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A1FF6-68D8-430A-8295-80464FEA6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9CFF6-355B-4FA5-B1A3-0CB968825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A9B3F-E26B-4C1F-81DD-7C89CB1C8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A2D39-BFA4-4847-B3D6-FD3133B26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926CE5-55C5-4CF5-B37D-1B0EF52FB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9DB7B-F379-40EF-A8E3-4E49B1A82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259876-1022-42CC-8D54-9C58F3C89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04C56-0D9B-4BCE-9B3F-86D20D9AD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66781-78E7-48E8-8955-74B67CBF9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65177-B712-44A1-B554-C178644FE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75287-EB7F-4B35-93A3-CCD14CC7F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6062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构建团队合作精神的办公室业务培训课程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团队合作精神概述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沟通技巧与倾听能力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协作能力与分工合作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信任建立与冲突解决机制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激励机制与团队建设活动设计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领导力培养在团队合作精神中作用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团队合作精神概述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团队合作精神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指团队成员之间互相协作、互相支持、共同努力达成团队目标的精神和态度。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团队合作精神是现代企业中不可或缺的素质，它能够提高工作效率、促进团队成员之间的沟通和信任，增强团队的凝聚力和创造力，从而推动企业的成功和发展。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835" r="1883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在办公室环境中，团队合作精神能够促进不同部门和团队成员之间的协同工作，避免工作重复和浪费，提高工作效率。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促进协同工作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团队合作精神能够增强团队成员之间的沟通和信任，减少误解和冲突，建立良好的工作关系。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加强沟通和信任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96" r="1579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团队合作精神能够让团队成员感受到彼此的关心和支持，增强归属感和满足感，从而提高工作满意度。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团队合作精神在办公室环境中作用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通过本次培训课程，培养学员具备团队合作精神的意识、技能和能力，使其能够在工作中主动与团队成员协作、沟通、分享知识和经验。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学员能够掌握团队合作的基本理念和方法，了解团队角色定位及责任分担，学会有效沟通和解决团队冲突的技巧，提升团队凝聚力和创造力，从而在工作中更好地发挥个人和团队的优势，实现共同目标。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沟通技巧与倾听能力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在沟通之前，要明确自己想要达到的目标，以便更好地传达信息。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用词准确、简洁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27" r="1242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使用简单明了的语言，避免使用晦涩难懂的词汇和复杂的句子结构。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在沟通过程中，要保持开放的心态，尊重他人的观点，不要过早做出评价。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在倾听他人讲话时，要给予充分的关注，通过眼神交流、点头等方式表达自己在注意听。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918" r="1591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给予充分关注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在倾听过程中，要努力理解对方的观点，不要急于打断或反驳。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理解对方观点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通过提问、澄清等方式鼓励对方充分表达自己的想法和感受。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倾听能力培养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表达意见要具体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在表达意见时，要具体明确，避免使用模糊或含糊不清的语言。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在沟通过程中，要及时给予反馈，让对方知道自己的理解是否正确。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保持尊重和理解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在表达意见时，要尊重对方的感受，理解对方的立场，以便更好地达成共识。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875" r="5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反馈与表达意见方法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协作能力与分工合作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27" b="91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提升协作能力策略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通过团队建设活动、定期沟通等方式，促进团队成员之间的相互了解和信任。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明确共同目标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确保团队成员对团队目标有清晰的认识，激发共同奋斗的意愿。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培养沟通技巧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提供沟通技巧培训，帮助团队成员更有效地传达信息、倾听他人意见。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根据团队成员的专业技能和特长进行分工，确保工作的高效完成。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根据能力分工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明确每个人的职责范围和工作目标，避免工作重叠或遗漏。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倡导团队成员之间互相帮助，共同解决问题，形成积极的团队氛围。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鼓励互助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分工合作原则及实践方法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建立沟通渠道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设立定期的跨部门会议或其他沟通平台，促进不同部门之间的信息交流。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寻求共赢解决方案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在处理跨部门问题时，鼓励团队成员寻求对各方都有利的解决方案，促进整体利益最大化。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了解其他部门职责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通过培训或交流，使团队成员了解其他部门的工作内容和职责，以便更好地协同工作。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跨部门协同工作技巧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信任建立与冲突解决机制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https://d.book118.com/148036062063006026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2024-09-03T18:47:52.667</cp:lastPrinted>
  <dcterms:created xsi:type="dcterms:W3CDTF">2024-09-03T10:47:52Z</dcterms:created>
  <dcterms:modified xsi:type="dcterms:W3CDTF">2024-09-03T10:47:54Z</dcterms:modified>
</cp:coreProperties>
</file>