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D4BBA-872B-4F85-B53C-528B26B3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3FB5D-6245-4724-99C5-951D1123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757C0-408C-4740-A00F-02458471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9E166-0266-4664-B63D-1FCC5AD7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2EF28-FB90-48CB-8E18-E9C2F9E8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9DE53-F122-47CB-B958-23B8D5FC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829CD-FFD9-4A92-99AB-31C85E00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87AC2-DDE7-4565-98A2-24B5E494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F9E10-B4BC-4073-87A6-2D30D9B3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B64A8-D24E-4F2A-BCD3-36FF6F73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48A70-5A67-48B8-8D40-EB2427A6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606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下消化道出血教学查房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职业：工程师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既往病史：高血压、糖尿病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186" r="221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间断性便血伴腹痛1周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大便呈暗红色，伴有腹部隐痛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下消化道出血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药物治疗、内镜下止血、手术治疗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根据患者临床表现，如腹痛、血便、贫血等，结合医生经验，初步判断是否为下消化道出血。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详细询问患者既往病史、家族史、用药史等，以排除其他可能导致出血的疾病。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进行全面的体格检查，包括腹部触诊、听诊等，以发现可能的异常体征。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根据初步诊断结果，进一步排除其他可能导致类似症状的疾病，如胃溃疡、肠梗阻等。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进行血常规、尿常规、粪便潜血等实验室检查，以协助诊断。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进行腹部X线、CT等影像学检查，以进一步明确病因。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血管造影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通过内镜观察消化道内部情况，发现出血部位和病因。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通过血管造影技术，发现出血部位和病因，并可进行止血治疗。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在初步诊断和鉴别诊断的基础上，进行必要的辅助检查，如内镜检查、血管造影等。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使用止血剂、生长抑素等药物，有助于收缩血管、减少出血量。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对于由炎症引起的出血，使用抗炎药物如抗生素，可控制炎症、减少出血。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根据患者的具体情况，使用适当的药物对症治疗，如补充血容量、纠正电解质紊乱等。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https://d.book118.com/148036063116006034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2024-09-13T06:42:40.761</cp:lastPrinted>
  <dcterms:created xsi:type="dcterms:W3CDTF">2024-09-12T22:42:40Z</dcterms:created>
  <dcterms:modified xsi:type="dcterms:W3CDTF">2024-09-12T22:42:42Z</dcterms:modified>
</cp:coreProperties>
</file>