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A965B-7845-4A35-A58B-F44F01A65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0ABAA-8EC6-4F73-A205-93535B157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C2829-C063-4457-BC11-6AFD4C946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E9024-6F7D-47E4-85DE-D33D8E4DB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449A88-E5E1-4654-BEAE-4CABB0E00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8CBF2C-B307-4339-BF69-778DD05EF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181C03-A21C-4758-AD75-144F35A79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78EAE-209D-4975-9252-1F17A08BD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C27E7-29F0-48EA-B100-EDC96669D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86B3B-36CC-4139-866B-0075C889C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8039A-622C-4F9F-A9B9-766263503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361001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党员践行初心使命成效述职报告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个人成长与感悟分享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对组织生活的评价和建议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下一步努力方向与展望未来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阐述党员践行初心使命的重要性和意义，明确报告的目的和背景。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强调党员应时刻牢记初心使命，不断提高自身素质和能力，为实现中华民族伟大复兴的中国梦贡献力量。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个人在党组织中的工作表现，包括思想政治、组织纪律、工作作风等方面。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突出个人在践行初心使命方面的实际成效和具体做法，以及在工作中取得的突出成绩和贡献。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报告范围和重点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报告重点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采用定量和定性相结合的方法，通过数据、案例等形式展示个人工作成效。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实事求是、客观公正地反映个人工作情况和成效，不夸大其词、不隐瞒问题。同时，要注重语言简练、条理清晰、重点突出。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报告方法和要求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上年度工作回顾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深入学习习近平新时代中国特色社会主义思想，增强“四个意识”，坚定“四个自信”，做到“两个维护”。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积极参加支部组织生活，认真完成“三会一课”学习任务，不断提高政治素质和思想觉悟。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在工作中始终坚持正确的政治方向，严守政治纪律和政治规矩，确保各项工作符合党的路线方针政策。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思想政治建设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08" r="18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注重团队协作和沟通，与同事保持良好的合作关系，共同推动部门工作的顺利开展。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在分管领域内，积极推进工作创新，取得显著成效，如：成功推动某项重点项目的实施，获得上级领导和同事的认可。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认真履行岗位职责，积极主动作为，超额完成年度工作任务，为部门整体工作做出了积极贡献。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工作业绩与成果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个人能力提升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通过参加各类培训和学习活动，不断提高自己的业务水平和综合素质。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在工作中注重实践锻炼，积极承担挑战性任务，不断提升自己的解决问题能力和应对压力能力。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善于总结经验教训，及时反思自己的工作表现和不足之处，不断完善自我。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严格遵守中央八项规定及其实施细则精神，自觉抵制各种形式的腐败行为和不正之风。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在工作中始终坚持廉洁自律原则，不谋取私利，不收受他人财物和礼品。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积极参与支部组织的党风廉政建设和反腐败斗争活动，认真履行监督职责和义务。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党风廉政建设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本年度工作计划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深入学习习近平新时代中国特色社会主义思想，增强“四个意识”，坚定“四个自信”，做到“两个维护”。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积极参加支部组织的各种学习活动，认真完成学习任务，不断提高自身政治素养。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加强理论学习，提高政治素养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35" b="183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认真履行职责，积极投身工作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认真履行岗位职责，积极投身工作，努力为单位的发展做出贡献。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深入基层调研，了解群众需求，积极为群众排忧解难。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积极参加支部组织的各种党性锻炼活动，如“三会一课”、民主生活会等。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认真开展批评与自我批评，勇于承认和改正自己的缺点和错误。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加强党性锻炼，提高党性修养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https://d.book118.com/148036100105006030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2024-09-07T04:58:35.536</cp:lastPrinted>
  <dcterms:created xsi:type="dcterms:W3CDTF">2024-09-06T20:58:35Z</dcterms:created>
  <dcterms:modified xsi:type="dcterms:W3CDTF">2024-09-06T20:58:37Z</dcterms:modified>
</cp:coreProperties>
</file>