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B1D3F-E6B5-4EC6-BBE3-AC4CEE2AD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1ADBA-AFBC-4153-AE6E-0D6700E63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DC099-1AD8-4B2B-A575-BBBFE690C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FD086-54DC-4351-8328-34DD62778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A1024C-CB03-41CF-BB45-033AFC2A9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287685-DBC8-4680-A7BB-7D6EB0A3F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1781D3-6F36-473B-95F9-5C332480D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0CFD2-95B9-41CF-A9F0-0907EAA50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5C634-92D6-4EA7-9EC5-67995E090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C1AC4-0E8E-4CBF-B887-FFA8D1FAA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139F6-D514-48F1-A5A6-0E9E467E0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6140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169企业安全管理的网络安全与网络信任度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网络信任度及其影响因素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网络安全技术防护措施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应对网络攻击和恢复策略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合作与监管在提升网络信任度中作用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网络安全概述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网络安全是指通过技术、管理和法律等手段，保护计算机网络系统及其中的数据、信息和应用程序免受未经授权的访问、攻击、破坏或篡改的能力。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随着企业信息化程度的不断提高，网络安全已成为企业安全管理的重要组成部分。保障网络安全对于维护企业声誉、保护客户隐私、确保业务连续性以及遵守法律法规等方面具有重要意义。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包括病毒、蠕虫、木马、勒索软件、钓鱼攻击、DDoS攻击、SQL注入、跨站脚本攻击（XSS）等。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网络攻击可能导致企业数据泄露、系统瘫痪、业务中断、财务损失等严重后果，甚至可能对企业的声誉和客户关系造成长期负面影响。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常见网络攻击手段及危害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常见网络攻击手段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来自互联网的黑客攻击、恶意软件感染、供应链攻击等外部威胁。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内部员工的不当行为，如泄露密码、滥用权限、恶意破坏等。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系统漏洞、配置错误、软件缺陷等技术问题可能导致的安全隐患。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安全管理制度不完善、安全意识薄弱、缺乏有效的安全培训等管理问题。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企业面临的主要网络安全风险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网络信任度及其影响因素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网络信任度定义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网络信任度是指在网络环境中，用户对其他网络实体（如网站、服务、应用等）的信任程度。它是网络安全领域的一个重要概念，反映了网络实体在信息安全、隐私保护、服务质量等方面的可靠性和可信度。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网络信任度的意义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信任度对于维护网络空间的安全和稳定具有重要意义。它有助于建立用户与网络实体之间的信任关系，提高网络交易和信息共享的效率和安全性。同时，网络信任度也是评价网络实体声誉和形象的重要指标，对于企业的品牌建设和市场拓展具有积极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网络信任度概念及意义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影响网络信任度主要因素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因素：网络安全是网络信任度的基础。网络攻击、病毒传播、数据泄露等安全事件会严重损害网络实体的信任度。因此，加强网络安全防护，提高系统的抗攻击能力和数据保护水平是提升网络信任度的关键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隐私保护因素：隐私保护是用户关注的重要问题之一。网络实体在处理用户数据时，应遵循合法、正当、必要的原则，并采取有效的技术和管理措施保护用户隐私。侵犯用户隐私的行为将严重影响网络信任度。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服务质量因素：服务质量是网络实体赢得用户信任的重要因素。提供稳定、高效、便捷的服务，以及及时响应用户需求和投诉，有助于提升用户对网络实体的信任感。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企业声誉和形象因素：企业在社会上的声誉和形象对于网络信任度也有重要影响。具有良好声誉和形象的企业更容易获得用户的信任和认可。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建立健全网络安全管理制度和技术防护措施，提高网络安全防护能力，防范网络攻击和数据泄露等安全事件。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加强网络安全管理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尊重和保护用户隐私，合法合规地处理用户数据，避免数据滥用和泄露。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保护用户隐私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优化服务流程和提高服务效率，提供个性化、专业化的服务，满足用户需求并提升用户体验。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积极履行社会责任，关注公益事业，加强品牌建设和宣传，树立良好的企业形象。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建立良好的企业声誉和形象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提升网络信任度策略和方法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包括网络安全政策、安全审计制度、应急响应制度等，确保企业网络安全的各个方面都有明确的规范和指导。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建立全面的网络安全管理制度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包括安全漏洞发现、报告、修复流程，以及安全事件应急处理流程等，确保在出现安全问题时能够迅速响应和处理。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制定详细的安全管理流程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明确各个部门和员工在网络安全方面的职责和义务，建立相应的奖惩机制，提高员工对网络安全的重视程度。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强化网络安全责任制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制定完善的安全管理制度和流程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推广网络安全知识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通过企业内部网站、宣传册等途径，向员工普及网络安全知识，帮助他们掌握基本的网络安全技能。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鼓励员工参与安全实践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鼓励员工积极参与企业组织的安全实践活动，如安全漏洞挖掘、安全攻防演练等，提升他们的安全实战能力。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定期开展网络安全意识培训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通过组织培训课程、讲座等形式，提高员工对网络安全的认识和理解，增强他们的安全防范意识。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加强员工安全意识培训和教育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https://d.book118.com/148036140054006045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2024-09-25T21:21:38.275</cp:lastPrinted>
  <dcterms:created xsi:type="dcterms:W3CDTF">2024-09-25T13:21:38Z</dcterms:created>
  <dcterms:modified xsi:type="dcterms:W3CDTF">2024-09-25T13:21:40Z</dcterms:modified>
</cp:coreProperties>
</file>