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E4380-448E-448A-93C2-A96CC32A4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0628E-C5E5-451C-8203-54CEAF050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ED48F-CC81-45B3-A02F-4AB49E490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65E33-36BA-44EE-AC01-C2245F07F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23740-021F-496C-9D44-465AAAF0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99B793-111F-406B-8EA6-4205139C9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63F201-DEC6-4D81-908D-BE0B0839C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4B9CE-578B-49C3-991F-D89E937B5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E764E-9015-47A0-8EFE-CC23B092D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D7C61-C0CD-4661-B948-E9438B5CC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D473E-3C15-4B60-9EC4-37A639879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7047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呼吸道健康保卫战感染预防指南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59" r="323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包括鼻腔、咽、喉、气管、支气管等部分，是气体交换的重要通道。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具有通气、换气、清洁、湿润、温暖和免疫防御等功能，维持人体正常生理功能。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感冒、流感、鼻炎、咽炎、支气管炎、肺炎等。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影响呼吸功能，导致缺氧、二氧化碳潴留等问题，严重时可危及生命。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常见呼吸道疾病及危害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常见呼吸道疾病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预防疾病传播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呼吸道是病原体传播的主要途径之一，保持呼吸道健康有助于预防疾病传播。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呼吸道疾病会影响患者的生活质量，如睡眠质量、工作能力等，保持呼吸道健康有助于提高生活质量。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维持生命活动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呼吸是维持生命活动的基本过程，呼吸道健康直接影响呼吸功能。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呼吸道健康重要性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感染风险因素分析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病原体通过飞沫、尘埃等在空气中传播，易感者吸入后导致感染。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病原体附着在物体表面，通过接触污染的手、口、鼻等部位而传播。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917" b="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病原体污染水源，人们饮用或接触污染水而感染。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婴幼儿、老年人和免疫系统较弱的人群更容易感染呼吸道疾病。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患有慢性呼吸道疾病、心脏病、糖尿病等基础疾病的人群更易感。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吸烟、酗酒、不良饮食习惯等生活习惯会增加感染风险。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42" r="8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季节变化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寒冷季节呼吸道疾病高发，与低温、干燥等环境因素有关。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工业废气、汽车尾气等空气污染物会刺激呼吸道，增加感染风险。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密闭环境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密闭、拥挤的环境有利于病原体传播，增加感染机会。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咳嗽或打喷嚏时，用纸巾掩住口鼻，然后立即将纸巾丢进封闭的垃圾桶，之后洗手。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尽量减少用手触摸眼睛、鼻子和嘴巴，以减少病毒进入体内的机会。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92" r="21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使用空气净化器或空调时，要确保其过滤网的清洁，并定期更换。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保持室内湿度在40%-60%之间，以降低病毒在空气中的存活时间。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控制室内湿度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https://d.book118.com/148037047060006030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2024-09-06T21:51:08.447</cp:lastPrinted>
  <dcterms:created xsi:type="dcterms:W3CDTF">2024-09-06T13:51:08Z</dcterms:created>
  <dcterms:modified xsi:type="dcterms:W3CDTF">2024-09-06T13:51:10Z</dcterms:modified>
</cp:coreProperties>
</file>