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2FF8E-1283-45D5-81CE-3A1A96519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3985A-9393-43EB-B84F-45CD4D715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B80E9-D227-48C4-AD23-B1F5BB54F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14A35-DC1C-498C-8968-69D6E6950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328AE0-7B61-4767-B8AF-F194A9D2A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F9B6BB-19FE-4E29-B8B1-870E07698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CE46BD-564F-4F77-9FBF-E28C74B1C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34DAC-3C23-4CB1-B1A8-165656C32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8A15C-C318-4D62-BCED-599A81CEA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568FA-32B8-4438-B102-0348E443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D071D-99BB-470A-AFB4-D7FC788E9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7063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韩国签证全面指南\n## 1.韩国签证概述及分类\n### 1.1韩国签证的基本概念与种类\n### 1.2韩国签证的申请资格与条件\n### 1.3韩国签证的审批流程与时间\n## 2.韩国旅游签证申请攻略\n### 2.1韩国旅游签证申请所需材料\n### 2.2韩国旅游签证申请流程与注意事项\n### 2.3韩国旅游签证的延期与取消\n## 3.韩国商务签证申请指南\n### 3.1韩国商务签证申请所需材料\n### 3.2韩国商务签证申请流程与注意事项\n### 3.3韩国商务签证的延期与取消\n## 4.韩国留学签证申请详解\n### 4.1韩国留学签证申请所需材料\n### 4.2韩国留学签证申请流程与注意事项\n### 4.3韩国留学签证的延期与取消\n## 5.韩国工作签证申请攻略\n### 5.1韩国工作签证申请所需材料\n### 5.2韩国工作签证申请流程与注意事项\n### 5.3韩国工作签证的延期与取消\n## 6.韩国签证申请常见问题解答\n### 6.1韩国签证申请过程中的常见问题与解决方案\n### 6.2韩国签证申请失败的常见原因与避免方法\n### 6.3韩国签证申请的相关政策与最新动态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韩国签证全面指南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韩国签证概述及分类</a:t>
            </a:r>
            <a:endParaRPr/>
          </a:p>
        </p:txBody>
      </p:sp>
      <p:sp>
        <p:nvSpPr>
          <p:cNvPr id="14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韩国签证是一种允许外国人在韩国停留的许可文件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旅游签证：用于短期访问韩国的旅游、探亲等活动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商务签证：用于商务、会议、培训等活动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留学签证：用于在韩国接受教育、学习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工作签证：用于在韩国工作、就业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韩国签证的种类根据申请人的需求和目的而有所不同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单次签证：允许在韩国停留一定时间，如需再次入境，需重新申请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多次签证：允许在韩国多次停留，每次停留时间不超过90天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韩国签证的基本概念与种类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韩国签证的申请资格与条件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韩国签证的申请资格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持有有效护照的外国人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有明确的访问目的和计划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有一定的经济实力和信誉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韩国签证的申请条件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提交完整的签证申请材料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支付签证申请费用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接受签证官的面试或审查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韩国签证的审批流程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提交签证申请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支付签证申请费用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接受签证官面试或审查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签证审批结果通知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韩国签证的审批时间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一般情况下，签证审批时间为7-10个工作日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加急签证审批时间为3-5个工作日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韩国签证的审批流程与时间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韩国旅游签证申请攻略</a:t>
            </a:r>
            <a:endParaRPr/>
          </a:p>
        </p:txBody>
      </p:sp>
      <p:sp>
        <p:nvSpPr>
          <p:cNvPr id="28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8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护照原件和复印件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有效护照，至少剩余6个月的有效期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护照复印件，包括所有签证页</a:t>
                </a:r>
                <a:endParaRPr/>
              </a:p>
            </p:txBody>
          </p:sp>
          <p:pic>
            <p:nvPicPr>
              <p:cNvPr id="28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签证申请表和照片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填写完整的签证申请表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提供近期2英寸彩色照片</a:t>
                </a:r>
                <a:endParaRPr/>
              </a:p>
            </p:txBody>
          </p:sp>
          <p:pic>
            <p:nvPicPr>
              <p:cNvPr id="29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身份证明和财力证明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身份证、户口本等身份证明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银行存款证明、收入证明等财力证明</a:t>
                </a:r>
                <a:endParaRPr/>
              </a:p>
            </p:txBody>
          </p:sp>
          <p:pic>
            <p:nvPicPr>
              <p:cNvPr id="29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旅游计划书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详细描述旅游目的和行程安排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住宿、交通等相关信息</a:t>
                </a:r>
                <a:endParaRPr/>
              </a:p>
            </p:txBody>
          </p:sp>
          <p:pic>
            <p:nvPicPr>
              <p:cNvPr id="30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韩国旅游签证申请所需材料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韩国旅游签证申请流程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准备好所有申请材料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访问韩国签证申请中心或使领馆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提交签证申请并支付申请费用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接受签证官面试或审查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等待签证审批结果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韩国旅游签证申请注意事项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确保所有申请材料真实、完整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提前安排好旅游行程和住宿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准备好足够的财力证明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韩国旅游签证申请流程与注意事项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韩国旅游签证的延期与取消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韩国旅游签证的延期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需在签证到期前提前申请延期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提交延期申请材料，包括护照、签证申请表等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支付延期申请费用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等待签证审批结果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韩国旅游签证的取消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签证持有人可在签证有效期内申请取消签证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提交取消签证申请材料，包括护照、签证申请表等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支付取消签证申请费用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等待签证审批结果</a:t>
                </a:r>
                <a:endParaRPr/>
              </a:p>
            </p:txBody>
          </p:sp>
          <p:pic>
            <p:nvPicPr>
              <p:cNvPr id="3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韩国商务签证申请指南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护照原件和复印件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有效护照，至少剩余6个月的有效期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护照复印件，包括所有签证页</a:t>
                </a:r>
                <a:endParaRPr/>
              </a:p>
            </p:txBody>
          </p:sp>
          <p:pic>
            <p:nvPicPr>
              <p:cNvPr id="1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签证申请表和照片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填写完整的签证申请表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提供近期2英寸彩色照片</a:t>
                </a:r>
                <a:endParaRPr/>
              </a:p>
            </p:txBody>
          </p:sp>
          <p:pic>
            <p:nvPicPr>
              <p:cNvPr id="2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身份证明和财力证明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身份证、户口本等身份证明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银行存款证明、收入证明等财力证明</a:t>
                </a:r>
                <a:endParaRPr/>
              </a:p>
            </p:txBody>
          </p:sp>
          <p:pic>
            <p:nvPicPr>
              <p:cNvPr id="2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商务邀请函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来自韩国公司的商务邀请函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包括邀请人信息、访问目的、行程安排等</a:t>
                </a:r>
                <a:endParaRPr/>
              </a:p>
            </p:txBody>
          </p:sp>
          <p:pic>
            <p:nvPicPr>
              <p:cNvPr id="3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韩国商务签证申请所需材料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韩国商务签证申请流程</a:t>
                </a:r>
                <a:endParaRPr/>
              </a:p>
            </p:txBody>
          </p:sp>
          <p:sp>
            <p:nvSpPr>
              <p:cNvPr id="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准备好所有申请材料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访问韩国签证申请中心或使领馆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提交签证申请并支付申请费用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接受签证官面试或审查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等待签证审批结果</a:t>
                </a:r>
                <a:endParaRPr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韩国商务签证申请注意事项</a:t>
                </a:r>
                <a:endParaRPr/>
              </a:p>
            </p:txBody>
          </p:sp>
          <p:sp>
            <p:nvSpPr>
              <p:cNvPr id="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确保所有申请材料真实、完整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提前安排好商务活动和行程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准备好足够的财力证明</a:t>
                </a:r>
                <a:endParaRPr/>
              </a:p>
            </p:txBody>
          </p:sp>
          <p:sp>
            <p:nvSpPr>
              <p:cNvPr id="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韩国商务签证申请流程与注意事项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韩国商务签证的延期与取消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韩国商务签证的延期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需在签证到期前提前申请延期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提交延期申请材料，包括护照、签证申请表等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支付延期申请费用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等待签证审批结果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韩国商务签证的取消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签证持有人可在签证有效期内申请取消签证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提交取消签证申请材料，包括护照、签证申请表等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支付取消签证申请费用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等待签证审批结果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https://d.book118.com/148037063003006040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韩国签证全面指南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2024-09-18T02:30:37.384</cp:lastPrinted>
  <dcterms:created xsi:type="dcterms:W3CDTF">2024-09-17T18:30:37Z</dcterms:created>
  <dcterms:modified xsi:type="dcterms:W3CDTF">2024-09-17T18:30:39Z</dcterms:modified>
</cp:coreProperties>
</file>