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B74CE7-6C7D-475A-B2CB-DB7E5AEFE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A7DD03-3F39-4D48-92A2-BB82EC8515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60EB30-B088-45D4-B38C-D1E5AA6227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B21C71-FB33-49DC-8AF5-17215638E0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FCDC78-B7A1-4171-86ED-6B032E0864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F44020-E389-49E0-ADEA-A794CC8155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D11A4C-C69F-42C1-8626-82A7AC859A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461581-F908-4FC1-9269-4803ED7B01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AF6D39-C47F-42FD-B854-7C7274D7F5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8C39FF-9B93-4A64-8D31-A74956800A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2C45D1-CB52-4BC3-AD60-22A1AE23BF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4100105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刀具半径补偿课件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刀具半径补偿的基本概念</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刀具半径补偿的实现方式</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刀具半径补偿的应用场景</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刀具半径补偿的注意事项</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刀具半径补偿的未来发展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刀具半径补偿的基本概念</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26425" y="0"/>
            <a:ext cx="3987800" cy="34385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刀具半径补偿的定义</a:t>
              </a:r>
            </a:p>
          </p:txBody>
        </p:sp>
      </p:grpSp>
      <p:grpSp>
        <p:nvGrpSpPr>
          <p:cNvPr id="25" name="Group 25"/>
          <p:cNvGrpSpPr/>
          <p:nvPr/>
        </p:nvGrpSpPr>
        <p:grpSpPr>
          <a:xfrm>
            <a:off x="454963" y="1156764"/>
            <a:ext cx="7520622" cy="1946545"/>
            <a:chOff x="454963" y="1156764"/>
            <a:chExt cx="7520622" cy="1946545"/>
          </a:xfrm>
        </p:grpSpPr>
        <p:sp>
          <p:nvSpPr>
            <p:cNvPr id="26" name="TextBox 26"/>
            <p:cNvSpPr txBox="1"/>
            <p:nvPr/>
          </p:nvSpPr>
          <p:spPr>
            <a:xfrm>
              <a:off x="454963" y="115676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刀具半径补偿是指数控加工中为了弥补刀具半径对加工精度的影响，通过调整刀具中心轨迹来补偿因刀具半径而引起的加工误差的一种方法。</a:t>
              </a:r>
            </a:p>
          </p:txBody>
        </p:sp>
      </p:grpSp>
      <p:grpSp>
        <p:nvGrpSpPr>
          <p:cNvPr id="27" name="Group 27"/>
          <p:cNvGrpSpPr/>
          <p:nvPr/>
        </p:nvGrpSpPr>
        <p:grpSpPr>
          <a:xfrm>
            <a:off x="4153723" y="4220054"/>
            <a:ext cx="7520622" cy="1946545"/>
            <a:chOff x="4153723" y="4220054"/>
            <a:chExt cx="7520622" cy="1946545"/>
          </a:xfrm>
        </p:grpSpPr>
        <p:sp>
          <p:nvSpPr>
            <p:cNvPr id="28" name="TextBox 28"/>
            <p:cNvSpPr txBox="1"/>
            <p:nvPr/>
          </p:nvSpPr>
          <p:spPr>
            <a:xfrm>
              <a:off x="4153723" y="422005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在实际加工过程中，由于刀具半径的存在，刀具中心轨迹与理想的加工轮廓存在偏差，为了消除这种偏差，需要对刀具中心轨迹进行补偿。</a:t>
              </a:r>
            </a:p>
          </p:txBody>
        </p:sp>
      </p:grpSp>
      <p:pic>
        <p:nvPicPr>
          <p:cNvPr id="29" name="Picture 29"/>
          <p:cNvPicPr>
            <a:picLocks noChangeAspect="1"/>
          </p:cNvPicPr>
          <p:nvPr/>
        </p:nvPicPr>
        <p:blipFill>
          <a:blip r:embed="rId2"/>
          <a:stretch>
            <a:fillRect/>
          </a:stretch>
        </p:blipFill>
        <p:spPr>
          <a:xfrm>
            <a:off x="0" y="0"/>
            <a:ext cx="14798029" cy="6858000"/>
          </a:xfrm>
          <a:prstGeom prst="rect">
            <a:avLst/>
          </a:prstGeom>
        </p:spPr>
      </p:pic>
      <p:pic>
        <p:nvPicPr>
          <p:cNvPr id="30" name="Picture 30"/>
          <p:cNvPicPr>
            <a:picLocks noChangeAspect="1"/>
          </p:cNvPicPr>
          <p:nvPr/>
        </p:nvPicPr>
        <p:blipFill>
          <a:blip r:embed="rId3"/>
          <a:srcRect t="3385" b="3385"/>
          <a:stretch>
            <a:fillRect/>
          </a:stretch>
        </p:blipFill>
        <p:spPr>
          <a:xfrm>
            <a:off x="9048606" y="874695"/>
            <a:ext cx="2745886" cy="2639930"/>
          </a:xfrm>
          <a:prstGeom prst="ellipse">
            <a:avLst/>
          </a:prstGeom>
        </p:spPr>
      </p:pic>
      <p:pic>
        <p:nvPicPr>
          <p:cNvPr id="31" name="Picture 31"/>
          <p:cNvPicPr>
            <a:picLocks noChangeAspect="1"/>
          </p:cNvPicPr>
          <p:nvPr/>
        </p:nvPicPr>
        <p:blipFill>
          <a:blip r:embed="rId4"/>
          <a:srcRect l="16724" r="16724"/>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刀具半径补偿的重要性</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提高加工精度</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通过补偿刀具半径，可以减小因刀具半径引起的加工误差，从而提高加工精度。</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提高加工效率</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通过补偿刀具半径，可以避免因频繁更换刀具而导致的停机时间，从而提高加工效率。</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降低废品率</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通过补偿刀具半径，可以减小因加工误差而导致的废品率，从而降低生产成本。</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通过数控系统中的补偿功能，将实际的刀具中心轨迹与理想的刀具中心轨迹进行比较和调整。</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在加工过程中，根据刀具半径补偿值对刀具中心轨迹进行实时补偿，以实现高精度的加工。</a:t>
            </a:r>
          </a:p>
        </p:txBody>
      </p:sp>
      <p:pic>
        <p:nvPicPr>
          <p:cNvPr id="7" name="Picture 7"/>
          <p:cNvPicPr>
            <a:picLocks noChangeAspect="1"/>
          </p:cNvPicPr>
          <p:nvPr/>
        </p:nvPicPr>
        <p:blipFill>
          <a:blip r:embed="rId2"/>
          <a:srcRect l="10651" r="1065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24919" b="24919"/>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根据工件轮廓和刀具半径计算出理想的刀具中心轨迹。</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刀具半径补偿的基本原理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刀具半径补偿的实现方式</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刀具半径补偿的编程方式</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G40</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使用左侧刀具半径补偿，即刀具在加工过程中沿着工件左侧轮廓进行补偿。</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G41</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G42</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使用右侧刀具半径补偿，即刀具在加工过程中沿着工件右侧轮廓进行补偿。</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取消刀具半径补偿，即不进行补偿。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设置刀具半径补偿号为1，用于指定补偿的刀具半径值。</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D01</a:t>
            </a:r>
          </a:p>
        </p:txBody>
      </p:sp>
      <p:pic>
        <p:nvPicPr>
          <p:cNvPr id="5" name="Picture 5"/>
          <p:cNvPicPr>
            <a:picLocks noChangeAspect="1"/>
          </p:cNvPicPr>
          <p:nvPr/>
        </p:nvPicPr>
        <p:blipFill>
          <a:blip r:embed="rId2"/>
          <a:srcRect l="1685" r="168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设置刀具半径补偿号为2，用于指定另一把补偿的刀具半径值。</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D02</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设置刀具半径补偿号为3，用于指定第三把补偿的刀具半径值。</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D03</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刀具半径补偿的参数设置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开机回零点</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在进行刀具半径补偿之前，需要先回到机床的零点位置，确保坐标系的准确性。</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选择补偿方式</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根据需要选择使用左侧、右侧或取消刀具半径补偿的方式。</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执行加工操作</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在选择了补偿方式和输入了补偿参数后，即可开始进行加工操作。在加工过程中，数控系统会自动根据所选择的补偿方式进行刀具半径的补偿，以保证加工精度和轮廓的准确性。</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输入补偿参数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根据实际使用的刀具，输入相应的刀具半径补偿参数。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刀具半径补偿的执行过程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https://d.book118.com/148041001052006023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2024-08-29T22:00:51.586</cp:lastPrinted>
  <dcterms:created xsi:type="dcterms:W3CDTF">2024-08-29T14:00:51Z</dcterms:created>
  <dcterms:modified xsi:type="dcterms:W3CDTF">2024-08-29T14:00:53Z</dcterms:modified>
</cp:coreProperties>
</file>