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9E28A-6823-4253-A7B5-67E1C5382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E9604-A6E2-487E-AFB1-AD846CC5C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0E2FF-9920-4508-80FD-E9F468384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859D9E-5ED4-40F1-9FAC-C3E1D837A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4F9D4F-9AE0-4CAC-A737-F058B899A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13B216-6054-4C7F-A862-A2D2A2F76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28F29A-02D5-409C-BADE-22BC2A11B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A04DB8-4D1D-44C1-9193-BACCEE990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3A981C-974F-4888-95A9-104D7DCA2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B0E0C-E18A-445E-940F-A77A297DA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B5DBA-14EE-413C-8312-78F0E12EE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4105604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IT运维管理系统产品介绍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运维管理功能详解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安全性保障措施展示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集成与扩展能力说明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客户案例分享及评价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IT运维管理系统定义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IT运维管理系统是一款集成了监控、告警、自动化运维、资源管理等功能于一体的综合性软件平台，旨在提高企业IT运维效率和管理水平。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包括实时监控、故障告警、自动化运维、资源管理、日志分析、性能优化等，帮助企业实现IT基础设施的全面监控和智能管理。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79" r="2247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18" b="164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随着企业业务的不断扩展和复杂化，对IT基础设施的依赖程度越来越高，企业需要更加高效、智能的IT运维管理系统来保障业务的稳定运行。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当前，企业对IT运维管理系统的需求呈现出智能化、自动化、集成化等趋势，要求系统能够自动发现、诊断和解决故障，提高运维效率和质量。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企业IT运维需求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938" r="149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我们的IT运维管理系统定位于为企业提供全面、智能的IT基础设施管理解决方案，帮助企业实现IT运维的自动化、智能化和集成化。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我们的系统具有实时监控、智能告警、自动化运维、资源管理等功能，支持多种设备和平台，易于集成和扩展，可为企业提供高效、稳定的IT运维服务。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系统架构与设计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933" r="59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分布式部署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支持分布式部署，可横向扩展，提高系统的可用性和可扩展性。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分层架构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系统采用分层架构，包括用户界面层、业务逻辑层和数据访问层，实现高内聚、低耦合的设计原则。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系统划分为多个功能模块，每个模块具有独立的业务逻辑和接口，方便进行模块间的解耦和重构。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743" r="1174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实时监控IT基础设施和应用系统的运行状态，提供故障预警和报警功能。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监控管理模块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管理IT基础设施和应用系统的配置信息，包括硬件、软件和网络设备的配置。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配置管理模块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实现IT运维工单的创建、分配、处理和跟踪，提高运维工作效率。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工单管理模块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建立IT运维知识库，提供故障处理经验和最佳实践的分享和学习平台。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知识库管理模块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关键模块功能介绍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技术选型及优势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选用成熟的技术栈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系统采用业界成熟的技术栈，如Java、Spring Boot、MyBatis等，确保系统的稳定性和可靠性。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前后端分离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采用前后端分离的开发模式，前端使用Vue.js等框架，后端提供RESTful API接口，提高开发效率和系统性能。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数据库设计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选用高性能的关系型数据库，如MySQL或Oracle，进行数据存储和处理，保证数据的完整性和安全性。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安全性考虑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系统采用多种安全机制，如身份认证、访问控制、数据加密等，确保系统的安全性。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运维管理功能详解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当设备出现故障或性能异常时，系统能够触发报警机制，及时通知运维人员进行处理。报警方式可配置，支持邮件、短信、语音等多种通知方式。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系统能够实时监控各类IT设备，包括服务器、网络设备、存储设备等，收集设备的运行状态和性能指标。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历史数据查询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系统能够保存设备的历史监控数据，支持按时间段、设备类型等条件进行查询和分析，帮助运维人员了解设备的运行趋势和性能瓶颈。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409" r="1940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设备监控与报警机制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配置管理与自动化部署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系统能够对设备的配置和应用进行版本控制，记录每次变更的内容和时间，方便回溯和审计。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版本控制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系统能够管理IT设备的配置信息，包括硬件配置、软件配置、网络配置等。支持配置信息的导入、导出、修改和查询等操作，方便运维人员进行设备配置的统一管理。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配置管理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系统支持自动化部署功能，能够根据预设的部署模板和流程，自动完成设备的初始化、配置和应用部署等操作。提高部署效率，减少人为错误。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自动化部署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系统能够收集各类IT设备的日志信息，包括操作系统日志、应用日志、安全日志等。支持多种日志格式和传输协议。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日志收集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系统提供强大的日志分析功能，能够对日志进行实时分析和挖掘，发现潜在的问题和故障。支持自定义分析规则和告警阈值。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日志分析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系统能够帮助运维人员快速定位故障原因，提供详细的故障信息和诊断报告。支持故障重现和模拟测试等功能，提高故障排查效率。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故障排查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日志分析与故障排查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性能监控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系统能够实时监控IT设备的性能指标，包括CPU、内存、磁盘、网络等资源的使用情况。支持自定义性能阈值和告警规则。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系统能够对设备性能进行历史分析和趋势预测，帮助运维人员了解设备的性能瓶颈和优化方向。支持多种性能分析工具和算法。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优化建议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系统能够根据设备性能分析结果，提供针对性的优化建议和改进措施。包括硬件升级、软件优化、网络调整等方面的建议，帮助运维人员提升设备性能和稳定性。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性能优化建议提供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https://d.book118.com/148041056043006034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2024-09-12T15:54:13.560</cp:lastPrinted>
  <dcterms:created xsi:type="dcterms:W3CDTF">2024-09-12T07:54:13Z</dcterms:created>
  <dcterms:modified xsi:type="dcterms:W3CDTF">2024-09-12T07:54:15Z</dcterms:modified>
</cp:coreProperties>
</file>