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7E4AC-58C3-4BAC-B1FC-A83C369B1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9FD14-63F3-4B4D-A85E-49199C53B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9C2F0-A527-4777-B9D8-1D7499E30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05B2A-A01D-4F98-9B1D-20CBE19C8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BAC3AB-3C96-44C2-8933-E007F4096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1D206C-1912-4CE7-9758-31F00DCFF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25C623-7498-416C-BB8E-A05762FF4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44F53B-6237-4C10-86C8-7B41BB566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034EA-CB64-4D67-B400-32ECAA6D1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699E9A-150D-4912-B892-12BDEDF89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1B5CC9-EB40-49A4-ADDB-6DF137B3A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4206106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目标的设定、分解与实施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目标实施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目标设定的案例分析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目标分解的案例分析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目标实施的案例分析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明确目标的重要性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指引方向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目标为个人或组织提供了明确的方向，帮助成员了解共同的努力方向。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激发动力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清晰的目标能够激发人们的积极性和动力，促使他们为实现目标而努力。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评估进展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有了目标作为参照，可以定期评估所取得的进展，及时调整策略或计划。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具体（Specific）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目标应明确、具体，不模棱两可，能够清晰地传达期望的结果。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可衡量（Measura…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目标应能够量化或至少有明确的衡量标准，以便评估进度。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可达到（Achieva…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目标应具有挑战性，但同时也要考虑到资源和能力的实际限制。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相关（Relevant）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目标应与个人或组织的总体战略和价值观保持一致，具有实际意义。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有时限（Time-bo…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目标应有一个明确的截止日期或时间框架，以保持行动的紧迫性。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设定目标的SMART原则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"/>
            <a:ext cx="6710363" cy="684053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354794" y="1266825"/>
            <a:ext cx="333375" cy="333375"/>
            <a:chOff x="6354794" y="1266825"/>
            <a:chExt cx="333375" cy="333375"/>
          </a:xfrm>
        </p:grpSpPr>
        <p:sp>
          <p:nvSpPr>
            <p:cNvPr id="5" name="AutoShape 5"/>
            <p:cNvSpPr/>
            <p:nvPr/>
          </p:nvSpPr>
          <p:spPr>
            <a:xfrm>
              <a:off x="6354794" y="1266825"/>
              <a:ext cx="333375" cy="33337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02344" y="2579656"/>
            <a:ext cx="333375" cy="333375"/>
            <a:chOff x="5802344" y="2579656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5802344" y="2579656"/>
              <a:ext cx="333375" cy="33337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80018" y="3830669"/>
            <a:ext cx="333375" cy="333375"/>
            <a:chOff x="5480018" y="3830669"/>
            <a:chExt cx="333375" cy="333375"/>
          </a:xfrm>
        </p:grpSpPr>
        <p:sp>
          <p:nvSpPr>
            <p:cNvPr id="9" name="AutoShape 9"/>
            <p:cNvSpPr/>
            <p:nvPr/>
          </p:nvSpPr>
          <p:spPr>
            <a:xfrm>
              <a:off x="5480018" y="3830669"/>
              <a:ext cx="333375" cy="33337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11607" y="5068919"/>
            <a:ext cx="333375" cy="333375"/>
            <a:chOff x="3711607" y="5068919"/>
            <a:chExt cx="333375" cy="333375"/>
          </a:xfrm>
        </p:grpSpPr>
        <p:sp>
          <p:nvSpPr>
            <p:cNvPr id="11" name="AutoShape 11"/>
            <p:cNvSpPr/>
            <p:nvPr/>
          </p:nvSpPr>
          <p:spPr>
            <a:xfrm>
              <a:off x="3711607" y="5068919"/>
              <a:ext cx="333375" cy="33337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目标设定的步骤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39110" y="1519335"/>
            <a:ext cx="3718897" cy="1909665"/>
            <a:chOff x="539110" y="1519335"/>
            <a:chExt cx="3718897" cy="1909665"/>
          </a:xfrm>
        </p:grpSpPr>
        <p:sp>
          <p:nvSpPr>
            <p:cNvPr id="35" name="TextBox 35"/>
            <p:cNvSpPr txBox="1"/>
            <p:nvPr/>
          </p:nvSpPr>
          <p:spPr>
            <a:xfrm>
              <a:off x="539110" y="1519335"/>
              <a:ext cx="3718897" cy="190966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8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确定组织或个人的总体战略和价值观。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710363" y="1236519"/>
            <a:ext cx="5449408" cy="802744"/>
            <a:chOff x="6710363" y="1236519"/>
            <a:chExt cx="5449408" cy="802744"/>
          </a:xfrm>
        </p:grpSpPr>
        <p:sp>
          <p:nvSpPr>
            <p:cNvPr id="37" name="TextBox 37"/>
            <p:cNvSpPr txBox="1"/>
            <p:nvPr/>
          </p:nvSpPr>
          <p:spPr>
            <a:xfrm>
              <a:off x="6710363" y="1236519"/>
              <a:ext cx="5449408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分析当前状况和资源，评估优势和劣势。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253493" y="2549350"/>
            <a:ext cx="5449408" cy="802744"/>
            <a:chOff x="6253493" y="2549350"/>
            <a:chExt cx="5449408" cy="802744"/>
          </a:xfrm>
        </p:grpSpPr>
        <p:sp>
          <p:nvSpPr>
            <p:cNvPr id="39" name="TextBox 39"/>
            <p:cNvSpPr txBox="1"/>
            <p:nvPr/>
          </p:nvSpPr>
          <p:spPr>
            <a:xfrm>
              <a:off x="6253493" y="2549350"/>
              <a:ext cx="5449408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设定具体、可衡量的短期和长期目标。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918277" y="3839345"/>
            <a:ext cx="5449408" cy="802744"/>
            <a:chOff x="5918277" y="3839345"/>
            <a:chExt cx="5449408" cy="802744"/>
          </a:xfrm>
        </p:grpSpPr>
        <p:sp>
          <p:nvSpPr>
            <p:cNvPr id="41" name="TextBox 41"/>
            <p:cNvSpPr txBox="1"/>
            <p:nvPr/>
          </p:nvSpPr>
          <p:spPr>
            <a:xfrm>
              <a:off x="5918277" y="3839345"/>
              <a:ext cx="5449408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制定实施计划，明确责任分工和时间安排。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380227" y="5038613"/>
            <a:ext cx="5449408" cy="802744"/>
            <a:chOff x="4380227" y="5038613"/>
            <a:chExt cx="5449408" cy="802744"/>
          </a:xfrm>
        </p:grpSpPr>
        <p:sp>
          <p:nvSpPr>
            <p:cNvPr id="43" name="TextBox 43"/>
            <p:cNvSpPr txBox="1"/>
            <p:nvPr/>
          </p:nvSpPr>
          <p:spPr>
            <a:xfrm>
              <a:off x="4380227" y="5038613"/>
              <a:ext cx="5449408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定期评估和调整目标，确保与实际情况相符。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目标分解的方法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按照时间顺序分解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将目标按照时间顺序拆分成短期、中期和长期目标，以便分阶段实现。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按照目标达成条件分解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将目标达成所需条件拆分成具体的标准和要求，以便制定相应的实施计划。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按照任务性质分解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将目标按照任务性质拆分成不同的子任务，明确各项任务的优先级和关联性。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按照资源分配分解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将目标按照所需资源拆分成不同的实施方案，确保资源的合理配置和有效利用。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目标分解的原则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明确性原则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目标分解要明确、具体，每个子目标和实施方案都要有明确的含义和衡量标准。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灵活性原则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目标分解要具有一定的灵活性，能够根据实际情况进行调整和优化，以适应变化的环境和需求。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可操作性原则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目标分解要具有可操作性，每个子目标和实施方案都要有明确的执行主体和实施路径。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协调性原则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目标分解要注重各方面的协调配合，确保子目标和实施方案之间的相互支持和衔接。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目标分解的步骤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制定分解方案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根据目标分解的方法和原则，制定具体的分解方案，包括时间顺序、任务性质、资源分配和达成条件等方面的拆分。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分析目标构成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对总目标进行深入分析，了解其构成要素和关键环节。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确定总目标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明确要实现的总目标，确保其具有可衡量性和可达成性。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确定子目标和实施计划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根据分解方案，确定各个子目标和相应的实施计划，明确责任主体和完成时限。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汇总整理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将各个子目标和实施计划进行汇总整理，形成完整的分解方案和实施计划，以便后续执行和监控。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目标实施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首先需要明确目标，确保对目标的理解清晰、具体，没有歧义。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设定里程碑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根据目标制定实施计划，包括时间安排、资源分配、人员分工等，确保计划的可行性和可操作性。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在实施计划中设定里程碑，以便于跟踪进度并及时调整计划。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定期检查计划的执行情况，监控进度是否符合预期，及时发现和解决潜在问题。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监控进度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根据实际情况对计划进行必要的调整，以适应变化的环境和需求，确保目标的顺利实现。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调整计划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在实施过程中保持灵活性，根据实际情况及时调整策略和方法，以应对不可预见的风险和挑战。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保持灵活性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实施过程中的监控与调整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目标实施的评估与反馈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对目标实施的结果进行评估，对照预期目标检查完成情况，分析成功和失败的原因。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通过各种渠道收集关于目标实施的反馈意见，包括内部员工、外部客户和合作伙伴等，了解实施过程中的优点和不足。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总结经验教训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根据评估和反馈结果，总结经验教训，为今后的目标设定和实施提供借鉴和参考。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目标设定的案例分析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总结词：科学合理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详细描述：企业在设定年度销售目标时，需要综合考虑市场环境、竞争对手、客户需求等多方面因素，制定出科学合理的销售目标。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案例一：企业年度销售目标的设定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总结词：可衡量性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详细描述：销售目标需要具体、可衡量，以便于评估目标完成情况。例如，可以将目标设定为销售额达到一定金额，或者市场份额提升一定百分比。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案例一：企业年度销售目标的设定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总结词：挑战性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详细描述：销售目标需要具有一定的挑战性，以激发员工的积极性和创造力。同时，目标也不能过于容易达成，否则无法起到激励作用。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案例一：企业年度销售目标的设定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https://d.book118.com/148042061065006030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2024-09-07T00:05:00.996</cp:lastPrinted>
  <dcterms:created xsi:type="dcterms:W3CDTF">2024-09-06T16:05:01Z</dcterms:created>
  <dcterms:modified xsi:type="dcterms:W3CDTF">2024-09-06T16:05:03Z</dcterms:modified>
</cp:coreProperties>
</file>