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48980A8-57B6-4893-BC5E-052BB89C3A0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94E65-1BD1-4F3E-ABB7-25C246CCF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8C1A2-31F5-4DC8-BD6A-6994EA7C3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493BA-C314-4FA6-A2D3-71696A4FA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8AC31-03E9-45B7-BACB-A0C61912E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E5408E-CAD2-4A54-AD4D-E6DE9A844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37443F-F765-4B0D-9375-3884DAC94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783D2B-37B0-4622-8C52-7A452AD5D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004DB-9A6E-4255-9465-0D08283CA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D5F24-8EE5-47C7-8115-0AA8E0FFB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FEFF9-602D-4D1F-B2AE-77AF18345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CC250-FDBC-477D-B214-8834B72E5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D7751D4-0544-4BA3-9708-EBBC63B56EA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03A7785-E2DE-432F-A7B3-CF1C1BD01FA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4500307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打印技术在军事领域的潜力探究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打印技术在军事领域应用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打印技术在军事领域的优势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打印技术在军事领域的挑战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打印技术在未来军事领域的应用展望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打印技术是一种将数字模型转化为实体物体的制造方法。起源于上世纪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80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年代，经过多年发展逐渐成熟。包括光固化、熔融沉积、粉末烧结等多种不同的打印技术。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CAD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软件设计出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设计模型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将模型切片成数十至数百层薄片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制作切片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逐层打印并叠加材料，最终形成完整的物体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打印层叠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打印技术应用领域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医疗器械、义肢、人体器官模型等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快速原型制作、定制零件制造等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工业制造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雕塑、艺术品制作等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艺术设计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打印技术发展趋势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开发出更多适用于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打印的材料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材料创新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提升打印精度和速度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更高精度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实现多种材料、多种工艺的组合打印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多功能打印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打印技术的未来展望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制造武器部件、仿真训练道具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军事领域应用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制造轻量化零部件、快速原型制作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航空航天领域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打印课程、模型制作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教育领域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打印技术在军事领域应用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军事装备制造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打印技术在军事领域应用广泛，可以制造复杂的零部件，缩短研发周期，提高作战效率。同时，根据需求快速定制不同规格的装备，为军事装备制造带来新的可能性。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军事训练模拟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提高训练效果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制作仿真模型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提高训练效率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个性化训练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进行实战模拟训练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虚拟战场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手术模拟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制作手术模型用于训练军事医疗人员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快速救治设备制造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打印技术制造快速救治设备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军事医疗应用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制作义肢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为残疾士兵提供定制的义肢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军用无人机制造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制作无人机零部件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快速原型制作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根据任务需求定制无人机结构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制造更轻、更坚固的无人机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提升飞行性能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打印技术在军事领域的应用为军事装备制造、训练模拟、医疗应用和无人机制造带来了革命性的变革，提高了作战效率、训练效果和医疗救治能力。未来随着技术的发展，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打印技术在军事领域的潜力将得到更广泛的探究。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打印技术在军事领域的优势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快速制造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打印技术可以快速制造零部件，提高装备维修速度。同时，与传统制造相比，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打印技术可以降低制造成本，节约资源并提高效率。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定制化生产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满足特定需求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根据军事需求定制零部件或装备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更好地满足作战需求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提高作战效率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秘密保密性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保证技术机密性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军事领域保密要求高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确保保密性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内部生产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https://d.book118.com/148045003077006047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3D打印技术在军事领域的潜力探究</vt:lpstr>
      <vt:lpstr>目录</vt:lpstr>
      <vt:lpstr>第一章 3D打印技术概述</vt:lpstr>
      <vt:lpstr> </vt:lpstr>
      <vt:lpstr>3D打印技术原理</vt:lpstr>
      <vt:lpstr>3D打印技术应用领域</vt:lpstr>
      <vt:lpstr>3D打印技术发展趋势</vt:lpstr>
      <vt:lpstr>3D打印技术的未来展望</vt:lpstr>
      <vt:lpstr>第2章 3D打印技术在军事领域应用</vt:lpstr>
      <vt:lpstr> </vt:lpstr>
      <vt:lpstr>军事训练模拟</vt:lpstr>
      <vt:lpstr>军事医疗应用</vt:lpstr>
      <vt:lpstr>军用无人机制造</vt:lpstr>
      <vt:lpstr>总结</vt:lpstr>
      <vt:lpstr>第3章 3D打印技术在军事领域的优势</vt:lpstr>
      <vt:lpstr> </vt:lpstr>
      <vt:lpstr>定制化生产</vt:lpstr>
      <vt:lpstr>秘密保密性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2024-09-28T23:22:44.991</cp:lastPrinted>
  <dcterms:created xsi:type="dcterms:W3CDTF">2024-09-28T15:22:45Z</dcterms:created>
  <dcterms:modified xsi:type="dcterms:W3CDTF">2024-09-28T15:22:47Z</dcterms:modified>
</cp:coreProperties>
</file>