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4568A0-BE42-473A-98BE-85704B677E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3B612C-6241-41A3-952D-A131377DA8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5A96B6-87D1-4EF2-85EE-183BEF9A43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A38A2C-A3B6-4A6D-815B-B389146A21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CDD621-2C4D-45EC-A0A5-ABA29097AE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5D06DA-2A34-4610-84D4-82059888DE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C941BE-9601-4079-8514-CEFEE6BF9A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25115E-D7B5-4362-A1B0-24F452CA7C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F9A727-8C45-4BA2-9C1F-6186722552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B986DA-CDF6-46D9-9A3C-4CF1E27F08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0BC762-A488-4C60-946D-5E9749D1A3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4500311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爱护校园培养公民道德和社会责任感课件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校园环境与公民道德</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社会责任感与校园行为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校园文明建设与道德规范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实践活动与责任意识培养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案例分析：成功校园建设案例分享</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总结与展望：共创美好未来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校园环境与公民道德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500" r="23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校园环境整洁美观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当前大多数校园环境优美，绿树成荫，建筑整洁，为师生提供了良好的学习和生活环境。</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学生行为规范的缺失</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尽管校园环境整体良好，但仍存在一些学生乱扔垃圾、破坏公物等不文明行为，影响了校园环境的整洁和美观。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校园环境对学生的影响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优美的校园环境能够陶冶学生的情操，培养学生的审美观念，提高学生的综合素质；而脏乱差的校园环境则可能导致学生心情烦躁，影响学习效果和身心健康。</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校园环境现状及影响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36" b="22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公民道德是指公民在日常生活中应该遵守的基本道德规范和行为准则，包括爱国守法、明礼诚信、团结友善、勤俭自强、敬业奉献等方面。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遵守公民道德是维护社会稳定和发展的重要保障；有利于提高个人素质和品德，形成健康的人格；促进社会和谐，营造良好的社会风尚。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公民道德概念及重要性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公民道德的重要性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公民道德定义</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校园环境是公民道德的体现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一个整洁美丽的校园不仅体现了学校的管理水平，也体现了学生的公民道德水平。保持校园环境整洁美观是每个学生应尽的责任和义务。</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625" r="13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校园环境对公民道德的塑造</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优美的校园环境可以潜移默化地影响学生的行为举止，培养学生的文明习惯和公共意识，进而提高学生的公民道德素质。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校园环境与公民道德的互动关系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校园环境和公民道德之间存在相互影响、相互促进的关系。一个优美整洁的校园环境能够促进学生自觉遵守公民道德规范；而学生的文明行为和良好的公民道德素质也会为校园环境增添更多的美好元素。</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校园环境对公民道德影响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社会责任感与校园行为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178" b="2617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社会责任感定义及意义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社会责任感是指个人或组织对社会所承担的义务和责任，表现为积极关注社会问题、主动承担社会义务、为社会做出贡献的行为。</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社会责任感的意义在于促进个人和社会的和谐发展，增强社会凝聚力和向心力，推动社会进步和发展。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遵守校规校纪</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关爱他人</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爱护校园环境</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积极参与社会活动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校园中社会责任感体现</a:t>
              </a:r>
            </a:p>
          </p:txBody>
        </p:sp>
      </p:grpSp>
      <p:pic>
        <p:nvPicPr>
          <p:cNvPr id="28" name="Picture 28"/>
          <p:cNvPicPr>
            <a:picLocks noChangeAspect="1"/>
          </p:cNvPicPr>
          <p:nvPr/>
        </p:nvPicPr>
        <p:blipFill>
          <a:blip r:embed="rId2"/>
          <a:srcRect l="9866" r="986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5963" r="1596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789" r="127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尊重学校的规章制度，自觉遵守校纪校规，维护校园秩序。</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关心同学、老师和校园工作人员，尊重他人权利和感受，乐于助人。</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保护校园环境，不乱扔垃圾，不破坏公共设施，积极参与环保活动。</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关注社会热点问题，积极参加志愿者活动和社会实践，为社会做出贡献。</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554" r="20554"/>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通过思想教育引导学生树立正确的价值观和社会责任感，培养学生的社会责任感和公民意识。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加强思想教育</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组织学生参与社会实践活动和志愿者服务，让学生在实践中感受社会责任的重要性。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开展实践活动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建立社会责任感激励机制，对表现突出的学生和老师进行表彰和奖励，树立榜样作用。</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建立激励机制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通过校园文化建设营造积极向上的校园氛围，培养学生的团队协作精神和集体荣誉感，增强学生的社会责任感。</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加强校园文化建设</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如何提升社会责任感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校园文明建设与道德规范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文明校园能为学生提供整洁、安全、和谐的学习环境，有助于学生专心学习。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营造良好学习环境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9042" b="9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培养学生良好品德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促进社会文明进步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417" r="3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通过校园文明建设，可以引导学生树立正确的价值观、道德观，培养学生良好的品德。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学校是社会的缩影，校园文明建设能够推动社会文明的进步，提高整体国民素质。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校园文明建设重要性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72" b="4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道德规范在校园中应用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尊敬师长，团结同学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学生应该尊敬老师，与同学友好相处，营造和谐的校园氛围。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爱护公物，节约资源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学生要爱护学校公共设施，节约用水用电等资源，培养勤俭节约的品质。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遵守纪律，维护秩序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学生应该遵守学校的规章制度，保持课堂和校园的秩序，树立良好的校风。</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https://d.book118.com/148045003114006032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2024-09-10T09:16:57.237</cp:lastPrinted>
  <dcterms:created xsi:type="dcterms:W3CDTF">2024-09-10T01:16:57Z</dcterms:created>
  <dcterms:modified xsi:type="dcterms:W3CDTF">2024-09-10T01:16:59Z</dcterms:modified>
</cp:coreProperties>
</file>