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65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83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74374-7F3E-4824-9B02-8C1346F9A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0F0E2-D996-44BE-A722-6ACEC8441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A11E0-0C44-4E06-B137-FE2A97B5F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C95DD-6D2A-437A-B1CB-7D8877B29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E67F67-3A48-4CEC-8A55-CB0E41E91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A7A466-E48E-4A1C-97B5-4B00008E1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3A25BD-87FB-4AC3-B16C-37118BA4E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794F77-F7DE-4488-B8E8-8070CE670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80A890-81E3-49A6-955B-E067D77D9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E8B53-1448-488C-AE72-8DCC19D7B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9172E-E566-4B6C-A948-60D600ACB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643" r:id="rId2"/>
    <p:sldLayoutId id="2147488644" r:id="rId3"/>
    <p:sldLayoutId id="2147488645" r:id="rId4"/>
    <p:sldLayoutId id="2147488646" r:id="rId5"/>
    <p:sldLayoutId id="2147488647" r:id="rId6"/>
    <p:sldLayoutId id="2147488648" r:id="rId7"/>
    <p:sldLayoutId id="2147488649" r:id="rId8"/>
    <p:sldLayoutId id="2147488650" r:id="rId9"/>
    <p:sldLayoutId id="2147488651" r:id="rId10"/>
    <p:sldLayoutId id="214748865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22" Type="http://schemas.openxmlformats.org/officeDocument/2006/relationships/tags" Target="../tags/tag174.xml" /><Relationship Id="rId23" Type="http://schemas.openxmlformats.org/officeDocument/2006/relationships/tags" Target="../tags/tag175.xml" /><Relationship Id="rId24" Type="http://schemas.openxmlformats.org/officeDocument/2006/relationships/tags" Target="../tags/tag176.xml" /><Relationship Id="rId25" Type="http://schemas.openxmlformats.org/officeDocument/2006/relationships/tags" Target="../tags/tag177.xml" /><Relationship Id="rId26" Type="http://schemas.openxmlformats.org/officeDocument/2006/relationships/tags" Target="../tags/tag178.xml" /><Relationship Id="rId27" Type="http://schemas.openxmlformats.org/officeDocument/2006/relationships/tags" Target="../tags/tag179.xml" /><Relationship Id="rId28" Type="http://schemas.openxmlformats.org/officeDocument/2006/relationships/tags" Target="../tags/tag180.xml" /><Relationship Id="rId29" Type="http://schemas.openxmlformats.org/officeDocument/2006/relationships/tags" Target="../tags/tag181.xml" /><Relationship Id="rId3" Type="http://schemas.openxmlformats.org/officeDocument/2006/relationships/tags" Target="../tags/tag155.xml" /><Relationship Id="rId30" Type="http://schemas.openxmlformats.org/officeDocument/2006/relationships/tags" Target="../tags/tag182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4501207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投资计划书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投资项目概述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市场分析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产品或服务介绍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商业模式与营销策略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投资计划与资金使用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风险评估与应对措施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投资项目概述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项目名称</a:t>
            </a:r>
            <a:endParaRPr lang="zh-CN" altLang="en-US"/>
          </a:p>
        </p:txBody>
      </p:sp>
      <p:sp>
        <p:nvSpPr>
          <p:cNvPr id="1048994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项目进度：一期工程已开工建设，预计2023年竣工投产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08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项目投资：总投资XX亿元，其中一期投资XX亿元，二期投资XX亿元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10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项目规模：占地XX亩，建筑面积XX万平方米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12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项目定位：集研发、生产、办公、生活于一体的综合性产业园区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14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项目名称：XX科技产业园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16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项目地点：XX市XX区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18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0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2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4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6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8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项目简介</a:t>
            </a:r>
            <a:endParaRPr lang="zh-CN" altLang="en-US"/>
          </a:p>
        </p:txBody>
      </p:sp>
      <p:sp>
        <p:nvSpPr>
          <p:cNvPr id="1049070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项目名称：XX项目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项目类型：XX行业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项目规模：XX万元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项目地点：XX地区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项目周期：XX年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项目目标：XX收益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项目投资背景</a:t>
            </a:r>
            <a:endParaRPr lang="zh-CN" altLang="en-US"/>
          </a:p>
        </p:txBody>
      </p:sp>
      <p:sp>
        <p:nvSpPr>
          <p:cNvPr id="104912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市场需求：分析市场需求，确定投资项目的可行性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资金来源：明确资金来源，确保项目顺利进行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技术研发：掌握核心技术，提高产品竞争力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政策支持：了解政府政策，获取政策支持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https://d.book118.com/148045012074006041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投资计划书</vt:lpstr>
      <vt:lpstr>目录</vt:lpstr>
      <vt:lpstr>投资项目概述</vt:lpstr>
      <vt:lpstr>项目名称</vt:lpstr>
      <vt:lpstr>项目简介</vt:lpstr>
      <vt:lpstr>项目投资背景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2024-09-20T09:26:33.128</cp:lastPrinted>
  <dcterms:created xsi:type="dcterms:W3CDTF">2024-09-20T01:26:33Z</dcterms:created>
  <dcterms:modified xsi:type="dcterms:W3CDTF">2024-09-20T01:26:35Z</dcterms:modified>
</cp:coreProperties>
</file>