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9FCF2-97C5-4884-9E94-F51C73390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A6C26-B2F9-4CB5-975F-60BF75600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E73FA-6B38-417C-AC70-223D5768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0715F-E498-4ED9-907F-DCC8032E6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55B572-53E2-4E0C-9B2F-169E9B74B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7B7CF-0EC2-4F84-955B-AB19548D2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67B1AD-5378-4DE8-88AC-DF0C83D1C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CD2EA-E5DB-4F73-ADC4-95C48D787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CEF5E-0891-4273-B9C7-87188742C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3BEDD-0623-49A6-AFCA-B693AE4B8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F1C44-0E80-4F4C-BB33-436AFAEB9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45043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公司防火巡查检查制度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防火巡查检查制度概述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防火巡查检查制度内容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防火巡查检查制度实施与监督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防火巡查检查制度案例分析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确保公司员工和财产安全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防火巡查检查制度旨在通过定期检查和监测，及时发现和消除火灾隐患，从而确保公司员工和财产的安全。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防火巡查检查制度符合国家和地方的消防法律法规要求，是公司必须履行的法定职责。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389" b="53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预防火灾事故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通过实施防火巡查检查制度，可以及时发现和消除火灾隐患，从而预防火灾事故的发生，保障公司正常运营。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提高员工消防意识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防火巡查检查制度不仅是对公司消防设施和设备的检查，也是对员工消防意识的提高。通过定期的巡查和培训，可以增强员工的消防安全意识和自救能力。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防火巡查检查制度的重要性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防火巡查检查制度概述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防火巡查检查制度是指公司内部定期或不定期对办公场所、仓库、车间等区域进行消防安全检查，及时发现和消除火灾隐患，确保员工生命安全和企业财产安全的制度。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通过防火巡查检查，提高员工消防安全意识，及时发现和整改火灾隐患，降低火灾发生的风险，保障公司正常运营和员工生命财产安全。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防火巡查检查应覆盖公司所有员工，包括管理层和普通员工。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公司内部所有办公场所、仓库、车间等区域均需纳入防火巡查检查范围。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https://d.book118.com/148045043113006046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2024-09-27T16:54:43.885</cp:lastPrinted>
  <dcterms:created xsi:type="dcterms:W3CDTF">2024-09-27T08:54:43Z</dcterms:created>
  <dcterms:modified xsi:type="dcterms:W3CDTF">2024-09-27T08:54:45Z</dcterms:modified>
</cp:coreProperties>
</file>