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43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10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24.xml" /><Relationship Id="rId4" Type="http://schemas.openxmlformats.org/officeDocument/2006/relationships/tags" Target="../tags/tag325.xml" /><Relationship Id="rId5" Type="http://schemas.openxmlformats.org/officeDocument/2006/relationships/tags" Target="../tags/tag326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41.xml" /><Relationship Id="rId4" Type="http://schemas.openxmlformats.org/officeDocument/2006/relationships/tags" Target="../tags/tag342.xml" /><Relationship Id="rId5" Type="http://schemas.openxmlformats.org/officeDocument/2006/relationships/tags" Target="../tags/tag343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53.xml" /><Relationship Id="rId4" Type="http://schemas.openxmlformats.org/officeDocument/2006/relationships/tags" Target="../tags/tag354.xml" /><Relationship Id="rId5" Type="http://schemas.openxmlformats.org/officeDocument/2006/relationships/tags" Target="../tags/tag355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81.xml" /><Relationship Id="rId4" Type="http://schemas.openxmlformats.org/officeDocument/2006/relationships/tags" Target="../tags/tag382.xml" /><Relationship Id="rId5" Type="http://schemas.openxmlformats.org/officeDocument/2006/relationships/tags" Target="../tags/tag383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94.xml" /><Relationship Id="rId4" Type="http://schemas.openxmlformats.org/officeDocument/2006/relationships/tags" Target="../tags/tag395.xml" /><Relationship Id="rId5" Type="http://schemas.openxmlformats.org/officeDocument/2006/relationships/tags" Target="../tags/tag396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02.xml" /><Relationship Id="rId4" Type="http://schemas.openxmlformats.org/officeDocument/2006/relationships/tags" Target="../tags/tag403.xml" /><Relationship Id="rId5" Type="http://schemas.openxmlformats.org/officeDocument/2006/relationships/tags" Target="../tags/tag404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16.xml" /><Relationship Id="rId4" Type="http://schemas.openxmlformats.org/officeDocument/2006/relationships/tags" Target="../tags/tag417.xml" /><Relationship Id="rId5" Type="http://schemas.openxmlformats.org/officeDocument/2006/relationships/tags" Target="../tags/tag418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819150" y="685800"/>
            <a:ext cx="52197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60797E88-1FCC-423B-B615-EDD9E5DD31BF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image" Target="../media/image1.png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.emf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image" Target="../media/image3.png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0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2.xml" /><Relationship Id="rId10" Type="http://schemas.openxmlformats.org/officeDocument/2006/relationships/tags" Target="../tags/tag18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image" Target="../media/image2.emf" /><Relationship Id="rId5" Type="http://schemas.openxmlformats.org/officeDocument/2006/relationships/tags" Target="../tags/tag185.xml" /><Relationship Id="rId6" Type="http://schemas.openxmlformats.org/officeDocument/2006/relationships/image" Target="../media/image3.png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0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image" Target="../media/image5.png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91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image" Target="../media/image4.png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image" Target="../media/image7.png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8.xml" /><Relationship Id="rId20" Type="http://schemas.openxmlformats.org/officeDocument/2006/relationships/tags" Target="../tags/tag224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6.png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9.xml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0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4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3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8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8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8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2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B7AF98B-7DEE-483B-8BBE-98AB61AD9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F7488CC-4BD0-45C5-B80C-021E3D80C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A4EDAE2-6543-44BD-AD6A-B57EDF735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8A1D329-0379-49C1-ACA3-13DA64160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604091B7-7C9A-45DF-A290-F3F1BDC06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40F1BE54-0042-4367-9D58-28F93D153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9EAC6A60-40B7-42F2-96AE-3B2748931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A0ECBB9-0505-45DE-A3DD-D54C37835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D767373-22AB-490F-9BDB-8F89FC395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3AB5BCA-EC39-4A01-B4C1-80AD29CE7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8318C46-CA0C-49B1-AD76-E6D363E43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前导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新课导入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lin ang="810000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探索新知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总结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3EE12">
                    <a:tint val="66000"/>
                    <a:satMod val="160000"/>
                  </a:srgbClr>
                </a:gs>
                <a:gs pos="50000">
                  <a:srgbClr val="F3EE12">
                    <a:tint val="44500"/>
                    <a:satMod val="160000"/>
                  </a:srgbClr>
                </a:gs>
                <a:gs pos="100000">
                  <a:srgbClr val="F3EE12">
                    <a:tint val="23500"/>
                    <a:satMod val="160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知识总结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总结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  <a:solidFill>
            <a:schemeClr val="accent1"/>
          </a:solidFill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小试牛刀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7030A0">
                    <a:tint val="66000"/>
                    <a:satMod val="160000"/>
                  </a:srgbClr>
                </a:gs>
                <a:gs pos="50000">
                  <a:srgbClr val="7030A0">
                    <a:tint val="44500"/>
                    <a:satMod val="160000"/>
                  </a:srgbClr>
                </a:gs>
                <a:gs pos="100000">
                  <a:srgbClr val="7030A0">
                    <a:tint val="23500"/>
                    <a:satMod val="160000"/>
                  </a:srgbClr>
                </a:gs>
              </a:gsLst>
              <a:lin ang="5400000" scaled="1"/>
            </a:gradFill>
            <a:ln>
              <a:solidFill>
                <a:srgbClr val="7030A0"/>
              </a:solidFill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达标练习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lin ang="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课后作业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847457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3168074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-再见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2"/>
            </p:custDataLst>
          </p:nvPr>
        </p:nvSpPr>
        <p:spPr>
          <a:xfrm>
            <a:off x="3796768" y="1733220"/>
            <a:ext cx="4547896" cy="3410922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椭圆 7"/>
          <p:cNvSpPr/>
          <p:nvPr>
            <p:custDataLst>
              <p:tags r:id="rId3"/>
            </p:custDataLst>
          </p:nvPr>
        </p:nvSpPr>
        <p:spPr>
          <a:xfrm>
            <a:off x="3898928" y="1807420"/>
            <a:ext cx="4324215" cy="3243161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8211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43262"/>
            <a:ext cx="12192000" cy="52588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rot="205449" flipH="1">
            <a:off x="3961505" y="4376067"/>
            <a:ext cx="1247699" cy="98502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/>
          <a:stretch>
            <a:fillRect/>
          </a:stretch>
        </p:blipFill>
        <p:spPr>
          <a:xfrm rot="16995452">
            <a:off x="7107917" y="1649811"/>
            <a:ext cx="1247699" cy="98502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79743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4" name="标题 7"/>
          <p:cNvSpPr txBox="1"/>
          <p:nvPr userDrawn="1">
            <p:custDataLst>
              <p:tags r:id="rId13"/>
            </p:custDataLst>
          </p:nvPr>
        </p:nvSpPr>
        <p:spPr>
          <a:xfrm>
            <a:off x="4007657" y="2912836"/>
            <a:ext cx="4176686" cy="1086088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1800" b="1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buSzTx/>
            </a:pPr>
            <a:r>
              <a:rPr lang="en-US" altLang="zh-CN" sz="5400" b="1" cap="none" spc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reflection blurRad="6350" stA="50000" endA="300" endPos="50000" dist="60007" dir="5400000" sy="-100000" algn="bl" rotWithShape="0"/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Thank you! </a:t>
            </a:r>
            <a:endParaRPr lang="en-US" altLang="zh-CN" sz="5400" b="1" cap="none" spc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reflection blurRad="6350" stA="50000" endA="300" endPos="50000" dist="60007" dir="5400000" sy="-100000" algn="bl" rotWithShape="0"/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-标题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3" name="椭圆 22"/>
          <p:cNvSpPr/>
          <p:nvPr>
            <p:custDataLst>
              <p:tags r:id="rId2"/>
            </p:custDataLst>
          </p:nvPr>
        </p:nvSpPr>
        <p:spPr>
          <a:xfrm>
            <a:off x="3575824" y="1532152"/>
            <a:ext cx="5040351" cy="3780263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4" name="椭圆 23"/>
          <p:cNvSpPr/>
          <p:nvPr>
            <p:custDataLst>
              <p:tags r:id="rId3"/>
            </p:custDataLst>
          </p:nvPr>
        </p:nvSpPr>
        <p:spPr>
          <a:xfrm>
            <a:off x="3699775" y="1625115"/>
            <a:ext cx="4792448" cy="3594336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6358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1394552">
            <a:off x="7589552" y="4295067"/>
            <a:ext cx="1247699" cy="98502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 rot="4996177" flipH="1">
            <a:off x="3704031" y="1159377"/>
            <a:ext cx="1247699" cy="985025"/>
          </a:xfrm>
          <a:prstGeom prst="rect">
            <a:avLst/>
          </a:prstGeom>
        </p:spPr>
      </p:pic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Autofit/>
          </a:bodyPr>
          <a:lstStyle>
            <a:lvl1pPr>
              <a:defRPr sz="100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</a:defRPr>
            </a:lvl1pPr>
          </a:lstStyle>
          <a:p>
            <a:r>
              <a:rPr lang="zh-CN" altLang="en-US">
                <a:latin typeface="楷体" panose="02010609060101010101" pitchFamily="49" charset="-122"/>
              </a:rPr>
              <a:t>学科网出品</a:t>
            </a:r>
            <a:r>
              <a:rPr lang="en-US" altLang="zh-CN">
                <a:latin typeface="楷体" panose="02010609060101010101" pitchFamily="49" charset="-122"/>
              </a:rPr>
              <a:t>·</a:t>
            </a:r>
            <a:r>
              <a:rPr lang="zh-CN" altLang="en-US">
                <a:latin typeface="楷体" panose="02010609060101010101" pitchFamily="49" charset="-122"/>
              </a:rPr>
              <a:t>侵权必究</a:t>
            </a:r>
            <a:endParaRPr lang="zh-CN" altLang="en-US">
              <a:latin typeface="楷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25754"/>
            <a:ext cx="12192000" cy="525889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7" name="组合 26"/>
          <p:cNvGrpSpPr/>
          <p:nvPr userDrawn="1">
            <p:custDataLst>
              <p:tags r:id="rId2"/>
            </p:custDataLst>
          </p:nvPr>
        </p:nvGrpSpPr>
        <p:grpSpPr>
          <a:xfrm>
            <a:off x="4801123" y="1421928"/>
            <a:ext cx="594513" cy="532449"/>
            <a:chOff x="4676940" y="1196511"/>
            <a:chExt cx="594513" cy="532449"/>
          </a:xfrm>
        </p:grpSpPr>
        <p:sp>
          <p:nvSpPr>
            <p:cNvPr id="9" name="椭圆 8"/>
            <p:cNvSpPr/>
            <p:nvPr userDrawn="1">
              <p:custDataLst>
                <p:tags r:id="rId3"/>
              </p:custDataLst>
            </p:nvPr>
          </p:nvSpPr>
          <p:spPr>
            <a:xfrm>
              <a:off x="4676940" y="1196511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0" name="TextBox 2"/>
            <p:cNvSpPr txBox="1"/>
            <p:nvPr userDrawn="1">
              <p:custDataLst>
                <p:tags r:id="rId4"/>
              </p:custDataLst>
            </p:nvPr>
          </p:nvSpPr>
          <p:spPr>
            <a:xfrm>
              <a:off x="4689527" y="1288447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01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4978392" y="1420700"/>
              <a:ext cx="293061" cy="308260"/>
            </a:xfrm>
            <a:prstGeom prst="rect">
              <a:avLst/>
            </a:prstGeom>
          </p:spPr>
        </p:pic>
      </p:grpSp>
      <p:grpSp>
        <p:nvGrpSpPr>
          <p:cNvPr id="26" name="组合 25"/>
          <p:cNvGrpSpPr/>
          <p:nvPr userDrawn="1">
            <p:custDataLst>
              <p:tags r:id="rId7"/>
            </p:custDataLst>
          </p:nvPr>
        </p:nvGrpSpPr>
        <p:grpSpPr>
          <a:xfrm>
            <a:off x="4799856" y="4797152"/>
            <a:ext cx="661011" cy="529916"/>
            <a:chOff x="4675673" y="4571735"/>
            <a:chExt cx="661011" cy="529916"/>
          </a:xfrm>
        </p:grpSpPr>
        <p:sp>
          <p:nvSpPr>
            <p:cNvPr id="13" name="椭圆 12"/>
            <p:cNvSpPr/>
            <p:nvPr userDrawn="1">
              <p:custDataLst>
                <p:tags r:id="rId8"/>
              </p:custDataLst>
            </p:nvPr>
          </p:nvSpPr>
          <p:spPr>
            <a:xfrm>
              <a:off x="4675673" y="457173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" name="TextBox 2"/>
            <p:cNvSpPr txBox="1"/>
            <p:nvPr userDrawn="1">
              <p:custDataLst>
                <p:tags r:id="rId9"/>
              </p:custDataLst>
            </p:nvPr>
          </p:nvSpPr>
          <p:spPr>
            <a:xfrm>
              <a:off x="4689528" y="4659281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03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4793391"/>
              <a:ext cx="293061" cy="308260"/>
            </a:xfrm>
            <a:prstGeom prst="rect">
              <a:avLst/>
            </a:prstGeom>
          </p:spPr>
        </p:pic>
      </p:grpSp>
      <p:grpSp>
        <p:nvGrpSpPr>
          <p:cNvPr id="25" name="组合 24"/>
          <p:cNvGrpSpPr/>
          <p:nvPr userDrawn="1">
            <p:custDataLst>
              <p:tags r:id="rId11"/>
            </p:custDataLst>
          </p:nvPr>
        </p:nvGrpSpPr>
        <p:grpSpPr>
          <a:xfrm>
            <a:off x="4799856" y="3073582"/>
            <a:ext cx="661011" cy="500625"/>
            <a:chOff x="4675673" y="2848165"/>
            <a:chExt cx="661011" cy="500625"/>
          </a:xfrm>
        </p:grpSpPr>
        <p:sp>
          <p:nvSpPr>
            <p:cNvPr id="16" name="椭圆 15"/>
            <p:cNvSpPr/>
            <p:nvPr userDrawn="1">
              <p:custDataLst>
                <p:tags r:id="rId12"/>
              </p:custDataLst>
            </p:nvPr>
          </p:nvSpPr>
          <p:spPr>
            <a:xfrm>
              <a:off x="4676940" y="284816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" name="TextBox 2"/>
            <p:cNvSpPr txBox="1"/>
            <p:nvPr userDrawn="1">
              <p:custDataLst>
                <p:tags r:id="rId13"/>
              </p:custDataLst>
            </p:nvPr>
          </p:nvSpPr>
          <p:spPr>
            <a:xfrm>
              <a:off x="4675673" y="2949386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02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8" name="图片 17"/>
            <p:cNvPicPr>
              <a:picLocks noChangeAspect="1"/>
            </p:cNvPicPr>
            <p:nvPr userDrawn="1">
              <p:custDataLst>
                <p:tags r:id="rId14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2979892"/>
              <a:ext cx="293061" cy="308260"/>
            </a:xfrm>
            <a:prstGeom prst="rect">
              <a:avLst/>
            </a:prstGeom>
          </p:spPr>
        </p:pic>
      </p:grpSp>
      <p:grpSp>
        <p:nvGrpSpPr>
          <p:cNvPr id="19" name="组合 18"/>
          <p:cNvGrpSpPr/>
          <p:nvPr userDrawn="1">
            <p:custDataLst>
              <p:tags r:id="rId15"/>
            </p:custDataLst>
          </p:nvPr>
        </p:nvGrpSpPr>
        <p:grpSpPr>
          <a:xfrm>
            <a:off x="430480" y="1771484"/>
            <a:ext cx="4051935" cy="3719573"/>
            <a:chOff x="666337" y="1559190"/>
            <a:chExt cx="4051935" cy="3719573"/>
          </a:xfrm>
        </p:grpSpPr>
        <p:sp>
          <p:nvSpPr>
            <p:cNvPr id="20" name="椭圆 19"/>
            <p:cNvSpPr/>
            <p:nvPr>
              <p:custDataLst>
                <p:tags r:id="rId16"/>
              </p:custDataLst>
            </p:nvPr>
          </p:nvSpPr>
          <p:spPr>
            <a:xfrm>
              <a:off x="1424324" y="2175684"/>
              <a:ext cx="2350975" cy="2350975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21" name="图片 20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rcRect t="17" b="17"/>
            <a:stretch>
              <a:fillRect/>
            </a:stretch>
          </p:blipFill>
          <p:spPr>
            <a:xfrm>
              <a:off x="666337" y="1559190"/>
              <a:ext cx="4051935" cy="3719573"/>
            </a:xfrm>
            <a:prstGeom prst="rect">
              <a:avLst/>
            </a:prstGeom>
          </p:spPr>
        </p:pic>
        <p:sp>
          <p:nvSpPr>
            <p:cNvPr id="22" name="TextBox 2"/>
            <p:cNvSpPr txBox="1"/>
            <p:nvPr>
              <p:custDataLst>
                <p:tags r:id="rId19"/>
              </p:custDataLst>
            </p:nvPr>
          </p:nvSpPr>
          <p:spPr>
            <a:xfrm>
              <a:off x="1359656" y="2962509"/>
              <a:ext cx="2480310" cy="691833"/>
            </a:xfrm>
            <a:prstGeom prst="rect">
              <a:avLst/>
            </a:prstGeom>
            <a:noFill/>
          </p:spPr>
          <p:txBody>
            <a:bodyPr wrap="square" rtlCol="0">
              <a:no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/>
              </a:pPr>
              <a:r>
                <a:rPr lang="zh-CN" altLang="en-US" sz="4000" b="1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学习目标</a:t>
              </a:r>
              <a:endPara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2"/>
            </p:custDataLst>
          </p:nvPr>
        </p:nvGrpSpPr>
        <p:grpSpPr>
          <a:xfrm>
            <a:off x="783174" y="2850403"/>
            <a:ext cx="2715049" cy="707385"/>
            <a:chOff x="487522" y="2290790"/>
            <a:chExt cx="2715049" cy="707385"/>
          </a:xfrm>
        </p:grpSpPr>
        <p:pic>
          <p:nvPicPr>
            <p:cNvPr id="11" name="图片 10" descr="图片1"/>
            <p:cNvPicPr/>
            <p:nvPr>
              <p:custDataLst>
                <p:tags r:id="rId4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487522" y="2290790"/>
              <a:ext cx="2418150" cy="707385"/>
            </a:xfrm>
            <a:prstGeom prst="rect">
              <a:avLst/>
            </a:prstGeom>
          </p:spPr>
        </p:pic>
        <p:sp>
          <p:nvSpPr>
            <p:cNvPr id="12" name="矩形 11"/>
            <p:cNvSpPr/>
            <p:nvPr>
              <p:custDataLst>
                <p:tags r:id="rId5"/>
              </p:custDataLst>
            </p:nvPr>
          </p:nvSpPr>
          <p:spPr>
            <a:xfrm>
              <a:off x="831781" y="2290790"/>
              <a:ext cx="237079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重  点</a:t>
              </a:r>
              <a:endPara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3" name="组合 12"/>
          <p:cNvGrpSpPr/>
          <p:nvPr userDrawn="1">
            <p:custDataLst>
              <p:tags r:id="rId6"/>
            </p:custDataLst>
          </p:nvPr>
        </p:nvGrpSpPr>
        <p:grpSpPr>
          <a:xfrm>
            <a:off x="783174" y="4427852"/>
            <a:ext cx="2425155" cy="707385"/>
            <a:chOff x="313582" y="4034482"/>
            <a:chExt cx="2425155" cy="707385"/>
          </a:xfrm>
        </p:grpSpPr>
        <p:pic>
          <p:nvPicPr>
            <p:cNvPr id="14" name="图片 13" descr="图片1"/>
            <p:cNvPicPr/>
            <p:nvPr>
              <p:custDataLst>
                <p:tags r:id="rId7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313582" y="4034482"/>
              <a:ext cx="2418151" cy="707385"/>
            </a:xfrm>
            <a:prstGeom prst="rect">
              <a:avLst/>
            </a:prstGeom>
          </p:spPr>
        </p:pic>
        <p:sp>
          <p:nvSpPr>
            <p:cNvPr id="15" name="矩形 14"/>
            <p:cNvSpPr/>
            <p:nvPr>
              <p:custDataLst>
                <p:tags r:id="rId8"/>
              </p:custDataLst>
            </p:nvPr>
          </p:nvSpPr>
          <p:spPr>
            <a:xfrm>
              <a:off x="658477" y="4056400"/>
              <a:ext cx="208026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难  点</a:t>
              </a:r>
              <a:endParaRPr lang="en-US" altLang="zh-CN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6" name="组合 15"/>
          <p:cNvGrpSpPr/>
          <p:nvPr userDrawn="1">
            <p:custDataLst>
              <p:tags r:id="rId9"/>
            </p:custDataLst>
          </p:nvPr>
        </p:nvGrpSpPr>
        <p:grpSpPr>
          <a:xfrm rot="16200000" flipV="1">
            <a:off x="3396234" y="2720965"/>
            <a:ext cx="203977" cy="1008554"/>
            <a:chOff x="3018859" y="2491912"/>
            <a:chExt cx="248782" cy="1230089"/>
          </a:xfrm>
        </p:grpSpPr>
        <p:cxnSp>
          <p:nvCxnSpPr>
            <p:cNvPr id="17" name="直接连接符 16"/>
            <p:cNvCxnSpPr/>
            <p:nvPr>
              <p:custDataLst>
                <p:tags r:id="rId10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椭圆 17"/>
            <p:cNvSpPr/>
            <p:nvPr>
              <p:custDataLst>
                <p:tags r:id="rId11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9" name="组合 18"/>
          <p:cNvGrpSpPr/>
          <p:nvPr userDrawn="1">
            <p:custDataLst>
              <p:tags r:id="rId12"/>
            </p:custDataLst>
          </p:nvPr>
        </p:nvGrpSpPr>
        <p:grpSpPr>
          <a:xfrm rot="16200000" flipV="1">
            <a:off x="3396870" y="4300910"/>
            <a:ext cx="203977" cy="1008554"/>
            <a:chOff x="3018859" y="2491912"/>
            <a:chExt cx="248782" cy="1230089"/>
          </a:xfrm>
        </p:grpSpPr>
        <p:cxnSp>
          <p:nvCxnSpPr>
            <p:cNvPr id="20" name="直接连接符 19"/>
            <p:cNvCxnSpPr/>
            <p:nvPr>
              <p:custDataLst>
                <p:tags r:id="rId13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椭圆 20"/>
            <p:cNvSpPr/>
            <p:nvPr>
              <p:custDataLst>
                <p:tags r:id="rId14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2" name="矩形 21"/>
          <p:cNvSpPr/>
          <p:nvPr userDrawn="1">
            <p:custDataLst>
              <p:tags r:id="rId15"/>
            </p:custDataLst>
          </p:nvPr>
        </p:nvSpPr>
        <p:spPr>
          <a:xfrm>
            <a:off x="4039771" y="2682094"/>
            <a:ext cx="5068570" cy="120142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5" name="文本框 24"/>
          <p:cNvSpPr txBox="1"/>
          <p:nvPr userDrawn="1">
            <p:custDataLst>
              <p:tags r:id="rId16"/>
            </p:custDataLst>
          </p:nvPr>
        </p:nvSpPr>
        <p:spPr>
          <a:xfrm>
            <a:off x="5184341" y="900532"/>
            <a:ext cx="2039341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dk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重点 难点</a:t>
            </a:r>
            <a:endParaRPr lang="zh-CN" altLang="en-US" sz="3200" b="1">
              <a:solidFill>
                <a:schemeClr val="dk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6" name="Picture 16" descr="꽃"/>
          <p:cNvPicPr>
            <a:picLocks noChangeAspect="1" noChangeArrowheads="1"/>
          </p:cNvPicPr>
          <p:nvPr userDrawn="1">
            <p:custDataLst>
              <p:tags r:id="rId18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7" name="直接连接符 26"/>
          <p:cNvCxnSpPr/>
          <p:nvPr userDrawn="1">
            <p:custDataLst>
              <p:tags r:id="rId1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 userDrawn="1">
            <p:custDataLst>
              <p:tags r:id="rId2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28600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>
          <a:xfrm>
            <a:off x="609600" y="1600200"/>
            <a:ext cx="10972800" cy="44958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情景导入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9DD4F7C-07CD-4CBB-9BDB-EF958CD1F26A}" type="datetime1">
              <a:rPr kumimoji="0" lang="zh-CN" altLang="en-US" sz="10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新知探究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9DD4F7C-07CD-4CBB-9BDB-EF958CD1F26A}" type="datetime1">
              <a:rPr kumimoji="0" lang="zh-CN" altLang="en-US" sz="10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7600" y="486833"/>
            <a:ext cx="14020800" cy="176741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fontAlgn="auto"/>
            <a:fld id="{760FBDFE-C587-4B4C-A407-44438C67B59E}" type="datetimeFigureOut">
              <a:rPr lang="zh-CN" altLang="en-US" strike="noStrike" noProof="1" smtClean="0"/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fontAlgn="auto"/>
            <a:fld id="{49AE70B2-8BF9-45C0-BB95-33D1B9D3A854}" type="slidenum">
              <a:rPr lang="zh-CN" altLang="en-US" strike="noStrike" noProof="1" smtClean="0"/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  <p:hf sldNum="0" ftr="0" dt="0"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巩固练习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9DD4F7C-07CD-4CBB-9BDB-EF958CD1F26A}" type="datetime1">
              <a:rPr kumimoji="0" lang="zh-CN" altLang="en-US" sz="10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609600" y="274638"/>
            <a:ext cx="10972800" cy="58515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lvl="0" eaLnBrk="1" hangingPunct="1"/>
            <a:endParaRPr lang="en-US" altLang="x-none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lvl="0" eaLnBrk="1" hangingPunct="1"/>
            <a:endParaRPr lang="en-US" altLang="x-none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 spd="med">
    <p:wipe dir="r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tags" Target="../tags/tag277.xml" /><Relationship Id="rId35" Type="http://schemas.openxmlformats.org/officeDocument/2006/relationships/tags" Target="../tags/tag278.xml" /><Relationship Id="rId36" Type="http://schemas.openxmlformats.org/officeDocument/2006/relationships/tags" Target="../tags/tag279.xml" /><Relationship Id="rId37" Type="http://schemas.openxmlformats.org/officeDocument/2006/relationships/tags" Target="../tags/tag280.xml" /><Relationship Id="rId38" Type="http://schemas.openxmlformats.org/officeDocument/2006/relationships/tags" Target="../tags/tag281.xml" /><Relationship Id="rId39" Type="http://schemas.openxmlformats.org/officeDocument/2006/relationships/tags" Target="../tags/tag282.xml" /><Relationship Id="rId4" Type="http://schemas.openxmlformats.org/officeDocument/2006/relationships/slideLayout" Target="../slideLayouts/slideLayout15.xml" /><Relationship Id="rId40" Type="http://schemas.openxmlformats.org/officeDocument/2006/relationships/image" Target="file:///D:\qq&#25991;&#20214;\712321467\Image\C2C\Image2\%7b75232B38-A165-1FB7-499C-2E1C792CACB5%7d.png" TargetMode="External" /><Relationship Id="rId41" Type="http://schemas.openxmlformats.org/officeDocument/2006/relationships/image" Target="../media/image8.png" /><Relationship Id="rId42" Type="http://schemas.openxmlformats.org/officeDocument/2006/relationships/tags" Target="../tags/tag283.xml" /><Relationship Id="rId43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34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35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6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3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3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3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42"/>
            </p:custDataLst>
          </p:nvPr>
        </p:nvPicPr>
        <p:blipFill>
          <a:blip r:embed="rId41" r:link="rId4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image" Target="../media/image7.png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314.xml" /><Relationship Id="rId4" Type="http://schemas.openxmlformats.org/officeDocument/2006/relationships/tags" Target="../tags/tag315.xml" /><Relationship Id="rId5" Type="http://schemas.openxmlformats.org/officeDocument/2006/relationships/tags" Target="../tags/tag316.xml" /><Relationship Id="rId6" Type="http://schemas.openxmlformats.org/officeDocument/2006/relationships/tags" Target="../tags/tag317.xml" /><Relationship Id="rId7" Type="http://schemas.openxmlformats.org/officeDocument/2006/relationships/tags" Target="../tags/tag318.xml" /><Relationship Id="rId8" Type="http://schemas.openxmlformats.org/officeDocument/2006/relationships/image" Target="../media/image9.jpeg" /><Relationship Id="rId9" Type="http://schemas.openxmlformats.org/officeDocument/2006/relationships/tags" Target="../tags/tag3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20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image" Target="../media/image10.png" /><Relationship Id="rId6" Type="http://schemas.openxmlformats.org/officeDocument/2006/relationships/tags" Target="../tags/tag3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2.xml" /><Relationship Id="rId11" Type="http://schemas.openxmlformats.org/officeDocument/2006/relationships/tags" Target="../tags/tag333.xml" /><Relationship Id="rId12" Type="http://schemas.openxmlformats.org/officeDocument/2006/relationships/tags" Target="../tags/tag334.xml" /><Relationship Id="rId13" Type="http://schemas.openxmlformats.org/officeDocument/2006/relationships/tags" Target="../tags/tag335.xml" /><Relationship Id="rId14" Type="http://schemas.openxmlformats.org/officeDocument/2006/relationships/image" Target="../media/image12.png" /><Relationship Id="rId15" Type="http://schemas.openxmlformats.org/officeDocument/2006/relationships/tags" Target="../tags/tag336.xml" /><Relationship Id="rId16" Type="http://schemas.openxmlformats.org/officeDocument/2006/relationships/tags" Target="../tags/tag337.xml" /><Relationship Id="rId17" Type="http://schemas.openxmlformats.org/officeDocument/2006/relationships/tags" Target="../tags/tag338.xml" /><Relationship Id="rId18" Type="http://schemas.openxmlformats.org/officeDocument/2006/relationships/tags" Target="../tags/tag339.xml" /><Relationship Id="rId19" Type="http://schemas.openxmlformats.org/officeDocument/2006/relationships/image" Target="../media/image13.png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40.xml" /><Relationship Id="rId3" Type="http://schemas.openxmlformats.org/officeDocument/2006/relationships/tags" Target="../tags/tag327.xml" /><Relationship Id="rId4" Type="http://schemas.openxmlformats.org/officeDocument/2006/relationships/tags" Target="../tags/tag328.xml" /><Relationship Id="rId5" Type="http://schemas.openxmlformats.org/officeDocument/2006/relationships/image" Target="../media/image10.png" /><Relationship Id="rId6" Type="http://schemas.openxmlformats.org/officeDocument/2006/relationships/tags" Target="../tags/tag329.xml" /><Relationship Id="rId7" Type="http://schemas.openxmlformats.org/officeDocument/2006/relationships/image" Target="../media/image11.png" /><Relationship Id="rId8" Type="http://schemas.openxmlformats.org/officeDocument/2006/relationships/tags" Target="../tags/tag330.xml" /><Relationship Id="rId9" Type="http://schemas.openxmlformats.org/officeDocument/2006/relationships/tags" Target="../tags/tag3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0.xml" /><Relationship Id="rId11" Type="http://schemas.openxmlformats.org/officeDocument/2006/relationships/image" Target="../media/image14.png" /><Relationship Id="rId12" Type="http://schemas.openxmlformats.org/officeDocument/2006/relationships/tags" Target="../tags/tag351.xml" /><Relationship Id="rId13" Type="http://schemas.openxmlformats.org/officeDocument/2006/relationships/tags" Target="../tags/tag352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44.xml" /><Relationship Id="rId4" Type="http://schemas.openxmlformats.org/officeDocument/2006/relationships/tags" Target="../tags/tag345.xml" /><Relationship Id="rId5" Type="http://schemas.openxmlformats.org/officeDocument/2006/relationships/image" Target="../media/image11.png" /><Relationship Id="rId6" Type="http://schemas.openxmlformats.org/officeDocument/2006/relationships/tags" Target="../tags/tag346.xml" /><Relationship Id="rId7" Type="http://schemas.openxmlformats.org/officeDocument/2006/relationships/tags" Target="../tags/tag347.xml" /><Relationship Id="rId8" Type="http://schemas.openxmlformats.org/officeDocument/2006/relationships/tags" Target="../tags/tag348.xml" /><Relationship Id="rId9" Type="http://schemas.openxmlformats.org/officeDocument/2006/relationships/tags" Target="../tags/tag3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1.xml" /><Relationship Id="rId11" Type="http://schemas.openxmlformats.org/officeDocument/2006/relationships/tags" Target="../tags/tag362.xml" /><Relationship Id="rId12" Type="http://schemas.openxmlformats.org/officeDocument/2006/relationships/tags" Target="../tags/tag363.xml" /><Relationship Id="rId13" Type="http://schemas.openxmlformats.org/officeDocument/2006/relationships/image" Target="../media/image16.png" /><Relationship Id="rId14" Type="http://schemas.openxmlformats.org/officeDocument/2006/relationships/tags" Target="../tags/tag364.xml" /><Relationship Id="rId15" Type="http://schemas.openxmlformats.org/officeDocument/2006/relationships/tags" Target="../tags/tag365.xml" /><Relationship Id="rId16" Type="http://schemas.openxmlformats.org/officeDocument/2006/relationships/tags" Target="../tags/tag366.xml" /><Relationship Id="rId17" Type="http://schemas.openxmlformats.org/officeDocument/2006/relationships/image" Target="../media/image13.png" /><Relationship Id="rId18" Type="http://schemas.openxmlformats.org/officeDocument/2006/relationships/tags" Target="../tags/tag36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356.xml" /><Relationship Id="rId4" Type="http://schemas.openxmlformats.org/officeDocument/2006/relationships/tags" Target="../tags/tag357.xml" /><Relationship Id="rId5" Type="http://schemas.openxmlformats.org/officeDocument/2006/relationships/image" Target="../media/image15.png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image" Target="../media/image11.png" /><Relationship Id="rId9" Type="http://schemas.openxmlformats.org/officeDocument/2006/relationships/tags" Target="../tags/tag3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77.xml" /><Relationship Id="rId11" Type="http://schemas.openxmlformats.org/officeDocument/2006/relationships/tags" Target="../tags/tag378.xml" /><Relationship Id="rId12" Type="http://schemas.openxmlformats.org/officeDocument/2006/relationships/tags" Target="../tags/tag379.xml" /><Relationship Id="rId13" Type="http://schemas.openxmlformats.org/officeDocument/2006/relationships/tags" Target="../tags/tag380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1.xml" /><Relationship Id="rId4" Type="http://schemas.openxmlformats.org/officeDocument/2006/relationships/tags" Target="../tags/tag372.xml" /><Relationship Id="rId5" Type="http://schemas.openxmlformats.org/officeDocument/2006/relationships/image" Target="../media/image11.png" /><Relationship Id="rId6" Type="http://schemas.openxmlformats.org/officeDocument/2006/relationships/tags" Target="../tags/tag373.xml" /><Relationship Id="rId7" Type="http://schemas.openxmlformats.org/officeDocument/2006/relationships/tags" Target="../tags/tag374.xml" /><Relationship Id="rId8" Type="http://schemas.openxmlformats.org/officeDocument/2006/relationships/tags" Target="../tags/tag375.xml" /><Relationship Id="rId9" Type="http://schemas.openxmlformats.org/officeDocument/2006/relationships/tags" Target="../tags/tag3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9.xml" /><Relationship Id="rId11" Type="http://schemas.openxmlformats.org/officeDocument/2006/relationships/tags" Target="../tags/tag390.xml" /><Relationship Id="rId12" Type="http://schemas.openxmlformats.org/officeDocument/2006/relationships/tags" Target="../tags/tag391.xml" /><Relationship Id="rId13" Type="http://schemas.openxmlformats.org/officeDocument/2006/relationships/image" Target="../media/image17.png" /><Relationship Id="rId14" Type="http://schemas.openxmlformats.org/officeDocument/2006/relationships/tags" Target="../tags/tag392.xml" /><Relationship Id="rId15" Type="http://schemas.openxmlformats.org/officeDocument/2006/relationships/tags" Target="../tags/tag393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4.xml" /><Relationship Id="rId4" Type="http://schemas.openxmlformats.org/officeDocument/2006/relationships/tags" Target="../tags/tag385.xml" /><Relationship Id="rId5" Type="http://schemas.openxmlformats.org/officeDocument/2006/relationships/image" Target="../media/image15.png" /><Relationship Id="rId6" Type="http://schemas.openxmlformats.org/officeDocument/2006/relationships/tags" Target="../tags/tag386.xml" /><Relationship Id="rId7" Type="http://schemas.openxmlformats.org/officeDocument/2006/relationships/image" Target="../media/image11.png" /><Relationship Id="rId8" Type="http://schemas.openxmlformats.org/officeDocument/2006/relationships/tags" Target="../tags/tag387.xml" /><Relationship Id="rId9" Type="http://schemas.openxmlformats.org/officeDocument/2006/relationships/tags" Target="../tags/tag3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tags" Target="../tags/tag399.xml" /><Relationship Id="rId6" Type="http://schemas.openxmlformats.org/officeDocument/2006/relationships/tags" Target="../tags/tag400.xml" /><Relationship Id="rId7" Type="http://schemas.openxmlformats.org/officeDocument/2006/relationships/tags" Target="../tags/tag4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1.xml" /><Relationship Id="rId11" Type="http://schemas.openxmlformats.org/officeDocument/2006/relationships/tags" Target="../tags/tag412.xml" /><Relationship Id="rId12" Type="http://schemas.openxmlformats.org/officeDocument/2006/relationships/tags" Target="../tags/tag413.xml" /><Relationship Id="rId13" Type="http://schemas.openxmlformats.org/officeDocument/2006/relationships/tags" Target="../tags/tag414.xml" /><Relationship Id="rId14" Type="http://schemas.openxmlformats.org/officeDocument/2006/relationships/image" Target="../media/image19.png" /><Relationship Id="rId15" Type="http://schemas.openxmlformats.org/officeDocument/2006/relationships/tags" Target="../tags/tag415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05.xml" /><Relationship Id="rId4" Type="http://schemas.openxmlformats.org/officeDocument/2006/relationships/tags" Target="../tags/tag406.xml" /><Relationship Id="rId5" Type="http://schemas.openxmlformats.org/officeDocument/2006/relationships/tags" Target="../tags/tag407.xml" /><Relationship Id="rId6" Type="http://schemas.openxmlformats.org/officeDocument/2006/relationships/image" Target="../media/image18.png" /><Relationship Id="rId7" Type="http://schemas.openxmlformats.org/officeDocument/2006/relationships/tags" Target="../tags/tag408.xml" /><Relationship Id="rId8" Type="http://schemas.openxmlformats.org/officeDocument/2006/relationships/tags" Target="../tags/tag409.xml" /><Relationship Id="rId9" Type="http://schemas.openxmlformats.org/officeDocument/2006/relationships/tags" Target="../tags/tag4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6.xml" /><Relationship Id="rId11" Type="http://schemas.openxmlformats.org/officeDocument/2006/relationships/tags" Target="../tags/tag427.xml" /><Relationship Id="rId12" Type="http://schemas.openxmlformats.org/officeDocument/2006/relationships/image" Target="../media/image20.png" /><Relationship Id="rId13" Type="http://schemas.openxmlformats.org/officeDocument/2006/relationships/tags" Target="../tags/tag428.xml" /><Relationship Id="rId14" Type="http://schemas.openxmlformats.org/officeDocument/2006/relationships/image" Target="../media/image21.jpeg" /><Relationship Id="rId15" Type="http://schemas.openxmlformats.org/officeDocument/2006/relationships/tags" Target="../tags/tag429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19.xml" /><Relationship Id="rId4" Type="http://schemas.openxmlformats.org/officeDocument/2006/relationships/tags" Target="../tags/tag420.xml" /><Relationship Id="rId5" Type="http://schemas.openxmlformats.org/officeDocument/2006/relationships/tags" Target="../tags/tag421.xml" /><Relationship Id="rId6" Type="http://schemas.openxmlformats.org/officeDocument/2006/relationships/tags" Target="../tags/tag422.xml" /><Relationship Id="rId7" Type="http://schemas.openxmlformats.org/officeDocument/2006/relationships/tags" Target="../tags/tag423.xml" /><Relationship Id="rId8" Type="http://schemas.openxmlformats.org/officeDocument/2006/relationships/tags" Target="../tags/tag424.xml" /><Relationship Id="rId9" Type="http://schemas.openxmlformats.org/officeDocument/2006/relationships/tags" Target="../tags/tag4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430.xml" /><Relationship Id="rId3" Type="http://schemas.openxmlformats.org/officeDocument/2006/relationships/tags" Target="../tags/tag431.xml" /><Relationship Id="rId4" Type="http://schemas.openxmlformats.org/officeDocument/2006/relationships/hyperlink" Target="https://d.book118.com/14804612607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2961154" y="2945075"/>
            <a:ext cx="6556375" cy="830263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zh-CN" sz="4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楷体" panose="02010609060101010101" pitchFamily="49" charset="-122"/>
              </a:rPr>
              <a:t>铅笔有多长</a:t>
            </a:r>
            <a:endParaRPr lang="zh-CN" altLang="zh-CN" sz="4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楷体" panose="02010609060101010101" pitchFamily="49" charset="-122"/>
            </a:endParaRP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3164355" y="5661248"/>
            <a:ext cx="6149975" cy="72008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楷体" panose="02010609060101010101" pitchFamily="49" charset="-122"/>
              </a:rPr>
              <a:t>小学数学</a:t>
            </a:r>
            <a:r>
              <a:rPr lang="en-US" altLang="zh-CN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楷体" panose="02010609060101010101" pitchFamily="49" charset="-122"/>
              </a:rPr>
              <a:t>·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楷体" panose="02010609060101010101" pitchFamily="49" charset="-122"/>
              </a:rPr>
              <a:t>二年级（下）</a:t>
            </a:r>
            <a:endParaRPr lang="en-US" altLang="zh-CN" sz="3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楷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8112224" y="476672"/>
            <a:ext cx="3941599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北师大版</a:t>
            </a:r>
            <a:r>
              <a:rPr lang="en-US" altLang="zh-CN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第四单元</a:t>
            </a:r>
            <a:endParaRPr lang="zh-CN" altLang="en-US" sz="32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" name="TextBox 2" title=""/>
          <p:cNvSpPr txBox="1"/>
          <p:nvPr>
            <p:custDataLst>
              <p:tags r:id="rId3"/>
            </p:custDataLst>
          </p:nvPr>
        </p:nvSpPr>
        <p:spPr>
          <a:xfrm>
            <a:off x="5382260" y="1263650"/>
            <a:ext cx="6506210" cy="715645"/>
          </a:xfrm>
          <a:prstGeom prst="rect">
            <a:avLst/>
          </a:prstGeom>
          <a:noFill/>
        </p:spPr>
        <p:txBody>
          <a:bodyPr wrap="square" rtlCol="0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zh-CN" altLang="en-US" sz="11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通过测量铅笔的长度的活动知道</a:t>
            </a:r>
            <a:r>
              <a:rPr lang="zh-CN" altLang="en-US" sz="11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1分米、1毫米</a:t>
            </a:r>
            <a:r>
              <a:rPr lang="zh-CN" altLang="en-US" sz="11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有多长，发展学生空间观念和动手操作能力。</a:t>
            </a:r>
            <a:endParaRPr lang="zh-CN" altLang="en-US" sz="15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5413375" y="2736850"/>
            <a:ext cx="631444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通过实际测量活动，了解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米、分米、毫米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之间的关系，通过“量、估、比”等活动发展学生估测能力。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 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5413638" y="4480158"/>
            <a:ext cx="621769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使学生在动手活动获得知识的过程中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体验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到学数学的乐趣以及体会身边处处有数学。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2"/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" name="矩形 31" title=""/>
          <p:cNvSpPr/>
          <p:nvPr>
            <p:custDataLst>
              <p:tags r:id="rId3"/>
            </p:custDataLst>
          </p:nvPr>
        </p:nvSpPr>
        <p:spPr>
          <a:xfrm>
            <a:off x="1127433" y="2850403"/>
            <a:ext cx="237079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重  </a:t>
            </a:r>
            <a:endParaRPr lang="zh-CN" altLang="en-US" sz="3600">
              <a:solidFill>
                <a:schemeClr val="lt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4"/>
            </p:custDataLst>
          </p:nvPr>
        </p:nvSpPr>
        <p:spPr>
          <a:xfrm>
            <a:off x="4007485" y="2828290"/>
            <a:ext cx="5068570" cy="6673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5"/>
            </p:custDataLst>
          </p:nvPr>
        </p:nvSpPr>
        <p:spPr>
          <a:xfrm>
            <a:off x="4223385" y="4438015"/>
            <a:ext cx="7540625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建立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1分米与1毫米的概念。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4223385" y="2923540"/>
            <a:ext cx="7738745" cy="8693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体验1分米与1毫米的长度；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1m=10dm，1dm=10cm，1cm=10mm。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pic>
        <p:nvPicPr>
          <p:cNvPr id="2" name="Picture 16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直接连接符 5" title=""/>
          <p:cNvCxnSpPr/>
          <p:nvPr>
            <p:custDataLst>
              <p:tags r:id="rId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 title=""/>
          <p:cNvCxnSpPr/>
          <p:nvPr>
            <p:custDataLst>
              <p:tags r:id="rId1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79" name="Freeform 34" title=""/>
          <p:cNvSpPr>
            <a:spLocks noEditPoints="1"/>
          </p:cNvSpPr>
          <p:nvPr>
            <p:custDataLst>
              <p:tags r:id="rId4"/>
            </p:custDataLst>
          </p:nvPr>
        </p:nvSpPr>
        <p:spPr bwMode="auto">
          <a:xfrm rot="20640000">
            <a:off x="10464333" y="346869"/>
            <a:ext cx="1220834" cy="522923"/>
          </a:xfrm>
          <a:custGeom>
            <a:gdLst>
              <a:gd name="T0" fmla="*/ 97 w 97"/>
              <a:gd name="T1" fmla="*/ 16 h 63"/>
              <a:gd name="T2" fmla="*/ 90 w 97"/>
              <a:gd name="T3" fmla="*/ 22 h 63"/>
              <a:gd name="T4" fmla="*/ 75 w 97"/>
              <a:gd name="T5" fmla="*/ 33 h 63"/>
              <a:gd name="T6" fmla="*/ 46 w 97"/>
              <a:gd name="T7" fmla="*/ 51 h 63"/>
              <a:gd name="T8" fmla="*/ 29 w 97"/>
              <a:gd name="T9" fmla="*/ 63 h 63"/>
              <a:gd name="T10" fmla="*/ 26 w 97"/>
              <a:gd name="T11" fmla="*/ 62 h 63"/>
              <a:gd name="T12" fmla="*/ 16 w 97"/>
              <a:gd name="T13" fmla="*/ 47 h 63"/>
              <a:gd name="T14" fmla="*/ 2 w 97"/>
              <a:gd name="T15" fmla="*/ 48 h 63"/>
              <a:gd name="T16" fmla="*/ 10 w 97"/>
              <a:gd name="T17" fmla="*/ 28 h 63"/>
              <a:gd name="T18" fmla="*/ 10 w 97"/>
              <a:gd name="T19" fmla="*/ 26 h 63"/>
              <a:gd name="T20" fmla="*/ 18 w 97"/>
              <a:gd name="T21" fmla="*/ 0 h 63"/>
              <a:gd name="T22" fmla="*/ 40 w 97"/>
              <a:gd name="T23" fmla="*/ 5 h 63"/>
              <a:gd name="T24" fmla="*/ 75 w 97"/>
              <a:gd name="T25" fmla="*/ 13 h 63"/>
              <a:gd name="T26" fmla="*/ 94 w 97"/>
              <a:gd name="T27" fmla="*/ 15 h 63"/>
              <a:gd name="T28" fmla="*/ 97 w 97"/>
              <a:gd name="T29" fmla="*/ 16 h 63"/>
              <a:gd name="T30" fmla="*/ 20 w 97"/>
              <a:gd name="T31" fmla="*/ 3 h 63"/>
              <a:gd name="T32" fmla="*/ 16 w 97"/>
              <a:gd name="T33" fmla="*/ 18 h 63"/>
              <a:gd name="T34" fmla="*/ 14 w 97"/>
              <a:gd name="T35" fmla="*/ 26 h 63"/>
              <a:gd name="T36" fmla="*/ 65 w 97"/>
              <a:gd name="T37" fmla="*/ 20 h 63"/>
              <a:gd name="T38" fmla="*/ 86 w 97"/>
              <a:gd name="T39" fmla="*/ 17 h 63"/>
              <a:gd name="T40" fmla="*/ 20 w 97"/>
              <a:gd name="T41" fmla="*/ 3 h 63"/>
              <a:gd name="T42" fmla="*/ 14 w 97"/>
              <a:gd name="T43" fmla="*/ 38 h 63"/>
              <a:gd name="T44" fmla="*/ 28 w 97"/>
              <a:gd name="T45" fmla="*/ 60 h 63"/>
              <a:gd name="T46" fmla="*/ 82 w 97"/>
              <a:gd name="T47" fmla="*/ 24 h 63"/>
              <a:gd name="T48" fmla="*/ 82 w 97"/>
              <a:gd name="T49" fmla="*/ 23 h 63"/>
              <a:gd name="T50" fmla="*/ 14 w 97"/>
              <a:gd name="T51" fmla="*/ 38 h 63"/>
              <a:gd name="T52" fmla="*/ 13 w 97"/>
              <a:gd name="T53" fmla="*/ 29 h 63"/>
              <a:gd name="T54" fmla="*/ 7 w 97"/>
              <a:gd name="T55" fmla="*/ 40 h 63"/>
              <a:gd name="T56" fmla="*/ 12 w 97"/>
              <a:gd name="T57" fmla="*/ 35 h 63"/>
              <a:gd name="T58" fmla="*/ 15 w 97"/>
              <a:gd name="T59" fmla="*/ 36 h 63"/>
              <a:gd name="T60" fmla="*/ 57 w 97"/>
              <a:gd name="T61" fmla="*/ 27 h 63"/>
              <a:gd name="T62" fmla="*/ 77 w 97"/>
              <a:gd name="T63" fmla="*/ 21 h 63"/>
              <a:gd name="T64" fmla="*/ 13 w 97"/>
              <a:gd name="T65" fmla="*/ 29 h 63"/>
              <a:gd name="T66" fmla="*/ 6 w 97"/>
              <a:gd name="T67" fmla="*/ 45 h 63"/>
              <a:gd name="T68" fmla="*/ 14 w 97"/>
              <a:gd name="T69" fmla="*/ 44 h 63"/>
              <a:gd name="T70" fmla="*/ 11 w 97"/>
              <a:gd name="T71" fmla="*/ 39 h 63"/>
              <a:gd name="T72" fmla="*/ 6 w 97"/>
              <a:gd name="T73" fmla="*/ 45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97" h="62">
                <a:moveTo>
                  <a:pt x="97" y="16"/>
                </a:moveTo>
                <a:cubicBezTo>
                  <a:pt x="96" y="20"/>
                  <a:pt x="92" y="19"/>
                  <a:pt x="90" y="22"/>
                </a:cubicBezTo>
                <a:cubicBezTo>
                  <a:pt x="85" y="24"/>
                  <a:pt x="80" y="29"/>
                  <a:pt x="75" y="33"/>
                </a:cubicBezTo>
                <a:cubicBezTo>
                  <a:pt x="65" y="38"/>
                  <a:pt x="56" y="45"/>
                  <a:pt x="46" y="51"/>
                </a:cubicBezTo>
                <a:cubicBezTo>
                  <a:pt x="40" y="54"/>
                  <a:pt x="35" y="58"/>
                  <a:pt x="29" y="63"/>
                </a:cubicBezTo>
                <a:cubicBezTo>
                  <a:pt x="28" y="62"/>
                  <a:pt x="27" y="62"/>
                  <a:pt x="26" y="62"/>
                </a:cubicBezTo>
                <a:cubicBezTo>
                  <a:pt x="22" y="57"/>
                  <a:pt x="20" y="52"/>
                  <a:pt x="16" y="47"/>
                </a:cubicBezTo>
                <a:cubicBezTo>
                  <a:pt x="12" y="47"/>
                  <a:pt x="6" y="49"/>
                  <a:pt x="2" y="48"/>
                </a:cubicBezTo>
                <a:cubicBezTo>
                  <a:pt x="0" y="42"/>
                  <a:pt x="7" y="35"/>
                  <a:pt x="10" y="28"/>
                </a:cubicBezTo>
                <a:cubicBezTo>
                  <a:pt x="10" y="27"/>
                  <a:pt x="10" y="26"/>
                  <a:pt x="10" y="26"/>
                </a:cubicBezTo>
                <a:cubicBezTo>
                  <a:pt x="13" y="17"/>
                  <a:pt x="15" y="8"/>
                  <a:pt x="18" y="0"/>
                </a:cubicBezTo>
                <a:cubicBezTo>
                  <a:pt x="25" y="0"/>
                  <a:pt x="33" y="4"/>
                  <a:pt x="40" y="5"/>
                </a:cubicBezTo>
                <a:cubicBezTo>
                  <a:pt x="51" y="8"/>
                  <a:pt x="63" y="10"/>
                  <a:pt x="75" y="13"/>
                </a:cubicBezTo>
                <a:cubicBezTo>
                  <a:pt x="81" y="13"/>
                  <a:pt x="88" y="15"/>
                  <a:pt x="94" y="15"/>
                </a:cubicBezTo>
                <a:cubicBezTo>
                  <a:pt x="95" y="15"/>
                  <a:pt x="96" y="14"/>
                  <a:pt x="97" y="16"/>
                </a:cubicBezTo>
                <a:close/>
                <a:moveTo>
                  <a:pt x="20" y="3"/>
                </a:moveTo>
                <a:cubicBezTo>
                  <a:pt x="18" y="8"/>
                  <a:pt x="16" y="13"/>
                  <a:pt x="16" y="18"/>
                </a:cubicBezTo>
                <a:cubicBezTo>
                  <a:pt x="15" y="21"/>
                  <a:pt x="13" y="23"/>
                  <a:pt x="14" y="26"/>
                </a:cubicBezTo>
                <a:cubicBezTo>
                  <a:pt x="31" y="24"/>
                  <a:pt x="48" y="21"/>
                  <a:pt x="65" y="20"/>
                </a:cubicBezTo>
                <a:cubicBezTo>
                  <a:pt x="72" y="18"/>
                  <a:pt x="80" y="19"/>
                  <a:pt x="86" y="17"/>
                </a:cubicBezTo>
                <a:cubicBezTo>
                  <a:pt x="64" y="14"/>
                  <a:pt x="41" y="7"/>
                  <a:pt x="20" y="3"/>
                </a:cubicBezTo>
                <a:close/>
                <a:moveTo>
                  <a:pt x="14" y="38"/>
                </a:moveTo>
                <a:cubicBezTo>
                  <a:pt x="19" y="45"/>
                  <a:pt x="22" y="53"/>
                  <a:pt x="28" y="60"/>
                </a:cubicBezTo>
                <a:cubicBezTo>
                  <a:pt x="46" y="48"/>
                  <a:pt x="64" y="37"/>
                  <a:pt x="82" y="24"/>
                </a:cubicBezTo>
                <a:cubicBezTo>
                  <a:pt x="82" y="23"/>
                  <a:pt x="82" y="23"/>
                  <a:pt x="82" y="23"/>
                </a:cubicBezTo>
                <a:cubicBezTo>
                  <a:pt x="59" y="29"/>
                  <a:pt x="37" y="35"/>
                  <a:pt x="14" y="38"/>
                </a:cubicBezTo>
                <a:close/>
                <a:moveTo>
                  <a:pt x="13" y="29"/>
                </a:moveTo>
                <a:cubicBezTo>
                  <a:pt x="11" y="33"/>
                  <a:pt x="8" y="37"/>
                  <a:pt x="7" y="40"/>
                </a:cubicBezTo>
                <a:cubicBezTo>
                  <a:pt x="9" y="39"/>
                  <a:pt x="9" y="36"/>
                  <a:pt x="12" y="35"/>
                </a:cubicBezTo>
                <a:cubicBezTo>
                  <a:pt x="13" y="35"/>
                  <a:pt x="14" y="35"/>
                  <a:pt x="15" y="36"/>
                </a:cubicBezTo>
                <a:cubicBezTo>
                  <a:pt x="29" y="33"/>
                  <a:pt x="43" y="30"/>
                  <a:pt x="57" y="27"/>
                </a:cubicBezTo>
                <a:cubicBezTo>
                  <a:pt x="64" y="24"/>
                  <a:pt x="70" y="23"/>
                  <a:pt x="77" y="21"/>
                </a:cubicBezTo>
                <a:cubicBezTo>
                  <a:pt x="55" y="23"/>
                  <a:pt x="34" y="25"/>
                  <a:pt x="13" y="29"/>
                </a:cubicBezTo>
                <a:close/>
                <a:moveTo>
                  <a:pt x="6" y="45"/>
                </a:moveTo>
                <a:cubicBezTo>
                  <a:pt x="9" y="46"/>
                  <a:pt x="12" y="44"/>
                  <a:pt x="14" y="44"/>
                </a:cubicBezTo>
                <a:cubicBezTo>
                  <a:pt x="13" y="42"/>
                  <a:pt x="13" y="41"/>
                  <a:pt x="11" y="39"/>
                </a:cubicBezTo>
                <a:cubicBezTo>
                  <a:pt x="10" y="41"/>
                  <a:pt x="8" y="43"/>
                  <a:pt x="6" y="45"/>
                </a:cubicBezTo>
                <a:close/>
              </a:path>
            </a:pathLst>
          </a:custGeom>
          <a:solidFill>
            <a:schemeClr val="accent2"/>
          </a:solidFill>
          <a:ln>
            <a:solidFill>
              <a:srgbClr val="FFC000"/>
            </a:solidFill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cs typeface="楷体" panose="02010609060101010101" pitchFamily="49" charset="-122"/>
            </a:endParaRPr>
          </a:p>
        </p:txBody>
      </p:sp>
      <p:sp>
        <p:nvSpPr>
          <p:cNvPr id="1048588" name="文本框 2" title=""/>
          <p:cNvSpPr txBox="1"/>
          <p:nvPr>
            <p:custDataLst>
              <p:tags r:id="rId5"/>
            </p:custDataLst>
          </p:nvPr>
        </p:nvSpPr>
        <p:spPr>
          <a:xfrm>
            <a:off x="1322705" y="1557020"/>
            <a:ext cx="10149840" cy="11582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68580" tIns="34290" rIns="68580" bIns="3429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00000"/>
              </a:lnSpc>
              <a:spcBef>
                <a:spcPct val="0"/>
              </a:spcBef>
              <a:buClr>
                <a:schemeClr val="folHlink"/>
              </a:buClr>
              <a:buSzPct val="85000"/>
              <a:buFont typeface="楷体" panose="02010609060101010101" pitchFamily="49" charset="-122"/>
            </a:pPr>
            <a:r>
              <a:rPr lang="zh-CN" altLang="en-US" sz="32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孩子们，你们知道自己的身高吗？能告诉我你的身高是多少吗？</a:t>
            </a:r>
            <a:endParaRPr lang="zh-CN" altLang="en-US" sz="3200" b="1"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48589" name="云形标注 5" title=""/>
          <p:cNvSpPr/>
          <p:nvPr>
            <p:custDataLst>
              <p:tags r:id="rId6"/>
            </p:custDataLst>
          </p:nvPr>
        </p:nvSpPr>
        <p:spPr>
          <a:xfrm>
            <a:off x="4809490" y="2819400"/>
            <a:ext cx="6253480" cy="2026920"/>
          </a:xfrm>
          <a:prstGeom prst="cloudCallout">
            <a:avLst>
              <a:gd name="adj1" fmla="val -62174"/>
              <a:gd name="adj2" fmla="val 27528"/>
            </a:avLst>
          </a:prstGeom>
          <a:solidFill>
            <a:srgbClr val="F8C7C6"/>
          </a:solidFill>
          <a:ln>
            <a:solidFill>
              <a:srgbClr val="0070C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200" b="1">
              <a:solidFill>
                <a:schemeClr val="lt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48590" name="文本框 6" title=""/>
          <p:cNvSpPr txBox="1"/>
          <p:nvPr>
            <p:custDataLst>
              <p:tags r:id="rId7"/>
            </p:custDataLst>
          </p:nvPr>
        </p:nvSpPr>
        <p:spPr>
          <a:xfrm>
            <a:off x="5321300" y="2959100"/>
            <a:ext cx="5631180" cy="1748155"/>
          </a:xfrm>
          <a:prstGeom prst="rect">
            <a:avLst/>
          </a:prstGeom>
          <a:noFill/>
          <a:ln>
            <a:noFill/>
          </a:ln>
        </p:spPr>
        <p:txBody>
          <a:bodyPr wrap="square" lIns="68580" tIns="34290" rIns="68580" bIns="3429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spcBef>
                <a:spcPct val="0"/>
              </a:spcBef>
              <a:buClr>
                <a:schemeClr val="folHlink"/>
              </a:buClr>
              <a:buSzPct val="85000"/>
              <a:buFont typeface="楷体" panose="02010609060101010101" pitchFamily="49" charset="-122"/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在同学们的身高里都有“米”和“厘米”这两个单位，请同学们回忆一下一米有多长，一厘米呢？用小手比划一下。真好！咱们再一起看看淘气当时掌握这些知识了吗？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2" name="图片 11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121" y="4005266"/>
            <a:ext cx="1613734" cy="253586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48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48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" grpId="0"/>
      <p:bldP spid="1048589" grpId="0"/>
      <p:bldP spid="104859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13340" name="内容占位符 13339" title=""/>
          <p:cNvGraphicFramePr>
            <a:graphicFrameLocks noGrp="1"/>
          </p:cNvGraphicFramePr>
          <p:nvPr>
            <p:ph idx="4294967295"/>
            <p:custDataLst>
              <p:tags r:id="rId3"/>
            </p:custDataLst>
          </p:nvPr>
        </p:nvGraphicFramePr>
        <p:xfrm>
          <a:off x="3917315" y="1294765"/>
          <a:ext cx="5824220" cy="4787900"/>
        </p:xfrm>
        <a:graphic>
          <a:graphicData uri="http://schemas.openxmlformats.org/drawingml/2006/table">
            <a:tbl>
              <a:tblPr/>
              <a:tblGrid>
                <a:gridCol w="5824220"/>
              </a:tblGrid>
              <a:tr h="4787900">
                <a:tc>
                  <a:txBody>
                    <a:bodyPr vert="horz" wrap="square"/>
                    <a:lstStyle>
                      <a:lvl1pPr marL="34290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3600">
                          <a:solidFill>
                            <a:srgbClr val="FF01B3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Arial" pitchFamily="34" charset="0"/>
                        </a:rPr>
                        <a:t>小小身体瘦又长，</a:t>
                      </a:r>
                      <a:endParaRPr lang="zh-CN" altLang="en-US" sz="9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3600">
                          <a:solidFill>
                            <a:srgbClr val="FF01B3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Arial" pitchFamily="34" charset="0"/>
                        </a:rPr>
                        <a:t>五彩衣裳直心肠。</a:t>
                      </a:r>
                      <a:endParaRPr lang="zh-CN" altLang="en-US" sz="9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3600">
                          <a:solidFill>
                            <a:srgbClr val="FF01B3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Arial" pitchFamily="34" charset="0"/>
                        </a:rPr>
                        <a:t>嘴巴尖尖会说话，</a:t>
                      </a:r>
                      <a:endParaRPr lang="zh-CN" altLang="en-US" sz="9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  <a:p>
                      <a:pPr lvl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3600">
                          <a:solidFill>
                            <a:srgbClr val="FF01B3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Arial" pitchFamily="34" charset="0"/>
                        </a:rPr>
                        <a:t>只见短来不见长。</a:t>
                      </a:r>
                      <a:endParaRPr lang="zh-CN" altLang="en-US" sz="32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矩形 2" title=""/>
          <p:cNvSpPr/>
          <p:nvPr>
            <p:custDataLst>
              <p:tags r:id="rId4"/>
            </p:custDataLst>
          </p:nvPr>
        </p:nvSpPr>
        <p:spPr>
          <a:xfrm>
            <a:off x="4971268" y="1215690"/>
            <a:ext cx="2249805" cy="9220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ln w="1905"/>
                <a:solidFill>
                  <a:srgbClr val="FF66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猜一猜</a:t>
            </a:r>
            <a:endParaRPr kumimoji="0" lang="zh-CN" altLang="en-US" sz="5400" b="1" i="0" u="none" strike="noStrike" kern="1200" cap="none" spc="0" normalizeH="0" baseline="0" noProof="0">
              <a:ln w="1905"/>
              <a:solidFill>
                <a:srgbClr val="FF6699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2296" name="图片 23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6960000">
            <a:off x="8413750" y="4582160"/>
            <a:ext cx="2877820" cy="33210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194" name="文本框 2" title=""/>
          <p:cNvSpPr txBox="1"/>
          <p:nvPr>
            <p:custDataLst>
              <p:tags r:id="rId4"/>
            </p:custDataLst>
          </p:nvPr>
        </p:nvSpPr>
        <p:spPr>
          <a:xfrm>
            <a:off x="914400" y="198438"/>
            <a:ext cx="1500188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endParaRPr lang="zh-CN" altLang="en-US" sz="21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2296" name="图片 23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592705" y="2430780"/>
            <a:ext cx="6678295" cy="43307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7" name="Picture 23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372995" y="3048000"/>
            <a:ext cx="7362190" cy="9144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8" name="直接连接符 27" title=""/>
          <p:cNvCxnSpPr/>
          <p:nvPr>
            <p:custDataLst>
              <p:tags r:id="rId9"/>
            </p:custDataLst>
          </p:nvPr>
        </p:nvCxnSpPr>
        <p:spPr>
          <a:xfrm flipV="1">
            <a:off x="2591435" y="2430780"/>
            <a:ext cx="2540" cy="708025"/>
          </a:xfrm>
          <a:prstGeom prst="line">
            <a:avLst/>
          </a:prstGeom>
          <a:ln w="38100">
            <a:solidFill>
              <a:srgbClr val="1D41D5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>
            <p:custDataLst>
              <p:tags r:id="rId10"/>
            </p:custDataLst>
          </p:nvPr>
        </p:nvCxnSpPr>
        <p:spPr>
          <a:xfrm flipV="1">
            <a:off x="9295765" y="2541270"/>
            <a:ext cx="12065" cy="467360"/>
          </a:xfrm>
          <a:prstGeom prst="line">
            <a:avLst/>
          </a:prstGeom>
          <a:ln w="38100">
            <a:solidFill>
              <a:srgbClr val="1D41D5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圆角矩形标注 41" title=""/>
          <p:cNvSpPr/>
          <p:nvPr>
            <p:custDataLst>
              <p:tags r:id="rId11"/>
            </p:custDataLst>
          </p:nvPr>
        </p:nvSpPr>
        <p:spPr>
          <a:xfrm>
            <a:off x="3629660" y="817880"/>
            <a:ext cx="3248025" cy="1221740"/>
          </a:xfrm>
          <a:prstGeom prst="wedgeRoundRectCallout">
            <a:avLst>
              <a:gd name="adj1" fmla="val 37820"/>
              <a:gd name="adj2" fmla="val 82016"/>
              <a:gd name="adj3" fmla="val 16667"/>
            </a:avLst>
          </a:prstGeom>
          <a:solidFill>
            <a:srgbClr val="92D050"/>
          </a:solidFill>
          <a:ln w="127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猜一猜，这支铅笔有多长？</a:t>
            </a:r>
            <a:endParaRPr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圆角矩形 2" title=""/>
          <p:cNvSpPr/>
          <p:nvPr>
            <p:custDataLst>
              <p:tags r:id="rId12"/>
            </p:custDataLst>
          </p:nvPr>
        </p:nvSpPr>
        <p:spPr>
          <a:xfrm>
            <a:off x="9063990" y="3255010"/>
            <a:ext cx="506730" cy="36195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12" name="组合 11" title=""/>
          <p:cNvGrpSpPr/>
          <p:nvPr>
            <p:custDataLst>
              <p:tags r:id="rId13"/>
            </p:custDataLst>
          </p:nvPr>
        </p:nvGrpSpPr>
        <p:grpSpPr>
          <a:xfrm>
            <a:off x="1327785" y="4460875"/>
            <a:ext cx="4178935" cy="1948180"/>
            <a:chOff x="2297" y="2236"/>
            <a:chExt cx="6581" cy="3068"/>
          </a:xfrm>
        </p:grpSpPr>
        <p:pic>
          <p:nvPicPr>
            <p:cNvPr id="4" name="Picture 2" descr="\\Yy-3\本地磁盘（E）\徐菲\数学\2016春下\北六数下\53.tif"/>
            <p:cNvPicPr>
              <a:picLocks noChangeAspect="1"/>
            </p:cNvPicPr>
            <p:nvPr>
              <p:custDataLst>
                <p:tags r:id="rId15"/>
              </p:custDataLst>
            </p:nvPr>
          </p:nvPicPr>
          <p:blipFill>
            <a:blip r:embed="rId14">
              <a:clrChange>
                <a:clrFrom>
                  <a:srgbClr val="FDFDFD">
                    <a:alpha val="100000"/>
                  </a:srgbClr>
                </a:clrFrom>
                <a:clrTo>
                  <a:srgbClr val="FDFDFD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flipH="1">
              <a:off x="2297" y="2236"/>
              <a:ext cx="2510" cy="306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" name="AutoShape 27"/>
            <p:cNvSpPr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4579" y="2628"/>
              <a:ext cx="4299" cy="2415"/>
            </a:xfrm>
            <a:prstGeom prst="wedgeRoundRectCallout">
              <a:avLst>
                <a:gd name="adj1" fmla="val -59968"/>
                <a:gd name="adj2" fmla="val 12048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zh-CN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这支铅笔长</a:t>
              </a:r>
              <a:r>
                <a:rPr lang="zh-CN" altLang="zh-CN" sz="2800">
                  <a:solidFill>
                    <a:srgbClr val="1D41D5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10厘米</a:t>
              </a:r>
              <a:r>
                <a:rPr lang="zh-CN" altLang="zh-CN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。</a:t>
              </a:r>
              <a:endPara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5" name="组合 4" title=""/>
          <p:cNvGrpSpPr/>
          <p:nvPr>
            <p:custDataLst>
              <p:tags r:id="rId17"/>
            </p:custDataLst>
          </p:nvPr>
        </p:nvGrpSpPr>
        <p:grpSpPr>
          <a:xfrm>
            <a:off x="6449139" y="4811616"/>
            <a:ext cx="4701895" cy="1959610"/>
            <a:chOff x="23284" y="4011"/>
            <a:chExt cx="7892" cy="3188"/>
          </a:xfrm>
        </p:grpSpPr>
        <p:sp>
          <p:nvSpPr>
            <p:cNvPr id="6" name="圆角矩形标注 5"/>
            <p:cNvSpPr/>
            <p:nvPr>
              <p:custDataLst>
                <p:tags r:id="rId18"/>
              </p:custDataLst>
            </p:nvPr>
          </p:nvSpPr>
          <p:spPr>
            <a:xfrm>
              <a:off x="23284" y="4011"/>
              <a:ext cx="5738" cy="2162"/>
            </a:xfrm>
            <a:prstGeom prst="wedgeRoundRectCallout">
              <a:avLst>
                <a:gd name="adj1" fmla="val 57968"/>
                <a:gd name="adj2" fmla="val 28881"/>
                <a:gd name="adj3" fmla="val 16667"/>
              </a:avLst>
            </a:prstGeom>
            <a:solidFill>
              <a:schemeClr val="accent4">
                <a:lumMod val="20000"/>
                <a:lumOff val="80000"/>
              </a:schemeClr>
            </a:solidFill>
            <a:ln w="1270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80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也可以说这支铅笔长</a:t>
              </a:r>
              <a:r>
                <a:rPr lang="zh-CN" altLang="en-US" sz="2800" noProof="0">
                  <a:ln>
                    <a:noFill/>
                  </a:ln>
                  <a:solidFill>
                    <a:srgbClr val="1D41D5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1分米</a:t>
              </a:r>
              <a:r>
                <a:rPr lang="zh-CN" altLang="en-US" sz="280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。</a:t>
              </a:r>
              <a:endParaRPr lang="en-US" altLang="zh-CN" sz="280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7" name="图片 6"/>
            <p:cNvPicPr>
              <a:picLocks noChangeAspect="1"/>
            </p:cNvPicPr>
            <p:nvPr>
              <p:custDataLst>
                <p:tags r:id="rId20"/>
              </p:custDataLst>
            </p:nvPr>
          </p:nvPicPr>
          <p:blipFill>
            <a:blip r:embed="rId19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9022" y="4011"/>
              <a:ext cx="2154" cy="3188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194" name="文本框 2" title=""/>
          <p:cNvSpPr txBox="1"/>
          <p:nvPr>
            <p:custDataLst>
              <p:tags r:id="rId4"/>
            </p:custDataLst>
          </p:nvPr>
        </p:nvSpPr>
        <p:spPr>
          <a:xfrm>
            <a:off x="914400" y="198438"/>
            <a:ext cx="1500188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endParaRPr lang="zh-CN" altLang="en-US" sz="21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2297" name="Picture 23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31925" y="2396490"/>
            <a:ext cx="8752205" cy="108712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右大括号 1" title=""/>
          <p:cNvSpPr/>
          <p:nvPr>
            <p:custDataLst>
              <p:tags r:id="rId7"/>
            </p:custDataLst>
          </p:nvPr>
        </p:nvSpPr>
        <p:spPr>
          <a:xfrm rot="16200000">
            <a:off x="5465445" y="-1816100"/>
            <a:ext cx="448945" cy="7976870"/>
          </a:xfrm>
          <a:prstGeom prst="rightBrace">
            <a:avLst/>
          </a:prstGeom>
          <a:ln w="28575">
            <a:solidFill>
              <a:srgbClr val="1D41D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5" name="组合 4" title=""/>
          <p:cNvGrpSpPr/>
          <p:nvPr>
            <p:custDataLst>
              <p:tags r:id="rId8"/>
            </p:custDataLst>
          </p:nvPr>
        </p:nvGrpSpPr>
        <p:grpSpPr>
          <a:xfrm>
            <a:off x="3655060" y="854075"/>
            <a:ext cx="4472940" cy="922020"/>
            <a:chOff x="2551" y="8222"/>
            <a:chExt cx="7044" cy="1452"/>
          </a:xfrm>
        </p:grpSpPr>
        <p:sp>
          <p:nvSpPr>
            <p:cNvPr id="4" name="圆角矩形 3"/>
            <p:cNvSpPr/>
            <p:nvPr>
              <p:custDataLst>
                <p:tags r:id="rId9"/>
              </p:custDataLst>
            </p:nvPr>
          </p:nvSpPr>
          <p:spPr>
            <a:xfrm>
              <a:off x="2551" y="8222"/>
              <a:ext cx="7009" cy="1452"/>
            </a:xfrm>
            <a:prstGeom prst="roundRect">
              <a:avLst/>
            </a:prstGeom>
            <a:solidFill>
              <a:srgbClr val="00B050">
                <a:alpha val="45000"/>
              </a:srgbClr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>
              <p:custDataLst>
                <p:tags r:id="rId10"/>
              </p:custDataLst>
            </p:nvPr>
          </p:nvSpPr>
          <p:spPr>
            <a:xfrm>
              <a:off x="2790" y="8367"/>
              <a:ext cx="6805" cy="116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10厘米就是1分米（dm）</a:t>
              </a:r>
              <a:endParaRPr kumimoji="0" lang="zh-CN" altLang="en-US" sz="2800" i="0" u="none" strike="noStrike" kern="1200" cap="none" spc="-150" normalizeH="0" baseline="0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28" name="图片 27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325880" y="4196715"/>
            <a:ext cx="1826260" cy="2320925"/>
          </a:xfrm>
          <a:prstGeom prst="rect">
            <a:avLst/>
          </a:prstGeom>
        </p:spPr>
      </p:pic>
      <p:sp>
        <p:nvSpPr>
          <p:cNvPr id="29" name="AutoShape 27" title="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3409315" y="4104005"/>
            <a:ext cx="4251325" cy="1533903"/>
          </a:xfrm>
          <a:prstGeom prst="wedgeRoundRectCallout">
            <a:avLst>
              <a:gd name="adj1" fmla="val -64782"/>
              <a:gd name="adj2" fmla="val 13075"/>
              <a:gd name="adj3" fmla="val 16667"/>
            </a:avLst>
          </a:prstGeom>
          <a:solidFill>
            <a:schemeClr val="bg1"/>
          </a:solidFill>
          <a:ln w="19050">
            <a:solidFill>
              <a:srgbClr val="3399FF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2800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分米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  <a:sym typeface="楷体" panose="02010609060101010101" pitchFamily="49" charset="-122"/>
              </a:rPr>
              <a:t>是一个比厘米大，但比米小的长度单位。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  <a:sym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194" name="文本框 2" title=""/>
          <p:cNvSpPr txBox="1"/>
          <p:nvPr>
            <p:custDataLst>
              <p:tags r:id="rId4"/>
            </p:custDataLst>
          </p:nvPr>
        </p:nvSpPr>
        <p:spPr>
          <a:xfrm>
            <a:off x="914400" y="198438"/>
            <a:ext cx="1500188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endParaRPr lang="zh-CN" altLang="en-US" sz="21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7409" name="图片 25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174875" y="2709545"/>
            <a:ext cx="4637405" cy="3003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2" name="圆角矩形标注 41" title=""/>
          <p:cNvSpPr/>
          <p:nvPr>
            <p:custDataLst>
              <p:tags r:id="rId7"/>
            </p:custDataLst>
          </p:nvPr>
        </p:nvSpPr>
        <p:spPr>
          <a:xfrm>
            <a:off x="2543810" y="1005840"/>
            <a:ext cx="2973070" cy="1221740"/>
          </a:xfrm>
          <a:prstGeom prst="wedgeRoundRectCallout">
            <a:avLst>
              <a:gd name="adj1" fmla="val 37820"/>
              <a:gd name="adj2" fmla="val 82016"/>
              <a:gd name="adj3" fmla="val 16667"/>
            </a:avLst>
          </a:prstGeom>
          <a:solidFill>
            <a:srgbClr val="92D050"/>
          </a:solidFill>
          <a:ln w="127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这支铅笔到底有多长？</a:t>
            </a:r>
            <a:endParaRPr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pic>
        <p:nvPicPr>
          <p:cNvPr id="12297" name="Picture 23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951990" y="3009900"/>
            <a:ext cx="8027670" cy="10160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8" name="直接连接符 27" title=""/>
          <p:cNvCxnSpPr/>
          <p:nvPr>
            <p:custDataLst>
              <p:tags r:id="rId10"/>
            </p:custDataLst>
          </p:nvPr>
        </p:nvCxnSpPr>
        <p:spPr>
          <a:xfrm flipV="1">
            <a:off x="2174875" y="2301875"/>
            <a:ext cx="2540" cy="708025"/>
          </a:xfrm>
          <a:prstGeom prst="line">
            <a:avLst/>
          </a:prstGeom>
          <a:ln w="38100">
            <a:solidFill>
              <a:srgbClr val="1D41D5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>
            <p:custDataLst>
              <p:tags r:id="rId11"/>
            </p:custDataLst>
          </p:nvPr>
        </p:nvCxnSpPr>
        <p:spPr>
          <a:xfrm flipV="1">
            <a:off x="6798310" y="2542540"/>
            <a:ext cx="12065" cy="467360"/>
          </a:xfrm>
          <a:prstGeom prst="line">
            <a:avLst/>
          </a:prstGeom>
          <a:ln w="38100">
            <a:solidFill>
              <a:srgbClr val="1D41D5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AutoShape 27" title="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2550160" y="4474845"/>
            <a:ext cx="2960370" cy="1533343"/>
          </a:xfrm>
          <a:prstGeom prst="wedgeRoundRectCallout">
            <a:avLst>
              <a:gd name="adj1" fmla="val -67267"/>
              <a:gd name="adj2" fmla="val 7170"/>
              <a:gd name="adj3" fmla="val 16667"/>
            </a:avLst>
          </a:prstGeom>
          <a:solidFill>
            <a:schemeClr val="bg1"/>
          </a:solidFill>
          <a:ln w="19050">
            <a:solidFill>
              <a:srgbClr val="3399FF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这支铅长</a:t>
            </a:r>
            <a:r>
              <a:rPr lang="zh-CN" altLang="zh-CN" sz="2800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比6厘米多3个小格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zh-CN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73760" y="4474845"/>
            <a:ext cx="1582420" cy="1896745"/>
          </a:xfrm>
          <a:prstGeom prst="rect">
            <a:avLst/>
          </a:prstGeom>
        </p:spPr>
      </p:pic>
      <p:grpSp>
        <p:nvGrpSpPr>
          <p:cNvPr id="5" name="组合 4" title=""/>
          <p:cNvGrpSpPr/>
          <p:nvPr>
            <p:custDataLst>
              <p:tags r:id="rId15"/>
            </p:custDataLst>
          </p:nvPr>
        </p:nvGrpSpPr>
        <p:grpSpPr>
          <a:xfrm>
            <a:off x="6405324" y="4594446"/>
            <a:ext cx="4701895" cy="1959610"/>
            <a:chOff x="23284" y="4011"/>
            <a:chExt cx="7892" cy="3188"/>
          </a:xfrm>
        </p:grpSpPr>
        <p:sp>
          <p:nvSpPr>
            <p:cNvPr id="2" name="圆角矩形标注 1"/>
            <p:cNvSpPr/>
            <p:nvPr>
              <p:custDataLst>
                <p:tags r:id="rId16"/>
              </p:custDataLst>
            </p:nvPr>
          </p:nvSpPr>
          <p:spPr>
            <a:xfrm>
              <a:off x="23284" y="4011"/>
              <a:ext cx="5738" cy="2162"/>
            </a:xfrm>
            <a:prstGeom prst="wedgeRoundRectCallout">
              <a:avLst>
                <a:gd name="adj1" fmla="val 57968"/>
                <a:gd name="adj2" fmla="val 28881"/>
                <a:gd name="adj3" fmla="val 16667"/>
              </a:avLst>
            </a:prstGeom>
            <a:solidFill>
              <a:schemeClr val="accent4">
                <a:lumMod val="20000"/>
                <a:lumOff val="80000"/>
              </a:schemeClr>
            </a:solidFill>
            <a:ln w="1270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80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3个小格是多少呢？1小格又是多少呢？</a:t>
              </a:r>
              <a:endParaRPr lang="zh-CN" altLang="en-US" sz="280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7" name="图片 6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9022" y="4011"/>
              <a:ext cx="2154" cy="3188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194" name="文本框 2" title=""/>
          <p:cNvSpPr txBox="1"/>
          <p:nvPr>
            <p:custDataLst>
              <p:tags r:id="rId4"/>
            </p:custDataLst>
          </p:nvPr>
        </p:nvSpPr>
        <p:spPr>
          <a:xfrm>
            <a:off x="914400" y="198438"/>
            <a:ext cx="1500188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endParaRPr lang="zh-CN" altLang="en-US" sz="21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2297" name="Picture 23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633220" y="2518410"/>
            <a:ext cx="9166225" cy="11601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右大括号 1" title=""/>
          <p:cNvSpPr/>
          <p:nvPr>
            <p:custDataLst>
              <p:tags r:id="rId7"/>
            </p:custDataLst>
          </p:nvPr>
        </p:nvSpPr>
        <p:spPr>
          <a:xfrm rot="16200000">
            <a:off x="2158365" y="1932305"/>
            <a:ext cx="332740" cy="839470"/>
          </a:xfrm>
          <a:prstGeom prst="rightBrace">
            <a:avLst/>
          </a:prstGeom>
          <a:ln w="28575">
            <a:solidFill>
              <a:srgbClr val="1D41D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5" name="组合 4" title=""/>
          <p:cNvGrpSpPr/>
          <p:nvPr>
            <p:custDataLst>
              <p:tags r:id="rId8"/>
            </p:custDataLst>
          </p:nvPr>
        </p:nvGrpSpPr>
        <p:grpSpPr>
          <a:xfrm>
            <a:off x="1589405" y="1189990"/>
            <a:ext cx="1374775" cy="829945"/>
            <a:chOff x="2551" y="8367"/>
            <a:chExt cx="2165" cy="1307"/>
          </a:xfrm>
        </p:grpSpPr>
        <p:sp>
          <p:nvSpPr>
            <p:cNvPr id="4" name="圆角矩形 3"/>
            <p:cNvSpPr/>
            <p:nvPr>
              <p:custDataLst>
                <p:tags r:id="rId9"/>
              </p:custDataLst>
            </p:nvPr>
          </p:nvSpPr>
          <p:spPr>
            <a:xfrm>
              <a:off x="2551" y="8368"/>
              <a:ext cx="2165" cy="1306"/>
            </a:xfrm>
            <a:prstGeom prst="roundRect">
              <a:avLst/>
            </a:prstGeom>
            <a:solidFill>
              <a:srgbClr val="00B050">
                <a:alpha val="45000"/>
              </a:srgbClr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>
              <p:custDataLst>
                <p:tags r:id="rId10"/>
              </p:custDataLst>
            </p:nvPr>
          </p:nvSpPr>
          <p:spPr>
            <a:xfrm>
              <a:off x="2790" y="8367"/>
              <a:ext cx="1926" cy="116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1厘米</a:t>
              </a:r>
              <a:endParaRPr kumimoji="0" lang="zh-CN" altLang="en-US" sz="2800" i="0" u="none" strike="noStrike" kern="1200" cap="none" spc="-150" normalizeH="0" baseline="0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3" name="组合 2" title=""/>
          <p:cNvGrpSpPr/>
          <p:nvPr>
            <p:custDataLst>
              <p:tags r:id="rId11"/>
            </p:custDataLst>
          </p:nvPr>
        </p:nvGrpSpPr>
        <p:grpSpPr>
          <a:xfrm>
            <a:off x="1905000" y="4177030"/>
            <a:ext cx="9266555" cy="2273935"/>
            <a:chOff x="2304" y="3606"/>
            <a:chExt cx="14593" cy="5542"/>
          </a:xfrm>
        </p:grpSpPr>
        <p:sp>
          <p:nvSpPr>
            <p:cNvPr id="7" name="矩形 6"/>
            <p:cNvSpPr/>
            <p:nvPr>
              <p:custDataLst>
                <p:tags r:id="rId12"/>
              </p:custDataLst>
            </p:nvPr>
          </p:nvSpPr>
          <p:spPr>
            <a:xfrm>
              <a:off x="2304" y="3606"/>
              <a:ext cx="14593" cy="5542"/>
            </a:xfrm>
            <a:prstGeom prst="rect">
              <a:avLst/>
            </a:prstGeom>
            <a:solidFill>
              <a:srgbClr val="EDFFF8"/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8" name="TextBox 7"/>
            <p:cNvSpPr txBox="1"/>
            <p:nvPr>
              <p:custDataLst>
                <p:tags r:id="rId13"/>
              </p:custDataLst>
            </p:nvPr>
          </p:nvSpPr>
          <p:spPr>
            <a:xfrm>
              <a:off x="2764" y="4692"/>
              <a:ext cx="13353" cy="337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       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把</a:t>
              </a:r>
              <a:r>
                <a:rPr sz="2800">
                  <a:solidFill>
                    <a:srgbClr val="1D41D5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1厘米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1个大格平均分成</a:t>
              </a:r>
              <a:r>
                <a:rPr sz="2800">
                  <a:solidFill>
                    <a:srgbClr val="1D41D5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10小格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，每个小格是</a:t>
              </a:r>
              <a:r>
                <a:rPr sz="2800">
                  <a:solidFill>
                    <a:srgbClr val="1D41D5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1毫米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，用字母</a:t>
              </a:r>
              <a:r>
                <a:rPr sz="2800">
                  <a:solidFill>
                    <a:srgbClr val="1D41D5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mm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表示</a:t>
              </a:r>
              <a:r>
                <a:rPr lang="zh-CN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。</a:t>
              </a:r>
              <a:endParaRPr 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194" name="文本框 2" title=""/>
          <p:cNvSpPr txBox="1"/>
          <p:nvPr>
            <p:custDataLst>
              <p:tags r:id="rId4"/>
            </p:custDataLst>
          </p:nvPr>
        </p:nvSpPr>
        <p:spPr>
          <a:xfrm>
            <a:off x="914400" y="198438"/>
            <a:ext cx="1500188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endParaRPr lang="zh-CN" altLang="en-US" sz="21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7409" name="图片 25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479040" y="2549525"/>
            <a:ext cx="4637405" cy="30035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7" name="Picture 23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256155" y="2849880"/>
            <a:ext cx="8027670" cy="10160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8" name="直接连接符 27" title=""/>
          <p:cNvCxnSpPr/>
          <p:nvPr>
            <p:custDataLst>
              <p:tags r:id="rId9"/>
            </p:custDataLst>
          </p:nvPr>
        </p:nvCxnSpPr>
        <p:spPr>
          <a:xfrm flipV="1">
            <a:off x="2479040" y="2141855"/>
            <a:ext cx="2540" cy="708025"/>
          </a:xfrm>
          <a:prstGeom prst="line">
            <a:avLst/>
          </a:prstGeom>
          <a:ln w="38100">
            <a:solidFill>
              <a:srgbClr val="1D41D5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>
            <p:custDataLst>
              <p:tags r:id="rId10"/>
            </p:custDataLst>
          </p:nvPr>
        </p:nvCxnSpPr>
        <p:spPr>
          <a:xfrm flipV="1">
            <a:off x="7102475" y="2382520"/>
            <a:ext cx="12065" cy="467360"/>
          </a:xfrm>
          <a:prstGeom prst="line">
            <a:avLst/>
          </a:prstGeom>
          <a:ln w="38100">
            <a:solidFill>
              <a:srgbClr val="1D41D5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圆角矩形标注 41" title=""/>
          <p:cNvSpPr/>
          <p:nvPr>
            <p:custDataLst>
              <p:tags r:id="rId11"/>
            </p:custDataLst>
          </p:nvPr>
        </p:nvSpPr>
        <p:spPr>
          <a:xfrm>
            <a:off x="2847975" y="845820"/>
            <a:ext cx="2973070" cy="1221740"/>
          </a:xfrm>
          <a:prstGeom prst="wedgeRoundRectCallout">
            <a:avLst>
              <a:gd name="adj1" fmla="val 37820"/>
              <a:gd name="adj2" fmla="val 82016"/>
              <a:gd name="adj3" fmla="val 16667"/>
            </a:avLst>
          </a:prstGeom>
          <a:solidFill>
            <a:srgbClr val="92D050"/>
          </a:solidFill>
          <a:ln w="127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这支铅长6厘米3小格</a:t>
            </a:r>
            <a:r>
              <a:rPr lang="zh-CN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lang="zh-CN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grpSp>
        <p:nvGrpSpPr>
          <p:cNvPr id="43" name="组合 42" title=""/>
          <p:cNvGrpSpPr/>
          <p:nvPr>
            <p:custDataLst>
              <p:tags r:id="rId12"/>
            </p:custDataLst>
          </p:nvPr>
        </p:nvGrpSpPr>
        <p:grpSpPr>
          <a:xfrm>
            <a:off x="2007123" y="4416369"/>
            <a:ext cx="4447795" cy="1833981"/>
            <a:chOff x="-5821" y="1910"/>
            <a:chExt cx="8604" cy="3365"/>
          </a:xfrm>
        </p:grpSpPr>
        <p:pic>
          <p:nvPicPr>
            <p:cNvPr id="44" name="图片 42" descr="5.png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3"/>
            <a:stretch>
              <a:fillRect/>
            </a:stretch>
          </p:blipFill>
          <p:spPr>
            <a:xfrm>
              <a:off x="-5821" y="1910"/>
              <a:ext cx="3102" cy="336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45" name="圆角矩形标注 44"/>
            <p:cNvSpPr/>
            <p:nvPr>
              <p:custDataLst>
                <p:tags r:id="rId15"/>
              </p:custDataLst>
            </p:nvPr>
          </p:nvSpPr>
          <p:spPr>
            <a:xfrm>
              <a:off x="-2719" y="1910"/>
              <a:ext cx="5502" cy="2453"/>
            </a:xfrm>
            <a:prstGeom prst="wedgeRoundRectCallout">
              <a:avLst>
                <a:gd name="adj1" fmla="val -67842"/>
                <a:gd name="adj2" fmla="val 11560"/>
                <a:gd name="adj3" fmla="val 16667"/>
              </a:avLst>
            </a:prstGeom>
            <a:solidFill>
              <a:schemeClr val="accent4">
                <a:lumMod val="20000"/>
                <a:lumOff val="80000"/>
              </a:schemeClr>
            </a:solidFill>
            <a:ln w="1270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sz="280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也就是</a:t>
              </a:r>
              <a:r>
                <a:rPr kumimoji="0" sz="2800" i="0" u="none" strike="noStrike" kern="1200" cap="none" spc="0" normalizeH="0" baseline="0" noProof="0">
                  <a:ln>
                    <a:noFill/>
                  </a:ln>
                  <a:solidFill>
                    <a:srgbClr val="1D41D5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6厘米3毫米</a:t>
              </a:r>
              <a:r>
                <a:rPr kumimoji="0" lang="zh-CN" sz="280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。</a:t>
              </a:r>
              <a:endParaRPr kumimoji="0" lang="zh-CN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194" name="文本框 2" title=""/>
          <p:cNvSpPr txBox="1"/>
          <p:nvPr>
            <p:custDataLst>
              <p:tags r:id="rId4"/>
            </p:custDataLst>
          </p:nvPr>
        </p:nvSpPr>
        <p:spPr>
          <a:xfrm>
            <a:off x="914400" y="198438"/>
            <a:ext cx="1500188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endParaRPr lang="zh-CN" altLang="en-US" sz="21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" name="组合 1" title=""/>
          <p:cNvGrpSpPr/>
          <p:nvPr>
            <p:custDataLst>
              <p:tags r:id="rId5"/>
            </p:custDataLst>
          </p:nvPr>
        </p:nvGrpSpPr>
        <p:grpSpPr>
          <a:xfrm>
            <a:off x="1259840" y="1812290"/>
            <a:ext cx="9266555" cy="3519170"/>
            <a:chOff x="2304" y="3606"/>
            <a:chExt cx="14593" cy="5542"/>
          </a:xfrm>
        </p:grpSpPr>
        <p:sp>
          <p:nvSpPr>
            <p:cNvPr id="5" name="矩形 4"/>
            <p:cNvSpPr/>
            <p:nvPr>
              <p:custDataLst>
                <p:tags r:id="rId6"/>
              </p:custDataLst>
            </p:nvPr>
          </p:nvSpPr>
          <p:spPr>
            <a:xfrm>
              <a:off x="2304" y="3606"/>
              <a:ext cx="14593" cy="5542"/>
            </a:xfrm>
            <a:prstGeom prst="rect">
              <a:avLst/>
            </a:prstGeom>
            <a:solidFill>
              <a:srgbClr val="EDFFF8"/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6" name="TextBox 7"/>
            <p:cNvSpPr txBox="1"/>
            <p:nvPr>
              <p:custDataLst>
                <p:tags r:id="rId7"/>
              </p:custDataLst>
            </p:nvPr>
          </p:nvSpPr>
          <p:spPr>
            <a:xfrm>
              <a:off x="2924" y="5063"/>
              <a:ext cx="13353" cy="217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       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当测量的结果</a:t>
              </a:r>
              <a:r>
                <a:rPr sz="2800">
                  <a:solidFill>
                    <a:srgbClr val="1D41D5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不是整厘米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时，为了使测量的结果更精确，需要用到一个比厘米小的长度单位</a:t>
              </a:r>
              <a:r>
                <a:rPr sz="2800">
                  <a:solidFill>
                    <a:srgbClr val="1D41D5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毫米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。</a:t>
              </a:r>
              <a:endPara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194" name="文本框 2" title=""/>
          <p:cNvSpPr txBox="1"/>
          <p:nvPr>
            <p:custDataLst>
              <p:tags r:id="rId4"/>
            </p:custDataLst>
          </p:nvPr>
        </p:nvSpPr>
        <p:spPr>
          <a:xfrm>
            <a:off x="914400" y="198438"/>
            <a:ext cx="1500188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endParaRPr lang="zh-CN" altLang="en-US" sz="21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" name="TextBox 44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962025" y="999490"/>
            <a:ext cx="10679430" cy="7372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找一找生活中哪些物体的长度是1分米、1毫米。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348740" y="1995170"/>
            <a:ext cx="2772410" cy="1970405"/>
          </a:xfrm>
          <a:prstGeom prst="rect">
            <a:avLst/>
          </a:prstGeom>
        </p:spPr>
      </p:pic>
      <p:grpSp>
        <p:nvGrpSpPr>
          <p:cNvPr id="17" name="组合 16" title=""/>
          <p:cNvGrpSpPr/>
          <p:nvPr>
            <p:custDataLst>
              <p:tags r:id="rId8"/>
            </p:custDataLst>
          </p:nvPr>
        </p:nvGrpSpPr>
        <p:grpSpPr>
          <a:xfrm>
            <a:off x="5765800" y="2117090"/>
            <a:ext cx="4838065" cy="1717675"/>
            <a:chOff x="10953" y="6979"/>
            <a:chExt cx="7619" cy="2705"/>
          </a:xfrm>
        </p:grpSpPr>
        <p:sp>
          <p:nvSpPr>
            <p:cNvPr id="18" name="矩形: 折角 9"/>
            <p:cNvSpPr/>
            <p:nvPr>
              <p:custDataLst>
                <p:tags r:id="rId9"/>
              </p:custDataLst>
            </p:nvPr>
          </p:nvSpPr>
          <p:spPr>
            <a:xfrm>
              <a:off x="10953" y="6979"/>
              <a:ext cx="6861" cy="2705"/>
            </a:xfrm>
            <a:prstGeom prst="foldedCorner">
              <a:avLst/>
            </a:prstGeom>
            <a:solidFill>
              <a:schemeClr val="bg1"/>
            </a:solidFill>
            <a:ln>
              <a:solidFill>
                <a:srgbClr val="00B050"/>
              </a:solidFill>
            </a:ln>
            <a:effectLst>
              <a:glow rad="139700">
                <a:schemeClr val="accent1">
                  <a:satMod val="175000"/>
                  <a:alpha val="40000"/>
                </a:schemeClr>
              </a:glow>
              <a:innerShdw blurRad="63500" dist="50800" dir="13500000">
                <a:prstClr val="black">
                  <a:alpha val="50000"/>
                </a:prstClr>
              </a:innerShdw>
            </a:effectLst>
            <a:scene3d>
              <a:camera prst="perspectiveBelow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19" name="TextBox 44"/>
            <p:cNvSpPr txBox="1"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11249" y="7603"/>
              <a:ext cx="7323" cy="116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  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1拃长约</a:t>
              </a:r>
              <a:r>
                <a:rPr sz="2800">
                  <a:solidFill>
                    <a:srgbClr val="1D41D5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1分米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。</a:t>
              </a:r>
              <a:endPara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4" name="组合 3" title=""/>
          <p:cNvGrpSpPr/>
          <p:nvPr>
            <p:custDataLst>
              <p:tags r:id="rId11"/>
            </p:custDataLst>
          </p:nvPr>
        </p:nvGrpSpPr>
        <p:grpSpPr>
          <a:xfrm>
            <a:off x="912495" y="4751070"/>
            <a:ext cx="4650105" cy="1717675"/>
            <a:chOff x="10722" y="6979"/>
            <a:chExt cx="7323" cy="2705"/>
          </a:xfrm>
        </p:grpSpPr>
        <p:sp>
          <p:nvSpPr>
            <p:cNvPr id="5" name="矩形: 折角 9"/>
            <p:cNvSpPr/>
            <p:nvPr>
              <p:custDataLst>
                <p:tags r:id="rId12"/>
              </p:custDataLst>
            </p:nvPr>
          </p:nvSpPr>
          <p:spPr>
            <a:xfrm>
              <a:off x="10953" y="6979"/>
              <a:ext cx="6861" cy="2705"/>
            </a:xfrm>
            <a:prstGeom prst="foldedCorner">
              <a:avLst/>
            </a:prstGeom>
            <a:solidFill>
              <a:schemeClr val="bg1"/>
            </a:solidFill>
            <a:ln>
              <a:solidFill>
                <a:srgbClr val="00B050"/>
              </a:solidFill>
            </a:ln>
            <a:effectLst>
              <a:glow rad="139700">
                <a:schemeClr val="accent1">
                  <a:satMod val="175000"/>
                  <a:alpha val="40000"/>
                </a:schemeClr>
              </a:glow>
              <a:innerShdw blurRad="63500" dist="50800" dir="13500000">
                <a:prstClr val="black">
                  <a:alpha val="50000"/>
                </a:prstClr>
              </a:innerShdw>
            </a:effectLst>
            <a:scene3d>
              <a:camera prst="perspectiveBelow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7" name="TextBox 44"/>
            <p:cNvSpPr txBox="1"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10722" y="7603"/>
              <a:ext cx="7323" cy="116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  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粉笔盒高约</a:t>
              </a:r>
              <a:r>
                <a:rPr sz="2800">
                  <a:solidFill>
                    <a:srgbClr val="1D41D5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1分米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。</a:t>
              </a:r>
              <a:endPara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10" name="图片 9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95440" y="4215130"/>
            <a:ext cx="2641600" cy="238379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194" name="文本框 2" title=""/>
          <p:cNvSpPr txBox="1"/>
          <p:nvPr>
            <p:custDataLst>
              <p:tags r:id="rId4"/>
            </p:custDataLst>
          </p:nvPr>
        </p:nvSpPr>
        <p:spPr>
          <a:xfrm>
            <a:off x="914400" y="198438"/>
            <a:ext cx="1500188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endParaRPr lang="zh-CN" altLang="en-US" sz="21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" name="TextBox 44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962025" y="999490"/>
            <a:ext cx="10679430" cy="7372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找一找生活中哪些物体的长度是1分米、1毫米。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7" name="组合 16" title=""/>
          <p:cNvGrpSpPr/>
          <p:nvPr>
            <p:custDataLst>
              <p:tags r:id="rId6"/>
            </p:custDataLst>
          </p:nvPr>
        </p:nvGrpSpPr>
        <p:grpSpPr>
          <a:xfrm>
            <a:off x="1475105" y="4551680"/>
            <a:ext cx="4838065" cy="1717675"/>
            <a:chOff x="10953" y="7155"/>
            <a:chExt cx="7619" cy="2705"/>
          </a:xfrm>
        </p:grpSpPr>
        <p:sp>
          <p:nvSpPr>
            <p:cNvPr id="18" name="矩形: 折角 9"/>
            <p:cNvSpPr/>
            <p:nvPr>
              <p:custDataLst>
                <p:tags r:id="rId7"/>
              </p:custDataLst>
            </p:nvPr>
          </p:nvSpPr>
          <p:spPr>
            <a:xfrm>
              <a:off x="10953" y="7155"/>
              <a:ext cx="6861" cy="2705"/>
            </a:xfrm>
            <a:prstGeom prst="foldedCorner">
              <a:avLst/>
            </a:prstGeom>
            <a:solidFill>
              <a:schemeClr val="bg1"/>
            </a:solidFill>
            <a:ln>
              <a:solidFill>
                <a:srgbClr val="00B050"/>
              </a:solidFill>
            </a:ln>
            <a:effectLst>
              <a:glow rad="139700">
                <a:schemeClr val="accent1">
                  <a:satMod val="175000"/>
                  <a:alpha val="40000"/>
                </a:schemeClr>
              </a:glow>
              <a:innerShdw blurRad="63500" dist="50800" dir="13500000">
                <a:prstClr val="black">
                  <a:alpha val="50000"/>
                </a:prstClr>
              </a:innerShdw>
            </a:effectLst>
            <a:scene3d>
              <a:camera prst="perspectiveBelow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19" name="TextBox 44"/>
            <p:cNvSpPr txBox="1"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11249" y="7603"/>
              <a:ext cx="7323" cy="116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 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2分硬币大约有</a:t>
              </a:r>
              <a:r>
                <a:rPr sz="2800">
                  <a:solidFill>
                    <a:srgbClr val="1D41D5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1毫米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厚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。</a:t>
              </a:r>
              <a:endPara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3" name="组合 2" title=""/>
          <p:cNvGrpSpPr/>
          <p:nvPr>
            <p:custDataLst>
              <p:tags r:id="rId9"/>
            </p:custDataLst>
          </p:nvPr>
        </p:nvGrpSpPr>
        <p:grpSpPr>
          <a:xfrm>
            <a:off x="6351905" y="4533900"/>
            <a:ext cx="4721860" cy="1717675"/>
            <a:chOff x="10942" y="6979"/>
            <a:chExt cx="7436" cy="2705"/>
          </a:xfrm>
        </p:grpSpPr>
        <p:sp>
          <p:nvSpPr>
            <p:cNvPr id="4" name="矩形: 折角 9"/>
            <p:cNvSpPr/>
            <p:nvPr>
              <p:custDataLst>
                <p:tags r:id="rId10"/>
              </p:custDataLst>
            </p:nvPr>
          </p:nvSpPr>
          <p:spPr>
            <a:xfrm>
              <a:off x="10953" y="6979"/>
              <a:ext cx="6861" cy="2705"/>
            </a:xfrm>
            <a:prstGeom prst="foldedCorner">
              <a:avLst/>
            </a:prstGeom>
            <a:solidFill>
              <a:schemeClr val="bg1"/>
            </a:solidFill>
            <a:ln>
              <a:solidFill>
                <a:srgbClr val="00B050"/>
              </a:solidFill>
            </a:ln>
            <a:effectLst>
              <a:glow rad="139700">
                <a:schemeClr val="accent1">
                  <a:satMod val="175000"/>
                  <a:alpha val="40000"/>
                </a:schemeClr>
              </a:glow>
              <a:innerShdw blurRad="63500" dist="50800" dir="13500000">
                <a:prstClr val="black">
                  <a:alpha val="50000"/>
                </a:prstClr>
              </a:innerShdw>
            </a:effectLst>
            <a:scene3d>
              <a:camera prst="perspectiveBelow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5" name="TextBox 44"/>
            <p:cNvSpPr txBox="1"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10942" y="7603"/>
              <a:ext cx="7436" cy="116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银行卡的厚度大约是</a:t>
              </a:r>
              <a:r>
                <a:rPr lang="en-US" altLang="zh-CN" sz="2800">
                  <a:solidFill>
                    <a:srgbClr val="1D41D5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1毫米</a:t>
              </a:r>
              <a:r>
                <a:rPr lang="zh-CN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。</a:t>
              </a:r>
              <a:endParaRPr 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7" name="图片 37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2122805" y="2594610"/>
            <a:ext cx="2539365" cy="1098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3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3799" b="40199"/>
          <a:stretch>
            <a:fillRect/>
          </a:stretch>
        </p:blipFill>
        <p:spPr>
          <a:xfrm>
            <a:off x="7350760" y="2224405"/>
            <a:ext cx="2606040" cy="161988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https://d.book118.com/148046126072006047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428"/>
</p:tagLst>
</file>

<file path=ppt/tags/tag2.xml><?xml version="1.0" encoding="utf-8"?>
<p:tagLst xmlns:p="http://schemas.openxmlformats.org/presentationml/2006/main">
  <p:tag name="AS_UNIQUEID" val="1429"/>
</p:tagLst>
</file>

<file path=ppt/tags/tag3.xml><?xml version="1.0" encoding="utf-8"?>
<p:tagLst xmlns:p="http://schemas.openxmlformats.org/presentationml/2006/main">
  <p:tag name="AS_UNIQUEID" val="1430"/>
</p:tagLst>
</file>

<file path=ppt/tags/tag4.xml><?xml version="1.0" encoding="utf-8"?>
<p:tagLst xmlns:p="http://schemas.openxmlformats.org/presentationml/2006/main">
  <p:tag name="AS_UNIQUEID" val="1431"/>
</p:tagLst>
</file>

<file path=ppt/tags/tag5.xml><?xml version="1.0" encoding="utf-8"?>
<p:tagLst xmlns:p="http://schemas.openxmlformats.org/presentationml/2006/main">
  <p:tag name="AS_UNIQUEID" val="1432"/>
</p:tagLst>
</file>

<file path=ppt/tags/tag6.xml><?xml version="1.0" encoding="utf-8"?>
<p:tagLst xmlns:p="http://schemas.openxmlformats.org/presentationml/2006/main">
  <p:tag name="AS_UNIQUEID" val="1433"/>
</p:tagLst>
</file>

<file path=ppt/tags/tag7.xml><?xml version="1.0" encoding="utf-8"?>
<p:tagLst xmlns:p="http://schemas.openxmlformats.org/presentationml/2006/main">
  <p:tag name="AS_UNIQUEID" val="1434"/>
</p:tagLst>
</file>

<file path=ppt/tags/tag8.xml><?xml version="1.0" encoding="utf-8"?>
<p:tagLst xmlns:p="http://schemas.openxmlformats.org/presentationml/2006/main">
  <p:tag name="AS_UNIQUEID" val="1435"/>
</p:tagLst>
</file>

<file path=ppt/tags/tag9.xml><?xml version="1.0" encoding="utf-8"?>
<p:tagLst xmlns:p="http://schemas.openxmlformats.org/presentationml/2006/main">
  <p:tag name="AS_UNIQUEID" val="1436"/>
</p:tagLst>
</file>

<file path=ppt/tags/tag10.xml><?xml version="1.0" encoding="utf-8"?>
<p:tagLst xmlns:p="http://schemas.openxmlformats.org/presentationml/2006/main">
  <p:tag name="AS_UNIQUEID" val="1437"/>
</p:tagLst>
</file>

<file path=ppt/tags/tag11.xml><?xml version="1.0" encoding="utf-8"?>
<p:tagLst xmlns:p="http://schemas.openxmlformats.org/presentationml/2006/main">
  <p:tag name="AS_UNIQUEID" val="1438"/>
</p:tagLst>
</file>

<file path=ppt/tags/tag12.xml><?xml version="1.0" encoding="utf-8"?>
<p:tagLst xmlns:p="http://schemas.openxmlformats.org/presentationml/2006/main">
  <p:tag name="AS_UNIQUEID" val="1439"/>
</p:tagLst>
</file>

<file path=ppt/tags/tag13.xml><?xml version="1.0" encoding="utf-8"?>
<p:tagLst xmlns:p="http://schemas.openxmlformats.org/presentationml/2006/main">
  <p:tag name="AS_UNIQUEID" val="1440"/>
</p:tagLst>
</file>

<file path=ppt/tags/tag14.xml><?xml version="1.0" encoding="utf-8"?>
<p:tagLst xmlns:p="http://schemas.openxmlformats.org/presentationml/2006/main">
  <p:tag name="AS_UNIQUEID" val="1441"/>
</p:tagLst>
</file>

<file path=ppt/tags/tag15.xml><?xml version="1.0" encoding="utf-8"?>
<p:tagLst xmlns:p="http://schemas.openxmlformats.org/presentationml/2006/main">
  <p:tag name="AS_UNIQUEID" val="1442"/>
</p:tagLst>
</file>

<file path=ppt/tags/tag16.xml><?xml version="1.0" encoding="utf-8"?>
<p:tagLst xmlns:p="http://schemas.openxmlformats.org/presentationml/2006/main">
  <p:tag name="AS_UNIQUEID" val="1443"/>
</p:tagLst>
</file>

<file path=ppt/tags/tag17.xml><?xml version="1.0" encoding="utf-8"?>
<p:tagLst xmlns:p="http://schemas.openxmlformats.org/presentationml/2006/main">
  <p:tag name="AS_UNIQUEID" val="1444"/>
</p:tagLst>
</file>

<file path=ppt/tags/tag18.xml><?xml version="1.0" encoding="utf-8"?>
<p:tagLst xmlns:p="http://schemas.openxmlformats.org/presentationml/2006/main">
  <p:tag name="AS_UNIQUEID" val="1445"/>
</p:tagLst>
</file>

<file path=ppt/tags/tag19.xml><?xml version="1.0" encoding="utf-8"?>
<p:tagLst xmlns:p="http://schemas.openxmlformats.org/presentationml/2006/main">
  <p:tag name="AS_UNIQUEID" val="1446"/>
</p:tagLst>
</file>

<file path=ppt/tags/tag20.xml><?xml version="1.0" encoding="utf-8"?>
<p:tagLst xmlns:p="http://schemas.openxmlformats.org/presentationml/2006/main">
  <p:tag name="AS_UNIQUEID" val="1447"/>
</p:tagLst>
</file>

<file path=ppt/tags/tag21.xml><?xml version="1.0" encoding="utf-8"?>
<p:tagLst xmlns:p="http://schemas.openxmlformats.org/presentationml/2006/main">
  <p:tag name="AS_UNIQUEID" val="1448"/>
</p:tagLst>
</file>

<file path=ppt/tags/tag22.xml><?xml version="1.0" encoding="utf-8"?>
<p:tagLst xmlns:p="http://schemas.openxmlformats.org/presentationml/2006/main">
  <p:tag name="AS_UNIQUEID" val="1449"/>
</p:tagLst>
</file>

<file path=ppt/tags/tag23.xml><?xml version="1.0" encoding="utf-8"?>
<p:tagLst xmlns:p="http://schemas.openxmlformats.org/presentationml/2006/main">
  <p:tag name="AS_UNIQUEID" val="1450"/>
</p:tagLst>
</file>

<file path=ppt/tags/tag24.xml><?xml version="1.0" encoding="utf-8"?>
<p:tagLst xmlns:p="http://schemas.openxmlformats.org/presentationml/2006/main">
  <p:tag name="AS_UNIQUEID" val="1451"/>
</p:tagLst>
</file>

<file path=ppt/tags/tag25.xml><?xml version="1.0" encoding="utf-8"?>
<p:tagLst xmlns:p="http://schemas.openxmlformats.org/presentationml/2006/main">
  <p:tag name="AS_UNIQUEID" val="1452"/>
</p:tagLst>
</file>

<file path=ppt/tags/tag26.xml><?xml version="1.0" encoding="utf-8"?>
<p:tagLst xmlns:p="http://schemas.openxmlformats.org/presentationml/2006/main">
  <p:tag name="AS_UNIQUEID" val="1453"/>
</p:tagLst>
</file>

<file path=ppt/tags/tag27.xml><?xml version="1.0" encoding="utf-8"?>
<p:tagLst xmlns:p="http://schemas.openxmlformats.org/presentationml/2006/main">
  <p:tag name="AS_UNIQUEID" val="1454"/>
</p:tagLst>
</file>

<file path=ppt/tags/tag28.xml><?xml version="1.0" encoding="utf-8"?>
<p:tagLst xmlns:p="http://schemas.openxmlformats.org/presentationml/2006/main">
  <p:tag name="AS_UNIQUEID" val="1455"/>
</p:tagLst>
</file>

<file path=ppt/tags/tag29.xml><?xml version="1.0" encoding="utf-8"?>
<p:tagLst xmlns:p="http://schemas.openxmlformats.org/presentationml/2006/main">
  <p:tag name="AS_UNIQUEID" val="1456"/>
</p:tagLst>
</file>

<file path=ppt/tags/tag30.xml><?xml version="1.0" encoding="utf-8"?>
<p:tagLst xmlns:p="http://schemas.openxmlformats.org/presentationml/2006/main">
  <p:tag name="AS_UNIQUEID" val="1457"/>
</p:tagLst>
</file>

<file path=ppt/tags/tag31.xml><?xml version="1.0" encoding="utf-8"?>
<p:tagLst xmlns:p="http://schemas.openxmlformats.org/presentationml/2006/main">
  <p:tag name="AS_UNIQUEID" val="1458"/>
</p:tagLst>
</file>

<file path=ppt/tags/tag32.xml><?xml version="1.0" encoding="utf-8"?>
<p:tagLst xmlns:p="http://schemas.openxmlformats.org/presentationml/2006/main">
  <p:tag name="AS_UNIQUEID" val="1459"/>
</p:tagLst>
</file>

<file path=ppt/tags/tag33.xml><?xml version="1.0" encoding="utf-8"?>
<p:tagLst xmlns:p="http://schemas.openxmlformats.org/presentationml/2006/main">
  <p:tag name="AS_UNIQUEID" val="1460"/>
</p:tagLst>
</file>

<file path=ppt/tags/tag34.xml><?xml version="1.0" encoding="utf-8"?>
<p:tagLst xmlns:p="http://schemas.openxmlformats.org/presentationml/2006/main">
  <p:tag name="AS_UNIQUEID" val="1461"/>
</p:tagLst>
</file>

<file path=ppt/tags/tag35.xml><?xml version="1.0" encoding="utf-8"?>
<p:tagLst xmlns:p="http://schemas.openxmlformats.org/presentationml/2006/main">
  <p:tag name="AS_UNIQUEID" val="1462"/>
</p:tagLst>
</file>

<file path=ppt/tags/tag36.xml><?xml version="1.0" encoding="utf-8"?>
<p:tagLst xmlns:p="http://schemas.openxmlformats.org/presentationml/2006/main">
  <p:tag name="AS_UNIQUEID" val="1463"/>
</p:tagLst>
</file>

<file path=ppt/tags/tag37.xml><?xml version="1.0" encoding="utf-8"?>
<p:tagLst xmlns:p="http://schemas.openxmlformats.org/presentationml/2006/main">
  <p:tag name="AS_UNIQUEID" val="1464"/>
</p:tagLst>
</file>

<file path=ppt/tags/tag38.xml><?xml version="1.0" encoding="utf-8"?>
<p:tagLst xmlns:p="http://schemas.openxmlformats.org/presentationml/2006/main">
  <p:tag name="AS_UNIQUEID" val="1465"/>
</p:tagLst>
</file>

<file path=ppt/tags/tag39.xml><?xml version="1.0" encoding="utf-8"?>
<p:tagLst xmlns:p="http://schemas.openxmlformats.org/presentationml/2006/main">
  <p:tag name="AS_UNIQUEID" val="1466"/>
</p:tagLst>
</file>

<file path=ppt/tags/tag40.xml><?xml version="1.0" encoding="utf-8"?>
<p:tagLst xmlns:p="http://schemas.openxmlformats.org/presentationml/2006/main">
  <p:tag name="AS_UNIQUEID" val="1467"/>
</p:tagLst>
</file>

<file path=ppt/tags/tag41.xml><?xml version="1.0" encoding="utf-8"?>
<p:tagLst xmlns:p="http://schemas.openxmlformats.org/presentationml/2006/main">
  <p:tag name="AS_UNIQUEID" val="1468"/>
</p:tagLst>
</file>

<file path=ppt/tags/tag42.xml><?xml version="1.0" encoding="utf-8"?>
<p:tagLst xmlns:p="http://schemas.openxmlformats.org/presentationml/2006/main">
  <p:tag name="AS_UNIQUEID" val="1469"/>
</p:tagLst>
</file>

<file path=ppt/tags/tag43.xml><?xml version="1.0" encoding="utf-8"?>
<p:tagLst xmlns:p="http://schemas.openxmlformats.org/presentationml/2006/main">
  <p:tag name="AS_UNIQUEID" val="1470"/>
</p:tagLst>
</file>

<file path=ppt/tags/tag44.xml><?xml version="1.0" encoding="utf-8"?>
<p:tagLst xmlns:p="http://schemas.openxmlformats.org/presentationml/2006/main">
  <p:tag name="AS_UNIQUEID" val="1471"/>
</p:tagLst>
</file>

<file path=ppt/tags/tag45.xml><?xml version="1.0" encoding="utf-8"?>
<p:tagLst xmlns:p="http://schemas.openxmlformats.org/presentationml/2006/main">
  <p:tag name="AS_UNIQUEID" val="1472"/>
</p:tagLst>
</file>

<file path=ppt/tags/tag46.xml><?xml version="1.0" encoding="utf-8"?>
<p:tagLst xmlns:p="http://schemas.openxmlformats.org/presentationml/2006/main">
  <p:tag name="AS_UNIQUEID" val="1473"/>
</p:tagLst>
</file>

<file path=ppt/tags/tag47.xml><?xml version="1.0" encoding="utf-8"?>
<p:tagLst xmlns:p="http://schemas.openxmlformats.org/presentationml/2006/main">
  <p:tag name="AS_UNIQUEID" val="1474"/>
</p:tagLst>
</file>

<file path=ppt/tags/tag48.xml><?xml version="1.0" encoding="utf-8"?>
<p:tagLst xmlns:p="http://schemas.openxmlformats.org/presentationml/2006/main">
  <p:tag name="AS_UNIQUEID" val="1475"/>
</p:tagLst>
</file>

<file path=ppt/tags/tag49.xml><?xml version="1.0" encoding="utf-8"?>
<p:tagLst xmlns:p="http://schemas.openxmlformats.org/presentationml/2006/main">
  <p:tag name="AS_UNIQUEID" val="1476"/>
</p:tagLst>
</file>

<file path=ppt/tags/tag50.xml><?xml version="1.0" encoding="utf-8"?>
<p:tagLst xmlns:p="http://schemas.openxmlformats.org/presentationml/2006/main">
  <p:tag name="AS_UNIQUEID" val="1477"/>
</p:tagLst>
</file>

<file path=ppt/tags/tag51.xml><?xml version="1.0" encoding="utf-8"?>
<p:tagLst xmlns:p="http://schemas.openxmlformats.org/presentationml/2006/main">
  <p:tag name="AS_UNIQUEID" val="1478"/>
</p:tagLst>
</file>

<file path=ppt/tags/tag52.xml><?xml version="1.0" encoding="utf-8"?>
<p:tagLst xmlns:p="http://schemas.openxmlformats.org/presentationml/2006/main">
  <p:tag name="AS_UNIQUEID" val="1479"/>
</p:tagLst>
</file>

<file path=ppt/tags/tag53.xml><?xml version="1.0" encoding="utf-8"?>
<p:tagLst xmlns:p="http://schemas.openxmlformats.org/presentationml/2006/main">
  <p:tag name="AS_UNIQUEID" val="1480"/>
</p:tagLst>
</file>

<file path=ppt/tags/tag54.xml><?xml version="1.0" encoding="utf-8"?>
<p:tagLst xmlns:p="http://schemas.openxmlformats.org/presentationml/2006/main">
  <p:tag name="AS_UNIQUEID" val="1481"/>
</p:tagLst>
</file>

<file path=ppt/tags/tag55.xml><?xml version="1.0" encoding="utf-8"?>
<p:tagLst xmlns:p="http://schemas.openxmlformats.org/presentationml/2006/main">
  <p:tag name="AS_UNIQUEID" val="1482"/>
</p:tagLst>
</file>

<file path=ppt/tags/tag56.xml><?xml version="1.0" encoding="utf-8"?>
<p:tagLst xmlns:p="http://schemas.openxmlformats.org/presentationml/2006/main">
  <p:tag name="AS_UNIQUEID" val="1483"/>
</p:tagLst>
</file>

<file path=ppt/tags/tag57.xml><?xml version="1.0" encoding="utf-8"?>
<p:tagLst xmlns:p="http://schemas.openxmlformats.org/presentationml/2006/main">
  <p:tag name="AS_UNIQUEID" val="1484"/>
</p:tagLst>
</file>

<file path=ppt/tags/tag58.xml><?xml version="1.0" encoding="utf-8"?>
<p:tagLst xmlns:p="http://schemas.openxmlformats.org/presentationml/2006/main">
  <p:tag name="AS_UNIQUEID" val="1485"/>
</p:tagLst>
</file>

<file path=ppt/tags/tag59.xml><?xml version="1.0" encoding="utf-8"?>
<p:tagLst xmlns:p="http://schemas.openxmlformats.org/presentationml/2006/main">
  <p:tag name="AS_UNIQUEID" val="1486"/>
</p:tagLst>
</file>

<file path=ppt/tags/tag60.xml><?xml version="1.0" encoding="utf-8"?>
<p:tagLst xmlns:p="http://schemas.openxmlformats.org/presentationml/2006/main">
  <p:tag name="AS_UNIQUEID" val="1487"/>
</p:tagLst>
</file>

<file path=ppt/tags/tag61.xml><?xml version="1.0" encoding="utf-8"?>
<p:tagLst xmlns:p="http://schemas.openxmlformats.org/presentationml/2006/main">
  <p:tag name="AS_UNIQUEID" val="1488"/>
</p:tagLst>
</file>

<file path=ppt/tags/tag62.xml><?xml version="1.0" encoding="utf-8"?>
<p:tagLst xmlns:p="http://schemas.openxmlformats.org/presentationml/2006/main">
  <p:tag name="AS_UNIQUEID" val="1489"/>
</p:tagLst>
</file>

<file path=ppt/tags/tag63.xml><?xml version="1.0" encoding="utf-8"?>
<p:tagLst xmlns:p="http://schemas.openxmlformats.org/presentationml/2006/main">
  <p:tag name="AS_UNIQUEID" val="1490"/>
</p:tagLst>
</file>

<file path=ppt/tags/tag64.xml><?xml version="1.0" encoding="utf-8"?>
<p:tagLst xmlns:p="http://schemas.openxmlformats.org/presentationml/2006/main">
  <p:tag name="AS_UNIQUEID" val="1491"/>
</p:tagLst>
</file>

<file path=ppt/tags/tag65.xml><?xml version="1.0" encoding="utf-8"?>
<p:tagLst xmlns:p="http://schemas.openxmlformats.org/presentationml/2006/main">
  <p:tag name="AS_UNIQUEID" val="1492"/>
</p:tagLst>
</file>

<file path=ppt/tags/tag66.xml><?xml version="1.0" encoding="utf-8"?>
<p:tagLst xmlns:p="http://schemas.openxmlformats.org/presentationml/2006/main">
  <p:tag name="AS_UNIQUEID" val="1493"/>
</p:tagLst>
</file>

<file path=ppt/tags/tag67.xml><?xml version="1.0" encoding="utf-8"?>
<p:tagLst xmlns:p="http://schemas.openxmlformats.org/presentationml/2006/main">
  <p:tag name="AS_UNIQUEID" val="1494"/>
</p:tagLst>
</file>

<file path=ppt/tags/tag68.xml><?xml version="1.0" encoding="utf-8"?>
<p:tagLst xmlns:p="http://schemas.openxmlformats.org/presentationml/2006/main">
  <p:tag name="AS_UNIQUEID" val="1495"/>
</p:tagLst>
</file>

<file path=ppt/tags/tag69.xml><?xml version="1.0" encoding="utf-8"?>
<p:tagLst xmlns:p="http://schemas.openxmlformats.org/presentationml/2006/main">
  <p:tag name="AS_UNIQUEID" val="1496"/>
</p:tagLst>
</file>

<file path=ppt/tags/tag70.xml><?xml version="1.0" encoding="utf-8"?>
<p:tagLst xmlns:p="http://schemas.openxmlformats.org/presentationml/2006/main">
  <p:tag name="AS_UNIQUEID" val="1497"/>
</p:tagLst>
</file>

<file path=ppt/tags/tag71.xml><?xml version="1.0" encoding="utf-8"?>
<p:tagLst xmlns:p="http://schemas.openxmlformats.org/presentationml/2006/main">
  <p:tag name="AS_UNIQUEID" val="1498"/>
</p:tagLst>
</file>

<file path=ppt/tags/tag72.xml><?xml version="1.0" encoding="utf-8"?>
<p:tagLst xmlns:p="http://schemas.openxmlformats.org/presentationml/2006/main">
  <p:tag name="AS_UNIQUEID" val="1499"/>
</p:tagLst>
</file>

<file path=ppt/tags/tag73.xml><?xml version="1.0" encoding="utf-8"?>
<p:tagLst xmlns:p="http://schemas.openxmlformats.org/presentationml/2006/main">
  <p:tag name="AS_UNIQUEID" val="1500"/>
</p:tagLst>
</file>

<file path=ppt/tags/tag74.xml><?xml version="1.0" encoding="utf-8"?>
<p:tagLst xmlns:p="http://schemas.openxmlformats.org/presentationml/2006/main">
  <p:tag name="AS_UNIQUEID" val="1501"/>
</p:tagLst>
</file>

<file path=ppt/tags/tag75.xml><?xml version="1.0" encoding="utf-8"?>
<p:tagLst xmlns:p="http://schemas.openxmlformats.org/presentationml/2006/main">
  <p:tag name="AS_UNIQUEID" val="1502"/>
</p:tagLst>
</file>

<file path=ppt/tags/tag76.xml><?xml version="1.0" encoding="utf-8"?>
<p:tagLst xmlns:p="http://schemas.openxmlformats.org/presentationml/2006/main">
  <p:tag name="AS_UNIQUEID" val="1155"/>
</p:tagLst>
</file>

<file path=ppt/tags/tag77.xml><?xml version="1.0" encoding="utf-8"?>
<p:tagLst xmlns:p="http://schemas.openxmlformats.org/presentationml/2006/main">
  <p:tag name="AS_UNIQUEID" val="264"/>
</p:tagLst>
</file>

<file path=ppt/tags/tag78.xml><?xml version="1.0" encoding="utf-8"?>
<p:tagLst xmlns:p="http://schemas.openxmlformats.org/presentationml/2006/main">
  <p:tag name="AS_UNIQUEID" val="265"/>
</p:tagLst>
</file>

<file path=ppt/tags/tag79.xml><?xml version="1.0" encoding="utf-8"?>
<p:tagLst xmlns:p="http://schemas.openxmlformats.org/presentationml/2006/main">
  <p:tag name="AS_UNIQUEID" val="266"/>
</p:tagLst>
</file>

<file path=ppt/tags/tag80.xml><?xml version="1.0" encoding="utf-8"?>
<p:tagLst xmlns:p="http://schemas.openxmlformats.org/presentationml/2006/main">
  <p:tag name="AS_UNIQUEID" val="1156"/>
</p:tagLst>
</file>

<file path=ppt/tags/tag81.xml><?xml version="1.0" encoding="utf-8"?>
<p:tagLst xmlns:p="http://schemas.openxmlformats.org/presentationml/2006/main">
  <p:tag name="AS_UNIQUEID" val="264"/>
</p:tagLst>
</file>

<file path=ppt/tags/tag82.xml><?xml version="1.0" encoding="utf-8"?>
<p:tagLst xmlns:p="http://schemas.openxmlformats.org/presentationml/2006/main">
  <p:tag name="AS_UNIQUEID" val="265"/>
</p:tagLst>
</file>

<file path=ppt/tags/tag83.xml><?xml version="1.0" encoding="utf-8"?>
<p:tagLst xmlns:p="http://schemas.openxmlformats.org/presentationml/2006/main">
  <p:tag name="AS_UNIQUEID" val="266"/>
</p:tagLst>
</file>

<file path=ppt/tags/tag84.xml><?xml version="1.0" encoding="utf-8"?>
<p:tagLst xmlns:p="http://schemas.openxmlformats.org/presentationml/2006/main">
  <p:tag name="AS_UNIQUEID" val="1157"/>
</p:tagLst>
</file>

<file path=ppt/tags/tag85.xml><?xml version="1.0" encoding="utf-8"?>
<p:tagLst xmlns:p="http://schemas.openxmlformats.org/presentationml/2006/main">
  <p:tag name="AS_UNIQUEID" val="264"/>
</p:tagLst>
</file>

<file path=ppt/tags/tag86.xml><?xml version="1.0" encoding="utf-8"?>
<p:tagLst xmlns:p="http://schemas.openxmlformats.org/presentationml/2006/main">
  <p:tag name="AS_UNIQUEID" val="265"/>
</p:tagLst>
</file>

<file path=ppt/tags/tag87.xml><?xml version="1.0" encoding="utf-8"?>
<p:tagLst xmlns:p="http://schemas.openxmlformats.org/presentationml/2006/main">
  <p:tag name="AS_UNIQUEID" val="266"/>
</p:tagLst>
</file>

<file path=ppt/tags/tag88.xml><?xml version="1.0" encoding="utf-8"?>
<p:tagLst xmlns:p="http://schemas.openxmlformats.org/presentationml/2006/main">
  <p:tag name="AS_UNIQUEID" val="1158"/>
</p:tagLst>
</file>

<file path=ppt/tags/tag89.xml><?xml version="1.0" encoding="utf-8"?>
<p:tagLst xmlns:p="http://schemas.openxmlformats.org/presentationml/2006/main">
  <p:tag name="AS_UNIQUEID" val="264"/>
</p:tagLst>
</file>

<file path=ppt/tags/tag90.xml><?xml version="1.0" encoding="utf-8"?>
<p:tagLst xmlns:p="http://schemas.openxmlformats.org/presentationml/2006/main">
  <p:tag name="AS_UNIQUEID" val="265"/>
</p:tagLst>
</file>

<file path=ppt/tags/tag91.xml><?xml version="1.0" encoding="utf-8"?>
<p:tagLst xmlns:p="http://schemas.openxmlformats.org/presentationml/2006/main">
  <p:tag name="AS_UNIQUEID" val="266"/>
</p:tagLst>
</file>

<file path=ppt/tags/tag92.xml><?xml version="1.0" encoding="utf-8"?>
<p:tagLst xmlns:p="http://schemas.openxmlformats.org/presentationml/2006/main">
  <p:tag name="AS_UNIQUEID" val="1159"/>
</p:tagLst>
</file>

<file path=ppt/tags/tag93.xml><?xml version="1.0" encoding="utf-8"?>
<p:tagLst xmlns:p="http://schemas.openxmlformats.org/presentationml/2006/main">
  <p:tag name="AS_UNIQUEID" val="264"/>
</p:tagLst>
</file>

<file path=ppt/tags/tag94.xml><?xml version="1.0" encoding="utf-8"?>
<p:tagLst xmlns:p="http://schemas.openxmlformats.org/presentationml/2006/main">
  <p:tag name="AS_UNIQUEID" val="265"/>
</p:tagLst>
</file>

<file path=ppt/tags/tag95.xml><?xml version="1.0" encoding="utf-8"?>
<p:tagLst xmlns:p="http://schemas.openxmlformats.org/presentationml/2006/main">
  <p:tag name="AS_UNIQUEID" val="266"/>
</p:tagLst>
</file>

<file path=ppt/tags/tag96.xml><?xml version="1.0" encoding="utf-8"?>
<p:tagLst xmlns:p="http://schemas.openxmlformats.org/presentationml/2006/main">
  <p:tag name="AS_UNIQUEID" val="1160"/>
</p:tagLst>
</file>

<file path=ppt/tags/tag97.xml><?xml version="1.0" encoding="utf-8"?>
<p:tagLst xmlns:p="http://schemas.openxmlformats.org/presentationml/2006/main">
  <p:tag name="AS_UNIQUEID" val="264"/>
</p:tagLst>
</file>

<file path=ppt/tags/tag98.xml><?xml version="1.0" encoding="utf-8"?>
<p:tagLst xmlns:p="http://schemas.openxmlformats.org/presentationml/2006/main">
  <p:tag name="AS_UNIQUEID" val="265"/>
</p:tagLst>
</file>

<file path=ppt/tags/tag99.xml><?xml version="1.0" encoding="utf-8"?>
<p:tagLst xmlns:p="http://schemas.openxmlformats.org/presentationml/2006/main">
  <p:tag name="AS_UNIQUEID" val="266"/>
</p:tagLst>
</file>

<file path=ppt/tags/tag100.xml><?xml version="1.0" encoding="utf-8"?>
<p:tagLst xmlns:p="http://schemas.openxmlformats.org/presentationml/2006/main">
  <p:tag name="AS_UNIQUEID" val="729"/>
</p:tagLst>
</file>

<file path=ppt/tags/tag101.xml><?xml version="1.0" encoding="utf-8"?>
<p:tagLst xmlns:p="http://schemas.openxmlformats.org/presentationml/2006/main">
  <p:tag name="AS_UNIQUEID" val="730"/>
</p:tagLst>
</file>

<file path=ppt/tags/tag102.xml><?xml version="1.0" encoding="utf-8"?>
<p:tagLst xmlns:p="http://schemas.openxmlformats.org/presentationml/2006/main">
  <p:tag name="AS_UNIQUEID" val="1161"/>
</p:tagLst>
</file>

<file path=ppt/tags/tag103.xml><?xml version="1.0" encoding="utf-8"?>
<p:tagLst xmlns:p="http://schemas.openxmlformats.org/presentationml/2006/main">
  <p:tag name="AS_UNIQUEID" val="7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4.xml><?xml version="1.0" encoding="utf-8"?>
<p:tagLst xmlns:p="http://schemas.openxmlformats.org/presentationml/2006/main">
  <p:tag name="AS_UNIQUEID" val="7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AS_UNIQUEID" val="7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AS_UNIQUEID" val="7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AS_UNIQUEID" val="7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.xml><?xml version="1.0" encoding="utf-8"?>
<p:tagLst xmlns:p="http://schemas.openxmlformats.org/presentationml/2006/main">
  <p:tag name="AS_UNIQUEID" val="7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.xml><?xml version="1.0" encoding="utf-8"?>
<p:tagLst xmlns:p="http://schemas.openxmlformats.org/presentationml/2006/main">
  <p:tag name="AS_UNIQUEID" val="7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AS_UNIQUEID" val="7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AS_UNIQUEID" val="741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5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"/>
  <p:tag name="KSO_WM_UNIT_TYPE" val="a"/>
  <p:tag name="KSO_WM_UNIT_VALUE" val="9"/>
</p:tagLst>
</file>

<file path=ppt/tags/tag113.xml><?xml version="1.0" encoding="utf-8"?>
<p:tagLst xmlns:p="http://schemas.openxmlformats.org/presentationml/2006/main">
  <p:tag name="AS_UNIQUEID" val="1162"/>
</p:tagLst>
</file>

<file path=ppt/tags/tag114.xml><?xml version="1.0" encoding="utf-8"?>
<p:tagLst xmlns:p="http://schemas.openxmlformats.org/presentationml/2006/main">
  <p:tag name="AS_UNIQUEID" val="1163"/>
</p:tagLst>
</file>

<file path=ppt/tags/tag115.xml><?xml version="1.0" encoding="utf-8"?>
<p:tagLst xmlns:p="http://schemas.openxmlformats.org/presentationml/2006/main">
  <p:tag name="AS_UNIQUEID" val="1164"/>
</p:tagLst>
</file>

<file path=ppt/tags/tag116.xml><?xml version="1.0" encoding="utf-8"?>
<p:tagLst xmlns:p="http://schemas.openxmlformats.org/presentationml/2006/main">
  <p:tag name="AS_UNIQUEID" val="1165"/>
</p:tagLst>
</file>

<file path=ppt/tags/tag117.xml><?xml version="1.0" encoding="utf-8"?>
<p:tagLst xmlns:p="http://schemas.openxmlformats.org/presentationml/2006/main">
  <p:tag name="AS_UNIQUEID" val="1166"/>
</p:tagLst>
</file>

<file path=ppt/tags/tag118.xml><?xml version="1.0" encoding="utf-8"?>
<p:tagLst xmlns:p="http://schemas.openxmlformats.org/presentationml/2006/main">
  <p:tag name="AS_UNIQUEID" val="1167"/>
</p:tagLst>
</file>

<file path=ppt/tags/tag119.xml><?xml version="1.0" encoding="utf-8"?>
<p:tagLst xmlns:p="http://schemas.openxmlformats.org/presentationml/2006/main">
  <p:tag name="AS_UNIQUEID" val="1168"/>
</p:tagLst>
</file>

<file path=ppt/tags/tag120.xml><?xml version="1.0" encoding="utf-8"?>
<p:tagLst xmlns:p="http://schemas.openxmlformats.org/presentationml/2006/main">
  <p:tag name="AS_UNIQUEID" val="1169"/>
</p:tagLst>
</file>

<file path=ppt/tags/tag121.xml><?xml version="1.0" encoding="utf-8"?>
<p:tagLst xmlns:p="http://schemas.openxmlformats.org/presentationml/2006/main">
  <p:tag name="AS_UNIQUEID" val="1170"/>
</p:tagLst>
</file>

<file path=ppt/tags/tag122.xml><?xml version="1.0" encoding="utf-8"?>
<p:tagLst xmlns:p="http://schemas.openxmlformats.org/presentationml/2006/main">
  <p:tag name="AS_UNIQUEID" val="1171"/>
</p:tagLst>
</file>

<file path=ppt/tags/tag123.xml><?xml version="1.0" encoding="utf-8"?>
<p:tagLst xmlns:p="http://schemas.openxmlformats.org/presentationml/2006/main">
  <p:tag name="AS_UNIQUEID" val="1172"/>
</p:tagLst>
</file>

<file path=ppt/tags/tag124.xml><?xml version="1.0" encoding="utf-8"?>
<p:tagLst xmlns:p="http://schemas.openxmlformats.org/presentationml/2006/main">
  <p:tag name="AS_UNIQUEID" val="1173"/>
</p:tagLst>
</file>

<file path=ppt/tags/tag125.xml><?xml version="1.0" encoding="utf-8"?>
<p:tagLst xmlns:p="http://schemas.openxmlformats.org/presentationml/2006/main">
  <p:tag name="AS_UNIQUEID" val="1174"/>
</p:tagLst>
</file>

<file path=ppt/tags/tag126.xml><?xml version="1.0" encoding="utf-8"?>
<p:tagLst xmlns:p="http://schemas.openxmlformats.org/presentationml/2006/main">
  <p:tag name="AS_UNIQUEID" val="1175"/>
</p:tagLst>
</file>

<file path=ppt/tags/tag127.xml><?xml version="1.0" encoding="utf-8"?>
<p:tagLst xmlns:p="http://schemas.openxmlformats.org/presentationml/2006/main">
  <p:tag name="AS_UNIQUEID" val="1176"/>
</p:tagLst>
</file>

<file path=ppt/tags/tag128.xml><?xml version="1.0" encoding="utf-8"?>
<p:tagLst xmlns:p="http://schemas.openxmlformats.org/presentationml/2006/main">
  <p:tag name="AS_UNIQUEID" val="1177"/>
</p:tagLst>
</file>

<file path=ppt/tags/tag129.xml><?xml version="1.0" encoding="utf-8"?>
<p:tagLst xmlns:p="http://schemas.openxmlformats.org/presentationml/2006/main">
  <p:tag name="AS_UNIQUEID" val="1178"/>
</p:tagLst>
</file>

<file path=ppt/tags/tag130.xml><?xml version="1.0" encoding="utf-8"?>
<p:tagLst xmlns:p="http://schemas.openxmlformats.org/presentationml/2006/main">
  <p:tag name="AS_UNIQUEID" val="1179"/>
</p:tagLst>
</file>

<file path=ppt/tags/tag131.xml><?xml version="1.0" encoding="utf-8"?>
<p:tagLst xmlns:p="http://schemas.openxmlformats.org/presentationml/2006/main">
  <p:tag name="AS_UNIQUEID" val="1180"/>
</p:tagLst>
</file>

<file path=ppt/tags/tag132.xml><?xml version="1.0" encoding="utf-8"?>
<p:tagLst xmlns:p="http://schemas.openxmlformats.org/presentationml/2006/main">
  <p:tag name="AS_UNIQUEID" val="1181"/>
</p:tagLst>
</file>

<file path=ppt/tags/tag133.xml><?xml version="1.0" encoding="utf-8"?>
<p:tagLst xmlns:p="http://schemas.openxmlformats.org/presentationml/2006/main">
  <p:tag name="AS_UNIQUEID" val="1182"/>
</p:tagLst>
</file>

<file path=ppt/tags/tag134.xml><?xml version="1.0" encoding="utf-8"?>
<p:tagLst xmlns:p="http://schemas.openxmlformats.org/presentationml/2006/main">
  <p:tag name="AS_UNIQUEID" val="1183"/>
</p:tagLst>
</file>

<file path=ppt/tags/tag135.xml><?xml version="1.0" encoding="utf-8"?>
<p:tagLst xmlns:p="http://schemas.openxmlformats.org/presentationml/2006/main">
  <p:tag name="AS_UNIQUEID" val="1184"/>
</p:tagLst>
</file>

<file path=ppt/tags/tag136.xml><?xml version="1.0" encoding="utf-8"?>
<p:tagLst xmlns:p="http://schemas.openxmlformats.org/presentationml/2006/main">
  <p:tag name="AS_UNIQUEID" val="1185"/>
</p:tagLst>
</file>

<file path=ppt/tags/tag137.xml><?xml version="1.0" encoding="utf-8"?>
<p:tagLst xmlns:p="http://schemas.openxmlformats.org/presentationml/2006/main">
  <p:tag name="AS_UNIQUEID" val="1186"/>
</p:tagLst>
</file>

<file path=ppt/tags/tag138.xml><?xml version="1.0" encoding="utf-8"?>
<p:tagLst xmlns:p="http://schemas.openxmlformats.org/presentationml/2006/main">
  <p:tag name="AS_UNIQUEID" val="1187"/>
</p:tagLst>
</file>

<file path=ppt/tags/tag139.xml><?xml version="1.0" encoding="utf-8"?>
<p:tagLst xmlns:p="http://schemas.openxmlformats.org/presentationml/2006/main">
  <p:tag name="AS_UNIQUEID" val="1188"/>
</p:tagLst>
</file>

<file path=ppt/tags/tag140.xml><?xml version="1.0" encoding="utf-8"?>
<p:tagLst xmlns:p="http://schemas.openxmlformats.org/presentationml/2006/main">
  <p:tag name="AS_UNIQUEID" val="1189"/>
</p:tagLst>
</file>

<file path=ppt/tags/tag141.xml><?xml version="1.0" encoding="utf-8"?>
<p:tagLst xmlns:p="http://schemas.openxmlformats.org/presentationml/2006/main">
  <p:tag name="AS_UNIQUEID" val="1190"/>
</p:tagLst>
</file>

<file path=ppt/tags/tag142.xml><?xml version="1.0" encoding="utf-8"?>
<p:tagLst xmlns:p="http://schemas.openxmlformats.org/presentationml/2006/main">
  <p:tag name="AS_UNIQUEID" val="1191"/>
</p:tagLst>
</file>

<file path=ppt/tags/tag143.xml><?xml version="1.0" encoding="utf-8"?>
<p:tagLst xmlns:p="http://schemas.openxmlformats.org/presentationml/2006/main">
  <p:tag name="AS_UNIQUEID" val="1192"/>
</p:tagLst>
</file>

<file path=ppt/tags/tag144.xml><?xml version="1.0" encoding="utf-8"?>
<p:tagLst xmlns:p="http://schemas.openxmlformats.org/presentationml/2006/main">
  <p:tag name="AS_UNIQUEID" val="1193"/>
</p:tagLst>
</file>

<file path=ppt/tags/tag145.xml><?xml version="1.0" encoding="utf-8"?>
<p:tagLst xmlns:p="http://schemas.openxmlformats.org/presentationml/2006/main">
  <p:tag name="AS_UNIQUEID" val="1194"/>
</p:tagLst>
</file>

<file path=ppt/tags/tag146.xml><?xml version="1.0" encoding="utf-8"?>
<p:tagLst xmlns:p="http://schemas.openxmlformats.org/presentationml/2006/main">
  <p:tag name="AS_UNIQUEID" val="1195"/>
</p:tagLst>
</file>

<file path=ppt/tags/tag147.xml><?xml version="1.0" encoding="utf-8"?>
<p:tagLst xmlns:p="http://schemas.openxmlformats.org/presentationml/2006/main">
  <p:tag name="AS_UNIQUEID" val="1196"/>
</p:tagLst>
</file>

<file path=ppt/tags/tag148.xml><?xml version="1.0" encoding="utf-8"?>
<p:tagLst xmlns:p="http://schemas.openxmlformats.org/presentationml/2006/main">
  <p:tag name="AS_UNIQUEID" val="1197"/>
</p:tagLst>
</file>

<file path=ppt/tags/tag149.xml><?xml version="1.0" encoding="utf-8"?>
<p:tagLst xmlns:p="http://schemas.openxmlformats.org/presentationml/2006/main">
  <p:tag name="AS_UNIQUEID" val="1198"/>
</p:tagLst>
</file>

<file path=ppt/tags/tag150.xml><?xml version="1.0" encoding="utf-8"?>
<p:tagLst xmlns:p="http://schemas.openxmlformats.org/presentationml/2006/main">
  <p:tag name="AS_UNIQUEID" val="1199"/>
</p:tagLst>
</file>

<file path=ppt/tags/tag151.xml><?xml version="1.0" encoding="utf-8"?>
<p:tagLst xmlns:p="http://schemas.openxmlformats.org/presentationml/2006/main">
  <p:tag name="AS_UNIQUEID" val="1200"/>
</p:tagLst>
</file>

<file path=ppt/tags/tag152.xml><?xml version="1.0" encoding="utf-8"?>
<p:tagLst xmlns:p="http://schemas.openxmlformats.org/presentationml/2006/main">
  <p:tag name="AS_UNIQUEID" val="1201"/>
</p:tagLst>
</file>

<file path=ppt/tags/tag153.xml><?xml version="1.0" encoding="utf-8"?>
<p:tagLst xmlns:p="http://schemas.openxmlformats.org/presentationml/2006/main">
  <p:tag name="AS_UNIQUEID" val="1202"/>
</p:tagLst>
</file>

<file path=ppt/tags/tag154.xml><?xml version="1.0" encoding="utf-8"?>
<p:tagLst xmlns:p="http://schemas.openxmlformats.org/presentationml/2006/main">
  <p:tag name="AS_UNIQUEID" val="1203"/>
</p:tagLst>
</file>

<file path=ppt/tags/tag155.xml><?xml version="1.0" encoding="utf-8"?>
<p:tagLst xmlns:p="http://schemas.openxmlformats.org/presentationml/2006/main">
  <p:tag name="AS_UNIQUEID" val="1204"/>
</p:tagLst>
</file>

<file path=ppt/tags/tag156.xml><?xml version="1.0" encoding="utf-8"?>
<p:tagLst xmlns:p="http://schemas.openxmlformats.org/presentationml/2006/main">
  <p:tag name="AS_UNIQUEID" val="1205"/>
</p:tagLst>
</file>

<file path=ppt/tags/tag157.xml><?xml version="1.0" encoding="utf-8"?>
<p:tagLst xmlns:p="http://schemas.openxmlformats.org/presentationml/2006/main">
  <p:tag name="AS_UNIQUEID" val="1206"/>
</p:tagLst>
</file>

<file path=ppt/tags/tag158.xml><?xml version="1.0" encoding="utf-8"?>
<p:tagLst xmlns:p="http://schemas.openxmlformats.org/presentationml/2006/main">
  <p:tag name="AS_UNIQUEID" val="1207"/>
</p:tagLst>
</file>

<file path=ppt/tags/tag159.xml><?xml version="1.0" encoding="utf-8"?>
<p:tagLst xmlns:p="http://schemas.openxmlformats.org/presentationml/2006/main">
  <p:tag name="AS_UNIQUEID" val="1208"/>
</p:tagLst>
</file>

<file path=ppt/tags/tag160.xml><?xml version="1.0" encoding="utf-8"?>
<p:tagLst xmlns:p="http://schemas.openxmlformats.org/presentationml/2006/main">
  <p:tag name="AS_UNIQUEID" val="1209"/>
</p:tagLst>
</file>

<file path=ppt/tags/tag161.xml><?xml version="1.0" encoding="utf-8"?>
<p:tagLst xmlns:p="http://schemas.openxmlformats.org/presentationml/2006/main">
  <p:tag name="AS_UNIQUEID" val="1210"/>
</p:tagLst>
</file>

<file path=ppt/tags/tag162.xml><?xml version="1.0" encoding="utf-8"?>
<p:tagLst xmlns:p="http://schemas.openxmlformats.org/presentationml/2006/main">
  <p:tag name="AS_UNIQUEID" val="1211"/>
</p:tagLst>
</file>

<file path=ppt/tags/tag163.xml><?xml version="1.0" encoding="utf-8"?>
<p:tagLst xmlns:p="http://schemas.openxmlformats.org/presentationml/2006/main">
  <p:tag name="AS_UNIQUEID" val="1212"/>
</p:tagLst>
</file>

<file path=ppt/tags/tag164.xml><?xml version="1.0" encoding="utf-8"?>
<p:tagLst xmlns:p="http://schemas.openxmlformats.org/presentationml/2006/main">
  <p:tag name="AS_UNIQUEID" val="1213"/>
</p:tagLst>
</file>

<file path=ppt/tags/tag165.xml><?xml version="1.0" encoding="utf-8"?>
<p:tagLst xmlns:p="http://schemas.openxmlformats.org/presentationml/2006/main">
  <p:tag name="AS_UNIQUEID" val="1214"/>
</p:tagLst>
</file>

<file path=ppt/tags/tag166.xml><?xml version="1.0" encoding="utf-8"?>
<p:tagLst xmlns:p="http://schemas.openxmlformats.org/presentationml/2006/main">
  <p:tag name="AS_UNIQUEID" val="1215"/>
</p:tagLst>
</file>

<file path=ppt/tags/tag167.xml><?xml version="1.0" encoding="utf-8"?>
<p:tagLst xmlns:p="http://schemas.openxmlformats.org/presentationml/2006/main">
  <p:tag name="AS_UNIQUEID" val="1216"/>
</p:tagLst>
</file>

<file path=ppt/tags/tag168.xml><?xml version="1.0" encoding="utf-8"?>
<p:tagLst xmlns:p="http://schemas.openxmlformats.org/presentationml/2006/main">
  <p:tag name="AS_UNIQUEID" val="1217"/>
</p:tagLst>
</file>

<file path=ppt/tags/tag169.xml><?xml version="1.0" encoding="utf-8"?>
<p:tagLst xmlns:p="http://schemas.openxmlformats.org/presentationml/2006/main">
  <p:tag name="AS_UNIQUEID" val="1218"/>
</p:tagLst>
</file>

<file path=ppt/tags/tag170.xml><?xml version="1.0" encoding="utf-8"?>
<p:tagLst xmlns:p="http://schemas.openxmlformats.org/presentationml/2006/main">
  <p:tag name="AS_UNIQUEID" val="1219"/>
</p:tagLst>
</file>

<file path=ppt/tags/tag171.xml><?xml version="1.0" encoding="utf-8"?>
<p:tagLst xmlns:p="http://schemas.openxmlformats.org/presentationml/2006/main">
  <p:tag name="AS_UNIQUEID" val="1220"/>
</p:tagLst>
</file>

<file path=ppt/tags/tag172.xml><?xml version="1.0" encoding="utf-8"?>
<p:tagLst xmlns:p="http://schemas.openxmlformats.org/presentationml/2006/main">
  <p:tag name="AS_UNIQUEID" val="1221"/>
</p:tagLst>
</file>

<file path=ppt/tags/tag173.xml><?xml version="1.0" encoding="utf-8"?>
<p:tagLst xmlns:p="http://schemas.openxmlformats.org/presentationml/2006/main">
  <p:tag name="AS_UNIQUEID" val="1222"/>
</p:tagLst>
</file>

<file path=ppt/tags/tag174.xml><?xml version="1.0" encoding="utf-8"?>
<p:tagLst xmlns:p="http://schemas.openxmlformats.org/presentationml/2006/main">
  <p:tag name="AS_UNIQUEID" val="1223"/>
</p:tagLst>
</file>

<file path=ppt/tags/tag175.xml><?xml version="1.0" encoding="utf-8"?>
<p:tagLst xmlns:p="http://schemas.openxmlformats.org/presentationml/2006/main">
  <p:tag name="AS_UNIQUEID" val="1224"/>
</p:tagLst>
</file>

<file path=ppt/tags/tag176.xml><?xml version="1.0" encoding="utf-8"?>
<p:tagLst xmlns:p="http://schemas.openxmlformats.org/presentationml/2006/main">
  <p:tag name="AS_UNIQUEID" val="1225"/>
</p:tagLst>
</file>

<file path=ppt/tags/tag177.xml><?xml version="1.0" encoding="utf-8"?>
<p:tagLst xmlns:p="http://schemas.openxmlformats.org/presentationml/2006/main">
  <p:tag name="AS_UNIQUEID" val="1226"/>
</p:tagLst>
</file>

<file path=ppt/tags/tag178.xml><?xml version="1.0" encoding="utf-8"?>
<p:tagLst xmlns:p="http://schemas.openxmlformats.org/presentationml/2006/main">
  <p:tag name="AS_UNIQUEID" val="1227"/>
</p:tagLst>
</file>

<file path=ppt/tags/tag179.xml><?xml version="1.0" encoding="utf-8"?>
<p:tagLst xmlns:p="http://schemas.openxmlformats.org/presentationml/2006/main">
  <p:tag name="AS_UNIQUEID" val="1228"/>
</p:tagLst>
</file>

<file path=ppt/tags/tag180.xml><?xml version="1.0" encoding="utf-8"?>
<p:tagLst xmlns:p="http://schemas.openxmlformats.org/presentationml/2006/main">
  <p:tag name="AS_UNIQUEID" val="1229"/>
</p:tagLst>
</file>

<file path=ppt/tags/tag181.xml><?xml version="1.0" encoding="utf-8"?>
<p:tagLst xmlns:p="http://schemas.openxmlformats.org/presentationml/2006/main">
  <p:tag name="AS_UNIQUEID" val="1230"/>
</p:tagLst>
</file>

<file path=ppt/tags/tag182.xml><?xml version="1.0" encoding="utf-8"?>
<p:tagLst xmlns:p="http://schemas.openxmlformats.org/presentationml/2006/main">
  <p:tag name="AS_UNIQUEID" val="1231"/>
</p:tagLst>
</file>

<file path=ppt/tags/tag183.xml><?xml version="1.0" encoding="utf-8"?>
<p:tagLst xmlns:p="http://schemas.openxmlformats.org/presentationml/2006/main">
  <p:tag name="AS_UNIQUEID" val="6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184.xml><?xml version="1.0" encoding="utf-8"?>
<p:tagLst xmlns:p="http://schemas.openxmlformats.org/presentationml/2006/main">
  <p:tag name="AS_UNIQUEID" val="6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185.xml><?xml version="1.0" encoding="utf-8"?>
<p:tagLst xmlns:p="http://schemas.openxmlformats.org/presentationml/2006/main">
  <p:tag name="AS_UNIQUEID" val="6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6.xml><?xml version="1.0" encoding="utf-8"?>
<p:tagLst xmlns:p="http://schemas.openxmlformats.org/presentationml/2006/main">
  <p:tag name="AS_UNIQUEID" val="6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7.xml><?xml version="1.0" encoding="utf-8"?>
<p:tagLst xmlns:p="http://schemas.openxmlformats.org/presentationml/2006/main">
  <p:tag name="AS_UNIQUEID" val="6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8.xml><?xml version="1.0" encoding="utf-8"?>
<p:tagLst xmlns:p="http://schemas.openxmlformats.org/presentationml/2006/main">
  <p:tag name="AS_UNIQUEID" val="6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9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AS_UNIQUEID" val="1232"/>
</p:tagLst>
</file>

<file path=ppt/tags/tag191.xml><?xml version="1.0" encoding="utf-8"?>
<p:tagLst xmlns:p="http://schemas.openxmlformats.org/presentationml/2006/main">
  <p:tag name="AS_UNIQUEID" val="693"/>
</p:tagLst>
</file>

<file path=ppt/tags/tag192.xml><?xml version="1.0" encoding="utf-8"?>
<p:tagLst xmlns:p="http://schemas.openxmlformats.org/presentationml/2006/main">
  <p:tag name="AS_UNIQUEID" val="69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1_1"/>
  <p:tag name="KSO_WM_UNIT_INDEX" val="1_1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193.xml><?xml version="1.0" encoding="utf-8"?>
<p:tagLst xmlns:p="http://schemas.openxmlformats.org/presentationml/2006/main">
  <p:tag name="AS_UNIQUEID" val="695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2"/>
  <p:tag name="KSO_WM_UNIT_INDEX" val="1_1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194.xml><?xml version="1.0" encoding="utf-8"?>
<p:tagLst xmlns:p="http://schemas.openxmlformats.org/presentationml/2006/main">
  <p:tag name="AS_UNIQUEID" val="69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3"/>
  <p:tag name="KSO_WM_UNIT_INDEX" val="1_1_3"/>
  <p:tag name="KSO_WM_UNIT_LAYERLEVEL" val="1_1_1"/>
  <p:tag name="KSO_WM_UNIT_TYPE" val="l_h_i"/>
  <p:tag name="KSO_WM_UNIT_USESOURCEFORMAT_APPLY" val="1"/>
</p:tagLst>
</file>

<file path=ppt/tags/tag195.xml><?xml version="1.0" encoding="utf-8"?>
<p:tagLst xmlns:p="http://schemas.openxmlformats.org/presentationml/2006/main">
  <p:tag name="AS_UNIQUEID" val="697"/>
</p:tagLst>
</file>

<file path=ppt/tags/tag196.xml><?xml version="1.0" encoding="utf-8"?>
<p:tagLst xmlns:p="http://schemas.openxmlformats.org/presentationml/2006/main">
  <p:tag name="AS_UNIQUEID" val="69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2_1"/>
  <p:tag name="KSO_WM_UNIT_INDEX" val="1_2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197.xml><?xml version="1.0" encoding="utf-8"?>
<p:tagLst xmlns:p="http://schemas.openxmlformats.org/presentationml/2006/main">
  <p:tag name="AS_UNIQUEID" val="699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2"/>
  <p:tag name="KSO_WM_UNIT_INDEX" val="1_2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198.xml><?xml version="1.0" encoding="utf-8"?>
<p:tagLst xmlns:p="http://schemas.openxmlformats.org/presentationml/2006/main">
  <p:tag name="AS_UNIQUEID" val="700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3"/>
  <p:tag name="KSO_WM_UNIT_INDEX" val="1_2_3"/>
  <p:tag name="KSO_WM_UNIT_LAYERLEVEL" val="1_1_1"/>
  <p:tag name="KSO_WM_UNIT_TYPE" val="l_h_i"/>
  <p:tag name="KSO_WM_UNIT_USESOURCEFORMAT_APPLY" val="1"/>
</p:tagLst>
</file>

<file path=ppt/tags/tag199.xml><?xml version="1.0" encoding="utf-8"?>
<p:tagLst xmlns:p="http://schemas.openxmlformats.org/presentationml/2006/main">
  <p:tag name="AS_UNIQUEID" val="701"/>
</p:tagLst>
</file>

<file path=ppt/tags/tag200.xml><?xml version="1.0" encoding="utf-8"?>
<p:tagLst xmlns:p="http://schemas.openxmlformats.org/presentationml/2006/main">
  <p:tag name="AS_UNIQUEID" val="702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3_1"/>
  <p:tag name="KSO_WM_UNIT_INDEX" val="1_3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1.xml><?xml version="1.0" encoding="utf-8"?>
<p:tagLst xmlns:p="http://schemas.openxmlformats.org/presentationml/2006/main">
  <p:tag name="AS_UNIQUEID" val="703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2"/>
  <p:tag name="KSO_WM_UNIT_INDEX" val="1_3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2.xml><?xml version="1.0" encoding="utf-8"?>
<p:tagLst xmlns:p="http://schemas.openxmlformats.org/presentationml/2006/main">
  <p:tag name="AS_UNIQUEID" val="70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3"/>
  <p:tag name="KSO_WM_UNIT_INDEX" val="1_3_3"/>
  <p:tag name="KSO_WM_UNIT_LAYERLEVEL" val="1_1_1"/>
  <p:tag name="KSO_WM_UNIT_TYPE" val="l_h_i"/>
  <p:tag name="KSO_WM_UNIT_USESOURCEFORMAT_APPLY" val="1"/>
</p:tagLst>
</file>

<file path=ppt/tags/tag203.xml><?xml version="1.0" encoding="utf-8"?>
<p:tagLst xmlns:p="http://schemas.openxmlformats.org/presentationml/2006/main">
  <p:tag name="AS_UNIQUEID" val="705"/>
</p:tagLst>
</file>

<file path=ppt/tags/tag204.xml><?xml version="1.0" encoding="utf-8"?>
<p:tagLst xmlns:p="http://schemas.openxmlformats.org/presentationml/2006/main">
  <p:tag name="AS_UNIQUEID" val="70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i*2"/>
  <p:tag name="KSO_WM_UNIT_INDEX" val="2"/>
  <p:tag name="KSO_WM_UNIT_LAYERLEVEL" val="1"/>
  <p:tag name="KSO_WM_UNIT_TEXT_FILL_FORE_SCHEMECOLOR_INDEX" val="5"/>
  <p:tag name="KSO_WM_UNIT_TEXT_FILL_TYPE" val="1"/>
  <p:tag name="KSO_WM_UNIT_TYPE" val="i"/>
  <p:tag name="KSO_WM_UNIT_USESOURCEFORMAT_APPLY" val="1"/>
</p:tagLst>
</file>

<file path=ppt/tags/tag205.xml><?xml version="1.0" encoding="utf-8"?>
<p:tagLst xmlns:p="http://schemas.openxmlformats.org/presentationml/2006/main">
  <p:tag name="AS_UNIQUEID" val="707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i*3"/>
  <p:tag name="KSO_WM_UNIT_INDEX" val="3"/>
  <p:tag name="KSO_WM_UNIT_LAYERLEVEL" val="1"/>
  <p:tag name="KSO_WM_UNIT_TYPE" val="i"/>
  <p:tag name="KSO_WM_UNIT_USESOURCEFORMAT_APPLY" val="1"/>
</p:tagLst>
</file>

<file path=ppt/tags/tag206.xml><?xml version="1.0" encoding="utf-8"?>
<p:tagLst xmlns:p="http://schemas.openxmlformats.org/presentationml/2006/main">
  <p:tag name="AS_UNIQUEID" val="70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2"/>
</p:tagLst>
</file>

<file path=ppt/tags/tag207.xml><?xml version="1.0" encoding="utf-8"?>
<p:tagLst xmlns:p="http://schemas.openxmlformats.org/presentationml/2006/main">
  <p:tag name="AS_UNIQUEID" val="1233"/>
</p:tagLst>
</file>

<file path=ppt/tags/tag208.xml><?xml version="1.0" encoding="utf-8"?>
<p:tagLst xmlns:p="http://schemas.openxmlformats.org/presentationml/2006/main">
  <p:tag name="AS_UNIQUEID" val="679"/>
</p:tagLst>
</file>

<file path=ppt/tags/tag209.xml><?xml version="1.0" encoding="utf-8"?>
<p:tagLst xmlns:p="http://schemas.openxmlformats.org/presentationml/2006/main">
  <p:tag name="AS_UNIQUEID" val="680"/>
</p:tagLst>
</file>

<file path=ppt/tags/tag210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211.xml><?xml version="1.0" encoding="utf-8"?>
<p:tagLst xmlns:p="http://schemas.openxmlformats.org/presentationml/2006/main">
  <p:tag name="AS_UNIQUEID" val="682"/>
</p:tagLst>
</file>

<file path=ppt/tags/tag212.xml><?xml version="1.0" encoding="utf-8"?>
<p:tagLst xmlns:p="http://schemas.openxmlformats.org/presentationml/2006/main">
  <p:tag name="AS_UNIQUEID" val="683"/>
</p:tagLst>
</file>

<file path=ppt/tags/tag213.xml><?xml version="1.0" encoding="utf-8"?>
<p:tagLst xmlns:p="http://schemas.openxmlformats.org/presentationml/2006/main">
  <p:tag name="AS_UNIQUEID" val="684"/>
  <p:tag name="KSO_WM_UNIT_TEXT_FILL_FORE_SCHEMECOLOR_INDEX" val="14"/>
  <p:tag name="KSO_WM_UNIT_TEXT_FILL_FORE_SCHEMECOLOR_INDEX_BRIGHTNESS" val="0"/>
  <p:tag name="KSO_WM_UNIT_TEXT_FILL_TYPE" val="1"/>
</p:tagLst>
</file>

<file path=ppt/tags/tag214.xml><?xml version="1.0" encoding="utf-8"?>
<p:tagLst xmlns:p="http://schemas.openxmlformats.org/presentationml/2006/main">
  <p:tag name="AS_UNIQUEID" val="676"/>
</p:tagLst>
</file>

<file path=ppt/tags/tag215.xml><?xml version="1.0" encoding="utf-8"?>
<p:tagLst xmlns:p="http://schemas.openxmlformats.org/presentationml/2006/main">
  <p:tag name="AS_UNIQUEID" val="677"/>
</p:tagLst>
</file>

<file path=ppt/tags/tag216.xml><?xml version="1.0" encoding="utf-8"?>
<p:tagLst xmlns:p="http://schemas.openxmlformats.org/presentationml/2006/main">
  <p:tag name="AS_UNIQUEID" val="678"/>
</p:tagLst>
</file>

<file path=ppt/tags/tag217.xml><?xml version="1.0" encoding="utf-8"?>
<p:tagLst xmlns:p="http://schemas.openxmlformats.org/presentationml/2006/main">
  <p:tag name="AS_UNIQUEID" val="664"/>
</p:tagLst>
</file>

<file path=ppt/tags/tag218.xml><?xml version="1.0" encoding="utf-8"?>
<p:tagLst xmlns:p="http://schemas.openxmlformats.org/presentationml/2006/main">
  <p:tag name="AS_UNIQUEID" val="665"/>
</p:tagLst>
</file>

<file path=ppt/tags/tag219.xml><?xml version="1.0" encoding="utf-8"?>
<p:tagLst xmlns:p="http://schemas.openxmlformats.org/presentationml/2006/main">
  <p:tag name="AS_UNIQUEID" val="666"/>
</p:tagLst>
</file>

<file path=ppt/tags/tag220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221.xml><?xml version="1.0" encoding="utf-8"?>
<p:tagLst xmlns:p="http://schemas.openxmlformats.org/presentationml/2006/main">
  <p:tag name="AS_UNIQUEID" val="675"/>
  <p:tag name="KSO_WM_UNIT_TEXT_FILL_FORE_SCHEMECOLOR_INDEX" val="13"/>
  <p:tag name="KSO_WM_UNIT_TEXT_FILL_FORE_SCHEMECOLOR_INDEX_BRIGHTNESS" val="0"/>
  <p:tag name="KSO_WM_UNIT_TEXT_FILL_TYPE" val="1"/>
  <p:tag name="KSO_WM_UNIT_TEXT_SHADOW_SCHEMECOLOR_INDEX" val="1"/>
  <p:tag name="KSO_WM_UNIT_TEXT_SHADOW_SCHEMECOLOR_INDEX_BRIGHTNESS" val="0"/>
</p:tagLst>
</file>

<file path=ppt/tags/tag222.xml><?xml version="1.0" encoding="utf-8"?>
<p:tagLst xmlns:p="http://schemas.openxmlformats.org/presentationml/2006/main">
  <p:tag name="AS_UNIQUEID" val="710"/>
  <p:tag name="KSO_WM_UNIT_PLACING_PICTURE_USER_VIEWPORT" val="{&quot;height&quot;:4767.499212598425,&quot;width&quot;:4940}"/>
</p:tagLst>
</file>

<file path=ppt/tags/tag223.xml><?xml version="1.0" encoding="utf-8"?>
<p:tagLst xmlns:p="http://schemas.openxmlformats.org/presentationml/2006/main">
  <p:tag name="AS_UNIQUEID" val="711"/>
</p:tagLst>
</file>

<file path=ppt/tags/tag224.xml><?xml version="1.0" encoding="utf-8"?>
<p:tagLst xmlns:p="http://schemas.openxmlformats.org/presentationml/2006/main">
  <p:tag name="AS_UNIQUEID" val="712"/>
</p:tagLst>
</file>

<file path=ppt/tags/tag225.xml><?xml version="1.0" encoding="utf-8"?>
<p:tagLst xmlns:p="http://schemas.openxmlformats.org/presentationml/2006/main">
  <p:tag name="AS_UNIQUEID" val="1234"/>
</p:tagLst>
</file>

<file path=ppt/tags/tag226.xml><?xml version="1.0" encoding="utf-8"?>
<p:tagLst xmlns:p="http://schemas.openxmlformats.org/presentationml/2006/main">
  <p:tag name="AS_UNIQUEID" val="1235"/>
</p:tagLst>
</file>

<file path=ppt/tags/tag227.xml><?xml version="1.0" encoding="utf-8"?>
<p:tagLst xmlns:p="http://schemas.openxmlformats.org/presentationml/2006/main">
  <p:tag name="AS_UNIQUEID" val="1236"/>
</p:tagLst>
</file>

<file path=ppt/tags/tag228.xml><?xml version="1.0" encoding="utf-8"?>
<p:tagLst xmlns:p="http://schemas.openxmlformats.org/presentationml/2006/main">
  <p:tag name="AS_UNIQUEID" val="1237"/>
</p:tagLst>
</file>

<file path=ppt/tags/tag229.xml><?xml version="1.0" encoding="utf-8"?>
<p:tagLst xmlns:p="http://schemas.openxmlformats.org/presentationml/2006/main">
  <p:tag name="AS_UNIQUEID" val="1238"/>
</p:tagLst>
</file>

<file path=ppt/tags/tag230.xml><?xml version="1.0" encoding="utf-8"?>
<p:tagLst xmlns:p="http://schemas.openxmlformats.org/presentationml/2006/main">
  <p:tag name="AS_UNIQUEID" val="1239"/>
</p:tagLst>
</file>

<file path=ppt/tags/tag231.xml><?xml version="1.0" encoding="utf-8"?>
<p:tagLst xmlns:p="http://schemas.openxmlformats.org/presentationml/2006/main">
  <p:tag name="AS_UNIQUEID" val="1240"/>
</p:tagLst>
</file>

<file path=ppt/tags/tag232.xml><?xml version="1.0" encoding="utf-8"?>
<p:tagLst xmlns:p="http://schemas.openxmlformats.org/presentationml/2006/main">
  <p:tag name="AS_UNIQUEID" val="1241"/>
</p:tagLst>
</file>

<file path=ppt/tags/tag233.xml><?xml version="1.0" encoding="utf-8"?>
<p:tagLst xmlns:p="http://schemas.openxmlformats.org/presentationml/2006/main">
  <p:tag name="AS_UNIQUEID" val="1242"/>
</p:tagLst>
</file>

<file path=ppt/tags/tag234.xml><?xml version="1.0" encoding="utf-8"?>
<p:tagLst xmlns:p="http://schemas.openxmlformats.org/presentationml/2006/main">
  <p:tag name="AS_UNIQUEID" val="1243"/>
</p:tagLst>
</file>

<file path=ppt/tags/tag235.xml><?xml version="1.0" encoding="utf-8"?>
<p:tagLst xmlns:p="http://schemas.openxmlformats.org/presentationml/2006/main">
  <p:tag name="AS_UNIQUEID" val="1244"/>
</p:tagLst>
</file>

<file path=ppt/tags/tag236.xml><?xml version="1.0" encoding="utf-8"?>
<p:tagLst xmlns:p="http://schemas.openxmlformats.org/presentationml/2006/main">
  <p:tag name="AS_UNIQUEID" val="1245"/>
</p:tagLst>
</file>

<file path=ppt/tags/tag237.xml><?xml version="1.0" encoding="utf-8"?>
<p:tagLst xmlns:p="http://schemas.openxmlformats.org/presentationml/2006/main">
  <p:tag name="AS_UNIQUEID" val="1246"/>
</p:tagLst>
</file>

<file path=ppt/tags/tag238.xml><?xml version="1.0" encoding="utf-8"?>
<p:tagLst xmlns:p="http://schemas.openxmlformats.org/presentationml/2006/main">
  <p:tag name="AS_UNIQUEID" val="1247"/>
</p:tagLst>
</file>

<file path=ppt/tags/tag239.xml><?xml version="1.0" encoding="utf-8"?>
<p:tagLst xmlns:p="http://schemas.openxmlformats.org/presentationml/2006/main">
  <p:tag name="AS_UNIQUEID" val="1248"/>
</p:tagLst>
</file>

<file path=ppt/tags/tag240.xml><?xml version="1.0" encoding="utf-8"?>
<p:tagLst xmlns:p="http://schemas.openxmlformats.org/presentationml/2006/main">
  <p:tag name="AS_UNIQUEID" val="1249"/>
</p:tagLst>
</file>

<file path=ppt/tags/tag241.xml><?xml version="1.0" encoding="utf-8"?>
<p:tagLst xmlns:p="http://schemas.openxmlformats.org/presentationml/2006/main">
  <p:tag name="AS_UNIQUEID" val="1250"/>
</p:tagLst>
</file>

<file path=ppt/tags/tag242.xml><?xml version="1.0" encoding="utf-8"?>
<p:tagLst xmlns:p="http://schemas.openxmlformats.org/presentationml/2006/main">
  <p:tag name="AS_UNIQUEID" val="1251"/>
</p:tagLst>
</file>

<file path=ppt/tags/tag243.xml><?xml version="1.0" encoding="utf-8"?>
<p:tagLst xmlns:p="http://schemas.openxmlformats.org/presentationml/2006/main">
  <p:tag name="AS_UNIQUEID" val="1252"/>
</p:tagLst>
</file>

<file path=ppt/tags/tag244.xml><?xml version="1.0" encoding="utf-8"?>
<p:tagLst xmlns:p="http://schemas.openxmlformats.org/presentationml/2006/main">
  <p:tag name="AS_UNIQUEID" val="1253"/>
</p:tagLst>
</file>

<file path=ppt/tags/tag245.xml><?xml version="1.0" encoding="utf-8"?>
<p:tagLst xmlns:p="http://schemas.openxmlformats.org/presentationml/2006/main">
  <p:tag name="AS_UNIQUEID" val="1254"/>
</p:tagLst>
</file>

<file path=ppt/tags/tag246.xml><?xml version="1.0" encoding="utf-8"?>
<p:tagLst xmlns:p="http://schemas.openxmlformats.org/presentationml/2006/main">
  <p:tag name="AS_UNIQUEID" val="1255"/>
</p:tagLst>
</file>

<file path=ppt/tags/tag247.xml><?xml version="1.0" encoding="utf-8"?>
<p:tagLst xmlns:p="http://schemas.openxmlformats.org/presentationml/2006/main">
  <p:tag name="AS_UNIQUEID" val="1256"/>
</p:tagLst>
</file>

<file path=ppt/tags/tag248.xml><?xml version="1.0" encoding="utf-8"?>
<p:tagLst xmlns:p="http://schemas.openxmlformats.org/presentationml/2006/main">
  <p:tag name="AS_UNIQUEID" val="1257"/>
</p:tagLst>
</file>

<file path=ppt/tags/tag249.xml><?xml version="1.0" encoding="utf-8"?>
<p:tagLst xmlns:p="http://schemas.openxmlformats.org/presentationml/2006/main">
  <p:tag name="AS_UNIQUEID" val="1258"/>
</p:tagLst>
</file>

<file path=ppt/tags/tag250.xml><?xml version="1.0" encoding="utf-8"?>
<p:tagLst xmlns:p="http://schemas.openxmlformats.org/presentationml/2006/main">
  <p:tag name="AS_UNIQUEID" val="1259"/>
</p:tagLst>
</file>

<file path=ppt/tags/tag251.xml><?xml version="1.0" encoding="utf-8"?>
<p:tagLst xmlns:p="http://schemas.openxmlformats.org/presentationml/2006/main">
  <p:tag name="AS_UNIQUEID" val="1260"/>
</p:tagLst>
</file>

<file path=ppt/tags/tag252.xml><?xml version="1.0" encoding="utf-8"?>
<p:tagLst xmlns:p="http://schemas.openxmlformats.org/presentationml/2006/main">
  <p:tag name="AS_UNIQUEID" val="1261"/>
</p:tagLst>
</file>

<file path=ppt/tags/tag253.xml><?xml version="1.0" encoding="utf-8"?>
<p:tagLst xmlns:p="http://schemas.openxmlformats.org/presentationml/2006/main">
  <p:tag name="AS_UNIQUEID" val="1262"/>
</p:tagLst>
</file>

<file path=ppt/tags/tag254.xml><?xml version="1.0" encoding="utf-8"?>
<p:tagLst xmlns:p="http://schemas.openxmlformats.org/presentationml/2006/main">
  <p:tag name="AS_UNIQUEID" val="1263"/>
</p:tagLst>
</file>

<file path=ppt/tags/tag255.xml><?xml version="1.0" encoding="utf-8"?>
<p:tagLst xmlns:p="http://schemas.openxmlformats.org/presentationml/2006/main">
  <p:tag name="AS_UNIQUEID" val="1264"/>
</p:tagLst>
</file>

<file path=ppt/tags/tag256.xml><?xml version="1.0" encoding="utf-8"?>
<p:tagLst xmlns:p="http://schemas.openxmlformats.org/presentationml/2006/main">
  <p:tag name="AS_UNIQUEID" val="1265"/>
</p:tagLst>
</file>

<file path=ppt/tags/tag257.xml><?xml version="1.0" encoding="utf-8"?>
<p:tagLst xmlns:p="http://schemas.openxmlformats.org/presentationml/2006/main">
  <p:tag name="AS_UNIQUEID" val="1266"/>
</p:tagLst>
</file>

<file path=ppt/tags/tag258.xml><?xml version="1.0" encoding="utf-8"?>
<p:tagLst xmlns:p="http://schemas.openxmlformats.org/presentationml/2006/main">
  <p:tag name="AS_UNIQUEID" val="1267"/>
</p:tagLst>
</file>

<file path=ppt/tags/tag259.xml><?xml version="1.0" encoding="utf-8"?>
<p:tagLst xmlns:p="http://schemas.openxmlformats.org/presentationml/2006/main">
  <p:tag name="AS_UNIQUEID" val="1268"/>
</p:tagLst>
</file>

<file path=ppt/tags/tag260.xml><?xml version="1.0" encoding="utf-8"?>
<p:tagLst xmlns:p="http://schemas.openxmlformats.org/presentationml/2006/main">
  <p:tag name="AS_UNIQUEID" val="1269"/>
</p:tagLst>
</file>

<file path=ppt/tags/tag261.xml><?xml version="1.0" encoding="utf-8"?>
<p:tagLst xmlns:p="http://schemas.openxmlformats.org/presentationml/2006/main">
  <p:tag name="AS_UNIQUEID" val="1270"/>
</p:tagLst>
</file>

<file path=ppt/tags/tag262.xml><?xml version="1.0" encoding="utf-8"?>
<p:tagLst xmlns:p="http://schemas.openxmlformats.org/presentationml/2006/main">
  <p:tag name="AS_UNIQUEID" val="1271"/>
</p:tagLst>
</file>

<file path=ppt/tags/tag263.xml><?xml version="1.0" encoding="utf-8"?>
<p:tagLst xmlns:p="http://schemas.openxmlformats.org/presentationml/2006/main">
  <p:tag name="AS_UNIQUEID" val="1272"/>
</p:tagLst>
</file>

<file path=ppt/tags/tag264.xml><?xml version="1.0" encoding="utf-8"?>
<p:tagLst xmlns:p="http://schemas.openxmlformats.org/presentationml/2006/main">
  <p:tag name="AS_UNIQUEID" val="1273"/>
</p:tagLst>
</file>

<file path=ppt/tags/tag265.xml><?xml version="1.0" encoding="utf-8"?>
<p:tagLst xmlns:p="http://schemas.openxmlformats.org/presentationml/2006/main">
  <p:tag name="AS_UNIQUEID" val="1274"/>
</p:tagLst>
</file>

<file path=ppt/tags/tag266.xml><?xml version="1.0" encoding="utf-8"?>
<p:tagLst xmlns:p="http://schemas.openxmlformats.org/presentationml/2006/main">
  <p:tag name="AS_UNIQUEID" val="1275"/>
</p:tagLst>
</file>

<file path=ppt/tags/tag267.xml><?xml version="1.0" encoding="utf-8"?>
<p:tagLst xmlns:p="http://schemas.openxmlformats.org/presentationml/2006/main">
  <p:tag name="AS_UNIQUEID" val="1276"/>
</p:tagLst>
</file>

<file path=ppt/tags/tag268.xml><?xml version="1.0" encoding="utf-8"?>
<p:tagLst xmlns:p="http://schemas.openxmlformats.org/presentationml/2006/main">
  <p:tag name="AS_UNIQUEID" val="1277"/>
</p:tagLst>
</file>

<file path=ppt/tags/tag269.xml><?xml version="1.0" encoding="utf-8"?>
<p:tagLst xmlns:p="http://schemas.openxmlformats.org/presentationml/2006/main">
  <p:tag name="AS_UNIQUEID" val="1278"/>
</p:tagLst>
</file>

<file path=ppt/tags/tag270.xml><?xml version="1.0" encoding="utf-8"?>
<p:tagLst xmlns:p="http://schemas.openxmlformats.org/presentationml/2006/main">
  <p:tag name="AS_UNIQUEID" val="1279"/>
</p:tagLst>
</file>

<file path=ppt/tags/tag271.xml><?xml version="1.0" encoding="utf-8"?>
<p:tagLst xmlns:p="http://schemas.openxmlformats.org/presentationml/2006/main">
  <p:tag name="AS_UNIQUEID" val="1280"/>
</p:tagLst>
</file>

<file path=ppt/tags/tag272.xml><?xml version="1.0" encoding="utf-8"?>
<p:tagLst xmlns:p="http://schemas.openxmlformats.org/presentationml/2006/main">
  <p:tag name="AS_UNIQUEID" val="1281"/>
</p:tagLst>
</file>

<file path=ppt/tags/tag273.xml><?xml version="1.0" encoding="utf-8"?>
<p:tagLst xmlns:p="http://schemas.openxmlformats.org/presentationml/2006/main">
  <p:tag name="AS_UNIQUEID" val="1282"/>
</p:tagLst>
</file>

<file path=ppt/tags/tag274.xml><?xml version="1.0" encoding="utf-8"?>
<p:tagLst xmlns:p="http://schemas.openxmlformats.org/presentationml/2006/main">
  <p:tag name="AS_UNIQUEID" val="1283"/>
</p:tagLst>
</file>

<file path=ppt/tags/tag275.xml><?xml version="1.0" encoding="utf-8"?>
<p:tagLst xmlns:p="http://schemas.openxmlformats.org/presentationml/2006/main">
  <p:tag name="AS_UNIQUEID" val="1284"/>
</p:tagLst>
</file>

<file path=ppt/tags/tag276.xml><?xml version="1.0" encoding="utf-8"?>
<p:tagLst xmlns:p="http://schemas.openxmlformats.org/presentationml/2006/main">
  <p:tag name="AS_UNIQUEID" val="1285"/>
</p:tagLst>
</file>

<file path=ppt/tags/tag277.xml><?xml version="1.0" encoding="utf-8"?>
<p:tagLst xmlns:p="http://schemas.openxmlformats.org/presentationml/2006/main">
  <p:tag name="AS_UNIQUEID" val="1286"/>
</p:tagLst>
</file>

<file path=ppt/tags/tag278.xml><?xml version="1.0" encoding="utf-8"?>
<p:tagLst xmlns:p="http://schemas.openxmlformats.org/presentationml/2006/main">
  <p:tag name="AS_UNIQUEID" val="1287"/>
</p:tagLst>
</file>

<file path=ppt/tags/tag279.xml><?xml version="1.0" encoding="utf-8"?>
<p:tagLst xmlns:p="http://schemas.openxmlformats.org/presentationml/2006/main">
  <p:tag name="AS_UNIQUEID" val="1288"/>
</p:tagLst>
</file>

<file path=ppt/tags/tag280.xml><?xml version="1.0" encoding="utf-8"?>
<p:tagLst xmlns:p="http://schemas.openxmlformats.org/presentationml/2006/main">
  <p:tag name="AS_UNIQUEID" val="1289"/>
</p:tagLst>
</file>

<file path=ppt/tags/tag281.xml><?xml version="1.0" encoding="utf-8"?>
<p:tagLst xmlns:p="http://schemas.openxmlformats.org/presentationml/2006/main">
  <p:tag name="AS_UNIQUEID" val="1290"/>
</p:tagLst>
</file>

<file path=ppt/tags/tag282.xml><?xml version="1.0" encoding="utf-8"?>
<p:tagLst xmlns:p="http://schemas.openxmlformats.org/presentationml/2006/main">
  <p:tag name="AS_UNIQUEID" val="1291"/>
</p:tagLst>
</file>

<file path=ppt/tags/tag283.xml><?xml version="1.0" encoding="utf-8"?>
<p:tagLst xmlns:p="http://schemas.openxmlformats.org/presentationml/2006/main">
  <p:tag name="AS_UNIQUEID" val="1292"/>
</p:tagLst>
</file>

<file path=ppt/tags/tag284.xml><?xml version="1.0" encoding="utf-8"?>
<p:tagLst xmlns:p="http://schemas.openxmlformats.org/presentationml/2006/main">
  <p:tag name="AS_UNIQUEID" val="1293"/>
</p:tagLst>
</file>

<file path=ppt/tags/tag285.xml><?xml version="1.0" encoding="utf-8"?>
<p:tagLst xmlns:p="http://schemas.openxmlformats.org/presentationml/2006/main">
  <p:tag name="AS_UNIQUEID" val="1294"/>
</p:tagLst>
</file>

<file path=ppt/tags/tag286.xml><?xml version="1.0" encoding="utf-8"?>
<p:tagLst xmlns:p="http://schemas.openxmlformats.org/presentationml/2006/main">
  <p:tag name="AS_UNIQUEID" val="1295"/>
</p:tagLst>
</file>

<file path=ppt/tags/tag287.xml><?xml version="1.0" encoding="utf-8"?>
<p:tagLst xmlns:p="http://schemas.openxmlformats.org/presentationml/2006/main">
  <p:tag name="AS_UNIQUEID" val="1296"/>
</p:tagLst>
</file>

<file path=ppt/tags/tag288.xml><?xml version="1.0" encoding="utf-8"?>
<p:tagLst xmlns:p="http://schemas.openxmlformats.org/presentationml/2006/main">
  <p:tag name="AS_UNIQUEID" val="1297"/>
</p:tagLst>
</file>

<file path=ppt/tags/tag289.xml><?xml version="1.0" encoding="utf-8"?>
<p:tagLst xmlns:p="http://schemas.openxmlformats.org/presentationml/2006/main">
  <p:tag name="AS_UNIQUEID" val="1298"/>
</p:tagLst>
</file>

<file path=ppt/tags/tag290.xml><?xml version="1.0" encoding="utf-8"?>
<p:tagLst xmlns:p="http://schemas.openxmlformats.org/presentationml/2006/main">
  <p:tag name="AS_UNIQUEID" val="1299"/>
</p:tagLst>
</file>

<file path=ppt/tags/tag291.xml><?xml version="1.0" encoding="utf-8"?>
<p:tagLst xmlns:p="http://schemas.openxmlformats.org/presentationml/2006/main">
  <p:tag name="AS_UNIQUEID" val="1305"/>
</p:tagLst>
</file>

<file path=ppt/tags/tag292.xml><?xml version="1.0" encoding="utf-8"?>
<p:tagLst xmlns:p="http://schemas.openxmlformats.org/presentationml/2006/main">
  <p:tag name="AS_UNIQUEID" val="759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品牌&#10;推广方案"/>
  <p:tag name="KSO_WM_UNIT_TYPE" val="a"/>
  <p:tag name="KSO_WM_UNIT_VALUE" val="5"/>
</p:tagLst>
</file>

<file path=ppt/tags/tag293.xml><?xml version="1.0" encoding="utf-8"?>
<p:tagLst xmlns:p="http://schemas.openxmlformats.org/presentationml/2006/main">
  <p:tag name="AS_UNIQUEID" val="760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EXT_FILL_FORE_SCHEMECOLOR_INDEX" val="5"/>
  <p:tag name="KSO_WM_UNIT_TEXT_FILL_FORE_SCHEMECOLOR_INDEX_BRIGHTNESS" val="0"/>
  <p:tag name="KSO_WM_UNIT_TEXT_FILL_TYPE" val="1"/>
  <p:tag name="KSO_WM_UNIT_TYPE" val="b"/>
  <p:tag name="KSO_WM_UNIT_VALUE" val="96"/>
</p:tagLst>
</file>

<file path=ppt/tags/tag294.xml><?xml version="1.0" encoding="utf-8"?>
<p:tagLst xmlns:p="http://schemas.openxmlformats.org/presentationml/2006/main">
  <p:tag name="AS_UNIQUEID" val="762"/>
</p:tagLst>
</file>

<file path=ppt/tags/tag295.xml><?xml version="1.0" encoding="utf-8"?>
<p:tagLst xmlns:p="http://schemas.openxmlformats.org/presentationml/2006/main">
  <p:tag name="KSO_WM_BEAUTIFY_FLAG" val="#wm#"/>
  <p:tag name="KSO_WM_SLIDE_COVER_HASPICTURE" val="2"/>
  <p:tag name="KSO_WM_SLIDE_ID" val="custom20200249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0249"/>
  <p:tag name="KSO_WM_TEMPLATE_MASTER_THUMB_INDEX" val="12"/>
  <p:tag name="KSO_WM_TEMPLATE_MASTER_TYPE" val="1"/>
  <p:tag name="KSO_WM_TEMPLATE_SUBCATEGORY" val="0"/>
  <p:tag name="KSO_WM_TEMPLATE_THUMBS_INDEX" val="1、4、5、7、8、9、10、11、12、13、15"/>
</p:tagLst>
</file>

<file path=ppt/tags/tag296.xml><?xml version="1.0" encoding="utf-8"?>
<p:tagLst xmlns:p="http://schemas.openxmlformats.org/presentationml/2006/main">
  <p:tag name="AS_UNIQUEID" val="1306"/>
</p:tagLst>
</file>

<file path=ppt/tags/tag297.xml><?xml version="1.0" encoding="utf-8"?>
<p:tagLst xmlns:p="http://schemas.openxmlformats.org/presentationml/2006/main">
  <p:tag name="AS_UNIQUEID" val="764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a*1_1_1"/>
  <p:tag name="KSO_WM_UNIT_ISCONTENTSTITLE" val="0"/>
  <p:tag name="KSO_WM_UNIT_ISNUMDGMTITLE" val="0"/>
  <p:tag name="KSO_WM_UNIT_LAYERLEVEL" val="1_1_1"/>
  <p:tag name="KSO_WM_UNIT_NOCLEAR" val="0"/>
  <p:tag name="KSO_WM_UNIT_PRESET_TEXT" val="点击此处添加小标题"/>
  <p:tag name="KSO_WM_UNIT_TEXT_FILL_FORE_SCHEMECOLOR_INDEX" val="5"/>
  <p:tag name="KSO_WM_UNIT_TEXT_FILL_TYPE" val="1"/>
  <p:tag name="KSO_WM_UNIT_USESOURCEFORMAT_APPLY" val="1"/>
  <p:tag name="KSO_WM_UNIT_VALUE" val="15"/>
</p:tagLst>
</file>

<file path=ppt/tags/tag298.xml><?xml version="1.0" encoding="utf-8"?>
<p:tagLst xmlns:p="http://schemas.openxmlformats.org/presentationml/2006/main">
  <p:tag name="AS_UNIQUEID" val="765"/>
  <p:tag name="KSO_WM_UNIT_TEXT_FILL_FORE_SCHEMECOLOR_INDEX" val="13"/>
  <p:tag name="KSO_WM_UNIT_TEXT_FILL_FORE_SCHEMECOLOR_INDEX_BRIGHTNESS" val="0"/>
  <p:tag name="KSO_WM_UNIT_TEXT_FILL_TYPE" val="1"/>
</p:tagLst>
</file>

<file path=ppt/tags/tag299.xml><?xml version="1.0" encoding="utf-8"?>
<p:tagLst xmlns:p="http://schemas.openxmlformats.org/presentationml/2006/main">
  <p:tag name="AS_UNIQUEID" val="766"/>
  <p:tag name="KSO_WM_UNIT_TEXT_FILL_FORE_SCHEMECOLOR_INDEX" val="13"/>
  <p:tag name="KSO_WM_UNIT_TEXT_FILL_FORE_SCHEMECOLOR_INDEX_BRIGHTNESS" val="0"/>
  <p:tag name="KSO_WM_UNIT_TEXT_FILL_TYPE" val="1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BK_DARK_LIGHT" val="2"/>
  <p:tag name="KSO_WM_SLIDE_DIAGTYPE" val="l"/>
  <p:tag name="KSO_WM_SLIDE_ID" val="custom2020024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0249"/>
  <p:tag name="KSO_WM_TEMPLATE_MASTER_TYPE" val="1"/>
  <p:tag name="KSO_WM_TEMPLATE_SUBCATEGORY" val="0"/>
</p:tagLst>
</file>

<file path=ppt/tags/tag301.xml><?xml version="1.0" encoding="utf-8"?>
<p:tagLst xmlns:p="http://schemas.openxmlformats.org/presentationml/2006/main">
  <p:tag name="AS_UNIQUEID" val="1307"/>
</p:tagLst>
</file>

<file path=ppt/tags/tag302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303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304.xml><?xml version="1.0" encoding="utf-8"?>
<p:tagLst xmlns:p="http://schemas.openxmlformats.org/presentationml/2006/main">
  <p:tag name="AS_UNIQUEID" val="671"/>
  <p:tag name="KSO_WM_UNIT_TEXT_FILL_FORE_SCHEMECOLOR_INDEX" val="13"/>
  <p:tag name="KSO_WM_UNIT_TEXT_FILL_FORE_SCHEMECOLOR_INDEX_BRIGHTNESS" val="0"/>
  <p:tag name="KSO_WM_UNIT_TEXT_FILL_TYPE" val="1"/>
</p:tagLst>
</file>

<file path=ppt/tags/tag305.xml><?xml version="1.0" encoding="utf-8"?>
<p:tagLst xmlns:p="http://schemas.openxmlformats.org/presentationml/2006/main">
  <p:tag name="AS_UNIQUEID" val="768"/>
  <p:tag name="KSO_WM_UNIT_TEXT_FILL_FORE_SCHEMECOLOR_INDEX" val="13"/>
  <p:tag name="KSO_WM_UNIT_TEXT_FILL_FORE_SCHEMECOLOR_INDEX_BRIGHTNESS" val="0"/>
  <p:tag name="KSO_WM_UNIT_TEXT_FILL_TYPE" val="1"/>
</p:tagLst>
</file>

<file path=ppt/tags/tag306.xml><?xml version="1.0" encoding="utf-8"?>
<p:tagLst xmlns:p="http://schemas.openxmlformats.org/presentationml/2006/main">
  <p:tag name="AS_UNIQUEID" val="769"/>
  <p:tag name="KSO_WM_UNIT_PLACING_PICTURE_USER_VIEWPORT" val="{&quot;height&quot;:4767.499212598425,&quot;width&quot;:4940}"/>
</p:tagLst>
</file>

<file path=ppt/tags/tag307.xml><?xml version="1.0" encoding="utf-8"?>
<p:tagLst xmlns:p="http://schemas.openxmlformats.org/presentationml/2006/main">
  <p:tag name="AS_UNIQUEID" val="770"/>
</p:tagLst>
</file>

<file path=ppt/tags/tag308.xml><?xml version="1.0" encoding="utf-8"?>
<p:tagLst xmlns:p="http://schemas.openxmlformats.org/presentationml/2006/main">
  <p:tag name="AS_UNIQUEID" val="771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EMPLATE_CATEGORY" val="custom"/>
  <p:tag name="KSO_WM_TEMPLATE_INDEX" val="20200249"/>
</p:tagLst>
</file>

<file path=ppt/tags/tag310.xml><?xml version="1.0" encoding="utf-8"?>
<p:tagLst xmlns:p="http://schemas.openxmlformats.org/presentationml/2006/main">
  <p:tag name="AS_UNIQUEID" val="1308"/>
</p:tagLst>
</file>

<file path=ppt/tags/tag311.xml><?xml version="1.0" encoding="utf-8"?>
<p:tagLst xmlns:p="http://schemas.openxmlformats.org/presentationml/2006/main">
  <p:tag name="AS_UNIQUEID" val="1309"/>
</p:tagLst>
</file>

<file path=ppt/tags/tag312.xml><?xml version="1.0" encoding="utf-8"?>
<p:tagLst xmlns:p="http://schemas.openxmlformats.org/presentationml/2006/main">
  <p:tag name="AS_UNIQUEID" val="1310"/>
</p:tagLst>
</file>

<file path=ppt/tags/tag313.xml><?xml version="1.0" encoding="utf-8"?>
<p:tagLst xmlns:p="http://schemas.openxmlformats.org/presentationml/2006/main">
  <p:tag name="AS_UNIQUEID" val="1311"/>
</p:tagLst>
</file>

<file path=ppt/tags/tag314.xml><?xml version="1.0" encoding="utf-8"?>
<p:tagLst xmlns:p="http://schemas.openxmlformats.org/presentationml/2006/main">
  <p:tag name="AS_UNIQUEID" val="1312"/>
</p:tagLst>
</file>

<file path=ppt/tags/tag315.xml><?xml version="1.0" encoding="utf-8"?>
<p:tagLst xmlns:p="http://schemas.openxmlformats.org/presentationml/2006/main">
  <p:tag name="AS_UNIQUEID" val="1313"/>
</p:tagLst>
</file>

<file path=ppt/tags/tag316.xml><?xml version="1.0" encoding="utf-8"?>
<p:tagLst xmlns:p="http://schemas.openxmlformats.org/presentationml/2006/main">
  <p:tag name="AS_UNIQUEID" val="1314"/>
</p:tagLst>
</file>

<file path=ppt/tags/tag317.xml><?xml version="1.0" encoding="utf-8"?>
<p:tagLst xmlns:p="http://schemas.openxmlformats.org/presentationml/2006/main">
  <p:tag name="AS_UNIQUEID" val="1315"/>
</p:tagLst>
</file>

<file path=ppt/tags/tag318.xml><?xml version="1.0" encoding="utf-8"?>
<p:tagLst xmlns:p="http://schemas.openxmlformats.org/presentationml/2006/main">
  <p:tag name="AS_UNIQUEID" val="1316"/>
</p:tagLst>
</file>

<file path=ppt/tags/tag319.xml><?xml version="1.0" encoding="utf-8"?>
<p:tagLst xmlns:p="http://schemas.openxmlformats.org/presentationml/2006/main">
  <p:tag name="AS_UNIQUEID" val="1317"/>
  <p:tag name="KSO_WM_BEAUTIFY_FLAG" val=""/>
</p:tagLst>
</file>

<file path=ppt/tags/tag320.xml><?xml version="1.0" encoding="utf-8"?>
<p:tagLst xmlns:p="http://schemas.openxmlformats.org/presentationml/2006/main">
  <p:tag name="AS_UNIQUEID" val="1318"/>
</p:tagLst>
</file>

<file path=ppt/tags/tag321.xml><?xml version="1.0" encoding="utf-8"?>
<p:tagLst xmlns:p="http://schemas.openxmlformats.org/presentationml/2006/main">
  <p:tag name="AS_UNIQUEID" val="1319"/>
</p:tagLst>
</file>

<file path=ppt/tags/tag322.xml><?xml version="1.0" encoding="utf-8"?>
<p:tagLst xmlns:p="http://schemas.openxmlformats.org/presentationml/2006/main">
  <p:tag name="AS_UNIQUEID" val="1320"/>
</p:tagLst>
</file>

<file path=ppt/tags/tag323.xml><?xml version="1.0" encoding="utf-8"?>
<p:tagLst xmlns:p="http://schemas.openxmlformats.org/presentationml/2006/main">
  <p:tag name="AS_UNIQUEID" val="1321"/>
</p:tagLst>
</file>

<file path=ppt/tags/tag324.xml><?xml version="1.0" encoding="utf-8"?>
<p:tagLst xmlns:p="http://schemas.openxmlformats.org/presentationml/2006/main">
  <p:tag name="AS_UNIQUEID" val="1322"/>
</p:tagLst>
</file>

<file path=ppt/tags/tag325.xml><?xml version="1.0" encoding="utf-8"?>
<p:tagLst xmlns:p="http://schemas.openxmlformats.org/presentationml/2006/main">
  <p:tag name="AS_UNIQUEID" val="1323"/>
</p:tagLst>
</file>

<file path=ppt/tags/tag326.xml><?xml version="1.0" encoding="utf-8"?>
<p:tagLst xmlns:p="http://schemas.openxmlformats.org/presentationml/2006/main">
  <p:tag name="AS_UNIQUEID" val="1324"/>
</p:tagLst>
</file>

<file path=ppt/tags/tag327.xml><?xml version="1.0" encoding="utf-8"?>
<p:tagLst xmlns:p="http://schemas.openxmlformats.org/presentationml/2006/main">
  <p:tag name="AS_UNIQUEID" val="1325"/>
</p:tagLst>
</file>

<file path=ppt/tags/tag328.xml><?xml version="1.0" encoding="utf-8"?>
<p:tagLst xmlns:p="http://schemas.openxmlformats.org/presentationml/2006/main">
  <p:tag name="AS_UNIQUEID" val="1326"/>
</p:tagLst>
</file>

<file path=ppt/tags/tag329.xml><?xml version="1.0" encoding="utf-8"?>
<p:tagLst xmlns:p="http://schemas.openxmlformats.org/presentationml/2006/main">
  <p:tag name="AS_UNIQUEID" val="1327"/>
</p:tagLst>
</file>

<file path=ppt/tags/tag330.xml><?xml version="1.0" encoding="utf-8"?>
<p:tagLst xmlns:p="http://schemas.openxmlformats.org/presentationml/2006/main">
  <p:tag name="AS_UNIQUEID" val="1328"/>
</p:tagLst>
</file>

<file path=ppt/tags/tag331.xml><?xml version="1.0" encoding="utf-8"?>
<p:tagLst xmlns:p="http://schemas.openxmlformats.org/presentationml/2006/main">
  <p:tag name="AS_UNIQUEID" val="1329"/>
</p:tagLst>
</file>

<file path=ppt/tags/tag332.xml><?xml version="1.0" encoding="utf-8"?>
<p:tagLst xmlns:p="http://schemas.openxmlformats.org/presentationml/2006/main">
  <p:tag name="AS_UNIQUEID" val="1330"/>
</p:tagLst>
</file>

<file path=ppt/tags/tag333.xml><?xml version="1.0" encoding="utf-8"?>
<p:tagLst xmlns:p="http://schemas.openxmlformats.org/presentationml/2006/main">
  <p:tag name="AS_UNIQUEID" val="1331"/>
</p:tagLst>
</file>

<file path=ppt/tags/tag334.xml><?xml version="1.0" encoding="utf-8"?>
<p:tagLst xmlns:p="http://schemas.openxmlformats.org/presentationml/2006/main">
  <p:tag name="AS_UNIQUEID" val="1332"/>
</p:tagLst>
</file>

<file path=ppt/tags/tag335.xml><?xml version="1.0" encoding="utf-8"?>
<p:tagLst xmlns:p="http://schemas.openxmlformats.org/presentationml/2006/main">
  <p:tag name="AS_UNIQUEID" val="1333"/>
</p:tagLst>
</file>

<file path=ppt/tags/tag336.xml><?xml version="1.0" encoding="utf-8"?>
<p:tagLst xmlns:p="http://schemas.openxmlformats.org/presentationml/2006/main">
  <p:tag name="AS_UNIQUEID" val="1334"/>
</p:tagLst>
</file>

<file path=ppt/tags/tag337.xml><?xml version="1.0" encoding="utf-8"?>
<p:tagLst xmlns:p="http://schemas.openxmlformats.org/presentationml/2006/main">
  <p:tag name="AS_UNIQUEID" val="1335"/>
</p:tagLst>
</file>

<file path=ppt/tags/tag338.xml><?xml version="1.0" encoding="utf-8"?>
<p:tagLst xmlns:p="http://schemas.openxmlformats.org/presentationml/2006/main">
  <p:tag name="AS_UNIQUEID" val="1336"/>
</p:tagLst>
</file>

<file path=ppt/tags/tag339.xml><?xml version="1.0" encoding="utf-8"?>
<p:tagLst xmlns:p="http://schemas.openxmlformats.org/presentationml/2006/main">
  <p:tag name="AS_UNIQUEID" val="1337"/>
</p:tagLst>
</file>

<file path=ppt/tags/tag340.xml><?xml version="1.0" encoding="utf-8"?>
<p:tagLst xmlns:p="http://schemas.openxmlformats.org/presentationml/2006/main">
  <p:tag name="AS_UNIQUEID" val="1338"/>
</p:tagLst>
</file>

<file path=ppt/tags/tag341.xml><?xml version="1.0" encoding="utf-8"?>
<p:tagLst xmlns:p="http://schemas.openxmlformats.org/presentationml/2006/main">
  <p:tag name="AS_UNIQUEID" val="1339"/>
</p:tagLst>
</file>

<file path=ppt/tags/tag342.xml><?xml version="1.0" encoding="utf-8"?>
<p:tagLst xmlns:p="http://schemas.openxmlformats.org/presentationml/2006/main">
  <p:tag name="AS_UNIQUEID" val="1340"/>
</p:tagLst>
</file>

<file path=ppt/tags/tag343.xml><?xml version="1.0" encoding="utf-8"?>
<p:tagLst xmlns:p="http://schemas.openxmlformats.org/presentationml/2006/main">
  <p:tag name="AS_UNIQUEID" val="1341"/>
</p:tagLst>
</file>

<file path=ppt/tags/tag344.xml><?xml version="1.0" encoding="utf-8"?>
<p:tagLst xmlns:p="http://schemas.openxmlformats.org/presentationml/2006/main">
  <p:tag name="AS_UNIQUEID" val="1342"/>
</p:tagLst>
</file>

<file path=ppt/tags/tag345.xml><?xml version="1.0" encoding="utf-8"?>
<p:tagLst xmlns:p="http://schemas.openxmlformats.org/presentationml/2006/main">
  <p:tag name="AS_UNIQUEID" val="1343"/>
</p:tagLst>
</file>

<file path=ppt/tags/tag346.xml><?xml version="1.0" encoding="utf-8"?>
<p:tagLst xmlns:p="http://schemas.openxmlformats.org/presentationml/2006/main">
  <p:tag name="AS_UNIQUEID" val="1344"/>
</p:tagLst>
</file>

<file path=ppt/tags/tag347.xml><?xml version="1.0" encoding="utf-8"?>
<p:tagLst xmlns:p="http://schemas.openxmlformats.org/presentationml/2006/main">
  <p:tag name="AS_UNIQUEID" val="1345"/>
</p:tagLst>
</file>

<file path=ppt/tags/tag348.xml><?xml version="1.0" encoding="utf-8"?>
<p:tagLst xmlns:p="http://schemas.openxmlformats.org/presentationml/2006/main">
  <p:tag name="AS_UNIQUEID" val="1346"/>
</p:tagLst>
</file>

<file path=ppt/tags/tag349.xml><?xml version="1.0" encoding="utf-8"?>
<p:tagLst xmlns:p="http://schemas.openxmlformats.org/presentationml/2006/main">
  <p:tag name="AS_UNIQUEID" val="1347"/>
</p:tagLst>
</file>

<file path=ppt/tags/tag350.xml><?xml version="1.0" encoding="utf-8"?>
<p:tagLst xmlns:p="http://schemas.openxmlformats.org/presentationml/2006/main">
  <p:tag name="AS_UNIQUEID" val="1348"/>
</p:tagLst>
</file>

<file path=ppt/tags/tag351.xml><?xml version="1.0" encoding="utf-8"?>
<p:tagLst xmlns:p="http://schemas.openxmlformats.org/presentationml/2006/main">
  <p:tag name="AS_UNIQUEID" val="1349"/>
  <p:tag name="KSO_WM_UNIT_PLACING_PICTURE_USER_VIEWPORT" val="{&quot;height&quot;:3086,&quot;width&quot;:2429}"/>
</p:tagLst>
</file>

<file path=ppt/tags/tag352.xml><?xml version="1.0" encoding="utf-8"?>
<p:tagLst xmlns:p="http://schemas.openxmlformats.org/presentationml/2006/main">
  <p:tag name="AS_UNIQUEID" val="1350"/>
</p:tagLst>
</file>

<file path=ppt/tags/tag353.xml><?xml version="1.0" encoding="utf-8"?>
<p:tagLst xmlns:p="http://schemas.openxmlformats.org/presentationml/2006/main">
  <p:tag name="AS_UNIQUEID" val="1351"/>
</p:tagLst>
</file>

<file path=ppt/tags/tag354.xml><?xml version="1.0" encoding="utf-8"?>
<p:tagLst xmlns:p="http://schemas.openxmlformats.org/presentationml/2006/main">
  <p:tag name="AS_UNIQUEID" val="1352"/>
</p:tagLst>
</file>

<file path=ppt/tags/tag355.xml><?xml version="1.0" encoding="utf-8"?>
<p:tagLst xmlns:p="http://schemas.openxmlformats.org/presentationml/2006/main">
  <p:tag name="AS_UNIQUEID" val="1353"/>
</p:tagLst>
</file>

<file path=ppt/tags/tag356.xml><?xml version="1.0" encoding="utf-8"?>
<p:tagLst xmlns:p="http://schemas.openxmlformats.org/presentationml/2006/main">
  <p:tag name="AS_UNIQUEID" val="1354"/>
</p:tagLst>
</file>

<file path=ppt/tags/tag357.xml><?xml version="1.0" encoding="utf-8"?>
<p:tagLst xmlns:p="http://schemas.openxmlformats.org/presentationml/2006/main">
  <p:tag name="AS_UNIQUEID" val="1355"/>
</p:tagLst>
</file>

<file path=ppt/tags/tag358.xml><?xml version="1.0" encoding="utf-8"?>
<p:tagLst xmlns:p="http://schemas.openxmlformats.org/presentationml/2006/main">
  <p:tag name="AS_UNIQUEID" val="1356"/>
</p:tagLst>
</file>

<file path=ppt/tags/tag359.xml><?xml version="1.0" encoding="utf-8"?>
<p:tagLst xmlns:p="http://schemas.openxmlformats.org/presentationml/2006/main">
  <p:tag name="AS_UNIQUEID" val="1357"/>
</p:tagLst>
</file>

<file path=ppt/tags/tag360.xml><?xml version="1.0" encoding="utf-8"?>
<p:tagLst xmlns:p="http://schemas.openxmlformats.org/presentationml/2006/main">
  <p:tag name="AS_UNIQUEID" val="1358"/>
</p:tagLst>
</file>

<file path=ppt/tags/tag361.xml><?xml version="1.0" encoding="utf-8"?>
<p:tagLst xmlns:p="http://schemas.openxmlformats.org/presentationml/2006/main">
  <p:tag name="AS_UNIQUEID" val="1359"/>
</p:tagLst>
</file>

<file path=ppt/tags/tag362.xml><?xml version="1.0" encoding="utf-8"?>
<p:tagLst xmlns:p="http://schemas.openxmlformats.org/presentationml/2006/main">
  <p:tag name="AS_UNIQUEID" val="1360"/>
</p:tagLst>
</file>

<file path=ppt/tags/tag363.xml><?xml version="1.0" encoding="utf-8"?>
<p:tagLst xmlns:p="http://schemas.openxmlformats.org/presentationml/2006/main">
  <p:tag name="AS_UNIQUEID" val="1361"/>
</p:tagLst>
</file>

<file path=ppt/tags/tag364.xml><?xml version="1.0" encoding="utf-8"?>
<p:tagLst xmlns:p="http://schemas.openxmlformats.org/presentationml/2006/main">
  <p:tag name="AS_UNIQUEID" val="1362"/>
</p:tagLst>
</file>

<file path=ppt/tags/tag365.xml><?xml version="1.0" encoding="utf-8"?>
<p:tagLst xmlns:p="http://schemas.openxmlformats.org/presentationml/2006/main">
  <p:tag name="AS_UNIQUEID" val="1363"/>
</p:tagLst>
</file>

<file path=ppt/tags/tag366.xml><?xml version="1.0" encoding="utf-8"?>
<p:tagLst xmlns:p="http://schemas.openxmlformats.org/presentationml/2006/main">
  <p:tag name="AS_UNIQUEID" val="1364"/>
</p:tagLst>
</file>

<file path=ppt/tags/tag367.xml><?xml version="1.0" encoding="utf-8"?>
<p:tagLst xmlns:p="http://schemas.openxmlformats.org/presentationml/2006/main">
  <p:tag name="AS_UNIQUEID" val="1365"/>
</p:tagLst>
</file>

<file path=ppt/tags/tag368.xml><?xml version="1.0" encoding="utf-8"?>
<p:tagLst xmlns:p="http://schemas.openxmlformats.org/presentationml/2006/main">
  <p:tag name="AS_UNIQUEID" val="1366"/>
</p:tagLst>
</file>

<file path=ppt/tags/tag369.xml><?xml version="1.0" encoding="utf-8"?>
<p:tagLst xmlns:p="http://schemas.openxmlformats.org/presentationml/2006/main">
  <p:tag name="AS_UNIQUEID" val="1367"/>
</p:tagLst>
</file>

<file path=ppt/tags/tag370.xml><?xml version="1.0" encoding="utf-8"?>
<p:tagLst xmlns:p="http://schemas.openxmlformats.org/presentationml/2006/main">
  <p:tag name="AS_UNIQUEID" val="1368"/>
</p:tagLst>
</file>

<file path=ppt/tags/tag371.xml><?xml version="1.0" encoding="utf-8"?>
<p:tagLst xmlns:p="http://schemas.openxmlformats.org/presentationml/2006/main">
  <p:tag name="AS_UNIQUEID" val="1369"/>
</p:tagLst>
</file>

<file path=ppt/tags/tag372.xml><?xml version="1.0" encoding="utf-8"?>
<p:tagLst xmlns:p="http://schemas.openxmlformats.org/presentationml/2006/main">
  <p:tag name="AS_UNIQUEID" val="1370"/>
</p:tagLst>
</file>

<file path=ppt/tags/tag373.xml><?xml version="1.0" encoding="utf-8"?>
<p:tagLst xmlns:p="http://schemas.openxmlformats.org/presentationml/2006/main">
  <p:tag name="AS_UNIQUEID" val="1371"/>
</p:tagLst>
</file>

<file path=ppt/tags/tag374.xml><?xml version="1.0" encoding="utf-8"?>
<p:tagLst xmlns:p="http://schemas.openxmlformats.org/presentationml/2006/main">
  <p:tag name="AS_UNIQUEID" val="1372"/>
</p:tagLst>
</file>

<file path=ppt/tags/tag375.xml><?xml version="1.0" encoding="utf-8"?>
<p:tagLst xmlns:p="http://schemas.openxmlformats.org/presentationml/2006/main">
  <p:tag name="AS_UNIQUEID" val="1373"/>
</p:tagLst>
</file>

<file path=ppt/tags/tag376.xml><?xml version="1.0" encoding="utf-8"?>
<p:tagLst xmlns:p="http://schemas.openxmlformats.org/presentationml/2006/main">
  <p:tag name="AS_UNIQUEID" val="1374"/>
</p:tagLst>
</file>

<file path=ppt/tags/tag377.xml><?xml version="1.0" encoding="utf-8"?>
<p:tagLst xmlns:p="http://schemas.openxmlformats.org/presentationml/2006/main">
  <p:tag name="AS_UNIQUEID" val="1375"/>
</p:tagLst>
</file>

<file path=ppt/tags/tag378.xml><?xml version="1.0" encoding="utf-8"?>
<p:tagLst xmlns:p="http://schemas.openxmlformats.org/presentationml/2006/main">
  <p:tag name="AS_UNIQUEID" val="1376"/>
</p:tagLst>
</file>

<file path=ppt/tags/tag379.xml><?xml version="1.0" encoding="utf-8"?>
<p:tagLst xmlns:p="http://schemas.openxmlformats.org/presentationml/2006/main">
  <p:tag name="AS_UNIQUEID" val="1377"/>
</p:tagLst>
</file>

<file path=ppt/tags/tag380.xml><?xml version="1.0" encoding="utf-8"?>
<p:tagLst xmlns:p="http://schemas.openxmlformats.org/presentationml/2006/main">
  <p:tag name="AS_UNIQUEID" val="1378"/>
</p:tagLst>
</file>

<file path=ppt/tags/tag381.xml><?xml version="1.0" encoding="utf-8"?>
<p:tagLst xmlns:p="http://schemas.openxmlformats.org/presentationml/2006/main">
  <p:tag name="AS_UNIQUEID" val="1379"/>
</p:tagLst>
</file>

<file path=ppt/tags/tag382.xml><?xml version="1.0" encoding="utf-8"?>
<p:tagLst xmlns:p="http://schemas.openxmlformats.org/presentationml/2006/main">
  <p:tag name="AS_UNIQUEID" val="1380"/>
</p:tagLst>
</file>

<file path=ppt/tags/tag383.xml><?xml version="1.0" encoding="utf-8"?>
<p:tagLst xmlns:p="http://schemas.openxmlformats.org/presentationml/2006/main">
  <p:tag name="AS_UNIQUEID" val="1381"/>
</p:tagLst>
</file>

<file path=ppt/tags/tag384.xml><?xml version="1.0" encoding="utf-8"?>
<p:tagLst xmlns:p="http://schemas.openxmlformats.org/presentationml/2006/main">
  <p:tag name="AS_UNIQUEID" val="1382"/>
</p:tagLst>
</file>

<file path=ppt/tags/tag385.xml><?xml version="1.0" encoding="utf-8"?>
<p:tagLst xmlns:p="http://schemas.openxmlformats.org/presentationml/2006/main">
  <p:tag name="AS_UNIQUEID" val="1383"/>
</p:tagLst>
</file>

<file path=ppt/tags/tag386.xml><?xml version="1.0" encoding="utf-8"?>
<p:tagLst xmlns:p="http://schemas.openxmlformats.org/presentationml/2006/main">
  <p:tag name="AS_UNIQUEID" val="1384"/>
</p:tagLst>
</file>

<file path=ppt/tags/tag387.xml><?xml version="1.0" encoding="utf-8"?>
<p:tagLst xmlns:p="http://schemas.openxmlformats.org/presentationml/2006/main">
  <p:tag name="AS_UNIQUEID" val="1385"/>
</p:tagLst>
</file>

<file path=ppt/tags/tag388.xml><?xml version="1.0" encoding="utf-8"?>
<p:tagLst xmlns:p="http://schemas.openxmlformats.org/presentationml/2006/main">
  <p:tag name="AS_UNIQUEID" val="1386"/>
</p:tagLst>
</file>

<file path=ppt/tags/tag389.xml><?xml version="1.0" encoding="utf-8"?>
<p:tagLst xmlns:p="http://schemas.openxmlformats.org/presentationml/2006/main">
  <p:tag name="AS_UNIQUEID" val="1387"/>
</p:tagLst>
</file>

<file path=ppt/tags/tag390.xml><?xml version="1.0" encoding="utf-8"?>
<p:tagLst xmlns:p="http://schemas.openxmlformats.org/presentationml/2006/main">
  <p:tag name="AS_UNIQUEID" val="1388"/>
</p:tagLst>
</file>

<file path=ppt/tags/tag391.xml><?xml version="1.0" encoding="utf-8"?>
<p:tagLst xmlns:p="http://schemas.openxmlformats.org/presentationml/2006/main">
  <p:tag name="AS_UNIQUEID" val="1389"/>
</p:tagLst>
</file>

<file path=ppt/tags/tag392.xml><?xml version="1.0" encoding="utf-8"?>
<p:tagLst xmlns:p="http://schemas.openxmlformats.org/presentationml/2006/main">
  <p:tag name="AS_UNIQUEID" val="1390"/>
</p:tagLst>
</file>

<file path=ppt/tags/tag393.xml><?xml version="1.0" encoding="utf-8"?>
<p:tagLst xmlns:p="http://schemas.openxmlformats.org/presentationml/2006/main">
  <p:tag name="AS_UNIQUEID" val="1391"/>
</p:tagLst>
</file>

<file path=ppt/tags/tag394.xml><?xml version="1.0" encoding="utf-8"?>
<p:tagLst xmlns:p="http://schemas.openxmlformats.org/presentationml/2006/main">
  <p:tag name="AS_UNIQUEID" val="1392"/>
</p:tagLst>
</file>

<file path=ppt/tags/tag395.xml><?xml version="1.0" encoding="utf-8"?>
<p:tagLst xmlns:p="http://schemas.openxmlformats.org/presentationml/2006/main">
  <p:tag name="AS_UNIQUEID" val="1393"/>
</p:tagLst>
</file>

<file path=ppt/tags/tag396.xml><?xml version="1.0" encoding="utf-8"?>
<p:tagLst xmlns:p="http://schemas.openxmlformats.org/presentationml/2006/main">
  <p:tag name="AS_UNIQUEID" val="1394"/>
</p:tagLst>
</file>

<file path=ppt/tags/tag397.xml><?xml version="1.0" encoding="utf-8"?>
<p:tagLst xmlns:p="http://schemas.openxmlformats.org/presentationml/2006/main">
  <p:tag name="AS_UNIQUEID" val="1395"/>
</p:tagLst>
</file>

<file path=ppt/tags/tag398.xml><?xml version="1.0" encoding="utf-8"?>
<p:tagLst xmlns:p="http://schemas.openxmlformats.org/presentationml/2006/main">
  <p:tag name="AS_UNIQUEID" val="1396"/>
</p:tagLst>
</file>

<file path=ppt/tags/tag399.xml><?xml version="1.0" encoding="utf-8"?>
<p:tagLst xmlns:p="http://schemas.openxmlformats.org/presentationml/2006/main">
  <p:tag name="AS_UNIQUEID" val="1397"/>
</p:tagLst>
</file>

<file path=ppt/tags/tag400.xml><?xml version="1.0" encoding="utf-8"?>
<p:tagLst xmlns:p="http://schemas.openxmlformats.org/presentationml/2006/main">
  <p:tag name="AS_UNIQUEID" val="1398"/>
</p:tagLst>
</file>

<file path=ppt/tags/tag401.xml><?xml version="1.0" encoding="utf-8"?>
<p:tagLst xmlns:p="http://schemas.openxmlformats.org/presentationml/2006/main">
  <p:tag name="AS_UNIQUEID" val="1399"/>
</p:tagLst>
</file>

<file path=ppt/tags/tag402.xml><?xml version="1.0" encoding="utf-8"?>
<p:tagLst xmlns:p="http://schemas.openxmlformats.org/presentationml/2006/main">
  <p:tag name="AS_UNIQUEID" val="1400"/>
</p:tagLst>
</file>

<file path=ppt/tags/tag403.xml><?xml version="1.0" encoding="utf-8"?>
<p:tagLst xmlns:p="http://schemas.openxmlformats.org/presentationml/2006/main">
  <p:tag name="AS_UNIQUEID" val="1401"/>
</p:tagLst>
</file>

<file path=ppt/tags/tag404.xml><?xml version="1.0" encoding="utf-8"?>
<p:tagLst xmlns:p="http://schemas.openxmlformats.org/presentationml/2006/main">
  <p:tag name="AS_UNIQUEID" val="1402"/>
</p:tagLst>
</file>

<file path=ppt/tags/tag405.xml><?xml version="1.0" encoding="utf-8"?>
<p:tagLst xmlns:p="http://schemas.openxmlformats.org/presentationml/2006/main">
  <p:tag name="AS_UNIQUEID" val="1403"/>
</p:tagLst>
</file>

<file path=ppt/tags/tag406.xml><?xml version="1.0" encoding="utf-8"?>
<p:tagLst xmlns:p="http://schemas.openxmlformats.org/presentationml/2006/main">
  <p:tag name="AS_UNIQUEID" val="1404"/>
</p:tagLst>
</file>

<file path=ppt/tags/tag407.xml><?xml version="1.0" encoding="utf-8"?>
<p:tagLst xmlns:p="http://schemas.openxmlformats.org/presentationml/2006/main">
  <p:tag name="AS_UNIQUEID" val="1405"/>
</p:tagLst>
</file>

<file path=ppt/tags/tag408.xml><?xml version="1.0" encoding="utf-8"?>
<p:tagLst xmlns:p="http://schemas.openxmlformats.org/presentationml/2006/main">
  <p:tag name="AS_UNIQUEID" val="1406"/>
</p:tagLst>
</file>

<file path=ppt/tags/tag409.xml><?xml version="1.0" encoding="utf-8"?>
<p:tagLst xmlns:p="http://schemas.openxmlformats.org/presentationml/2006/main">
  <p:tag name="AS_UNIQUEID" val="1407"/>
</p:tagLst>
</file>

<file path=ppt/tags/tag410.xml><?xml version="1.0" encoding="utf-8"?>
<p:tagLst xmlns:p="http://schemas.openxmlformats.org/presentationml/2006/main">
  <p:tag name="AS_UNIQUEID" val="1408"/>
</p:tagLst>
</file>

<file path=ppt/tags/tag411.xml><?xml version="1.0" encoding="utf-8"?>
<p:tagLst xmlns:p="http://schemas.openxmlformats.org/presentationml/2006/main">
  <p:tag name="AS_UNIQUEID" val="1409"/>
</p:tagLst>
</file>

<file path=ppt/tags/tag412.xml><?xml version="1.0" encoding="utf-8"?>
<p:tagLst xmlns:p="http://schemas.openxmlformats.org/presentationml/2006/main">
  <p:tag name="AS_UNIQUEID" val="1410"/>
</p:tagLst>
</file>

<file path=ppt/tags/tag413.xml><?xml version="1.0" encoding="utf-8"?>
<p:tagLst xmlns:p="http://schemas.openxmlformats.org/presentationml/2006/main">
  <p:tag name="AS_UNIQUEID" val="1411"/>
</p:tagLst>
</file>

<file path=ppt/tags/tag414.xml><?xml version="1.0" encoding="utf-8"?>
<p:tagLst xmlns:p="http://schemas.openxmlformats.org/presentationml/2006/main">
  <p:tag name="AS_UNIQUEID" val="1412"/>
</p:tagLst>
</file>

<file path=ppt/tags/tag415.xml><?xml version="1.0" encoding="utf-8"?>
<p:tagLst xmlns:p="http://schemas.openxmlformats.org/presentationml/2006/main">
  <p:tag name="AS_UNIQUEID" val="1413"/>
</p:tagLst>
</file>

<file path=ppt/tags/tag416.xml><?xml version="1.0" encoding="utf-8"?>
<p:tagLst xmlns:p="http://schemas.openxmlformats.org/presentationml/2006/main">
  <p:tag name="AS_UNIQUEID" val="1414"/>
</p:tagLst>
</file>

<file path=ppt/tags/tag417.xml><?xml version="1.0" encoding="utf-8"?>
<p:tagLst xmlns:p="http://schemas.openxmlformats.org/presentationml/2006/main">
  <p:tag name="AS_UNIQUEID" val="1415"/>
</p:tagLst>
</file>

<file path=ppt/tags/tag418.xml><?xml version="1.0" encoding="utf-8"?>
<p:tagLst xmlns:p="http://schemas.openxmlformats.org/presentationml/2006/main">
  <p:tag name="AS_UNIQUEID" val="1416"/>
</p:tagLst>
</file>

<file path=ppt/tags/tag419.xml><?xml version="1.0" encoding="utf-8"?>
<p:tagLst xmlns:p="http://schemas.openxmlformats.org/presentationml/2006/main">
  <p:tag name="AS_UNIQUEID" val="1417"/>
</p:tagLst>
</file>

<file path=ppt/tags/tag420.xml><?xml version="1.0" encoding="utf-8"?>
<p:tagLst xmlns:p="http://schemas.openxmlformats.org/presentationml/2006/main">
  <p:tag name="AS_UNIQUEID" val="1418"/>
</p:tagLst>
</file>

<file path=ppt/tags/tag421.xml><?xml version="1.0" encoding="utf-8"?>
<p:tagLst xmlns:p="http://schemas.openxmlformats.org/presentationml/2006/main">
  <p:tag name="AS_UNIQUEID" val="1419"/>
</p:tagLst>
</file>

<file path=ppt/tags/tag422.xml><?xml version="1.0" encoding="utf-8"?>
<p:tagLst xmlns:p="http://schemas.openxmlformats.org/presentationml/2006/main">
  <p:tag name="AS_UNIQUEID" val="1420"/>
</p:tagLst>
</file>

<file path=ppt/tags/tag423.xml><?xml version="1.0" encoding="utf-8"?>
<p:tagLst xmlns:p="http://schemas.openxmlformats.org/presentationml/2006/main">
  <p:tag name="AS_UNIQUEID" val="1421"/>
</p:tagLst>
</file>

<file path=ppt/tags/tag424.xml><?xml version="1.0" encoding="utf-8"?>
<p:tagLst xmlns:p="http://schemas.openxmlformats.org/presentationml/2006/main">
  <p:tag name="AS_UNIQUEID" val="1422"/>
</p:tagLst>
</file>

<file path=ppt/tags/tag425.xml><?xml version="1.0" encoding="utf-8"?>
<p:tagLst xmlns:p="http://schemas.openxmlformats.org/presentationml/2006/main">
  <p:tag name="AS_UNIQUEID" val="1423"/>
</p:tagLst>
</file>

<file path=ppt/tags/tag426.xml><?xml version="1.0" encoding="utf-8"?>
<p:tagLst xmlns:p="http://schemas.openxmlformats.org/presentationml/2006/main">
  <p:tag name="AS_UNIQUEID" val="1424"/>
</p:tagLst>
</file>

<file path=ppt/tags/tag427.xml><?xml version="1.0" encoding="utf-8"?>
<p:tagLst xmlns:p="http://schemas.openxmlformats.org/presentationml/2006/main">
  <p:tag name="AS_UNIQUEID" val="1425"/>
</p:tagLst>
</file>

<file path=ppt/tags/tag428.xml><?xml version="1.0" encoding="utf-8"?>
<p:tagLst xmlns:p="http://schemas.openxmlformats.org/presentationml/2006/main">
  <p:tag name="AS_UNIQUEID" val="1426"/>
</p:tagLst>
</file>

<file path=ppt/tags/tag429.xml><?xml version="1.0" encoding="utf-8"?>
<p:tagLst xmlns:p="http://schemas.openxmlformats.org/presentationml/2006/main">
  <p:tag name="AS_UNIQUEID" val="1427"/>
</p:tagLst>
</file>

<file path=ppt/tags/tag430.xml><?xml version="1.0" encoding="utf-8"?>
<p:tagLst xmlns:p="http://schemas.openxmlformats.org/presentationml/2006/main">
  <p:tag name="AS_UNIQUEID" val="1503"/>
</p:tagLst>
</file>

<file path=ppt/tags/tag431.xml><?xml version="1.0" encoding="utf-8"?>
<p:tagLst xmlns:p="http://schemas.openxmlformats.org/presentationml/2006/main">
  <p:tag name="AS_UNIQUEID" val="1504"/>
</p:tagLst>
</file>

<file path=ppt/tags/tag4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14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楷体</vt:lpstr>
      <vt:lpstr>微软雅黑</vt:lpstr>
      <vt:lpstr>Times New Roman</vt:lpstr>
      <vt:lpstr>Calibri Light</vt:lpstr>
      <vt:lpstr>宋体</vt:lpstr>
      <vt:lpstr>Office Theme</vt:lpstr>
      <vt:lpstr>铅笔有多长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2024-09-28T22:10:36.037</cp:lastPrinted>
  <dcterms:created xsi:type="dcterms:W3CDTF">2024-09-28T14:10:36Z</dcterms:created>
  <dcterms:modified xsi:type="dcterms:W3CDTF">2024-09-28T14:10:38Z</dcterms:modified>
</cp:coreProperties>
</file>