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A7501B-7176-4685-A9DF-511882061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EFCFE-E2A5-4CB8-AA6F-2D3CCC2D5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EA59F0-1ACC-442B-A684-43225543D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309C89-DEA7-4BEB-A9D0-E2D97ADCCE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5089AF-9301-4E59-9E6A-C912CEBDA0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9C01CA-7449-49D3-8190-03E82D6C3C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4C5C2F-0F3F-4BC4-87FB-26281F9898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B16107-F18E-4A14-88E4-4613F0302B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DF9707-3C81-4EF2-AA49-DA7835259B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314B8B-E9C5-4D58-886B-D6097CC2F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B09F94-F7D0-424E-8C40-737C26F02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47070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甲状旁腺疾病病因分析报告</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甲状旁腺疾病概述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甲状旁腺疾病的病因</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甲状旁腺疾病的诊断</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甲状旁腺疾病的治疗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甲状旁腺疾病的预防与护理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甲状旁腺疾病的研究进展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甲状旁腺疾病概述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甲状旁腺疾病是指由于甲状旁腺功能异常所引起的疾病，主要涉及甲状旁腺激素的分泌和调节。</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甲状旁腺激素是人体内调节钙、磷代谢的重要激素，其分泌异常会导致一系列代谢紊乱和器官损伤。</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甲状旁腺疾病的定义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744" b="1274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甲状旁腺疾病的分类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原发性甲状旁腺功能亢进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由于甲状旁腺本身病变引起的功能亢进，导致血钙升高、血磷降低。</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继发性甲状旁腺功能亢进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由于其他疾病如肾功能不全、维生素D缺乏等引起的甲状旁腺代偿性增生和功能亢进。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假性甲状旁腺功能减退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由于甲状旁腺激素受体异常或缺陷引起的疾病，表现为甲状旁腺激素抵抗。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由于甲状旁腺激素分泌过多，导致血钙升高、血磷降低。</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高血钙、低血磷</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如骨痛、骨折、骨骼畸形等。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骨骼病变</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如食欲不振、恶心、呕吐等。</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消化系统症状</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如肌无力、情绪不稳定、失眠等。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其他症状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甲状旁腺疾病的症状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甲状旁腺疾病的病因</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原发性甲状旁腺功能亢进症</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病因概述</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原发性甲状旁腺功能亢进症是由于甲状旁腺本身发生病变，导致甲状旁腺激素过度分泌，引发一系列代谢紊乱症状。</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病因分类</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分为散发性原发性甲状旁腺功能亢进症和家族性原发性甲状旁腺功能亢进症。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散发性原发性甲状旁腺功能亢进症</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由于单个甲状旁腺腺瘤增生或四个腺体中的两个腺体增生所致。</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家族性原发性甲状旁腺功能亢进症</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与遗传因素有关，常表现为家族聚集性，可能与基因突变有关。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病因概述</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继发性甲状旁腺功能亢进症是由于其他疾病或因素导致甲状旁腺激素过度分泌，引发一系列代谢紊乱症状。</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分为肾性继发性甲状旁腺功能亢进症和手术后继发性甲状旁腺功能亢进症。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由于慢性肾功能不全导致钙磷代谢紊乱，刺激甲状旁腺激素过度分泌。</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手术后由于低血钙刺激甲状旁腺激素过度分泌，导致继发性甲状旁腺功能亢进症。</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病因分类</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肾性继发性甲状旁腺功能亢进症</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手术后继发性甲状旁腺功能亢进症</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继发性甲状旁腺功能亢进症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病因概述</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三发性甲状旁腺功能亢进症是由于长期原发性甲状旁腺功能亢进症或继发性甲状旁腺功能亢进症治疗过程中，出现第三个甲状旁腺激素分泌失调。</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分为自发性和医源性三发性甲状旁腺功能亢进症。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在原发性或继发性甲状旁腺功能亢进症基础上自发出现第三个甲状旁腺激素分泌失调。</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由于长期接受治疗原发性或继发性甲状旁腺功能亢进症的药物或手术治疗而引发。</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病因分类</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自发性三发性甲状旁腺功能亢进症</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医源性三发性甲状旁腺功能亢进症</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三发性甲状旁腺功能亢进症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病因概述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四发性甲状旁腺功能亢进症是一种罕见的疾病，是指在三个甲状旁腺激素分泌失调的基础上，第四个腺体也出现分泌失调。</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病因分类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目前尚无明确的分类方法，可能与基因突变、免疫因素或其他环境因素有关。</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四发性甲状旁腺功能亢进症的预防和治疗</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由于四发性甲状旁腺功能亢进症较为罕见，目前尚无明确的预防措施。治疗上需综合考虑患者的具体情况，制定个性化的治疗方案。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四发性甲状旁腺功能亢进症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甲状旁腺疾病的诊断</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其他相关激素测定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如降钙素（CT）、1,25-二羟维生素D等，有助于鉴别诊断。</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血钙、磷测定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通过测定血液中的钙、磷含量，初步判断甲状旁腺功能是否正常。</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甲状旁腺激素（PTH）测定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检测血液中甲状旁腺激素的含量，有助于诊断甲状旁腺功能亢进或减退。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https://d.book118.com/148047070101006031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2024-09-08T15:12:14.342</cp:lastPrinted>
  <dcterms:created xsi:type="dcterms:W3CDTF">2024-09-08T07:12:14Z</dcterms:created>
  <dcterms:modified xsi:type="dcterms:W3CDTF">2024-09-08T07:12:16Z</dcterms:modified>
</cp:coreProperties>
</file>