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BEBABD-5E7A-4714-8437-E8E2A82724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B890C1-3AE5-4F57-A3F1-D0D77EFD0F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BA3F0D-6787-4D98-BF94-7DE1467A64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49C0BE-1FBA-415B-A8C7-02A7E5B9E6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1988067-98D3-4FA7-8B44-7F1E39A5DE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9D1635C-2D30-4400-8F43-EFB68830E0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98AAD3A-08DA-400C-948F-78A2200B63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A84C7E-4A92-425B-96ED-8E8CEC806E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E9D478-8CDB-4DE5-B906-B5094923A5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B265E8-B347-4F0F-AAA5-BF567D32DB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B1149F-F573-4FBD-8DB0-6D9AE412B2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805001301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护理简历制作讲解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护理简历制作概述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个人信息与教育背景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专业技能与证书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工作经历与成果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个人特质与评价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附件与联系方式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护理简历制作概述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9684" b="29684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4365" b="14365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一份优秀的简历可以帮助护理专业人员在激烈的竞争中脱颖而出，提高求职成功率。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展示护理专业知识和技能，吸引潜在雇主的注意，获得面试机会。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简历的目的和重要性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荣誉和奖励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在学术、工作或社区活动中获得的荣誉和奖励，以及发表的论文或研究报告。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技能和特长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熟练掌握的护理技能、计算机技能、语言能力等，以及其他与护理相关的特长。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工作经历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在各类医疗机构、护理机构或相关领域的工作经验，包括实习和志愿者经验。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个人信息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姓名、联系方式（电话、电子邮件等）、居住地等基本信息。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教育背景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所受护理教育、培训和进修课程，以及相关证书和资格。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简历的基本构成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个人信息与教育背景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589036"/>
            <a:ext cx="3522286" cy="14478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性别：女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94207" y="3423581"/>
            <a:ext cx="3329778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联系电话：13800138000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776775" y="5258126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地址：北京市朝阳区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89125" y="1589036"/>
            <a:ext cx="3657600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姓名：张三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9245" y="3423581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年龄：25岁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48052" y="5258126"/>
            <a:ext cx="3305175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邮箱：zhangsan@example.com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4552613" y="145492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59254" y="145492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457298" y="3289469"/>
            <a:ext cx="1260437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65244" y="3289469"/>
            <a:ext cx="1247260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52613" y="512401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359254" y="512401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个人信息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7884" r="17884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3450" r="1345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护理学学士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学位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北京医科大学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学校名称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2015年-2020年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学习时间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护理学基础、内科护理学、外科护理学、妇产科护理学、儿科护理学、急救护理学等。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主修课程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教育背景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708618" y="1676039"/>
            <a:ext cx="776002" cy="766477"/>
            <a:chOff x="5708618" y="1676039"/>
            <a:chExt cx="776002" cy="766477"/>
          </a:xfrm>
        </p:grpSpPr>
        <p:sp>
          <p:nvSpPr>
            <p:cNvPr id="3" name="TextBox 3"/>
            <p:cNvSpPr txBox="1"/>
            <p:nvPr/>
          </p:nvSpPr>
          <p:spPr>
            <a:xfrm>
              <a:off x="5708618" y="1676039"/>
              <a:ext cx="776002" cy="766477"/>
            </a:xfrm>
            <a:prstGeom prst="rect">
              <a:avLst/>
            </a:prstGeom>
          </p:spPr>
          <p:txBody>
            <a:bodyPr vert="horz" wrap="none" lIns="121920" tIns="60960" rIns="121920" bIns="6096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2100">
                  <a:solidFill>
                    <a:schemeClr val="lt1">
                      <a:alpha val="100000"/>
                    </a:schemeClr>
                  </a:solidFill>
                  <a:latin typeface="微软雅黑"/>
                  <a:ea typeface="微软雅黑"/>
                  <a:cs typeface="微软雅黑"/>
                </a:rPr>
                <a:t>输入</a:t>
              </a:r>
            </a:p>
            <a:p>
              <a:pPr algn="ctr">
                <a:lnSpc>
                  <a:spcPct val="80000"/>
                </a:lnSpc>
              </a:pPr>
              <a:r>
                <a:rPr lang="en-US" sz="2100">
                  <a:solidFill>
                    <a:schemeClr val="lt1">
                      <a:alpha val="100000"/>
                    </a:schemeClr>
                  </a:solidFill>
                  <a:latin typeface="微软雅黑"/>
                  <a:ea typeface="微软雅黑"/>
                  <a:cs typeface="微软雅黑"/>
                </a:rPr>
                <a:t>标题</a:t>
              </a:r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5290916" y="2839646"/>
            <a:ext cx="1569720" cy="1569720"/>
            <a:chOff x="5290916" y="2839646"/>
            <a:chExt cx="1569720" cy="1569720"/>
          </a:xfrm>
        </p:grpSpPr>
        <p:sp>
          <p:nvSpPr>
            <p:cNvPr id="5" name="AutoShape 5"/>
            <p:cNvSpPr/>
            <p:nvPr/>
          </p:nvSpPr>
          <p:spPr>
            <a:xfrm>
              <a:off x="5290916" y="2839646"/>
              <a:ext cx="1569720" cy="1569720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687823" y="3272081"/>
              <a:ext cx="767048" cy="704183"/>
            </a:xfrm>
            <a:custGeom>
              <a:rect l="l" t="t" r="r" b="b"/>
              <a:pathLst>
                <a:path w="986" h="905">
                  <a:moveTo>
                    <a:pt x="298" y="855"/>
                  </a:moveTo>
                  <a:lnTo>
                    <a:pt x="359" y="855"/>
                  </a:lnTo>
                  <a:lnTo>
                    <a:pt x="359" y="855"/>
                  </a:lnTo>
                  <a:lnTo>
                    <a:pt x="374" y="838"/>
                  </a:lnTo>
                  <a:lnTo>
                    <a:pt x="388" y="819"/>
                  </a:lnTo>
                  <a:lnTo>
                    <a:pt x="401" y="799"/>
                  </a:lnTo>
                  <a:lnTo>
                    <a:pt x="412" y="776"/>
                  </a:lnTo>
                  <a:lnTo>
                    <a:pt x="421" y="752"/>
                  </a:lnTo>
                  <a:lnTo>
                    <a:pt x="427" y="725"/>
                  </a:lnTo>
                  <a:lnTo>
                    <a:pt x="432" y="697"/>
                  </a:lnTo>
                  <a:lnTo>
                    <a:pt x="436" y="666"/>
                  </a:lnTo>
                  <a:lnTo>
                    <a:pt x="425" y="666"/>
                  </a:lnTo>
                  <a:lnTo>
                    <a:pt x="425" y="666"/>
                  </a:lnTo>
                  <a:lnTo>
                    <a:pt x="418" y="666"/>
                  </a:lnTo>
                  <a:lnTo>
                    <a:pt x="412" y="664"/>
                  </a:lnTo>
                  <a:lnTo>
                    <a:pt x="405" y="661"/>
                  </a:lnTo>
                  <a:lnTo>
                    <a:pt x="401" y="656"/>
                  </a:lnTo>
                  <a:lnTo>
                    <a:pt x="397" y="651"/>
                  </a:lnTo>
                  <a:lnTo>
                    <a:pt x="393" y="646"/>
                  </a:lnTo>
                  <a:lnTo>
                    <a:pt x="391" y="639"/>
                  </a:lnTo>
                  <a:lnTo>
                    <a:pt x="390" y="633"/>
                  </a:lnTo>
                  <a:lnTo>
                    <a:pt x="390" y="633"/>
                  </a:lnTo>
                  <a:lnTo>
                    <a:pt x="390" y="633"/>
                  </a:lnTo>
                  <a:lnTo>
                    <a:pt x="391" y="625"/>
                  </a:lnTo>
                  <a:lnTo>
                    <a:pt x="393" y="620"/>
                  </a:lnTo>
                  <a:lnTo>
                    <a:pt x="397" y="613"/>
                  </a:lnTo>
                  <a:lnTo>
                    <a:pt x="401" y="609"/>
                  </a:lnTo>
                  <a:lnTo>
                    <a:pt x="405" y="604"/>
                  </a:lnTo>
                  <a:lnTo>
                    <a:pt x="412" y="601"/>
                  </a:lnTo>
                  <a:lnTo>
                    <a:pt x="418" y="599"/>
                  </a:lnTo>
                  <a:lnTo>
                    <a:pt x="425" y="598"/>
                  </a:lnTo>
                  <a:lnTo>
                    <a:pt x="442" y="598"/>
                  </a:lnTo>
                  <a:lnTo>
                    <a:pt x="442" y="598"/>
                  </a:lnTo>
                  <a:lnTo>
                    <a:pt x="417" y="573"/>
                  </a:lnTo>
                  <a:lnTo>
                    <a:pt x="393" y="546"/>
                  </a:lnTo>
                  <a:lnTo>
                    <a:pt x="371" y="519"/>
                  </a:lnTo>
                  <a:lnTo>
                    <a:pt x="351" y="489"/>
                  </a:lnTo>
                  <a:lnTo>
                    <a:pt x="337" y="512"/>
                  </a:lnTo>
                  <a:lnTo>
                    <a:pt x="337" y="512"/>
                  </a:lnTo>
                  <a:lnTo>
                    <a:pt x="277" y="476"/>
                  </a:lnTo>
                  <a:lnTo>
                    <a:pt x="248" y="458"/>
                  </a:lnTo>
                  <a:lnTo>
                    <a:pt x="219" y="438"/>
                  </a:lnTo>
                  <a:lnTo>
                    <a:pt x="191" y="418"/>
                  </a:lnTo>
                  <a:lnTo>
                    <a:pt x="164" y="395"/>
                  </a:lnTo>
                  <a:lnTo>
                    <a:pt x="138" y="371"/>
                  </a:lnTo>
                  <a:lnTo>
                    <a:pt x="126" y="358"/>
                  </a:lnTo>
                  <a:lnTo>
                    <a:pt x="114" y="345"/>
                  </a:lnTo>
                  <a:lnTo>
                    <a:pt x="114" y="345"/>
                  </a:lnTo>
                  <a:lnTo>
                    <a:pt x="102" y="331"/>
                  </a:lnTo>
                  <a:lnTo>
                    <a:pt x="92" y="317"/>
                  </a:lnTo>
                  <a:lnTo>
                    <a:pt x="81" y="301"/>
                  </a:lnTo>
                  <a:lnTo>
                    <a:pt x="71" y="285"/>
                  </a:lnTo>
                  <a:lnTo>
                    <a:pt x="61" y="269"/>
                  </a:lnTo>
                  <a:lnTo>
                    <a:pt x="53" y="251"/>
                  </a:lnTo>
                  <a:lnTo>
                    <a:pt x="44" y="234"/>
                  </a:lnTo>
                  <a:lnTo>
                    <a:pt x="36" y="216"/>
                  </a:lnTo>
                  <a:lnTo>
                    <a:pt x="30" y="196"/>
                  </a:lnTo>
                  <a:lnTo>
                    <a:pt x="23" y="175"/>
                  </a:lnTo>
                  <a:lnTo>
                    <a:pt x="18" y="154"/>
                  </a:lnTo>
                  <a:lnTo>
                    <a:pt x="13" y="132"/>
                  </a:lnTo>
                  <a:lnTo>
                    <a:pt x="9" y="108"/>
                  </a:lnTo>
                  <a:lnTo>
                    <a:pt x="6" y="84"/>
                  </a:lnTo>
                  <a:lnTo>
                    <a:pt x="4" y="59"/>
                  </a:lnTo>
                  <a:lnTo>
                    <a:pt x="3" y="33"/>
                  </a:lnTo>
                  <a:lnTo>
                    <a:pt x="0" y="0"/>
                  </a:lnTo>
                  <a:lnTo>
                    <a:pt x="33" y="7"/>
                  </a:lnTo>
                  <a:lnTo>
                    <a:pt x="239" y="55"/>
                  </a:lnTo>
                  <a:lnTo>
                    <a:pt x="252" y="58"/>
                  </a:lnTo>
                  <a:lnTo>
                    <a:pt x="252" y="58"/>
                  </a:lnTo>
                  <a:lnTo>
                    <a:pt x="256" y="23"/>
                  </a:lnTo>
                  <a:lnTo>
                    <a:pt x="473" y="23"/>
                  </a:lnTo>
                  <a:lnTo>
                    <a:pt x="520" y="23"/>
                  </a:lnTo>
                  <a:lnTo>
                    <a:pt x="737" y="23"/>
                  </a:lnTo>
                  <a:lnTo>
                    <a:pt x="737" y="23"/>
                  </a:lnTo>
                  <a:lnTo>
                    <a:pt x="740" y="57"/>
                  </a:lnTo>
                  <a:lnTo>
                    <a:pt x="751" y="55"/>
                  </a:lnTo>
                  <a:lnTo>
                    <a:pt x="956" y="7"/>
                  </a:lnTo>
                  <a:lnTo>
                    <a:pt x="988" y="0"/>
                  </a:lnTo>
                  <a:lnTo>
                    <a:pt x="987" y="33"/>
                  </a:lnTo>
                  <a:lnTo>
                    <a:pt x="987" y="33"/>
                  </a:lnTo>
                  <a:lnTo>
                    <a:pt x="986" y="59"/>
                  </a:lnTo>
                  <a:lnTo>
                    <a:pt x="983" y="84"/>
                  </a:lnTo>
                  <a:lnTo>
                    <a:pt x="980" y="108"/>
                  </a:lnTo>
                  <a:lnTo>
                    <a:pt x="976" y="132"/>
                  </a:lnTo>
                  <a:lnTo>
                    <a:pt x="971" y="154"/>
                  </a:lnTo>
                  <a:lnTo>
                    <a:pt x="965" y="175"/>
                  </a:lnTo>
                  <a:lnTo>
                    <a:pt x="960" y="196"/>
                  </a:lnTo>
                  <a:lnTo>
                    <a:pt x="952" y="216"/>
                  </a:lnTo>
                  <a:lnTo>
                    <a:pt x="945" y="234"/>
                  </a:lnTo>
                  <a:lnTo>
                    <a:pt x="936" y="251"/>
                  </a:lnTo>
                  <a:lnTo>
                    <a:pt x="927" y="269"/>
                  </a:lnTo>
                  <a:lnTo>
                    <a:pt x="918" y="285"/>
                  </a:lnTo>
                  <a:lnTo>
                    <a:pt x="908" y="301"/>
                  </a:lnTo>
                  <a:lnTo>
                    <a:pt x="897" y="317"/>
                  </a:lnTo>
                  <a:lnTo>
                    <a:pt x="886" y="331"/>
                  </a:lnTo>
                  <a:lnTo>
                    <a:pt x="874" y="345"/>
                  </a:lnTo>
                  <a:lnTo>
                    <a:pt x="874" y="345"/>
                  </a:lnTo>
                  <a:lnTo>
                    <a:pt x="862" y="358"/>
                  </a:lnTo>
                  <a:lnTo>
                    <a:pt x="850" y="371"/>
                  </a:lnTo>
                  <a:lnTo>
                    <a:pt x="825" y="395"/>
                  </a:lnTo>
                  <a:lnTo>
                    <a:pt x="798" y="418"/>
                  </a:lnTo>
                  <a:lnTo>
                    <a:pt x="770" y="438"/>
                  </a:lnTo>
                  <a:lnTo>
                    <a:pt x="742" y="458"/>
                  </a:lnTo>
                  <a:lnTo>
                    <a:pt x="713" y="476"/>
                  </a:lnTo>
                  <a:lnTo>
                    <a:pt x="653" y="512"/>
                  </a:lnTo>
                  <a:lnTo>
                    <a:pt x="640" y="491"/>
                  </a:lnTo>
                  <a:lnTo>
                    <a:pt x="640" y="491"/>
                  </a:lnTo>
                  <a:lnTo>
                    <a:pt x="620" y="521"/>
                  </a:lnTo>
                  <a:lnTo>
                    <a:pt x="599" y="548"/>
                  </a:lnTo>
                  <a:lnTo>
                    <a:pt x="576" y="574"/>
                  </a:lnTo>
                  <a:lnTo>
                    <a:pt x="551" y="598"/>
                  </a:lnTo>
                  <a:lnTo>
                    <a:pt x="567" y="598"/>
                  </a:lnTo>
                  <a:lnTo>
                    <a:pt x="567" y="598"/>
                  </a:lnTo>
                  <a:lnTo>
                    <a:pt x="574" y="599"/>
                  </a:lnTo>
                  <a:lnTo>
                    <a:pt x="580" y="601"/>
                  </a:lnTo>
                  <a:lnTo>
                    <a:pt x="586" y="604"/>
                  </a:lnTo>
                  <a:lnTo>
                    <a:pt x="591" y="609"/>
                  </a:lnTo>
                  <a:lnTo>
                    <a:pt x="595" y="613"/>
                  </a:lnTo>
                  <a:lnTo>
                    <a:pt x="599" y="620"/>
                  </a:lnTo>
                  <a:lnTo>
                    <a:pt x="601" y="625"/>
                  </a:lnTo>
                  <a:lnTo>
                    <a:pt x="601" y="633"/>
                  </a:lnTo>
                  <a:lnTo>
                    <a:pt x="601" y="633"/>
                  </a:lnTo>
                  <a:lnTo>
                    <a:pt x="601" y="633"/>
                  </a:lnTo>
                  <a:lnTo>
                    <a:pt x="601" y="639"/>
                  </a:lnTo>
                  <a:lnTo>
                    <a:pt x="599" y="646"/>
                  </a:lnTo>
                  <a:lnTo>
                    <a:pt x="595" y="651"/>
                  </a:lnTo>
                  <a:lnTo>
                    <a:pt x="591" y="656"/>
                  </a:lnTo>
                  <a:lnTo>
                    <a:pt x="586" y="661"/>
                  </a:lnTo>
                  <a:lnTo>
                    <a:pt x="580" y="664"/>
                  </a:lnTo>
                  <a:lnTo>
                    <a:pt x="574" y="666"/>
                  </a:lnTo>
                  <a:lnTo>
                    <a:pt x="567" y="666"/>
                  </a:lnTo>
                  <a:lnTo>
                    <a:pt x="557" y="666"/>
                  </a:lnTo>
                  <a:lnTo>
                    <a:pt x="557" y="666"/>
                  </a:lnTo>
                  <a:lnTo>
                    <a:pt x="561" y="697"/>
                  </a:lnTo>
                  <a:lnTo>
                    <a:pt x="565" y="725"/>
                  </a:lnTo>
                  <a:lnTo>
                    <a:pt x="572" y="752"/>
                  </a:lnTo>
                  <a:lnTo>
                    <a:pt x="581" y="776"/>
                  </a:lnTo>
                  <a:lnTo>
                    <a:pt x="592" y="799"/>
                  </a:lnTo>
                  <a:lnTo>
                    <a:pt x="605" y="819"/>
                  </a:lnTo>
                  <a:lnTo>
                    <a:pt x="619" y="838"/>
                  </a:lnTo>
                  <a:lnTo>
                    <a:pt x="634" y="855"/>
                  </a:lnTo>
                  <a:lnTo>
                    <a:pt x="697" y="855"/>
                  </a:lnTo>
                  <a:lnTo>
                    <a:pt x="713" y="905"/>
                  </a:lnTo>
                  <a:lnTo>
                    <a:pt x="283" y="905"/>
                  </a:lnTo>
                  <a:lnTo>
                    <a:pt x="298" y="855"/>
                  </a:lnTo>
                  <a:lnTo>
                    <a:pt x="298" y="855"/>
                  </a:lnTo>
                  <a:close/>
                  <a:moveTo>
                    <a:pt x="742" y="109"/>
                  </a:moveTo>
                  <a:lnTo>
                    <a:pt x="742" y="109"/>
                  </a:lnTo>
                  <a:lnTo>
                    <a:pt x="741" y="157"/>
                  </a:lnTo>
                  <a:lnTo>
                    <a:pt x="737" y="203"/>
                  </a:lnTo>
                  <a:lnTo>
                    <a:pt x="731" y="247"/>
                  </a:lnTo>
                  <a:lnTo>
                    <a:pt x="723" y="289"/>
                  </a:lnTo>
                  <a:lnTo>
                    <a:pt x="719" y="310"/>
                  </a:lnTo>
                  <a:lnTo>
                    <a:pt x="714" y="331"/>
                  </a:lnTo>
                  <a:lnTo>
                    <a:pt x="707" y="350"/>
                  </a:lnTo>
                  <a:lnTo>
                    <a:pt x="701" y="370"/>
                  </a:lnTo>
                  <a:lnTo>
                    <a:pt x="693" y="388"/>
                  </a:lnTo>
                  <a:lnTo>
                    <a:pt x="685" y="407"/>
                  </a:lnTo>
                  <a:lnTo>
                    <a:pt x="678" y="425"/>
                  </a:lnTo>
                  <a:lnTo>
                    <a:pt x="669" y="443"/>
                  </a:lnTo>
                  <a:lnTo>
                    <a:pt x="669" y="443"/>
                  </a:lnTo>
                  <a:lnTo>
                    <a:pt x="715" y="414"/>
                  </a:lnTo>
                  <a:lnTo>
                    <a:pt x="736" y="399"/>
                  </a:lnTo>
                  <a:lnTo>
                    <a:pt x="758" y="383"/>
                  </a:lnTo>
                  <a:lnTo>
                    <a:pt x="779" y="367"/>
                  </a:lnTo>
                  <a:lnTo>
                    <a:pt x="798" y="349"/>
                  </a:lnTo>
                  <a:lnTo>
                    <a:pt x="818" y="331"/>
                  </a:lnTo>
                  <a:lnTo>
                    <a:pt x="836" y="311"/>
                  </a:lnTo>
                  <a:lnTo>
                    <a:pt x="836" y="311"/>
                  </a:lnTo>
                  <a:lnTo>
                    <a:pt x="855" y="288"/>
                  </a:lnTo>
                  <a:lnTo>
                    <a:pt x="871" y="263"/>
                  </a:lnTo>
                  <a:lnTo>
                    <a:pt x="886" y="236"/>
                  </a:lnTo>
                  <a:lnTo>
                    <a:pt x="894" y="222"/>
                  </a:lnTo>
                  <a:lnTo>
                    <a:pt x="900" y="208"/>
                  </a:lnTo>
                  <a:lnTo>
                    <a:pt x="906" y="192"/>
                  </a:lnTo>
                  <a:lnTo>
                    <a:pt x="912" y="177"/>
                  </a:lnTo>
                  <a:lnTo>
                    <a:pt x="917" y="159"/>
                  </a:lnTo>
                  <a:lnTo>
                    <a:pt x="921" y="142"/>
                  </a:lnTo>
                  <a:lnTo>
                    <a:pt x="925" y="123"/>
                  </a:lnTo>
                  <a:lnTo>
                    <a:pt x="929" y="105"/>
                  </a:lnTo>
                  <a:lnTo>
                    <a:pt x="932" y="85"/>
                  </a:lnTo>
                  <a:lnTo>
                    <a:pt x="934" y="66"/>
                  </a:lnTo>
                  <a:lnTo>
                    <a:pt x="793" y="97"/>
                  </a:lnTo>
                  <a:lnTo>
                    <a:pt x="808" y="130"/>
                  </a:lnTo>
                  <a:lnTo>
                    <a:pt x="761" y="152"/>
                  </a:lnTo>
                  <a:lnTo>
                    <a:pt x="742" y="109"/>
                  </a:lnTo>
                  <a:lnTo>
                    <a:pt x="742" y="109"/>
                  </a:lnTo>
                  <a:close/>
                  <a:moveTo>
                    <a:pt x="326" y="446"/>
                  </a:moveTo>
                  <a:lnTo>
                    <a:pt x="326" y="446"/>
                  </a:lnTo>
                  <a:lnTo>
                    <a:pt x="316" y="428"/>
                  </a:lnTo>
                  <a:lnTo>
                    <a:pt x="308" y="409"/>
                  </a:lnTo>
                  <a:lnTo>
                    <a:pt x="300" y="390"/>
                  </a:lnTo>
                  <a:lnTo>
                    <a:pt x="292" y="371"/>
                  </a:lnTo>
                  <a:lnTo>
                    <a:pt x="286" y="350"/>
                  </a:lnTo>
                  <a:lnTo>
                    <a:pt x="279" y="331"/>
                  </a:lnTo>
                  <a:lnTo>
                    <a:pt x="274" y="309"/>
                  </a:lnTo>
                  <a:lnTo>
                    <a:pt x="269" y="288"/>
                  </a:lnTo>
                  <a:lnTo>
                    <a:pt x="264" y="267"/>
                  </a:lnTo>
                  <a:lnTo>
                    <a:pt x="261" y="244"/>
                  </a:lnTo>
                  <a:lnTo>
                    <a:pt x="258" y="221"/>
                  </a:lnTo>
                  <a:lnTo>
                    <a:pt x="256" y="198"/>
                  </a:lnTo>
                  <a:lnTo>
                    <a:pt x="253" y="174"/>
                  </a:lnTo>
                  <a:lnTo>
                    <a:pt x="252" y="151"/>
                  </a:lnTo>
                  <a:lnTo>
                    <a:pt x="251" y="102"/>
                  </a:lnTo>
                  <a:lnTo>
                    <a:pt x="228" y="152"/>
                  </a:lnTo>
                  <a:lnTo>
                    <a:pt x="182" y="130"/>
                  </a:lnTo>
                  <a:lnTo>
                    <a:pt x="197" y="97"/>
                  </a:lnTo>
                  <a:lnTo>
                    <a:pt x="56" y="66"/>
                  </a:lnTo>
                  <a:lnTo>
                    <a:pt x="56" y="66"/>
                  </a:lnTo>
                  <a:lnTo>
                    <a:pt x="58" y="85"/>
                  </a:lnTo>
                  <a:lnTo>
                    <a:pt x="60" y="105"/>
                  </a:lnTo>
                  <a:lnTo>
                    <a:pt x="63" y="123"/>
                  </a:lnTo>
                  <a:lnTo>
                    <a:pt x="68" y="142"/>
                  </a:lnTo>
                  <a:lnTo>
                    <a:pt x="72" y="159"/>
                  </a:lnTo>
                  <a:lnTo>
                    <a:pt x="77" y="177"/>
                  </a:lnTo>
                  <a:lnTo>
                    <a:pt x="83" y="192"/>
                  </a:lnTo>
                  <a:lnTo>
                    <a:pt x="89" y="208"/>
                  </a:lnTo>
                  <a:lnTo>
                    <a:pt x="96" y="222"/>
                  </a:lnTo>
                  <a:lnTo>
                    <a:pt x="102" y="236"/>
                  </a:lnTo>
                  <a:lnTo>
                    <a:pt x="118" y="263"/>
                  </a:lnTo>
                  <a:lnTo>
                    <a:pt x="135" y="288"/>
                  </a:lnTo>
                  <a:lnTo>
                    <a:pt x="153" y="311"/>
                  </a:lnTo>
                  <a:lnTo>
                    <a:pt x="153" y="311"/>
                  </a:lnTo>
                  <a:lnTo>
                    <a:pt x="172" y="332"/>
                  </a:lnTo>
                  <a:lnTo>
                    <a:pt x="191" y="350"/>
                  </a:lnTo>
                  <a:lnTo>
                    <a:pt x="212" y="369"/>
                  </a:lnTo>
                  <a:lnTo>
                    <a:pt x="234" y="385"/>
                  </a:lnTo>
                  <a:lnTo>
                    <a:pt x="256" y="401"/>
                  </a:lnTo>
                  <a:lnTo>
                    <a:pt x="279" y="417"/>
                  </a:lnTo>
                  <a:lnTo>
                    <a:pt x="326" y="446"/>
                  </a:lnTo>
                  <a:lnTo>
                    <a:pt x="326" y="446"/>
                  </a:lnTo>
                  <a:close/>
                  <a:moveTo>
                    <a:pt x="304" y="70"/>
                  </a:moveTo>
                  <a:lnTo>
                    <a:pt x="304" y="70"/>
                  </a:lnTo>
                  <a:lnTo>
                    <a:pt x="304" y="120"/>
                  </a:lnTo>
                  <a:lnTo>
                    <a:pt x="307" y="170"/>
                  </a:lnTo>
                  <a:lnTo>
                    <a:pt x="309" y="194"/>
                  </a:lnTo>
                  <a:lnTo>
                    <a:pt x="312" y="218"/>
                  </a:lnTo>
                  <a:lnTo>
                    <a:pt x="315" y="242"/>
                  </a:lnTo>
                  <a:lnTo>
                    <a:pt x="320" y="266"/>
                  </a:lnTo>
                  <a:lnTo>
                    <a:pt x="320" y="266"/>
                  </a:lnTo>
                  <a:lnTo>
                    <a:pt x="325" y="288"/>
                  </a:lnTo>
                  <a:lnTo>
                    <a:pt x="331" y="312"/>
                  </a:lnTo>
                  <a:lnTo>
                    <a:pt x="339" y="335"/>
                  </a:lnTo>
                  <a:lnTo>
                    <a:pt x="348" y="358"/>
                  </a:lnTo>
                  <a:lnTo>
                    <a:pt x="358" y="380"/>
                  </a:lnTo>
                  <a:lnTo>
                    <a:pt x="368" y="401"/>
                  </a:lnTo>
                  <a:lnTo>
                    <a:pt x="381" y="423"/>
                  </a:lnTo>
                  <a:lnTo>
                    <a:pt x="394" y="445"/>
                  </a:lnTo>
                  <a:lnTo>
                    <a:pt x="394" y="445"/>
                  </a:lnTo>
                  <a:lnTo>
                    <a:pt x="398" y="448"/>
                  </a:lnTo>
                  <a:lnTo>
                    <a:pt x="401" y="450"/>
                  </a:lnTo>
                  <a:lnTo>
                    <a:pt x="404" y="452"/>
                  </a:lnTo>
                  <a:lnTo>
                    <a:pt x="407" y="453"/>
                  </a:lnTo>
                  <a:lnTo>
                    <a:pt x="412" y="453"/>
                  </a:lnTo>
                  <a:lnTo>
                    <a:pt x="416" y="453"/>
                  </a:lnTo>
                  <a:lnTo>
                    <a:pt x="419" y="452"/>
                  </a:lnTo>
                  <a:lnTo>
                    <a:pt x="424" y="450"/>
                  </a:lnTo>
                  <a:lnTo>
                    <a:pt x="424" y="450"/>
                  </a:lnTo>
                  <a:lnTo>
                    <a:pt x="427" y="447"/>
                  </a:lnTo>
                  <a:lnTo>
                    <a:pt x="429" y="444"/>
                  </a:lnTo>
                  <a:lnTo>
                    <a:pt x="430" y="440"/>
                  </a:lnTo>
                  <a:lnTo>
                    <a:pt x="431" y="436"/>
                  </a:lnTo>
                  <a:lnTo>
                    <a:pt x="432" y="433"/>
                  </a:lnTo>
                  <a:lnTo>
                    <a:pt x="431" y="428"/>
                  </a:lnTo>
                  <a:lnTo>
                    <a:pt x="430" y="425"/>
                  </a:lnTo>
                  <a:lnTo>
                    <a:pt x="428" y="421"/>
                  </a:lnTo>
                  <a:lnTo>
                    <a:pt x="428" y="421"/>
                  </a:lnTo>
                  <a:lnTo>
                    <a:pt x="416" y="402"/>
                  </a:lnTo>
                  <a:lnTo>
                    <a:pt x="404" y="382"/>
                  </a:lnTo>
                  <a:lnTo>
                    <a:pt x="394" y="362"/>
                  </a:lnTo>
                  <a:lnTo>
                    <a:pt x="386" y="342"/>
                  </a:lnTo>
                  <a:lnTo>
                    <a:pt x="378" y="321"/>
                  </a:lnTo>
                  <a:lnTo>
                    <a:pt x="371" y="300"/>
                  </a:lnTo>
                  <a:lnTo>
                    <a:pt x="365" y="279"/>
                  </a:lnTo>
                  <a:lnTo>
                    <a:pt x="360" y="257"/>
                  </a:lnTo>
                  <a:lnTo>
                    <a:pt x="360" y="257"/>
                  </a:lnTo>
                  <a:lnTo>
                    <a:pt x="355" y="234"/>
                  </a:lnTo>
                  <a:lnTo>
                    <a:pt x="352" y="212"/>
                  </a:lnTo>
                  <a:lnTo>
                    <a:pt x="350" y="189"/>
                  </a:lnTo>
                  <a:lnTo>
                    <a:pt x="348" y="166"/>
                  </a:lnTo>
                  <a:lnTo>
                    <a:pt x="346" y="119"/>
                  </a:lnTo>
                  <a:lnTo>
                    <a:pt x="346" y="70"/>
                  </a:lnTo>
                  <a:lnTo>
                    <a:pt x="346" y="70"/>
                  </a:lnTo>
                  <a:lnTo>
                    <a:pt x="345" y="67"/>
                  </a:lnTo>
                  <a:lnTo>
                    <a:pt x="343" y="63"/>
                  </a:lnTo>
                  <a:lnTo>
                    <a:pt x="342" y="59"/>
                  </a:lnTo>
                  <a:lnTo>
                    <a:pt x="339" y="56"/>
                  </a:lnTo>
                  <a:lnTo>
                    <a:pt x="337" y="54"/>
                  </a:lnTo>
                  <a:lnTo>
                    <a:pt x="333" y="52"/>
                  </a:lnTo>
                  <a:lnTo>
                    <a:pt x="329" y="51"/>
                  </a:lnTo>
                  <a:lnTo>
                    <a:pt x="325" y="50"/>
                  </a:lnTo>
                  <a:lnTo>
                    <a:pt x="325" y="50"/>
                  </a:lnTo>
                  <a:lnTo>
                    <a:pt x="321" y="51"/>
                  </a:lnTo>
                  <a:lnTo>
                    <a:pt x="317" y="52"/>
                  </a:lnTo>
                  <a:lnTo>
                    <a:pt x="313" y="53"/>
                  </a:lnTo>
                  <a:lnTo>
                    <a:pt x="311" y="56"/>
                  </a:lnTo>
                  <a:lnTo>
                    <a:pt x="308" y="58"/>
                  </a:lnTo>
                  <a:lnTo>
                    <a:pt x="307" y="63"/>
                  </a:lnTo>
                  <a:lnTo>
                    <a:pt x="304" y="66"/>
                  </a:lnTo>
                  <a:lnTo>
                    <a:pt x="304" y="70"/>
                  </a:lnTo>
                  <a:lnTo>
                    <a:pt x="304" y="7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6996028" y="2992432"/>
            <a:ext cx="2221230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5400000">
            <a:off x="5424910" y="1427204"/>
            <a:ext cx="1342181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471779" y="1765908"/>
            <a:ext cx="124968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2955487" y="2992432"/>
            <a:ext cx="2221230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955487" y="3331136"/>
            <a:ext cx="222123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2" name="AutoShape 12"/>
          <p:cNvSpPr/>
          <p:nvPr/>
        </p:nvSpPr>
        <p:spPr>
          <a:xfrm rot="5400000">
            <a:off x="5426875" y="4565772"/>
            <a:ext cx="1342181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5471779" y="4904476"/>
            <a:ext cx="124968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996028" y="3331136"/>
            <a:ext cx="222123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实习经历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522745" y="1445633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实习时间：2019年6月-2019年12月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522745" y="4584201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实习内容：在急诊科实习期间，我掌握了急救技能，包括心肺复苏、止血包扎等。同时，我也学会了与患者及其家属沟通，以及如何处理紧急情况。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996028" y="4584201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实习部门：急诊科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6996028" y="1445633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实习单位：北京市某三甲医院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专业技能与证书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25025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518186"/>
            <a:ext cx="8135183" cy="274722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buFont typeface="Arial"/>
              <a:buChar char="•"/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请输入您的内容</a:t>
            </a:r>
            <a:endParaRPr lang="en-US" sz="1100"/>
          </a:p>
          <a:p>
            <a:pPr marL="203200" lvl="0" indent="-203200" algn="just">
              <a:lnSpc>
                <a:spcPct val="150000"/>
              </a:lnSpc>
              <a:buFont typeface="Arial"/>
              <a:buChar char="•"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· 请输入您的内容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856499" y="2009496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  <a:effectLst>
            <a:outerShdw blurRad="63500">
              <a:srgbClr val="000000">
                <a:alpha val="4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" name="Group 5"/>
          <p:cNvGrpSpPr/>
          <p:nvPr/>
        </p:nvGrpSpPr>
        <p:grpSpPr>
          <a:xfrm>
            <a:off x="8927447" y="1260262"/>
            <a:ext cx="5386942" cy="5386942"/>
            <a:chOff x="8927447" y="1260262"/>
            <a:chExt cx="5386942" cy="5386942"/>
          </a:xfrm>
        </p:grpSpPr>
        <p:sp>
          <p:nvSpPr>
            <p:cNvPr id="6" name="AutoShape 6"/>
            <p:cNvSpPr/>
            <p:nvPr/>
          </p:nvSpPr>
          <p:spPr>
            <a:xfrm>
              <a:off x="11148379" y="3481194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10926285" y="3259101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10704193" y="3037008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10482100" y="2814915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10260006" y="2592821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037913" y="2370728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815819" y="2148635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593727" y="1926542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371633" y="1704448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149540" y="1482355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8927447" y="1260262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215798"/>
            <a:ext cx="10649511" cy="926592"/>
            <a:chOff x="454963" y="215798"/>
            <a:chExt cx="10649511" cy="926592"/>
          </a:xfrm>
        </p:grpSpPr>
        <p:sp>
          <p:nvSpPr>
            <p:cNvPr id="18" name="AutoShape 18"/>
            <p:cNvSpPr/>
            <p:nvPr/>
          </p:nvSpPr>
          <p:spPr>
            <a:xfrm>
              <a:off x="454963" y="46503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62089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63805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72775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8642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8281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9862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81579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90549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86416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700586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7636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9352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8322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70419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81835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815410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817126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826096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821963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215798"/>
              <a:ext cx="10009632" cy="926592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专业技能与证书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https://d.book118.com/148050013012006044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2024-09-23T22:03:09.665</cp:lastPrinted>
  <dcterms:created xsi:type="dcterms:W3CDTF">2024-09-23T14:03:09Z</dcterms:created>
  <dcterms:modified xsi:type="dcterms:W3CDTF">2024-09-23T14:03:11Z</dcterms:modified>
</cp:coreProperties>
</file>