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A6945F07-D1C4-4420-BDAE-B1A9F5F07870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5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6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8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1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2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4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7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8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0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3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4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1DFF8A-DE1B-4209-9E01-BE87024837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60B3AC-D24D-4943-8B46-C16B7A62B2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B24AAD-1156-4924-B8F7-F699A2E0DF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4E4C36-39F9-4067-8271-30C281B884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EE6566D-B09D-4E14-867E-7F19D20628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741BA1C-D7FE-4B37-9D8F-C438FA05EB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E0916C5-49A3-4A8D-ADC8-448FF6CB39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194A18-0EB0-48EE-AD52-57CD4CFB83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9BC4F5-1EAE-48C6-8A1F-8444C1EB4A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84E63B-5B05-44AD-9D96-4A67298F0E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733678-A533-4ED0-BB23-A624C35E14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1EC24D8-5182-4279-AA73-9E9B2A83376C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4BDA7500-06D3-42DC-A014-7BC47819592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jpeg" /><Relationship Id="rId3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8051000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Freeform 5"/>
          <p:cNvSpPr/>
          <p:nvPr/>
        </p:nvSpPr>
        <p:spPr>
          <a:xfrm>
            <a:off x="0" y="4184640"/>
            <a:ext cx="11732760" cy="2669760"/>
          </a:xfrm>
          <a:custGeom>
            <a:gdLst>
              <a:gd name="textAreaLeft" fmla="*/ 0 w 11732760"/>
              <a:gd name="textAreaRight" fmla="*/ 11733120 w 11732760"/>
              <a:gd name="textAreaTop" fmla="*/ 0 h 2669760"/>
              <a:gd name="textAreaBottom" fmla="*/ 2670120 h 266976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微软雅黑"/>
            </a:endParaRPr>
          </a:p>
        </p:txBody>
      </p:sp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984240" y="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lt1"/>
                </a:solidFill>
                <a:latin typeface="Arial"/>
                <a:ea typeface="微软雅黑"/>
              </a:rPr>
              <a:t>销售团队管理培训的客户服务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5" name="文本框 3"/>
          <p:cNvSpPr/>
          <p:nvPr/>
        </p:nvSpPr>
        <p:spPr>
          <a:xfrm>
            <a:off x="2902680" y="443988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汇报人：魏老师                                              </a:t>
            </a: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" name="Freeform 5"/>
          <p:cNvSpPr/>
          <p:nvPr/>
        </p:nvSpPr>
        <p:spPr>
          <a:xfrm rot="10800000">
            <a:off x="459360" y="0"/>
            <a:ext cx="11732760" cy="2669760"/>
          </a:xfrm>
          <a:custGeom>
            <a:gdLst>
              <a:gd name="textAreaLeft" fmla="*/ 0 w 11732760"/>
              <a:gd name="textAreaRight" fmla="*/ 11733120 w 11732760"/>
              <a:gd name="textAreaTop" fmla="*/ 0 h 2669760"/>
              <a:gd name="textAreaBottom" fmla="*/ 2670120 h 266976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市场分析与需求调研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客户服务管理模式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员工培训与激励机制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技术支持与数字化转型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创新营销策略与案例分析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章 市场分析与需求调研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Freeform 5"/>
          <p:cNvSpPr/>
          <p:nvPr/>
        </p:nvSpPr>
        <p:spPr>
          <a:xfrm rot="10800000">
            <a:off x="7483680" y="-34560"/>
            <a:ext cx="4708440" cy="1499400"/>
          </a:xfrm>
          <a:custGeom>
            <a:gdLst>
              <a:gd name="textAreaLeft" fmla="*/ 0 w 4708440"/>
              <a:gd name="textAreaRight" fmla="*/ 4708800 w 4708440"/>
              <a:gd name="textAreaTop" fmla="*/ 0 h 1499400"/>
              <a:gd name="textAreaBottom" fmla="*/ 1499760 h 149940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3" name="Freeform 5"/>
          <p:cNvSpPr/>
          <p:nvPr/>
        </p:nvSpPr>
        <p:spPr>
          <a:xfrm>
            <a:off x="955080" y="136080"/>
            <a:ext cx="7431480" cy="6721560"/>
          </a:xfrm>
          <a:custGeom>
            <a:gdLst>
              <a:gd name="textAreaLeft" fmla="*/ 0 w 7431480"/>
              <a:gd name="textAreaRight" fmla="*/ 7431840 w 7431480"/>
              <a:gd name="textAreaTop" fmla="*/ 0 h 6721560"/>
              <a:gd name="textAreaBottom" fmla="*/ 6721920 h 6721560"/>
            </a:gdLst>
            <a:rect l="textAreaLeft" t="textAreaTop" r="textAreaRight" b="textAreaBottom"/>
            <a:pathLst>
              <a:path w="569" h="507">
                <a:moveTo>
                  <a:pt x="118" y="3"/>
                </a:moveTo>
                <a:cubicBezTo>
                  <a:pt x="118" y="1"/>
                  <a:pt x="118" y="0"/>
                  <a:pt x="116" y="0"/>
                </a:cubicBezTo>
                <a:cubicBezTo>
                  <a:pt x="115" y="0"/>
                  <a:pt x="115" y="1"/>
                  <a:pt x="115" y="2"/>
                </a:cubicBezTo>
                <a:cubicBezTo>
                  <a:pt x="116" y="3"/>
                  <a:pt x="116" y="3"/>
                  <a:pt x="118" y="3"/>
                </a:cubicBezTo>
                <a:close/>
                <a:moveTo>
                  <a:pt x="72" y="5"/>
                </a:moveTo>
                <a:cubicBezTo>
                  <a:pt x="75" y="7"/>
                  <a:pt x="76" y="11"/>
                  <a:pt x="80" y="12"/>
                </a:cubicBezTo>
                <a:cubicBezTo>
                  <a:pt x="80" y="8"/>
                  <a:pt x="75" y="7"/>
                  <a:pt x="74" y="4"/>
                </a:cubicBezTo>
                <a:cubicBezTo>
                  <a:pt x="71" y="4"/>
                  <a:pt x="71" y="1"/>
                  <a:pt x="69" y="0"/>
                </a:cubicBezTo>
                <a:cubicBezTo>
                  <a:pt x="67" y="3"/>
                  <a:pt x="72" y="2"/>
                  <a:pt x="72" y="5"/>
                </a:cubicBezTo>
                <a:close/>
                <a:moveTo>
                  <a:pt x="339" y="3"/>
                </a:moveTo>
                <a:cubicBezTo>
                  <a:pt x="338" y="3"/>
                  <a:pt x="337" y="3"/>
                  <a:pt x="337" y="5"/>
                </a:cubicBezTo>
                <a:cubicBezTo>
                  <a:pt x="338" y="4"/>
                  <a:pt x="339" y="4"/>
                  <a:pt x="339" y="3"/>
                </a:cubicBezTo>
                <a:close/>
                <a:moveTo>
                  <a:pt x="361" y="6"/>
                </a:moveTo>
                <a:cubicBezTo>
                  <a:pt x="362" y="6"/>
                  <a:pt x="364" y="6"/>
                  <a:pt x="364" y="6"/>
                </a:cubicBezTo>
                <a:cubicBezTo>
                  <a:pt x="364" y="5"/>
                  <a:pt x="364" y="4"/>
                  <a:pt x="364" y="3"/>
                </a:cubicBezTo>
                <a:cubicBezTo>
                  <a:pt x="362" y="3"/>
                  <a:pt x="362" y="4"/>
                  <a:pt x="361" y="4"/>
                </a:cubicBezTo>
                <a:cubicBezTo>
                  <a:pt x="361" y="5"/>
                  <a:pt x="360" y="6"/>
                  <a:pt x="361" y="6"/>
                </a:cubicBezTo>
                <a:close/>
                <a:moveTo>
                  <a:pt x="273" y="9"/>
                </a:moveTo>
                <a:cubicBezTo>
                  <a:pt x="272" y="8"/>
                  <a:pt x="274" y="7"/>
                  <a:pt x="272" y="7"/>
                </a:cubicBezTo>
                <a:cubicBezTo>
                  <a:pt x="271" y="7"/>
                  <a:pt x="272" y="10"/>
                  <a:pt x="273" y="9"/>
                </a:cubicBezTo>
                <a:close/>
                <a:moveTo>
                  <a:pt x="325" y="8"/>
                </a:moveTo>
                <a:cubicBezTo>
                  <a:pt x="324" y="7"/>
                  <a:pt x="324" y="8"/>
                  <a:pt x="323" y="9"/>
                </a:cubicBezTo>
                <a:cubicBezTo>
                  <a:pt x="324" y="10"/>
                  <a:pt x="323" y="11"/>
                  <a:pt x="324" y="12"/>
                </a:cubicBezTo>
                <a:cubicBezTo>
                  <a:pt x="325" y="11"/>
                  <a:pt x="326" y="10"/>
                  <a:pt x="325" y="8"/>
                </a:cubicBezTo>
                <a:close/>
                <a:moveTo>
                  <a:pt x="398" y="16"/>
                </a:moveTo>
                <a:cubicBezTo>
                  <a:pt x="397" y="15"/>
                  <a:pt x="395" y="17"/>
                  <a:pt x="396" y="18"/>
                </a:cubicBezTo>
                <a:cubicBezTo>
                  <a:pt x="397" y="18"/>
                  <a:pt x="398" y="17"/>
                  <a:pt x="398" y="16"/>
                </a:cubicBezTo>
                <a:close/>
                <a:moveTo>
                  <a:pt x="281" y="21"/>
                </a:moveTo>
                <a:cubicBezTo>
                  <a:pt x="282" y="21"/>
                  <a:pt x="282" y="20"/>
                  <a:pt x="283" y="20"/>
                </a:cubicBezTo>
                <a:cubicBezTo>
                  <a:pt x="283" y="13"/>
                  <a:pt x="277" y="21"/>
                  <a:pt x="281" y="21"/>
                </a:cubicBezTo>
                <a:close/>
                <a:moveTo>
                  <a:pt x="86" y="18"/>
                </a:moveTo>
                <a:cubicBezTo>
                  <a:pt x="86" y="19"/>
                  <a:pt x="85" y="19"/>
                  <a:pt x="86" y="20"/>
                </a:cubicBezTo>
                <a:cubicBezTo>
                  <a:pt x="87" y="20"/>
                  <a:pt x="87" y="18"/>
                  <a:pt x="86" y="18"/>
                </a:cubicBezTo>
                <a:close/>
                <a:moveTo>
                  <a:pt x="103" y="21"/>
                </a:moveTo>
                <a:cubicBezTo>
                  <a:pt x="102" y="21"/>
                  <a:pt x="102" y="20"/>
                  <a:pt x="101" y="20"/>
                </a:cubicBezTo>
                <a:cubicBezTo>
                  <a:pt x="101" y="20"/>
                  <a:pt x="101" y="20"/>
                  <a:pt x="101" y="20"/>
                </a:cubicBezTo>
                <a:cubicBezTo>
                  <a:pt x="101" y="21"/>
                  <a:pt x="102" y="21"/>
                  <a:pt x="103" y="21"/>
                </a:cubicBezTo>
                <a:close/>
                <a:moveTo>
                  <a:pt x="342" y="21"/>
                </a:moveTo>
                <a:cubicBezTo>
                  <a:pt x="341" y="21"/>
                  <a:pt x="340" y="22"/>
                  <a:pt x="340" y="23"/>
                </a:cubicBezTo>
                <a:cubicBezTo>
                  <a:pt x="341" y="23"/>
                  <a:pt x="342" y="22"/>
                  <a:pt x="342" y="21"/>
                </a:cubicBezTo>
                <a:close/>
                <a:moveTo>
                  <a:pt x="336" y="23"/>
                </a:moveTo>
                <a:cubicBezTo>
                  <a:pt x="336" y="23"/>
                  <a:pt x="336" y="24"/>
                  <a:pt x="336" y="25"/>
                </a:cubicBezTo>
                <a:cubicBezTo>
                  <a:pt x="336" y="25"/>
                  <a:pt x="337" y="24"/>
                  <a:pt x="336" y="23"/>
                </a:cubicBezTo>
                <a:close/>
                <a:moveTo>
                  <a:pt x="171" y="31"/>
                </a:moveTo>
                <a:cubicBezTo>
                  <a:pt x="171" y="28"/>
                  <a:pt x="170" y="24"/>
                  <a:pt x="166" y="24"/>
                </a:cubicBezTo>
                <a:cubicBezTo>
                  <a:pt x="165" y="26"/>
                  <a:pt x="166" y="26"/>
                  <a:pt x="166" y="29"/>
                </a:cubicBezTo>
                <a:cubicBezTo>
                  <a:pt x="168" y="29"/>
                  <a:pt x="169" y="32"/>
                  <a:pt x="171" y="31"/>
                </a:cubicBezTo>
                <a:close/>
                <a:moveTo>
                  <a:pt x="311" y="25"/>
                </a:moveTo>
                <a:cubicBezTo>
                  <a:pt x="310" y="24"/>
                  <a:pt x="309" y="25"/>
                  <a:pt x="310" y="26"/>
                </a:cubicBezTo>
                <a:cubicBezTo>
                  <a:pt x="311" y="26"/>
                  <a:pt x="311" y="26"/>
                  <a:pt x="311" y="25"/>
                </a:cubicBezTo>
                <a:close/>
                <a:moveTo>
                  <a:pt x="299" y="28"/>
                </a:moveTo>
                <a:cubicBezTo>
                  <a:pt x="299" y="27"/>
                  <a:pt x="300" y="26"/>
                  <a:pt x="299" y="26"/>
                </a:cubicBezTo>
                <a:cubicBezTo>
                  <a:pt x="299" y="27"/>
                  <a:pt x="298" y="27"/>
                  <a:pt x="299" y="28"/>
                </a:cubicBezTo>
                <a:close/>
                <a:moveTo>
                  <a:pt x="386" y="27"/>
                </a:moveTo>
                <a:cubicBezTo>
                  <a:pt x="384" y="28"/>
                  <a:pt x="381" y="28"/>
                  <a:pt x="380" y="30"/>
                </a:cubicBezTo>
                <a:cubicBezTo>
                  <a:pt x="381" y="36"/>
                  <a:pt x="390" y="29"/>
                  <a:pt x="386" y="27"/>
                </a:cubicBezTo>
                <a:close/>
                <a:moveTo>
                  <a:pt x="88" y="32"/>
                </a:moveTo>
                <a:cubicBezTo>
                  <a:pt x="89" y="31"/>
                  <a:pt x="89" y="32"/>
                  <a:pt x="91" y="32"/>
                </a:cubicBezTo>
                <a:cubicBezTo>
                  <a:pt x="91" y="30"/>
                  <a:pt x="89" y="29"/>
                  <a:pt x="88" y="28"/>
                </a:cubicBezTo>
                <a:cubicBezTo>
                  <a:pt x="87" y="29"/>
                  <a:pt x="88" y="31"/>
                  <a:pt x="88" y="32"/>
                </a:cubicBezTo>
                <a:close/>
                <a:moveTo>
                  <a:pt x="238" y="28"/>
                </a:moveTo>
                <a:cubicBezTo>
                  <a:pt x="237" y="28"/>
                  <a:pt x="237" y="28"/>
                  <a:pt x="237" y="28"/>
                </a:cubicBezTo>
                <a:cubicBezTo>
                  <a:pt x="236" y="29"/>
                  <a:pt x="238" y="29"/>
                  <a:pt x="238" y="28"/>
                </a:cubicBezTo>
                <a:close/>
                <a:moveTo>
                  <a:pt x="399" y="28"/>
                </a:moveTo>
                <a:cubicBezTo>
                  <a:pt x="398" y="28"/>
                  <a:pt x="396" y="27"/>
                  <a:pt x="395" y="28"/>
                </a:cubicBezTo>
                <a:cubicBezTo>
                  <a:pt x="395" y="30"/>
                  <a:pt x="396" y="30"/>
                  <a:pt x="396" y="31"/>
                </a:cubicBezTo>
                <a:cubicBezTo>
                  <a:pt x="398" y="31"/>
                  <a:pt x="399" y="29"/>
                  <a:pt x="399" y="28"/>
                </a:cubicBezTo>
                <a:close/>
                <a:moveTo>
                  <a:pt x="401" y="38"/>
                </a:moveTo>
                <a:cubicBezTo>
                  <a:pt x="401" y="37"/>
                  <a:pt x="403" y="38"/>
                  <a:pt x="402" y="36"/>
                </a:cubicBezTo>
                <a:cubicBezTo>
                  <a:pt x="398" y="36"/>
                  <a:pt x="394" y="39"/>
                  <a:pt x="390" y="41"/>
                </a:cubicBezTo>
                <a:cubicBezTo>
                  <a:pt x="394" y="41"/>
                  <a:pt x="398" y="38"/>
                  <a:pt x="401" y="38"/>
                </a:cubicBezTo>
                <a:close/>
                <a:moveTo>
                  <a:pt x="161" y="41"/>
                </a:moveTo>
                <a:cubicBezTo>
                  <a:pt x="162" y="40"/>
                  <a:pt x="163" y="39"/>
                  <a:pt x="163" y="38"/>
                </a:cubicBezTo>
                <a:cubicBezTo>
                  <a:pt x="162" y="37"/>
                  <a:pt x="161" y="38"/>
                  <a:pt x="159" y="38"/>
                </a:cubicBezTo>
                <a:cubicBezTo>
                  <a:pt x="160" y="40"/>
                  <a:pt x="160" y="41"/>
                  <a:pt x="161" y="41"/>
                </a:cubicBezTo>
                <a:close/>
                <a:moveTo>
                  <a:pt x="184" y="39"/>
                </a:moveTo>
                <a:cubicBezTo>
                  <a:pt x="183" y="39"/>
                  <a:pt x="183" y="39"/>
                  <a:pt x="183" y="38"/>
                </a:cubicBezTo>
                <a:cubicBezTo>
                  <a:pt x="182" y="40"/>
                  <a:pt x="182" y="42"/>
                  <a:pt x="183" y="43"/>
                </a:cubicBezTo>
                <a:cubicBezTo>
                  <a:pt x="184" y="41"/>
                  <a:pt x="183" y="40"/>
                  <a:pt x="184" y="39"/>
                </a:cubicBezTo>
                <a:close/>
                <a:moveTo>
                  <a:pt x="84" y="42"/>
                </a:moveTo>
                <a:cubicBezTo>
                  <a:pt x="85" y="42"/>
                  <a:pt x="85" y="41"/>
                  <a:pt x="85" y="40"/>
                </a:cubicBezTo>
                <a:cubicBezTo>
                  <a:pt x="84" y="40"/>
                  <a:pt x="83" y="40"/>
                  <a:pt x="83" y="41"/>
                </a:cubicBezTo>
                <a:cubicBezTo>
                  <a:pt x="83" y="42"/>
                  <a:pt x="83" y="42"/>
                  <a:pt x="84" y="42"/>
                </a:cubicBezTo>
                <a:close/>
                <a:moveTo>
                  <a:pt x="390" y="40"/>
                </a:moveTo>
                <a:cubicBezTo>
                  <a:pt x="387" y="41"/>
                  <a:pt x="384" y="41"/>
                  <a:pt x="381" y="42"/>
                </a:cubicBezTo>
                <a:cubicBezTo>
                  <a:pt x="384" y="42"/>
                  <a:pt x="388" y="42"/>
                  <a:pt x="390" y="40"/>
                </a:cubicBezTo>
                <a:close/>
                <a:moveTo>
                  <a:pt x="155" y="60"/>
                </a:moveTo>
                <a:cubicBezTo>
                  <a:pt x="157" y="59"/>
                  <a:pt x="158" y="57"/>
                  <a:pt x="158" y="55"/>
                </a:cubicBezTo>
                <a:cubicBezTo>
                  <a:pt x="158" y="54"/>
                  <a:pt x="157" y="53"/>
                  <a:pt x="157" y="52"/>
                </a:cubicBezTo>
                <a:cubicBezTo>
                  <a:pt x="158" y="50"/>
                  <a:pt x="158" y="48"/>
                  <a:pt x="158" y="47"/>
                </a:cubicBezTo>
                <a:cubicBezTo>
                  <a:pt x="158" y="47"/>
                  <a:pt x="157" y="47"/>
                  <a:pt x="157" y="47"/>
                </a:cubicBezTo>
                <a:cubicBezTo>
                  <a:pt x="157" y="42"/>
                  <a:pt x="154" y="42"/>
                  <a:pt x="152" y="40"/>
                </a:cubicBezTo>
                <a:cubicBezTo>
                  <a:pt x="151" y="42"/>
                  <a:pt x="150" y="42"/>
                  <a:pt x="149" y="44"/>
                </a:cubicBezTo>
                <a:cubicBezTo>
                  <a:pt x="149" y="46"/>
                  <a:pt x="151" y="49"/>
                  <a:pt x="152" y="50"/>
                </a:cubicBezTo>
                <a:cubicBezTo>
                  <a:pt x="149" y="54"/>
                  <a:pt x="149" y="60"/>
                  <a:pt x="155" y="60"/>
                </a:cubicBezTo>
                <a:close/>
                <a:moveTo>
                  <a:pt x="202" y="42"/>
                </a:moveTo>
                <a:cubicBezTo>
                  <a:pt x="202" y="42"/>
                  <a:pt x="202" y="41"/>
                  <a:pt x="202" y="41"/>
                </a:cubicBezTo>
                <a:cubicBezTo>
                  <a:pt x="202" y="42"/>
                  <a:pt x="201" y="42"/>
                  <a:pt x="202" y="42"/>
                </a:cubicBezTo>
                <a:close/>
                <a:moveTo>
                  <a:pt x="372" y="49"/>
                </a:moveTo>
                <a:cubicBezTo>
                  <a:pt x="372" y="50"/>
                  <a:pt x="372" y="50"/>
                  <a:pt x="372" y="51"/>
                </a:cubicBezTo>
                <a:cubicBezTo>
                  <a:pt x="374" y="52"/>
                  <a:pt x="374" y="51"/>
                  <a:pt x="376" y="51"/>
                </a:cubicBezTo>
                <a:cubicBezTo>
                  <a:pt x="376" y="50"/>
                  <a:pt x="375" y="49"/>
                  <a:pt x="375" y="48"/>
                </a:cubicBezTo>
                <a:cubicBezTo>
                  <a:pt x="375" y="48"/>
                  <a:pt x="374" y="48"/>
                  <a:pt x="374" y="48"/>
                </a:cubicBezTo>
                <a:cubicBezTo>
                  <a:pt x="374" y="49"/>
                  <a:pt x="373" y="49"/>
                  <a:pt x="372" y="49"/>
                </a:cubicBezTo>
                <a:close/>
                <a:moveTo>
                  <a:pt x="340" y="52"/>
                </a:moveTo>
                <a:cubicBezTo>
                  <a:pt x="340" y="51"/>
                  <a:pt x="338" y="51"/>
                  <a:pt x="338" y="51"/>
                </a:cubicBezTo>
                <a:cubicBezTo>
                  <a:pt x="339" y="50"/>
                  <a:pt x="339" y="50"/>
                  <a:pt x="338" y="49"/>
                </a:cubicBezTo>
                <a:cubicBezTo>
                  <a:pt x="335" y="47"/>
                  <a:pt x="331" y="53"/>
                  <a:pt x="337" y="53"/>
                </a:cubicBezTo>
                <a:cubicBezTo>
                  <a:pt x="337" y="51"/>
                  <a:pt x="339" y="53"/>
                  <a:pt x="340" y="52"/>
                </a:cubicBezTo>
                <a:close/>
                <a:moveTo>
                  <a:pt x="176" y="52"/>
                </a:moveTo>
                <a:cubicBezTo>
                  <a:pt x="176" y="51"/>
                  <a:pt x="175" y="50"/>
                  <a:pt x="174" y="50"/>
                </a:cubicBezTo>
                <a:cubicBezTo>
                  <a:pt x="172" y="52"/>
                  <a:pt x="175" y="56"/>
                  <a:pt x="176" y="52"/>
                </a:cubicBezTo>
                <a:close/>
                <a:moveTo>
                  <a:pt x="65" y="52"/>
                </a:moveTo>
                <a:cubicBezTo>
                  <a:pt x="66" y="52"/>
                  <a:pt x="66" y="52"/>
                  <a:pt x="66" y="51"/>
                </a:cubicBezTo>
                <a:cubicBezTo>
                  <a:pt x="65" y="51"/>
                  <a:pt x="65" y="49"/>
                  <a:pt x="64" y="50"/>
                </a:cubicBezTo>
                <a:cubicBezTo>
                  <a:pt x="63" y="51"/>
                  <a:pt x="63" y="52"/>
                  <a:pt x="65" y="52"/>
                </a:cubicBezTo>
                <a:close/>
                <a:moveTo>
                  <a:pt x="144" y="53"/>
                </a:moveTo>
                <a:cubicBezTo>
                  <a:pt x="143" y="52"/>
                  <a:pt x="143" y="50"/>
                  <a:pt x="142" y="50"/>
                </a:cubicBezTo>
                <a:cubicBezTo>
                  <a:pt x="141" y="51"/>
                  <a:pt x="143" y="53"/>
                  <a:pt x="144" y="53"/>
                </a:cubicBezTo>
                <a:close/>
                <a:moveTo>
                  <a:pt x="291" y="54"/>
                </a:moveTo>
                <a:cubicBezTo>
                  <a:pt x="291" y="55"/>
                  <a:pt x="291" y="55"/>
                  <a:pt x="291" y="55"/>
                </a:cubicBezTo>
                <a:cubicBezTo>
                  <a:pt x="292" y="56"/>
                  <a:pt x="292" y="55"/>
                  <a:pt x="292" y="55"/>
                </a:cubicBezTo>
                <a:cubicBezTo>
                  <a:pt x="292" y="55"/>
                  <a:pt x="292" y="54"/>
                  <a:pt x="291" y="54"/>
                </a:cubicBezTo>
                <a:close/>
                <a:moveTo>
                  <a:pt x="165" y="55"/>
                </a:moveTo>
                <a:cubicBezTo>
                  <a:pt x="164" y="55"/>
                  <a:pt x="164" y="55"/>
                  <a:pt x="164" y="55"/>
                </a:cubicBezTo>
                <a:cubicBezTo>
                  <a:pt x="164" y="57"/>
                  <a:pt x="164" y="57"/>
                  <a:pt x="164" y="57"/>
                </a:cubicBezTo>
                <a:cubicBezTo>
                  <a:pt x="165" y="57"/>
                  <a:pt x="165" y="56"/>
                  <a:pt x="165" y="55"/>
                </a:cubicBezTo>
                <a:close/>
                <a:moveTo>
                  <a:pt x="142" y="58"/>
                </a:moveTo>
                <a:cubicBezTo>
                  <a:pt x="143" y="57"/>
                  <a:pt x="142" y="55"/>
                  <a:pt x="141" y="55"/>
                </a:cubicBezTo>
                <a:cubicBezTo>
                  <a:pt x="140" y="56"/>
                  <a:pt x="141" y="58"/>
                  <a:pt x="142" y="58"/>
                </a:cubicBezTo>
                <a:close/>
                <a:moveTo>
                  <a:pt x="343" y="64"/>
                </a:moveTo>
                <a:cubicBezTo>
                  <a:pt x="343" y="62"/>
                  <a:pt x="344" y="61"/>
                  <a:pt x="345" y="60"/>
                </a:cubicBezTo>
                <a:cubicBezTo>
                  <a:pt x="345" y="60"/>
                  <a:pt x="344" y="59"/>
                  <a:pt x="343" y="59"/>
                </a:cubicBezTo>
                <a:cubicBezTo>
                  <a:pt x="342" y="61"/>
                  <a:pt x="341" y="62"/>
                  <a:pt x="342" y="64"/>
                </a:cubicBezTo>
                <a:lnTo>
                  <a:pt x="343" y="64"/>
                </a:lnTo>
                <a:close/>
                <a:moveTo>
                  <a:pt x="189" y="65"/>
                </a:moveTo>
                <a:cubicBezTo>
                  <a:pt x="188" y="62"/>
                  <a:pt x="187" y="61"/>
                  <a:pt x="186" y="60"/>
                </a:cubicBezTo>
                <a:cubicBezTo>
                  <a:pt x="186" y="62"/>
                  <a:pt x="187" y="64"/>
                  <a:pt x="189" y="65"/>
                </a:cubicBezTo>
                <a:close/>
                <a:moveTo>
                  <a:pt x="400" y="61"/>
                </a:moveTo>
                <a:cubicBezTo>
                  <a:pt x="400" y="61"/>
                  <a:pt x="399" y="62"/>
                  <a:pt x="400" y="63"/>
                </a:cubicBezTo>
                <a:cubicBezTo>
                  <a:pt x="400" y="62"/>
                  <a:pt x="401" y="63"/>
                  <a:pt x="401" y="62"/>
                </a:cubicBezTo>
                <a:cubicBezTo>
                  <a:pt x="401" y="62"/>
                  <a:pt x="401" y="61"/>
                  <a:pt x="400" y="61"/>
                </a:cubicBezTo>
                <a:close/>
                <a:moveTo>
                  <a:pt x="91" y="64"/>
                </a:moveTo>
                <a:cubicBezTo>
                  <a:pt x="91" y="63"/>
                  <a:pt x="91" y="62"/>
                  <a:pt x="90" y="62"/>
                </a:cubicBezTo>
                <a:cubicBezTo>
                  <a:pt x="89" y="64"/>
                  <a:pt x="90" y="64"/>
                  <a:pt x="91" y="64"/>
                </a:cubicBezTo>
                <a:close/>
                <a:moveTo>
                  <a:pt x="87" y="66"/>
                </a:moveTo>
                <a:cubicBezTo>
                  <a:pt x="87" y="67"/>
                  <a:pt x="87" y="67"/>
                  <a:pt x="86" y="69"/>
                </a:cubicBezTo>
                <a:cubicBezTo>
                  <a:pt x="89" y="71"/>
                  <a:pt x="90" y="67"/>
                  <a:pt x="89" y="65"/>
                </a:cubicBezTo>
                <a:cubicBezTo>
                  <a:pt x="88" y="65"/>
                  <a:pt x="88" y="66"/>
                  <a:pt x="87" y="66"/>
                </a:cubicBezTo>
                <a:close/>
                <a:moveTo>
                  <a:pt x="277" y="65"/>
                </a:moveTo>
                <a:cubicBezTo>
                  <a:pt x="277" y="65"/>
                  <a:pt x="276" y="67"/>
                  <a:pt x="277" y="67"/>
                </a:cubicBezTo>
                <a:cubicBezTo>
                  <a:pt x="278" y="67"/>
                  <a:pt x="278" y="65"/>
                  <a:pt x="277" y="65"/>
                </a:cubicBezTo>
                <a:close/>
                <a:moveTo>
                  <a:pt x="302" y="72"/>
                </a:moveTo>
                <a:cubicBezTo>
                  <a:pt x="305" y="73"/>
                  <a:pt x="306" y="71"/>
                  <a:pt x="307" y="70"/>
                </a:cubicBezTo>
                <a:cubicBezTo>
                  <a:pt x="306" y="69"/>
                  <a:pt x="303" y="70"/>
                  <a:pt x="302" y="72"/>
                </a:cubicBezTo>
                <a:close/>
                <a:moveTo>
                  <a:pt x="284" y="70"/>
                </a:moveTo>
                <a:cubicBezTo>
                  <a:pt x="284" y="71"/>
                  <a:pt x="284" y="71"/>
                  <a:pt x="285" y="70"/>
                </a:cubicBezTo>
                <a:cubicBezTo>
                  <a:pt x="285" y="70"/>
                  <a:pt x="285" y="70"/>
                  <a:pt x="284" y="70"/>
                </a:cubicBezTo>
                <a:close/>
                <a:moveTo>
                  <a:pt x="31" y="70"/>
                </a:moveTo>
                <a:cubicBezTo>
                  <a:pt x="30" y="71"/>
                  <a:pt x="30" y="71"/>
                  <a:pt x="29" y="72"/>
                </a:cubicBezTo>
                <a:cubicBezTo>
                  <a:pt x="31" y="74"/>
                  <a:pt x="33" y="71"/>
                  <a:pt x="31" y="70"/>
                </a:cubicBezTo>
                <a:close/>
                <a:moveTo>
                  <a:pt x="59" y="71"/>
                </a:moveTo>
                <a:cubicBezTo>
                  <a:pt x="59" y="72"/>
                  <a:pt x="59" y="72"/>
                  <a:pt x="60" y="72"/>
                </a:cubicBezTo>
                <a:cubicBezTo>
                  <a:pt x="60" y="71"/>
                  <a:pt x="60" y="71"/>
                  <a:pt x="59" y="70"/>
                </a:cubicBezTo>
                <a:cubicBezTo>
                  <a:pt x="59" y="71"/>
                  <a:pt x="59" y="71"/>
                  <a:pt x="59" y="71"/>
                </a:cubicBezTo>
                <a:close/>
                <a:moveTo>
                  <a:pt x="299" y="74"/>
                </a:moveTo>
                <a:cubicBezTo>
                  <a:pt x="298" y="74"/>
                  <a:pt x="298" y="74"/>
                  <a:pt x="298" y="75"/>
                </a:cubicBezTo>
                <a:cubicBezTo>
                  <a:pt x="299" y="76"/>
                  <a:pt x="300" y="74"/>
                  <a:pt x="299" y="74"/>
                </a:cubicBezTo>
                <a:close/>
                <a:moveTo>
                  <a:pt x="44" y="79"/>
                </a:moveTo>
                <a:cubicBezTo>
                  <a:pt x="43" y="79"/>
                  <a:pt x="43" y="79"/>
                  <a:pt x="42" y="79"/>
                </a:cubicBezTo>
                <a:cubicBezTo>
                  <a:pt x="42" y="80"/>
                  <a:pt x="44" y="81"/>
                  <a:pt x="44" y="79"/>
                </a:cubicBezTo>
                <a:close/>
                <a:moveTo>
                  <a:pt x="419" y="82"/>
                </a:moveTo>
                <a:cubicBezTo>
                  <a:pt x="419" y="83"/>
                  <a:pt x="419" y="83"/>
                  <a:pt x="420" y="82"/>
                </a:cubicBezTo>
                <a:cubicBezTo>
                  <a:pt x="420" y="82"/>
                  <a:pt x="420" y="82"/>
                  <a:pt x="419" y="82"/>
                </a:cubicBezTo>
                <a:close/>
                <a:moveTo>
                  <a:pt x="123" y="86"/>
                </a:moveTo>
                <a:cubicBezTo>
                  <a:pt x="121" y="86"/>
                  <a:pt x="121" y="85"/>
                  <a:pt x="119" y="85"/>
                </a:cubicBezTo>
                <a:cubicBezTo>
                  <a:pt x="118" y="90"/>
                  <a:pt x="123" y="95"/>
                  <a:pt x="127" y="92"/>
                </a:cubicBezTo>
                <a:cubicBezTo>
                  <a:pt x="126" y="91"/>
                  <a:pt x="125" y="90"/>
                  <a:pt x="125" y="88"/>
                </a:cubicBezTo>
                <a:cubicBezTo>
                  <a:pt x="124" y="88"/>
                  <a:pt x="124" y="87"/>
                  <a:pt x="123" y="86"/>
                </a:cubicBezTo>
                <a:close/>
                <a:moveTo>
                  <a:pt x="367" y="92"/>
                </a:moveTo>
                <a:cubicBezTo>
                  <a:pt x="368" y="91"/>
                  <a:pt x="368" y="91"/>
                  <a:pt x="367" y="90"/>
                </a:cubicBezTo>
                <a:cubicBezTo>
                  <a:pt x="366" y="91"/>
                  <a:pt x="366" y="92"/>
                  <a:pt x="367" y="92"/>
                </a:cubicBezTo>
                <a:close/>
                <a:moveTo>
                  <a:pt x="49" y="101"/>
                </a:moveTo>
                <a:cubicBezTo>
                  <a:pt x="48" y="100"/>
                  <a:pt x="49" y="99"/>
                  <a:pt x="48" y="99"/>
                </a:cubicBezTo>
                <a:cubicBezTo>
                  <a:pt x="48" y="99"/>
                  <a:pt x="48" y="100"/>
                  <a:pt x="48" y="99"/>
                </a:cubicBezTo>
                <a:cubicBezTo>
                  <a:pt x="48" y="99"/>
                  <a:pt x="48" y="99"/>
                  <a:pt x="47" y="99"/>
                </a:cubicBezTo>
                <a:cubicBezTo>
                  <a:pt x="47" y="100"/>
                  <a:pt x="47" y="100"/>
                  <a:pt x="47" y="101"/>
                </a:cubicBezTo>
                <a:cubicBezTo>
                  <a:pt x="48" y="101"/>
                  <a:pt x="48" y="100"/>
                  <a:pt x="49" y="101"/>
                </a:cubicBezTo>
                <a:close/>
                <a:moveTo>
                  <a:pt x="49" y="102"/>
                </a:moveTo>
                <a:cubicBezTo>
                  <a:pt x="51" y="102"/>
                  <a:pt x="51" y="101"/>
                  <a:pt x="51" y="100"/>
                </a:cubicBezTo>
                <a:cubicBezTo>
                  <a:pt x="50" y="100"/>
                  <a:pt x="49" y="100"/>
                  <a:pt x="49" y="102"/>
                </a:cubicBezTo>
                <a:close/>
                <a:moveTo>
                  <a:pt x="65" y="110"/>
                </a:moveTo>
                <a:cubicBezTo>
                  <a:pt x="64" y="110"/>
                  <a:pt x="63" y="110"/>
                  <a:pt x="62" y="111"/>
                </a:cubicBezTo>
                <a:cubicBezTo>
                  <a:pt x="63" y="112"/>
                  <a:pt x="64" y="113"/>
                  <a:pt x="65" y="112"/>
                </a:cubicBezTo>
                <a:cubicBezTo>
                  <a:pt x="65" y="111"/>
                  <a:pt x="65" y="111"/>
                  <a:pt x="65" y="110"/>
                </a:cubicBezTo>
                <a:close/>
                <a:moveTo>
                  <a:pt x="48" y="111"/>
                </a:moveTo>
                <a:cubicBezTo>
                  <a:pt x="47" y="112"/>
                  <a:pt x="47" y="112"/>
                  <a:pt x="47" y="113"/>
                </a:cubicBezTo>
                <a:cubicBezTo>
                  <a:pt x="48" y="113"/>
                  <a:pt x="48" y="113"/>
                  <a:pt x="48" y="113"/>
                </a:cubicBezTo>
                <a:cubicBezTo>
                  <a:pt x="48" y="112"/>
                  <a:pt x="48" y="111"/>
                  <a:pt x="48" y="111"/>
                </a:cubicBezTo>
                <a:close/>
                <a:moveTo>
                  <a:pt x="326" y="113"/>
                </a:moveTo>
                <a:cubicBezTo>
                  <a:pt x="326" y="114"/>
                  <a:pt x="327" y="113"/>
                  <a:pt x="328" y="113"/>
                </a:cubicBezTo>
                <a:cubicBezTo>
                  <a:pt x="327" y="112"/>
                  <a:pt x="326" y="112"/>
                  <a:pt x="326" y="113"/>
                </a:cubicBezTo>
                <a:close/>
                <a:moveTo>
                  <a:pt x="355" y="114"/>
                </a:moveTo>
                <a:cubicBezTo>
                  <a:pt x="356" y="115"/>
                  <a:pt x="357" y="115"/>
                  <a:pt x="357" y="114"/>
                </a:cubicBezTo>
                <a:cubicBezTo>
                  <a:pt x="357" y="114"/>
                  <a:pt x="356" y="114"/>
                  <a:pt x="356" y="113"/>
                </a:cubicBezTo>
                <a:cubicBezTo>
                  <a:pt x="356" y="113"/>
                  <a:pt x="355" y="114"/>
                  <a:pt x="355" y="114"/>
                </a:cubicBezTo>
                <a:close/>
                <a:moveTo>
                  <a:pt x="386" y="116"/>
                </a:moveTo>
                <a:cubicBezTo>
                  <a:pt x="387" y="115"/>
                  <a:pt x="386" y="113"/>
                  <a:pt x="385" y="114"/>
                </a:cubicBezTo>
                <a:cubicBezTo>
                  <a:pt x="385" y="114"/>
                  <a:pt x="385" y="116"/>
                  <a:pt x="386" y="116"/>
                </a:cubicBezTo>
                <a:close/>
                <a:moveTo>
                  <a:pt x="62" y="118"/>
                </a:moveTo>
                <a:cubicBezTo>
                  <a:pt x="61" y="118"/>
                  <a:pt x="61" y="118"/>
                  <a:pt x="61" y="119"/>
                </a:cubicBezTo>
                <a:cubicBezTo>
                  <a:pt x="62" y="120"/>
                  <a:pt x="61" y="118"/>
                  <a:pt x="62" y="118"/>
                </a:cubicBezTo>
                <a:close/>
                <a:moveTo>
                  <a:pt x="375" y="120"/>
                </a:moveTo>
                <a:cubicBezTo>
                  <a:pt x="374" y="119"/>
                  <a:pt x="373" y="120"/>
                  <a:pt x="372" y="120"/>
                </a:cubicBezTo>
                <a:cubicBezTo>
                  <a:pt x="372" y="121"/>
                  <a:pt x="374" y="121"/>
                  <a:pt x="375" y="120"/>
                </a:cubicBezTo>
                <a:close/>
                <a:moveTo>
                  <a:pt x="424" y="124"/>
                </a:moveTo>
                <a:cubicBezTo>
                  <a:pt x="423" y="123"/>
                  <a:pt x="424" y="121"/>
                  <a:pt x="423" y="122"/>
                </a:cubicBezTo>
                <a:cubicBezTo>
                  <a:pt x="423" y="123"/>
                  <a:pt x="421" y="122"/>
                  <a:pt x="422" y="123"/>
                </a:cubicBezTo>
                <a:cubicBezTo>
                  <a:pt x="422" y="124"/>
                  <a:pt x="423" y="124"/>
                  <a:pt x="424" y="124"/>
                </a:cubicBezTo>
                <a:close/>
                <a:moveTo>
                  <a:pt x="559" y="125"/>
                </a:moveTo>
                <a:cubicBezTo>
                  <a:pt x="558" y="124"/>
                  <a:pt x="558" y="123"/>
                  <a:pt x="557" y="123"/>
                </a:cubicBezTo>
                <a:cubicBezTo>
                  <a:pt x="557" y="123"/>
                  <a:pt x="557" y="123"/>
                  <a:pt x="557" y="124"/>
                </a:cubicBezTo>
                <a:cubicBezTo>
                  <a:pt x="558" y="124"/>
                  <a:pt x="558" y="125"/>
                  <a:pt x="559" y="125"/>
                </a:cubicBezTo>
                <a:close/>
                <a:moveTo>
                  <a:pt x="84" y="126"/>
                </a:moveTo>
                <a:cubicBezTo>
                  <a:pt x="84" y="125"/>
                  <a:pt x="84" y="125"/>
                  <a:pt x="83" y="124"/>
                </a:cubicBezTo>
                <a:cubicBezTo>
                  <a:pt x="83" y="124"/>
                  <a:pt x="83" y="125"/>
                  <a:pt x="83" y="124"/>
                </a:cubicBezTo>
                <a:cubicBezTo>
                  <a:pt x="83" y="125"/>
                  <a:pt x="83" y="125"/>
                  <a:pt x="84" y="126"/>
                </a:cubicBezTo>
                <a:close/>
                <a:moveTo>
                  <a:pt x="88" y="125"/>
                </a:moveTo>
                <a:cubicBezTo>
                  <a:pt x="87" y="125"/>
                  <a:pt x="87" y="125"/>
                  <a:pt x="86" y="126"/>
                </a:cubicBezTo>
                <a:cubicBezTo>
                  <a:pt x="87" y="126"/>
                  <a:pt x="87" y="126"/>
                  <a:pt x="88" y="126"/>
                </a:cubicBezTo>
                <a:lnTo>
                  <a:pt x="88" y="125"/>
                </a:lnTo>
                <a:close/>
                <a:moveTo>
                  <a:pt x="480" y="130"/>
                </a:moveTo>
                <a:cubicBezTo>
                  <a:pt x="481" y="129"/>
                  <a:pt x="481" y="129"/>
                  <a:pt x="481" y="128"/>
                </a:cubicBezTo>
                <a:cubicBezTo>
                  <a:pt x="481" y="127"/>
                  <a:pt x="480" y="127"/>
                  <a:pt x="479" y="127"/>
                </a:cubicBezTo>
                <a:cubicBezTo>
                  <a:pt x="478" y="128"/>
                  <a:pt x="478" y="130"/>
                  <a:pt x="480" y="130"/>
                </a:cubicBezTo>
                <a:close/>
                <a:moveTo>
                  <a:pt x="556" y="128"/>
                </a:moveTo>
                <a:cubicBezTo>
                  <a:pt x="555" y="127"/>
                  <a:pt x="555" y="127"/>
                  <a:pt x="554" y="127"/>
                </a:cubicBezTo>
                <a:cubicBezTo>
                  <a:pt x="554" y="127"/>
                  <a:pt x="556" y="128"/>
                  <a:pt x="556" y="128"/>
                </a:cubicBezTo>
                <a:close/>
                <a:moveTo>
                  <a:pt x="122" y="129"/>
                </a:moveTo>
                <a:cubicBezTo>
                  <a:pt x="122" y="130"/>
                  <a:pt x="122" y="131"/>
                  <a:pt x="123" y="131"/>
                </a:cubicBezTo>
                <a:cubicBezTo>
                  <a:pt x="123" y="130"/>
                  <a:pt x="123" y="129"/>
                  <a:pt x="122" y="129"/>
                </a:cubicBezTo>
                <a:close/>
                <a:moveTo>
                  <a:pt x="557" y="131"/>
                </a:moveTo>
                <a:cubicBezTo>
                  <a:pt x="558" y="130"/>
                  <a:pt x="557" y="129"/>
                  <a:pt x="556" y="130"/>
                </a:cubicBezTo>
                <a:cubicBezTo>
                  <a:pt x="557" y="130"/>
                  <a:pt x="557" y="131"/>
                  <a:pt x="557" y="131"/>
                </a:cubicBezTo>
                <a:close/>
                <a:moveTo>
                  <a:pt x="22" y="130"/>
                </a:moveTo>
                <a:cubicBezTo>
                  <a:pt x="22" y="131"/>
                  <a:pt x="22" y="132"/>
                  <a:pt x="23" y="131"/>
                </a:cubicBezTo>
                <a:cubicBezTo>
                  <a:pt x="23" y="130"/>
                  <a:pt x="23" y="131"/>
                  <a:pt x="22" y="130"/>
                </a:cubicBezTo>
                <a:close/>
                <a:moveTo>
                  <a:pt x="66" y="133"/>
                </a:moveTo>
                <a:cubicBezTo>
                  <a:pt x="66" y="134"/>
                  <a:pt x="66" y="135"/>
                  <a:pt x="67" y="135"/>
                </a:cubicBezTo>
                <a:cubicBezTo>
                  <a:pt x="67" y="134"/>
                  <a:pt x="67" y="133"/>
                  <a:pt x="66" y="133"/>
                </a:cubicBezTo>
                <a:close/>
                <a:moveTo>
                  <a:pt x="75" y="140"/>
                </a:moveTo>
                <a:cubicBezTo>
                  <a:pt x="76" y="140"/>
                  <a:pt x="76" y="137"/>
                  <a:pt x="77" y="138"/>
                </a:cubicBezTo>
                <a:cubicBezTo>
                  <a:pt x="77" y="139"/>
                  <a:pt x="78" y="138"/>
                  <a:pt x="79" y="139"/>
                </a:cubicBezTo>
                <a:cubicBezTo>
                  <a:pt x="78" y="137"/>
                  <a:pt x="80" y="135"/>
                  <a:pt x="80" y="134"/>
                </a:cubicBezTo>
                <a:cubicBezTo>
                  <a:pt x="79" y="133"/>
                  <a:pt x="79" y="134"/>
                  <a:pt x="79" y="135"/>
                </a:cubicBezTo>
                <a:cubicBezTo>
                  <a:pt x="77" y="134"/>
                  <a:pt x="77" y="134"/>
                  <a:pt x="76" y="135"/>
                </a:cubicBezTo>
                <a:cubicBezTo>
                  <a:pt x="75" y="134"/>
                  <a:pt x="75" y="133"/>
                  <a:pt x="74" y="133"/>
                </a:cubicBezTo>
                <a:cubicBezTo>
                  <a:pt x="74" y="135"/>
                  <a:pt x="71" y="134"/>
                  <a:pt x="71" y="137"/>
                </a:cubicBezTo>
                <a:cubicBezTo>
                  <a:pt x="73" y="138"/>
                  <a:pt x="74" y="138"/>
                  <a:pt x="75" y="138"/>
                </a:cubicBezTo>
                <a:cubicBezTo>
                  <a:pt x="74" y="138"/>
                  <a:pt x="75" y="139"/>
                  <a:pt x="75" y="140"/>
                </a:cubicBezTo>
                <a:close/>
                <a:moveTo>
                  <a:pt x="118" y="134"/>
                </a:moveTo>
                <a:cubicBezTo>
                  <a:pt x="119" y="134"/>
                  <a:pt x="120" y="134"/>
                  <a:pt x="120" y="135"/>
                </a:cubicBezTo>
                <a:cubicBezTo>
                  <a:pt x="121" y="133"/>
                  <a:pt x="120" y="133"/>
                  <a:pt x="118" y="133"/>
                </a:cubicBezTo>
                <a:lnTo>
                  <a:pt x="118" y="134"/>
                </a:lnTo>
                <a:close/>
                <a:moveTo>
                  <a:pt x="84" y="135"/>
                </a:moveTo>
                <a:cubicBezTo>
                  <a:pt x="84" y="134"/>
                  <a:pt x="84" y="134"/>
                  <a:pt x="84" y="134"/>
                </a:cubicBezTo>
                <a:cubicBezTo>
                  <a:pt x="83" y="134"/>
                  <a:pt x="83" y="134"/>
                  <a:pt x="82" y="134"/>
                </a:cubicBezTo>
                <a:cubicBezTo>
                  <a:pt x="82" y="135"/>
                  <a:pt x="83" y="136"/>
                  <a:pt x="84" y="135"/>
                </a:cubicBezTo>
                <a:close/>
                <a:moveTo>
                  <a:pt x="502" y="134"/>
                </a:moveTo>
                <a:cubicBezTo>
                  <a:pt x="501" y="134"/>
                  <a:pt x="500" y="135"/>
                  <a:pt x="499" y="134"/>
                </a:cubicBezTo>
                <a:cubicBezTo>
                  <a:pt x="499" y="135"/>
                  <a:pt x="502" y="135"/>
                  <a:pt x="502" y="134"/>
                </a:cubicBezTo>
                <a:close/>
                <a:moveTo>
                  <a:pt x="454" y="136"/>
                </a:moveTo>
                <a:cubicBezTo>
                  <a:pt x="453" y="135"/>
                  <a:pt x="454" y="136"/>
                  <a:pt x="453" y="136"/>
                </a:cubicBezTo>
                <a:cubicBezTo>
                  <a:pt x="453" y="137"/>
                  <a:pt x="454" y="137"/>
                  <a:pt x="454" y="136"/>
                </a:cubicBezTo>
                <a:close/>
                <a:moveTo>
                  <a:pt x="142" y="138"/>
                </a:moveTo>
                <a:cubicBezTo>
                  <a:pt x="142" y="139"/>
                  <a:pt x="143" y="139"/>
                  <a:pt x="144" y="139"/>
                </a:cubicBezTo>
                <a:cubicBezTo>
                  <a:pt x="144" y="138"/>
                  <a:pt x="143" y="137"/>
                  <a:pt x="142" y="138"/>
                </a:cubicBezTo>
                <a:close/>
                <a:moveTo>
                  <a:pt x="108" y="142"/>
                </a:moveTo>
                <a:cubicBezTo>
                  <a:pt x="109" y="142"/>
                  <a:pt x="109" y="144"/>
                  <a:pt x="110" y="143"/>
                </a:cubicBezTo>
                <a:cubicBezTo>
                  <a:pt x="111" y="143"/>
                  <a:pt x="111" y="143"/>
                  <a:pt x="112" y="143"/>
                </a:cubicBezTo>
                <a:cubicBezTo>
                  <a:pt x="111" y="141"/>
                  <a:pt x="112" y="141"/>
                  <a:pt x="112" y="140"/>
                </a:cubicBezTo>
                <a:cubicBezTo>
                  <a:pt x="112" y="140"/>
                  <a:pt x="112" y="138"/>
                  <a:pt x="111" y="139"/>
                </a:cubicBezTo>
                <a:cubicBezTo>
                  <a:pt x="112" y="140"/>
                  <a:pt x="107" y="139"/>
                  <a:pt x="108" y="142"/>
                </a:cubicBezTo>
                <a:close/>
                <a:moveTo>
                  <a:pt x="135" y="141"/>
                </a:moveTo>
                <a:cubicBezTo>
                  <a:pt x="135" y="140"/>
                  <a:pt x="134" y="140"/>
                  <a:pt x="134" y="140"/>
                </a:cubicBezTo>
                <a:cubicBezTo>
                  <a:pt x="134" y="140"/>
                  <a:pt x="134" y="141"/>
                  <a:pt x="135" y="141"/>
                </a:cubicBezTo>
                <a:close/>
                <a:moveTo>
                  <a:pt x="85" y="141"/>
                </a:moveTo>
                <a:cubicBezTo>
                  <a:pt x="84" y="140"/>
                  <a:pt x="81" y="139"/>
                  <a:pt x="81" y="141"/>
                </a:cubicBezTo>
                <a:cubicBezTo>
                  <a:pt x="81" y="142"/>
                  <a:pt x="85" y="142"/>
                  <a:pt x="85" y="141"/>
                </a:cubicBezTo>
                <a:close/>
                <a:moveTo>
                  <a:pt x="360" y="143"/>
                </a:move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3"/>
                  <a:pt x="360" y="143"/>
                </a:cubicBezTo>
                <a:close/>
                <a:moveTo>
                  <a:pt x="16" y="143"/>
                </a:moveTo>
                <a:cubicBezTo>
                  <a:pt x="16" y="143"/>
                  <a:pt x="15" y="143"/>
                  <a:pt x="15" y="144"/>
                </a:cubicBezTo>
                <a:cubicBezTo>
                  <a:pt x="16" y="144"/>
                  <a:pt x="16" y="145"/>
                  <a:pt x="17" y="145"/>
                </a:cubicBezTo>
                <a:cubicBezTo>
                  <a:pt x="17" y="144"/>
                  <a:pt x="17" y="143"/>
                  <a:pt x="16" y="143"/>
                </a:cubicBezTo>
                <a:close/>
                <a:moveTo>
                  <a:pt x="102" y="147"/>
                </a:moveTo>
                <a:cubicBezTo>
                  <a:pt x="103" y="147"/>
                  <a:pt x="104" y="147"/>
                  <a:pt x="104" y="146"/>
                </a:cubicBezTo>
                <a:cubicBezTo>
                  <a:pt x="104" y="146"/>
                  <a:pt x="103" y="145"/>
                  <a:pt x="103" y="145"/>
                </a:cubicBezTo>
                <a:cubicBezTo>
                  <a:pt x="103" y="146"/>
                  <a:pt x="102" y="146"/>
                  <a:pt x="102" y="147"/>
                </a:cubicBezTo>
                <a:close/>
                <a:moveTo>
                  <a:pt x="544" y="147"/>
                </a:moveTo>
                <a:cubicBezTo>
                  <a:pt x="543" y="147"/>
                  <a:pt x="543" y="148"/>
                  <a:pt x="542" y="147"/>
                </a:cubicBezTo>
                <a:cubicBezTo>
                  <a:pt x="541" y="148"/>
                  <a:pt x="541" y="148"/>
                  <a:pt x="541" y="150"/>
                </a:cubicBezTo>
                <a:cubicBezTo>
                  <a:pt x="542" y="150"/>
                  <a:pt x="543" y="148"/>
                  <a:pt x="544" y="150"/>
                </a:cubicBezTo>
                <a:cubicBezTo>
                  <a:pt x="544" y="149"/>
                  <a:pt x="544" y="150"/>
                  <a:pt x="544" y="150"/>
                </a:cubicBezTo>
                <a:cubicBezTo>
                  <a:pt x="544" y="148"/>
                  <a:pt x="545" y="149"/>
                  <a:pt x="545" y="149"/>
                </a:cubicBezTo>
                <a:cubicBezTo>
                  <a:pt x="544" y="149"/>
                  <a:pt x="545" y="147"/>
                  <a:pt x="544" y="147"/>
                </a:cubicBezTo>
                <a:close/>
                <a:moveTo>
                  <a:pt x="107" y="151"/>
                </a:moveTo>
                <a:cubicBezTo>
                  <a:pt x="111" y="152"/>
                  <a:pt x="115" y="149"/>
                  <a:pt x="119" y="151"/>
                </a:cubicBezTo>
                <a:cubicBezTo>
                  <a:pt x="120" y="150"/>
                  <a:pt x="121" y="150"/>
                  <a:pt x="123" y="149"/>
                </a:cubicBezTo>
                <a:cubicBezTo>
                  <a:pt x="123" y="148"/>
                  <a:pt x="122" y="147"/>
                  <a:pt x="121" y="147"/>
                </a:cubicBezTo>
                <a:cubicBezTo>
                  <a:pt x="121" y="148"/>
                  <a:pt x="120" y="148"/>
                  <a:pt x="120" y="149"/>
                </a:cubicBezTo>
                <a:cubicBezTo>
                  <a:pt x="118" y="147"/>
                  <a:pt x="116" y="150"/>
                  <a:pt x="115" y="149"/>
                </a:cubicBezTo>
                <a:cubicBezTo>
                  <a:pt x="113" y="150"/>
                  <a:pt x="111" y="150"/>
                  <a:pt x="110" y="148"/>
                </a:cubicBezTo>
                <a:cubicBezTo>
                  <a:pt x="108" y="148"/>
                  <a:pt x="107" y="149"/>
                  <a:pt x="107" y="151"/>
                </a:cubicBezTo>
                <a:close/>
                <a:moveTo>
                  <a:pt x="24" y="149"/>
                </a:moveTo>
                <a:cubicBezTo>
                  <a:pt x="24" y="150"/>
                  <a:pt x="23" y="149"/>
                  <a:pt x="23" y="150"/>
                </a:cubicBezTo>
                <a:cubicBezTo>
                  <a:pt x="23" y="151"/>
                  <a:pt x="23" y="151"/>
                  <a:pt x="23" y="151"/>
                </a:cubicBezTo>
                <a:cubicBezTo>
                  <a:pt x="25" y="151"/>
                  <a:pt x="25" y="152"/>
                  <a:pt x="27" y="152"/>
                </a:cubicBezTo>
                <a:cubicBezTo>
                  <a:pt x="27" y="151"/>
                  <a:pt x="28" y="150"/>
                  <a:pt x="29" y="150"/>
                </a:cubicBezTo>
                <a:cubicBezTo>
                  <a:pt x="28" y="148"/>
                  <a:pt x="26" y="150"/>
                  <a:pt x="24" y="149"/>
                </a:cubicBezTo>
                <a:close/>
                <a:moveTo>
                  <a:pt x="100" y="149"/>
                </a:moveTo>
                <a:cubicBezTo>
                  <a:pt x="99" y="150"/>
                  <a:pt x="97" y="150"/>
                  <a:pt x="96" y="151"/>
                </a:cubicBezTo>
                <a:cubicBezTo>
                  <a:pt x="97" y="152"/>
                  <a:pt x="97" y="152"/>
                  <a:pt x="98" y="152"/>
                </a:cubicBezTo>
                <a:cubicBezTo>
                  <a:pt x="98" y="152"/>
                  <a:pt x="99" y="152"/>
                  <a:pt x="99" y="151"/>
                </a:cubicBezTo>
                <a:cubicBezTo>
                  <a:pt x="99" y="152"/>
                  <a:pt x="99" y="152"/>
                  <a:pt x="100" y="152"/>
                </a:cubicBezTo>
                <a:cubicBezTo>
                  <a:pt x="99" y="152"/>
                  <a:pt x="99" y="152"/>
                  <a:pt x="99" y="153"/>
                </a:cubicBezTo>
                <a:cubicBezTo>
                  <a:pt x="100" y="152"/>
                  <a:pt x="102" y="151"/>
                  <a:pt x="102" y="150"/>
                </a:cubicBezTo>
                <a:cubicBezTo>
                  <a:pt x="101" y="150"/>
                  <a:pt x="101" y="149"/>
                  <a:pt x="100" y="149"/>
                </a:cubicBezTo>
                <a:close/>
                <a:moveTo>
                  <a:pt x="24" y="154"/>
                </a:moveTo>
                <a:cubicBezTo>
                  <a:pt x="25" y="154"/>
                  <a:pt x="26" y="154"/>
                  <a:pt x="27" y="153"/>
                </a:cubicBezTo>
                <a:cubicBezTo>
                  <a:pt x="27" y="152"/>
                  <a:pt x="24" y="152"/>
                  <a:pt x="24" y="154"/>
                </a:cubicBezTo>
                <a:close/>
                <a:moveTo>
                  <a:pt x="128" y="152"/>
                </a:moveTo>
                <a:cubicBezTo>
                  <a:pt x="128" y="153"/>
                  <a:pt x="127" y="152"/>
                  <a:pt x="127" y="152"/>
                </a:cubicBezTo>
                <a:cubicBezTo>
                  <a:pt x="126" y="153"/>
                  <a:pt x="128" y="153"/>
                  <a:pt x="128" y="153"/>
                </a:cubicBezTo>
                <a:cubicBezTo>
                  <a:pt x="128" y="153"/>
                  <a:pt x="128" y="153"/>
                  <a:pt x="128" y="152"/>
                </a:cubicBezTo>
                <a:close/>
                <a:moveTo>
                  <a:pt x="519" y="156"/>
                </a:moveTo>
                <a:cubicBezTo>
                  <a:pt x="516" y="157"/>
                  <a:pt x="514" y="156"/>
                  <a:pt x="513" y="158"/>
                </a:cubicBezTo>
                <a:cubicBezTo>
                  <a:pt x="516" y="159"/>
                  <a:pt x="519" y="160"/>
                  <a:pt x="522" y="158"/>
                </a:cubicBezTo>
                <a:cubicBezTo>
                  <a:pt x="522" y="157"/>
                  <a:pt x="522" y="157"/>
                  <a:pt x="521" y="156"/>
                </a:cubicBezTo>
                <a:cubicBezTo>
                  <a:pt x="520" y="157"/>
                  <a:pt x="520" y="156"/>
                  <a:pt x="519" y="156"/>
                </a:cubicBezTo>
                <a:close/>
                <a:moveTo>
                  <a:pt x="95" y="159"/>
                </a:moveTo>
                <a:cubicBezTo>
                  <a:pt x="95" y="158"/>
                  <a:pt x="95" y="157"/>
                  <a:pt x="95" y="157"/>
                </a:cubicBezTo>
                <a:cubicBezTo>
                  <a:pt x="94" y="157"/>
                  <a:pt x="94" y="158"/>
                  <a:pt x="94" y="159"/>
                </a:cubicBezTo>
                <a:cubicBezTo>
                  <a:pt x="95" y="159"/>
                  <a:pt x="95" y="159"/>
                  <a:pt x="95" y="159"/>
                </a:cubicBezTo>
                <a:close/>
                <a:moveTo>
                  <a:pt x="119" y="159"/>
                </a:moveTo>
                <a:cubicBezTo>
                  <a:pt x="119" y="160"/>
                  <a:pt x="120" y="160"/>
                  <a:pt x="120" y="160"/>
                </a:cubicBezTo>
                <a:cubicBezTo>
                  <a:pt x="120" y="159"/>
                  <a:pt x="120" y="159"/>
                  <a:pt x="120" y="158"/>
                </a:cubicBezTo>
                <a:cubicBezTo>
                  <a:pt x="120" y="158"/>
                  <a:pt x="119" y="158"/>
                  <a:pt x="119" y="159"/>
                </a:cubicBezTo>
                <a:close/>
                <a:moveTo>
                  <a:pt x="515" y="160"/>
                </a:moveTo>
                <a:cubicBezTo>
                  <a:pt x="515" y="160"/>
                  <a:pt x="514" y="160"/>
                  <a:pt x="514" y="160"/>
                </a:cubicBezTo>
                <a:cubicBezTo>
                  <a:pt x="514" y="161"/>
                  <a:pt x="514" y="162"/>
                  <a:pt x="514" y="163"/>
                </a:cubicBezTo>
                <a:cubicBezTo>
                  <a:pt x="515" y="162"/>
                  <a:pt x="516" y="162"/>
                  <a:pt x="516" y="161"/>
                </a:cubicBezTo>
                <a:cubicBezTo>
                  <a:pt x="515" y="161"/>
                  <a:pt x="516" y="160"/>
                  <a:pt x="515" y="160"/>
                </a:cubicBezTo>
                <a:close/>
                <a:moveTo>
                  <a:pt x="40" y="167"/>
                </a:moveTo>
                <a:cubicBezTo>
                  <a:pt x="40" y="168"/>
                  <a:pt x="41" y="168"/>
                  <a:pt x="41" y="168"/>
                </a:cubicBezTo>
                <a:cubicBezTo>
                  <a:pt x="42" y="167"/>
                  <a:pt x="41" y="167"/>
                  <a:pt x="40" y="167"/>
                </a:cubicBezTo>
                <a:close/>
                <a:moveTo>
                  <a:pt x="103" y="170"/>
                </a:moveTo>
                <a:cubicBezTo>
                  <a:pt x="103" y="170"/>
                  <a:pt x="103" y="170"/>
                  <a:pt x="102" y="170"/>
                </a:cubicBezTo>
                <a:cubicBezTo>
                  <a:pt x="102" y="170"/>
                  <a:pt x="103" y="170"/>
                  <a:pt x="103" y="170"/>
                </a:cubicBezTo>
                <a:close/>
                <a:moveTo>
                  <a:pt x="91" y="174"/>
                </a:moveTo>
                <a:cubicBezTo>
                  <a:pt x="92" y="174"/>
                  <a:pt x="92" y="174"/>
                  <a:pt x="92" y="174"/>
                </a:cubicBezTo>
                <a:cubicBezTo>
                  <a:pt x="92" y="173"/>
                  <a:pt x="91" y="173"/>
                  <a:pt x="91" y="174"/>
                </a:cubicBezTo>
                <a:close/>
                <a:moveTo>
                  <a:pt x="552" y="178"/>
                </a:moveTo>
                <a:cubicBezTo>
                  <a:pt x="552" y="177"/>
                  <a:pt x="553" y="175"/>
                  <a:pt x="552" y="175"/>
                </a:cubicBezTo>
                <a:cubicBezTo>
                  <a:pt x="550" y="175"/>
                  <a:pt x="551" y="177"/>
                  <a:pt x="552" y="178"/>
                </a:cubicBezTo>
                <a:close/>
                <a:moveTo>
                  <a:pt x="49" y="175"/>
                </a:moveTo>
                <a:cubicBezTo>
                  <a:pt x="49" y="176"/>
                  <a:pt x="49" y="177"/>
                  <a:pt x="49" y="178"/>
                </a:cubicBezTo>
                <a:cubicBezTo>
                  <a:pt x="49" y="177"/>
                  <a:pt x="49" y="178"/>
                  <a:pt x="50" y="178"/>
                </a:cubicBezTo>
                <a:cubicBezTo>
                  <a:pt x="50" y="177"/>
                  <a:pt x="51" y="177"/>
                  <a:pt x="51" y="177"/>
                </a:cubicBezTo>
                <a:cubicBezTo>
                  <a:pt x="49" y="177"/>
                  <a:pt x="51" y="175"/>
                  <a:pt x="49" y="175"/>
                </a:cubicBezTo>
                <a:close/>
                <a:moveTo>
                  <a:pt x="97" y="185"/>
                </a:moveTo>
                <a:cubicBezTo>
                  <a:pt x="97" y="186"/>
                  <a:pt x="99" y="185"/>
                  <a:pt x="98" y="184"/>
                </a:cubicBezTo>
                <a:cubicBezTo>
                  <a:pt x="98" y="185"/>
                  <a:pt x="97" y="185"/>
                  <a:pt x="97" y="185"/>
                </a:cubicBezTo>
                <a:close/>
                <a:moveTo>
                  <a:pt x="90" y="187"/>
                </a:moveTo>
                <a:cubicBezTo>
                  <a:pt x="89" y="188"/>
                  <a:pt x="88" y="189"/>
                  <a:pt x="90" y="190"/>
                </a:cubicBezTo>
                <a:cubicBezTo>
                  <a:pt x="91" y="189"/>
                  <a:pt x="92" y="189"/>
                  <a:pt x="93" y="189"/>
                </a:cubicBezTo>
                <a:cubicBezTo>
                  <a:pt x="93" y="186"/>
                  <a:pt x="91" y="188"/>
                  <a:pt x="90" y="187"/>
                </a:cubicBezTo>
                <a:close/>
                <a:moveTo>
                  <a:pt x="422" y="190"/>
                </a:moveTo>
                <a:cubicBezTo>
                  <a:pt x="422" y="190"/>
                  <a:pt x="422" y="192"/>
                  <a:pt x="422" y="192"/>
                </a:cubicBezTo>
                <a:cubicBezTo>
                  <a:pt x="424" y="192"/>
                  <a:pt x="424" y="191"/>
                  <a:pt x="424" y="191"/>
                </a:cubicBezTo>
                <a:cubicBezTo>
                  <a:pt x="424" y="190"/>
                  <a:pt x="424" y="190"/>
                  <a:pt x="422" y="190"/>
                </a:cubicBezTo>
                <a:close/>
                <a:moveTo>
                  <a:pt x="91" y="192"/>
                </a:moveTo>
                <a:cubicBezTo>
                  <a:pt x="89" y="191"/>
                  <a:pt x="88" y="191"/>
                  <a:pt x="88" y="193"/>
                </a:cubicBezTo>
                <a:cubicBezTo>
                  <a:pt x="89" y="193"/>
                  <a:pt x="91" y="193"/>
                  <a:pt x="91" y="192"/>
                </a:cubicBezTo>
                <a:close/>
                <a:moveTo>
                  <a:pt x="83" y="197"/>
                </a:moveTo>
                <a:cubicBezTo>
                  <a:pt x="84" y="198"/>
                  <a:pt x="87" y="197"/>
                  <a:pt x="87" y="195"/>
                </a:cubicBezTo>
                <a:cubicBezTo>
                  <a:pt x="85" y="194"/>
                  <a:pt x="83" y="195"/>
                  <a:pt x="83" y="197"/>
                </a:cubicBezTo>
                <a:close/>
                <a:moveTo>
                  <a:pt x="412" y="199"/>
                </a:moveTo>
                <a:cubicBezTo>
                  <a:pt x="410" y="201"/>
                  <a:pt x="408" y="200"/>
                  <a:pt x="405" y="201"/>
                </a:cubicBezTo>
                <a:cubicBezTo>
                  <a:pt x="403" y="203"/>
                  <a:pt x="401" y="206"/>
                  <a:pt x="401" y="210"/>
                </a:cubicBezTo>
                <a:cubicBezTo>
                  <a:pt x="403" y="212"/>
                  <a:pt x="404" y="209"/>
                  <a:pt x="406" y="209"/>
                </a:cubicBezTo>
                <a:cubicBezTo>
                  <a:pt x="406" y="208"/>
                  <a:pt x="407" y="208"/>
                  <a:pt x="407" y="208"/>
                </a:cubicBezTo>
                <a:cubicBezTo>
                  <a:pt x="410" y="207"/>
                  <a:pt x="410" y="205"/>
                  <a:pt x="412" y="203"/>
                </a:cubicBezTo>
                <a:cubicBezTo>
                  <a:pt x="413" y="202"/>
                  <a:pt x="414" y="202"/>
                  <a:pt x="415" y="202"/>
                </a:cubicBezTo>
                <a:cubicBezTo>
                  <a:pt x="415" y="200"/>
                  <a:pt x="416" y="200"/>
                  <a:pt x="416" y="199"/>
                </a:cubicBezTo>
                <a:cubicBezTo>
                  <a:pt x="414" y="198"/>
                  <a:pt x="413" y="200"/>
                  <a:pt x="412" y="199"/>
                </a:cubicBezTo>
                <a:close/>
                <a:moveTo>
                  <a:pt x="79" y="202"/>
                </a:moveTo>
                <a:cubicBezTo>
                  <a:pt x="81" y="203"/>
                  <a:pt x="86" y="203"/>
                  <a:pt x="86" y="200"/>
                </a:cubicBezTo>
                <a:cubicBezTo>
                  <a:pt x="85" y="199"/>
                  <a:pt x="84" y="199"/>
                  <a:pt x="82" y="199"/>
                </a:cubicBezTo>
                <a:cubicBezTo>
                  <a:pt x="82" y="201"/>
                  <a:pt x="79" y="200"/>
                  <a:pt x="79" y="202"/>
                </a:cubicBezTo>
                <a:close/>
                <a:moveTo>
                  <a:pt x="101" y="204"/>
                </a:moveTo>
                <a:cubicBezTo>
                  <a:pt x="98" y="203"/>
                  <a:pt x="98" y="206"/>
                  <a:pt x="100" y="207"/>
                </a:cubicBezTo>
                <a:cubicBezTo>
                  <a:pt x="99" y="206"/>
                  <a:pt x="101" y="206"/>
                  <a:pt x="101" y="204"/>
                </a:cubicBezTo>
                <a:close/>
                <a:moveTo>
                  <a:pt x="479" y="216"/>
                </a:moveTo>
                <a:cubicBezTo>
                  <a:pt x="479" y="215"/>
                  <a:pt x="478" y="214"/>
                  <a:pt x="478" y="214"/>
                </a:cubicBezTo>
                <a:cubicBezTo>
                  <a:pt x="477" y="215"/>
                  <a:pt x="476" y="215"/>
                  <a:pt x="477" y="216"/>
                </a:cubicBezTo>
                <a:cubicBezTo>
                  <a:pt x="478" y="216"/>
                  <a:pt x="478" y="216"/>
                  <a:pt x="479" y="216"/>
                </a:cubicBezTo>
                <a:close/>
                <a:moveTo>
                  <a:pt x="445" y="229"/>
                </a:moveTo>
                <a:cubicBezTo>
                  <a:pt x="445" y="229"/>
                  <a:pt x="445" y="230"/>
                  <a:pt x="446" y="230"/>
                </a:cubicBezTo>
                <a:cubicBezTo>
                  <a:pt x="446" y="229"/>
                  <a:pt x="446" y="228"/>
                  <a:pt x="445" y="228"/>
                </a:cubicBezTo>
                <a:cubicBezTo>
                  <a:pt x="445" y="228"/>
                  <a:pt x="444" y="229"/>
                  <a:pt x="445" y="229"/>
                </a:cubicBezTo>
                <a:close/>
                <a:moveTo>
                  <a:pt x="463" y="231"/>
                </a:moveTo>
                <a:cubicBezTo>
                  <a:pt x="463" y="232"/>
                  <a:pt x="463" y="232"/>
                  <a:pt x="464" y="232"/>
                </a:cubicBezTo>
                <a:cubicBezTo>
                  <a:pt x="465" y="232"/>
                  <a:pt x="463" y="230"/>
                  <a:pt x="463" y="231"/>
                </a:cubicBezTo>
                <a:close/>
                <a:moveTo>
                  <a:pt x="20" y="233"/>
                </a:moveTo>
                <a:cubicBezTo>
                  <a:pt x="20" y="233"/>
                  <a:pt x="21" y="233"/>
                  <a:pt x="20" y="232"/>
                </a:cubicBezTo>
                <a:cubicBezTo>
                  <a:pt x="20" y="232"/>
                  <a:pt x="20" y="232"/>
                  <a:pt x="20" y="233"/>
                </a:cubicBezTo>
                <a:close/>
                <a:moveTo>
                  <a:pt x="155" y="236"/>
                </a:moveTo>
                <a:cubicBezTo>
                  <a:pt x="156" y="235"/>
                  <a:pt x="156" y="235"/>
                  <a:pt x="156" y="234"/>
                </a:cubicBezTo>
                <a:cubicBezTo>
                  <a:pt x="155" y="234"/>
                  <a:pt x="155" y="235"/>
                  <a:pt x="155" y="236"/>
                </a:cubicBezTo>
                <a:close/>
                <a:moveTo>
                  <a:pt x="37" y="240"/>
                </a:moveTo>
                <a:cubicBezTo>
                  <a:pt x="37" y="240"/>
                  <a:pt x="37" y="241"/>
                  <a:pt x="37" y="241"/>
                </a:cubicBezTo>
                <a:cubicBezTo>
                  <a:pt x="38" y="242"/>
                  <a:pt x="38" y="240"/>
                  <a:pt x="37" y="240"/>
                </a:cubicBezTo>
                <a:close/>
                <a:moveTo>
                  <a:pt x="18" y="250"/>
                </a:moveTo>
                <a:cubicBezTo>
                  <a:pt x="17" y="250"/>
                  <a:pt x="17" y="250"/>
                  <a:pt x="17" y="250"/>
                </a:cubicBezTo>
                <a:cubicBezTo>
                  <a:pt x="17" y="250"/>
                  <a:pt x="17" y="251"/>
                  <a:pt x="18" y="251"/>
                </a:cubicBezTo>
                <a:cubicBezTo>
                  <a:pt x="19" y="251"/>
                  <a:pt x="18" y="250"/>
                  <a:pt x="18" y="250"/>
                </a:cubicBezTo>
                <a:close/>
                <a:moveTo>
                  <a:pt x="132" y="267"/>
                </a:moveTo>
                <a:cubicBezTo>
                  <a:pt x="133" y="266"/>
                  <a:pt x="134" y="264"/>
                  <a:pt x="135" y="261"/>
                </a:cubicBezTo>
                <a:cubicBezTo>
                  <a:pt x="134" y="261"/>
                  <a:pt x="134" y="261"/>
                  <a:pt x="134" y="261"/>
                </a:cubicBezTo>
                <a:cubicBezTo>
                  <a:pt x="133" y="263"/>
                  <a:pt x="132" y="266"/>
                  <a:pt x="132" y="267"/>
                </a:cubicBezTo>
                <a:close/>
                <a:moveTo>
                  <a:pt x="213" y="264"/>
                </a:moveTo>
                <a:cubicBezTo>
                  <a:pt x="214" y="264"/>
                  <a:pt x="214" y="265"/>
                  <a:pt x="215" y="265"/>
                </a:cubicBezTo>
                <a:cubicBezTo>
                  <a:pt x="215" y="264"/>
                  <a:pt x="214" y="263"/>
                  <a:pt x="214" y="262"/>
                </a:cubicBezTo>
                <a:cubicBezTo>
                  <a:pt x="214" y="263"/>
                  <a:pt x="213" y="263"/>
                  <a:pt x="213" y="264"/>
                </a:cubicBezTo>
                <a:close/>
                <a:moveTo>
                  <a:pt x="199" y="263"/>
                </a:moveTo>
                <a:cubicBezTo>
                  <a:pt x="199" y="264"/>
                  <a:pt x="199" y="265"/>
                  <a:pt x="200" y="265"/>
                </a:cubicBezTo>
                <a:cubicBezTo>
                  <a:pt x="200" y="264"/>
                  <a:pt x="200" y="263"/>
                  <a:pt x="199" y="263"/>
                </a:cubicBezTo>
                <a:close/>
                <a:moveTo>
                  <a:pt x="101" y="265"/>
                </a:moveTo>
                <a:cubicBezTo>
                  <a:pt x="102" y="265"/>
                  <a:pt x="103" y="266"/>
                  <a:pt x="103" y="265"/>
                </a:cubicBezTo>
                <a:cubicBezTo>
                  <a:pt x="104" y="264"/>
                  <a:pt x="101" y="264"/>
                  <a:pt x="101" y="265"/>
                </a:cubicBezTo>
                <a:close/>
                <a:moveTo>
                  <a:pt x="123" y="264"/>
                </a:moveTo>
                <a:cubicBezTo>
                  <a:pt x="122" y="265"/>
                  <a:pt x="122" y="266"/>
                  <a:pt x="123" y="266"/>
                </a:cubicBezTo>
                <a:cubicBezTo>
                  <a:pt x="123" y="266"/>
                  <a:pt x="124" y="264"/>
                  <a:pt x="123" y="264"/>
                </a:cubicBezTo>
                <a:close/>
                <a:moveTo>
                  <a:pt x="94" y="270"/>
                </a:moveTo>
                <a:cubicBezTo>
                  <a:pt x="94" y="270"/>
                  <a:pt x="94" y="271"/>
                  <a:pt x="94" y="271"/>
                </a:cubicBezTo>
                <a:cubicBezTo>
                  <a:pt x="95" y="271"/>
                  <a:pt x="95" y="271"/>
                  <a:pt x="95" y="271"/>
                </a:cubicBezTo>
                <a:cubicBezTo>
                  <a:pt x="95" y="271"/>
                  <a:pt x="95" y="270"/>
                  <a:pt x="94" y="270"/>
                </a:cubicBezTo>
                <a:close/>
                <a:moveTo>
                  <a:pt x="158" y="271"/>
                </a:moveTo>
                <a:cubicBezTo>
                  <a:pt x="158" y="272"/>
                  <a:pt x="157" y="272"/>
                  <a:pt x="158" y="273"/>
                </a:cubicBezTo>
                <a:cubicBezTo>
                  <a:pt x="158" y="272"/>
                  <a:pt x="159" y="271"/>
                  <a:pt x="158" y="271"/>
                </a:cubicBezTo>
                <a:close/>
                <a:moveTo>
                  <a:pt x="432" y="272"/>
                </a:moveTo>
                <a:cubicBezTo>
                  <a:pt x="432" y="272"/>
                  <a:pt x="432" y="273"/>
                  <a:pt x="432" y="274"/>
                </a:cubicBezTo>
                <a:cubicBezTo>
                  <a:pt x="433" y="274"/>
                  <a:pt x="433" y="272"/>
                  <a:pt x="432" y="272"/>
                </a:cubicBezTo>
                <a:close/>
                <a:moveTo>
                  <a:pt x="151" y="275"/>
                </a:moveTo>
                <a:cubicBezTo>
                  <a:pt x="151" y="275"/>
                  <a:pt x="151" y="276"/>
                  <a:pt x="151" y="276"/>
                </a:cubicBezTo>
                <a:cubicBezTo>
                  <a:pt x="153" y="277"/>
                  <a:pt x="152" y="274"/>
                  <a:pt x="151" y="275"/>
                </a:cubicBezTo>
                <a:close/>
                <a:moveTo>
                  <a:pt x="38" y="275"/>
                </a:moveTo>
                <a:cubicBezTo>
                  <a:pt x="38" y="276"/>
                  <a:pt x="38" y="277"/>
                  <a:pt x="39" y="278"/>
                </a:cubicBezTo>
                <a:cubicBezTo>
                  <a:pt x="40" y="278"/>
                  <a:pt x="40" y="276"/>
                  <a:pt x="41" y="275"/>
                </a:cubicBezTo>
                <a:cubicBezTo>
                  <a:pt x="40" y="275"/>
                  <a:pt x="39" y="275"/>
                  <a:pt x="38" y="275"/>
                </a:cubicBezTo>
                <a:close/>
                <a:moveTo>
                  <a:pt x="237" y="275"/>
                </a:moveTo>
                <a:cubicBezTo>
                  <a:pt x="237" y="276"/>
                  <a:pt x="237" y="278"/>
                  <a:pt x="238" y="278"/>
                </a:cubicBezTo>
                <a:cubicBezTo>
                  <a:pt x="239" y="277"/>
                  <a:pt x="238" y="276"/>
                  <a:pt x="237" y="275"/>
                </a:cubicBezTo>
                <a:close/>
                <a:moveTo>
                  <a:pt x="207" y="276"/>
                </a:moveTo>
                <a:cubicBezTo>
                  <a:pt x="206" y="276"/>
                  <a:pt x="206" y="278"/>
                  <a:pt x="206" y="278"/>
                </a:cubicBezTo>
                <a:cubicBezTo>
                  <a:pt x="207" y="278"/>
                  <a:pt x="207" y="277"/>
                  <a:pt x="207" y="276"/>
                </a:cubicBezTo>
                <a:close/>
                <a:moveTo>
                  <a:pt x="130" y="280"/>
                </a:moveTo>
                <a:cubicBezTo>
                  <a:pt x="131" y="280"/>
                  <a:pt x="132" y="278"/>
                  <a:pt x="132" y="277"/>
                </a:cubicBezTo>
                <a:cubicBezTo>
                  <a:pt x="131" y="278"/>
                  <a:pt x="131" y="279"/>
                  <a:pt x="130" y="280"/>
                </a:cubicBezTo>
                <a:close/>
                <a:moveTo>
                  <a:pt x="155" y="280"/>
                </a:moveTo>
                <a:cubicBezTo>
                  <a:pt x="156" y="281"/>
                  <a:pt x="155" y="279"/>
                  <a:pt x="156" y="279"/>
                </a:cubicBezTo>
                <a:cubicBezTo>
                  <a:pt x="155" y="279"/>
                  <a:pt x="155" y="280"/>
                  <a:pt x="155" y="280"/>
                </a:cubicBezTo>
                <a:close/>
                <a:moveTo>
                  <a:pt x="233" y="281"/>
                </a:moveTo>
                <a:cubicBezTo>
                  <a:pt x="232" y="282"/>
                  <a:pt x="232" y="282"/>
                  <a:pt x="232" y="283"/>
                </a:cubicBezTo>
                <a:cubicBezTo>
                  <a:pt x="233" y="282"/>
                  <a:pt x="232" y="284"/>
                  <a:pt x="233" y="283"/>
                </a:cubicBezTo>
                <a:cubicBezTo>
                  <a:pt x="233" y="283"/>
                  <a:pt x="234" y="283"/>
                  <a:pt x="234" y="282"/>
                </a:cubicBezTo>
                <a:cubicBezTo>
                  <a:pt x="233" y="282"/>
                  <a:pt x="233" y="281"/>
                  <a:pt x="233" y="281"/>
                </a:cubicBezTo>
                <a:close/>
                <a:moveTo>
                  <a:pt x="27" y="282"/>
                </a:moveTo>
                <a:cubicBezTo>
                  <a:pt x="27" y="283"/>
                  <a:pt x="27" y="283"/>
                  <a:pt x="28" y="283"/>
                </a:cubicBezTo>
                <a:cubicBezTo>
                  <a:pt x="28" y="281"/>
                  <a:pt x="28" y="281"/>
                  <a:pt x="28" y="281"/>
                </a:cubicBezTo>
                <a:cubicBezTo>
                  <a:pt x="28" y="281"/>
                  <a:pt x="28" y="282"/>
                  <a:pt x="27" y="282"/>
                </a:cubicBezTo>
                <a:close/>
                <a:moveTo>
                  <a:pt x="345" y="284"/>
                </a:moveTo>
                <a:cubicBezTo>
                  <a:pt x="345" y="283"/>
                  <a:pt x="345" y="283"/>
                  <a:pt x="345" y="282"/>
                </a:cubicBezTo>
                <a:cubicBezTo>
                  <a:pt x="344" y="282"/>
                  <a:pt x="344" y="282"/>
                  <a:pt x="344" y="282"/>
                </a:cubicBezTo>
                <a:cubicBezTo>
                  <a:pt x="344" y="282"/>
                  <a:pt x="343" y="284"/>
                  <a:pt x="345" y="284"/>
                </a:cubicBezTo>
                <a:close/>
                <a:moveTo>
                  <a:pt x="191" y="282"/>
                </a:moveTo>
                <a:cubicBezTo>
                  <a:pt x="190" y="284"/>
                  <a:pt x="190" y="285"/>
                  <a:pt x="189" y="286"/>
                </a:cubicBezTo>
                <a:cubicBezTo>
                  <a:pt x="190" y="286"/>
                  <a:pt x="192" y="283"/>
                  <a:pt x="191" y="282"/>
                </a:cubicBezTo>
                <a:close/>
                <a:moveTo>
                  <a:pt x="207" y="283"/>
                </a:moveTo>
                <a:cubicBezTo>
                  <a:pt x="206" y="283"/>
                  <a:pt x="205" y="285"/>
                  <a:pt x="206" y="286"/>
                </a:cubicBezTo>
                <a:cubicBezTo>
                  <a:pt x="206" y="285"/>
                  <a:pt x="207" y="285"/>
                  <a:pt x="207" y="283"/>
                </a:cubicBezTo>
                <a:close/>
                <a:moveTo>
                  <a:pt x="333" y="285"/>
                </a:moveTo>
                <a:cubicBezTo>
                  <a:pt x="333" y="285"/>
                  <a:pt x="332" y="285"/>
                  <a:pt x="332" y="285"/>
                </a:cubicBezTo>
                <a:cubicBezTo>
                  <a:pt x="333" y="286"/>
                  <a:pt x="333" y="286"/>
                  <a:pt x="334" y="286"/>
                </a:cubicBezTo>
                <a:cubicBezTo>
                  <a:pt x="334" y="285"/>
                  <a:pt x="334" y="285"/>
                  <a:pt x="334" y="284"/>
                </a:cubicBezTo>
                <a:cubicBezTo>
                  <a:pt x="333" y="284"/>
                  <a:pt x="333" y="284"/>
                  <a:pt x="333" y="284"/>
                </a:cubicBezTo>
                <a:cubicBezTo>
                  <a:pt x="333" y="285"/>
                  <a:pt x="333" y="285"/>
                  <a:pt x="333" y="285"/>
                </a:cubicBezTo>
                <a:close/>
                <a:moveTo>
                  <a:pt x="267" y="285"/>
                </a:moveTo>
                <a:cubicBezTo>
                  <a:pt x="267" y="285"/>
                  <a:pt x="267" y="285"/>
                  <a:pt x="266" y="285"/>
                </a:cubicBezTo>
                <a:cubicBezTo>
                  <a:pt x="266" y="285"/>
                  <a:pt x="266" y="286"/>
                  <a:pt x="267" y="286"/>
                </a:cubicBezTo>
                <a:cubicBezTo>
                  <a:pt x="267" y="285"/>
                  <a:pt x="267" y="285"/>
                  <a:pt x="267" y="285"/>
                </a:cubicBezTo>
                <a:close/>
                <a:moveTo>
                  <a:pt x="522" y="287"/>
                </a:moveTo>
                <a:cubicBezTo>
                  <a:pt x="524" y="287"/>
                  <a:pt x="524" y="286"/>
                  <a:pt x="524" y="285"/>
                </a:cubicBezTo>
                <a:cubicBezTo>
                  <a:pt x="522" y="285"/>
                  <a:pt x="522" y="286"/>
                  <a:pt x="522" y="287"/>
                </a:cubicBezTo>
                <a:close/>
                <a:moveTo>
                  <a:pt x="206" y="286"/>
                </a:moveTo>
                <a:cubicBezTo>
                  <a:pt x="207" y="288"/>
                  <a:pt x="207" y="290"/>
                  <a:pt x="207" y="292"/>
                </a:cubicBezTo>
                <a:cubicBezTo>
                  <a:pt x="207" y="290"/>
                  <a:pt x="208" y="288"/>
                  <a:pt x="207" y="286"/>
                </a:cubicBezTo>
                <a:cubicBezTo>
                  <a:pt x="207" y="286"/>
                  <a:pt x="207" y="286"/>
                  <a:pt x="206" y="286"/>
                </a:cubicBezTo>
                <a:close/>
                <a:moveTo>
                  <a:pt x="350" y="287"/>
                </a:moveTo>
                <a:cubicBezTo>
                  <a:pt x="349" y="286"/>
                  <a:pt x="347" y="286"/>
                  <a:pt x="347" y="287"/>
                </a:cubicBezTo>
                <a:cubicBezTo>
                  <a:pt x="348" y="287"/>
                  <a:pt x="349" y="287"/>
                  <a:pt x="350" y="287"/>
                </a:cubicBezTo>
                <a:close/>
                <a:moveTo>
                  <a:pt x="112" y="286"/>
                </a:moveTo>
                <a:cubicBezTo>
                  <a:pt x="111" y="287"/>
                  <a:pt x="111" y="288"/>
                  <a:pt x="112" y="289"/>
                </a:cubicBezTo>
                <a:cubicBezTo>
                  <a:pt x="113" y="289"/>
                  <a:pt x="113" y="287"/>
                  <a:pt x="112" y="286"/>
                </a:cubicBezTo>
                <a:close/>
                <a:moveTo>
                  <a:pt x="187" y="288"/>
                </a:moveTo>
                <a:cubicBezTo>
                  <a:pt x="187" y="289"/>
                  <a:pt x="186" y="290"/>
                  <a:pt x="187" y="291"/>
                </a:cubicBezTo>
                <a:cubicBezTo>
                  <a:pt x="187" y="290"/>
                  <a:pt x="188" y="289"/>
                  <a:pt x="187" y="288"/>
                </a:cubicBezTo>
                <a:close/>
                <a:moveTo>
                  <a:pt x="132" y="299"/>
                </a:moveTo>
                <a:cubicBezTo>
                  <a:pt x="132" y="295"/>
                  <a:pt x="134" y="294"/>
                  <a:pt x="134" y="289"/>
                </a:cubicBezTo>
                <a:cubicBezTo>
                  <a:pt x="134" y="289"/>
                  <a:pt x="133" y="291"/>
                  <a:pt x="133" y="289"/>
                </a:cubicBezTo>
                <a:cubicBezTo>
                  <a:pt x="132" y="291"/>
                  <a:pt x="130" y="295"/>
                  <a:pt x="131" y="297"/>
                </a:cubicBezTo>
                <a:cubicBezTo>
                  <a:pt x="129" y="300"/>
                  <a:pt x="129" y="303"/>
                  <a:pt x="128" y="305"/>
                </a:cubicBezTo>
                <a:cubicBezTo>
                  <a:pt x="130" y="304"/>
                  <a:pt x="129" y="300"/>
                  <a:pt x="132" y="299"/>
                </a:cubicBezTo>
                <a:close/>
                <a:moveTo>
                  <a:pt x="228" y="292"/>
                </a:moveTo>
                <a:cubicBezTo>
                  <a:pt x="228" y="292"/>
                  <a:pt x="228" y="293"/>
                  <a:pt x="229" y="293"/>
                </a:cubicBezTo>
                <a:cubicBezTo>
                  <a:pt x="229" y="292"/>
                  <a:pt x="230" y="291"/>
                  <a:pt x="230" y="290"/>
                </a:cubicBezTo>
                <a:cubicBezTo>
                  <a:pt x="229" y="290"/>
                  <a:pt x="228" y="289"/>
                  <a:pt x="227" y="289"/>
                </a:cubicBezTo>
                <a:cubicBezTo>
                  <a:pt x="227" y="290"/>
                  <a:pt x="227" y="292"/>
                  <a:pt x="228" y="292"/>
                </a:cubicBezTo>
                <a:close/>
                <a:moveTo>
                  <a:pt x="289" y="291"/>
                </a:moveTo>
                <a:cubicBezTo>
                  <a:pt x="290" y="291"/>
                  <a:pt x="292" y="291"/>
                  <a:pt x="291" y="290"/>
                </a:cubicBezTo>
                <a:cubicBezTo>
                  <a:pt x="291" y="291"/>
                  <a:pt x="289" y="290"/>
                  <a:pt x="289" y="291"/>
                </a:cubicBezTo>
                <a:close/>
                <a:moveTo>
                  <a:pt x="353" y="291"/>
                </a:moveTo>
                <a:cubicBezTo>
                  <a:pt x="352" y="292"/>
                  <a:pt x="352" y="293"/>
                  <a:pt x="353" y="293"/>
                </a:cubicBezTo>
                <a:cubicBezTo>
                  <a:pt x="353" y="292"/>
                  <a:pt x="354" y="291"/>
                  <a:pt x="353" y="291"/>
                </a:cubicBezTo>
                <a:close/>
                <a:moveTo>
                  <a:pt x="244" y="292"/>
                </a:moveTo>
                <a:cubicBezTo>
                  <a:pt x="244" y="293"/>
                  <a:pt x="243" y="292"/>
                  <a:pt x="243" y="293"/>
                </a:cubicBezTo>
                <a:cubicBezTo>
                  <a:pt x="243" y="294"/>
                  <a:pt x="243" y="294"/>
                  <a:pt x="243" y="295"/>
                </a:cubicBezTo>
                <a:cubicBezTo>
                  <a:pt x="243" y="297"/>
                  <a:pt x="240" y="295"/>
                  <a:pt x="240" y="298"/>
                </a:cubicBezTo>
                <a:cubicBezTo>
                  <a:pt x="242" y="299"/>
                  <a:pt x="244" y="297"/>
                  <a:pt x="243" y="295"/>
                </a:cubicBezTo>
                <a:cubicBezTo>
                  <a:pt x="244" y="295"/>
                  <a:pt x="244" y="295"/>
                  <a:pt x="245" y="294"/>
                </a:cubicBezTo>
                <a:cubicBezTo>
                  <a:pt x="245" y="292"/>
                  <a:pt x="245" y="292"/>
                  <a:pt x="245" y="292"/>
                </a:cubicBezTo>
                <a:cubicBezTo>
                  <a:pt x="244" y="292"/>
                  <a:pt x="245" y="291"/>
                  <a:pt x="244" y="292"/>
                </a:cubicBezTo>
                <a:close/>
                <a:moveTo>
                  <a:pt x="220" y="293"/>
                </a:moveTo>
                <a:cubicBezTo>
                  <a:pt x="219" y="295"/>
                  <a:pt x="220" y="295"/>
                  <a:pt x="221" y="297"/>
                </a:cubicBezTo>
                <a:cubicBezTo>
                  <a:pt x="220" y="296"/>
                  <a:pt x="221" y="296"/>
                  <a:pt x="221" y="295"/>
                </a:cubicBezTo>
                <a:cubicBezTo>
                  <a:pt x="220" y="295"/>
                  <a:pt x="221" y="293"/>
                  <a:pt x="220" y="293"/>
                </a:cubicBezTo>
                <a:close/>
                <a:moveTo>
                  <a:pt x="266" y="294"/>
                </a:moveTo>
                <a:cubicBezTo>
                  <a:pt x="267" y="294"/>
                  <a:pt x="267" y="294"/>
                  <a:pt x="267" y="293"/>
                </a:cubicBezTo>
                <a:cubicBezTo>
                  <a:pt x="266" y="293"/>
                  <a:pt x="266" y="293"/>
                  <a:pt x="266" y="293"/>
                </a:cubicBezTo>
                <a:cubicBezTo>
                  <a:pt x="266" y="294"/>
                  <a:pt x="266" y="294"/>
                  <a:pt x="266" y="294"/>
                </a:cubicBezTo>
                <a:close/>
                <a:moveTo>
                  <a:pt x="207" y="296"/>
                </a:moveTo>
                <a:cubicBezTo>
                  <a:pt x="207" y="297"/>
                  <a:pt x="207" y="299"/>
                  <a:pt x="208" y="299"/>
                </a:cubicBezTo>
                <a:cubicBezTo>
                  <a:pt x="207" y="298"/>
                  <a:pt x="209" y="297"/>
                  <a:pt x="207" y="296"/>
                </a:cubicBezTo>
                <a:close/>
                <a:moveTo>
                  <a:pt x="340" y="297"/>
                </a:moveTo>
                <a:cubicBezTo>
                  <a:pt x="339" y="297"/>
                  <a:pt x="338" y="297"/>
                  <a:pt x="338" y="298"/>
                </a:cubicBezTo>
                <a:cubicBezTo>
                  <a:pt x="338" y="298"/>
                  <a:pt x="340" y="298"/>
                  <a:pt x="340" y="297"/>
                </a:cubicBezTo>
                <a:close/>
                <a:moveTo>
                  <a:pt x="236" y="297"/>
                </a:moveTo>
                <a:cubicBezTo>
                  <a:pt x="236" y="297"/>
                  <a:pt x="236" y="299"/>
                  <a:pt x="236" y="299"/>
                </a:cubicBezTo>
                <a:cubicBezTo>
                  <a:pt x="236" y="299"/>
                  <a:pt x="236" y="300"/>
                  <a:pt x="237" y="300"/>
                </a:cubicBezTo>
                <a:cubicBezTo>
                  <a:pt x="237" y="300"/>
                  <a:pt x="237" y="300"/>
                  <a:pt x="237" y="299"/>
                </a:cubicBezTo>
                <a:cubicBezTo>
                  <a:pt x="237" y="299"/>
                  <a:pt x="238" y="298"/>
                  <a:pt x="236" y="297"/>
                </a:cubicBezTo>
                <a:close/>
                <a:moveTo>
                  <a:pt x="194" y="298"/>
                </a:moveTo>
                <a:cubicBezTo>
                  <a:pt x="194" y="298"/>
                  <a:pt x="194" y="301"/>
                  <a:pt x="194" y="300"/>
                </a:cubicBezTo>
                <a:cubicBezTo>
                  <a:pt x="194" y="300"/>
                  <a:pt x="195" y="298"/>
                  <a:pt x="194" y="298"/>
                </a:cubicBezTo>
                <a:close/>
                <a:moveTo>
                  <a:pt x="202" y="302"/>
                </a:moveTo>
                <a:cubicBezTo>
                  <a:pt x="204" y="302"/>
                  <a:pt x="204" y="299"/>
                  <a:pt x="203" y="298"/>
                </a:cubicBezTo>
                <a:cubicBezTo>
                  <a:pt x="201" y="298"/>
                  <a:pt x="201" y="301"/>
                  <a:pt x="202" y="302"/>
                </a:cubicBezTo>
                <a:close/>
                <a:moveTo>
                  <a:pt x="138" y="299"/>
                </a:moveTo>
                <a:cubicBezTo>
                  <a:pt x="138" y="298"/>
                  <a:pt x="138" y="298"/>
                  <a:pt x="137" y="298"/>
                </a:cubicBezTo>
                <a:cubicBezTo>
                  <a:pt x="137" y="299"/>
                  <a:pt x="138" y="300"/>
                  <a:pt x="138" y="299"/>
                </a:cubicBezTo>
                <a:close/>
                <a:moveTo>
                  <a:pt x="206" y="300"/>
                </a:moveTo>
                <a:cubicBezTo>
                  <a:pt x="206" y="300"/>
                  <a:pt x="206" y="302"/>
                  <a:pt x="207" y="302"/>
                </a:cubicBezTo>
                <a:cubicBezTo>
                  <a:pt x="207" y="301"/>
                  <a:pt x="208" y="300"/>
                  <a:pt x="206" y="300"/>
                </a:cubicBezTo>
                <a:close/>
                <a:moveTo>
                  <a:pt x="16" y="301"/>
                </a:moveTo>
                <a:cubicBezTo>
                  <a:pt x="17" y="302"/>
                  <a:pt x="17" y="301"/>
                  <a:pt x="16" y="302"/>
                </a:cubicBezTo>
                <a:cubicBezTo>
                  <a:pt x="17" y="302"/>
                  <a:pt x="18" y="302"/>
                  <a:pt x="18" y="301"/>
                </a:cubicBezTo>
                <a:cubicBezTo>
                  <a:pt x="18" y="301"/>
                  <a:pt x="18" y="300"/>
                  <a:pt x="17" y="300"/>
                </a:cubicBezTo>
                <a:cubicBezTo>
                  <a:pt x="17" y="301"/>
                  <a:pt x="17" y="301"/>
                  <a:pt x="16" y="301"/>
                </a:cubicBezTo>
                <a:close/>
                <a:moveTo>
                  <a:pt x="38" y="301"/>
                </a:moveTo>
                <a:cubicBezTo>
                  <a:pt x="38" y="302"/>
                  <a:pt x="38" y="302"/>
                  <a:pt x="38" y="302"/>
                </a:cubicBezTo>
                <a:cubicBezTo>
                  <a:pt x="39" y="302"/>
                  <a:pt x="40" y="302"/>
                  <a:pt x="39" y="301"/>
                </a:cubicBezTo>
                <a:lnTo>
                  <a:pt x="38" y="301"/>
                </a:lnTo>
                <a:close/>
                <a:moveTo>
                  <a:pt x="191" y="302"/>
                </a:moveTo>
                <a:cubicBezTo>
                  <a:pt x="192" y="303"/>
                  <a:pt x="192" y="304"/>
                  <a:pt x="192" y="304"/>
                </a:cubicBezTo>
                <a:cubicBezTo>
                  <a:pt x="192" y="303"/>
                  <a:pt x="192" y="302"/>
                  <a:pt x="191" y="302"/>
                </a:cubicBezTo>
                <a:close/>
                <a:moveTo>
                  <a:pt x="76" y="306"/>
                </a:moveTo>
                <a:cubicBezTo>
                  <a:pt x="76" y="307"/>
                  <a:pt x="75" y="307"/>
                  <a:pt x="75" y="307"/>
                </a:cubicBezTo>
                <a:cubicBezTo>
                  <a:pt x="75" y="308"/>
                  <a:pt x="77" y="309"/>
                  <a:pt x="77" y="308"/>
                </a:cubicBezTo>
                <a:cubicBezTo>
                  <a:pt x="77" y="307"/>
                  <a:pt x="77" y="306"/>
                  <a:pt x="76" y="306"/>
                </a:cubicBezTo>
                <a:close/>
                <a:moveTo>
                  <a:pt x="362" y="307"/>
                </a:moveTo>
                <a:cubicBezTo>
                  <a:pt x="362" y="307"/>
                  <a:pt x="363" y="308"/>
                  <a:pt x="363" y="307"/>
                </a:cubicBezTo>
                <a:cubicBezTo>
                  <a:pt x="363" y="306"/>
                  <a:pt x="362" y="306"/>
                  <a:pt x="362" y="307"/>
                </a:cubicBezTo>
                <a:close/>
                <a:moveTo>
                  <a:pt x="364" y="309"/>
                </a:moveTo>
                <a:cubicBezTo>
                  <a:pt x="364" y="309"/>
                  <a:pt x="364" y="308"/>
                  <a:pt x="365" y="308"/>
                </a:cubicBezTo>
                <a:cubicBezTo>
                  <a:pt x="365" y="308"/>
                  <a:pt x="364" y="308"/>
                  <a:pt x="364" y="307"/>
                </a:cubicBezTo>
                <a:cubicBezTo>
                  <a:pt x="364" y="308"/>
                  <a:pt x="363" y="308"/>
                  <a:pt x="363" y="308"/>
                </a:cubicBezTo>
                <a:cubicBezTo>
                  <a:pt x="363" y="309"/>
                  <a:pt x="363" y="309"/>
                  <a:pt x="364" y="309"/>
                </a:cubicBezTo>
                <a:close/>
                <a:moveTo>
                  <a:pt x="390" y="308"/>
                </a:moveTo>
                <a:cubicBezTo>
                  <a:pt x="389" y="309"/>
                  <a:pt x="388" y="309"/>
                  <a:pt x="389" y="310"/>
                </a:cubicBezTo>
                <a:cubicBezTo>
                  <a:pt x="390" y="310"/>
                  <a:pt x="390" y="308"/>
                  <a:pt x="390" y="308"/>
                </a:cubicBezTo>
                <a:close/>
                <a:moveTo>
                  <a:pt x="240" y="308"/>
                </a:moveTo>
                <a:cubicBezTo>
                  <a:pt x="240" y="309"/>
                  <a:pt x="239" y="309"/>
                  <a:pt x="239" y="309"/>
                </a:cubicBezTo>
                <a:cubicBezTo>
                  <a:pt x="239" y="310"/>
                  <a:pt x="238" y="310"/>
                  <a:pt x="238" y="311"/>
                </a:cubicBezTo>
                <a:cubicBezTo>
                  <a:pt x="239" y="312"/>
                  <a:pt x="241" y="311"/>
                  <a:pt x="241" y="310"/>
                </a:cubicBezTo>
                <a:cubicBezTo>
                  <a:pt x="240" y="310"/>
                  <a:pt x="241" y="308"/>
                  <a:pt x="240" y="308"/>
                </a:cubicBezTo>
                <a:close/>
                <a:moveTo>
                  <a:pt x="14" y="310"/>
                </a:moveTo>
                <a:cubicBezTo>
                  <a:pt x="15" y="310"/>
                  <a:pt x="15" y="310"/>
                  <a:pt x="15" y="309"/>
                </a:cubicBezTo>
                <a:cubicBezTo>
                  <a:pt x="14" y="309"/>
                  <a:pt x="14" y="309"/>
                  <a:pt x="14" y="310"/>
                </a:cubicBezTo>
                <a:close/>
                <a:moveTo>
                  <a:pt x="51" y="312"/>
                </a:moveTo>
                <a:cubicBezTo>
                  <a:pt x="51" y="313"/>
                  <a:pt x="51" y="313"/>
                  <a:pt x="51" y="313"/>
                </a:cubicBezTo>
                <a:cubicBezTo>
                  <a:pt x="52" y="313"/>
                  <a:pt x="52" y="311"/>
                  <a:pt x="51" y="312"/>
                </a:cubicBezTo>
                <a:close/>
                <a:moveTo>
                  <a:pt x="512" y="313"/>
                </a:moveTo>
                <a:cubicBezTo>
                  <a:pt x="511" y="313"/>
                  <a:pt x="512" y="312"/>
                  <a:pt x="512" y="312"/>
                </a:cubicBezTo>
                <a:cubicBezTo>
                  <a:pt x="510" y="311"/>
                  <a:pt x="511" y="314"/>
                  <a:pt x="512" y="313"/>
                </a:cubicBezTo>
                <a:close/>
                <a:moveTo>
                  <a:pt x="42" y="313"/>
                </a:moveTo>
                <a:cubicBezTo>
                  <a:pt x="42" y="313"/>
                  <a:pt x="43" y="313"/>
                  <a:pt x="42" y="312"/>
                </a:cubicBezTo>
                <a:cubicBezTo>
                  <a:pt x="42" y="312"/>
                  <a:pt x="42" y="312"/>
                  <a:pt x="42" y="313"/>
                </a:cubicBezTo>
                <a:close/>
                <a:moveTo>
                  <a:pt x="326" y="328"/>
                </a:moveTo>
                <a:cubicBezTo>
                  <a:pt x="327" y="328"/>
                  <a:pt x="328" y="328"/>
                  <a:pt x="329" y="329"/>
                </a:cubicBezTo>
                <a:cubicBezTo>
                  <a:pt x="329" y="328"/>
                  <a:pt x="330" y="327"/>
                  <a:pt x="331" y="327"/>
                </a:cubicBezTo>
                <a:cubicBezTo>
                  <a:pt x="333" y="323"/>
                  <a:pt x="336" y="316"/>
                  <a:pt x="333" y="312"/>
                </a:cubicBezTo>
                <a:cubicBezTo>
                  <a:pt x="332" y="312"/>
                  <a:pt x="332" y="313"/>
                  <a:pt x="331" y="312"/>
                </a:cubicBezTo>
                <a:cubicBezTo>
                  <a:pt x="330" y="314"/>
                  <a:pt x="331" y="314"/>
                  <a:pt x="331" y="316"/>
                </a:cubicBezTo>
                <a:cubicBezTo>
                  <a:pt x="329" y="320"/>
                  <a:pt x="322" y="323"/>
                  <a:pt x="326" y="328"/>
                </a:cubicBezTo>
                <a:close/>
                <a:moveTo>
                  <a:pt x="404" y="313"/>
                </a:moveTo>
                <a:cubicBezTo>
                  <a:pt x="404" y="314"/>
                  <a:pt x="403" y="314"/>
                  <a:pt x="404" y="315"/>
                </a:cubicBezTo>
                <a:cubicBezTo>
                  <a:pt x="404" y="314"/>
                  <a:pt x="405" y="313"/>
                  <a:pt x="404" y="313"/>
                </a:cubicBezTo>
                <a:close/>
                <a:moveTo>
                  <a:pt x="145" y="314"/>
                </a:moveTo>
                <a:cubicBezTo>
                  <a:pt x="145" y="315"/>
                  <a:pt x="144" y="315"/>
                  <a:pt x="144" y="317"/>
                </a:cubicBezTo>
                <a:cubicBezTo>
                  <a:pt x="145" y="317"/>
                  <a:pt x="146" y="314"/>
                  <a:pt x="145" y="314"/>
                </a:cubicBezTo>
                <a:close/>
                <a:moveTo>
                  <a:pt x="163" y="314"/>
                </a:moveTo>
                <a:cubicBezTo>
                  <a:pt x="163" y="314"/>
                  <a:pt x="162" y="316"/>
                  <a:pt x="164" y="316"/>
                </a:cubicBezTo>
                <a:cubicBezTo>
                  <a:pt x="164" y="315"/>
                  <a:pt x="164" y="314"/>
                  <a:pt x="163" y="314"/>
                </a:cubicBezTo>
                <a:close/>
                <a:moveTo>
                  <a:pt x="395" y="317"/>
                </a:moveTo>
                <a:cubicBezTo>
                  <a:pt x="396" y="317"/>
                  <a:pt x="396" y="317"/>
                  <a:pt x="397" y="317"/>
                </a:cubicBezTo>
                <a:cubicBezTo>
                  <a:pt x="397" y="316"/>
                  <a:pt x="395" y="316"/>
                  <a:pt x="395" y="317"/>
                </a:cubicBezTo>
                <a:close/>
                <a:moveTo>
                  <a:pt x="316" y="321"/>
                </a:moveTo>
                <a:cubicBezTo>
                  <a:pt x="315" y="322"/>
                  <a:pt x="316" y="324"/>
                  <a:pt x="316" y="323"/>
                </a:cubicBezTo>
                <a:cubicBezTo>
                  <a:pt x="315" y="322"/>
                  <a:pt x="317" y="321"/>
                  <a:pt x="317" y="321"/>
                </a:cubicBezTo>
                <a:cubicBezTo>
                  <a:pt x="316" y="321"/>
                  <a:pt x="316" y="322"/>
                  <a:pt x="316" y="321"/>
                </a:cubicBezTo>
                <a:close/>
                <a:moveTo>
                  <a:pt x="382" y="325"/>
                </a:moveTo>
                <a:cubicBezTo>
                  <a:pt x="382" y="325"/>
                  <a:pt x="383" y="326"/>
                  <a:pt x="384" y="326"/>
                </a:cubicBezTo>
                <a:cubicBezTo>
                  <a:pt x="386" y="322"/>
                  <a:pt x="382" y="321"/>
                  <a:pt x="382" y="325"/>
                </a:cubicBezTo>
                <a:close/>
                <a:moveTo>
                  <a:pt x="306" y="324"/>
                </a:moveTo>
                <a:cubicBezTo>
                  <a:pt x="305" y="323"/>
                  <a:pt x="304" y="324"/>
                  <a:pt x="302" y="325"/>
                </a:cubicBezTo>
                <a:cubicBezTo>
                  <a:pt x="303" y="325"/>
                  <a:pt x="303" y="327"/>
                  <a:pt x="304" y="327"/>
                </a:cubicBezTo>
                <a:cubicBezTo>
                  <a:pt x="304" y="325"/>
                  <a:pt x="305" y="326"/>
                  <a:pt x="306" y="324"/>
                </a:cubicBezTo>
                <a:close/>
                <a:moveTo>
                  <a:pt x="509" y="326"/>
                </a:moveTo>
                <a:cubicBezTo>
                  <a:pt x="510" y="326"/>
                  <a:pt x="510" y="325"/>
                  <a:pt x="510" y="324"/>
                </a:cubicBezTo>
                <a:cubicBezTo>
                  <a:pt x="509" y="324"/>
                  <a:pt x="509" y="325"/>
                  <a:pt x="509" y="326"/>
                </a:cubicBezTo>
                <a:close/>
                <a:moveTo>
                  <a:pt x="380" y="327"/>
                </a:moveTo>
                <a:cubicBezTo>
                  <a:pt x="380" y="326"/>
                  <a:pt x="379" y="326"/>
                  <a:pt x="378" y="326"/>
                </a:cubicBezTo>
                <a:cubicBezTo>
                  <a:pt x="379" y="327"/>
                  <a:pt x="378" y="327"/>
                  <a:pt x="378" y="328"/>
                </a:cubicBezTo>
                <a:cubicBezTo>
                  <a:pt x="379" y="328"/>
                  <a:pt x="380" y="328"/>
                  <a:pt x="380" y="327"/>
                </a:cubicBezTo>
                <a:close/>
                <a:moveTo>
                  <a:pt x="182" y="330"/>
                </a:moveTo>
                <a:cubicBezTo>
                  <a:pt x="182" y="330"/>
                  <a:pt x="182" y="331"/>
                  <a:pt x="183" y="330"/>
                </a:cubicBezTo>
                <a:cubicBezTo>
                  <a:pt x="183" y="330"/>
                  <a:pt x="182" y="329"/>
                  <a:pt x="182" y="330"/>
                </a:cubicBezTo>
                <a:close/>
                <a:moveTo>
                  <a:pt x="147" y="330"/>
                </a:moveTo>
                <a:cubicBezTo>
                  <a:pt x="147" y="331"/>
                  <a:pt x="147" y="331"/>
                  <a:pt x="147" y="331"/>
                </a:cubicBezTo>
                <a:cubicBezTo>
                  <a:pt x="148" y="332"/>
                  <a:pt x="148" y="330"/>
                  <a:pt x="147" y="330"/>
                </a:cubicBezTo>
                <a:close/>
                <a:moveTo>
                  <a:pt x="122" y="330"/>
                </a:moveTo>
                <a:cubicBezTo>
                  <a:pt x="122" y="331"/>
                  <a:pt x="122" y="332"/>
                  <a:pt x="122" y="332"/>
                </a:cubicBezTo>
                <a:cubicBezTo>
                  <a:pt x="123" y="333"/>
                  <a:pt x="123" y="331"/>
                  <a:pt x="124" y="332"/>
                </a:cubicBezTo>
                <a:cubicBezTo>
                  <a:pt x="124" y="331"/>
                  <a:pt x="123" y="330"/>
                  <a:pt x="122" y="330"/>
                </a:cubicBezTo>
                <a:close/>
                <a:moveTo>
                  <a:pt x="388" y="331"/>
                </a:moveTo>
                <a:cubicBezTo>
                  <a:pt x="388" y="332"/>
                  <a:pt x="386" y="332"/>
                  <a:pt x="387" y="334"/>
                </a:cubicBezTo>
                <a:cubicBezTo>
                  <a:pt x="388" y="333"/>
                  <a:pt x="389" y="332"/>
                  <a:pt x="388" y="331"/>
                </a:cubicBezTo>
                <a:close/>
                <a:moveTo>
                  <a:pt x="19" y="333"/>
                </a:moveTo>
                <a:cubicBezTo>
                  <a:pt x="19" y="333"/>
                  <a:pt x="19" y="334"/>
                  <a:pt x="20" y="334"/>
                </a:cubicBezTo>
                <a:cubicBezTo>
                  <a:pt x="20" y="333"/>
                  <a:pt x="20" y="333"/>
                  <a:pt x="19" y="333"/>
                </a:cubicBezTo>
                <a:close/>
                <a:moveTo>
                  <a:pt x="273" y="333"/>
                </a:moveTo>
                <a:cubicBezTo>
                  <a:pt x="272" y="333"/>
                  <a:pt x="272" y="333"/>
                  <a:pt x="272" y="333"/>
                </a:cubicBezTo>
                <a:cubicBezTo>
                  <a:pt x="272" y="334"/>
                  <a:pt x="272" y="335"/>
                  <a:pt x="272" y="335"/>
                </a:cubicBezTo>
                <a:cubicBezTo>
                  <a:pt x="272" y="334"/>
                  <a:pt x="273" y="334"/>
                  <a:pt x="273" y="333"/>
                </a:cubicBezTo>
                <a:close/>
                <a:moveTo>
                  <a:pt x="271" y="335"/>
                </a:moveTo>
                <a:cubicBezTo>
                  <a:pt x="270" y="334"/>
                  <a:pt x="269" y="335"/>
                  <a:pt x="268" y="336"/>
                </a:cubicBezTo>
                <a:cubicBezTo>
                  <a:pt x="269" y="336"/>
                  <a:pt x="270" y="336"/>
                  <a:pt x="270" y="335"/>
                </a:cubicBezTo>
                <a:cubicBezTo>
                  <a:pt x="270" y="335"/>
                  <a:pt x="270" y="335"/>
                  <a:pt x="270" y="335"/>
                </a:cubicBezTo>
                <a:cubicBezTo>
                  <a:pt x="270" y="335"/>
                  <a:pt x="271" y="335"/>
                  <a:pt x="271" y="335"/>
                </a:cubicBezTo>
                <a:close/>
                <a:moveTo>
                  <a:pt x="147" y="338"/>
                </a:moveTo>
                <a:cubicBezTo>
                  <a:pt x="147" y="337"/>
                  <a:pt x="148" y="336"/>
                  <a:pt x="147" y="335"/>
                </a:cubicBezTo>
                <a:cubicBezTo>
                  <a:pt x="147" y="337"/>
                  <a:pt x="146" y="337"/>
                  <a:pt x="147" y="338"/>
                </a:cubicBezTo>
                <a:close/>
                <a:moveTo>
                  <a:pt x="384" y="337"/>
                </a:moveTo>
                <a:cubicBezTo>
                  <a:pt x="384" y="338"/>
                  <a:pt x="383" y="338"/>
                  <a:pt x="382" y="338"/>
                </a:cubicBezTo>
                <a:cubicBezTo>
                  <a:pt x="382" y="339"/>
                  <a:pt x="381" y="340"/>
                  <a:pt x="381" y="341"/>
                </a:cubicBezTo>
                <a:cubicBezTo>
                  <a:pt x="382" y="339"/>
                  <a:pt x="384" y="339"/>
                  <a:pt x="384" y="337"/>
                </a:cubicBezTo>
                <a:close/>
                <a:moveTo>
                  <a:pt x="391" y="337"/>
                </a:moveTo>
                <a:cubicBezTo>
                  <a:pt x="390" y="338"/>
                  <a:pt x="389" y="338"/>
                  <a:pt x="389" y="339"/>
                </a:cubicBezTo>
                <a:cubicBezTo>
                  <a:pt x="390" y="339"/>
                  <a:pt x="391" y="338"/>
                  <a:pt x="391" y="337"/>
                </a:cubicBezTo>
                <a:close/>
                <a:moveTo>
                  <a:pt x="227" y="339"/>
                </a:moveTo>
                <a:cubicBezTo>
                  <a:pt x="227" y="340"/>
                  <a:pt x="227" y="341"/>
                  <a:pt x="227" y="342"/>
                </a:cubicBezTo>
                <a:cubicBezTo>
                  <a:pt x="228" y="342"/>
                  <a:pt x="228" y="342"/>
                  <a:pt x="228" y="342"/>
                </a:cubicBezTo>
                <a:cubicBezTo>
                  <a:pt x="228" y="341"/>
                  <a:pt x="229" y="340"/>
                  <a:pt x="227" y="339"/>
                </a:cubicBezTo>
                <a:close/>
                <a:moveTo>
                  <a:pt x="150" y="340"/>
                </a:moveTo>
                <a:cubicBezTo>
                  <a:pt x="150" y="340"/>
                  <a:pt x="150" y="341"/>
                  <a:pt x="150" y="341"/>
                </a:cubicBezTo>
                <a:cubicBezTo>
                  <a:pt x="151" y="341"/>
                  <a:pt x="151" y="340"/>
                  <a:pt x="151" y="340"/>
                </a:cubicBezTo>
                <a:cubicBezTo>
                  <a:pt x="151" y="340"/>
                  <a:pt x="150" y="340"/>
                  <a:pt x="150" y="340"/>
                </a:cubicBezTo>
                <a:close/>
                <a:moveTo>
                  <a:pt x="139" y="346"/>
                </a:moveTo>
                <a:cubicBezTo>
                  <a:pt x="139" y="345"/>
                  <a:pt x="139" y="344"/>
                  <a:pt x="138" y="344"/>
                </a:cubicBezTo>
                <a:cubicBezTo>
                  <a:pt x="138" y="344"/>
                  <a:pt x="137" y="344"/>
                  <a:pt x="137" y="345"/>
                </a:cubicBezTo>
                <a:cubicBezTo>
                  <a:pt x="138" y="345"/>
                  <a:pt x="138" y="347"/>
                  <a:pt x="139" y="346"/>
                </a:cubicBezTo>
                <a:close/>
                <a:moveTo>
                  <a:pt x="23" y="347"/>
                </a:moveTo>
                <a:cubicBezTo>
                  <a:pt x="23" y="348"/>
                  <a:pt x="23" y="348"/>
                  <a:pt x="24" y="348"/>
                </a:cubicBezTo>
                <a:cubicBezTo>
                  <a:pt x="24" y="348"/>
                  <a:pt x="24" y="348"/>
                  <a:pt x="24" y="347"/>
                </a:cubicBezTo>
                <a:cubicBezTo>
                  <a:pt x="24" y="347"/>
                  <a:pt x="23" y="347"/>
                  <a:pt x="23" y="347"/>
                </a:cubicBezTo>
                <a:close/>
                <a:moveTo>
                  <a:pt x="431" y="347"/>
                </a:moveTo>
                <a:cubicBezTo>
                  <a:pt x="431" y="349"/>
                  <a:pt x="432" y="349"/>
                  <a:pt x="432" y="350"/>
                </a:cubicBezTo>
                <a:cubicBezTo>
                  <a:pt x="432" y="349"/>
                  <a:pt x="433" y="349"/>
                  <a:pt x="433" y="348"/>
                </a:cubicBezTo>
                <a:cubicBezTo>
                  <a:pt x="432" y="348"/>
                  <a:pt x="432" y="348"/>
                  <a:pt x="431" y="347"/>
                </a:cubicBezTo>
                <a:close/>
                <a:moveTo>
                  <a:pt x="373" y="350"/>
                </a:moveTo>
                <a:cubicBezTo>
                  <a:pt x="373" y="349"/>
                  <a:pt x="374" y="349"/>
                  <a:pt x="373" y="349"/>
                </a:cubicBezTo>
                <a:cubicBezTo>
                  <a:pt x="373" y="350"/>
                  <a:pt x="371" y="349"/>
                  <a:pt x="372" y="350"/>
                </a:cubicBezTo>
                <a:cubicBezTo>
                  <a:pt x="372" y="350"/>
                  <a:pt x="373" y="350"/>
                  <a:pt x="373" y="350"/>
                </a:cubicBezTo>
                <a:close/>
                <a:moveTo>
                  <a:pt x="132" y="354"/>
                </a:moveTo>
                <a:cubicBezTo>
                  <a:pt x="132" y="354"/>
                  <a:pt x="132" y="354"/>
                  <a:pt x="132" y="354"/>
                </a:cubicBezTo>
                <a:cubicBezTo>
                  <a:pt x="131" y="354"/>
                  <a:pt x="132" y="357"/>
                  <a:pt x="132" y="358"/>
                </a:cubicBezTo>
                <a:cubicBezTo>
                  <a:pt x="134" y="356"/>
                  <a:pt x="136" y="354"/>
                  <a:pt x="135" y="351"/>
                </a:cubicBezTo>
                <a:cubicBezTo>
                  <a:pt x="133" y="351"/>
                  <a:pt x="133" y="353"/>
                  <a:pt x="132" y="354"/>
                </a:cubicBezTo>
                <a:close/>
                <a:moveTo>
                  <a:pt x="121" y="351"/>
                </a:moveTo>
                <a:cubicBezTo>
                  <a:pt x="121" y="352"/>
                  <a:pt x="120" y="352"/>
                  <a:pt x="120" y="352"/>
                </a:cubicBezTo>
                <a:cubicBezTo>
                  <a:pt x="120" y="353"/>
                  <a:pt x="118" y="353"/>
                  <a:pt x="119" y="355"/>
                </a:cubicBezTo>
                <a:cubicBezTo>
                  <a:pt x="119" y="355"/>
                  <a:pt x="120" y="355"/>
                  <a:pt x="120" y="355"/>
                </a:cubicBezTo>
                <a:cubicBezTo>
                  <a:pt x="120" y="354"/>
                  <a:pt x="122" y="352"/>
                  <a:pt x="121" y="351"/>
                </a:cubicBezTo>
                <a:close/>
                <a:moveTo>
                  <a:pt x="34" y="354"/>
                </a:moveTo>
                <a:cubicBezTo>
                  <a:pt x="34" y="353"/>
                  <a:pt x="35" y="353"/>
                  <a:pt x="34" y="353"/>
                </a:cubicBezTo>
                <a:cubicBezTo>
                  <a:pt x="33" y="354"/>
                  <a:pt x="33" y="354"/>
                  <a:pt x="34" y="354"/>
                </a:cubicBezTo>
                <a:close/>
                <a:moveTo>
                  <a:pt x="187" y="359"/>
                </a:moveTo>
                <a:cubicBezTo>
                  <a:pt x="187" y="358"/>
                  <a:pt x="189" y="356"/>
                  <a:pt x="188" y="355"/>
                </a:cubicBezTo>
                <a:cubicBezTo>
                  <a:pt x="188" y="357"/>
                  <a:pt x="185" y="358"/>
                  <a:pt x="187" y="359"/>
                </a:cubicBezTo>
                <a:close/>
                <a:moveTo>
                  <a:pt x="57" y="357"/>
                </a:moveTo>
                <a:cubicBezTo>
                  <a:pt x="57" y="358"/>
                  <a:pt x="57" y="358"/>
                  <a:pt x="57" y="358"/>
                </a:cubicBezTo>
                <a:cubicBezTo>
                  <a:pt x="58" y="358"/>
                  <a:pt x="58" y="358"/>
                  <a:pt x="58" y="358"/>
                </a:cubicBezTo>
                <a:cubicBezTo>
                  <a:pt x="58" y="357"/>
                  <a:pt x="58" y="357"/>
                  <a:pt x="57" y="357"/>
                </a:cubicBezTo>
                <a:close/>
                <a:moveTo>
                  <a:pt x="447" y="369"/>
                </a:moveTo>
                <a:cubicBezTo>
                  <a:pt x="446" y="367"/>
                  <a:pt x="445" y="366"/>
                  <a:pt x="444" y="365"/>
                </a:cubicBezTo>
                <a:cubicBezTo>
                  <a:pt x="442" y="362"/>
                  <a:pt x="438" y="359"/>
                  <a:pt x="436" y="358"/>
                </a:cubicBezTo>
                <a:cubicBezTo>
                  <a:pt x="436" y="359"/>
                  <a:pt x="436" y="359"/>
                  <a:pt x="436" y="359"/>
                </a:cubicBezTo>
                <a:cubicBezTo>
                  <a:pt x="437" y="361"/>
                  <a:pt x="438" y="362"/>
                  <a:pt x="439" y="364"/>
                </a:cubicBezTo>
                <a:cubicBezTo>
                  <a:pt x="443" y="365"/>
                  <a:pt x="444" y="369"/>
                  <a:pt x="447" y="369"/>
                </a:cubicBezTo>
                <a:close/>
                <a:moveTo>
                  <a:pt x="186" y="360"/>
                </a:moveTo>
                <a:cubicBezTo>
                  <a:pt x="187" y="360"/>
                  <a:pt x="186" y="362"/>
                  <a:pt x="186" y="363"/>
                </a:cubicBezTo>
                <a:cubicBezTo>
                  <a:pt x="187" y="363"/>
                  <a:pt x="187" y="359"/>
                  <a:pt x="186" y="360"/>
                </a:cubicBezTo>
                <a:close/>
                <a:moveTo>
                  <a:pt x="426" y="361"/>
                </a:moveTo>
                <a:cubicBezTo>
                  <a:pt x="426" y="361"/>
                  <a:pt x="426" y="362"/>
                  <a:pt x="427" y="362"/>
                </a:cubicBezTo>
                <a:cubicBezTo>
                  <a:pt x="427" y="361"/>
                  <a:pt x="427" y="361"/>
                  <a:pt x="426" y="361"/>
                </a:cubicBezTo>
                <a:close/>
                <a:moveTo>
                  <a:pt x="91" y="363"/>
                </a:moveTo>
                <a:cubicBezTo>
                  <a:pt x="91" y="363"/>
                  <a:pt x="90" y="363"/>
                  <a:pt x="90" y="364"/>
                </a:cubicBezTo>
                <a:cubicBezTo>
                  <a:pt x="91" y="364"/>
                  <a:pt x="91" y="364"/>
                  <a:pt x="91" y="364"/>
                </a:cubicBezTo>
                <a:cubicBezTo>
                  <a:pt x="91" y="364"/>
                  <a:pt x="92" y="363"/>
                  <a:pt x="91" y="363"/>
                </a:cubicBezTo>
                <a:close/>
                <a:moveTo>
                  <a:pt x="117" y="368"/>
                </a:moveTo>
                <a:cubicBezTo>
                  <a:pt x="118" y="368"/>
                  <a:pt x="118" y="368"/>
                  <a:pt x="118" y="367"/>
                </a:cubicBezTo>
                <a:cubicBezTo>
                  <a:pt x="118" y="367"/>
                  <a:pt x="118" y="367"/>
                  <a:pt x="117" y="367"/>
                </a:cubicBezTo>
                <a:cubicBezTo>
                  <a:pt x="117" y="367"/>
                  <a:pt x="117" y="368"/>
                  <a:pt x="117" y="368"/>
                </a:cubicBezTo>
                <a:close/>
                <a:moveTo>
                  <a:pt x="436" y="371"/>
                </a:moveTo>
                <a:cubicBezTo>
                  <a:pt x="437" y="371"/>
                  <a:pt x="438" y="372"/>
                  <a:pt x="439" y="374"/>
                </a:cubicBezTo>
                <a:cubicBezTo>
                  <a:pt x="439" y="374"/>
                  <a:pt x="439" y="373"/>
                  <a:pt x="440" y="373"/>
                </a:cubicBezTo>
                <a:cubicBezTo>
                  <a:pt x="440" y="375"/>
                  <a:pt x="441" y="375"/>
                  <a:pt x="442" y="376"/>
                </a:cubicBezTo>
                <a:cubicBezTo>
                  <a:pt x="442" y="375"/>
                  <a:pt x="441" y="374"/>
                  <a:pt x="441" y="373"/>
                </a:cubicBezTo>
                <a:cubicBezTo>
                  <a:pt x="440" y="373"/>
                  <a:pt x="440" y="372"/>
                  <a:pt x="439" y="372"/>
                </a:cubicBezTo>
                <a:cubicBezTo>
                  <a:pt x="439" y="372"/>
                  <a:pt x="440" y="373"/>
                  <a:pt x="439" y="373"/>
                </a:cubicBezTo>
                <a:cubicBezTo>
                  <a:pt x="439" y="371"/>
                  <a:pt x="437" y="370"/>
                  <a:pt x="437" y="369"/>
                </a:cubicBezTo>
                <a:cubicBezTo>
                  <a:pt x="437" y="371"/>
                  <a:pt x="436" y="369"/>
                  <a:pt x="436" y="369"/>
                </a:cubicBezTo>
                <a:cubicBezTo>
                  <a:pt x="435" y="370"/>
                  <a:pt x="436" y="370"/>
                  <a:pt x="436" y="371"/>
                </a:cubicBezTo>
                <a:close/>
                <a:moveTo>
                  <a:pt x="125" y="376"/>
                </a:moveTo>
                <a:cubicBezTo>
                  <a:pt x="125" y="376"/>
                  <a:pt x="126" y="376"/>
                  <a:pt x="127" y="376"/>
                </a:cubicBezTo>
                <a:cubicBezTo>
                  <a:pt x="127" y="374"/>
                  <a:pt x="131" y="372"/>
                  <a:pt x="129" y="370"/>
                </a:cubicBezTo>
                <a:cubicBezTo>
                  <a:pt x="127" y="371"/>
                  <a:pt x="127" y="374"/>
                  <a:pt x="125" y="376"/>
                </a:cubicBezTo>
                <a:close/>
                <a:moveTo>
                  <a:pt x="326" y="375"/>
                </a:moveTo>
                <a:cubicBezTo>
                  <a:pt x="328" y="374"/>
                  <a:pt x="328" y="374"/>
                  <a:pt x="329" y="374"/>
                </a:cubicBezTo>
                <a:cubicBezTo>
                  <a:pt x="328" y="373"/>
                  <a:pt x="327" y="373"/>
                  <a:pt x="327" y="373"/>
                </a:cubicBezTo>
                <a:cubicBezTo>
                  <a:pt x="328" y="372"/>
                  <a:pt x="327" y="371"/>
                  <a:pt x="328" y="371"/>
                </a:cubicBezTo>
                <a:cubicBezTo>
                  <a:pt x="327" y="371"/>
                  <a:pt x="327" y="371"/>
                  <a:pt x="326" y="370"/>
                </a:cubicBezTo>
                <a:cubicBezTo>
                  <a:pt x="325" y="371"/>
                  <a:pt x="327" y="373"/>
                  <a:pt x="326" y="374"/>
                </a:cubicBezTo>
                <a:cubicBezTo>
                  <a:pt x="326" y="374"/>
                  <a:pt x="326" y="375"/>
                  <a:pt x="326" y="375"/>
                </a:cubicBezTo>
                <a:close/>
                <a:moveTo>
                  <a:pt x="60" y="372"/>
                </a:moveTo>
                <a:cubicBezTo>
                  <a:pt x="60" y="373"/>
                  <a:pt x="61" y="374"/>
                  <a:pt x="62" y="374"/>
                </a:cubicBezTo>
                <a:cubicBezTo>
                  <a:pt x="62" y="373"/>
                  <a:pt x="62" y="373"/>
                  <a:pt x="62" y="372"/>
                </a:cubicBezTo>
                <a:cubicBezTo>
                  <a:pt x="61" y="371"/>
                  <a:pt x="61" y="372"/>
                  <a:pt x="60" y="372"/>
                </a:cubicBezTo>
                <a:close/>
                <a:moveTo>
                  <a:pt x="329" y="374"/>
                </a:moveTo>
                <a:cubicBezTo>
                  <a:pt x="330" y="374"/>
                  <a:pt x="330" y="374"/>
                  <a:pt x="330" y="374"/>
                </a:cubicBezTo>
                <a:cubicBezTo>
                  <a:pt x="330" y="374"/>
                  <a:pt x="330" y="373"/>
                  <a:pt x="329" y="373"/>
                </a:cubicBezTo>
                <a:cubicBezTo>
                  <a:pt x="329" y="374"/>
                  <a:pt x="329" y="374"/>
                  <a:pt x="329" y="374"/>
                </a:cubicBezTo>
                <a:close/>
                <a:moveTo>
                  <a:pt x="396" y="375"/>
                </a:moveTo>
                <a:cubicBezTo>
                  <a:pt x="396" y="374"/>
                  <a:pt x="396" y="374"/>
                  <a:pt x="395" y="374"/>
                </a:cubicBezTo>
                <a:cubicBezTo>
                  <a:pt x="395" y="374"/>
                  <a:pt x="395" y="375"/>
                  <a:pt x="396" y="375"/>
                </a:cubicBezTo>
                <a:close/>
                <a:moveTo>
                  <a:pt x="34" y="375"/>
                </a:moveTo>
                <a:cubicBezTo>
                  <a:pt x="35" y="375"/>
                  <a:pt x="35" y="375"/>
                  <a:pt x="35" y="374"/>
                </a:cubicBezTo>
                <a:cubicBezTo>
                  <a:pt x="34" y="374"/>
                  <a:pt x="34" y="374"/>
                  <a:pt x="34" y="374"/>
                </a:cubicBezTo>
                <a:cubicBezTo>
                  <a:pt x="34" y="375"/>
                  <a:pt x="34" y="375"/>
                  <a:pt x="34" y="375"/>
                </a:cubicBezTo>
                <a:close/>
                <a:moveTo>
                  <a:pt x="330" y="375"/>
                </a:moveTo>
                <a:cubicBezTo>
                  <a:pt x="330" y="376"/>
                  <a:pt x="329" y="376"/>
                  <a:pt x="329" y="377"/>
                </a:cubicBezTo>
                <a:cubicBezTo>
                  <a:pt x="329" y="377"/>
                  <a:pt x="329" y="378"/>
                  <a:pt x="330" y="378"/>
                </a:cubicBezTo>
                <a:cubicBezTo>
                  <a:pt x="330" y="377"/>
                  <a:pt x="331" y="378"/>
                  <a:pt x="331" y="377"/>
                </a:cubicBezTo>
                <a:cubicBezTo>
                  <a:pt x="330" y="376"/>
                  <a:pt x="330" y="375"/>
                  <a:pt x="330" y="375"/>
                </a:cubicBezTo>
                <a:close/>
                <a:moveTo>
                  <a:pt x="443" y="375"/>
                </a:moveTo>
                <a:cubicBezTo>
                  <a:pt x="443" y="379"/>
                  <a:pt x="448" y="381"/>
                  <a:pt x="449" y="384"/>
                </a:cubicBezTo>
                <a:cubicBezTo>
                  <a:pt x="451" y="385"/>
                  <a:pt x="452" y="386"/>
                  <a:pt x="453" y="388"/>
                </a:cubicBezTo>
                <a:cubicBezTo>
                  <a:pt x="454" y="388"/>
                  <a:pt x="454" y="389"/>
                  <a:pt x="456" y="390"/>
                </a:cubicBezTo>
                <a:cubicBezTo>
                  <a:pt x="452" y="384"/>
                  <a:pt x="447" y="379"/>
                  <a:pt x="443" y="375"/>
                </a:cubicBezTo>
                <a:close/>
                <a:moveTo>
                  <a:pt x="145" y="377"/>
                </a:moveTo>
                <a:cubicBezTo>
                  <a:pt x="145" y="378"/>
                  <a:pt x="145" y="378"/>
                  <a:pt x="145" y="378"/>
                </a:cubicBezTo>
                <a:cubicBezTo>
                  <a:pt x="146" y="378"/>
                  <a:pt x="146" y="378"/>
                  <a:pt x="146" y="378"/>
                </a:cubicBezTo>
                <a:cubicBezTo>
                  <a:pt x="146" y="377"/>
                  <a:pt x="146" y="377"/>
                  <a:pt x="145" y="377"/>
                </a:cubicBezTo>
                <a:close/>
                <a:moveTo>
                  <a:pt x="439" y="381"/>
                </a:moveTo>
                <a:cubicBezTo>
                  <a:pt x="439" y="381"/>
                  <a:pt x="439" y="381"/>
                  <a:pt x="438" y="381"/>
                </a:cubicBezTo>
                <a:cubicBezTo>
                  <a:pt x="438" y="380"/>
                  <a:pt x="437" y="380"/>
                  <a:pt x="438" y="379"/>
                </a:cubicBezTo>
                <a:cubicBezTo>
                  <a:pt x="437" y="380"/>
                  <a:pt x="437" y="378"/>
                  <a:pt x="436" y="379"/>
                </a:cubicBezTo>
                <a:cubicBezTo>
                  <a:pt x="437" y="380"/>
                  <a:pt x="438" y="382"/>
                  <a:pt x="440" y="384"/>
                </a:cubicBezTo>
                <a:cubicBezTo>
                  <a:pt x="441" y="383"/>
                  <a:pt x="439" y="382"/>
                  <a:pt x="439" y="381"/>
                </a:cubicBezTo>
                <a:close/>
                <a:moveTo>
                  <a:pt x="334" y="381"/>
                </a:moveTo>
                <a:cubicBezTo>
                  <a:pt x="334" y="380"/>
                  <a:pt x="334" y="380"/>
                  <a:pt x="334" y="379"/>
                </a:cubicBezTo>
                <a:cubicBezTo>
                  <a:pt x="333" y="379"/>
                  <a:pt x="332" y="379"/>
                  <a:pt x="331" y="379"/>
                </a:cubicBezTo>
                <a:cubicBezTo>
                  <a:pt x="332" y="380"/>
                  <a:pt x="332" y="381"/>
                  <a:pt x="334" y="381"/>
                </a:cubicBezTo>
                <a:close/>
                <a:moveTo>
                  <a:pt x="333" y="382"/>
                </a:moveTo>
                <a:cubicBezTo>
                  <a:pt x="333" y="383"/>
                  <a:pt x="334" y="383"/>
                  <a:pt x="335" y="383"/>
                </a:cubicBezTo>
                <a:cubicBezTo>
                  <a:pt x="335" y="383"/>
                  <a:pt x="335" y="382"/>
                  <a:pt x="335" y="381"/>
                </a:cubicBezTo>
                <a:cubicBezTo>
                  <a:pt x="335" y="381"/>
                  <a:pt x="334" y="381"/>
                  <a:pt x="334" y="381"/>
                </a:cubicBezTo>
                <a:cubicBezTo>
                  <a:pt x="334" y="381"/>
                  <a:pt x="334" y="382"/>
                  <a:pt x="333" y="382"/>
                </a:cubicBezTo>
                <a:close/>
                <a:moveTo>
                  <a:pt x="65" y="383"/>
                </a:moveTo>
                <a:cubicBezTo>
                  <a:pt x="66" y="383"/>
                  <a:pt x="66" y="383"/>
                  <a:pt x="66" y="383"/>
                </a:cubicBezTo>
                <a:cubicBezTo>
                  <a:pt x="66" y="382"/>
                  <a:pt x="66" y="382"/>
                  <a:pt x="66" y="382"/>
                </a:cubicBezTo>
                <a:cubicBezTo>
                  <a:pt x="66" y="382"/>
                  <a:pt x="65" y="382"/>
                  <a:pt x="65" y="383"/>
                </a:cubicBezTo>
                <a:close/>
                <a:moveTo>
                  <a:pt x="462" y="386"/>
                </a:moveTo>
                <a:cubicBezTo>
                  <a:pt x="461" y="386"/>
                  <a:pt x="462" y="388"/>
                  <a:pt x="463" y="388"/>
                </a:cubicBezTo>
                <a:cubicBezTo>
                  <a:pt x="463" y="387"/>
                  <a:pt x="463" y="386"/>
                  <a:pt x="462" y="386"/>
                </a:cubicBezTo>
                <a:close/>
                <a:moveTo>
                  <a:pt x="120" y="387"/>
                </a:moveTo>
                <a:cubicBezTo>
                  <a:pt x="121" y="387"/>
                  <a:pt x="122" y="387"/>
                  <a:pt x="122" y="386"/>
                </a:cubicBezTo>
                <a:cubicBezTo>
                  <a:pt x="121" y="386"/>
                  <a:pt x="121" y="386"/>
                  <a:pt x="121" y="386"/>
                </a:cubicBezTo>
                <a:cubicBezTo>
                  <a:pt x="121" y="387"/>
                  <a:pt x="120" y="387"/>
                  <a:pt x="120" y="387"/>
                </a:cubicBezTo>
                <a:close/>
                <a:moveTo>
                  <a:pt x="336" y="388"/>
                </a:moveTo>
                <a:cubicBezTo>
                  <a:pt x="337" y="388"/>
                  <a:pt x="337" y="389"/>
                  <a:pt x="338" y="389"/>
                </a:cubicBezTo>
                <a:cubicBezTo>
                  <a:pt x="338" y="389"/>
                  <a:pt x="339" y="387"/>
                  <a:pt x="338" y="387"/>
                </a:cubicBezTo>
                <a:cubicBezTo>
                  <a:pt x="337" y="387"/>
                  <a:pt x="337" y="387"/>
                  <a:pt x="336" y="388"/>
                </a:cubicBezTo>
                <a:close/>
                <a:moveTo>
                  <a:pt x="407" y="395"/>
                </a:moveTo>
                <a:cubicBezTo>
                  <a:pt x="409" y="394"/>
                  <a:pt x="409" y="395"/>
                  <a:pt x="410" y="396"/>
                </a:cubicBezTo>
                <a:cubicBezTo>
                  <a:pt x="410" y="394"/>
                  <a:pt x="411" y="391"/>
                  <a:pt x="410" y="389"/>
                </a:cubicBezTo>
                <a:cubicBezTo>
                  <a:pt x="409" y="391"/>
                  <a:pt x="407" y="392"/>
                  <a:pt x="407" y="395"/>
                </a:cubicBezTo>
                <a:close/>
                <a:moveTo>
                  <a:pt x="409" y="391"/>
                </a:moveTo>
                <a:cubicBezTo>
                  <a:pt x="408" y="393"/>
                  <a:pt x="409" y="393"/>
                  <a:pt x="409" y="394"/>
                </a:cubicBezTo>
                <a:cubicBezTo>
                  <a:pt x="409" y="395"/>
                  <a:pt x="408" y="394"/>
                  <a:pt x="408" y="394"/>
                </a:cubicBezTo>
                <a:cubicBezTo>
                  <a:pt x="408" y="393"/>
                  <a:pt x="408" y="391"/>
                  <a:pt x="409" y="391"/>
                </a:cubicBezTo>
                <a:cubicBezTo>
                  <a:pt x="409" y="391"/>
                  <a:pt x="409" y="391"/>
                  <a:pt x="409" y="391"/>
                </a:cubicBezTo>
                <a:close/>
                <a:moveTo>
                  <a:pt x="327" y="395"/>
                </a:moveTo>
                <a:cubicBezTo>
                  <a:pt x="328" y="395"/>
                  <a:pt x="329" y="395"/>
                  <a:pt x="330" y="394"/>
                </a:cubicBezTo>
                <a:cubicBezTo>
                  <a:pt x="331" y="390"/>
                  <a:pt x="326" y="391"/>
                  <a:pt x="327" y="395"/>
                </a:cubicBezTo>
                <a:close/>
                <a:moveTo>
                  <a:pt x="447" y="392"/>
                </a:moveTo>
                <a:cubicBezTo>
                  <a:pt x="447" y="393"/>
                  <a:pt x="448" y="392"/>
                  <a:pt x="448" y="393"/>
                </a:cubicBezTo>
                <a:cubicBezTo>
                  <a:pt x="449" y="393"/>
                  <a:pt x="448" y="393"/>
                  <a:pt x="449" y="393"/>
                </a:cubicBezTo>
                <a:cubicBezTo>
                  <a:pt x="449" y="393"/>
                  <a:pt x="448" y="392"/>
                  <a:pt x="448" y="392"/>
                </a:cubicBezTo>
                <a:cubicBezTo>
                  <a:pt x="448" y="392"/>
                  <a:pt x="448" y="392"/>
                  <a:pt x="447" y="392"/>
                </a:cubicBezTo>
                <a:close/>
                <a:moveTo>
                  <a:pt x="17" y="395"/>
                </a:moveTo>
                <a:cubicBezTo>
                  <a:pt x="18" y="394"/>
                  <a:pt x="17" y="392"/>
                  <a:pt x="16" y="392"/>
                </a:cubicBezTo>
                <a:cubicBezTo>
                  <a:pt x="16" y="393"/>
                  <a:pt x="15" y="393"/>
                  <a:pt x="15" y="394"/>
                </a:cubicBezTo>
                <a:cubicBezTo>
                  <a:pt x="16" y="395"/>
                  <a:pt x="17" y="394"/>
                  <a:pt x="17" y="395"/>
                </a:cubicBezTo>
                <a:close/>
                <a:moveTo>
                  <a:pt x="326" y="395"/>
                </a:moveTo>
                <a:cubicBezTo>
                  <a:pt x="324" y="397"/>
                  <a:pt x="324" y="398"/>
                  <a:pt x="323" y="399"/>
                </a:cubicBezTo>
                <a:cubicBezTo>
                  <a:pt x="323" y="404"/>
                  <a:pt x="329" y="401"/>
                  <a:pt x="329" y="398"/>
                </a:cubicBezTo>
                <a:cubicBezTo>
                  <a:pt x="330" y="397"/>
                  <a:pt x="328" y="396"/>
                  <a:pt x="326" y="395"/>
                </a:cubicBezTo>
                <a:close/>
                <a:moveTo>
                  <a:pt x="377" y="398"/>
                </a:moveTo>
                <a:cubicBezTo>
                  <a:pt x="377" y="397"/>
                  <a:pt x="377" y="396"/>
                  <a:pt x="376" y="396"/>
                </a:cubicBezTo>
                <a:cubicBezTo>
                  <a:pt x="377" y="397"/>
                  <a:pt x="376" y="397"/>
                  <a:pt x="376" y="397"/>
                </a:cubicBezTo>
                <a:cubicBezTo>
                  <a:pt x="376" y="398"/>
                  <a:pt x="376" y="398"/>
                  <a:pt x="376" y="398"/>
                </a:cubicBezTo>
                <a:cubicBezTo>
                  <a:pt x="377" y="398"/>
                  <a:pt x="377" y="398"/>
                  <a:pt x="377" y="398"/>
                </a:cubicBezTo>
                <a:close/>
                <a:moveTo>
                  <a:pt x="112" y="405"/>
                </a:moveTo>
                <a:cubicBezTo>
                  <a:pt x="112" y="406"/>
                  <a:pt x="112" y="406"/>
                  <a:pt x="112" y="406"/>
                </a:cubicBezTo>
                <a:cubicBezTo>
                  <a:pt x="113" y="406"/>
                  <a:pt x="113" y="406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lnTo>
                  <a:pt x="112" y="405"/>
                </a:lnTo>
                <a:close/>
                <a:moveTo>
                  <a:pt x="387" y="406"/>
                </a:moveTo>
                <a:cubicBezTo>
                  <a:pt x="386" y="406"/>
                  <a:pt x="385" y="407"/>
                  <a:pt x="386" y="408"/>
                </a:cubicBezTo>
                <a:cubicBezTo>
                  <a:pt x="386" y="407"/>
                  <a:pt x="387" y="407"/>
                  <a:pt x="386" y="407"/>
                </a:cubicBezTo>
                <a:cubicBezTo>
                  <a:pt x="386" y="407"/>
                  <a:pt x="387" y="407"/>
                  <a:pt x="387" y="406"/>
                </a:cubicBezTo>
                <a:close/>
                <a:moveTo>
                  <a:pt x="357" y="408"/>
                </a:moveTo>
                <a:cubicBezTo>
                  <a:pt x="357" y="409"/>
                  <a:pt x="357" y="410"/>
                  <a:pt x="358" y="410"/>
                </a:cubicBezTo>
                <a:cubicBezTo>
                  <a:pt x="358" y="409"/>
                  <a:pt x="358" y="408"/>
                  <a:pt x="358" y="408"/>
                </a:cubicBezTo>
                <a:cubicBezTo>
                  <a:pt x="358" y="408"/>
                  <a:pt x="357" y="408"/>
                  <a:pt x="357" y="408"/>
                </a:cubicBezTo>
                <a:close/>
                <a:moveTo>
                  <a:pt x="385" y="410"/>
                </a:moveTo>
                <a:cubicBezTo>
                  <a:pt x="386" y="410"/>
                  <a:pt x="386" y="409"/>
                  <a:pt x="385" y="408"/>
                </a:cubicBezTo>
                <a:cubicBezTo>
                  <a:pt x="385" y="409"/>
                  <a:pt x="385" y="410"/>
                  <a:pt x="384" y="409"/>
                </a:cubicBezTo>
                <a:cubicBezTo>
                  <a:pt x="384" y="410"/>
                  <a:pt x="384" y="411"/>
                  <a:pt x="385" y="411"/>
                </a:cubicBezTo>
                <a:cubicBezTo>
                  <a:pt x="385" y="410"/>
                  <a:pt x="385" y="411"/>
                  <a:pt x="385" y="410"/>
                </a:cubicBezTo>
                <a:close/>
                <a:moveTo>
                  <a:pt x="480" y="408"/>
                </a:moveTo>
                <a:cubicBezTo>
                  <a:pt x="480" y="411"/>
                  <a:pt x="483" y="412"/>
                  <a:pt x="484" y="413"/>
                </a:cubicBezTo>
                <a:cubicBezTo>
                  <a:pt x="484" y="411"/>
                  <a:pt x="482" y="410"/>
                  <a:pt x="480" y="408"/>
                </a:cubicBezTo>
                <a:close/>
                <a:moveTo>
                  <a:pt x="402" y="410"/>
                </a:moveTo>
                <a:cubicBezTo>
                  <a:pt x="401" y="410"/>
                  <a:pt x="401" y="410"/>
                  <a:pt x="401" y="411"/>
                </a:cubicBezTo>
                <a:cubicBezTo>
                  <a:pt x="402" y="411"/>
                  <a:pt x="402" y="410"/>
                  <a:pt x="402" y="409"/>
                </a:cubicBezTo>
                <a:cubicBezTo>
                  <a:pt x="401" y="409"/>
                  <a:pt x="401" y="410"/>
                  <a:pt x="402" y="410"/>
                </a:cubicBezTo>
                <a:close/>
                <a:moveTo>
                  <a:pt x="505" y="411"/>
                </a:moveTo>
                <a:cubicBezTo>
                  <a:pt x="506" y="411"/>
                  <a:pt x="506" y="412"/>
                  <a:pt x="506" y="412"/>
                </a:cubicBezTo>
                <a:cubicBezTo>
                  <a:pt x="506" y="411"/>
                  <a:pt x="507" y="411"/>
                  <a:pt x="507" y="411"/>
                </a:cubicBezTo>
                <a:cubicBezTo>
                  <a:pt x="506" y="411"/>
                  <a:pt x="505" y="410"/>
                  <a:pt x="505" y="411"/>
                </a:cubicBezTo>
                <a:close/>
                <a:moveTo>
                  <a:pt x="401" y="413"/>
                </a:moveTo>
                <a:cubicBezTo>
                  <a:pt x="401" y="412"/>
                  <a:pt x="401" y="412"/>
                  <a:pt x="401" y="412"/>
                </a:cubicBezTo>
                <a:cubicBezTo>
                  <a:pt x="401" y="414"/>
                  <a:pt x="400" y="413"/>
                  <a:pt x="401" y="415"/>
                </a:cubicBezTo>
                <a:cubicBezTo>
                  <a:pt x="402" y="415"/>
                  <a:pt x="402" y="414"/>
                  <a:pt x="402" y="413"/>
                </a:cubicBezTo>
                <a:cubicBezTo>
                  <a:pt x="402" y="413"/>
                  <a:pt x="401" y="413"/>
                  <a:pt x="401" y="413"/>
                </a:cubicBezTo>
                <a:close/>
                <a:moveTo>
                  <a:pt x="104" y="415"/>
                </a:moveTo>
                <a:cubicBezTo>
                  <a:pt x="105" y="415"/>
                  <a:pt x="106" y="413"/>
                  <a:pt x="105" y="413"/>
                </a:cubicBezTo>
                <a:cubicBezTo>
                  <a:pt x="105" y="413"/>
                  <a:pt x="104" y="414"/>
                  <a:pt x="104" y="415"/>
                </a:cubicBezTo>
                <a:close/>
                <a:moveTo>
                  <a:pt x="385" y="414"/>
                </a:moveTo>
                <a:cubicBezTo>
                  <a:pt x="385" y="414"/>
                  <a:pt x="385" y="413"/>
                  <a:pt x="385" y="413"/>
                </a:cubicBezTo>
                <a:cubicBezTo>
                  <a:pt x="384" y="413"/>
                  <a:pt x="384" y="415"/>
                  <a:pt x="385" y="414"/>
                </a:cubicBezTo>
                <a:close/>
                <a:moveTo>
                  <a:pt x="17" y="415"/>
                </a:moveTo>
                <a:cubicBezTo>
                  <a:pt x="18" y="416"/>
                  <a:pt x="19" y="415"/>
                  <a:pt x="19" y="414"/>
                </a:cubicBezTo>
                <a:cubicBezTo>
                  <a:pt x="17" y="414"/>
                  <a:pt x="17" y="414"/>
                  <a:pt x="17" y="414"/>
                </a:cubicBezTo>
                <a:cubicBezTo>
                  <a:pt x="17" y="415"/>
                  <a:pt x="17" y="415"/>
                  <a:pt x="17" y="415"/>
                </a:cubicBezTo>
                <a:close/>
                <a:moveTo>
                  <a:pt x="103" y="416"/>
                </a:moveTo>
                <a:cubicBezTo>
                  <a:pt x="102" y="417"/>
                  <a:pt x="102" y="417"/>
                  <a:pt x="102" y="418"/>
                </a:cubicBezTo>
                <a:cubicBezTo>
                  <a:pt x="103" y="418"/>
                  <a:pt x="103" y="418"/>
                  <a:pt x="103" y="418"/>
                </a:cubicBezTo>
                <a:cubicBezTo>
                  <a:pt x="103" y="417"/>
                  <a:pt x="103" y="417"/>
                  <a:pt x="103" y="416"/>
                </a:cubicBezTo>
                <a:close/>
                <a:moveTo>
                  <a:pt x="413" y="418"/>
                </a:moveTo>
                <a:cubicBezTo>
                  <a:pt x="413" y="418"/>
                  <a:pt x="412" y="418"/>
                  <a:pt x="413" y="417"/>
                </a:cubicBezTo>
                <a:cubicBezTo>
                  <a:pt x="412" y="417"/>
                  <a:pt x="412" y="419"/>
                  <a:pt x="413" y="418"/>
                </a:cubicBezTo>
                <a:close/>
                <a:moveTo>
                  <a:pt x="108" y="430"/>
                </a:moveTo>
                <a:cubicBezTo>
                  <a:pt x="108" y="430"/>
                  <a:pt x="108" y="431"/>
                  <a:pt x="109" y="431"/>
                </a:cubicBezTo>
                <a:cubicBezTo>
                  <a:pt x="109" y="429"/>
                  <a:pt x="109" y="427"/>
                  <a:pt x="111" y="427"/>
                </a:cubicBezTo>
                <a:cubicBezTo>
                  <a:pt x="111" y="423"/>
                  <a:pt x="114" y="422"/>
                  <a:pt x="114" y="418"/>
                </a:cubicBezTo>
                <a:cubicBezTo>
                  <a:pt x="110" y="419"/>
                  <a:pt x="110" y="426"/>
                  <a:pt x="108" y="430"/>
                </a:cubicBezTo>
                <a:close/>
                <a:moveTo>
                  <a:pt x="517" y="422"/>
                </a:moveTo>
                <a:cubicBezTo>
                  <a:pt x="517" y="421"/>
                  <a:pt x="517" y="421"/>
                  <a:pt x="517" y="421"/>
                </a:cubicBezTo>
                <a:cubicBezTo>
                  <a:pt x="516" y="421"/>
                  <a:pt x="516" y="419"/>
                  <a:pt x="515" y="420"/>
                </a:cubicBezTo>
                <a:cubicBezTo>
                  <a:pt x="515" y="421"/>
                  <a:pt x="516" y="421"/>
                  <a:pt x="517" y="422"/>
                </a:cubicBezTo>
                <a:close/>
                <a:moveTo>
                  <a:pt x="411" y="425"/>
                </a:moveTo>
                <a:cubicBezTo>
                  <a:pt x="411" y="425"/>
                  <a:pt x="411" y="424"/>
                  <a:pt x="412" y="424"/>
                </a:cubicBezTo>
                <a:cubicBezTo>
                  <a:pt x="412" y="423"/>
                  <a:pt x="413" y="423"/>
                  <a:pt x="412" y="423"/>
                </a:cubicBezTo>
                <a:cubicBezTo>
                  <a:pt x="412" y="424"/>
                  <a:pt x="411" y="424"/>
                  <a:pt x="411" y="425"/>
                </a:cubicBezTo>
                <a:close/>
                <a:moveTo>
                  <a:pt x="366" y="424"/>
                </a:moveTo>
                <a:cubicBezTo>
                  <a:pt x="366" y="425"/>
                  <a:pt x="366" y="425"/>
                  <a:pt x="367" y="425"/>
                </a:cubicBezTo>
                <a:cubicBezTo>
                  <a:pt x="367" y="425"/>
                  <a:pt x="367" y="425"/>
                  <a:pt x="367" y="425"/>
                </a:cubicBezTo>
                <a:cubicBezTo>
                  <a:pt x="367" y="425"/>
                  <a:pt x="367" y="425"/>
                  <a:pt x="368" y="424"/>
                </a:cubicBezTo>
                <a:cubicBezTo>
                  <a:pt x="367" y="424"/>
                  <a:pt x="367" y="424"/>
                  <a:pt x="366" y="424"/>
                </a:cubicBezTo>
                <a:close/>
                <a:moveTo>
                  <a:pt x="350" y="430"/>
                </a:moveTo>
                <a:cubicBezTo>
                  <a:pt x="350" y="431"/>
                  <a:pt x="351" y="432"/>
                  <a:pt x="353" y="432"/>
                </a:cubicBezTo>
                <a:cubicBezTo>
                  <a:pt x="353" y="431"/>
                  <a:pt x="354" y="430"/>
                  <a:pt x="353" y="428"/>
                </a:cubicBezTo>
                <a:cubicBezTo>
                  <a:pt x="352" y="428"/>
                  <a:pt x="350" y="429"/>
                  <a:pt x="350" y="430"/>
                </a:cubicBezTo>
                <a:close/>
                <a:moveTo>
                  <a:pt x="495" y="433"/>
                </a:moveTo>
                <a:cubicBezTo>
                  <a:pt x="495" y="433"/>
                  <a:pt x="495" y="433"/>
                  <a:pt x="495" y="433"/>
                </a:cubicBezTo>
                <a:cubicBezTo>
                  <a:pt x="495" y="432"/>
                  <a:pt x="494" y="431"/>
                  <a:pt x="493" y="432"/>
                </a:cubicBezTo>
                <a:cubicBezTo>
                  <a:pt x="494" y="432"/>
                  <a:pt x="494" y="432"/>
                  <a:pt x="494" y="432"/>
                </a:cubicBezTo>
                <a:cubicBezTo>
                  <a:pt x="494" y="433"/>
                  <a:pt x="494" y="433"/>
                  <a:pt x="495" y="433"/>
                </a:cubicBezTo>
                <a:close/>
                <a:moveTo>
                  <a:pt x="502" y="435"/>
                </a:moveTo>
                <a:cubicBezTo>
                  <a:pt x="502" y="435"/>
                  <a:pt x="501" y="434"/>
                  <a:pt x="500" y="434"/>
                </a:cubicBezTo>
                <a:cubicBezTo>
                  <a:pt x="501" y="435"/>
                  <a:pt x="502" y="436"/>
                  <a:pt x="502" y="435"/>
                </a:cubicBezTo>
                <a:close/>
                <a:moveTo>
                  <a:pt x="395" y="444"/>
                </a:moveTo>
                <a:cubicBezTo>
                  <a:pt x="395" y="444"/>
                  <a:pt x="395" y="444"/>
                  <a:pt x="395" y="444"/>
                </a:cubicBezTo>
                <a:cubicBezTo>
                  <a:pt x="395" y="444"/>
                  <a:pt x="395" y="444"/>
                  <a:pt x="395" y="444"/>
                </a:cubicBezTo>
                <a:cubicBezTo>
                  <a:pt x="396" y="444"/>
                  <a:pt x="396" y="445"/>
                  <a:pt x="396" y="445"/>
                </a:cubicBezTo>
                <a:cubicBezTo>
                  <a:pt x="396" y="445"/>
                  <a:pt x="397" y="444"/>
                  <a:pt x="397" y="443"/>
                </a:cubicBezTo>
                <a:cubicBezTo>
                  <a:pt x="396" y="443"/>
                  <a:pt x="396" y="444"/>
                  <a:pt x="395" y="444"/>
                </a:cubicBezTo>
                <a:close/>
                <a:moveTo>
                  <a:pt x="547" y="454"/>
                </a:moveTo>
                <a:cubicBezTo>
                  <a:pt x="547" y="454"/>
                  <a:pt x="547" y="454"/>
                  <a:pt x="548" y="454"/>
                </a:cubicBezTo>
                <a:cubicBezTo>
                  <a:pt x="549" y="454"/>
                  <a:pt x="549" y="453"/>
                  <a:pt x="548" y="452"/>
                </a:cubicBezTo>
                <a:cubicBezTo>
                  <a:pt x="547" y="452"/>
                  <a:pt x="547" y="453"/>
                  <a:pt x="547" y="454"/>
                </a:cubicBezTo>
                <a:close/>
                <a:moveTo>
                  <a:pt x="17" y="494"/>
                </a:moveTo>
                <a:cubicBezTo>
                  <a:pt x="18" y="494"/>
                  <a:pt x="19" y="493"/>
                  <a:pt x="18" y="491"/>
                </a:cubicBezTo>
                <a:cubicBezTo>
                  <a:pt x="16" y="491"/>
                  <a:pt x="16" y="493"/>
                  <a:pt x="17" y="494"/>
                </a:cubicBezTo>
                <a:close/>
                <a:moveTo>
                  <a:pt x="25" y="507"/>
                </a:moveTo>
                <a:cubicBezTo>
                  <a:pt x="25" y="507"/>
                  <a:pt x="25" y="507"/>
                  <a:pt x="26" y="507"/>
                </a:cubicBezTo>
                <a:cubicBezTo>
                  <a:pt x="26" y="507"/>
                  <a:pt x="26" y="507"/>
                  <a:pt x="26" y="506"/>
                </a:cubicBezTo>
                <a:cubicBezTo>
                  <a:pt x="25" y="506"/>
                  <a:pt x="25" y="506"/>
                  <a:pt x="25" y="507"/>
                </a:cubicBezTo>
                <a:close/>
                <a:moveTo>
                  <a:pt x="120" y="25"/>
                </a:moveTo>
                <a:cubicBezTo>
                  <a:pt x="123" y="26"/>
                  <a:pt x="124" y="29"/>
                  <a:pt x="127" y="29"/>
                </a:cubicBezTo>
                <a:cubicBezTo>
                  <a:pt x="127" y="29"/>
                  <a:pt x="127" y="30"/>
                  <a:pt x="127" y="30"/>
                </a:cubicBezTo>
                <a:cubicBezTo>
                  <a:pt x="131" y="29"/>
                  <a:pt x="134" y="25"/>
                  <a:pt x="134" y="22"/>
                </a:cubicBezTo>
                <a:cubicBezTo>
                  <a:pt x="135" y="22"/>
                  <a:pt x="135" y="20"/>
                  <a:pt x="137" y="20"/>
                </a:cubicBezTo>
                <a:cubicBezTo>
                  <a:pt x="137" y="17"/>
                  <a:pt x="136" y="13"/>
                  <a:pt x="134" y="13"/>
                </a:cubicBezTo>
                <a:cubicBezTo>
                  <a:pt x="131" y="13"/>
                  <a:pt x="130" y="18"/>
                  <a:pt x="127" y="17"/>
                </a:cubicBezTo>
                <a:cubicBezTo>
                  <a:pt x="126" y="17"/>
                  <a:pt x="126" y="18"/>
                  <a:pt x="126" y="18"/>
                </a:cubicBezTo>
                <a:cubicBezTo>
                  <a:pt x="123" y="16"/>
                  <a:pt x="123" y="13"/>
                  <a:pt x="121" y="11"/>
                </a:cubicBezTo>
                <a:cubicBezTo>
                  <a:pt x="121" y="15"/>
                  <a:pt x="125" y="18"/>
                  <a:pt x="122" y="21"/>
                </a:cubicBezTo>
                <a:cubicBezTo>
                  <a:pt x="122" y="20"/>
                  <a:pt x="121" y="22"/>
                  <a:pt x="120" y="21"/>
                </a:cubicBezTo>
                <a:cubicBezTo>
                  <a:pt x="120" y="23"/>
                  <a:pt x="121" y="23"/>
                  <a:pt x="120" y="25"/>
                </a:cubicBezTo>
                <a:close/>
                <a:moveTo>
                  <a:pt x="251" y="267"/>
                </a:moveTo>
                <a:cubicBezTo>
                  <a:pt x="251" y="267"/>
                  <a:pt x="251" y="267"/>
                  <a:pt x="251" y="267"/>
                </a:cubicBezTo>
                <a:cubicBezTo>
                  <a:pt x="251" y="267"/>
                  <a:pt x="251" y="267"/>
                  <a:pt x="251" y="267"/>
                </a:cubicBezTo>
                <a:close/>
                <a:moveTo>
                  <a:pt x="423" y="32"/>
                </a:moveTo>
                <a:cubicBezTo>
                  <a:pt x="422" y="30"/>
                  <a:pt x="424" y="30"/>
                  <a:pt x="425" y="29"/>
                </a:cubicBezTo>
                <a:cubicBezTo>
                  <a:pt x="424" y="29"/>
                  <a:pt x="425" y="27"/>
                  <a:pt x="424" y="28"/>
                </a:cubicBezTo>
                <a:cubicBezTo>
                  <a:pt x="424" y="28"/>
                  <a:pt x="419" y="29"/>
                  <a:pt x="420" y="27"/>
                </a:cubicBezTo>
                <a:cubicBezTo>
                  <a:pt x="419" y="28"/>
                  <a:pt x="417" y="30"/>
                  <a:pt x="416" y="29"/>
                </a:cubicBezTo>
                <a:cubicBezTo>
                  <a:pt x="414" y="30"/>
                  <a:pt x="414" y="31"/>
                  <a:pt x="412" y="31"/>
                </a:cubicBezTo>
                <a:cubicBezTo>
                  <a:pt x="411" y="33"/>
                  <a:pt x="409" y="33"/>
                  <a:pt x="409" y="36"/>
                </a:cubicBezTo>
                <a:cubicBezTo>
                  <a:pt x="404" y="39"/>
                  <a:pt x="400" y="44"/>
                  <a:pt x="396" y="47"/>
                </a:cubicBezTo>
                <a:cubicBezTo>
                  <a:pt x="396" y="47"/>
                  <a:pt x="396" y="47"/>
                  <a:pt x="396" y="48"/>
                </a:cubicBezTo>
                <a:cubicBezTo>
                  <a:pt x="391" y="51"/>
                  <a:pt x="387" y="58"/>
                  <a:pt x="382" y="61"/>
                </a:cubicBezTo>
                <a:cubicBezTo>
                  <a:pt x="381" y="63"/>
                  <a:pt x="380" y="64"/>
                  <a:pt x="380" y="65"/>
                </a:cubicBezTo>
                <a:cubicBezTo>
                  <a:pt x="379" y="66"/>
                  <a:pt x="378" y="66"/>
                  <a:pt x="377" y="67"/>
                </a:cubicBezTo>
                <a:cubicBezTo>
                  <a:pt x="375" y="71"/>
                  <a:pt x="374" y="75"/>
                  <a:pt x="370" y="76"/>
                </a:cubicBezTo>
                <a:cubicBezTo>
                  <a:pt x="367" y="79"/>
                  <a:pt x="363" y="81"/>
                  <a:pt x="360" y="84"/>
                </a:cubicBezTo>
                <a:cubicBezTo>
                  <a:pt x="359" y="84"/>
                  <a:pt x="360" y="83"/>
                  <a:pt x="359" y="82"/>
                </a:cubicBezTo>
                <a:cubicBezTo>
                  <a:pt x="357" y="83"/>
                  <a:pt x="354" y="81"/>
                  <a:pt x="353" y="80"/>
                </a:cubicBezTo>
                <a:cubicBezTo>
                  <a:pt x="355" y="79"/>
                  <a:pt x="358" y="80"/>
                  <a:pt x="361" y="78"/>
                </a:cubicBezTo>
                <a:cubicBezTo>
                  <a:pt x="361" y="78"/>
                  <a:pt x="361" y="78"/>
                  <a:pt x="362" y="78"/>
                </a:cubicBezTo>
                <a:cubicBezTo>
                  <a:pt x="361" y="77"/>
                  <a:pt x="361" y="76"/>
                  <a:pt x="361" y="74"/>
                </a:cubicBezTo>
                <a:cubicBezTo>
                  <a:pt x="360" y="73"/>
                  <a:pt x="358" y="73"/>
                  <a:pt x="359" y="70"/>
                </a:cubicBezTo>
                <a:cubicBezTo>
                  <a:pt x="357" y="66"/>
                  <a:pt x="355" y="63"/>
                  <a:pt x="355" y="57"/>
                </a:cubicBezTo>
                <a:cubicBezTo>
                  <a:pt x="353" y="56"/>
                  <a:pt x="353" y="54"/>
                  <a:pt x="352" y="52"/>
                </a:cubicBezTo>
                <a:cubicBezTo>
                  <a:pt x="359" y="46"/>
                  <a:pt x="372" y="45"/>
                  <a:pt x="381" y="42"/>
                </a:cubicBezTo>
                <a:cubicBezTo>
                  <a:pt x="375" y="43"/>
                  <a:pt x="370" y="45"/>
                  <a:pt x="365" y="45"/>
                </a:cubicBezTo>
                <a:cubicBezTo>
                  <a:pt x="365" y="46"/>
                  <a:pt x="363" y="46"/>
                  <a:pt x="362" y="46"/>
                </a:cubicBezTo>
                <a:cubicBezTo>
                  <a:pt x="361" y="46"/>
                  <a:pt x="360" y="47"/>
                  <a:pt x="359" y="47"/>
                </a:cubicBezTo>
                <a:cubicBezTo>
                  <a:pt x="357" y="48"/>
                  <a:pt x="353" y="50"/>
                  <a:pt x="350" y="52"/>
                </a:cubicBezTo>
                <a:cubicBezTo>
                  <a:pt x="348" y="51"/>
                  <a:pt x="347" y="50"/>
                  <a:pt x="346" y="47"/>
                </a:cubicBezTo>
                <a:cubicBezTo>
                  <a:pt x="346" y="48"/>
                  <a:pt x="345" y="48"/>
                  <a:pt x="344" y="48"/>
                </a:cubicBezTo>
                <a:cubicBezTo>
                  <a:pt x="339" y="44"/>
                  <a:pt x="330" y="44"/>
                  <a:pt x="326" y="39"/>
                </a:cubicBezTo>
                <a:cubicBezTo>
                  <a:pt x="326" y="39"/>
                  <a:pt x="326" y="39"/>
                  <a:pt x="326" y="38"/>
                </a:cubicBezTo>
                <a:cubicBezTo>
                  <a:pt x="325" y="39"/>
                  <a:pt x="325" y="38"/>
                  <a:pt x="324" y="38"/>
                </a:cubicBezTo>
                <a:cubicBezTo>
                  <a:pt x="319" y="38"/>
                  <a:pt x="317" y="39"/>
                  <a:pt x="311" y="41"/>
                </a:cubicBezTo>
                <a:cubicBezTo>
                  <a:pt x="311" y="40"/>
                  <a:pt x="311" y="40"/>
                  <a:pt x="311" y="40"/>
                </a:cubicBezTo>
                <a:cubicBezTo>
                  <a:pt x="315" y="34"/>
                  <a:pt x="319" y="31"/>
                  <a:pt x="323" y="25"/>
                </a:cubicBezTo>
                <a:cubicBezTo>
                  <a:pt x="317" y="31"/>
                  <a:pt x="312" y="38"/>
                  <a:pt x="306" y="44"/>
                </a:cubicBezTo>
                <a:cubicBezTo>
                  <a:pt x="304" y="44"/>
                  <a:pt x="302" y="45"/>
                  <a:pt x="301" y="46"/>
                </a:cubicBezTo>
                <a:cubicBezTo>
                  <a:pt x="295" y="48"/>
                  <a:pt x="292" y="51"/>
                  <a:pt x="287" y="53"/>
                </a:cubicBezTo>
                <a:cubicBezTo>
                  <a:pt x="287" y="53"/>
                  <a:pt x="287" y="53"/>
                  <a:pt x="287" y="52"/>
                </a:cubicBezTo>
                <a:cubicBezTo>
                  <a:pt x="286" y="53"/>
                  <a:pt x="287" y="54"/>
                  <a:pt x="286" y="54"/>
                </a:cubicBezTo>
                <a:cubicBezTo>
                  <a:pt x="284" y="53"/>
                  <a:pt x="278" y="56"/>
                  <a:pt x="276" y="55"/>
                </a:cubicBezTo>
                <a:cubicBezTo>
                  <a:pt x="276" y="56"/>
                  <a:pt x="273" y="56"/>
                  <a:pt x="273" y="55"/>
                </a:cubicBezTo>
                <a:cubicBezTo>
                  <a:pt x="269" y="60"/>
                  <a:pt x="260" y="61"/>
                  <a:pt x="256" y="56"/>
                </a:cubicBezTo>
                <a:cubicBezTo>
                  <a:pt x="256" y="55"/>
                  <a:pt x="256" y="54"/>
                  <a:pt x="257" y="53"/>
                </a:cubicBezTo>
                <a:cubicBezTo>
                  <a:pt x="256" y="52"/>
                  <a:pt x="256" y="53"/>
                  <a:pt x="255" y="53"/>
                </a:cubicBezTo>
                <a:cubicBezTo>
                  <a:pt x="255" y="54"/>
                  <a:pt x="256" y="55"/>
                  <a:pt x="255" y="55"/>
                </a:cubicBezTo>
                <a:cubicBezTo>
                  <a:pt x="250" y="51"/>
                  <a:pt x="250" y="44"/>
                  <a:pt x="248" y="38"/>
                </a:cubicBezTo>
                <a:cubicBezTo>
                  <a:pt x="246" y="37"/>
                  <a:pt x="245" y="39"/>
                  <a:pt x="244" y="39"/>
                </a:cubicBezTo>
                <a:cubicBezTo>
                  <a:pt x="244" y="43"/>
                  <a:pt x="244" y="43"/>
                  <a:pt x="244" y="43"/>
                </a:cubicBezTo>
                <a:cubicBezTo>
                  <a:pt x="242" y="46"/>
                  <a:pt x="243" y="51"/>
                  <a:pt x="241" y="53"/>
                </a:cubicBezTo>
                <a:cubicBezTo>
                  <a:pt x="239" y="55"/>
                  <a:pt x="237" y="60"/>
                  <a:pt x="235" y="60"/>
                </a:cubicBezTo>
                <a:cubicBezTo>
                  <a:pt x="235" y="60"/>
                  <a:pt x="235" y="61"/>
                  <a:pt x="234" y="61"/>
                </a:cubicBezTo>
                <a:cubicBezTo>
                  <a:pt x="233" y="61"/>
                  <a:pt x="232" y="60"/>
                  <a:pt x="232" y="59"/>
                </a:cubicBezTo>
                <a:cubicBezTo>
                  <a:pt x="232" y="59"/>
                  <a:pt x="232" y="59"/>
                  <a:pt x="231" y="59"/>
                </a:cubicBezTo>
                <a:cubicBezTo>
                  <a:pt x="231" y="58"/>
                  <a:pt x="230" y="58"/>
                  <a:pt x="229" y="59"/>
                </a:cubicBezTo>
                <a:cubicBezTo>
                  <a:pt x="229" y="57"/>
                  <a:pt x="228" y="57"/>
                  <a:pt x="228" y="57"/>
                </a:cubicBezTo>
                <a:cubicBezTo>
                  <a:pt x="226" y="53"/>
                  <a:pt x="226" y="50"/>
                  <a:pt x="226" y="46"/>
                </a:cubicBezTo>
                <a:cubicBezTo>
                  <a:pt x="225" y="40"/>
                  <a:pt x="222" y="34"/>
                  <a:pt x="222" y="29"/>
                </a:cubicBezTo>
                <a:cubicBezTo>
                  <a:pt x="219" y="25"/>
                  <a:pt x="221" y="19"/>
                  <a:pt x="217" y="15"/>
                </a:cubicBezTo>
                <a:cubicBezTo>
                  <a:pt x="215" y="15"/>
                  <a:pt x="215" y="15"/>
                  <a:pt x="215" y="15"/>
                </a:cubicBezTo>
                <a:cubicBezTo>
                  <a:pt x="211" y="21"/>
                  <a:pt x="217" y="28"/>
                  <a:pt x="216" y="33"/>
                </a:cubicBezTo>
                <a:cubicBezTo>
                  <a:pt x="216" y="34"/>
                  <a:pt x="215" y="35"/>
                  <a:pt x="215" y="36"/>
                </a:cubicBezTo>
                <a:cubicBezTo>
                  <a:pt x="215" y="39"/>
                  <a:pt x="217" y="42"/>
                  <a:pt x="216" y="44"/>
                </a:cubicBezTo>
                <a:cubicBezTo>
                  <a:pt x="216" y="44"/>
                  <a:pt x="216" y="44"/>
                  <a:pt x="216" y="45"/>
                </a:cubicBezTo>
                <a:cubicBezTo>
                  <a:pt x="216" y="45"/>
                  <a:pt x="216" y="45"/>
                  <a:pt x="216" y="45"/>
                </a:cubicBezTo>
                <a:cubicBezTo>
                  <a:pt x="217" y="51"/>
                  <a:pt x="221" y="58"/>
                  <a:pt x="217" y="62"/>
                </a:cubicBezTo>
                <a:cubicBezTo>
                  <a:pt x="217" y="62"/>
                  <a:pt x="217" y="61"/>
                  <a:pt x="216" y="61"/>
                </a:cubicBezTo>
                <a:cubicBezTo>
                  <a:pt x="213" y="62"/>
                  <a:pt x="216" y="67"/>
                  <a:pt x="213" y="69"/>
                </a:cubicBezTo>
                <a:cubicBezTo>
                  <a:pt x="213" y="68"/>
                  <a:pt x="212" y="69"/>
                  <a:pt x="212" y="69"/>
                </a:cubicBezTo>
                <a:cubicBezTo>
                  <a:pt x="211" y="65"/>
                  <a:pt x="206" y="63"/>
                  <a:pt x="208" y="59"/>
                </a:cubicBezTo>
                <a:cubicBezTo>
                  <a:pt x="206" y="59"/>
                  <a:pt x="206" y="59"/>
                  <a:pt x="205" y="60"/>
                </a:cubicBezTo>
                <a:cubicBezTo>
                  <a:pt x="205" y="59"/>
                  <a:pt x="204" y="58"/>
                  <a:pt x="203" y="58"/>
                </a:cubicBezTo>
                <a:cubicBezTo>
                  <a:pt x="203" y="59"/>
                  <a:pt x="202" y="60"/>
                  <a:pt x="202" y="60"/>
                </a:cubicBezTo>
                <a:cubicBezTo>
                  <a:pt x="201" y="60"/>
                  <a:pt x="200" y="59"/>
                  <a:pt x="199" y="60"/>
                </a:cubicBezTo>
                <a:cubicBezTo>
                  <a:pt x="198" y="64"/>
                  <a:pt x="198" y="66"/>
                  <a:pt x="200" y="69"/>
                </a:cubicBezTo>
                <a:cubicBezTo>
                  <a:pt x="201" y="68"/>
                  <a:pt x="201" y="69"/>
                  <a:pt x="201" y="69"/>
                </a:cubicBezTo>
                <a:cubicBezTo>
                  <a:pt x="203" y="72"/>
                  <a:pt x="200" y="76"/>
                  <a:pt x="197" y="75"/>
                </a:cubicBezTo>
                <a:cubicBezTo>
                  <a:pt x="193" y="74"/>
                  <a:pt x="191" y="72"/>
                  <a:pt x="190" y="69"/>
                </a:cubicBezTo>
                <a:cubicBezTo>
                  <a:pt x="189" y="69"/>
                  <a:pt x="187" y="68"/>
                  <a:pt x="186" y="67"/>
                </a:cubicBezTo>
                <a:cubicBezTo>
                  <a:pt x="184" y="71"/>
                  <a:pt x="187" y="72"/>
                  <a:pt x="186" y="74"/>
                </a:cubicBezTo>
                <a:cubicBezTo>
                  <a:pt x="189" y="74"/>
                  <a:pt x="189" y="78"/>
                  <a:pt x="188" y="79"/>
                </a:cubicBezTo>
                <a:cubicBezTo>
                  <a:pt x="182" y="78"/>
                  <a:pt x="179" y="74"/>
                  <a:pt x="173" y="74"/>
                </a:cubicBezTo>
                <a:cubicBezTo>
                  <a:pt x="173" y="73"/>
                  <a:pt x="173" y="74"/>
                  <a:pt x="173" y="73"/>
                </a:cubicBezTo>
                <a:cubicBezTo>
                  <a:pt x="172" y="72"/>
                  <a:pt x="172" y="74"/>
                  <a:pt x="171" y="74"/>
                </a:cubicBezTo>
                <a:cubicBezTo>
                  <a:pt x="171" y="73"/>
                  <a:pt x="172" y="71"/>
                  <a:pt x="171" y="70"/>
                </a:cubicBezTo>
                <a:cubicBezTo>
                  <a:pt x="171" y="71"/>
                  <a:pt x="170" y="71"/>
                  <a:pt x="169" y="72"/>
                </a:cubicBezTo>
                <a:cubicBezTo>
                  <a:pt x="169" y="72"/>
                  <a:pt x="168" y="71"/>
                  <a:pt x="167" y="72"/>
                </a:cubicBezTo>
                <a:cubicBezTo>
                  <a:pt x="168" y="73"/>
                  <a:pt x="167" y="74"/>
                  <a:pt x="167" y="76"/>
                </a:cubicBezTo>
                <a:cubicBezTo>
                  <a:pt x="169" y="76"/>
                  <a:pt x="171" y="78"/>
                  <a:pt x="170" y="80"/>
                </a:cubicBezTo>
                <a:cubicBezTo>
                  <a:pt x="168" y="81"/>
                  <a:pt x="165" y="80"/>
                  <a:pt x="165" y="77"/>
                </a:cubicBezTo>
                <a:cubicBezTo>
                  <a:pt x="162" y="76"/>
                  <a:pt x="162" y="74"/>
                  <a:pt x="160" y="72"/>
                </a:cubicBezTo>
                <a:cubicBezTo>
                  <a:pt x="161" y="73"/>
                  <a:pt x="161" y="71"/>
                  <a:pt x="162" y="71"/>
                </a:cubicBezTo>
                <a:cubicBezTo>
                  <a:pt x="162" y="72"/>
                  <a:pt x="163" y="72"/>
                  <a:pt x="163" y="73"/>
                </a:cubicBezTo>
                <a:cubicBezTo>
                  <a:pt x="162" y="72"/>
                  <a:pt x="162" y="74"/>
                  <a:pt x="162" y="74"/>
                </a:cubicBezTo>
                <a:cubicBezTo>
                  <a:pt x="163" y="75"/>
                  <a:pt x="164" y="75"/>
                  <a:pt x="165" y="75"/>
                </a:cubicBezTo>
                <a:cubicBezTo>
                  <a:pt x="166" y="73"/>
                  <a:pt x="165" y="73"/>
                  <a:pt x="165" y="72"/>
                </a:cubicBezTo>
                <a:cubicBezTo>
                  <a:pt x="166" y="71"/>
                  <a:pt x="166" y="71"/>
                  <a:pt x="166" y="72"/>
                </a:cubicBezTo>
                <a:cubicBezTo>
                  <a:pt x="167" y="70"/>
                  <a:pt x="166" y="68"/>
                  <a:pt x="165" y="67"/>
                </a:cubicBezTo>
                <a:cubicBezTo>
                  <a:pt x="165" y="65"/>
                  <a:pt x="164" y="63"/>
                  <a:pt x="162" y="63"/>
                </a:cubicBezTo>
                <a:cubicBezTo>
                  <a:pt x="159" y="63"/>
                  <a:pt x="159" y="66"/>
                  <a:pt x="158" y="68"/>
                </a:cubicBezTo>
                <a:cubicBezTo>
                  <a:pt x="159" y="69"/>
                  <a:pt x="159" y="71"/>
                  <a:pt x="159" y="72"/>
                </a:cubicBezTo>
                <a:cubicBezTo>
                  <a:pt x="158" y="71"/>
                  <a:pt x="154" y="70"/>
                  <a:pt x="154" y="68"/>
                </a:cubicBezTo>
                <a:cubicBezTo>
                  <a:pt x="150" y="67"/>
                  <a:pt x="148" y="63"/>
                  <a:pt x="144" y="61"/>
                </a:cubicBezTo>
                <a:cubicBezTo>
                  <a:pt x="144" y="61"/>
                  <a:pt x="144" y="62"/>
                  <a:pt x="144" y="62"/>
                </a:cubicBezTo>
                <a:cubicBezTo>
                  <a:pt x="143" y="62"/>
                  <a:pt x="142" y="62"/>
                  <a:pt x="142" y="61"/>
                </a:cubicBezTo>
                <a:cubicBezTo>
                  <a:pt x="140" y="62"/>
                  <a:pt x="136" y="57"/>
                  <a:pt x="135" y="62"/>
                </a:cubicBezTo>
                <a:cubicBezTo>
                  <a:pt x="136" y="63"/>
                  <a:pt x="138" y="64"/>
                  <a:pt x="137" y="65"/>
                </a:cubicBezTo>
                <a:cubicBezTo>
                  <a:pt x="139" y="66"/>
                  <a:pt x="140" y="68"/>
                  <a:pt x="142" y="70"/>
                </a:cubicBezTo>
                <a:cubicBezTo>
                  <a:pt x="144" y="71"/>
                  <a:pt x="145" y="74"/>
                  <a:pt x="146" y="75"/>
                </a:cubicBezTo>
                <a:cubicBezTo>
                  <a:pt x="144" y="74"/>
                  <a:pt x="142" y="72"/>
                  <a:pt x="141" y="70"/>
                </a:cubicBezTo>
                <a:cubicBezTo>
                  <a:pt x="140" y="70"/>
                  <a:pt x="140" y="71"/>
                  <a:pt x="140" y="71"/>
                </a:cubicBezTo>
                <a:cubicBezTo>
                  <a:pt x="137" y="68"/>
                  <a:pt x="131" y="66"/>
                  <a:pt x="130" y="62"/>
                </a:cubicBezTo>
                <a:cubicBezTo>
                  <a:pt x="128" y="62"/>
                  <a:pt x="129" y="60"/>
                  <a:pt x="128" y="60"/>
                </a:cubicBezTo>
                <a:cubicBezTo>
                  <a:pt x="127" y="59"/>
                  <a:pt x="124" y="58"/>
                  <a:pt x="124" y="56"/>
                </a:cubicBezTo>
                <a:cubicBezTo>
                  <a:pt x="123" y="56"/>
                  <a:pt x="123" y="56"/>
                  <a:pt x="123" y="56"/>
                </a:cubicBezTo>
                <a:cubicBezTo>
                  <a:pt x="123" y="54"/>
                  <a:pt x="121" y="55"/>
                  <a:pt x="121" y="54"/>
                </a:cubicBezTo>
                <a:cubicBezTo>
                  <a:pt x="119" y="51"/>
                  <a:pt x="117" y="49"/>
                  <a:pt x="115" y="46"/>
                </a:cubicBezTo>
                <a:cubicBezTo>
                  <a:pt x="113" y="43"/>
                  <a:pt x="108" y="41"/>
                  <a:pt x="107" y="37"/>
                </a:cubicBezTo>
                <a:cubicBezTo>
                  <a:pt x="106" y="37"/>
                  <a:pt x="107" y="37"/>
                  <a:pt x="107" y="37"/>
                </a:cubicBezTo>
                <a:cubicBezTo>
                  <a:pt x="106" y="36"/>
                  <a:pt x="106" y="37"/>
                  <a:pt x="105" y="37"/>
                </a:cubicBezTo>
                <a:cubicBezTo>
                  <a:pt x="105" y="35"/>
                  <a:pt x="102" y="37"/>
                  <a:pt x="103" y="35"/>
                </a:cubicBezTo>
                <a:cubicBezTo>
                  <a:pt x="100" y="33"/>
                  <a:pt x="98" y="32"/>
                  <a:pt x="98" y="29"/>
                </a:cubicBezTo>
                <a:cubicBezTo>
                  <a:pt x="97" y="29"/>
                  <a:pt x="97" y="29"/>
                  <a:pt x="96" y="29"/>
                </a:cubicBezTo>
                <a:cubicBezTo>
                  <a:pt x="96" y="29"/>
                  <a:pt x="96" y="28"/>
                  <a:pt x="95" y="27"/>
                </a:cubicBezTo>
                <a:cubicBezTo>
                  <a:pt x="95" y="30"/>
                  <a:pt x="99" y="32"/>
                  <a:pt x="100" y="35"/>
                </a:cubicBezTo>
                <a:cubicBezTo>
                  <a:pt x="102" y="35"/>
                  <a:pt x="103" y="36"/>
                  <a:pt x="103" y="38"/>
                </a:cubicBezTo>
                <a:cubicBezTo>
                  <a:pt x="103" y="40"/>
                  <a:pt x="105" y="41"/>
                  <a:pt x="105" y="42"/>
                </a:cubicBezTo>
                <a:cubicBezTo>
                  <a:pt x="105" y="42"/>
                  <a:pt x="106" y="42"/>
                  <a:pt x="106" y="42"/>
                </a:cubicBezTo>
                <a:cubicBezTo>
                  <a:pt x="107" y="44"/>
                  <a:pt x="110" y="45"/>
                  <a:pt x="111" y="48"/>
                </a:cubicBezTo>
                <a:cubicBezTo>
                  <a:pt x="115" y="51"/>
                  <a:pt x="120" y="55"/>
                  <a:pt x="122" y="61"/>
                </a:cubicBezTo>
                <a:cubicBezTo>
                  <a:pt x="123" y="61"/>
                  <a:pt x="124" y="63"/>
                  <a:pt x="125" y="62"/>
                </a:cubicBezTo>
                <a:cubicBezTo>
                  <a:pt x="128" y="67"/>
                  <a:pt x="133" y="69"/>
                  <a:pt x="136" y="74"/>
                </a:cubicBezTo>
                <a:cubicBezTo>
                  <a:pt x="136" y="74"/>
                  <a:pt x="139" y="75"/>
                  <a:pt x="140" y="76"/>
                </a:cubicBezTo>
                <a:cubicBezTo>
                  <a:pt x="145" y="80"/>
                  <a:pt x="148" y="84"/>
                  <a:pt x="149" y="91"/>
                </a:cubicBezTo>
                <a:cubicBezTo>
                  <a:pt x="150" y="91"/>
                  <a:pt x="149" y="92"/>
                  <a:pt x="150" y="92"/>
                </a:cubicBezTo>
                <a:cubicBezTo>
                  <a:pt x="150" y="89"/>
                  <a:pt x="148" y="87"/>
                  <a:pt x="148" y="84"/>
                </a:cubicBezTo>
                <a:cubicBezTo>
                  <a:pt x="147" y="84"/>
                  <a:pt x="147" y="83"/>
                  <a:pt x="147" y="83"/>
                </a:cubicBezTo>
                <a:cubicBezTo>
                  <a:pt x="150" y="84"/>
                  <a:pt x="151" y="87"/>
                  <a:pt x="154" y="89"/>
                </a:cubicBezTo>
                <a:cubicBezTo>
                  <a:pt x="154" y="87"/>
                  <a:pt x="151" y="86"/>
                  <a:pt x="152" y="85"/>
                </a:cubicBezTo>
                <a:cubicBezTo>
                  <a:pt x="154" y="85"/>
                  <a:pt x="158" y="87"/>
                  <a:pt x="156" y="90"/>
                </a:cubicBezTo>
                <a:cubicBezTo>
                  <a:pt x="157" y="92"/>
                  <a:pt x="158" y="93"/>
                  <a:pt x="157" y="96"/>
                </a:cubicBezTo>
                <a:cubicBezTo>
                  <a:pt x="156" y="97"/>
                  <a:pt x="156" y="96"/>
                  <a:pt x="155" y="97"/>
                </a:cubicBezTo>
                <a:cubicBezTo>
                  <a:pt x="154" y="97"/>
                  <a:pt x="154" y="97"/>
                  <a:pt x="154" y="96"/>
                </a:cubicBezTo>
                <a:cubicBezTo>
                  <a:pt x="153" y="95"/>
                  <a:pt x="154" y="95"/>
                  <a:pt x="154" y="93"/>
                </a:cubicBezTo>
                <a:cubicBezTo>
                  <a:pt x="153" y="93"/>
                  <a:pt x="152" y="92"/>
                  <a:pt x="150" y="92"/>
                </a:cubicBezTo>
                <a:cubicBezTo>
                  <a:pt x="150" y="97"/>
                  <a:pt x="153" y="102"/>
                  <a:pt x="149" y="106"/>
                </a:cubicBezTo>
                <a:cubicBezTo>
                  <a:pt x="148" y="105"/>
                  <a:pt x="147" y="104"/>
                  <a:pt x="145" y="104"/>
                </a:cubicBezTo>
                <a:cubicBezTo>
                  <a:pt x="144" y="105"/>
                  <a:pt x="146" y="106"/>
                  <a:pt x="146" y="108"/>
                </a:cubicBezTo>
                <a:cubicBezTo>
                  <a:pt x="142" y="109"/>
                  <a:pt x="137" y="107"/>
                  <a:pt x="135" y="110"/>
                </a:cubicBezTo>
                <a:cubicBezTo>
                  <a:pt x="137" y="112"/>
                  <a:pt x="141" y="108"/>
                  <a:pt x="143" y="111"/>
                </a:cubicBezTo>
                <a:cubicBezTo>
                  <a:pt x="144" y="110"/>
                  <a:pt x="146" y="111"/>
                  <a:pt x="147" y="112"/>
                </a:cubicBezTo>
                <a:cubicBezTo>
                  <a:pt x="147" y="113"/>
                  <a:pt x="146" y="113"/>
                  <a:pt x="146" y="114"/>
                </a:cubicBezTo>
                <a:cubicBezTo>
                  <a:pt x="147" y="115"/>
                  <a:pt x="148" y="116"/>
                  <a:pt x="149" y="117"/>
                </a:cubicBezTo>
                <a:cubicBezTo>
                  <a:pt x="149" y="118"/>
                  <a:pt x="149" y="119"/>
                  <a:pt x="148" y="120"/>
                </a:cubicBezTo>
                <a:cubicBezTo>
                  <a:pt x="147" y="120"/>
                  <a:pt x="148" y="119"/>
                  <a:pt x="147" y="119"/>
                </a:cubicBezTo>
                <a:cubicBezTo>
                  <a:pt x="146" y="120"/>
                  <a:pt x="144" y="119"/>
                  <a:pt x="143" y="119"/>
                </a:cubicBezTo>
                <a:cubicBezTo>
                  <a:pt x="143" y="121"/>
                  <a:pt x="142" y="121"/>
                  <a:pt x="141" y="120"/>
                </a:cubicBezTo>
                <a:cubicBezTo>
                  <a:pt x="141" y="121"/>
                  <a:pt x="140" y="122"/>
                  <a:pt x="139" y="123"/>
                </a:cubicBezTo>
                <a:cubicBezTo>
                  <a:pt x="140" y="124"/>
                  <a:pt x="138" y="125"/>
                  <a:pt x="137" y="125"/>
                </a:cubicBezTo>
                <a:cubicBezTo>
                  <a:pt x="136" y="124"/>
                  <a:pt x="135" y="124"/>
                  <a:pt x="134" y="124"/>
                </a:cubicBezTo>
                <a:cubicBezTo>
                  <a:pt x="134" y="122"/>
                  <a:pt x="133" y="123"/>
                  <a:pt x="133" y="123"/>
                </a:cubicBezTo>
                <a:cubicBezTo>
                  <a:pt x="131" y="122"/>
                  <a:pt x="128" y="119"/>
                  <a:pt x="126" y="118"/>
                </a:cubicBezTo>
                <a:cubicBezTo>
                  <a:pt x="128" y="122"/>
                  <a:pt x="133" y="123"/>
                  <a:pt x="136" y="126"/>
                </a:cubicBezTo>
                <a:cubicBezTo>
                  <a:pt x="132" y="127"/>
                  <a:pt x="127" y="128"/>
                  <a:pt x="123" y="129"/>
                </a:cubicBezTo>
                <a:cubicBezTo>
                  <a:pt x="124" y="130"/>
                  <a:pt x="125" y="129"/>
                  <a:pt x="125" y="129"/>
                </a:cubicBezTo>
                <a:cubicBezTo>
                  <a:pt x="126" y="130"/>
                  <a:pt x="126" y="130"/>
                  <a:pt x="125" y="131"/>
                </a:cubicBezTo>
                <a:cubicBezTo>
                  <a:pt x="126" y="131"/>
                  <a:pt x="126" y="130"/>
                  <a:pt x="127" y="130"/>
                </a:cubicBezTo>
                <a:cubicBezTo>
                  <a:pt x="127" y="130"/>
                  <a:pt x="127" y="131"/>
                  <a:pt x="127" y="132"/>
                </a:cubicBezTo>
                <a:cubicBezTo>
                  <a:pt x="125" y="132"/>
                  <a:pt x="124" y="133"/>
                  <a:pt x="122" y="133"/>
                </a:cubicBezTo>
                <a:cubicBezTo>
                  <a:pt x="124" y="136"/>
                  <a:pt x="129" y="133"/>
                  <a:pt x="130" y="136"/>
                </a:cubicBezTo>
                <a:cubicBezTo>
                  <a:pt x="130" y="135"/>
                  <a:pt x="131" y="135"/>
                  <a:pt x="132" y="134"/>
                </a:cubicBezTo>
                <a:cubicBezTo>
                  <a:pt x="135" y="136"/>
                  <a:pt x="139" y="134"/>
                  <a:pt x="142" y="135"/>
                </a:cubicBezTo>
                <a:cubicBezTo>
                  <a:pt x="143" y="135"/>
                  <a:pt x="146" y="134"/>
                  <a:pt x="147" y="135"/>
                </a:cubicBezTo>
                <a:cubicBezTo>
                  <a:pt x="148" y="138"/>
                  <a:pt x="145" y="141"/>
                  <a:pt x="142" y="140"/>
                </a:cubicBezTo>
                <a:cubicBezTo>
                  <a:pt x="142" y="140"/>
                  <a:pt x="142" y="140"/>
                  <a:pt x="141" y="140"/>
                </a:cubicBezTo>
                <a:cubicBezTo>
                  <a:pt x="138" y="139"/>
                  <a:pt x="136" y="142"/>
                  <a:pt x="133" y="142"/>
                </a:cubicBezTo>
                <a:cubicBezTo>
                  <a:pt x="134" y="142"/>
                  <a:pt x="134" y="143"/>
                  <a:pt x="135" y="143"/>
                </a:cubicBezTo>
                <a:cubicBezTo>
                  <a:pt x="133" y="145"/>
                  <a:pt x="131" y="147"/>
                  <a:pt x="129" y="148"/>
                </a:cubicBezTo>
                <a:cubicBezTo>
                  <a:pt x="133" y="148"/>
                  <a:pt x="136" y="149"/>
                  <a:pt x="139" y="149"/>
                </a:cubicBezTo>
                <a:cubicBezTo>
                  <a:pt x="139" y="150"/>
                  <a:pt x="142" y="151"/>
                  <a:pt x="142" y="152"/>
                </a:cubicBezTo>
                <a:cubicBezTo>
                  <a:pt x="141" y="153"/>
                  <a:pt x="141" y="152"/>
                  <a:pt x="140" y="152"/>
                </a:cubicBezTo>
                <a:cubicBezTo>
                  <a:pt x="140" y="152"/>
                  <a:pt x="141" y="153"/>
                  <a:pt x="140" y="153"/>
                </a:cubicBezTo>
                <a:cubicBezTo>
                  <a:pt x="140" y="152"/>
                  <a:pt x="140" y="153"/>
                  <a:pt x="139" y="153"/>
                </a:cubicBezTo>
                <a:cubicBezTo>
                  <a:pt x="139" y="153"/>
                  <a:pt x="139" y="153"/>
                  <a:pt x="139" y="153"/>
                </a:cubicBezTo>
                <a:cubicBezTo>
                  <a:pt x="138" y="154"/>
                  <a:pt x="138" y="153"/>
                  <a:pt x="137" y="153"/>
                </a:cubicBezTo>
                <a:cubicBezTo>
                  <a:pt x="137" y="152"/>
                  <a:pt x="135" y="152"/>
                  <a:pt x="135" y="151"/>
                </a:cubicBezTo>
                <a:cubicBezTo>
                  <a:pt x="133" y="152"/>
                  <a:pt x="131" y="149"/>
                  <a:pt x="128" y="150"/>
                </a:cubicBezTo>
                <a:cubicBezTo>
                  <a:pt x="129" y="151"/>
                  <a:pt x="128" y="151"/>
                  <a:pt x="128" y="152"/>
                </a:cubicBezTo>
                <a:cubicBezTo>
                  <a:pt x="132" y="151"/>
                  <a:pt x="135" y="152"/>
                  <a:pt x="137" y="155"/>
                </a:cubicBezTo>
                <a:cubicBezTo>
                  <a:pt x="136" y="155"/>
                  <a:pt x="136" y="157"/>
                  <a:pt x="134" y="156"/>
                </a:cubicBezTo>
                <a:cubicBezTo>
                  <a:pt x="134" y="157"/>
                  <a:pt x="134" y="157"/>
                  <a:pt x="134" y="158"/>
                </a:cubicBezTo>
                <a:cubicBezTo>
                  <a:pt x="133" y="158"/>
                  <a:pt x="133" y="158"/>
                  <a:pt x="133" y="158"/>
                </a:cubicBezTo>
                <a:cubicBezTo>
                  <a:pt x="133" y="160"/>
                  <a:pt x="129" y="163"/>
                  <a:pt x="126" y="162"/>
                </a:cubicBezTo>
                <a:cubicBezTo>
                  <a:pt x="126" y="163"/>
                  <a:pt x="127" y="162"/>
                  <a:pt x="127" y="163"/>
                </a:cubicBezTo>
                <a:cubicBezTo>
                  <a:pt x="125" y="164"/>
                  <a:pt x="124" y="163"/>
                  <a:pt x="123" y="163"/>
                </a:cubicBezTo>
                <a:cubicBezTo>
                  <a:pt x="124" y="166"/>
                  <a:pt x="122" y="165"/>
                  <a:pt x="121" y="166"/>
                </a:cubicBezTo>
                <a:cubicBezTo>
                  <a:pt x="119" y="166"/>
                  <a:pt x="118" y="168"/>
                  <a:pt x="116" y="168"/>
                </a:cubicBezTo>
                <a:cubicBezTo>
                  <a:pt x="115" y="170"/>
                  <a:pt x="113" y="170"/>
                  <a:pt x="113" y="172"/>
                </a:cubicBezTo>
                <a:cubicBezTo>
                  <a:pt x="113" y="176"/>
                  <a:pt x="117" y="175"/>
                  <a:pt x="121" y="174"/>
                </a:cubicBezTo>
                <a:cubicBezTo>
                  <a:pt x="121" y="173"/>
                  <a:pt x="121" y="173"/>
                  <a:pt x="121" y="173"/>
                </a:cubicBezTo>
                <a:cubicBezTo>
                  <a:pt x="122" y="173"/>
                  <a:pt x="123" y="173"/>
                  <a:pt x="123" y="173"/>
                </a:cubicBezTo>
                <a:cubicBezTo>
                  <a:pt x="123" y="174"/>
                  <a:pt x="123" y="173"/>
                  <a:pt x="123" y="174"/>
                </a:cubicBezTo>
                <a:cubicBezTo>
                  <a:pt x="119" y="176"/>
                  <a:pt x="120" y="180"/>
                  <a:pt x="114" y="180"/>
                </a:cubicBezTo>
                <a:cubicBezTo>
                  <a:pt x="113" y="178"/>
                  <a:pt x="112" y="177"/>
                  <a:pt x="110" y="176"/>
                </a:cubicBezTo>
                <a:cubicBezTo>
                  <a:pt x="110" y="177"/>
                  <a:pt x="109" y="176"/>
                  <a:pt x="108" y="177"/>
                </a:cubicBezTo>
                <a:cubicBezTo>
                  <a:pt x="107" y="178"/>
                  <a:pt x="107" y="178"/>
                  <a:pt x="107" y="180"/>
                </a:cubicBezTo>
                <a:cubicBezTo>
                  <a:pt x="107" y="180"/>
                  <a:pt x="108" y="180"/>
                  <a:pt x="108" y="181"/>
                </a:cubicBezTo>
                <a:cubicBezTo>
                  <a:pt x="109" y="181"/>
                  <a:pt x="109" y="181"/>
                  <a:pt x="110" y="181"/>
                </a:cubicBezTo>
                <a:cubicBezTo>
                  <a:pt x="110" y="181"/>
                  <a:pt x="110" y="181"/>
                  <a:pt x="110" y="181"/>
                </a:cubicBezTo>
                <a:cubicBezTo>
                  <a:pt x="110" y="182"/>
                  <a:pt x="110" y="182"/>
                  <a:pt x="109" y="182"/>
                </a:cubicBezTo>
                <a:cubicBezTo>
                  <a:pt x="109" y="182"/>
                  <a:pt x="109" y="182"/>
                  <a:pt x="108" y="182"/>
                </a:cubicBezTo>
                <a:cubicBezTo>
                  <a:pt x="108" y="183"/>
                  <a:pt x="107" y="183"/>
                  <a:pt x="107" y="183"/>
                </a:cubicBezTo>
                <a:cubicBezTo>
                  <a:pt x="105" y="182"/>
                  <a:pt x="104" y="184"/>
                  <a:pt x="104" y="182"/>
                </a:cubicBezTo>
                <a:cubicBezTo>
                  <a:pt x="103" y="184"/>
                  <a:pt x="103" y="184"/>
                  <a:pt x="101" y="184"/>
                </a:cubicBezTo>
                <a:cubicBezTo>
                  <a:pt x="101" y="186"/>
                  <a:pt x="102" y="186"/>
                  <a:pt x="103" y="186"/>
                </a:cubicBezTo>
                <a:cubicBezTo>
                  <a:pt x="103" y="185"/>
                  <a:pt x="103" y="185"/>
                  <a:pt x="103" y="184"/>
                </a:cubicBezTo>
                <a:cubicBezTo>
                  <a:pt x="104" y="185"/>
                  <a:pt x="105" y="184"/>
                  <a:pt x="105" y="184"/>
                </a:cubicBezTo>
                <a:cubicBezTo>
                  <a:pt x="105" y="185"/>
                  <a:pt x="104" y="185"/>
                  <a:pt x="104" y="186"/>
                </a:cubicBezTo>
                <a:cubicBezTo>
                  <a:pt x="106" y="185"/>
                  <a:pt x="106" y="185"/>
                  <a:pt x="108" y="185"/>
                </a:cubicBezTo>
                <a:cubicBezTo>
                  <a:pt x="108" y="186"/>
                  <a:pt x="108" y="186"/>
                  <a:pt x="108" y="187"/>
                </a:cubicBezTo>
                <a:cubicBezTo>
                  <a:pt x="106" y="187"/>
                  <a:pt x="108" y="191"/>
                  <a:pt x="105" y="190"/>
                </a:cubicBezTo>
                <a:cubicBezTo>
                  <a:pt x="104" y="190"/>
                  <a:pt x="104" y="189"/>
                  <a:pt x="103" y="189"/>
                </a:cubicBezTo>
                <a:cubicBezTo>
                  <a:pt x="102" y="189"/>
                  <a:pt x="103" y="190"/>
                  <a:pt x="103" y="190"/>
                </a:cubicBezTo>
                <a:cubicBezTo>
                  <a:pt x="102" y="190"/>
                  <a:pt x="102" y="189"/>
                  <a:pt x="101" y="189"/>
                </a:cubicBezTo>
                <a:cubicBezTo>
                  <a:pt x="101" y="191"/>
                  <a:pt x="98" y="189"/>
                  <a:pt x="98" y="192"/>
                </a:cubicBezTo>
                <a:cubicBezTo>
                  <a:pt x="97" y="192"/>
                  <a:pt x="98" y="192"/>
                  <a:pt x="98" y="193"/>
                </a:cubicBezTo>
                <a:cubicBezTo>
                  <a:pt x="100" y="193"/>
                  <a:pt x="100" y="192"/>
                  <a:pt x="101" y="192"/>
                </a:cubicBezTo>
                <a:cubicBezTo>
                  <a:pt x="103" y="192"/>
                  <a:pt x="108" y="190"/>
                  <a:pt x="108" y="196"/>
                </a:cubicBezTo>
                <a:cubicBezTo>
                  <a:pt x="111" y="195"/>
                  <a:pt x="110" y="201"/>
                  <a:pt x="108" y="202"/>
                </a:cubicBezTo>
                <a:cubicBezTo>
                  <a:pt x="108" y="201"/>
                  <a:pt x="108" y="200"/>
                  <a:pt x="107" y="200"/>
                </a:cubicBezTo>
                <a:cubicBezTo>
                  <a:pt x="107" y="201"/>
                  <a:pt x="107" y="201"/>
                  <a:pt x="107" y="201"/>
                </a:cubicBezTo>
                <a:cubicBezTo>
                  <a:pt x="106" y="201"/>
                  <a:pt x="106" y="200"/>
                  <a:pt x="105" y="200"/>
                </a:cubicBezTo>
                <a:cubicBezTo>
                  <a:pt x="105" y="201"/>
                  <a:pt x="105" y="204"/>
                  <a:pt x="106" y="204"/>
                </a:cubicBezTo>
                <a:cubicBezTo>
                  <a:pt x="105" y="204"/>
                  <a:pt x="106" y="205"/>
                  <a:pt x="105" y="205"/>
                </a:cubicBezTo>
                <a:cubicBezTo>
                  <a:pt x="104" y="205"/>
                  <a:pt x="105" y="204"/>
                  <a:pt x="104" y="204"/>
                </a:cubicBezTo>
                <a:cubicBezTo>
                  <a:pt x="103" y="205"/>
                  <a:pt x="102" y="206"/>
                  <a:pt x="103" y="208"/>
                </a:cubicBezTo>
                <a:cubicBezTo>
                  <a:pt x="101" y="207"/>
                  <a:pt x="102" y="208"/>
                  <a:pt x="101" y="209"/>
                </a:cubicBezTo>
                <a:cubicBezTo>
                  <a:pt x="101" y="210"/>
                  <a:pt x="101" y="210"/>
                  <a:pt x="101" y="211"/>
                </a:cubicBezTo>
                <a:cubicBezTo>
                  <a:pt x="100" y="210"/>
                  <a:pt x="100" y="212"/>
                  <a:pt x="98" y="211"/>
                </a:cubicBezTo>
                <a:cubicBezTo>
                  <a:pt x="97" y="211"/>
                  <a:pt x="98" y="210"/>
                  <a:pt x="97" y="210"/>
                </a:cubicBezTo>
                <a:cubicBezTo>
                  <a:pt x="97" y="211"/>
                  <a:pt x="97" y="212"/>
                  <a:pt x="97" y="212"/>
                </a:cubicBezTo>
                <a:cubicBezTo>
                  <a:pt x="94" y="213"/>
                  <a:pt x="96" y="217"/>
                  <a:pt x="94" y="220"/>
                </a:cubicBezTo>
                <a:cubicBezTo>
                  <a:pt x="94" y="220"/>
                  <a:pt x="94" y="220"/>
                  <a:pt x="93" y="221"/>
                </a:cubicBezTo>
                <a:cubicBezTo>
                  <a:pt x="92" y="222"/>
                  <a:pt x="93" y="224"/>
                  <a:pt x="91" y="224"/>
                </a:cubicBezTo>
                <a:cubicBezTo>
                  <a:pt x="92" y="225"/>
                  <a:pt x="91" y="226"/>
                  <a:pt x="90" y="227"/>
                </a:cubicBezTo>
                <a:cubicBezTo>
                  <a:pt x="93" y="224"/>
                  <a:pt x="95" y="220"/>
                  <a:pt x="97" y="216"/>
                </a:cubicBezTo>
                <a:cubicBezTo>
                  <a:pt x="99" y="214"/>
                  <a:pt x="100" y="212"/>
                  <a:pt x="103" y="212"/>
                </a:cubicBezTo>
                <a:cubicBezTo>
                  <a:pt x="104" y="211"/>
                  <a:pt x="106" y="210"/>
                  <a:pt x="108" y="210"/>
                </a:cubicBezTo>
                <a:cubicBezTo>
                  <a:pt x="108" y="210"/>
                  <a:pt x="109" y="211"/>
                  <a:pt x="110" y="211"/>
                </a:cubicBezTo>
                <a:cubicBezTo>
                  <a:pt x="110" y="209"/>
                  <a:pt x="111" y="209"/>
                  <a:pt x="110" y="207"/>
                </a:cubicBezTo>
                <a:cubicBezTo>
                  <a:pt x="112" y="206"/>
                  <a:pt x="114" y="207"/>
                  <a:pt x="115" y="208"/>
                </a:cubicBezTo>
                <a:cubicBezTo>
                  <a:pt x="115" y="208"/>
                  <a:pt x="114" y="207"/>
                  <a:pt x="114" y="207"/>
                </a:cubicBezTo>
                <a:cubicBezTo>
                  <a:pt x="116" y="207"/>
                  <a:pt x="117" y="207"/>
                  <a:pt x="118" y="208"/>
                </a:cubicBezTo>
                <a:cubicBezTo>
                  <a:pt x="118" y="207"/>
                  <a:pt x="118" y="207"/>
                  <a:pt x="119" y="207"/>
                </a:cubicBezTo>
                <a:cubicBezTo>
                  <a:pt x="119" y="207"/>
                  <a:pt x="120" y="208"/>
                  <a:pt x="120" y="209"/>
                </a:cubicBezTo>
                <a:cubicBezTo>
                  <a:pt x="121" y="207"/>
                  <a:pt x="121" y="206"/>
                  <a:pt x="122" y="205"/>
                </a:cubicBezTo>
                <a:cubicBezTo>
                  <a:pt x="122" y="207"/>
                  <a:pt x="122" y="208"/>
                  <a:pt x="123" y="207"/>
                </a:cubicBezTo>
                <a:cubicBezTo>
                  <a:pt x="123" y="208"/>
                  <a:pt x="123" y="208"/>
                  <a:pt x="123" y="209"/>
                </a:cubicBezTo>
                <a:cubicBezTo>
                  <a:pt x="123" y="209"/>
                  <a:pt x="123" y="208"/>
                  <a:pt x="124" y="208"/>
                </a:cubicBezTo>
                <a:cubicBezTo>
                  <a:pt x="125" y="209"/>
                  <a:pt x="125" y="209"/>
                  <a:pt x="126" y="209"/>
                </a:cubicBezTo>
                <a:cubicBezTo>
                  <a:pt x="126" y="210"/>
                  <a:pt x="127" y="210"/>
                  <a:pt x="128" y="211"/>
                </a:cubicBezTo>
                <a:cubicBezTo>
                  <a:pt x="128" y="210"/>
                  <a:pt x="129" y="209"/>
                  <a:pt x="128" y="208"/>
                </a:cubicBezTo>
                <a:cubicBezTo>
                  <a:pt x="130" y="208"/>
                  <a:pt x="129" y="207"/>
                  <a:pt x="130" y="206"/>
                </a:cubicBezTo>
                <a:cubicBezTo>
                  <a:pt x="130" y="208"/>
                  <a:pt x="132" y="205"/>
                  <a:pt x="134" y="207"/>
                </a:cubicBezTo>
                <a:cubicBezTo>
                  <a:pt x="133" y="208"/>
                  <a:pt x="132" y="208"/>
                  <a:pt x="132" y="209"/>
                </a:cubicBezTo>
                <a:cubicBezTo>
                  <a:pt x="133" y="210"/>
                  <a:pt x="133" y="209"/>
                  <a:pt x="133" y="210"/>
                </a:cubicBezTo>
                <a:cubicBezTo>
                  <a:pt x="133" y="212"/>
                  <a:pt x="134" y="213"/>
                  <a:pt x="135" y="215"/>
                </a:cubicBezTo>
                <a:cubicBezTo>
                  <a:pt x="136" y="215"/>
                  <a:pt x="135" y="214"/>
                  <a:pt x="136" y="214"/>
                </a:cubicBezTo>
                <a:cubicBezTo>
                  <a:pt x="136" y="216"/>
                  <a:pt x="137" y="214"/>
                  <a:pt x="137" y="215"/>
                </a:cubicBezTo>
                <a:cubicBezTo>
                  <a:pt x="137" y="216"/>
                  <a:pt x="136" y="217"/>
                  <a:pt x="137" y="217"/>
                </a:cubicBezTo>
                <a:cubicBezTo>
                  <a:pt x="137" y="216"/>
                  <a:pt x="137" y="215"/>
                  <a:pt x="138" y="215"/>
                </a:cubicBezTo>
                <a:cubicBezTo>
                  <a:pt x="138" y="219"/>
                  <a:pt x="141" y="223"/>
                  <a:pt x="144" y="226"/>
                </a:cubicBezTo>
                <a:cubicBezTo>
                  <a:pt x="143" y="230"/>
                  <a:pt x="142" y="235"/>
                  <a:pt x="140" y="239"/>
                </a:cubicBezTo>
                <a:cubicBezTo>
                  <a:pt x="140" y="239"/>
                  <a:pt x="140" y="238"/>
                  <a:pt x="139" y="238"/>
                </a:cubicBezTo>
                <a:cubicBezTo>
                  <a:pt x="140" y="243"/>
                  <a:pt x="136" y="247"/>
                  <a:pt x="136" y="251"/>
                </a:cubicBezTo>
                <a:cubicBezTo>
                  <a:pt x="138" y="249"/>
                  <a:pt x="139" y="246"/>
                  <a:pt x="141" y="244"/>
                </a:cubicBezTo>
                <a:cubicBezTo>
                  <a:pt x="140" y="243"/>
                  <a:pt x="141" y="241"/>
                  <a:pt x="141" y="240"/>
                </a:cubicBezTo>
                <a:cubicBezTo>
                  <a:pt x="141" y="239"/>
                  <a:pt x="142" y="236"/>
                  <a:pt x="142" y="235"/>
                </a:cubicBezTo>
                <a:cubicBezTo>
                  <a:pt x="142" y="235"/>
                  <a:pt x="143" y="235"/>
                  <a:pt x="143" y="234"/>
                </a:cubicBezTo>
                <a:cubicBezTo>
                  <a:pt x="143" y="234"/>
                  <a:pt x="143" y="233"/>
                  <a:pt x="143" y="233"/>
                </a:cubicBezTo>
                <a:cubicBezTo>
                  <a:pt x="143" y="231"/>
                  <a:pt x="145" y="228"/>
                  <a:pt x="145" y="227"/>
                </a:cubicBezTo>
                <a:cubicBezTo>
                  <a:pt x="146" y="228"/>
                  <a:pt x="147" y="231"/>
                  <a:pt x="149" y="231"/>
                </a:cubicBezTo>
                <a:cubicBezTo>
                  <a:pt x="148" y="230"/>
                  <a:pt x="148" y="229"/>
                  <a:pt x="148" y="227"/>
                </a:cubicBezTo>
                <a:cubicBezTo>
                  <a:pt x="149" y="227"/>
                  <a:pt x="150" y="228"/>
                  <a:pt x="150" y="227"/>
                </a:cubicBezTo>
                <a:cubicBezTo>
                  <a:pt x="150" y="228"/>
                  <a:pt x="152" y="230"/>
                  <a:pt x="152" y="232"/>
                </a:cubicBezTo>
                <a:cubicBezTo>
                  <a:pt x="153" y="232"/>
                  <a:pt x="153" y="232"/>
                  <a:pt x="154" y="232"/>
                </a:cubicBezTo>
                <a:cubicBezTo>
                  <a:pt x="153" y="233"/>
                  <a:pt x="152" y="232"/>
                  <a:pt x="152" y="233"/>
                </a:cubicBezTo>
                <a:cubicBezTo>
                  <a:pt x="154" y="234"/>
                  <a:pt x="153" y="234"/>
                  <a:pt x="154" y="235"/>
                </a:cubicBezTo>
                <a:cubicBezTo>
                  <a:pt x="155" y="235"/>
                  <a:pt x="156" y="234"/>
                  <a:pt x="156" y="233"/>
                </a:cubicBezTo>
                <a:cubicBezTo>
                  <a:pt x="157" y="233"/>
                  <a:pt x="156" y="233"/>
                  <a:pt x="157" y="233"/>
                </a:cubicBezTo>
                <a:cubicBezTo>
                  <a:pt x="158" y="235"/>
                  <a:pt x="158" y="236"/>
                  <a:pt x="159" y="236"/>
                </a:cubicBezTo>
                <a:cubicBezTo>
                  <a:pt x="159" y="237"/>
                  <a:pt x="158" y="237"/>
                  <a:pt x="158" y="239"/>
                </a:cubicBezTo>
                <a:cubicBezTo>
                  <a:pt x="160" y="240"/>
                  <a:pt x="161" y="244"/>
                  <a:pt x="163" y="245"/>
                </a:cubicBezTo>
                <a:cubicBezTo>
                  <a:pt x="163" y="244"/>
                  <a:pt x="164" y="243"/>
                  <a:pt x="164" y="243"/>
                </a:cubicBezTo>
                <a:cubicBezTo>
                  <a:pt x="164" y="246"/>
                  <a:pt x="167" y="247"/>
                  <a:pt x="169" y="248"/>
                </a:cubicBezTo>
                <a:cubicBezTo>
                  <a:pt x="169" y="249"/>
                  <a:pt x="168" y="249"/>
                  <a:pt x="169" y="249"/>
                </a:cubicBezTo>
                <a:cubicBezTo>
                  <a:pt x="170" y="250"/>
                  <a:pt x="170" y="250"/>
                  <a:pt x="171" y="251"/>
                </a:cubicBezTo>
                <a:cubicBezTo>
                  <a:pt x="171" y="251"/>
                  <a:pt x="170" y="254"/>
                  <a:pt x="169" y="255"/>
                </a:cubicBezTo>
                <a:cubicBezTo>
                  <a:pt x="169" y="254"/>
                  <a:pt x="169" y="253"/>
                  <a:pt x="168" y="253"/>
                </a:cubicBezTo>
                <a:cubicBezTo>
                  <a:pt x="168" y="254"/>
                  <a:pt x="168" y="255"/>
                  <a:pt x="167" y="254"/>
                </a:cubicBezTo>
                <a:cubicBezTo>
                  <a:pt x="167" y="254"/>
                  <a:pt x="167" y="253"/>
                  <a:pt x="167" y="253"/>
                </a:cubicBezTo>
                <a:cubicBezTo>
                  <a:pt x="166" y="259"/>
                  <a:pt x="163" y="262"/>
                  <a:pt x="163" y="267"/>
                </a:cubicBezTo>
                <a:cubicBezTo>
                  <a:pt x="162" y="267"/>
                  <a:pt x="161" y="268"/>
                  <a:pt x="162" y="269"/>
                </a:cubicBezTo>
                <a:cubicBezTo>
                  <a:pt x="161" y="268"/>
                  <a:pt x="160" y="270"/>
                  <a:pt x="160" y="270"/>
                </a:cubicBezTo>
                <a:cubicBezTo>
                  <a:pt x="160" y="271"/>
                  <a:pt x="159" y="273"/>
                  <a:pt x="158" y="274"/>
                </a:cubicBezTo>
                <a:cubicBezTo>
                  <a:pt x="157" y="277"/>
                  <a:pt x="157" y="280"/>
                  <a:pt x="156" y="282"/>
                </a:cubicBezTo>
                <a:cubicBezTo>
                  <a:pt x="155" y="282"/>
                  <a:pt x="154" y="283"/>
                  <a:pt x="154" y="284"/>
                </a:cubicBezTo>
                <a:cubicBezTo>
                  <a:pt x="153" y="286"/>
                  <a:pt x="153" y="287"/>
                  <a:pt x="152" y="287"/>
                </a:cubicBezTo>
                <a:cubicBezTo>
                  <a:pt x="152" y="292"/>
                  <a:pt x="148" y="293"/>
                  <a:pt x="149" y="298"/>
                </a:cubicBezTo>
                <a:cubicBezTo>
                  <a:pt x="148" y="298"/>
                  <a:pt x="147" y="298"/>
                  <a:pt x="147" y="298"/>
                </a:cubicBezTo>
                <a:cubicBezTo>
                  <a:pt x="148" y="300"/>
                  <a:pt x="146" y="303"/>
                  <a:pt x="145" y="304"/>
                </a:cubicBezTo>
                <a:cubicBezTo>
                  <a:pt x="146" y="305"/>
                  <a:pt x="144" y="308"/>
                  <a:pt x="143" y="308"/>
                </a:cubicBezTo>
                <a:cubicBezTo>
                  <a:pt x="142" y="313"/>
                  <a:pt x="139" y="316"/>
                  <a:pt x="137" y="321"/>
                </a:cubicBezTo>
                <a:cubicBezTo>
                  <a:pt x="137" y="321"/>
                  <a:pt x="137" y="321"/>
                  <a:pt x="137" y="320"/>
                </a:cubicBezTo>
                <a:cubicBezTo>
                  <a:pt x="137" y="325"/>
                  <a:pt x="133" y="328"/>
                  <a:pt x="132" y="333"/>
                </a:cubicBezTo>
                <a:cubicBezTo>
                  <a:pt x="133" y="333"/>
                  <a:pt x="133" y="333"/>
                  <a:pt x="133" y="333"/>
                </a:cubicBezTo>
                <a:cubicBezTo>
                  <a:pt x="134" y="332"/>
                  <a:pt x="133" y="332"/>
                  <a:pt x="133" y="332"/>
                </a:cubicBezTo>
                <a:cubicBezTo>
                  <a:pt x="135" y="330"/>
                  <a:pt x="135" y="326"/>
                  <a:pt x="138" y="325"/>
                </a:cubicBezTo>
                <a:cubicBezTo>
                  <a:pt x="138" y="323"/>
                  <a:pt x="138" y="320"/>
                  <a:pt x="140" y="321"/>
                </a:cubicBezTo>
                <a:cubicBezTo>
                  <a:pt x="140" y="316"/>
                  <a:pt x="144" y="314"/>
                  <a:pt x="144" y="309"/>
                </a:cubicBezTo>
                <a:cubicBezTo>
                  <a:pt x="146" y="305"/>
                  <a:pt x="148" y="303"/>
                  <a:pt x="149" y="300"/>
                </a:cubicBezTo>
                <a:cubicBezTo>
                  <a:pt x="151" y="298"/>
                  <a:pt x="152" y="295"/>
                  <a:pt x="152" y="291"/>
                </a:cubicBezTo>
                <a:cubicBezTo>
                  <a:pt x="153" y="289"/>
                  <a:pt x="155" y="288"/>
                  <a:pt x="156" y="286"/>
                </a:cubicBezTo>
                <a:cubicBezTo>
                  <a:pt x="157" y="286"/>
                  <a:pt x="158" y="285"/>
                  <a:pt x="158" y="287"/>
                </a:cubicBezTo>
                <a:cubicBezTo>
                  <a:pt x="157" y="288"/>
                  <a:pt x="158" y="289"/>
                  <a:pt x="158" y="291"/>
                </a:cubicBezTo>
                <a:cubicBezTo>
                  <a:pt x="158" y="291"/>
                  <a:pt x="157" y="291"/>
                  <a:pt x="157" y="291"/>
                </a:cubicBezTo>
                <a:cubicBezTo>
                  <a:pt x="156" y="292"/>
                  <a:pt x="155" y="294"/>
                  <a:pt x="156" y="295"/>
                </a:cubicBezTo>
                <a:cubicBezTo>
                  <a:pt x="155" y="296"/>
                  <a:pt x="155" y="297"/>
                  <a:pt x="155" y="298"/>
                </a:cubicBezTo>
                <a:cubicBezTo>
                  <a:pt x="153" y="300"/>
                  <a:pt x="153" y="303"/>
                  <a:pt x="151" y="305"/>
                </a:cubicBezTo>
                <a:cubicBezTo>
                  <a:pt x="151" y="306"/>
                  <a:pt x="152" y="306"/>
                  <a:pt x="152" y="306"/>
                </a:cubicBezTo>
                <a:cubicBezTo>
                  <a:pt x="150" y="312"/>
                  <a:pt x="148" y="319"/>
                  <a:pt x="145" y="324"/>
                </a:cubicBezTo>
                <a:cubicBezTo>
                  <a:pt x="145" y="328"/>
                  <a:pt x="144" y="332"/>
                  <a:pt x="142" y="335"/>
                </a:cubicBezTo>
                <a:cubicBezTo>
                  <a:pt x="142" y="335"/>
                  <a:pt x="142" y="335"/>
                  <a:pt x="142" y="335"/>
                </a:cubicBezTo>
                <a:cubicBezTo>
                  <a:pt x="144" y="336"/>
                  <a:pt x="143" y="335"/>
                  <a:pt x="143" y="333"/>
                </a:cubicBezTo>
                <a:cubicBezTo>
                  <a:pt x="144" y="333"/>
                  <a:pt x="144" y="332"/>
                  <a:pt x="145" y="333"/>
                </a:cubicBezTo>
                <a:cubicBezTo>
                  <a:pt x="144" y="330"/>
                  <a:pt x="148" y="330"/>
                  <a:pt x="147" y="327"/>
                </a:cubicBezTo>
                <a:cubicBezTo>
                  <a:pt x="147" y="327"/>
                  <a:pt x="147" y="328"/>
                  <a:pt x="146" y="328"/>
                </a:cubicBezTo>
                <a:cubicBezTo>
                  <a:pt x="147" y="324"/>
                  <a:pt x="148" y="322"/>
                  <a:pt x="150" y="319"/>
                </a:cubicBezTo>
                <a:cubicBezTo>
                  <a:pt x="149" y="320"/>
                  <a:pt x="149" y="320"/>
                  <a:pt x="149" y="321"/>
                </a:cubicBezTo>
                <a:cubicBezTo>
                  <a:pt x="151" y="319"/>
                  <a:pt x="150" y="315"/>
                  <a:pt x="153" y="314"/>
                </a:cubicBezTo>
                <a:cubicBezTo>
                  <a:pt x="154" y="317"/>
                  <a:pt x="150" y="320"/>
                  <a:pt x="152" y="323"/>
                </a:cubicBezTo>
                <a:cubicBezTo>
                  <a:pt x="151" y="323"/>
                  <a:pt x="152" y="324"/>
                  <a:pt x="151" y="324"/>
                </a:cubicBezTo>
                <a:cubicBezTo>
                  <a:pt x="151" y="324"/>
                  <a:pt x="152" y="323"/>
                  <a:pt x="150" y="323"/>
                </a:cubicBezTo>
                <a:cubicBezTo>
                  <a:pt x="150" y="325"/>
                  <a:pt x="150" y="326"/>
                  <a:pt x="148" y="328"/>
                </a:cubicBezTo>
                <a:cubicBezTo>
                  <a:pt x="150" y="331"/>
                  <a:pt x="147" y="333"/>
                  <a:pt x="148" y="335"/>
                </a:cubicBezTo>
                <a:cubicBezTo>
                  <a:pt x="150" y="329"/>
                  <a:pt x="153" y="326"/>
                  <a:pt x="155" y="320"/>
                </a:cubicBezTo>
                <a:cubicBezTo>
                  <a:pt x="156" y="320"/>
                  <a:pt x="156" y="317"/>
                  <a:pt x="157" y="317"/>
                </a:cubicBezTo>
                <a:cubicBezTo>
                  <a:pt x="157" y="318"/>
                  <a:pt x="157" y="319"/>
                  <a:pt x="156" y="319"/>
                </a:cubicBezTo>
                <a:cubicBezTo>
                  <a:pt x="157" y="321"/>
                  <a:pt x="156" y="322"/>
                  <a:pt x="156" y="323"/>
                </a:cubicBezTo>
                <a:cubicBezTo>
                  <a:pt x="159" y="320"/>
                  <a:pt x="160" y="315"/>
                  <a:pt x="162" y="312"/>
                </a:cubicBezTo>
                <a:cubicBezTo>
                  <a:pt x="162" y="310"/>
                  <a:pt x="162" y="309"/>
                  <a:pt x="164" y="308"/>
                </a:cubicBezTo>
                <a:cubicBezTo>
                  <a:pt x="164" y="302"/>
                  <a:pt x="168" y="297"/>
                  <a:pt x="171" y="290"/>
                </a:cubicBezTo>
                <a:cubicBezTo>
                  <a:pt x="171" y="290"/>
                  <a:pt x="171" y="290"/>
                  <a:pt x="172" y="290"/>
                </a:cubicBezTo>
                <a:cubicBezTo>
                  <a:pt x="171" y="287"/>
                  <a:pt x="174" y="286"/>
                  <a:pt x="174" y="284"/>
                </a:cubicBezTo>
                <a:cubicBezTo>
                  <a:pt x="178" y="284"/>
                  <a:pt x="179" y="278"/>
                  <a:pt x="183" y="276"/>
                </a:cubicBezTo>
                <a:cubicBezTo>
                  <a:pt x="183" y="277"/>
                  <a:pt x="183" y="277"/>
                  <a:pt x="183" y="278"/>
                </a:cubicBezTo>
                <a:cubicBezTo>
                  <a:pt x="181" y="278"/>
                  <a:pt x="180" y="280"/>
                  <a:pt x="182" y="280"/>
                </a:cubicBezTo>
                <a:cubicBezTo>
                  <a:pt x="183" y="278"/>
                  <a:pt x="185" y="276"/>
                  <a:pt x="187" y="276"/>
                </a:cubicBezTo>
                <a:cubicBezTo>
                  <a:pt x="185" y="276"/>
                  <a:pt x="187" y="277"/>
                  <a:pt x="187" y="278"/>
                </a:cubicBezTo>
                <a:cubicBezTo>
                  <a:pt x="188" y="278"/>
                  <a:pt x="189" y="279"/>
                  <a:pt x="189" y="278"/>
                </a:cubicBezTo>
                <a:cubicBezTo>
                  <a:pt x="188" y="278"/>
                  <a:pt x="189" y="277"/>
                  <a:pt x="189" y="277"/>
                </a:cubicBezTo>
                <a:cubicBezTo>
                  <a:pt x="189" y="275"/>
                  <a:pt x="187" y="274"/>
                  <a:pt x="186" y="273"/>
                </a:cubicBezTo>
                <a:cubicBezTo>
                  <a:pt x="186" y="271"/>
                  <a:pt x="187" y="270"/>
                  <a:pt x="188" y="268"/>
                </a:cubicBezTo>
                <a:cubicBezTo>
                  <a:pt x="188" y="268"/>
                  <a:pt x="188" y="270"/>
                  <a:pt x="189" y="270"/>
                </a:cubicBezTo>
                <a:cubicBezTo>
                  <a:pt x="188" y="265"/>
                  <a:pt x="192" y="263"/>
                  <a:pt x="194" y="260"/>
                </a:cubicBezTo>
                <a:cubicBezTo>
                  <a:pt x="195" y="260"/>
                  <a:pt x="196" y="261"/>
                  <a:pt x="196" y="261"/>
                </a:cubicBezTo>
                <a:cubicBezTo>
                  <a:pt x="195" y="263"/>
                  <a:pt x="194" y="264"/>
                  <a:pt x="195" y="266"/>
                </a:cubicBezTo>
                <a:cubicBezTo>
                  <a:pt x="194" y="266"/>
                  <a:pt x="194" y="266"/>
                  <a:pt x="194" y="266"/>
                </a:cubicBezTo>
                <a:cubicBezTo>
                  <a:pt x="195" y="268"/>
                  <a:pt x="192" y="269"/>
                  <a:pt x="193" y="271"/>
                </a:cubicBezTo>
                <a:cubicBezTo>
                  <a:pt x="192" y="271"/>
                  <a:pt x="191" y="274"/>
                  <a:pt x="189" y="276"/>
                </a:cubicBezTo>
                <a:cubicBezTo>
                  <a:pt x="190" y="276"/>
                  <a:pt x="190" y="277"/>
                  <a:pt x="191" y="278"/>
                </a:cubicBezTo>
                <a:cubicBezTo>
                  <a:pt x="190" y="280"/>
                  <a:pt x="189" y="284"/>
                  <a:pt x="187" y="285"/>
                </a:cubicBezTo>
                <a:cubicBezTo>
                  <a:pt x="188" y="285"/>
                  <a:pt x="188" y="285"/>
                  <a:pt x="189" y="285"/>
                </a:cubicBezTo>
                <a:cubicBezTo>
                  <a:pt x="189" y="284"/>
                  <a:pt x="189" y="281"/>
                  <a:pt x="191" y="281"/>
                </a:cubicBezTo>
                <a:cubicBezTo>
                  <a:pt x="191" y="282"/>
                  <a:pt x="192" y="280"/>
                  <a:pt x="193" y="281"/>
                </a:cubicBezTo>
                <a:cubicBezTo>
                  <a:pt x="195" y="288"/>
                  <a:pt x="188" y="292"/>
                  <a:pt x="190" y="298"/>
                </a:cubicBezTo>
                <a:cubicBezTo>
                  <a:pt x="191" y="298"/>
                  <a:pt x="191" y="297"/>
                  <a:pt x="191" y="297"/>
                </a:cubicBezTo>
                <a:cubicBezTo>
                  <a:pt x="191" y="298"/>
                  <a:pt x="191" y="299"/>
                  <a:pt x="192" y="299"/>
                </a:cubicBezTo>
                <a:cubicBezTo>
                  <a:pt x="192" y="294"/>
                  <a:pt x="194" y="290"/>
                  <a:pt x="195" y="285"/>
                </a:cubicBezTo>
                <a:cubicBezTo>
                  <a:pt x="196" y="285"/>
                  <a:pt x="195" y="283"/>
                  <a:pt x="197" y="283"/>
                </a:cubicBezTo>
                <a:cubicBezTo>
                  <a:pt x="197" y="285"/>
                  <a:pt x="196" y="285"/>
                  <a:pt x="197" y="286"/>
                </a:cubicBezTo>
                <a:cubicBezTo>
                  <a:pt x="197" y="286"/>
                  <a:pt x="197" y="286"/>
                  <a:pt x="196" y="286"/>
                </a:cubicBezTo>
                <a:cubicBezTo>
                  <a:pt x="195" y="290"/>
                  <a:pt x="195" y="293"/>
                  <a:pt x="194" y="297"/>
                </a:cubicBezTo>
                <a:cubicBezTo>
                  <a:pt x="196" y="294"/>
                  <a:pt x="195" y="290"/>
                  <a:pt x="197" y="288"/>
                </a:cubicBezTo>
                <a:cubicBezTo>
                  <a:pt x="196" y="289"/>
                  <a:pt x="197" y="289"/>
                  <a:pt x="196" y="291"/>
                </a:cubicBezTo>
                <a:cubicBezTo>
                  <a:pt x="198" y="289"/>
                  <a:pt x="198" y="287"/>
                  <a:pt x="198" y="284"/>
                </a:cubicBezTo>
                <a:cubicBezTo>
                  <a:pt x="198" y="284"/>
                  <a:pt x="198" y="284"/>
                  <a:pt x="198" y="284"/>
                </a:cubicBezTo>
                <a:cubicBezTo>
                  <a:pt x="199" y="284"/>
                  <a:pt x="199" y="282"/>
                  <a:pt x="198" y="282"/>
                </a:cubicBezTo>
                <a:cubicBezTo>
                  <a:pt x="199" y="282"/>
                  <a:pt x="198" y="283"/>
                  <a:pt x="198" y="282"/>
                </a:cubicBezTo>
                <a:cubicBezTo>
                  <a:pt x="198" y="281"/>
                  <a:pt x="198" y="281"/>
                  <a:pt x="199" y="281"/>
                </a:cubicBezTo>
                <a:cubicBezTo>
                  <a:pt x="198" y="279"/>
                  <a:pt x="199" y="276"/>
                  <a:pt x="199" y="274"/>
                </a:cubicBezTo>
                <a:cubicBezTo>
                  <a:pt x="198" y="274"/>
                  <a:pt x="199" y="276"/>
                  <a:pt x="197" y="275"/>
                </a:cubicBezTo>
                <a:cubicBezTo>
                  <a:pt x="197" y="276"/>
                  <a:pt x="197" y="277"/>
                  <a:pt x="197" y="278"/>
                </a:cubicBezTo>
                <a:cubicBezTo>
                  <a:pt x="196" y="277"/>
                  <a:pt x="197" y="278"/>
                  <a:pt x="196" y="278"/>
                </a:cubicBezTo>
                <a:cubicBezTo>
                  <a:pt x="196" y="278"/>
                  <a:pt x="197" y="279"/>
                  <a:pt x="196" y="280"/>
                </a:cubicBezTo>
                <a:cubicBezTo>
                  <a:pt x="195" y="279"/>
                  <a:pt x="195" y="278"/>
                  <a:pt x="194" y="278"/>
                </a:cubicBezTo>
                <a:cubicBezTo>
                  <a:pt x="195" y="278"/>
                  <a:pt x="195" y="278"/>
                  <a:pt x="194" y="277"/>
                </a:cubicBezTo>
                <a:cubicBezTo>
                  <a:pt x="192" y="276"/>
                  <a:pt x="195" y="272"/>
                  <a:pt x="195" y="270"/>
                </a:cubicBezTo>
                <a:cubicBezTo>
                  <a:pt x="193" y="266"/>
                  <a:pt x="198" y="262"/>
                  <a:pt x="196" y="260"/>
                </a:cubicBezTo>
                <a:cubicBezTo>
                  <a:pt x="195" y="259"/>
                  <a:pt x="194" y="260"/>
                  <a:pt x="194" y="260"/>
                </a:cubicBezTo>
                <a:cubicBezTo>
                  <a:pt x="194" y="259"/>
                  <a:pt x="195" y="260"/>
                  <a:pt x="196" y="259"/>
                </a:cubicBezTo>
                <a:cubicBezTo>
                  <a:pt x="197" y="260"/>
                  <a:pt x="198" y="261"/>
                  <a:pt x="199" y="262"/>
                </a:cubicBezTo>
                <a:cubicBezTo>
                  <a:pt x="199" y="262"/>
                  <a:pt x="200" y="262"/>
                  <a:pt x="201" y="263"/>
                </a:cubicBezTo>
                <a:cubicBezTo>
                  <a:pt x="201" y="262"/>
                  <a:pt x="200" y="261"/>
                  <a:pt x="200" y="260"/>
                </a:cubicBezTo>
                <a:cubicBezTo>
                  <a:pt x="202" y="261"/>
                  <a:pt x="203" y="261"/>
                  <a:pt x="204" y="263"/>
                </a:cubicBezTo>
                <a:cubicBezTo>
                  <a:pt x="203" y="263"/>
                  <a:pt x="203" y="263"/>
                  <a:pt x="203" y="264"/>
                </a:cubicBezTo>
                <a:cubicBezTo>
                  <a:pt x="205" y="265"/>
                  <a:pt x="206" y="266"/>
                  <a:pt x="208" y="268"/>
                </a:cubicBezTo>
                <a:cubicBezTo>
                  <a:pt x="208" y="266"/>
                  <a:pt x="209" y="264"/>
                  <a:pt x="210" y="263"/>
                </a:cubicBezTo>
                <a:cubicBezTo>
                  <a:pt x="210" y="264"/>
                  <a:pt x="211" y="263"/>
                  <a:pt x="211" y="264"/>
                </a:cubicBezTo>
                <a:cubicBezTo>
                  <a:pt x="211" y="264"/>
                  <a:pt x="212" y="264"/>
                  <a:pt x="212" y="264"/>
                </a:cubicBezTo>
                <a:cubicBezTo>
                  <a:pt x="211" y="265"/>
                  <a:pt x="210" y="266"/>
                  <a:pt x="211" y="265"/>
                </a:cubicBezTo>
                <a:cubicBezTo>
                  <a:pt x="210" y="267"/>
                  <a:pt x="213" y="272"/>
                  <a:pt x="210" y="273"/>
                </a:cubicBezTo>
                <a:cubicBezTo>
                  <a:pt x="211" y="273"/>
                  <a:pt x="209" y="275"/>
                  <a:pt x="210" y="275"/>
                </a:cubicBezTo>
                <a:cubicBezTo>
                  <a:pt x="211" y="274"/>
                  <a:pt x="211" y="273"/>
                  <a:pt x="212" y="273"/>
                </a:cubicBezTo>
                <a:cubicBezTo>
                  <a:pt x="213" y="274"/>
                  <a:pt x="213" y="276"/>
                  <a:pt x="213" y="278"/>
                </a:cubicBezTo>
                <a:cubicBezTo>
                  <a:pt x="215" y="279"/>
                  <a:pt x="214" y="283"/>
                  <a:pt x="216" y="285"/>
                </a:cubicBezTo>
                <a:cubicBezTo>
                  <a:pt x="217" y="283"/>
                  <a:pt x="215" y="282"/>
                  <a:pt x="216" y="280"/>
                </a:cubicBezTo>
                <a:cubicBezTo>
                  <a:pt x="216" y="282"/>
                  <a:pt x="217" y="287"/>
                  <a:pt x="218" y="286"/>
                </a:cubicBezTo>
                <a:cubicBezTo>
                  <a:pt x="217" y="284"/>
                  <a:pt x="216" y="275"/>
                  <a:pt x="214" y="272"/>
                </a:cubicBezTo>
                <a:cubicBezTo>
                  <a:pt x="215" y="271"/>
                  <a:pt x="214" y="269"/>
                  <a:pt x="216" y="269"/>
                </a:cubicBezTo>
                <a:cubicBezTo>
                  <a:pt x="217" y="269"/>
                  <a:pt x="217" y="269"/>
                  <a:pt x="217" y="270"/>
                </a:cubicBezTo>
                <a:cubicBezTo>
                  <a:pt x="219" y="270"/>
                  <a:pt x="218" y="270"/>
                  <a:pt x="219" y="271"/>
                </a:cubicBezTo>
                <a:cubicBezTo>
                  <a:pt x="219" y="268"/>
                  <a:pt x="218" y="269"/>
                  <a:pt x="218" y="267"/>
                </a:cubicBezTo>
                <a:cubicBezTo>
                  <a:pt x="219" y="267"/>
                  <a:pt x="219" y="266"/>
                  <a:pt x="220" y="266"/>
                </a:cubicBezTo>
                <a:cubicBezTo>
                  <a:pt x="219" y="265"/>
                  <a:pt x="221" y="263"/>
                  <a:pt x="223" y="263"/>
                </a:cubicBezTo>
                <a:cubicBezTo>
                  <a:pt x="224" y="265"/>
                  <a:pt x="223" y="268"/>
                  <a:pt x="225" y="269"/>
                </a:cubicBezTo>
                <a:cubicBezTo>
                  <a:pt x="225" y="269"/>
                  <a:pt x="225" y="267"/>
                  <a:pt x="225" y="266"/>
                </a:cubicBezTo>
                <a:cubicBezTo>
                  <a:pt x="229" y="265"/>
                  <a:pt x="228" y="270"/>
                  <a:pt x="230" y="271"/>
                </a:cubicBezTo>
                <a:cubicBezTo>
                  <a:pt x="231" y="270"/>
                  <a:pt x="230" y="268"/>
                  <a:pt x="232" y="268"/>
                </a:cubicBezTo>
                <a:cubicBezTo>
                  <a:pt x="233" y="269"/>
                  <a:pt x="232" y="270"/>
                  <a:pt x="232" y="271"/>
                </a:cubicBezTo>
                <a:cubicBezTo>
                  <a:pt x="232" y="271"/>
                  <a:pt x="233" y="271"/>
                  <a:pt x="233" y="271"/>
                </a:cubicBezTo>
                <a:cubicBezTo>
                  <a:pt x="233" y="272"/>
                  <a:pt x="233" y="272"/>
                  <a:pt x="233" y="273"/>
                </a:cubicBezTo>
                <a:cubicBezTo>
                  <a:pt x="234" y="275"/>
                  <a:pt x="236" y="275"/>
                  <a:pt x="235" y="276"/>
                </a:cubicBezTo>
                <a:cubicBezTo>
                  <a:pt x="236" y="276"/>
                  <a:pt x="235" y="277"/>
                  <a:pt x="236" y="278"/>
                </a:cubicBezTo>
                <a:cubicBezTo>
                  <a:pt x="236" y="279"/>
                  <a:pt x="238" y="280"/>
                  <a:pt x="238" y="281"/>
                </a:cubicBezTo>
                <a:cubicBezTo>
                  <a:pt x="239" y="281"/>
                  <a:pt x="238" y="282"/>
                  <a:pt x="239" y="282"/>
                </a:cubicBezTo>
                <a:cubicBezTo>
                  <a:pt x="239" y="279"/>
                  <a:pt x="236" y="276"/>
                  <a:pt x="235" y="274"/>
                </a:cubicBezTo>
                <a:cubicBezTo>
                  <a:pt x="236" y="274"/>
                  <a:pt x="236" y="275"/>
                  <a:pt x="237" y="274"/>
                </a:cubicBezTo>
                <a:cubicBezTo>
                  <a:pt x="236" y="274"/>
                  <a:pt x="235" y="273"/>
                  <a:pt x="236" y="272"/>
                </a:cubicBezTo>
                <a:cubicBezTo>
                  <a:pt x="238" y="274"/>
                  <a:pt x="240" y="276"/>
                  <a:pt x="239" y="279"/>
                </a:cubicBezTo>
                <a:cubicBezTo>
                  <a:pt x="239" y="279"/>
                  <a:pt x="239" y="278"/>
                  <a:pt x="238" y="279"/>
                </a:cubicBezTo>
                <a:cubicBezTo>
                  <a:pt x="239" y="279"/>
                  <a:pt x="239" y="281"/>
                  <a:pt x="240" y="281"/>
                </a:cubicBezTo>
                <a:cubicBezTo>
                  <a:pt x="239" y="282"/>
                  <a:pt x="238" y="282"/>
                  <a:pt x="239" y="283"/>
                </a:cubicBezTo>
                <a:cubicBezTo>
                  <a:pt x="240" y="283"/>
                  <a:pt x="239" y="281"/>
                  <a:pt x="241" y="282"/>
                </a:cubicBezTo>
                <a:cubicBezTo>
                  <a:pt x="240" y="283"/>
                  <a:pt x="242" y="283"/>
                  <a:pt x="242" y="284"/>
                </a:cubicBezTo>
                <a:cubicBezTo>
                  <a:pt x="242" y="283"/>
                  <a:pt x="243" y="283"/>
                  <a:pt x="243" y="282"/>
                </a:cubicBezTo>
                <a:cubicBezTo>
                  <a:pt x="243" y="282"/>
                  <a:pt x="242" y="281"/>
                  <a:pt x="243" y="280"/>
                </a:cubicBezTo>
                <a:cubicBezTo>
                  <a:pt x="244" y="282"/>
                  <a:pt x="244" y="283"/>
                  <a:pt x="246" y="285"/>
                </a:cubicBezTo>
                <a:cubicBezTo>
                  <a:pt x="246" y="285"/>
                  <a:pt x="246" y="286"/>
                  <a:pt x="246" y="287"/>
                </a:cubicBezTo>
                <a:cubicBezTo>
                  <a:pt x="245" y="286"/>
                  <a:pt x="244" y="289"/>
                  <a:pt x="245" y="290"/>
                </a:cubicBezTo>
                <a:cubicBezTo>
                  <a:pt x="245" y="289"/>
                  <a:pt x="246" y="290"/>
                  <a:pt x="247" y="289"/>
                </a:cubicBezTo>
                <a:cubicBezTo>
                  <a:pt x="246" y="288"/>
                  <a:pt x="246" y="286"/>
                  <a:pt x="247" y="286"/>
                </a:cubicBezTo>
                <a:cubicBezTo>
                  <a:pt x="249" y="286"/>
                  <a:pt x="250" y="288"/>
                  <a:pt x="250" y="289"/>
                </a:cubicBezTo>
                <a:cubicBezTo>
                  <a:pt x="250" y="288"/>
                  <a:pt x="251" y="289"/>
                  <a:pt x="252" y="289"/>
                </a:cubicBezTo>
                <a:cubicBezTo>
                  <a:pt x="253" y="286"/>
                  <a:pt x="250" y="285"/>
                  <a:pt x="250" y="281"/>
                </a:cubicBezTo>
                <a:cubicBezTo>
                  <a:pt x="251" y="281"/>
                  <a:pt x="253" y="281"/>
                  <a:pt x="253" y="282"/>
                </a:cubicBezTo>
                <a:cubicBezTo>
                  <a:pt x="255" y="282"/>
                  <a:pt x="255" y="285"/>
                  <a:pt x="257" y="285"/>
                </a:cubicBezTo>
                <a:cubicBezTo>
                  <a:pt x="256" y="282"/>
                  <a:pt x="252" y="281"/>
                  <a:pt x="253" y="278"/>
                </a:cubicBezTo>
                <a:cubicBezTo>
                  <a:pt x="251" y="278"/>
                  <a:pt x="251" y="276"/>
                  <a:pt x="250" y="276"/>
                </a:cubicBezTo>
                <a:cubicBezTo>
                  <a:pt x="249" y="275"/>
                  <a:pt x="250" y="274"/>
                  <a:pt x="250" y="273"/>
                </a:cubicBezTo>
                <a:cubicBezTo>
                  <a:pt x="249" y="274"/>
                  <a:pt x="248" y="274"/>
                  <a:pt x="248" y="275"/>
                </a:cubicBezTo>
                <a:cubicBezTo>
                  <a:pt x="247" y="274"/>
                  <a:pt x="246" y="273"/>
                  <a:pt x="246" y="272"/>
                </a:cubicBezTo>
                <a:cubicBezTo>
                  <a:pt x="245" y="272"/>
                  <a:pt x="244" y="272"/>
                  <a:pt x="244" y="273"/>
                </a:cubicBezTo>
                <a:cubicBezTo>
                  <a:pt x="244" y="272"/>
                  <a:pt x="243" y="270"/>
                  <a:pt x="245" y="270"/>
                </a:cubicBezTo>
                <a:cubicBezTo>
                  <a:pt x="246" y="274"/>
                  <a:pt x="253" y="271"/>
                  <a:pt x="252" y="277"/>
                </a:cubicBezTo>
                <a:cubicBezTo>
                  <a:pt x="253" y="277"/>
                  <a:pt x="253" y="276"/>
                  <a:pt x="255" y="276"/>
                </a:cubicBezTo>
                <a:cubicBezTo>
                  <a:pt x="255" y="272"/>
                  <a:pt x="252" y="271"/>
                  <a:pt x="251" y="267"/>
                </a:cubicBezTo>
                <a:cubicBezTo>
                  <a:pt x="251" y="267"/>
                  <a:pt x="250" y="266"/>
                  <a:pt x="251" y="265"/>
                </a:cubicBezTo>
                <a:cubicBezTo>
                  <a:pt x="251" y="267"/>
                  <a:pt x="253" y="269"/>
                  <a:pt x="253" y="267"/>
                </a:cubicBezTo>
                <a:cubicBezTo>
                  <a:pt x="253" y="268"/>
                  <a:pt x="254" y="268"/>
                  <a:pt x="254" y="268"/>
                </a:cubicBezTo>
                <a:cubicBezTo>
                  <a:pt x="255" y="267"/>
                  <a:pt x="253" y="264"/>
                  <a:pt x="255" y="263"/>
                </a:cubicBezTo>
                <a:cubicBezTo>
                  <a:pt x="255" y="265"/>
                  <a:pt x="258" y="267"/>
                  <a:pt x="258" y="270"/>
                </a:cubicBezTo>
                <a:cubicBezTo>
                  <a:pt x="258" y="270"/>
                  <a:pt x="259" y="270"/>
                  <a:pt x="259" y="270"/>
                </a:cubicBezTo>
                <a:cubicBezTo>
                  <a:pt x="260" y="271"/>
                  <a:pt x="259" y="272"/>
                  <a:pt x="258" y="272"/>
                </a:cubicBezTo>
                <a:cubicBezTo>
                  <a:pt x="257" y="272"/>
                  <a:pt x="257" y="270"/>
                  <a:pt x="256" y="270"/>
                </a:cubicBezTo>
                <a:cubicBezTo>
                  <a:pt x="256" y="270"/>
                  <a:pt x="255" y="270"/>
                  <a:pt x="255" y="270"/>
                </a:cubicBezTo>
                <a:cubicBezTo>
                  <a:pt x="256" y="271"/>
                  <a:pt x="257" y="273"/>
                  <a:pt x="257" y="275"/>
                </a:cubicBezTo>
                <a:cubicBezTo>
                  <a:pt x="257" y="276"/>
                  <a:pt x="256" y="276"/>
                  <a:pt x="257" y="277"/>
                </a:cubicBezTo>
                <a:cubicBezTo>
                  <a:pt x="259" y="277"/>
                  <a:pt x="257" y="275"/>
                  <a:pt x="259" y="276"/>
                </a:cubicBezTo>
                <a:cubicBezTo>
                  <a:pt x="259" y="275"/>
                  <a:pt x="258" y="275"/>
                  <a:pt x="258" y="274"/>
                </a:cubicBezTo>
                <a:cubicBezTo>
                  <a:pt x="259" y="274"/>
                  <a:pt x="259" y="272"/>
                  <a:pt x="260" y="272"/>
                </a:cubicBezTo>
                <a:cubicBezTo>
                  <a:pt x="260" y="272"/>
                  <a:pt x="261" y="272"/>
                  <a:pt x="261" y="273"/>
                </a:cubicBezTo>
                <a:cubicBezTo>
                  <a:pt x="261" y="274"/>
                  <a:pt x="261" y="274"/>
                  <a:pt x="261" y="276"/>
                </a:cubicBezTo>
                <a:cubicBezTo>
                  <a:pt x="262" y="276"/>
                  <a:pt x="262" y="275"/>
                  <a:pt x="262" y="275"/>
                </a:cubicBezTo>
                <a:cubicBezTo>
                  <a:pt x="263" y="277"/>
                  <a:pt x="266" y="278"/>
                  <a:pt x="265" y="280"/>
                </a:cubicBezTo>
                <a:cubicBezTo>
                  <a:pt x="268" y="280"/>
                  <a:pt x="268" y="285"/>
                  <a:pt x="270" y="286"/>
                </a:cubicBezTo>
                <a:cubicBezTo>
                  <a:pt x="270" y="284"/>
                  <a:pt x="268" y="283"/>
                  <a:pt x="269" y="282"/>
                </a:cubicBezTo>
                <a:cubicBezTo>
                  <a:pt x="267" y="282"/>
                  <a:pt x="267" y="280"/>
                  <a:pt x="267" y="279"/>
                </a:cubicBezTo>
                <a:cubicBezTo>
                  <a:pt x="269" y="281"/>
                  <a:pt x="270" y="284"/>
                  <a:pt x="272" y="285"/>
                </a:cubicBezTo>
                <a:cubicBezTo>
                  <a:pt x="272" y="284"/>
                  <a:pt x="272" y="284"/>
                  <a:pt x="272" y="283"/>
                </a:cubicBezTo>
                <a:cubicBezTo>
                  <a:pt x="273" y="283"/>
                  <a:pt x="273" y="282"/>
                  <a:pt x="274" y="283"/>
                </a:cubicBezTo>
                <a:cubicBezTo>
                  <a:pt x="274" y="281"/>
                  <a:pt x="272" y="279"/>
                  <a:pt x="274" y="278"/>
                </a:cubicBezTo>
                <a:cubicBezTo>
                  <a:pt x="272" y="279"/>
                  <a:pt x="272" y="275"/>
                  <a:pt x="271" y="275"/>
                </a:cubicBezTo>
                <a:cubicBezTo>
                  <a:pt x="271" y="275"/>
                  <a:pt x="272" y="274"/>
                  <a:pt x="272" y="274"/>
                </a:cubicBezTo>
                <a:cubicBezTo>
                  <a:pt x="272" y="276"/>
                  <a:pt x="274" y="278"/>
                  <a:pt x="275" y="279"/>
                </a:cubicBezTo>
                <a:cubicBezTo>
                  <a:pt x="275" y="279"/>
                  <a:pt x="274" y="279"/>
                  <a:pt x="275" y="280"/>
                </a:cubicBezTo>
                <a:cubicBezTo>
                  <a:pt x="276" y="280"/>
                  <a:pt x="276" y="278"/>
                  <a:pt x="276" y="278"/>
                </a:cubicBezTo>
                <a:cubicBezTo>
                  <a:pt x="277" y="281"/>
                  <a:pt x="280" y="282"/>
                  <a:pt x="280" y="285"/>
                </a:cubicBezTo>
                <a:cubicBezTo>
                  <a:pt x="279" y="284"/>
                  <a:pt x="277" y="286"/>
                  <a:pt x="275" y="286"/>
                </a:cubicBezTo>
                <a:cubicBezTo>
                  <a:pt x="275" y="288"/>
                  <a:pt x="275" y="289"/>
                  <a:pt x="274" y="290"/>
                </a:cubicBezTo>
                <a:cubicBezTo>
                  <a:pt x="275" y="291"/>
                  <a:pt x="275" y="293"/>
                  <a:pt x="275" y="294"/>
                </a:cubicBezTo>
                <a:cubicBezTo>
                  <a:pt x="275" y="297"/>
                  <a:pt x="272" y="302"/>
                  <a:pt x="268" y="303"/>
                </a:cubicBezTo>
                <a:cubicBezTo>
                  <a:pt x="264" y="303"/>
                  <a:pt x="262" y="303"/>
                  <a:pt x="261" y="300"/>
                </a:cubicBezTo>
                <a:cubicBezTo>
                  <a:pt x="260" y="302"/>
                  <a:pt x="259" y="307"/>
                  <a:pt x="261" y="308"/>
                </a:cubicBezTo>
                <a:cubicBezTo>
                  <a:pt x="261" y="308"/>
                  <a:pt x="261" y="307"/>
                  <a:pt x="262" y="307"/>
                </a:cubicBezTo>
                <a:cubicBezTo>
                  <a:pt x="262" y="308"/>
                  <a:pt x="262" y="308"/>
                  <a:pt x="262" y="308"/>
                </a:cubicBezTo>
                <a:cubicBezTo>
                  <a:pt x="260" y="309"/>
                  <a:pt x="260" y="311"/>
                  <a:pt x="257" y="311"/>
                </a:cubicBezTo>
                <a:cubicBezTo>
                  <a:pt x="256" y="314"/>
                  <a:pt x="252" y="313"/>
                  <a:pt x="252" y="317"/>
                </a:cubicBezTo>
                <a:cubicBezTo>
                  <a:pt x="253" y="319"/>
                  <a:pt x="255" y="317"/>
                  <a:pt x="257" y="318"/>
                </a:cubicBezTo>
                <a:cubicBezTo>
                  <a:pt x="258" y="312"/>
                  <a:pt x="263" y="311"/>
                  <a:pt x="265" y="307"/>
                </a:cubicBezTo>
                <a:cubicBezTo>
                  <a:pt x="269" y="307"/>
                  <a:pt x="274" y="306"/>
                  <a:pt x="277" y="307"/>
                </a:cubicBezTo>
                <a:cubicBezTo>
                  <a:pt x="277" y="306"/>
                  <a:pt x="277" y="305"/>
                  <a:pt x="277" y="305"/>
                </a:cubicBezTo>
                <a:cubicBezTo>
                  <a:pt x="277" y="306"/>
                  <a:pt x="278" y="306"/>
                  <a:pt x="278" y="306"/>
                </a:cubicBezTo>
                <a:cubicBezTo>
                  <a:pt x="279" y="305"/>
                  <a:pt x="278" y="304"/>
                  <a:pt x="278" y="304"/>
                </a:cubicBezTo>
                <a:cubicBezTo>
                  <a:pt x="279" y="304"/>
                  <a:pt x="279" y="305"/>
                  <a:pt x="279" y="305"/>
                </a:cubicBezTo>
                <a:cubicBezTo>
                  <a:pt x="280" y="304"/>
                  <a:pt x="279" y="302"/>
                  <a:pt x="280" y="300"/>
                </a:cubicBezTo>
                <a:cubicBezTo>
                  <a:pt x="278" y="299"/>
                  <a:pt x="277" y="295"/>
                  <a:pt x="281" y="295"/>
                </a:cubicBezTo>
                <a:cubicBezTo>
                  <a:pt x="279" y="292"/>
                  <a:pt x="280" y="289"/>
                  <a:pt x="281" y="286"/>
                </a:cubicBezTo>
                <a:cubicBezTo>
                  <a:pt x="281" y="288"/>
                  <a:pt x="283" y="289"/>
                  <a:pt x="282" y="291"/>
                </a:cubicBezTo>
                <a:cubicBezTo>
                  <a:pt x="284" y="292"/>
                  <a:pt x="286" y="297"/>
                  <a:pt x="285" y="300"/>
                </a:cubicBezTo>
                <a:cubicBezTo>
                  <a:pt x="284" y="299"/>
                  <a:pt x="284" y="299"/>
                  <a:pt x="283" y="299"/>
                </a:cubicBezTo>
                <a:cubicBezTo>
                  <a:pt x="283" y="303"/>
                  <a:pt x="285" y="305"/>
                  <a:pt x="288" y="306"/>
                </a:cubicBezTo>
                <a:cubicBezTo>
                  <a:pt x="288" y="306"/>
                  <a:pt x="288" y="306"/>
                  <a:pt x="288" y="306"/>
                </a:cubicBezTo>
                <a:cubicBezTo>
                  <a:pt x="290" y="306"/>
                  <a:pt x="291" y="306"/>
                  <a:pt x="291" y="305"/>
                </a:cubicBezTo>
                <a:cubicBezTo>
                  <a:pt x="291" y="305"/>
                  <a:pt x="291" y="306"/>
                  <a:pt x="291" y="306"/>
                </a:cubicBezTo>
                <a:cubicBezTo>
                  <a:pt x="292" y="306"/>
                  <a:pt x="291" y="305"/>
                  <a:pt x="292" y="305"/>
                </a:cubicBezTo>
                <a:cubicBezTo>
                  <a:pt x="292" y="305"/>
                  <a:pt x="292" y="305"/>
                  <a:pt x="292" y="305"/>
                </a:cubicBezTo>
                <a:cubicBezTo>
                  <a:pt x="293" y="306"/>
                  <a:pt x="293" y="304"/>
                  <a:pt x="293" y="304"/>
                </a:cubicBezTo>
                <a:cubicBezTo>
                  <a:pt x="295" y="303"/>
                  <a:pt x="297" y="305"/>
                  <a:pt x="299" y="305"/>
                </a:cubicBezTo>
                <a:cubicBezTo>
                  <a:pt x="299" y="306"/>
                  <a:pt x="299" y="306"/>
                  <a:pt x="299" y="306"/>
                </a:cubicBezTo>
                <a:cubicBezTo>
                  <a:pt x="304" y="306"/>
                  <a:pt x="307" y="309"/>
                  <a:pt x="310" y="312"/>
                </a:cubicBezTo>
                <a:cubicBezTo>
                  <a:pt x="311" y="311"/>
                  <a:pt x="312" y="310"/>
                  <a:pt x="313" y="309"/>
                </a:cubicBezTo>
                <a:cubicBezTo>
                  <a:pt x="313" y="310"/>
                  <a:pt x="313" y="310"/>
                  <a:pt x="313" y="310"/>
                </a:cubicBezTo>
                <a:cubicBezTo>
                  <a:pt x="314" y="307"/>
                  <a:pt x="311" y="305"/>
                  <a:pt x="311" y="303"/>
                </a:cubicBezTo>
                <a:cubicBezTo>
                  <a:pt x="314" y="309"/>
                  <a:pt x="324" y="309"/>
                  <a:pt x="330" y="310"/>
                </a:cubicBezTo>
                <a:cubicBezTo>
                  <a:pt x="329" y="310"/>
                  <a:pt x="327" y="310"/>
                  <a:pt x="328" y="312"/>
                </a:cubicBezTo>
                <a:cubicBezTo>
                  <a:pt x="329" y="311"/>
                  <a:pt x="330" y="311"/>
                  <a:pt x="331" y="310"/>
                </a:cubicBezTo>
                <a:cubicBezTo>
                  <a:pt x="331" y="309"/>
                  <a:pt x="332" y="309"/>
                  <a:pt x="333" y="308"/>
                </a:cubicBezTo>
                <a:cubicBezTo>
                  <a:pt x="333" y="306"/>
                  <a:pt x="335" y="306"/>
                  <a:pt x="336" y="304"/>
                </a:cubicBezTo>
                <a:cubicBezTo>
                  <a:pt x="335" y="304"/>
                  <a:pt x="335" y="302"/>
                  <a:pt x="336" y="303"/>
                </a:cubicBezTo>
                <a:cubicBezTo>
                  <a:pt x="337" y="303"/>
                  <a:pt x="336" y="304"/>
                  <a:pt x="336" y="305"/>
                </a:cubicBezTo>
                <a:cubicBezTo>
                  <a:pt x="340" y="305"/>
                  <a:pt x="338" y="301"/>
                  <a:pt x="336" y="302"/>
                </a:cubicBezTo>
                <a:cubicBezTo>
                  <a:pt x="336" y="302"/>
                  <a:pt x="336" y="301"/>
                  <a:pt x="336" y="301"/>
                </a:cubicBezTo>
                <a:cubicBezTo>
                  <a:pt x="337" y="300"/>
                  <a:pt x="339" y="299"/>
                  <a:pt x="339" y="298"/>
                </a:cubicBezTo>
                <a:cubicBezTo>
                  <a:pt x="335" y="303"/>
                  <a:pt x="333" y="294"/>
                  <a:pt x="337" y="293"/>
                </a:cubicBezTo>
                <a:cubicBezTo>
                  <a:pt x="337" y="293"/>
                  <a:pt x="337" y="293"/>
                  <a:pt x="337" y="292"/>
                </a:cubicBezTo>
                <a:cubicBezTo>
                  <a:pt x="338" y="292"/>
                  <a:pt x="338" y="291"/>
                  <a:pt x="339" y="292"/>
                </a:cubicBezTo>
                <a:cubicBezTo>
                  <a:pt x="340" y="292"/>
                  <a:pt x="339" y="293"/>
                  <a:pt x="340" y="293"/>
                </a:cubicBezTo>
                <a:cubicBezTo>
                  <a:pt x="341" y="291"/>
                  <a:pt x="343" y="291"/>
                  <a:pt x="343" y="290"/>
                </a:cubicBezTo>
                <a:cubicBezTo>
                  <a:pt x="343" y="290"/>
                  <a:pt x="343" y="291"/>
                  <a:pt x="343" y="291"/>
                </a:cubicBezTo>
                <a:cubicBezTo>
                  <a:pt x="343" y="290"/>
                  <a:pt x="343" y="290"/>
                  <a:pt x="343" y="290"/>
                </a:cubicBezTo>
                <a:cubicBezTo>
                  <a:pt x="345" y="290"/>
                  <a:pt x="347" y="288"/>
                  <a:pt x="346" y="287"/>
                </a:cubicBezTo>
                <a:cubicBezTo>
                  <a:pt x="345" y="288"/>
                  <a:pt x="343" y="288"/>
                  <a:pt x="342" y="290"/>
                </a:cubicBezTo>
                <a:cubicBezTo>
                  <a:pt x="341" y="289"/>
                  <a:pt x="340" y="291"/>
                  <a:pt x="339" y="291"/>
                </a:cubicBezTo>
                <a:cubicBezTo>
                  <a:pt x="340" y="289"/>
                  <a:pt x="342" y="288"/>
                  <a:pt x="342" y="286"/>
                </a:cubicBezTo>
                <a:cubicBezTo>
                  <a:pt x="342" y="287"/>
                  <a:pt x="341" y="287"/>
                  <a:pt x="341" y="287"/>
                </a:cubicBezTo>
                <a:cubicBezTo>
                  <a:pt x="340" y="286"/>
                  <a:pt x="341" y="285"/>
                  <a:pt x="340" y="285"/>
                </a:cubicBezTo>
                <a:cubicBezTo>
                  <a:pt x="340" y="286"/>
                  <a:pt x="340" y="286"/>
                  <a:pt x="340" y="288"/>
                </a:cubicBezTo>
                <a:cubicBezTo>
                  <a:pt x="338" y="288"/>
                  <a:pt x="338" y="291"/>
                  <a:pt x="336" y="291"/>
                </a:cubicBezTo>
                <a:cubicBezTo>
                  <a:pt x="335" y="290"/>
                  <a:pt x="333" y="288"/>
                  <a:pt x="334" y="290"/>
                </a:cubicBezTo>
                <a:cubicBezTo>
                  <a:pt x="334" y="290"/>
                  <a:pt x="333" y="290"/>
                  <a:pt x="333" y="290"/>
                </a:cubicBezTo>
                <a:cubicBezTo>
                  <a:pt x="332" y="286"/>
                  <a:pt x="331" y="284"/>
                  <a:pt x="331" y="281"/>
                </a:cubicBezTo>
                <a:cubicBezTo>
                  <a:pt x="333" y="280"/>
                  <a:pt x="334" y="281"/>
                  <a:pt x="335" y="282"/>
                </a:cubicBezTo>
                <a:cubicBezTo>
                  <a:pt x="339" y="282"/>
                  <a:pt x="341" y="281"/>
                  <a:pt x="344" y="281"/>
                </a:cubicBezTo>
                <a:cubicBezTo>
                  <a:pt x="345" y="283"/>
                  <a:pt x="347" y="281"/>
                  <a:pt x="348" y="282"/>
                </a:cubicBezTo>
                <a:cubicBezTo>
                  <a:pt x="348" y="284"/>
                  <a:pt x="347" y="284"/>
                  <a:pt x="346" y="285"/>
                </a:cubicBezTo>
                <a:cubicBezTo>
                  <a:pt x="348" y="285"/>
                  <a:pt x="348" y="285"/>
                  <a:pt x="347" y="286"/>
                </a:cubicBezTo>
                <a:cubicBezTo>
                  <a:pt x="348" y="285"/>
                  <a:pt x="349" y="285"/>
                  <a:pt x="350" y="284"/>
                </a:cubicBezTo>
                <a:cubicBezTo>
                  <a:pt x="349" y="283"/>
                  <a:pt x="348" y="284"/>
                  <a:pt x="348" y="282"/>
                </a:cubicBezTo>
                <a:cubicBezTo>
                  <a:pt x="349" y="283"/>
                  <a:pt x="349" y="282"/>
                  <a:pt x="350" y="281"/>
                </a:cubicBezTo>
                <a:cubicBezTo>
                  <a:pt x="351" y="282"/>
                  <a:pt x="351" y="283"/>
                  <a:pt x="351" y="283"/>
                </a:cubicBezTo>
                <a:cubicBezTo>
                  <a:pt x="352" y="282"/>
                  <a:pt x="356" y="283"/>
                  <a:pt x="355" y="285"/>
                </a:cubicBezTo>
                <a:cubicBezTo>
                  <a:pt x="358" y="286"/>
                  <a:pt x="358" y="288"/>
                  <a:pt x="360" y="290"/>
                </a:cubicBezTo>
                <a:cubicBezTo>
                  <a:pt x="359" y="289"/>
                  <a:pt x="360" y="291"/>
                  <a:pt x="360" y="291"/>
                </a:cubicBezTo>
                <a:cubicBezTo>
                  <a:pt x="358" y="290"/>
                  <a:pt x="358" y="290"/>
                  <a:pt x="356" y="291"/>
                </a:cubicBezTo>
                <a:cubicBezTo>
                  <a:pt x="356" y="292"/>
                  <a:pt x="355" y="292"/>
                  <a:pt x="356" y="294"/>
                </a:cubicBezTo>
                <a:cubicBezTo>
                  <a:pt x="356" y="294"/>
                  <a:pt x="355" y="295"/>
                  <a:pt x="355" y="295"/>
                </a:cubicBezTo>
                <a:cubicBezTo>
                  <a:pt x="355" y="295"/>
                  <a:pt x="355" y="294"/>
                  <a:pt x="354" y="295"/>
                </a:cubicBezTo>
                <a:cubicBezTo>
                  <a:pt x="353" y="296"/>
                  <a:pt x="352" y="297"/>
                  <a:pt x="350" y="297"/>
                </a:cubicBezTo>
                <a:cubicBezTo>
                  <a:pt x="350" y="298"/>
                  <a:pt x="349" y="297"/>
                  <a:pt x="349" y="298"/>
                </a:cubicBezTo>
                <a:cubicBezTo>
                  <a:pt x="350" y="299"/>
                  <a:pt x="350" y="297"/>
                  <a:pt x="351" y="297"/>
                </a:cubicBezTo>
                <a:cubicBezTo>
                  <a:pt x="352" y="297"/>
                  <a:pt x="352" y="297"/>
                  <a:pt x="352" y="297"/>
                </a:cubicBezTo>
                <a:cubicBezTo>
                  <a:pt x="355" y="294"/>
                  <a:pt x="359" y="295"/>
                  <a:pt x="362" y="292"/>
                </a:cubicBezTo>
                <a:cubicBezTo>
                  <a:pt x="361" y="291"/>
                  <a:pt x="360" y="292"/>
                  <a:pt x="360" y="291"/>
                </a:cubicBezTo>
                <a:cubicBezTo>
                  <a:pt x="362" y="289"/>
                  <a:pt x="366" y="291"/>
                  <a:pt x="367" y="292"/>
                </a:cubicBezTo>
                <a:cubicBezTo>
                  <a:pt x="367" y="292"/>
                  <a:pt x="367" y="292"/>
                  <a:pt x="367" y="292"/>
                </a:cubicBezTo>
                <a:cubicBezTo>
                  <a:pt x="371" y="292"/>
                  <a:pt x="376" y="290"/>
                  <a:pt x="378" y="287"/>
                </a:cubicBezTo>
                <a:cubicBezTo>
                  <a:pt x="378" y="287"/>
                  <a:pt x="379" y="288"/>
                  <a:pt x="379" y="289"/>
                </a:cubicBezTo>
                <a:cubicBezTo>
                  <a:pt x="381" y="290"/>
                  <a:pt x="382" y="293"/>
                  <a:pt x="383" y="295"/>
                </a:cubicBezTo>
                <a:cubicBezTo>
                  <a:pt x="384" y="295"/>
                  <a:pt x="384" y="295"/>
                  <a:pt x="384" y="295"/>
                </a:cubicBezTo>
                <a:cubicBezTo>
                  <a:pt x="385" y="298"/>
                  <a:pt x="389" y="299"/>
                  <a:pt x="391" y="301"/>
                </a:cubicBezTo>
                <a:cubicBezTo>
                  <a:pt x="391" y="301"/>
                  <a:pt x="389" y="302"/>
                  <a:pt x="390" y="303"/>
                </a:cubicBezTo>
                <a:cubicBezTo>
                  <a:pt x="390" y="302"/>
                  <a:pt x="390" y="302"/>
                  <a:pt x="391" y="302"/>
                </a:cubicBezTo>
                <a:cubicBezTo>
                  <a:pt x="391" y="302"/>
                  <a:pt x="391" y="302"/>
                  <a:pt x="390" y="303"/>
                </a:cubicBezTo>
                <a:cubicBezTo>
                  <a:pt x="392" y="303"/>
                  <a:pt x="392" y="303"/>
                  <a:pt x="392" y="303"/>
                </a:cubicBezTo>
                <a:cubicBezTo>
                  <a:pt x="391" y="303"/>
                  <a:pt x="390" y="305"/>
                  <a:pt x="389" y="303"/>
                </a:cubicBezTo>
                <a:cubicBezTo>
                  <a:pt x="389" y="304"/>
                  <a:pt x="389" y="304"/>
                  <a:pt x="389" y="306"/>
                </a:cubicBezTo>
                <a:cubicBezTo>
                  <a:pt x="390" y="306"/>
                  <a:pt x="392" y="306"/>
                  <a:pt x="392" y="306"/>
                </a:cubicBezTo>
                <a:cubicBezTo>
                  <a:pt x="392" y="307"/>
                  <a:pt x="392" y="307"/>
                  <a:pt x="391" y="307"/>
                </a:cubicBezTo>
                <a:cubicBezTo>
                  <a:pt x="390" y="307"/>
                  <a:pt x="390" y="307"/>
                  <a:pt x="391" y="306"/>
                </a:cubicBezTo>
                <a:cubicBezTo>
                  <a:pt x="389" y="307"/>
                  <a:pt x="389" y="307"/>
                  <a:pt x="388" y="308"/>
                </a:cubicBezTo>
                <a:cubicBezTo>
                  <a:pt x="389" y="308"/>
                  <a:pt x="390" y="308"/>
                  <a:pt x="391" y="308"/>
                </a:cubicBezTo>
                <a:cubicBezTo>
                  <a:pt x="391" y="308"/>
                  <a:pt x="391" y="307"/>
                  <a:pt x="392" y="307"/>
                </a:cubicBezTo>
                <a:cubicBezTo>
                  <a:pt x="392" y="309"/>
                  <a:pt x="391" y="309"/>
                  <a:pt x="391" y="310"/>
                </a:cubicBezTo>
                <a:cubicBezTo>
                  <a:pt x="392" y="310"/>
                  <a:pt x="392" y="311"/>
                  <a:pt x="392" y="311"/>
                </a:cubicBezTo>
                <a:cubicBezTo>
                  <a:pt x="392" y="309"/>
                  <a:pt x="393" y="309"/>
                  <a:pt x="393" y="308"/>
                </a:cubicBezTo>
                <a:cubicBezTo>
                  <a:pt x="394" y="309"/>
                  <a:pt x="393" y="310"/>
                  <a:pt x="394" y="310"/>
                </a:cubicBezTo>
                <a:cubicBezTo>
                  <a:pt x="394" y="310"/>
                  <a:pt x="393" y="310"/>
                  <a:pt x="393" y="311"/>
                </a:cubicBezTo>
                <a:cubicBezTo>
                  <a:pt x="394" y="311"/>
                  <a:pt x="396" y="311"/>
                  <a:pt x="396" y="310"/>
                </a:cubicBezTo>
                <a:cubicBezTo>
                  <a:pt x="396" y="310"/>
                  <a:pt x="397" y="311"/>
                  <a:pt x="397" y="312"/>
                </a:cubicBezTo>
                <a:cubicBezTo>
                  <a:pt x="397" y="312"/>
                  <a:pt x="399" y="311"/>
                  <a:pt x="399" y="312"/>
                </a:cubicBezTo>
                <a:cubicBezTo>
                  <a:pt x="399" y="312"/>
                  <a:pt x="398" y="312"/>
                  <a:pt x="398" y="312"/>
                </a:cubicBezTo>
                <a:cubicBezTo>
                  <a:pt x="398" y="312"/>
                  <a:pt x="398" y="312"/>
                  <a:pt x="397" y="312"/>
                </a:cubicBezTo>
                <a:cubicBezTo>
                  <a:pt x="397" y="312"/>
                  <a:pt x="397" y="313"/>
                  <a:pt x="395" y="314"/>
                </a:cubicBezTo>
                <a:cubicBezTo>
                  <a:pt x="397" y="313"/>
                  <a:pt x="398" y="314"/>
                  <a:pt x="398" y="313"/>
                </a:cubicBezTo>
                <a:cubicBezTo>
                  <a:pt x="398" y="313"/>
                  <a:pt x="398" y="313"/>
                  <a:pt x="397" y="313"/>
                </a:cubicBezTo>
                <a:cubicBezTo>
                  <a:pt x="399" y="312"/>
                  <a:pt x="399" y="313"/>
                  <a:pt x="399" y="314"/>
                </a:cubicBezTo>
                <a:cubicBezTo>
                  <a:pt x="400" y="313"/>
                  <a:pt x="399" y="313"/>
                  <a:pt x="399" y="312"/>
                </a:cubicBezTo>
                <a:cubicBezTo>
                  <a:pt x="402" y="313"/>
                  <a:pt x="401" y="309"/>
                  <a:pt x="403" y="310"/>
                </a:cubicBezTo>
                <a:cubicBezTo>
                  <a:pt x="404" y="307"/>
                  <a:pt x="405" y="302"/>
                  <a:pt x="405" y="298"/>
                </a:cubicBezTo>
                <a:cubicBezTo>
                  <a:pt x="405" y="297"/>
                  <a:pt x="403" y="297"/>
                  <a:pt x="402" y="295"/>
                </a:cubicBezTo>
                <a:cubicBezTo>
                  <a:pt x="400" y="298"/>
                  <a:pt x="396" y="297"/>
                  <a:pt x="394" y="297"/>
                </a:cubicBezTo>
                <a:cubicBezTo>
                  <a:pt x="393" y="298"/>
                  <a:pt x="392" y="298"/>
                  <a:pt x="393" y="299"/>
                </a:cubicBezTo>
                <a:cubicBezTo>
                  <a:pt x="392" y="299"/>
                  <a:pt x="392" y="299"/>
                  <a:pt x="392" y="299"/>
                </a:cubicBezTo>
                <a:cubicBezTo>
                  <a:pt x="391" y="300"/>
                  <a:pt x="392" y="300"/>
                  <a:pt x="392" y="301"/>
                </a:cubicBezTo>
                <a:cubicBezTo>
                  <a:pt x="391" y="300"/>
                  <a:pt x="389" y="299"/>
                  <a:pt x="389" y="299"/>
                </a:cubicBezTo>
                <a:cubicBezTo>
                  <a:pt x="389" y="298"/>
                  <a:pt x="388" y="299"/>
                  <a:pt x="388" y="297"/>
                </a:cubicBezTo>
                <a:cubicBezTo>
                  <a:pt x="388" y="297"/>
                  <a:pt x="387" y="297"/>
                  <a:pt x="387" y="297"/>
                </a:cubicBezTo>
                <a:cubicBezTo>
                  <a:pt x="384" y="294"/>
                  <a:pt x="383" y="291"/>
                  <a:pt x="380" y="288"/>
                </a:cubicBezTo>
                <a:cubicBezTo>
                  <a:pt x="379" y="286"/>
                  <a:pt x="377" y="284"/>
                  <a:pt x="377" y="280"/>
                </a:cubicBezTo>
                <a:cubicBezTo>
                  <a:pt x="378" y="277"/>
                  <a:pt x="380" y="274"/>
                  <a:pt x="379" y="270"/>
                </a:cubicBezTo>
                <a:cubicBezTo>
                  <a:pt x="380" y="270"/>
                  <a:pt x="380" y="269"/>
                  <a:pt x="380" y="269"/>
                </a:cubicBezTo>
                <a:cubicBezTo>
                  <a:pt x="377" y="264"/>
                  <a:pt x="379" y="260"/>
                  <a:pt x="379" y="255"/>
                </a:cubicBezTo>
                <a:cubicBezTo>
                  <a:pt x="380" y="248"/>
                  <a:pt x="384" y="242"/>
                  <a:pt x="383" y="235"/>
                </a:cubicBezTo>
                <a:cubicBezTo>
                  <a:pt x="382" y="234"/>
                  <a:pt x="382" y="233"/>
                  <a:pt x="381" y="232"/>
                </a:cubicBezTo>
                <a:cubicBezTo>
                  <a:pt x="380" y="233"/>
                  <a:pt x="379" y="233"/>
                  <a:pt x="377" y="233"/>
                </a:cubicBezTo>
                <a:cubicBezTo>
                  <a:pt x="376" y="235"/>
                  <a:pt x="375" y="236"/>
                  <a:pt x="373" y="237"/>
                </a:cubicBezTo>
                <a:cubicBezTo>
                  <a:pt x="374" y="234"/>
                  <a:pt x="376" y="233"/>
                  <a:pt x="377" y="230"/>
                </a:cubicBezTo>
                <a:cubicBezTo>
                  <a:pt x="376" y="229"/>
                  <a:pt x="376" y="230"/>
                  <a:pt x="375" y="230"/>
                </a:cubicBezTo>
                <a:cubicBezTo>
                  <a:pt x="375" y="233"/>
                  <a:pt x="371" y="234"/>
                  <a:pt x="370" y="237"/>
                </a:cubicBezTo>
                <a:cubicBezTo>
                  <a:pt x="370" y="233"/>
                  <a:pt x="369" y="231"/>
                  <a:pt x="370" y="228"/>
                </a:cubicBezTo>
                <a:cubicBezTo>
                  <a:pt x="369" y="227"/>
                  <a:pt x="368" y="227"/>
                  <a:pt x="366" y="227"/>
                </a:cubicBezTo>
                <a:cubicBezTo>
                  <a:pt x="364" y="228"/>
                  <a:pt x="362" y="231"/>
                  <a:pt x="360" y="230"/>
                </a:cubicBezTo>
                <a:cubicBezTo>
                  <a:pt x="360" y="231"/>
                  <a:pt x="360" y="231"/>
                  <a:pt x="360" y="231"/>
                </a:cubicBezTo>
                <a:cubicBezTo>
                  <a:pt x="360" y="224"/>
                  <a:pt x="363" y="217"/>
                  <a:pt x="365" y="211"/>
                </a:cubicBezTo>
                <a:cubicBezTo>
                  <a:pt x="370" y="207"/>
                  <a:pt x="369" y="199"/>
                  <a:pt x="366" y="194"/>
                </a:cubicBezTo>
                <a:cubicBezTo>
                  <a:pt x="373" y="195"/>
                  <a:pt x="378" y="199"/>
                  <a:pt x="384" y="199"/>
                </a:cubicBezTo>
                <a:cubicBezTo>
                  <a:pt x="387" y="199"/>
                  <a:pt x="389" y="198"/>
                  <a:pt x="391" y="197"/>
                </a:cubicBezTo>
                <a:cubicBezTo>
                  <a:pt x="392" y="197"/>
                  <a:pt x="392" y="197"/>
                  <a:pt x="392" y="197"/>
                </a:cubicBezTo>
                <a:cubicBezTo>
                  <a:pt x="394" y="195"/>
                  <a:pt x="394" y="193"/>
                  <a:pt x="395" y="192"/>
                </a:cubicBezTo>
                <a:cubicBezTo>
                  <a:pt x="395" y="189"/>
                  <a:pt x="394" y="186"/>
                  <a:pt x="395" y="184"/>
                </a:cubicBezTo>
                <a:cubicBezTo>
                  <a:pt x="393" y="183"/>
                  <a:pt x="392" y="179"/>
                  <a:pt x="389" y="178"/>
                </a:cubicBezTo>
                <a:cubicBezTo>
                  <a:pt x="389" y="177"/>
                  <a:pt x="389" y="176"/>
                  <a:pt x="389" y="176"/>
                </a:cubicBezTo>
                <a:cubicBezTo>
                  <a:pt x="389" y="177"/>
                  <a:pt x="388" y="176"/>
                  <a:pt x="387" y="176"/>
                </a:cubicBezTo>
                <a:cubicBezTo>
                  <a:pt x="390" y="172"/>
                  <a:pt x="384" y="172"/>
                  <a:pt x="384" y="170"/>
                </a:cubicBezTo>
                <a:cubicBezTo>
                  <a:pt x="384" y="170"/>
                  <a:pt x="384" y="171"/>
                  <a:pt x="383" y="171"/>
                </a:cubicBezTo>
                <a:cubicBezTo>
                  <a:pt x="383" y="170"/>
                  <a:pt x="382" y="169"/>
                  <a:pt x="382" y="168"/>
                </a:cubicBezTo>
                <a:cubicBezTo>
                  <a:pt x="381" y="168"/>
                  <a:pt x="381" y="167"/>
                  <a:pt x="380" y="168"/>
                </a:cubicBezTo>
                <a:cubicBezTo>
                  <a:pt x="380" y="165"/>
                  <a:pt x="378" y="167"/>
                  <a:pt x="378" y="165"/>
                </a:cubicBezTo>
                <a:cubicBezTo>
                  <a:pt x="378" y="164"/>
                  <a:pt x="379" y="163"/>
                  <a:pt x="378" y="162"/>
                </a:cubicBezTo>
                <a:cubicBezTo>
                  <a:pt x="376" y="162"/>
                  <a:pt x="376" y="165"/>
                  <a:pt x="375" y="164"/>
                </a:cubicBezTo>
                <a:cubicBezTo>
                  <a:pt x="376" y="163"/>
                  <a:pt x="377" y="162"/>
                  <a:pt x="376" y="160"/>
                </a:cubicBezTo>
                <a:cubicBezTo>
                  <a:pt x="372" y="159"/>
                  <a:pt x="372" y="155"/>
                  <a:pt x="368" y="155"/>
                </a:cubicBezTo>
                <a:cubicBezTo>
                  <a:pt x="368" y="154"/>
                  <a:pt x="368" y="154"/>
                  <a:pt x="367" y="153"/>
                </a:cubicBezTo>
                <a:cubicBezTo>
                  <a:pt x="366" y="154"/>
                  <a:pt x="366" y="153"/>
                  <a:pt x="365" y="153"/>
                </a:cubicBezTo>
                <a:cubicBezTo>
                  <a:pt x="365" y="150"/>
                  <a:pt x="364" y="149"/>
                  <a:pt x="362" y="149"/>
                </a:cubicBezTo>
                <a:cubicBezTo>
                  <a:pt x="361" y="151"/>
                  <a:pt x="361" y="149"/>
                  <a:pt x="360" y="150"/>
                </a:cubicBezTo>
                <a:cubicBezTo>
                  <a:pt x="360" y="150"/>
                  <a:pt x="360" y="150"/>
                  <a:pt x="360" y="150"/>
                </a:cubicBezTo>
                <a:cubicBezTo>
                  <a:pt x="359" y="150"/>
                  <a:pt x="359" y="151"/>
                  <a:pt x="358" y="151"/>
                </a:cubicBezTo>
                <a:cubicBezTo>
                  <a:pt x="357" y="149"/>
                  <a:pt x="358" y="148"/>
                  <a:pt x="358" y="146"/>
                </a:cubicBezTo>
                <a:cubicBezTo>
                  <a:pt x="357" y="145"/>
                  <a:pt x="356" y="147"/>
                  <a:pt x="355" y="145"/>
                </a:cubicBezTo>
                <a:cubicBezTo>
                  <a:pt x="356" y="144"/>
                  <a:pt x="354" y="143"/>
                  <a:pt x="353" y="142"/>
                </a:cubicBezTo>
                <a:cubicBezTo>
                  <a:pt x="353" y="142"/>
                  <a:pt x="353" y="142"/>
                  <a:pt x="352" y="142"/>
                </a:cubicBezTo>
                <a:cubicBezTo>
                  <a:pt x="351" y="139"/>
                  <a:pt x="349" y="136"/>
                  <a:pt x="348" y="134"/>
                </a:cubicBezTo>
                <a:cubicBezTo>
                  <a:pt x="346" y="134"/>
                  <a:pt x="346" y="134"/>
                  <a:pt x="346" y="134"/>
                </a:cubicBezTo>
                <a:cubicBezTo>
                  <a:pt x="341" y="128"/>
                  <a:pt x="332" y="125"/>
                  <a:pt x="327" y="119"/>
                </a:cubicBezTo>
                <a:cubicBezTo>
                  <a:pt x="326" y="119"/>
                  <a:pt x="326" y="119"/>
                  <a:pt x="325" y="119"/>
                </a:cubicBezTo>
                <a:cubicBezTo>
                  <a:pt x="324" y="117"/>
                  <a:pt x="322" y="116"/>
                  <a:pt x="321" y="114"/>
                </a:cubicBezTo>
                <a:cubicBezTo>
                  <a:pt x="326" y="110"/>
                  <a:pt x="330" y="107"/>
                  <a:pt x="335" y="104"/>
                </a:cubicBezTo>
                <a:cubicBezTo>
                  <a:pt x="336" y="104"/>
                  <a:pt x="336" y="104"/>
                  <a:pt x="336" y="104"/>
                </a:cubicBezTo>
                <a:cubicBezTo>
                  <a:pt x="337" y="102"/>
                  <a:pt x="338" y="101"/>
                  <a:pt x="340" y="101"/>
                </a:cubicBezTo>
                <a:cubicBezTo>
                  <a:pt x="342" y="102"/>
                  <a:pt x="346" y="100"/>
                  <a:pt x="347" y="103"/>
                </a:cubicBezTo>
                <a:cubicBezTo>
                  <a:pt x="347" y="103"/>
                  <a:pt x="346" y="104"/>
                  <a:pt x="346" y="104"/>
                </a:cubicBezTo>
                <a:cubicBezTo>
                  <a:pt x="348" y="106"/>
                  <a:pt x="349" y="104"/>
                  <a:pt x="350" y="105"/>
                </a:cubicBezTo>
                <a:cubicBezTo>
                  <a:pt x="350" y="105"/>
                  <a:pt x="350" y="104"/>
                  <a:pt x="350" y="104"/>
                </a:cubicBezTo>
                <a:cubicBezTo>
                  <a:pt x="353" y="104"/>
                  <a:pt x="354" y="103"/>
                  <a:pt x="356" y="102"/>
                </a:cubicBezTo>
                <a:cubicBezTo>
                  <a:pt x="357" y="100"/>
                  <a:pt x="360" y="98"/>
                  <a:pt x="358" y="96"/>
                </a:cubicBezTo>
                <a:cubicBezTo>
                  <a:pt x="356" y="96"/>
                  <a:pt x="353" y="96"/>
                  <a:pt x="351" y="97"/>
                </a:cubicBezTo>
                <a:cubicBezTo>
                  <a:pt x="351" y="96"/>
                  <a:pt x="351" y="96"/>
                  <a:pt x="351" y="95"/>
                </a:cubicBezTo>
                <a:cubicBezTo>
                  <a:pt x="355" y="93"/>
                  <a:pt x="359" y="89"/>
                  <a:pt x="364" y="87"/>
                </a:cubicBezTo>
                <a:cubicBezTo>
                  <a:pt x="364" y="87"/>
                  <a:pt x="364" y="87"/>
                  <a:pt x="365" y="87"/>
                </a:cubicBezTo>
                <a:cubicBezTo>
                  <a:pt x="368" y="85"/>
                  <a:pt x="372" y="82"/>
                  <a:pt x="377" y="82"/>
                </a:cubicBezTo>
                <a:cubicBezTo>
                  <a:pt x="378" y="80"/>
                  <a:pt x="380" y="80"/>
                  <a:pt x="382" y="80"/>
                </a:cubicBezTo>
                <a:cubicBezTo>
                  <a:pt x="382" y="78"/>
                  <a:pt x="386" y="77"/>
                  <a:pt x="388" y="77"/>
                </a:cubicBezTo>
                <a:cubicBezTo>
                  <a:pt x="390" y="75"/>
                  <a:pt x="393" y="76"/>
                  <a:pt x="395" y="74"/>
                </a:cubicBezTo>
                <a:cubicBezTo>
                  <a:pt x="395" y="73"/>
                  <a:pt x="395" y="73"/>
                  <a:pt x="394" y="73"/>
                </a:cubicBezTo>
                <a:cubicBezTo>
                  <a:pt x="401" y="71"/>
                  <a:pt x="406" y="66"/>
                  <a:pt x="414" y="63"/>
                </a:cubicBezTo>
                <a:cubicBezTo>
                  <a:pt x="414" y="62"/>
                  <a:pt x="414" y="62"/>
                  <a:pt x="414" y="62"/>
                </a:cubicBezTo>
                <a:cubicBezTo>
                  <a:pt x="413" y="61"/>
                  <a:pt x="412" y="62"/>
                  <a:pt x="411" y="62"/>
                </a:cubicBezTo>
                <a:cubicBezTo>
                  <a:pt x="410" y="63"/>
                  <a:pt x="407" y="64"/>
                  <a:pt x="405" y="63"/>
                </a:cubicBezTo>
                <a:cubicBezTo>
                  <a:pt x="401" y="63"/>
                  <a:pt x="397" y="64"/>
                  <a:pt x="395" y="65"/>
                </a:cubicBezTo>
                <a:cubicBezTo>
                  <a:pt x="394" y="64"/>
                  <a:pt x="395" y="61"/>
                  <a:pt x="394" y="61"/>
                </a:cubicBezTo>
                <a:cubicBezTo>
                  <a:pt x="394" y="62"/>
                  <a:pt x="393" y="61"/>
                  <a:pt x="393" y="62"/>
                </a:cubicBezTo>
                <a:cubicBezTo>
                  <a:pt x="393" y="63"/>
                  <a:pt x="394" y="62"/>
                  <a:pt x="394" y="62"/>
                </a:cubicBezTo>
                <a:cubicBezTo>
                  <a:pt x="394" y="67"/>
                  <a:pt x="390" y="67"/>
                  <a:pt x="387" y="67"/>
                </a:cubicBezTo>
                <a:cubicBezTo>
                  <a:pt x="386" y="69"/>
                  <a:pt x="383" y="69"/>
                  <a:pt x="381" y="70"/>
                </a:cubicBezTo>
                <a:cubicBezTo>
                  <a:pt x="382" y="69"/>
                  <a:pt x="382" y="68"/>
                  <a:pt x="383" y="69"/>
                </a:cubicBezTo>
                <a:cubicBezTo>
                  <a:pt x="383" y="68"/>
                  <a:pt x="383" y="66"/>
                  <a:pt x="383" y="66"/>
                </a:cubicBezTo>
                <a:cubicBezTo>
                  <a:pt x="383" y="66"/>
                  <a:pt x="383" y="66"/>
                  <a:pt x="383" y="65"/>
                </a:cubicBezTo>
                <a:cubicBezTo>
                  <a:pt x="385" y="59"/>
                  <a:pt x="391" y="56"/>
                  <a:pt x="394" y="52"/>
                </a:cubicBezTo>
                <a:cubicBezTo>
                  <a:pt x="398" y="49"/>
                  <a:pt x="400" y="43"/>
                  <a:pt x="405" y="42"/>
                </a:cubicBezTo>
                <a:cubicBezTo>
                  <a:pt x="405" y="42"/>
                  <a:pt x="405" y="41"/>
                  <a:pt x="405" y="41"/>
                </a:cubicBezTo>
                <a:cubicBezTo>
                  <a:pt x="409" y="37"/>
                  <a:pt x="414" y="35"/>
                  <a:pt x="421" y="33"/>
                </a:cubicBezTo>
                <a:cubicBezTo>
                  <a:pt x="421" y="32"/>
                  <a:pt x="422" y="31"/>
                  <a:pt x="423" y="32"/>
                </a:cubicBezTo>
                <a:close/>
                <a:moveTo>
                  <a:pt x="150" y="77"/>
                </a:moveTo>
                <a:cubicBezTo>
                  <a:pt x="151" y="77"/>
                  <a:pt x="152" y="78"/>
                  <a:pt x="152" y="79"/>
                </a:cubicBezTo>
                <a:cubicBezTo>
                  <a:pt x="152" y="79"/>
                  <a:pt x="151" y="78"/>
                  <a:pt x="150" y="77"/>
                </a:cubicBezTo>
                <a:close/>
                <a:moveTo>
                  <a:pt x="109" y="209"/>
                </a:moveTo>
                <a:cubicBezTo>
                  <a:pt x="109" y="209"/>
                  <a:pt x="109" y="208"/>
                  <a:pt x="110" y="208"/>
                </a:cubicBezTo>
                <a:cubicBezTo>
                  <a:pt x="109" y="208"/>
                  <a:pt x="109" y="209"/>
                  <a:pt x="109" y="209"/>
                </a:cubicBezTo>
                <a:close/>
                <a:moveTo>
                  <a:pt x="139" y="211"/>
                </a:moveTo>
                <a:cubicBezTo>
                  <a:pt x="138" y="211"/>
                  <a:pt x="138" y="209"/>
                  <a:pt x="139" y="209"/>
                </a:cubicBezTo>
                <a:cubicBezTo>
                  <a:pt x="139" y="209"/>
                  <a:pt x="139" y="211"/>
                  <a:pt x="139" y="211"/>
                </a:cubicBezTo>
                <a:close/>
                <a:moveTo>
                  <a:pt x="143" y="214"/>
                </a:moveTo>
                <a:cubicBezTo>
                  <a:pt x="143" y="214"/>
                  <a:pt x="143" y="214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2" y="213"/>
                  <a:pt x="142" y="213"/>
                  <a:pt x="140" y="214"/>
                </a:cubicBezTo>
                <a:cubicBezTo>
                  <a:pt x="140" y="213"/>
                  <a:pt x="139" y="213"/>
                  <a:pt x="140" y="211"/>
                </a:cubicBezTo>
                <a:cubicBezTo>
                  <a:pt x="140" y="211"/>
                  <a:pt x="140" y="211"/>
                  <a:pt x="140" y="211"/>
                </a:cubicBezTo>
                <a:cubicBezTo>
                  <a:pt x="142" y="212"/>
                  <a:pt x="142" y="211"/>
                  <a:pt x="144" y="212"/>
                </a:cubicBezTo>
                <a:cubicBezTo>
                  <a:pt x="143" y="212"/>
                  <a:pt x="143" y="213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4" y="213"/>
                  <a:pt x="144" y="214"/>
                  <a:pt x="145" y="214"/>
                </a:cubicBezTo>
                <a:cubicBezTo>
                  <a:pt x="144" y="215"/>
                  <a:pt x="143" y="215"/>
                  <a:pt x="143" y="214"/>
                </a:cubicBezTo>
                <a:close/>
                <a:moveTo>
                  <a:pt x="144" y="217"/>
                </a:moveTo>
                <a:cubicBezTo>
                  <a:pt x="144" y="217"/>
                  <a:pt x="145" y="216"/>
                  <a:pt x="144" y="216"/>
                </a:cubicBezTo>
                <a:cubicBezTo>
                  <a:pt x="145" y="216"/>
                  <a:pt x="144" y="217"/>
                  <a:pt x="145" y="217"/>
                </a:cubicBezTo>
                <a:lnTo>
                  <a:pt x="144" y="217"/>
                </a:lnTo>
                <a:close/>
                <a:moveTo>
                  <a:pt x="147" y="134"/>
                </a:moveTo>
                <a:cubicBezTo>
                  <a:pt x="142" y="132"/>
                  <a:pt x="137" y="135"/>
                  <a:pt x="135" y="133"/>
                </a:cubicBezTo>
                <a:cubicBezTo>
                  <a:pt x="135" y="132"/>
                  <a:pt x="136" y="133"/>
                  <a:pt x="137" y="132"/>
                </a:cubicBezTo>
                <a:cubicBezTo>
                  <a:pt x="135" y="132"/>
                  <a:pt x="134" y="132"/>
                  <a:pt x="133" y="132"/>
                </a:cubicBezTo>
                <a:cubicBezTo>
                  <a:pt x="132" y="130"/>
                  <a:pt x="134" y="129"/>
                  <a:pt x="132" y="128"/>
                </a:cubicBezTo>
                <a:cubicBezTo>
                  <a:pt x="132" y="127"/>
                  <a:pt x="133" y="128"/>
                  <a:pt x="133" y="127"/>
                </a:cubicBezTo>
                <a:cubicBezTo>
                  <a:pt x="135" y="127"/>
                  <a:pt x="135" y="128"/>
                  <a:pt x="137" y="128"/>
                </a:cubicBezTo>
                <a:cubicBezTo>
                  <a:pt x="137" y="129"/>
                  <a:pt x="139" y="129"/>
                  <a:pt x="139" y="127"/>
                </a:cubicBezTo>
                <a:cubicBezTo>
                  <a:pt x="142" y="128"/>
                  <a:pt x="145" y="129"/>
                  <a:pt x="147" y="131"/>
                </a:cubicBezTo>
                <a:cubicBezTo>
                  <a:pt x="147" y="132"/>
                  <a:pt x="147" y="133"/>
                  <a:pt x="147" y="134"/>
                </a:cubicBezTo>
                <a:close/>
                <a:moveTo>
                  <a:pt x="147" y="129"/>
                </a:moveTo>
                <a:cubicBezTo>
                  <a:pt x="144" y="129"/>
                  <a:pt x="145" y="128"/>
                  <a:pt x="142" y="128"/>
                </a:cubicBezTo>
                <a:cubicBezTo>
                  <a:pt x="142" y="127"/>
                  <a:pt x="142" y="127"/>
                  <a:pt x="142" y="127"/>
                </a:cubicBezTo>
                <a:cubicBezTo>
                  <a:pt x="144" y="127"/>
                  <a:pt x="145" y="126"/>
                  <a:pt x="146" y="127"/>
                </a:cubicBezTo>
                <a:cubicBezTo>
                  <a:pt x="146" y="126"/>
                  <a:pt x="147" y="127"/>
                  <a:pt x="148" y="126"/>
                </a:cubicBezTo>
                <a:cubicBezTo>
                  <a:pt x="148" y="127"/>
                  <a:pt x="148" y="128"/>
                  <a:pt x="147" y="129"/>
                </a:cubicBezTo>
                <a:close/>
                <a:moveTo>
                  <a:pt x="148" y="123"/>
                </a:moveTo>
                <a:cubicBezTo>
                  <a:pt x="149" y="124"/>
                  <a:pt x="149" y="126"/>
                  <a:pt x="147" y="126"/>
                </a:cubicBezTo>
                <a:cubicBezTo>
                  <a:pt x="146" y="126"/>
                  <a:pt x="146" y="126"/>
                  <a:pt x="146" y="125"/>
                </a:cubicBezTo>
                <a:cubicBezTo>
                  <a:pt x="146" y="127"/>
                  <a:pt x="142" y="126"/>
                  <a:pt x="141" y="126"/>
                </a:cubicBezTo>
                <a:cubicBezTo>
                  <a:pt x="141" y="125"/>
                  <a:pt x="143" y="126"/>
                  <a:pt x="144" y="125"/>
                </a:cubicBezTo>
                <a:cubicBezTo>
                  <a:pt x="145" y="125"/>
                  <a:pt x="144" y="123"/>
                  <a:pt x="146" y="123"/>
                </a:cubicBezTo>
                <a:cubicBezTo>
                  <a:pt x="146" y="125"/>
                  <a:pt x="146" y="123"/>
                  <a:pt x="147" y="123"/>
                </a:cubicBezTo>
                <a:cubicBezTo>
                  <a:pt x="147" y="123"/>
                  <a:pt x="147" y="123"/>
                  <a:pt x="147" y="122"/>
                </a:cubicBezTo>
                <a:cubicBezTo>
                  <a:pt x="148" y="122"/>
                  <a:pt x="148" y="122"/>
                  <a:pt x="149" y="121"/>
                </a:cubicBezTo>
                <a:cubicBezTo>
                  <a:pt x="149" y="121"/>
                  <a:pt x="149" y="121"/>
                  <a:pt x="149" y="121"/>
                </a:cubicBezTo>
                <a:cubicBezTo>
                  <a:pt x="149" y="122"/>
                  <a:pt x="149" y="122"/>
                  <a:pt x="149" y="122"/>
                </a:cubicBezTo>
                <a:cubicBezTo>
                  <a:pt x="149" y="122"/>
                  <a:pt x="149" y="122"/>
                  <a:pt x="148" y="122"/>
                </a:cubicBezTo>
                <a:cubicBezTo>
                  <a:pt x="148" y="122"/>
                  <a:pt x="149" y="123"/>
                  <a:pt x="148" y="123"/>
                </a:cubicBezTo>
                <a:close/>
                <a:moveTo>
                  <a:pt x="149" y="212"/>
                </a:moveTo>
                <a:cubicBezTo>
                  <a:pt x="150" y="213"/>
                  <a:pt x="151" y="212"/>
                  <a:pt x="151" y="212"/>
                </a:cubicBezTo>
                <a:cubicBezTo>
                  <a:pt x="153" y="212"/>
                  <a:pt x="153" y="214"/>
                  <a:pt x="155" y="213"/>
                </a:cubicBezTo>
                <a:cubicBezTo>
                  <a:pt x="155" y="215"/>
                  <a:pt x="155" y="215"/>
                  <a:pt x="156" y="217"/>
                </a:cubicBezTo>
                <a:cubicBezTo>
                  <a:pt x="155" y="217"/>
                  <a:pt x="154" y="216"/>
                  <a:pt x="153" y="217"/>
                </a:cubicBezTo>
                <a:cubicBezTo>
                  <a:pt x="153" y="217"/>
                  <a:pt x="153" y="216"/>
                  <a:pt x="152" y="215"/>
                </a:cubicBezTo>
                <a:cubicBezTo>
                  <a:pt x="151" y="216"/>
                  <a:pt x="154" y="218"/>
                  <a:pt x="151" y="218"/>
                </a:cubicBezTo>
                <a:cubicBezTo>
                  <a:pt x="150" y="217"/>
                  <a:pt x="148" y="215"/>
                  <a:pt x="149" y="212"/>
                </a:cubicBezTo>
                <a:close/>
                <a:moveTo>
                  <a:pt x="152" y="229"/>
                </a:moveTo>
                <a:cubicBezTo>
                  <a:pt x="152" y="229"/>
                  <a:pt x="152" y="228"/>
                  <a:pt x="152" y="228"/>
                </a:cubicBezTo>
                <a:cubicBezTo>
                  <a:pt x="152" y="228"/>
                  <a:pt x="152" y="228"/>
                  <a:pt x="152" y="228"/>
                </a:cubicBezTo>
                <a:cubicBezTo>
                  <a:pt x="152" y="228"/>
                  <a:pt x="152" y="227"/>
                  <a:pt x="153" y="228"/>
                </a:cubicBezTo>
                <a:cubicBezTo>
                  <a:pt x="153" y="229"/>
                  <a:pt x="152" y="228"/>
                  <a:pt x="152" y="229"/>
                </a:cubicBezTo>
                <a:close/>
                <a:moveTo>
                  <a:pt x="152" y="224"/>
                </a:moveTo>
                <a:cubicBezTo>
                  <a:pt x="151" y="223"/>
                  <a:pt x="151" y="222"/>
                  <a:pt x="150" y="221"/>
                </a:cubicBezTo>
                <a:cubicBezTo>
                  <a:pt x="151" y="221"/>
                  <a:pt x="150" y="221"/>
                  <a:pt x="151" y="221"/>
                </a:cubicBezTo>
                <a:cubicBezTo>
                  <a:pt x="151" y="221"/>
                  <a:pt x="150" y="220"/>
                  <a:pt x="150" y="220"/>
                </a:cubicBezTo>
                <a:cubicBezTo>
                  <a:pt x="150" y="219"/>
                  <a:pt x="151" y="220"/>
                  <a:pt x="151" y="219"/>
                </a:cubicBezTo>
                <a:cubicBezTo>
                  <a:pt x="151" y="219"/>
                  <a:pt x="151" y="218"/>
                  <a:pt x="152" y="218"/>
                </a:cubicBezTo>
                <a:cubicBezTo>
                  <a:pt x="152" y="219"/>
                  <a:pt x="152" y="219"/>
                  <a:pt x="153" y="219"/>
                </a:cubicBezTo>
                <a:cubicBezTo>
                  <a:pt x="153" y="219"/>
                  <a:pt x="152" y="219"/>
                  <a:pt x="152" y="219"/>
                </a:cubicBezTo>
                <a:cubicBezTo>
                  <a:pt x="153" y="220"/>
                  <a:pt x="154" y="222"/>
                  <a:pt x="154" y="224"/>
                </a:cubicBezTo>
                <a:cubicBezTo>
                  <a:pt x="153" y="225"/>
                  <a:pt x="152" y="223"/>
                  <a:pt x="152" y="224"/>
                </a:cubicBezTo>
                <a:close/>
                <a:moveTo>
                  <a:pt x="158" y="220"/>
                </a:moveTo>
                <a:cubicBezTo>
                  <a:pt x="158" y="220"/>
                  <a:pt x="157" y="220"/>
                  <a:pt x="158" y="219"/>
                </a:cubicBezTo>
                <a:cubicBezTo>
                  <a:pt x="157" y="219"/>
                  <a:pt x="156" y="219"/>
                  <a:pt x="156" y="220"/>
                </a:cubicBezTo>
                <a:cubicBezTo>
                  <a:pt x="155" y="219"/>
                  <a:pt x="155" y="219"/>
                  <a:pt x="154" y="218"/>
                </a:cubicBezTo>
                <a:cubicBezTo>
                  <a:pt x="155" y="217"/>
                  <a:pt x="156" y="218"/>
                  <a:pt x="157" y="216"/>
                </a:cubicBezTo>
                <a:cubicBezTo>
                  <a:pt x="157" y="216"/>
                  <a:pt x="157" y="217"/>
                  <a:pt x="157" y="217"/>
                </a:cubicBezTo>
                <a:cubicBezTo>
                  <a:pt x="157" y="217"/>
                  <a:pt x="157" y="217"/>
                  <a:pt x="158" y="217"/>
                </a:cubicBezTo>
                <a:cubicBezTo>
                  <a:pt x="158" y="218"/>
                  <a:pt x="157" y="219"/>
                  <a:pt x="158" y="219"/>
                </a:cubicBezTo>
                <a:lnTo>
                  <a:pt x="158" y="220"/>
                </a:lnTo>
                <a:close/>
                <a:moveTo>
                  <a:pt x="175" y="252"/>
                </a:moveTo>
                <a:cubicBezTo>
                  <a:pt x="176" y="252"/>
                  <a:pt x="175" y="253"/>
                  <a:pt x="175" y="254"/>
                </a:cubicBezTo>
                <a:cubicBezTo>
                  <a:pt x="174" y="254"/>
                  <a:pt x="175" y="253"/>
                  <a:pt x="175" y="252"/>
                </a:cubicBezTo>
                <a:close/>
                <a:moveTo>
                  <a:pt x="171" y="248"/>
                </a:moveTo>
                <a:cubicBezTo>
                  <a:pt x="169" y="247"/>
                  <a:pt x="169" y="244"/>
                  <a:pt x="170" y="243"/>
                </a:cubicBezTo>
                <a:cubicBezTo>
                  <a:pt x="171" y="243"/>
                  <a:pt x="172" y="245"/>
                  <a:pt x="172" y="245"/>
                </a:cubicBezTo>
                <a:cubicBezTo>
                  <a:pt x="172" y="246"/>
                  <a:pt x="170" y="246"/>
                  <a:pt x="171" y="248"/>
                </a:cubicBezTo>
                <a:close/>
                <a:moveTo>
                  <a:pt x="167" y="255"/>
                </a:moveTo>
                <a:cubicBezTo>
                  <a:pt x="168" y="255"/>
                  <a:pt x="169" y="255"/>
                  <a:pt x="169" y="255"/>
                </a:cubicBezTo>
                <a:cubicBezTo>
                  <a:pt x="169" y="256"/>
                  <a:pt x="169" y="256"/>
                  <a:pt x="169" y="256"/>
                </a:cubicBezTo>
                <a:cubicBezTo>
                  <a:pt x="168" y="256"/>
                  <a:pt x="168" y="256"/>
                  <a:pt x="167" y="256"/>
                </a:cubicBezTo>
                <a:cubicBezTo>
                  <a:pt x="167" y="256"/>
                  <a:pt x="168" y="256"/>
                  <a:pt x="167" y="255"/>
                </a:cubicBezTo>
                <a:close/>
                <a:moveTo>
                  <a:pt x="165" y="280"/>
                </a:moveTo>
                <a:cubicBezTo>
                  <a:pt x="166" y="277"/>
                  <a:pt x="166" y="276"/>
                  <a:pt x="167" y="273"/>
                </a:cubicBezTo>
                <a:cubicBezTo>
                  <a:pt x="169" y="273"/>
                  <a:pt x="170" y="273"/>
                  <a:pt x="171" y="272"/>
                </a:cubicBezTo>
                <a:cubicBezTo>
                  <a:pt x="170" y="275"/>
                  <a:pt x="169" y="277"/>
                  <a:pt x="167" y="280"/>
                </a:cubicBezTo>
                <a:cubicBezTo>
                  <a:pt x="169" y="279"/>
                  <a:pt x="169" y="278"/>
                  <a:pt x="170" y="276"/>
                </a:cubicBezTo>
                <a:cubicBezTo>
                  <a:pt x="170" y="279"/>
                  <a:pt x="169" y="280"/>
                  <a:pt x="169" y="283"/>
                </a:cubicBezTo>
                <a:cubicBezTo>
                  <a:pt x="167" y="282"/>
                  <a:pt x="168" y="283"/>
                  <a:pt x="167" y="283"/>
                </a:cubicBezTo>
                <a:cubicBezTo>
                  <a:pt x="167" y="282"/>
                  <a:pt x="167" y="282"/>
                  <a:pt x="167" y="281"/>
                </a:cubicBezTo>
                <a:cubicBezTo>
                  <a:pt x="166" y="282"/>
                  <a:pt x="165" y="285"/>
                  <a:pt x="164" y="287"/>
                </a:cubicBezTo>
                <a:cubicBezTo>
                  <a:pt x="162" y="285"/>
                  <a:pt x="164" y="282"/>
                  <a:pt x="165" y="280"/>
                </a:cubicBezTo>
                <a:close/>
                <a:moveTo>
                  <a:pt x="163" y="287"/>
                </a:moveTo>
                <a:cubicBezTo>
                  <a:pt x="163" y="287"/>
                  <a:pt x="163" y="287"/>
                  <a:pt x="163" y="288"/>
                </a:cubicBezTo>
                <a:cubicBezTo>
                  <a:pt x="162" y="288"/>
                  <a:pt x="163" y="287"/>
                  <a:pt x="163" y="287"/>
                </a:cubicBezTo>
                <a:close/>
                <a:moveTo>
                  <a:pt x="161" y="288"/>
                </a:moveTo>
                <a:cubicBezTo>
                  <a:pt x="162" y="288"/>
                  <a:pt x="162" y="288"/>
                  <a:pt x="163" y="289"/>
                </a:cubicBezTo>
                <a:cubicBezTo>
                  <a:pt x="163" y="289"/>
                  <a:pt x="161" y="289"/>
                  <a:pt x="161" y="290"/>
                </a:cubicBezTo>
                <a:cubicBezTo>
                  <a:pt x="161" y="290"/>
                  <a:pt x="161" y="289"/>
                  <a:pt x="161" y="288"/>
                </a:cubicBezTo>
                <a:close/>
                <a:moveTo>
                  <a:pt x="161" y="297"/>
                </a:moveTo>
                <a:cubicBezTo>
                  <a:pt x="161" y="297"/>
                  <a:pt x="161" y="297"/>
                  <a:pt x="162" y="297"/>
                </a:cubicBezTo>
                <a:cubicBezTo>
                  <a:pt x="162" y="297"/>
                  <a:pt x="162" y="299"/>
                  <a:pt x="161" y="299"/>
                </a:cubicBezTo>
                <a:cubicBezTo>
                  <a:pt x="160" y="298"/>
                  <a:pt x="161" y="298"/>
                  <a:pt x="161" y="297"/>
                </a:cubicBezTo>
                <a:close/>
                <a:moveTo>
                  <a:pt x="156" y="306"/>
                </a:moveTo>
                <a:cubicBezTo>
                  <a:pt x="156" y="307"/>
                  <a:pt x="157" y="307"/>
                  <a:pt x="157" y="307"/>
                </a:cubicBezTo>
                <a:cubicBezTo>
                  <a:pt x="156" y="308"/>
                  <a:pt x="156" y="309"/>
                  <a:pt x="156" y="310"/>
                </a:cubicBezTo>
                <a:cubicBezTo>
                  <a:pt x="155" y="310"/>
                  <a:pt x="155" y="309"/>
                  <a:pt x="154" y="309"/>
                </a:cubicBezTo>
                <a:cubicBezTo>
                  <a:pt x="155" y="309"/>
                  <a:pt x="156" y="308"/>
                  <a:pt x="156" y="306"/>
                </a:cubicBezTo>
                <a:close/>
                <a:moveTo>
                  <a:pt x="160" y="310"/>
                </a:moveTo>
                <a:cubicBezTo>
                  <a:pt x="160" y="310"/>
                  <a:pt x="160" y="313"/>
                  <a:pt x="157" y="313"/>
                </a:cubicBezTo>
                <a:cubicBezTo>
                  <a:pt x="157" y="312"/>
                  <a:pt x="157" y="312"/>
                  <a:pt x="157" y="312"/>
                </a:cubicBezTo>
                <a:cubicBezTo>
                  <a:pt x="156" y="314"/>
                  <a:pt x="154" y="316"/>
                  <a:pt x="153" y="319"/>
                </a:cubicBezTo>
                <a:cubicBezTo>
                  <a:pt x="153" y="317"/>
                  <a:pt x="153" y="315"/>
                  <a:pt x="154" y="315"/>
                </a:cubicBezTo>
                <a:cubicBezTo>
                  <a:pt x="154" y="313"/>
                  <a:pt x="155" y="312"/>
                  <a:pt x="156" y="310"/>
                </a:cubicBezTo>
                <a:cubicBezTo>
                  <a:pt x="157" y="311"/>
                  <a:pt x="159" y="309"/>
                  <a:pt x="159" y="309"/>
                </a:cubicBezTo>
                <a:cubicBezTo>
                  <a:pt x="159" y="309"/>
                  <a:pt x="160" y="309"/>
                  <a:pt x="160" y="310"/>
                </a:cubicBezTo>
                <a:close/>
                <a:moveTo>
                  <a:pt x="171" y="288"/>
                </a:moveTo>
                <a:cubicBezTo>
                  <a:pt x="170" y="288"/>
                  <a:pt x="170" y="288"/>
                  <a:pt x="170" y="289"/>
                </a:cubicBezTo>
                <a:cubicBezTo>
                  <a:pt x="170" y="289"/>
                  <a:pt x="170" y="289"/>
                  <a:pt x="170" y="288"/>
                </a:cubicBezTo>
                <a:cubicBezTo>
                  <a:pt x="168" y="289"/>
                  <a:pt x="170" y="289"/>
                  <a:pt x="170" y="290"/>
                </a:cubicBezTo>
                <a:cubicBezTo>
                  <a:pt x="168" y="295"/>
                  <a:pt x="164" y="298"/>
                  <a:pt x="164" y="301"/>
                </a:cubicBezTo>
                <a:cubicBezTo>
                  <a:pt x="163" y="301"/>
                  <a:pt x="163" y="302"/>
                  <a:pt x="162" y="303"/>
                </a:cubicBezTo>
                <a:cubicBezTo>
                  <a:pt x="162" y="303"/>
                  <a:pt x="162" y="301"/>
                  <a:pt x="162" y="301"/>
                </a:cubicBezTo>
                <a:cubicBezTo>
                  <a:pt x="162" y="300"/>
                  <a:pt x="161" y="301"/>
                  <a:pt x="161" y="300"/>
                </a:cubicBezTo>
                <a:cubicBezTo>
                  <a:pt x="161" y="300"/>
                  <a:pt x="162" y="299"/>
                  <a:pt x="162" y="300"/>
                </a:cubicBezTo>
                <a:cubicBezTo>
                  <a:pt x="163" y="298"/>
                  <a:pt x="165" y="292"/>
                  <a:pt x="162" y="290"/>
                </a:cubicBezTo>
                <a:cubicBezTo>
                  <a:pt x="164" y="289"/>
                  <a:pt x="165" y="287"/>
                  <a:pt x="166" y="285"/>
                </a:cubicBezTo>
                <a:cubicBezTo>
                  <a:pt x="166" y="285"/>
                  <a:pt x="166" y="286"/>
                  <a:pt x="166" y="286"/>
                </a:cubicBezTo>
                <a:cubicBezTo>
                  <a:pt x="168" y="287"/>
                  <a:pt x="169" y="286"/>
                  <a:pt x="170" y="285"/>
                </a:cubicBezTo>
                <a:cubicBezTo>
                  <a:pt x="170" y="280"/>
                  <a:pt x="173" y="277"/>
                  <a:pt x="175" y="273"/>
                </a:cubicBezTo>
                <a:cubicBezTo>
                  <a:pt x="175" y="279"/>
                  <a:pt x="174" y="282"/>
                  <a:pt x="171" y="288"/>
                </a:cubicBezTo>
                <a:close/>
                <a:moveTo>
                  <a:pt x="171" y="272"/>
                </a:moveTo>
                <a:cubicBezTo>
                  <a:pt x="172" y="272"/>
                  <a:pt x="172" y="271"/>
                  <a:pt x="173" y="271"/>
                </a:cubicBezTo>
                <a:cubicBezTo>
                  <a:pt x="172" y="272"/>
                  <a:pt x="172" y="273"/>
                  <a:pt x="171" y="274"/>
                </a:cubicBezTo>
                <a:cubicBezTo>
                  <a:pt x="172" y="273"/>
                  <a:pt x="171" y="273"/>
                  <a:pt x="171" y="272"/>
                </a:cubicBezTo>
                <a:close/>
                <a:moveTo>
                  <a:pt x="175" y="273"/>
                </a:moveTo>
                <a:cubicBezTo>
                  <a:pt x="174" y="272"/>
                  <a:pt x="175" y="271"/>
                  <a:pt x="176" y="270"/>
                </a:cubicBezTo>
                <a:cubicBezTo>
                  <a:pt x="176" y="271"/>
                  <a:pt x="175" y="271"/>
                  <a:pt x="175" y="273"/>
                </a:cubicBezTo>
                <a:close/>
                <a:moveTo>
                  <a:pt x="173" y="263"/>
                </a:moveTo>
                <a:cubicBezTo>
                  <a:pt x="173" y="263"/>
                  <a:pt x="174" y="263"/>
                  <a:pt x="174" y="264"/>
                </a:cubicBezTo>
                <a:cubicBezTo>
                  <a:pt x="174" y="264"/>
                  <a:pt x="173" y="264"/>
                  <a:pt x="173" y="265"/>
                </a:cubicBezTo>
                <a:cubicBezTo>
                  <a:pt x="172" y="265"/>
                  <a:pt x="173" y="264"/>
                  <a:pt x="172" y="264"/>
                </a:cubicBezTo>
                <a:cubicBezTo>
                  <a:pt x="172" y="262"/>
                  <a:pt x="173" y="261"/>
                  <a:pt x="173" y="260"/>
                </a:cubicBezTo>
                <a:cubicBezTo>
                  <a:pt x="172" y="261"/>
                  <a:pt x="172" y="261"/>
                  <a:pt x="172" y="263"/>
                </a:cubicBezTo>
                <a:cubicBezTo>
                  <a:pt x="171" y="263"/>
                  <a:pt x="171" y="262"/>
                  <a:pt x="170" y="262"/>
                </a:cubicBezTo>
                <a:cubicBezTo>
                  <a:pt x="171" y="264"/>
                  <a:pt x="172" y="265"/>
                  <a:pt x="173" y="267"/>
                </a:cubicBezTo>
                <a:cubicBezTo>
                  <a:pt x="172" y="270"/>
                  <a:pt x="171" y="272"/>
                  <a:pt x="168" y="272"/>
                </a:cubicBezTo>
                <a:cubicBezTo>
                  <a:pt x="168" y="270"/>
                  <a:pt x="169" y="268"/>
                  <a:pt x="170" y="266"/>
                </a:cubicBezTo>
                <a:cubicBezTo>
                  <a:pt x="169" y="267"/>
                  <a:pt x="169" y="268"/>
                  <a:pt x="168" y="269"/>
                </a:cubicBezTo>
                <a:cubicBezTo>
                  <a:pt x="166" y="269"/>
                  <a:pt x="167" y="270"/>
                  <a:pt x="165" y="270"/>
                </a:cubicBezTo>
                <a:cubicBezTo>
                  <a:pt x="164" y="268"/>
                  <a:pt x="167" y="265"/>
                  <a:pt x="165" y="263"/>
                </a:cubicBezTo>
                <a:cubicBezTo>
                  <a:pt x="165" y="262"/>
                  <a:pt x="166" y="261"/>
                  <a:pt x="166" y="262"/>
                </a:cubicBezTo>
                <a:cubicBezTo>
                  <a:pt x="165" y="260"/>
                  <a:pt x="166" y="259"/>
                  <a:pt x="167" y="257"/>
                </a:cubicBezTo>
                <a:cubicBezTo>
                  <a:pt x="169" y="257"/>
                  <a:pt x="169" y="257"/>
                  <a:pt x="170" y="256"/>
                </a:cubicBezTo>
                <a:cubicBezTo>
                  <a:pt x="171" y="256"/>
                  <a:pt x="171" y="256"/>
                  <a:pt x="172" y="256"/>
                </a:cubicBezTo>
                <a:cubicBezTo>
                  <a:pt x="171" y="254"/>
                  <a:pt x="172" y="253"/>
                  <a:pt x="172" y="251"/>
                </a:cubicBezTo>
                <a:cubicBezTo>
                  <a:pt x="173" y="252"/>
                  <a:pt x="172" y="254"/>
                  <a:pt x="173" y="256"/>
                </a:cubicBezTo>
                <a:cubicBezTo>
                  <a:pt x="174" y="257"/>
                  <a:pt x="174" y="256"/>
                  <a:pt x="175" y="256"/>
                </a:cubicBezTo>
                <a:cubicBezTo>
                  <a:pt x="175" y="255"/>
                  <a:pt x="175" y="254"/>
                  <a:pt x="176" y="253"/>
                </a:cubicBezTo>
                <a:cubicBezTo>
                  <a:pt x="176" y="256"/>
                  <a:pt x="177" y="262"/>
                  <a:pt x="173" y="263"/>
                </a:cubicBezTo>
                <a:close/>
                <a:moveTo>
                  <a:pt x="189" y="261"/>
                </a:moveTo>
                <a:cubicBezTo>
                  <a:pt x="189" y="261"/>
                  <a:pt x="189" y="261"/>
                  <a:pt x="188" y="261"/>
                </a:cubicBezTo>
                <a:cubicBezTo>
                  <a:pt x="188" y="265"/>
                  <a:pt x="184" y="266"/>
                  <a:pt x="186" y="270"/>
                </a:cubicBezTo>
                <a:cubicBezTo>
                  <a:pt x="185" y="269"/>
                  <a:pt x="185" y="269"/>
                  <a:pt x="184" y="269"/>
                </a:cubicBezTo>
                <a:cubicBezTo>
                  <a:pt x="185" y="272"/>
                  <a:pt x="182" y="274"/>
                  <a:pt x="181" y="276"/>
                </a:cubicBezTo>
                <a:cubicBezTo>
                  <a:pt x="180" y="277"/>
                  <a:pt x="179" y="276"/>
                  <a:pt x="179" y="276"/>
                </a:cubicBezTo>
                <a:cubicBezTo>
                  <a:pt x="179" y="276"/>
                  <a:pt x="179" y="275"/>
                  <a:pt x="179" y="275"/>
                </a:cubicBezTo>
                <a:cubicBezTo>
                  <a:pt x="179" y="275"/>
                  <a:pt x="179" y="275"/>
                  <a:pt x="178" y="275"/>
                </a:cubicBezTo>
                <a:cubicBezTo>
                  <a:pt x="178" y="276"/>
                  <a:pt x="178" y="276"/>
                  <a:pt x="178" y="276"/>
                </a:cubicBezTo>
                <a:cubicBezTo>
                  <a:pt x="176" y="275"/>
                  <a:pt x="180" y="270"/>
                  <a:pt x="179" y="268"/>
                </a:cubicBezTo>
                <a:cubicBezTo>
                  <a:pt x="180" y="268"/>
                  <a:pt x="180" y="268"/>
                  <a:pt x="180" y="268"/>
                </a:cubicBezTo>
                <a:cubicBezTo>
                  <a:pt x="180" y="266"/>
                  <a:pt x="180" y="265"/>
                  <a:pt x="180" y="263"/>
                </a:cubicBezTo>
                <a:cubicBezTo>
                  <a:pt x="178" y="263"/>
                  <a:pt x="178" y="265"/>
                  <a:pt x="177" y="266"/>
                </a:cubicBezTo>
                <a:cubicBezTo>
                  <a:pt x="177" y="264"/>
                  <a:pt x="179" y="260"/>
                  <a:pt x="179" y="257"/>
                </a:cubicBezTo>
                <a:cubicBezTo>
                  <a:pt x="181" y="258"/>
                  <a:pt x="182" y="259"/>
                  <a:pt x="183" y="260"/>
                </a:cubicBezTo>
                <a:cubicBezTo>
                  <a:pt x="184" y="260"/>
                  <a:pt x="184" y="259"/>
                  <a:pt x="184" y="259"/>
                </a:cubicBezTo>
                <a:cubicBezTo>
                  <a:pt x="184" y="259"/>
                  <a:pt x="184" y="260"/>
                  <a:pt x="184" y="260"/>
                </a:cubicBezTo>
                <a:cubicBezTo>
                  <a:pt x="185" y="258"/>
                  <a:pt x="188" y="258"/>
                  <a:pt x="188" y="257"/>
                </a:cubicBezTo>
                <a:cubicBezTo>
                  <a:pt x="189" y="259"/>
                  <a:pt x="190" y="259"/>
                  <a:pt x="189" y="261"/>
                </a:cubicBezTo>
                <a:close/>
                <a:moveTo>
                  <a:pt x="189" y="255"/>
                </a:moveTo>
                <a:cubicBezTo>
                  <a:pt x="188" y="255"/>
                  <a:pt x="191" y="256"/>
                  <a:pt x="190" y="254"/>
                </a:cubicBezTo>
                <a:cubicBezTo>
                  <a:pt x="191" y="255"/>
                  <a:pt x="191" y="256"/>
                  <a:pt x="193" y="256"/>
                </a:cubicBezTo>
                <a:cubicBezTo>
                  <a:pt x="192" y="258"/>
                  <a:pt x="190" y="256"/>
                  <a:pt x="189" y="255"/>
                </a:cubicBezTo>
                <a:close/>
                <a:moveTo>
                  <a:pt x="210" y="77"/>
                </a:moveTo>
                <a:cubicBezTo>
                  <a:pt x="209" y="78"/>
                  <a:pt x="211" y="78"/>
                  <a:pt x="211" y="80"/>
                </a:cubicBezTo>
                <a:cubicBezTo>
                  <a:pt x="211" y="80"/>
                  <a:pt x="208" y="77"/>
                  <a:pt x="210" y="77"/>
                </a:cubicBezTo>
                <a:close/>
                <a:moveTo>
                  <a:pt x="218" y="264"/>
                </a:moveTo>
                <a:cubicBezTo>
                  <a:pt x="216" y="265"/>
                  <a:pt x="216" y="266"/>
                  <a:pt x="213" y="268"/>
                </a:cubicBezTo>
                <a:cubicBezTo>
                  <a:pt x="213" y="267"/>
                  <a:pt x="213" y="267"/>
                  <a:pt x="213" y="266"/>
                </a:cubicBezTo>
                <a:cubicBezTo>
                  <a:pt x="213" y="266"/>
                  <a:pt x="212" y="266"/>
                  <a:pt x="212" y="266"/>
                </a:cubicBezTo>
                <a:cubicBezTo>
                  <a:pt x="212" y="265"/>
                  <a:pt x="213" y="263"/>
                  <a:pt x="212" y="262"/>
                </a:cubicBezTo>
                <a:cubicBezTo>
                  <a:pt x="213" y="261"/>
                  <a:pt x="215" y="263"/>
                  <a:pt x="215" y="261"/>
                </a:cubicBezTo>
                <a:cubicBezTo>
                  <a:pt x="215" y="262"/>
                  <a:pt x="216" y="261"/>
                  <a:pt x="217" y="262"/>
                </a:cubicBezTo>
                <a:cubicBezTo>
                  <a:pt x="217" y="262"/>
                  <a:pt x="217" y="261"/>
                  <a:pt x="217" y="261"/>
                </a:cubicBezTo>
                <a:cubicBezTo>
                  <a:pt x="218" y="261"/>
                  <a:pt x="218" y="262"/>
                  <a:pt x="218" y="261"/>
                </a:cubicBezTo>
                <a:cubicBezTo>
                  <a:pt x="219" y="262"/>
                  <a:pt x="217" y="263"/>
                  <a:pt x="218" y="264"/>
                </a:cubicBezTo>
                <a:close/>
                <a:moveTo>
                  <a:pt x="219" y="263"/>
                </a:moveTo>
                <a:cubicBezTo>
                  <a:pt x="218" y="262"/>
                  <a:pt x="220" y="261"/>
                  <a:pt x="220" y="261"/>
                </a:cubicBezTo>
                <a:cubicBezTo>
                  <a:pt x="220" y="260"/>
                  <a:pt x="221" y="263"/>
                  <a:pt x="219" y="263"/>
                </a:cubicBezTo>
                <a:close/>
                <a:moveTo>
                  <a:pt x="238" y="69"/>
                </a:moveTo>
                <a:cubicBezTo>
                  <a:pt x="238" y="68"/>
                  <a:pt x="239" y="66"/>
                  <a:pt x="240" y="65"/>
                </a:cubicBezTo>
                <a:cubicBezTo>
                  <a:pt x="240" y="66"/>
                  <a:pt x="239" y="69"/>
                  <a:pt x="238" y="69"/>
                </a:cubicBezTo>
                <a:close/>
                <a:moveTo>
                  <a:pt x="402" y="299"/>
                </a:moveTo>
                <a:cubicBezTo>
                  <a:pt x="403" y="299"/>
                  <a:pt x="403" y="300"/>
                  <a:pt x="404" y="299"/>
                </a:cubicBezTo>
                <a:cubicBezTo>
                  <a:pt x="403" y="299"/>
                  <a:pt x="404" y="299"/>
                  <a:pt x="404" y="299"/>
                </a:cubicBezTo>
                <a:cubicBezTo>
                  <a:pt x="404" y="300"/>
                  <a:pt x="403" y="299"/>
                  <a:pt x="402" y="300"/>
                </a:cubicBezTo>
                <a:cubicBezTo>
                  <a:pt x="402" y="300"/>
                  <a:pt x="402" y="299"/>
                  <a:pt x="402" y="299"/>
                </a:cubicBezTo>
                <a:close/>
                <a:moveTo>
                  <a:pt x="368" y="242"/>
                </a:moveTo>
                <a:cubicBezTo>
                  <a:pt x="369" y="242"/>
                  <a:pt x="369" y="241"/>
                  <a:pt x="369" y="241"/>
                </a:cubicBezTo>
                <a:cubicBezTo>
                  <a:pt x="370" y="241"/>
                  <a:pt x="369" y="242"/>
                  <a:pt x="369" y="242"/>
                </a:cubicBezTo>
                <a:cubicBezTo>
                  <a:pt x="369" y="242"/>
                  <a:pt x="368" y="243"/>
                  <a:pt x="368" y="242"/>
                </a:cubicBezTo>
                <a:cubicBezTo>
                  <a:pt x="368" y="242"/>
                  <a:pt x="368" y="242"/>
                  <a:pt x="368" y="242"/>
                </a:cubicBezTo>
                <a:close/>
                <a:moveTo>
                  <a:pt x="240" y="276"/>
                </a:moveTo>
                <a:cubicBezTo>
                  <a:pt x="241" y="277"/>
                  <a:pt x="242" y="277"/>
                  <a:pt x="242" y="279"/>
                </a:cubicBezTo>
                <a:cubicBezTo>
                  <a:pt x="241" y="279"/>
                  <a:pt x="240" y="277"/>
                  <a:pt x="240" y="276"/>
                </a:cubicBezTo>
                <a:close/>
                <a:moveTo>
                  <a:pt x="250" y="73"/>
                </a:moveTo>
                <a:cubicBezTo>
                  <a:pt x="250" y="75"/>
                  <a:pt x="250" y="76"/>
                  <a:pt x="249" y="77"/>
                </a:cubicBezTo>
                <a:cubicBezTo>
                  <a:pt x="248" y="77"/>
                  <a:pt x="249" y="77"/>
                  <a:pt x="249" y="75"/>
                </a:cubicBezTo>
                <a:cubicBezTo>
                  <a:pt x="248" y="76"/>
                  <a:pt x="247" y="76"/>
                  <a:pt x="247" y="77"/>
                </a:cubicBezTo>
                <a:cubicBezTo>
                  <a:pt x="247" y="76"/>
                  <a:pt x="247" y="76"/>
                  <a:pt x="247" y="76"/>
                </a:cubicBezTo>
                <a:cubicBezTo>
                  <a:pt x="247" y="76"/>
                  <a:pt x="247" y="75"/>
                  <a:pt x="246" y="75"/>
                </a:cubicBezTo>
                <a:cubicBezTo>
                  <a:pt x="247" y="75"/>
                  <a:pt x="247" y="74"/>
                  <a:pt x="248" y="74"/>
                </a:cubicBezTo>
                <a:cubicBezTo>
                  <a:pt x="248" y="73"/>
                  <a:pt x="248" y="72"/>
                  <a:pt x="248" y="71"/>
                </a:cubicBezTo>
                <a:cubicBezTo>
                  <a:pt x="247" y="71"/>
                  <a:pt x="248" y="72"/>
                  <a:pt x="247" y="72"/>
                </a:cubicBezTo>
                <a:cubicBezTo>
                  <a:pt x="247" y="71"/>
                  <a:pt x="247" y="71"/>
                  <a:pt x="246" y="71"/>
                </a:cubicBezTo>
                <a:cubicBezTo>
                  <a:pt x="246" y="70"/>
                  <a:pt x="246" y="69"/>
                  <a:pt x="246" y="68"/>
                </a:cubicBezTo>
                <a:cubicBezTo>
                  <a:pt x="246" y="69"/>
                  <a:pt x="246" y="70"/>
                  <a:pt x="245" y="70"/>
                </a:cubicBezTo>
                <a:cubicBezTo>
                  <a:pt x="246" y="69"/>
                  <a:pt x="245" y="69"/>
                  <a:pt x="244" y="69"/>
                </a:cubicBezTo>
                <a:cubicBezTo>
                  <a:pt x="244" y="68"/>
                  <a:pt x="243" y="67"/>
                  <a:pt x="244" y="66"/>
                </a:cubicBezTo>
                <a:cubicBezTo>
                  <a:pt x="243" y="66"/>
                  <a:pt x="243" y="66"/>
                  <a:pt x="242" y="66"/>
                </a:cubicBezTo>
                <a:cubicBezTo>
                  <a:pt x="242" y="67"/>
                  <a:pt x="242" y="67"/>
                  <a:pt x="242" y="68"/>
                </a:cubicBezTo>
                <a:cubicBezTo>
                  <a:pt x="241" y="68"/>
                  <a:pt x="241" y="66"/>
                  <a:pt x="241" y="66"/>
                </a:cubicBezTo>
                <a:cubicBezTo>
                  <a:pt x="241" y="62"/>
                  <a:pt x="242" y="59"/>
                  <a:pt x="245" y="57"/>
                </a:cubicBezTo>
                <a:cubicBezTo>
                  <a:pt x="245" y="55"/>
                  <a:pt x="245" y="51"/>
                  <a:pt x="246" y="50"/>
                </a:cubicBezTo>
                <a:cubicBezTo>
                  <a:pt x="246" y="50"/>
                  <a:pt x="248" y="52"/>
                  <a:pt x="247" y="53"/>
                </a:cubicBezTo>
                <a:cubicBezTo>
                  <a:pt x="247" y="54"/>
                  <a:pt x="247" y="54"/>
                  <a:pt x="247" y="55"/>
                </a:cubicBezTo>
                <a:cubicBezTo>
                  <a:pt x="248" y="55"/>
                  <a:pt x="247" y="54"/>
                  <a:pt x="248" y="54"/>
                </a:cubicBezTo>
                <a:cubicBezTo>
                  <a:pt x="249" y="53"/>
                  <a:pt x="247" y="57"/>
                  <a:pt x="248" y="57"/>
                </a:cubicBezTo>
                <a:cubicBezTo>
                  <a:pt x="248" y="58"/>
                  <a:pt x="247" y="57"/>
                  <a:pt x="247" y="57"/>
                </a:cubicBezTo>
                <a:cubicBezTo>
                  <a:pt x="247" y="59"/>
                  <a:pt x="248" y="60"/>
                  <a:pt x="249" y="62"/>
                </a:cubicBezTo>
                <a:cubicBezTo>
                  <a:pt x="249" y="61"/>
                  <a:pt x="249" y="61"/>
                  <a:pt x="250" y="61"/>
                </a:cubicBezTo>
                <a:cubicBezTo>
                  <a:pt x="250" y="61"/>
                  <a:pt x="250" y="62"/>
                  <a:pt x="251" y="62"/>
                </a:cubicBezTo>
                <a:cubicBezTo>
                  <a:pt x="251" y="63"/>
                  <a:pt x="250" y="62"/>
                  <a:pt x="250" y="63"/>
                </a:cubicBezTo>
                <a:cubicBezTo>
                  <a:pt x="250" y="65"/>
                  <a:pt x="253" y="66"/>
                  <a:pt x="253" y="67"/>
                </a:cubicBezTo>
                <a:cubicBezTo>
                  <a:pt x="253" y="67"/>
                  <a:pt x="253" y="67"/>
                  <a:pt x="253" y="67"/>
                </a:cubicBezTo>
                <a:cubicBezTo>
                  <a:pt x="254" y="67"/>
                  <a:pt x="255" y="68"/>
                  <a:pt x="256" y="68"/>
                </a:cubicBezTo>
                <a:cubicBezTo>
                  <a:pt x="255" y="69"/>
                  <a:pt x="256" y="70"/>
                  <a:pt x="256" y="71"/>
                </a:cubicBezTo>
                <a:cubicBezTo>
                  <a:pt x="255" y="71"/>
                  <a:pt x="254" y="71"/>
                  <a:pt x="254" y="70"/>
                </a:cubicBezTo>
                <a:cubicBezTo>
                  <a:pt x="254" y="72"/>
                  <a:pt x="254" y="73"/>
                  <a:pt x="254" y="75"/>
                </a:cubicBezTo>
                <a:cubicBezTo>
                  <a:pt x="254" y="75"/>
                  <a:pt x="253" y="76"/>
                  <a:pt x="253" y="76"/>
                </a:cubicBezTo>
                <a:cubicBezTo>
                  <a:pt x="252" y="75"/>
                  <a:pt x="252" y="72"/>
                  <a:pt x="252" y="70"/>
                </a:cubicBezTo>
                <a:cubicBezTo>
                  <a:pt x="251" y="71"/>
                  <a:pt x="252" y="71"/>
                  <a:pt x="251" y="73"/>
                </a:cubicBezTo>
                <a:cubicBezTo>
                  <a:pt x="251" y="73"/>
                  <a:pt x="250" y="73"/>
                  <a:pt x="250" y="73"/>
                </a:cubicBezTo>
                <a:close/>
                <a:moveTo>
                  <a:pt x="262" y="258"/>
                </a:moveTo>
                <a:cubicBezTo>
                  <a:pt x="262" y="258"/>
                  <a:pt x="262" y="258"/>
                  <a:pt x="262" y="258"/>
                </a:cubicBezTo>
                <a:cubicBezTo>
                  <a:pt x="261" y="257"/>
                  <a:pt x="261" y="258"/>
                  <a:pt x="260" y="259"/>
                </a:cubicBezTo>
                <a:cubicBezTo>
                  <a:pt x="260" y="257"/>
                  <a:pt x="260" y="255"/>
                  <a:pt x="258" y="255"/>
                </a:cubicBezTo>
                <a:cubicBezTo>
                  <a:pt x="258" y="255"/>
                  <a:pt x="258" y="254"/>
                  <a:pt x="258" y="254"/>
                </a:cubicBezTo>
                <a:cubicBezTo>
                  <a:pt x="259" y="253"/>
                  <a:pt x="260" y="254"/>
                  <a:pt x="260" y="252"/>
                </a:cubicBezTo>
                <a:cubicBezTo>
                  <a:pt x="261" y="252"/>
                  <a:pt x="261" y="252"/>
                  <a:pt x="261" y="252"/>
                </a:cubicBezTo>
                <a:cubicBezTo>
                  <a:pt x="261" y="252"/>
                  <a:pt x="262" y="255"/>
                  <a:pt x="261" y="254"/>
                </a:cubicBezTo>
                <a:cubicBezTo>
                  <a:pt x="261" y="255"/>
                  <a:pt x="261" y="255"/>
                  <a:pt x="260" y="256"/>
                </a:cubicBezTo>
                <a:cubicBezTo>
                  <a:pt x="261" y="257"/>
                  <a:pt x="262" y="256"/>
                  <a:pt x="262" y="257"/>
                </a:cubicBezTo>
                <a:lnTo>
                  <a:pt x="262" y="258"/>
                </a:lnTo>
                <a:close/>
                <a:moveTo>
                  <a:pt x="263" y="85"/>
                </a:moveTo>
                <a:cubicBezTo>
                  <a:pt x="261" y="85"/>
                  <a:pt x="261" y="86"/>
                  <a:pt x="260" y="87"/>
                </a:cubicBezTo>
                <a:cubicBezTo>
                  <a:pt x="259" y="86"/>
                  <a:pt x="259" y="86"/>
                  <a:pt x="259" y="85"/>
                </a:cubicBezTo>
                <a:cubicBezTo>
                  <a:pt x="260" y="85"/>
                  <a:pt x="261" y="85"/>
                  <a:pt x="260" y="83"/>
                </a:cubicBezTo>
                <a:cubicBezTo>
                  <a:pt x="261" y="83"/>
                  <a:pt x="262" y="82"/>
                  <a:pt x="263" y="82"/>
                </a:cubicBezTo>
                <a:cubicBezTo>
                  <a:pt x="264" y="84"/>
                  <a:pt x="263" y="83"/>
                  <a:pt x="263" y="85"/>
                </a:cubicBezTo>
                <a:close/>
                <a:moveTo>
                  <a:pt x="264" y="263"/>
                </a:moveTo>
                <a:cubicBezTo>
                  <a:pt x="263" y="262"/>
                  <a:pt x="265" y="260"/>
                  <a:pt x="266" y="260"/>
                </a:cubicBezTo>
                <a:cubicBezTo>
                  <a:pt x="267" y="260"/>
                  <a:pt x="267" y="263"/>
                  <a:pt x="265" y="263"/>
                </a:cubicBezTo>
                <a:cubicBezTo>
                  <a:pt x="265" y="262"/>
                  <a:pt x="265" y="262"/>
                  <a:pt x="265" y="261"/>
                </a:cubicBezTo>
                <a:cubicBezTo>
                  <a:pt x="264" y="262"/>
                  <a:pt x="264" y="262"/>
                  <a:pt x="264" y="263"/>
                </a:cubicBezTo>
                <a:close/>
                <a:moveTo>
                  <a:pt x="266" y="257"/>
                </a:moveTo>
                <a:cubicBezTo>
                  <a:pt x="267" y="257"/>
                  <a:pt x="267" y="257"/>
                  <a:pt x="268" y="256"/>
                </a:cubicBezTo>
                <a:cubicBezTo>
                  <a:pt x="269" y="256"/>
                  <a:pt x="270" y="258"/>
                  <a:pt x="271" y="257"/>
                </a:cubicBezTo>
                <a:cubicBezTo>
                  <a:pt x="272" y="258"/>
                  <a:pt x="270" y="261"/>
                  <a:pt x="269" y="261"/>
                </a:cubicBezTo>
                <a:cubicBezTo>
                  <a:pt x="267" y="260"/>
                  <a:pt x="267" y="259"/>
                  <a:pt x="266" y="257"/>
                </a:cubicBezTo>
                <a:close/>
                <a:moveTo>
                  <a:pt x="267" y="278"/>
                </a:moveTo>
                <a:cubicBezTo>
                  <a:pt x="265" y="278"/>
                  <a:pt x="265" y="276"/>
                  <a:pt x="265" y="275"/>
                </a:cubicBezTo>
                <a:cubicBezTo>
                  <a:pt x="266" y="275"/>
                  <a:pt x="267" y="277"/>
                  <a:pt x="267" y="278"/>
                </a:cubicBezTo>
                <a:close/>
                <a:moveTo>
                  <a:pt x="266" y="264"/>
                </a:moveTo>
                <a:cubicBezTo>
                  <a:pt x="267" y="264"/>
                  <a:pt x="268" y="266"/>
                  <a:pt x="268" y="267"/>
                </a:cubicBezTo>
                <a:cubicBezTo>
                  <a:pt x="266" y="266"/>
                  <a:pt x="267" y="265"/>
                  <a:pt x="266" y="264"/>
                </a:cubicBezTo>
                <a:close/>
                <a:moveTo>
                  <a:pt x="269" y="276"/>
                </a:moveTo>
                <a:cubicBezTo>
                  <a:pt x="268" y="276"/>
                  <a:pt x="268" y="275"/>
                  <a:pt x="268" y="274"/>
                </a:cubicBezTo>
                <a:cubicBezTo>
                  <a:pt x="268" y="274"/>
                  <a:pt x="268" y="275"/>
                  <a:pt x="268" y="275"/>
                </a:cubicBezTo>
                <a:cubicBezTo>
                  <a:pt x="269" y="275"/>
                  <a:pt x="267" y="274"/>
                  <a:pt x="269" y="274"/>
                </a:cubicBezTo>
                <a:cubicBezTo>
                  <a:pt x="269" y="275"/>
                  <a:pt x="269" y="276"/>
                  <a:pt x="269" y="276"/>
                </a:cubicBezTo>
                <a:close/>
                <a:moveTo>
                  <a:pt x="271" y="271"/>
                </a:moveTo>
                <a:cubicBezTo>
                  <a:pt x="270" y="271"/>
                  <a:pt x="270" y="270"/>
                  <a:pt x="271" y="270"/>
                </a:cubicBezTo>
                <a:cubicBezTo>
                  <a:pt x="270" y="270"/>
                  <a:pt x="269" y="270"/>
                  <a:pt x="269" y="269"/>
                </a:cubicBezTo>
                <a:cubicBezTo>
                  <a:pt x="269" y="269"/>
                  <a:pt x="269" y="270"/>
                  <a:pt x="269" y="271"/>
                </a:cubicBezTo>
                <a:cubicBezTo>
                  <a:pt x="270" y="272"/>
                  <a:pt x="271" y="273"/>
                  <a:pt x="270" y="274"/>
                </a:cubicBezTo>
                <a:cubicBezTo>
                  <a:pt x="270" y="274"/>
                  <a:pt x="270" y="273"/>
                  <a:pt x="269" y="274"/>
                </a:cubicBezTo>
                <a:cubicBezTo>
                  <a:pt x="268" y="272"/>
                  <a:pt x="268" y="267"/>
                  <a:pt x="270" y="267"/>
                </a:cubicBezTo>
                <a:cubicBezTo>
                  <a:pt x="269" y="267"/>
                  <a:pt x="269" y="268"/>
                  <a:pt x="269" y="268"/>
                </a:cubicBezTo>
                <a:cubicBezTo>
                  <a:pt x="270" y="268"/>
                  <a:pt x="270" y="268"/>
                  <a:pt x="270" y="268"/>
                </a:cubicBezTo>
                <a:cubicBezTo>
                  <a:pt x="271" y="269"/>
                  <a:pt x="271" y="270"/>
                  <a:pt x="271" y="271"/>
                </a:cubicBezTo>
                <a:close/>
                <a:moveTo>
                  <a:pt x="272" y="265"/>
                </a:moveTo>
                <a:cubicBezTo>
                  <a:pt x="273" y="263"/>
                  <a:pt x="270" y="263"/>
                  <a:pt x="270" y="261"/>
                </a:cubicBezTo>
                <a:cubicBezTo>
                  <a:pt x="271" y="261"/>
                  <a:pt x="272" y="262"/>
                  <a:pt x="272" y="262"/>
                </a:cubicBezTo>
                <a:cubicBezTo>
                  <a:pt x="273" y="263"/>
                  <a:pt x="272" y="264"/>
                  <a:pt x="274" y="264"/>
                </a:cubicBezTo>
                <a:cubicBezTo>
                  <a:pt x="273" y="265"/>
                  <a:pt x="273" y="265"/>
                  <a:pt x="272" y="265"/>
                </a:cubicBezTo>
                <a:close/>
                <a:moveTo>
                  <a:pt x="274" y="261"/>
                </a:moveTo>
                <a:cubicBezTo>
                  <a:pt x="274" y="262"/>
                  <a:pt x="273" y="262"/>
                  <a:pt x="273" y="263"/>
                </a:cubicBezTo>
                <a:cubicBezTo>
                  <a:pt x="272" y="262"/>
                  <a:pt x="273" y="262"/>
                  <a:pt x="272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2"/>
                  <a:pt x="274" y="261"/>
                </a:cubicBezTo>
                <a:close/>
                <a:moveTo>
                  <a:pt x="277" y="268"/>
                </a:moveTo>
                <a:cubicBezTo>
                  <a:pt x="277" y="267"/>
                  <a:pt x="278" y="267"/>
                  <a:pt x="277" y="266"/>
                </a:cubicBezTo>
                <a:cubicBezTo>
                  <a:pt x="277" y="266"/>
                  <a:pt x="277" y="267"/>
                  <a:pt x="276" y="267"/>
                </a:cubicBezTo>
                <a:cubicBezTo>
                  <a:pt x="277" y="269"/>
                  <a:pt x="277" y="271"/>
                  <a:pt x="275" y="271"/>
                </a:cubicBezTo>
                <a:cubicBezTo>
                  <a:pt x="275" y="271"/>
                  <a:pt x="275" y="270"/>
                  <a:pt x="275" y="270"/>
                </a:cubicBezTo>
                <a:cubicBezTo>
                  <a:pt x="275" y="270"/>
                  <a:pt x="275" y="270"/>
                  <a:pt x="275" y="270"/>
                </a:cubicBezTo>
                <a:cubicBezTo>
                  <a:pt x="275" y="268"/>
                  <a:pt x="276" y="268"/>
                  <a:pt x="276" y="266"/>
                </a:cubicBezTo>
                <a:cubicBezTo>
                  <a:pt x="275" y="266"/>
                  <a:pt x="275" y="267"/>
                  <a:pt x="275" y="268"/>
                </a:cubicBezTo>
                <a:cubicBezTo>
                  <a:pt x="274" y="268"/>
                  <a:pt x="274" y="268"/>
                  <a:pt x="274" y="268"/>
                </a:cubicBezTo>
                <a:cubicBezTo>
                  <a:pt x="274" y="267"/>
                  <a:pt x="274" y="266"/>
                  <a:pt x="273" y="266"/>
                </a:cubicBezTo>
                <a:cubicBezTo>
                  <a:pt x="274" y="265"/>
                  <a:pt x="274" y="264"/>
                  <a:pt x="274" y="263"/>
                </a:cubicBezTo>
                <a:cubicBezTo>
                  <a:pt x="276" y="263"/>
                  <a:pt x="276" y="266"/>
                  <a:pt x="278" y="266"/>
                </a:cubicBezTo>
                <a:cubicBezTo>
                  <a:pt x="278" y="267"/>
                  <a:pt x="278" y="267"/>
                  <a:pt x="277" y="268"/>
                </a:cubicBezTo>
                <a:close/>
                <a:moveTo>
                  <a:pt x="287" y="298"/>
                </a:moveTo>
                <a:cubicBezTo>
                  <a:pt x="286" y="296"/>
                  <a:pt x="285" y="295"/>
                  <a:pt x="285" y="293"/>
                </a:cubicBezTo>
                <a:cubicBezTo>
                  <a:pt x="288" y="292"/>
                  <a:pt x="290" y="294"/>
                  <a:pt x="291" y="296"/>
                </a:cubicBezTo>
                <a:cubicBezTo>
                  <a:pt x="289" y="296"/>
                  <a:pt x="288" y="298"/>
                  <a:pt x="287" y="298"/>
                </a:cubicBezTo>
                <a:close/>
                <a:moveTo>
                  <a:pt x="295" y="291"/>
                </a:moveTo>
                <a:cubicBezTo>
                  <a:pt x="294" y="291"/>
                  <a:pt x="292" y="291"/>
                  <a:pt x="291" y="291"/>
                </a:cubicBezTo>
                <a:cubicBezTo>
                  <a:pt x="293" y="292"/>
                  <a:pt x="294" y="292"/>
                  <a:pt x="295" y="292"/>
                </a:cubicBezTo>
                <a:cubicBezTo>
                  <a:pt x="295" y="294"/>
                  <a:pt x="293" y="294"/>
                  <a:pt x="292" y="295"/>
                </a:cubicBezTo>
                <a:cubicBezTo>
                  <a:pt x="289" y="294"/>
                  <a:pt x="289" y="291"/>
                  <a:pt x="285" y="292"/>
                </a:cubicBezTo>
                <a:cubicBezTo>
                  <a:pt x="283" y="290"/>
                  <a:pt x="282" y="287"/>
                  <a:pt x="281" y="285"/>
                </a:cubicBezTo>
                <a:cubicBezTo>
                  <a:pt x="283" y="284"/>
                  <a:pt x="284" y="284"/>
                  <a:pt x="286" y="285"/>
                </a:cubicBezTo>
                <a:cubicBezTo>
                  <a:pt x="285" y="286"/>
                  <a:pt x="285" y="286"/>
                  <a:pt x="285" y="287"/>
                </a:cubicBezTo>
                <a:cubicBezTo>
                  <a:pt x="284" y="286"/>
                  <a:pt x="284" y="286"/>
                  <a:pt x="284" y="286"/>
                </a:cubicBezTo>
                <a:cubicBezTo>
                  <a:pt x="281" y="289"/>
                  <a:pt x="287" y="289"/>
                  <a:pt x="289" y="290"/>
                </a:cubicBezTo>
                <a:cubicBezTo>
                  <a:pt x="288" y="289"/>
                  <a:pt x="288" y="290"/>
                  <a:pt x="288" y="289"/>
                </a:cubicBezTo>
                <a:cubicBezTo>
                  <a:pt x="288" y="289"/>
                  <a:pt x="289" y="288"/>
                  <a:pt x="290" y="287"/>
                </a:cubicBezTo>
                <a:cubicBezTo>
                  <a:pt x="290" y="287"/>
                  <a:pt x="290" y="288"/>
                  <a:pt x="291" y="288"/>
                </a:cubicBezTo>
                <a:cubicBezTo>
                  <a:pt x="292" y="287"/>
                  <a:pt x="290" y="287"/>
                  <a:pt x="291" y="285"/>
                </a:cubicBezTo>
                <a:cubicBezTo>
                  <a:pt x="292" y="287"/>
                  <a:pt x="293" y="288"/>
                  <a:pt x="295" y="288"/>
                </a:cubicBezTo>
                <a:cubicBezTo>
                  <a:pt x="295" y="289"/>
                  <a:pt x="295" y="289"/>
                  <a:pt x="296" y="288"/>
                </a:cubicBezTo>
                <a:cubicBezTo>
                  <a:pt x="295" y="289"/>
                  <a:pt x="296" y="289"/>
                  <a:pt x="296" y="290"/>
                </a:cubicBezTo>
                <a:cubicBezTo>
                  <a:pt x="296" y="291"/>
                  <a:pt x="295" y="290"/>
                  <a:pt x="295" y="291"/>
                </a:cubicBezTo>
                <a:close/>
                <a:moveTo>
                  <a:pt x="312" y="302"/>
                </a:moveTo>
                <a:cubicBezTo>
                  <a:pt x="311" y="302"/>
                  <a:pt x="312" y="301"/>
                  <a:pt x="312" y="300"/>
                </a:cubicBezTo>
                <a:cubicBezTo>
                  <a:pt x="313" y="300"/>
                  <a:pt x="313" y="302"/>
                  <a:pt x="312" y="302"/>
                </a:cubicBezTo>
                <a:close/>
                <a:moveTo>
                  <a:pt x="316" y="280"/>
                </a:moveTo>
                <a:cubicBezTo>
                  <a:pt x="316" y="279"/>
                  <a:pt x="314" y="280"/>
                  <a:pt x="314" y="279"/>
                </a:cubicBezTo>
                <a:cubicBezTo>
                  <a:pt x="313" y="281"/>
                  <a:pt x="311" y="281"/>
                  <a:pt x="310" y="282"/>
                </a:cubicBezTo>
                <a:cubicBezTo>
                  <a:pt x="309" y="281"/>
                  <a:pt x="308" y="281"/>
                  <a:pt x="306" y="280"/>
                </a:cubicBezTo>
                <a:cubicBezTo>
                  <a:pt x="305" y="280"/>
                  <a:pt x="306" y="281"/>
                  <a:pt x="306" y="281"/>
                </a:cubicBezTo>
                <a:cubicBezTo>
                  <a:pt x="306" y="283"/>
                  <a:pt x="309" y="282"/>
                  <a:pt x="309" y="282"/>
                </a:cubicBezTo>
                <a:cubicBezTo>
                  <a:pt x="305" y="286"/>
                  <a:pt x="310" y="292"/>
                  <a:pt x="314" y="293"/>
                </a:cubicBezTo>
                <a:cubicBezTo>
                  <a:pt x="314" y="294"/>
                  <a:pt x="315" y="294"/>
                  <a:pt x="315" y="294"/>
                </a:cubicBezTo>
                <a:cubicBezTo>
                  <a:pt x="314" y="297"/>
                  <a:pt x="312" y="295"/>
                  <a:pt x="310" y="296"/>
                </a:cubicBezTo>
                <a:cubicBezTo>
                  <a:pt x="310" y="293"/>
                  <a:pt x="310" y="290"/>
                  <a:pt x="307" y="290"/>
                </a:cubicBezTo>
                <a:cubicBezTo>
                  <a:pt x="307" y="289"/>
                  <a:pt x="306" y="287"/>
                  <a:pt x="305" y="287"/>
                </a:cubicBezTo>
                <a:cubicBezTo>
                  <a:pt x="304" y="284"/>
                  <a:pt x="304" y="279"/>
                  <a:pt x="305" y="276"/>
                </a:cubicBezTo>
                <a:cubicBezTo>
                  <a:pt x="305" y="277"/>
                  <a:pt x="306" y="278"/>
                  <a:pt x="307" y="278"/>
                </a:cubicBezTo>
                <a:cubicBezTo>
                  <a:pt x="308" y="278"/>
                  <a:pt x="307" y="277"/>
                  <a:pt x="308" y="277"/>
                </a:cubicBezTo>
                <a:cubicBezTo>
                  <a:pt x="309" y="277"/>
                  <a:pt x="309" y="278"/>
                  <a:pt x="310" y="278"/>
                </a:cubicBezTo>
                <a:cubicBezTo>
                  <a:pt x="311" y="278"/>
                  <a:pt x="311" y="278"/>
                  <a:pt x="311" y="277"/>
                </a:cubicBezTo>
                <a:cubicBezTo>
                  <a:pt x="311" y="278"/>
                  <a:pt x="312" y="279"/>
                  <a:pt x="313" y="279"/>
                </a:cubicBezTo>
                <a:cubicBezTo>
                  <a:pt x="314" y="278"/>
                  <a:pt x="314" y="277"/>
                  <a:pt x="315" y="277"/>
                </a:cubicBezTo>
                <a:cubicBezTo>
                  <a:pt x="316" y="277"/>
                  <a:pt x="317" y="277"/>
                  <a:pt x="317" y="279"/>
                </a:cubicBezTo>
                <a:cubicBezTo>
                  <a:pt x="317" y="279"/>
                  <a:pt x="316" y="279"/>
                  <a:pt x="316" y="280"/>
                </a:cubicBezTo>
                <a:close/>
                <a:moveTo>
                  <a:pt x="324" y="272"/>
                </a:moveTo>
                <a:cubicBezTo>
                  <a:pt x="324" y="273"/>
                  <a:pt x="324" y="273"/>
                  <a:pt x="324" y="274"/>
                </a:cubicBezTo>
                <a:cubicBezTo>
                  <a:pt x="324" y="274"/>
                  <a:pt x="323" y="274"/>
                  <a:pt x="323" y="275"/>
                </a:cubicBezTo>
                <a:cubicBezTo>
                  <a:pt x="322" y="274"/>
                  <a:pt x="321" y="275"/>
                  <a:pt x="321" y="273"/>
                </a:cubicBezTo>
                <a:cubicBezTo>
                  <a:pt x="322" y="273"/>
                  <a:pt x="322" y="271"/>
                  <a:pt x="324" y="272"/>
                </a:cubicBezTo>
                <a:close/>
                <a:moveTo>
                  <a:pt x="330" y="84"/>
                </a:moveTo>
                <a:cubicBezTo>
                  <a:pt x="330" y="84"/>
                  <a:pt x="329" y="84"/>
                  <a:pt x="329" y="84"/>
                </a:cubicBezTo>
                <a:cubicBezTo>
                  <a:pt x="327" y="85"/>
                  <a:pt x="325" y="85"/>
                  <a:pt x="323" y="85"/>
                </a:cubicBezTo>
                <a:cubicBezTo>
                  <a:pt x="321" y="85"/>
                  <a:pt x="320" y="86"/>
                  <a:pt x="318" y="86"/>
                </a:cubicBezTo>
                <a:cubicBezTo>
                  <a:pt x="317" y="83"/>
                  <a:pt x="315" y="84"/>
                  <a:pt x="313" y="84"/>
                </a:cubicBezTo>
                <a:cubicBezTo>
                  <a:pt x="309" y="84"/>
                  <a:pt x="306" y="81"/>
                  <a:pt x="302" y="82"/>
                </a:cubicBezTo>
                <a:cubicBezTo>
                  <a:pt x="299" y="79"/>
                  <a:pt x="299" y="74"/>
                  <a:pt x="296" y="72"/>
                </a:cubicBezTo>
                <a:cubicBezTo>
                  <a:pt x="294" y="73"/>
                  <a:pt x="294" y="71"/>
                  <a:pt x="292" y="71"/>
                </a:cubicBezTo>
                <a:cubicBezTo>
                  <a:pt x="291" y="71"/>
                  <a:pt x="292" y="73"/>
                  <a:pt x="291" y="73"/>
                </a:cubicBezTo>
                <a:cubicBezTo>
                  <a:pt x="289" y="72"/>
                  <a:pt x="289" y="74"/>
                  <a:pt x="287" y="75"/>
                </a:cubicBezTo>
                <a:cubicBezTo>
                  <a:pt x="287" y="75"/>
                  <a:pt x="287" y="74"/>
                  <a:pt x="286" y="74"/>
                </a:cubicBezTo>
                <a:cubicBezTo>
                  <a:pt x="284" y="75"/>
                  <a:pt x="285" y="78"/>
                  <a:pt x="283" y="80"/>
                </a:cubicBezTo>
                <a:cubicBezTo>
                  <a:pt x="283" y="79"/>
                  <a:pt x="282" y="79"/>
                  <a:pt x="282" y="79"/>
                </a:cubicBezTo>
                <a:cubicBezTo>
                  <a:pt x="278" y="80"/>
                  <a:pt x="275" y="79"/>
                  <a:pt x="272" y="81"/>
                </a:cubicBezTo>
                <a:cubicBezTo>
                  <a:pt x="272" y="80"/>
                  <a:pt x="269" y="81"/>
                  <a:pt x="269" y="80"/>
                </a:cubicBezTo>
                <a:cubicBezTo>
                  <a:pt x="269" y="81"/>
                  <a:pt x="268" y="80"/>
                  <a:pt x="267" y="81"/>
                </a:cubicBezTo>
                <a:cubicBezTo>
                  <a:pt x="267" y="82"/>
                  <a:pt x="268" y="81"/>
                  <a:pt x="268" y="81"/>
                </a:cubicBezTo>
                <a:cubicBezTo>
                  <a:pt x="268" y="82"/>
                  <a:pt x="267" y="83"/>
                  <a:pt x="266" y="83"/>
                </a:cubicBezTo>
                <a:cubicBezTo>
                  <a:pt x="266" y="82"/>
                  <a:pt x="266" y="81"/>
                  <a:pt x="267" y="82"/>
                </a:cubicBezTo>
                <a:cubicBezTo>
                  <a:pt x="266" y="81"/>
                  <a:pt x="265" y="81"/>
                  <a:pt x="264" y="82"/>
                </a:cubicBezTo>
                <a:cubicBezTo>
                  <a:pt x="265" y="83"/>
                  <a:pt x="265" y="83"/>
                  <a:pt x="264" y="84"/>
                </a:cubicBezTo>
                <a:cubicBezTo>
                  <a:pt x="264" y="83"/>
                  <a:pt x="263" y="82"/>
                  <a:pt x="264" y="82"/>
                </a:cubicBezTo>
                <a:cubicBezTo>
                  <a:pt x="263" y="81"/>
                  <a:pt x="261" y="82"/>
                  <a:pt x="259" y="81"/>
                </a:cubicBezTo>
                <a:cubicBezTo>
                  <a:pt x="258" y="81"/>
                  <a:pt x="259" y="80"/>
                  <a:pt x="258" y="81"/>
                </a:cubicBezTo>
                <a:cubicBezTo>
                  <a:pt x="258" y="80"/>
                  <a:pt x="258" y="80"/>
                  <a:pt x="259" y="80"/>
                </a:cubicBezTo>
                <a:cubicBezTo>
                  <a:pt x="258" y="79"/>
                  <a:pt x="257" y="80"/>
                  <a:pt x="257" y="81"/>
                </a:cubicBezTo>
                <a:cubicBezTo>
                  <a:pt x="256" y="80"/>
                  <a:pt x="256" y="80"/>
                  <a:pt x="255" y="80"/>
                </a:cubicBezTo>
                <a:cubicBezTo>
                  <a:pt x="256" y="79"/>
                  <a:pt x="255" y="78"/>
                  <a:pt x="255" y="77"/>
                </a:cubicBezTo>
                <a:cubicBezTo>
                  <a:pt x="255" y="76"/>
                  <a:pt x="254" y="78"/>
                  <a:pt x="255" y="76"/>
                </a:cubicBezTo>
                <a:cubicBezTo>
                  <a:pt x="253" y="77"/>
                  <a:pt x="254" y="80"/>
                  <a:pt x="251" y="79"/>
                </a:cubicBezTo>
                <a:cubicBezTo>
                  <a:pt x="251" y="77"/>
                  <a:pt x="254" y="78"/>
                  <a:pt x="253" y="76"/>
                </a:cubicBezTo>
                <a:cubicBezTo>
                  <a:pt x="255" y="77"/>
                  <a:pt x="255" y="74"/>
                  <a:pt x="256" y="75"/>
                </a:cubicBezTo>
                <a:cubicBezTo>
                  <a:pt x="256" y="72"/>
                  <a:pt x="259" y="71"/>
                  <a:pt x="259" y="68"/>
                </a:cubicBezTo>
                <a:cubicBezTo>
                  <a:pt x="262" y="68"/>
                  <a:pt x="262" y="67"/>
                  <a:pt x="264" y="67"/>
                </a:cubicBezTo>
                <a:cubicBezTo>
                  <a:pt x="264" y="66"/>
                  <a:pt x="263" y="66"/>
                  <a:pt x="263" y="66"/>
                </a:cubicBezTo>
                <a:cubicBezTo>
                  <a:pt x="265" y="65"/>
                  <a:pt x="266" y="64"/>
                  <a:pt x="268" y="63"/>
                </a:cubicBezTo>
                <a:cubicBezTo>
                  <a:pt x="269" y="63"/>
                  <a:pt x="268" y="63"/>
                  <a:pt x="268" y="62"/>
                </a:cubicBezTo>
                <a:cubicBezTo>
                  <a:pt x="269" y="62"/>
                  <a:pt x="269" y="62"/>
                  <a:pt x="270" y="62"/>
                </a:cubicBezTo>
                <a:cubicBezTo>
                  <a:pt x="269" y="63"/>
                  <a:pt x="269" y="64"/>
                  <a:pt x="269" y="65"/>
                </a:cubicBezTo>
                <a:cubicBezTo>
                  <a:pt x="270" y="65"/>
                  <a:pt x="271" y="62"/>
                  <a:pt x="270" y="62"/>
                </a:cubicBezTo>
                <a:cubicBezTo>
                  <a:pt x="276" y="60"/>
                  <a:pt x="282" y="57"/>
                  <a:pt x="290" y="57"/>
                </a:cubicBezTo>
                <a:cubicBezTo>
                  <a:pt x="290" y="56"/>
                  <a:pt x="289" y="56"/>
                  <a:pt x="290" y="56"/>
                </a:cubicBezTo>
                <a:cubicBezTo>
                  <a:pt x="287" y="56"/>
                  <a:pt x="287" y="56"/>
                  <a:pt x="287" y="56"/>
                </a:cubicBezTo>
                <a:cubicBezTo>
                  <a:pt x="290" y="54"/>
                  <a:pt x="292" y="52"/>
                  <a:pt x="295" y="52"/>
                </a:cubicBezTo>
                <a:cubicBezTo>
                  <a:pt x="295" y="51"/>
                  <a:pt x="295" y="51"/>
                  <a:pt x="296" y="50"/>
                </a:cubicBezTo>
                <a:cubicBezTo>
                  <a:pt x="300" y="50"/>
                  <a:pt x="305" y="45"/>
                  <a:pt x="311" y="44"/>
                </a:cubicBezTo>
                <a:cubicBezTo>
                  <a:pt x="315" y="43"/>
                  <a:pt x="317" y="46"/>
                  <a:pt x="320" y="47"/>
                </a:cubicBezTo>
                <a:cubicBezTo>
                  <a:pt x="321" y="45"/>
                  <a:pt x="319" y="44"/>
                  <a:pt x="320" y="42"/>
                </a:cubicBezTo>
                <a:cubicBezTo>
                  <a:pt x="319" y="42"/>
                  <a:pt x="319" y="43"/>
                  <a:pt x="318" y="42"/>
                </a:cubicBezTo>
                <a:cubicBezTo>
                  <a:pt x="318" y="42"/>
                  <a:pt x="318" y="42"/>
                  <a:pt x="318" y="42"/>
                </a:cubicBezTo>
                <a:cubicBezTo>
                  <a:pt x="319" y="41"/>
                  <a:pt x="320" y="41"/>
                  <a:pt x="322" y="40"/>
                </a:cubicBezTo>
                <a:cubicBezTo>
                  <a:pt x="323" y="42"/>
                  <a:pt x="325" y="44"/>
                  <a:pt x="328" y="45"/>
                </a:cubicBezTo>
                <a:cubicBezTo>
                  <a:pt x="327" y="46"/>
                  <a:pt x="325" y="48"/>
                  <a:pt x="323" y="48"/>
                </a:cubicBezTo>
                <a:cubicBezTo>
                  <a:pt x="323" y="49"/>
                  <a:pt x="325" y="48"/>
                  <a:pt x="324" y="50"/>
                </a:cubicBezTo>
                <a:cubicBezTo>
                  <a:pt x="325" y="48"/>
                  <a:pt x="327" y="47"/>
                  <a:pt x="329" y="45"/>
                </a:cubicBezTo>
                <a:cubicBezTo>
                  <a:pt x="330" y="47"/>
                  <a:pt x="333" y="46"/>
                  <a:pt x="334" y="47"/>
                </a:cubicBezTo>
                <a:cubicBezTo>
                  <a:pt x="334" y="47"/>
                  <a:pt x="335" y="48"/>
                  <a:pt x="335" y="47"/>
                </a:cubicBezTo>
                <a:cubicBezTo>
                  <a:pt x="338" y="50"/>
                  <a:pt x="344" y="50"/>
                  <a:pt x="343" y="56"/>
                </a:cubicBezTo>
                <a:cubicBezTo>
                  <a:pt x="345" y="58"/>
                  <a:pt x="347" y="56"/>
                  <a:pt x="349" y="58"/>
                </a:cubicBezTo>
                <a:cubicBezTo>
                  <a:pt x="350" y="62"/>
                  <a:pt x="354" y="63"/>
                  <a:pt x="353" y="68"/>
                </a:cubicBezTo>
                <a:cubicBezTo>
                  <a:pt x="354" y="69"/>
                  <a:pt x="354" y="71"/>
                  <a:pt x="355" y="74"/>
                </a:cubicBezTo>
                <a:cubicBezTo>
                  <a:pt x="353" y="75"/>
                  <a:pt x="351" y="76"/>
                  <a:pt x="348" y="77"/>
                </a:cubicBezTo>
                <a:cubicBezTo>
                  <a:pt x="346" y="79"/>
                  <a:pt x="346" y="80"/>
                  <a:pt x="344" y="80"/>
                </a:cubicBezTo>
                <a:cubicBezTo>
                  <a:pt x="342" y="80"/>
                  <a:pt x="340" y="82"/>
                  <a:pt x="338" y="82"/>
                </a:cubicBezTo>
                <a:cubicBezTo>
                  <a:pt x="336" y="83"/>
                  <a:pt x="334" y="84"/>
                  <a:pt x="331" y="84"/>
                </a:cubicBezTo>
                <a:cubicBezTo>
                  <a:pt x="331" y="84"/>
                  <a:pt x="330" y="84"/>
                  <a:pt x="330" y="84"/>
                </a:cubicBezTo>
                <a:close/>
                <a:moveTo>
                  <a:pt x="349" y="90"/>
                </a:moveTo>
                <a:cubicBezTo>
                  <a:pt x="344" y="92"/>
                  <a:pt x="334" y="95"/>
                  <a:pt x="332" y="88"/>
                </a:cubicBezTo>
                <a:cubicBezTo>
                  <a:pt x="335" y="84"/>
                  <a:pt x="340" y="84"/>
                  <a:pt x="343" y="83"/>
                </a:cubicBezTo>
                <a:cubicBezTo>
                  <a:pt x="343" y="83"/>
                  <a:pt x="343" y="84"/>
                  <a:pt x="343" y="84"/>
                </a:cubicBezTo>
                <a:cubicBezTo>
                  <a:pt x="344" y="84"/>
                  <a:pt x="345" y="83"/>
                  <a:pt x="345" y="82"/>
                </a:cubicBezTo>
                <a:cubicBezTo>
                  <a:pt x="348" y="83"/>
                  <a:pt x="354" y="83"/>
                  <a:pt x="355" y="87"/>
                </a:cubicBezTo>
                <a:cubicBezTo>
                  <a:pt x="353" y="88"/>
                  <a:pt x="350" y="89"/>
                  <a:pt x="349" y="90"/>
                </a:cubicBezTo>
                <a:close/>
                <a:moveTo>
                  <a:pt x="327" y="22"/>
                </a:moveTo>
                <a:cubicBezTo>
                  <a:pt x="327" y="21"/>
                  <a:pt x="327" y="21"/>
                  <a:pt x="327" y="20"/>
                </a:cubicBezTo>
                <a:cubicBezTo>
                  <a:pt x="325" y="22"/>
                  <a:pt x="324" y="23"/>
                  <a:pt x="323" y="25"/>
                </a:cubicBezTo>
                <a:cubicBezTo>
                  <a:pt x="325" y="24"/>
                  <a:pt x="325" y="22"/>
                  <a:pt x="327" y="22"/>
                </a:cubicBezTo>
                <a:close/>
                <a:moveTo>
                  <a:pt x="328" y="20"/>
                </a:moveTo>
                <a:cubicBezTo>
                  <a:pt x="328" y="20"/>
                  <a:pt x="328" y="20"/>
                  <a:pt x="327" y="20"/>
                </a:cubicBezTo>
                <a:cubicBezTo>
                  <a:pt x="328" y="20"/>
                  <a:pt x="328" y="20"/>
                  <a:pt x="328" y="20"/>
                </a:cubicBezTo>
                <a:cubicBezTo>
                  <a:pt x="328" y="20"/>
                  <a:pt x="328" y="20"/>
                  <a:pt x="328" y="20"/>
                </a:cubicBezTo>
                <a:close/>
                <a:moveTo>
                  <a:pt x="332" y="15"/>
                </a:moveTo>
                <a:cubicBezTo>
                  <a:pt x="329" y="16"/>
                  <a:pt x="327" y="18"/>
                  <a:pt x="328" y="20"/>
                </a:cubicBezTo>
                <a:cubicBezTo>
                  <a:pt x="329" y="18"/>
                  <a:pt x="332" y="18"/>
                  <a:pt x="332" y="15"/>
                </a:cubicBezTo>
                <a:close/>
                <a:moveTo>
                  <a:pt x="419" y="19"/>
                </a:moveTo>
                <a:cubicBezTo>
                  <a:pt x="419" y="20"/>
                  <a:pt x="417" y="21"/>
                  <a:pt x="419" y="21"/>
                </a:cubicBezTo>
                <a:cubicBezTo>
                  <a:pt x="419" y="19"/>
                  <a:pt x="420" y="20"/>
                  <a:pt x="421" y="20"/>
                </a:cubicBezTo>
                <a:cubicBezTo>
                  <a:pt x="421" y="18"/>
                  <a:pt x="421" y="18"/>
                  <a:pt x="420" y="16"/>
                </a:cubicBezTo>
                <a:cubicBezTo>
                  <a:pt x="418" y="16"/>
                  <a:pt x="416" y="19"/>
                  <a:pt x="415" y="20"/>
                </a:cubicBezTo>
                <a:cubicBezTo>
                  <a:pt x="416" y="20"/>
                  <a:pt x="416" y="21"/>
                  <a:pt x="416" y="21"/>
                </a:cubicBezTo>
                <a:cubicBezTo>
                  <a:pt x="417" y="19"/>
                  <a:pt x="418" y="20"/>
                  <a:pt x="419" y="19"/>
                </a:cubicBezTo>
                <a:close/>
                <a:moveTo>
                  <a:pt x="415" y="21"/>
                </a:moveTo>
                <a:cubicBezTo>
                  <a:pt x="415" y="21"/>
                  <a:pt x="415" y="20"/>
                  <a:pt x="415" y="20"/>
                </a:cubicBezTo>
                <a:cubicBezTo>
                  <a:pt x="415" y="20"/>
                  <a:pt x="415" y="20"/>
                  <a:pt x="415" y="21"/>
                </a:cubicBezTo>
                <a:close/>
                <a:moveTo>
                  <a:pt x="274" y="74"/>
                </a:moveTo>
                <a:cubicBezTo>
                  <a:pt x="273" y="74"/>
                  <a:pt x="273" y="73"/>
                  <a:pt x="272" y="74"/>
                </a:cubicBezTo>
                <a:cubicBezTo>
                  <a:pt x="272" y="73"/>
                  <a:pt x="272" y="73"/>
                  <a:pt x="272" y="72"/>
                </a:cubicBezTo>
                <a:cubicBezTo>
                  <a:pt x="273" y="72"/>
                  <a:pt x="273" y="71"/>
                  <a:pt x="273" y="71"/>
                </a:cubicBezTo>
                <a:cubicBezTo>
                  <a:pt x="272" y="72"/>
                  <a:pt x="272" y="71"/>
                  <a:pt x="271" y="72"/>
                </a:cubicBezTo>
                <a:cubicBezTo>
                  <a:pt x="271" y="72"/>
                  <a:pt x="271" y="73"/>
                  <a:pt x="271" y="73"/>
                </a:cubicBezTo>
                <a:cubicBezTo>
                  <a:pt x="270" y="73"/>
                  <a:pt x="269" y="74"/>
                  <a:pt x="269" y="74"/>
                </a:cubicBezTo>
                <a:cubicBezTo>
                  <a:pt x="271" y="74"/>
                  <a:pt x="272" y="75"/>
                  <a:pt x="274" y="74"/>
                </a:cubicBezTo>
                <a:cubicBezTo>
                  <a:pt x="274" y="75"/>
                  <a:pt x="273" y="75"/>
                  <a:pt x="273" y="75"/>
                </a:cubicBezTo>
                <a:cubicBezTo>
                  <a:pt x="274" y="75"/>
                  <a:pt x="274" y="76"/>
                  <a:pt x="275" y="75"/>
                </a:cubicBezTo>
                <a:cubicBezTo>
                  <a:pt x="275" y="74"/>
                  <a:pt x="274" y="75"/>
                  <a:pt x="274" y="74"/>
                </a:cubicBezTo>
                <a:close/>
                <a:moveTo>
                  <a:pt x="563" y="128"/>
                </a:move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lose/>
                <a:moveTo>
                  <a:pt x="563" y="126"/>
                </a:moveTo>
                <a:cubicBezTo>
                  <a:pt x="563" y="127"/>
                  <a:pt x="563" y="127"/>
                  <a:pt x="563" y="126"/>
                </a:cubicBezTo>
                <a:cubicBezTo>
                  <a:pt x="563" y="127"/>
                  <a:pt x="563" y="128"/>
                  <a:pt x="563" y="128"/>
                </a:cubicBezTo>
                <a:cubicBezTo>
                  <a:pt x="564" y="127"/>
                  <a:pt x="564" y="127"/>
                  <a:pt x="563" y="126"/>
                </a:cubicBezTo>
                <a:close/>
                <a:moveTo>
                  <a:pt x="567" y="129"/>
                </a:moveTo>
                <a:cubicBezTo>
                  <a:pt x="568" y="129"/>
                  <a:pt x="568" y="129"/>
                  <a:pt x="568" y="130"/>
                </a:cubicBezTo>
                <a:cubicBezTo>
                  <a:pt x="567" y="129"/>
                  <a:pt x="567" y="130"/>
                  <a:pt x="567" y="131"/>
                </a:cubicBezTo>
                <a:cubicBezTo>
                  <a:pt x="567" y="129"/>
                  <a:pt x="565" y="128"/>
                  <a:pt x="565" y="126"/>
                </a:cubicBezTo>
                <a:cubicBezTo>
                  <a:pt x="564" y="127"/>
                  <a:pt x="565" y="128"/>
                  <a:pt x="563" y="128"/>
                </a:cubicBezTo>
                <a:cubicBezTo>
                  <a:pt x="564" y="128"/>
                  <a:pt x="564" y="129"/>
                  <a:pt x="564" y="129"/>
                </a:cubicBezTo>
                <a:cubicBezTo>
                  <a:pt x="563" y="128"/>
                  <a:pt x="563" y="130"/>
                  <a:pt x="563" y="130"/>
                </a:cubicBezTo>
                <a:cubicBezTo>
                  <a:pt x="562" y="129"/>
                  <a:pt x="562" y="129"/>
                  <a:pt x="562" y="128"/>
                </a:cubicBezTo>
                <a:cubicBezTo>
                  <a:pt x="561" y="128"/>
                  <a:pt x="561" y="129"/>
                  <a:pt x="560" y="129"/>
                </a:cubicBezTo>
                <a:cubicBezTo>
                  <a:pt x="559" y="131"/>
                  <a:pt x="559" y="133"/>
                  <a:pt x="559" y="135"/>
                </a:cubicBezTo>
                <a:cubicBezTo>
                  <a:pt x="560" y="135"/>
                  <a:pt x="561" y="135"/>
                  <a:pt x="560" y="136"/>
                </a:cubicBezTo>
                <a:cubicBezTo>
                  <a:pt x="560" y="137"/>
                  <a:pt x="561" y="136"/>
                  <a:pt x="561" y="135"/>
                </a:cubicBezTo>
                <a:cubicBezTo>
                  <a:pt x="562" y="136"/>
                  <a:pt x="563" y="137"/>
                  <a:pt x="563" y="137"/>
                </a:cubicBezTo>
                <a:cubicBezTo>
                  <a:pt x="563" y="137"/>
                  <a:pt x="563" y="136"/>
                  <a:pt x="564" y="136"/>
                </a:cubicBezTo>
                <a:cubicBezTo>
                  <a:pt x="564" y="136"/>
                  <a:pt x="564" y="137"/>
                  <a:pt x="564" y="137"/>
                </a:cubicBezTo>
                <a:cubicBezTo>
                  <a:pt x="565" y="136"/>
                  <a:pt x="564" y="135"/>
                  <a:pt x="565" y="135"/>
                </a:cubicBezTo>
                <a:cubicBezTo>
                  <a:pt x="565" y="136"/>
                  <a:pt x="566" y="136"/>
                  <a:pt x="566" y="137"/>
                </a:cubicBezTo>
                <a:cubicBezTo>
                  <a:pt x="566" y="136"/>
                  <a:pt x="567" y="135"/>
                  <a:pt x="566" y="135"/>
                </a:cubicBezTo>
                <a:cubicBezTo>
                  <a:pt x="566" y="136"/>
                  <a:pt x="566" y="136"/>
                  <a:pt x="566" y="135"/>
                </a:cubicBezTo>
                <a:cubicBezTo>
                  <a:pt x="566" y="134"/>
                  <a:pt x="568" y="135"/>
                  <a:pt x="568" y="134"/>
                </a:cubicBezTo>
                <a:cubicBezTo>
                  <a:pt x="569" y="133"/>
                  <a:pt x="568" y="130"/>
                  <a:pt x="569" y="130"/>
                </a:cubicBezTo>
                <a:cubicBezTo>
                  <a:pt x="568" y="130"/>
                  <a:pt x="568" y="128"/>
                  <a:pt x="567" y="129"/>
                </a:cubicBezTo>
                <a:close/>
                <a:moveTo>
                  <a:pt x="567" y="134"/>
                </a:moveTo>
                <a:cubicBezTo>
                  <a:pt x="567" y="134"/>
                  <a:pt x="566" y="134"/>
                  <a:pt x="566" y="134"/>
                </a:cubicBezTo>
                <a:cubicBezTo>
                  <a:pt x="566" y="133"/>
                  <a:pt x="566" y="132"/>
                  <a:pt x="567" y="132"/>
                </a:cubicBezTo>
                <a:cubicBezTo>
                  <a:pt x="568" y="133"/>
                  <a:pt x="566" y="133"/>
                  <a:pt x="567" y="134"/>
                </a:cubicBezTo>
                <a:close/>
                <a:moveTo>
                  <a:pt x="553" y="136"/>
                </a:moveTo>
                <a:cubicBezTo>
                  <a:pt x="553" y="135"/>
                  <a:pt x="554" y="135"/>
                  <a:pt x="554" y="134"/>
                </a:cubicBezTo>
                <a:cubicBezTo>
                  <a:pt x="553" y="134"/>
                  <a:pt x="552" y="132"/>
                  <a:pt x="552" y="133"/>
                </a:cubicBezTo>
                <a:cubicBezTo>
                  <a:pt x="551" y="132"/>
                  <a:pt x="551" y="130"/>
                  <a:pt x="549" y="131"/>
                </a:cubicBezTo>
                <a:cubicBezTo>
                  <a:pt x="549" y="131"/>
                  <a:pt x="549" y="130"/>
                  <a:pt x="549" y="129"/>
                </a:cubicBezTo>
                <a:cubicBezTo>
                  <a:pt x="548" y="130"/>
                  <a:pt x="548" y="131"/>
                  <a:pt x="547" y="131"/>
                </a:cubicBezTo>
                <a:cubicBezTo>
                  <a:pt x="549" y="132"/>
                  <a:pt x="547" y="133"/>
                  <a:pt x="547" y="134"/>
                </a:cubicBezTo>
                <a:cubicBezTo>
                  <a:pt x="547" y="135"/>
                  <a:pt x="548" y="134"/>
                  <a:pt x="547" y="135"/>
                </a:cubicBezTo>
                <a:cubicBezTo>
                  <a:pt x="550" y="135"/>
                  <a:pt x="549" y="135"/>
                  <a:pt x="551" y="135"/>
                </a:cubicBezTo>
                <a:cubicBezTo>
                  <a:pt x="551" y="135"/>
                  <a:pt x="552" y="136"/>
                  <a:pt x="553" y="136"/>
                </a:cubicBezTo>
                <a:close/>
                <a:moveTo>
                  <a:pt x="20" y="139"/>
                </a:moveTo>
                <a:cubicBezTo>
                  <a:pt x="19" y="139"/>
                  <a:pt x="19" y="138"/>
                  <a:pt x="19" y="138"/>
                </a:cubicBezTo>
                <a:cubicBezTo>
                  <a:pt x="17" y="138"/>
                  <a:pt x="15" y="139"/>
                  <a:pt x="14" y="138"/>
                </a:cubicBezTo>
                <a:cubicBezTo>
                  <a:pt x="14" y="137"/>
                  <a:pt x="15" y="138"/>
                  <a:pt x="14" y="136"/>
                </a:cubicBezTo>
                <a:cubicBezTo>
                  <a:pt x="13" y="136"/>
                  <a:pt x="14" y="138"/>
                  <a:pt x="13" y="138"/>
                </a:cubicBezTo>
                <a:cubicBezTo>
                  <a:pt x="13" y="137"/>
                  <a:pt x="14" y="137"/>
                  <a:pt x="13" y="137"/>
                </a:cubicBezTo>
                <a:cubicBezTo>
                  <a:pt x="8" y="138"/>
                  <a:pt x="4" y="136"/>
                  <a:pt x="0" y="138"/>
                </a:cubicBezTo>
                <a:cubicBezTo>
                  <a:pt x="0" y="140"/>
                  <a:pt x="0" y="140"/>
                  <a:pt x="0" y="140"/>
                </a:cubicBezTo>
                <a:cubicBezTo>
                  <a:pt x="1" y="140"/>
                  <a:pt x="4" y="140"/>
                  <a:pt x="5" y="141"/>
                </a:cubicBezTo>
                <a:cubicBezTo>
                  <a:pt x="7" y="139"/>
                  <a:pt x="10" y="141"/>
                  <a:pt x="12" y="140"/>
                </a:cubicBezTo>
                <a:cubicBezTo>
                  <a:pt x="11" y="140"/>
                  <a:pt x="11" y="141"/>
                  <a:pt x="11" y="141"/>
                </a:cubicBezTo>
                <a:cubicBezTo>
                  <a:pt x="12" y="142"/>
                  <a:pt x="13" y="140"/>
                  <a:pt x="12" y="141"/>
                </a:cubicBezTo>
                <a:cubicBezTo>
                  <a:pt x="13" y="142"/>
                  <a:pt x="14" y="140"/>
                  <a:pt x="13" y="140"/>
                </a:cubicBezTo>
                <a:cubicBezTo>
                  <a:pt x="14" y="140"/>
                  <a:pt x="14" y="139"/>
                  <a:pt x="15" y="139"/>
                </a:cubicBezTo>
                <a:cubicBezTo>
                  <a:pt x="15" y="139"/>
                  <a:pt x="17" y="139"/>
                  <a:pt x="17" y="140"/>
                </a:cubicBezTo>
                <a:cubicBezTo>
                  <a:pt x="18" y="139"/>
                  <a:pt x="19" y="141"/>
                  <a:pt x="20" y="139"/>
                </a:cubicBezTo>
                <a:close/>
                <a:moveTo>
                  <a:pt x="556" y="138"/>
                </a:moveTo>
                <a:cubicBezTo>
                  <a:pt x="556" y="140"/>
                  <a:pt x="554" y="139"/>
                  <a:pt x="554" y="140"/>
                </a:cubicBezTo>
                <a:cubicBezTo>
                  <a:pt x="554" y="141"/>
                  <a:pt x="554" y="142"/>
                  <a:pt x="553" y="142"/>
                </a:cubicBezTo>
                <a:cubicBezTo>
                  <a:pt x="553" y="141"/>
                  <a:pt x="553" y="141"/>
                  <a:pt x="552" y="141"/>
                </a:cubicBezTo>
                <a:cubicBezTo>
                  <a:pt x="552" y="142"/>
                  <a:pt x="553" y="144"/>
                  <a:pt x="554" y="144"/>
                </a:cubicBezTo>
                <a:cubicBezTo>
                  <a:pt x="553" y="144"/>
                  <a:pt x="553" y="143"/>
                  <a:pt x="554" y="143"/>
                </a:cubicBezTo>
                <a:cubicBezTo>
                  <a:pt x="554" y="144"/>
                  <a:pt x="555" y="146"/>
                  <a:pt x="556" y="147"/>
                </a:cubicBezTo>
                <a:cubicBezTo>
                  <a:pt x="556" y="146"/>
                  <a:pt x="557" y="146"/>
                  <a:pt x="557" y="146"/>
                </a:cubicBezTo>
                <a:cubicBezTo>
                  <a:pt x="556" y="147"/>
                  <a:pt x="558" y="148"/>
                  <a:pt x="559" y="148"/>
                </a:cubicBezTo>
                <a:cubicBezTo>
                  <a:pt x="560" y="144"/>
                  <a:pt x="557" y="142"/>
                  <a:pt x="557" y="138"/>
                </a:cubicBezTo>
                <a:cubicBezTo>
                  <a:pt x="557" y="138"/>
                  <a:pt x="556" y="138"/>
                  <a:pt x="556" y="138"/>
                </a:cubicBezTo>
                <a:close/>
                <a:moveTo>
                  <a:pt x="555" y="141"/>
                </a:moveTo>
                <a:cubicBezTo>
                  <a:pt x="555" y="140"/>
                  <a:pt x="558" y="141"/>
                  <a:pt x="557" y="142"/>
                </a:cubicBezTo>
                <a:cubicBezTo>
                  <a:pt x="557" y="142"/>
                  <a:pt x="557" y="141"/>
                  <a:pt x="557" y="142"/>
                </a:cubicBezTo>
                <a:cubicBezTo>
                  <a:pt x="555" y="143"/>
                  <a:pt x="556" y="141"/>
                  <a:pt x="555" y="141"/>
                </a:cubicBezTo>
                <a:close/>
                <a:moveTo>
                  <a:pt x="558" y="145"/>
                </a:moveTo>
                <a:cubicBezTo>
                  <a:pt x="558" y="145"/>
                  <a:pt x="558" y="146"/>
                  <a:pt x="557" y="146"/>
                </a:cubicBezTo>
                <a:cubicBezTo>
                  <a:pt x="557" y="145"/>
                  <a:pt x="557" y="144"/>
                  <a:pt x="556" y="144"/>
                </a:cubicBezTo>
                <a:cubicBezTo>
                  <a:pt x="556" y="143"/>
                  <a:pt x="557" y="143"/>
                  <a:pt x="557" y="143"/>
                </a:cubicBezTo>
                <a:cubicBezTo>
                  <a:pt x="558" y="144"/>
                  <a:pt x="557" y="145"/>
                  <a:pt x="558" y="145"/>
                </a:cubicBezTo>
                <a:close/>
                <a:moveTo>
                  <a:pt x="131" y="141"/>
                </a:moveTo>
                <a:cubicBezTo>
                  <a:pt x="132" y="141"/>
                  <a:pt x="131" y="142"/>
                  <a:pt x="132" y="143"/>
                </a:cubicBezTo>
                <a:cubicBezTo>
                  <a:pt x="132" y="142"/>
                  <a:pt x="131" y="140"/>
                  <a:pt x="131" y="141"/>
                </a:cubicBezTo>
                <a:close/>
                <a:moveTo>
                  <a:pt x="90" y="227"/>
                </a:moveTo>
                <a:cubicBezTo>
                  <a:pt x="90" y="229"/>
                  <a:pt x="88" y="229"/>
                  <a:pt x="88" y="232"/>
                </a:cubicBezTo>
                <a:cubicBezTo>
                  <a:pt x="90" y="231"/>
                  <a:pt x="90" y="228"/>
                  <a:pt x="90" y="227"/>
                </a:cubicBezTo>
                <a:close/>
                <a:moveTo>
                  <a:pt x="490" y="284"/>
                </a:moveTo>
                <a:cubicBezTo>
                  <a:pt x="492" y="285"/>
                  <a:pt x="493" y="287"/>
                  <a:pt x="493" y="289"/>
                </a:cubicBezTo>
                <a:cubicBezTo>
                  <a:pt x="496" y="291"/>
                  <a:pt x="497" y="295"/>
                  <a:pt x="499" y="297"/>
                </a:cubicBezTo>
                <a:cubicBezTo>
                  <a:pt x="499" y="297"/>
                  <a:pt x="499" y="297"/>
                  <a:pt x="499" y="297"/>
                </a:cubicBezTo>
                <a:cubicBezTo>
                  <a:pt x="500" y="297"/>
                  <a:pt x="501" y="300"/>
                  <a:pt x="501" y="301"/>
                </a:cubicBezTo>
                <a:cubicBezTo>
                  <a:pt x="504" y="301"/>
                  <a:pt x="505" y="306"/>
                  <a:pt x="507" y="308"/>
                </a:cubicBezTo>
                <a:cubicBezTo>
                  <a:pt x="507" y="307"/>
                  <a:pt x="507" y="307"/>
                  <a:pt x="507" y="307"/>
                </a:cubicBezTo>
                <a:cubicBezTo>
                  <a:pt x="508" y="308"/>
                  <a:pt x="508" y="309"/>
                  <a:pt x="510" y="309"/>
                </a:cubicBezTo>
                <a:cubicBezTo>
                  <a:pt x="509" y="303"/>
                  <a:pt x="503" y="300"/>
                  <a:pt x="503" y="295"/>
                </a:cubicBezTo>
                <a:cubicBezTo>
                  <a:pt x="501" y="293"/>
                  <a:pt x="498" y="291"/>
                  <a:pt x="498" y="288"/>
                </a:cubicBezTo>
                <a:cubicBezTo>
                  <a:pt x="497" y="288"/>
                  <a:pt x="497" y="288"/>
                  <a:pt x="497" y="288"/>
                </a:cubicBezTo>
                <a:cubicBezTo>
                  <a:pt x="492" y="281"/>
                  <a:pt x="487" y="274"/>
                  <a:pt x="483" y="267"/>
                </a:cubicBezTo>
                <a:cubicBezTo>
                  <a:pt x="483" y="266"/>
                  <a:pt x="483" y="266"/>
                  <a:pt x="483" y="265"/>
                </a:cubicBezTo>
                <a:cubicBezTo>
                  <a:pt x="482" y="265"/>
                  <a:pt x="483" y="266"/>
                  <a:pt x="482" y="266"/>
                </a:cubicBezTo>
                <a:cubicBezTo>
                  <a:pt x="481" y="264"/>
                  <a:pt x="479" y="262"/>
                  <a:pt x="478" y="260"/>
                </a:cubicBezTo>
                <a:cubicBezTo>
                  <a:pt x="477" y="258"/>
                  <a:pt x="477" y="255"/>
                  <a:pt x="474" y="256"/>
                </a:cubicBezTo>
                <a:cubicBezTo>
                  <a:pt x="473" y="257"/>
                  <a:pt x="473" y="258"/>
                  <a:pt x="473" y="259"/>
                </a:cubicBezTo>
                <a:cubicBezTo>
                  <a:pt x="474" y="260"/>
                  <a:pt x="475" y="261"/>
                  <a:pt x="476" y="263"/>
                </a:cubicBezTo>
                <a:cubicBezTo>
                  <a:pt x="476" y="262"/>
                  <a:pt x="476" y="262"/>
                  <a:pt x="476" y="262"/>
                </a:cubicBezTo>
                <a:cubicBezTo>
                  <a:pt x="481" y="269"/>
                  <a:pt x="486" y="276"/>
                  <a:pt x="491" y="283"/>
                </a:cubicBezTo>
                <a:cubicBezTo>
                  <a:pt x="491" y="284"/>
                  <a:pt x="490" y="284"/>
                  <a:pt x="490" y="284"/>
                </a:cubicBezTo>
                <a:close/>
                <a:moveTo>
                  <a:pt x="232" y="273"/>
                </a:moveTo>
                <a:cubicBezTo>
                  <a:pt x="232" y="273"/>
                  <a:pt x="231" y="272"/>
                  <a:pt x="231" y="272"/>
                </a:cubicBezTo>
                <a:cubicBezTo>
                  <a:pt x="231" y="273"/>
                  <a:pt x="232" y="275"/>
                  <a:pt x="233" y="275"/>
                </a:cubicBezTo>
                <a:cubicBezTo>
                  <a:pt x="232" y="275"/>
                  <a:pt x="231" y="273"/>
                  <a:pt x="232" y="273"/>
                </a:cubicBezTo>
                <a:close/>
                <a:moveTo>
                  <a:pt x="157" y="274"/>
                </a:moveTo>
                <a:cubicBezTo>
                  <a:pt x="157" y="276"/>
                  <a:pt x="156" y="278"/>
                  <a:pt x="156" y="279"/>
                </a:cubicBezTo>
                <a:cubicBezTo>
                  <a:pt x="156" y="277"/>
                  <a:pt x="158" y="275"/>
                  <a:pt x="157" y="274"/>
                </a:cubicBezTo>
                <a:close/>
                <a:moveTo>
                  <a:pt x="201" y="296"/>
                </a:moveTo>
                <a:cubicBezTo>
                  <a:pt x="201" y="293"/>
                  <a:pt x="202" y="290"/>
                  <a:pt x="203" y="288"/>
                </a:cubicBezTo>
                <a:cubicBezTo>
                  <a:pt x="202" y="288"/>
                  <a:pt x="202" y="287"/>
                  <a:pt x="202" y="287"/>
                </a:cubicBezTo>
                <a:cubicBezTo>
                  <a:pt x="202" y="286"/>
                  <a:pt x="203" y="286"/>
                  <a:pt x="203" y="285"/>
                </a:cubicBezTo>
                <a:cubicBezTo>
                  <a:pt x="202" y="284"/>
                  <a:pt x="203" y="281"/>
                  <a:pt x="203" y="279"/>
                </a:cubicBezTo>
                <a:cubicBezTo>
                  <a:pt x="202" y="280"/>
                  <a:pt x="203" y="281"/>
                  <a:pt x="201" y="282"/>
                </a:cubicBezTo>
                <a:cubicBezTo>
                  <a:pt x="201" y="283"/>
                  <a:pt x="202" y="283"/>
                  <a:pt x="202" y="285"/>
                </a:cubicBezTo>
                <a:cubicBezTo>
                  <a:pt x="201" y="285"/>
                  <a:pt x="201" y="285"/>
                  <a:pt x="201" y="285"/>
                </a:cubicBezTo>
                <a:cubicBezTo>
                  <a:pt x="200" y="286"/>
                  <a:pt x="201" y="287"/>
                  <a:pt x="201" y="287"/>
                </a:cubicBezTo>
                <a:cubicBezTo>
                  <a:pt x="200" y="287"/>
                  <a:pt x="201" y="286"/>
                  <a:pt x="200" y="287"/>
                </a:cubicBezTo>
                <a:cubicBezTo>
                  <a:pt x="198" y="288"/>
                  <a:pt x="200" y="289"/>
                  <a:pt x="200" y="291"/>
                </a:cubicBezTo>
                <a:cubicBezTo>
                  <a:pt x="199" y="295"/>
                  <a:pt x="198" y="302"/>
                  <a:pt x="198" y="307"/>
                </a:cubicBezTo>
                <a:cubicBezTo>
                  <a:pt x="197" y="306"/>
                  <a:pt x="196" y="306"/>
                  <a:pt x="196" y="305"/>
                </a:cubicBezTo>
                <a:cubicBezTo>
                  <a:pt x="197" y="305"/>
                  <a:pt x="195" y="305"/>
                  <a:pt x="196" y="305"/>
                </a:cubicBezTo>
                <a:cubicBezTo>
                  <a:pt x="196" y="305"/>
                  <a:pt x="196" y="306"/>
                  <a:pt x="197" y="305"/>
                </a:cubicBezTo>
                <a:cubicBezTo>
                  <a:pt x="195" y="301"/>
                  <a:pt x="199" y="298"/>
                  <a:pt x="198" y="293"/>
                </a:cubicBezTo>
                <a:cubicBezTo>
                  <a:pt x="197" y="294"/>
                  <a:pt x="197" y="294"/>
                  <a:pt x="198" y="295"/>
                </a:cubicBezTo>
                <a:cubicBezTo>
                  <a:pt x="197" y="296"/>
                  <a:pt x="197" y="297"/>
                  <a:pt x="196" y="297"/>
                </a:cubicBezTo>
                <a:cubicBezTo>
                  <a:pt x="197" y="298"/>
                  <a:pt x="196" y="297"/>
                  <a:pt x="196" y="298"/>
                </a:cubicBezTo>
                <a:cubicBezTo>
                  <a:pt x="196" y="298"/>
                  <a:pt x="196" y="299"/>
                  <a:pt x="196" y="300"/>
                </a:cubicBezTo>
                <a:cubicBezTo>
                  <a:pt x="196" y="300"/>
                  <a:pt x="196" y="299"/>
                  <a:pt x="196" y="299"/>
                </a:cubicBezTo>
                <a:cubicBezTo>
                  <a:pt x="196" y="303"/>
                  <a:pt x="194" y="307"/>
                  <a:pt x="195" y="310"/>
                </a:cubicBezTo>
                <a:cubicBezTo>
                  <a:pt x="195" y="309"/>
                  <a:pt x="195" y="308"/>
                  <a:pt x="196" y="308"/>
                </a:cubicBezTo>
                <a:cubicBezTo>
                  <a:pt x="197" y="308"/>
                  <a:pt x="197" y="307"/>
                  <a:pt x="197" y="308"/>
                </a:cubicBezTo>
                <a:cubicBezTo>
                  <a:pt x="197" y="312"/>
                  <a:pt x="197" y="315"/>
                  <a:pt x="196" y="319"/>
                </a:cubicBezTo>
                <a:cubicBezTo>
                  <a:pt x="197" y="314"/>
                  <a:pt x="199" y="308"/>
                  <a:pt x="199" y="303"/>
                </a:cubicBezTo>
                <a:cubicBezTo>
                  <a:pt x="199" y="302"/>
                  <a:pt x="199" y="303"/>
                  <a:pt x="199" y="303"/>
                </a:cubicBezTo>
                <a:cubicBezTo>
                  <a:pt x="200" y="302"/>
                  <a:pt x="200" y="301"/>
                  <a:pt x="199" y="300"/>
                </a:cubicBezTo>
                <a:cubicBezTo>
                  <a:pt x="199" y="300"/>
                  <a:pt x="200" y="300"/>
                  <a:pt x="200" y="300"/>
                </a:cubicBezTo>
                <a:cubicBezTo>
                  <a:pt x="200" y="299"/>
                  <a:pt x="199" y="300"/>
                  <a:pt x="199" y="299"/>
                </a:cubicBezTo>
                <a:cubicBezTo>
                  <a:pt x="200" y="299"/>
                  <a:pt x="200" y="296"/>
                  <a:pt x="201" y="296"/>
                </a:cubicBezTo>
                <a:close/>
                <a:moveTo>
                  <a:pt x="178" y="285"/>
                </a:moveTo>
                <a:cubicBezTo>
                  <a:pt x="179" y="284"/>
                  <a:pt x="179" y="283"/>
                  <a:pt x="180" y="283"/>
                </a:cubicBezTo>
                <a:cubicBezTo>
                  <a:pt x="179" y="283"/>
                  <a:pt x="179" y="283"/>
                  <a:pt x="179" y="283"/>
                </a:cubicBezTo>
                <a:cubicBezTo>
                  <a:pt x="179" y="283"/>
                  <a:pt x="178" y="284"/>
                  <a:pt x="178" y="285"/>
                </a:cubicBezTo>
                <a:close/>
                <a:moveTo>
                  <a:pt x="184" y="289"/>
                </a:moveTo>
                <a:cubicBezTo>
                  <a:pt x="185" y="289"/>
                  <a:pt x="185" y="287"/>
                  <a:pt x="185" y="287"/>
                </a:cubicBezTo>
                <a:cubicBezTo>
                  <a:pt x="184" y="287"/>
                  <a:pt x="184" y="288"/>
                  <a:pt x="184" y="289"/>
                </a:cubicBezTo>
                <a:close/>
                <a:moveTo>
                  <a:pt x="198" y="293"/>
                </a:moveTo>
                <a:cubicBezTo>
                  <a:pt x="198" y="293"/>
                  <a:pt x="198" y="292"/>
                  <a:pt x="199" y="292"/>
                </a:cubicBezTo>
                <a:cubicBezTo>
                  <a:pt x="199" y="292"/>
                  <a:pt x="198" y="290"/>
                  <a:pt x="198" y="291"/>
                </a:cubicBezTo>
                <a:cubicBezTo>
                  <a:pt x="199" y="292"/>
                  <a:pt x="197" y="293"/>
                  <a:pt x="198" y="293"/>
                </a:cubicBezTo>
                <a:close/>
                <a:moveTo>
                  <a:pt x="376" y="303"/>
                </a:moveTo>
                <a:cubicBezTo>
                  <a:pt x="376" y="305"/>
                  <a:pt x="376" y="306"/>
                  <a:pt x="375" y="308"/>
                </a:cubicBezTo>
                <a:cubicBezTo>
                  <a:pt x="376" y="308"/>
                  <a:pt x="376" y="308"/>
                  <a:pt x="377" y="308"/>
                </a:cubicBezTo>
                <a:cubicBezTo>
                  <a:pt x="376" y="309"/>
                  <a:pt x="376" y="308"/>
                  <a:pt x="375" y="308"/>
                </a:cubicBezTo>
                <a:cubicBezTo>
                  <a:pt x="378" y="310"/>
                  <a:pt x="379" y="310"/>
                  <a:pt x="383" y="310"/>
                </a:cubicBezTo>
                <a:cubicBezTo>
                  <a:pt x="383" y="310"/>
                  <a:pt x="382" y="310"/>
                  <a:pt x="382" y="310"/>
                </a:cubicBezTo>
                <a:cubicBezTo>
                  <a:pt x="385" y="310"/>
                  <a:pt x="386" y="306"/>
                  <a:pt x="386" y="305"/>
                </a:cubicBezTo>
                <a:cubicBezTo>
                  <a:pt x="386" y="304"/>
                  <a:pt x="385" y="305"/>
                  <a:pt x="385" y="304"/>
                </a:cubicBezTo>
                <a:cubicBezTo>
                  <a:pt x="386" y="304"/>
                  <a:pt x="386" y="304"/>
                  <a:pt x="386" y="304"/>
                </a:cubicBezTo>
                <a:cubicBezTo>
                  <a:pt x="386" y="302"/>
                  <a:pt x="385" y="300"/>
                  <a:pt x="385" y="298"/>
                </a:cubicBezTo>
                <a:cubicBezTo>
                  <a:pt x="382" y="298"/>
                  <a:pt x="382" y="294"/>
                  <a:pt x="381" y="292"/>
                </a:cubicBezTo>
                <a:cubicBezTo>
                  <a:pt x="379" y="292"/>
                  <a:pt x="377" y="294"/>
                  <a:pt x="377" y="295"/>
                </a:cubicBezTo>
                <a:cubicBezTo>
                  <a:pt x="377" y="294"/>
                  <a:pt x="377" y="293"/>
                  <a:pt x="376" y="293"/>
                </a:cubicBezTo>
                <a:cubicBezTo>
                  <a:pt x="377" y="295"/>
                  <a:pt x="376" y="294"/>
                  <a:pt x="376" y="295"/>
                </a:cubicBezTo>
                <a:cubicBezTo>
                  <a:pt x="382" y="297"/>
                  <a:pt x="370" y="301"/>
                  <a:pt x="376" y="303"/>
                </a:cubicBezTo>
                <a:close/>
                <a:moveTo>
                  <a:pt x="384" y="304"/>
                </a:moveTo>
                <a:cubicBezTo>
                  <a:pt x="384" y="304"/>
                  <a:pt x="385" y="304"/>
                  <a:pt x="385" y="304"/>
                </a:cubicBezTo>
                <a:cubicBezTo>
                  <a:pt x="385" y="305"/>
                  <a:pt x="384" y="305"/>
                  <a:pt x="383" y="305"/>
                </a:cubicBezTo>
                <a:cubicBezTo>
                  <a:pt x="383" y="304"/>
                  <a:pt x="384" y="305"/>
                  <a:pt x="384" y="304"/>
                </a:cubicBezTo>
                <a:close/>
                <a:moveTo>
                  <a:pt x="196" y="296"/>
                </a:moveTo>
                <a:cubicBezTo>
                  <a:pt x="196" y="296"/>
                  <a:pt x="196" y="296"/>
                  <a:pt x="196" y="296"/>
                </a:cubicBezTo>
                <a:cubicBezTo>
                  <a:pt x="196" y="295"/>
                  <a:pt x="197" y="294"/>
                  <a:pt x="196" y="293"/>
                </a:cubicBezTo>
                <a:cubicBezTo>
                  <a:pt x="196" y="294"/>
                  <a:pt x="196" y="294"/>
                  <a:pt x="196" y="293"/>
                </a:cubicBezTo>
                <a:cubicBezTo>
                  <a:pt x="196" y="294"/>
                  <a:pt x="196" y="294"/>
                  <a:pt x="196" y="295"/>
                </a:cubicBezTo>
                <a:cubicBezTo>
                  <a:pt x="196" y="295"/>
                  <a:pt x="196" y="295"/>
                  <a:pt x="196" y="296"/>
                </a:cubicBezTo>
                <a:close/>
                <a:moveTo>
                  <a:pt x="372" y="294"/>
                </a:moveTo>
                <a:cubicBezTo>
                  <a:pt x="372" y="295"/>
                  <a:pt x="374" y="297"/>
                  <a:pt x="375" y="296"/>
                </a:cubicBezTo>
                <a:cubicBezTo>
                  <a:pt x="374" y="296"/>
                  <a:pt x="374" y="295"/>
                  <a:pt x="373" y="295"/>
                </a:cubicBezTo>
                <a:cubicBezTo>
                  <a:pt x="373" y="294"/>
                  <a:pt x="373" y="294"/>
                  <a:pt x="372" y="294"/>
                </a:cubicBezTo>
                <a:close/>
                <a:moveTo>
                  <a:pt x="150" y="301"/>
                </a:moveTo>
                <a:cubicBezTo>
                  <a:pt x="150" y="302"/>
                  <a:pt x="149" y="303"/>
                  <a:pt x="149" y="305"/>
                </a:cubicBezTo>
                <a:cubicBezTo>
                  <a:pt x="150" y="304"/>
                  <a:pt x="151" y="302"/>
                  <a:pt x="150" y="301"/>
                </a:cubicBezTo>
                <a:close/>
                <a:moveTo>
                  <a:pt x="359" y="305"/>
                </a:moveTo>
                <a:cubicBezTo>
                  <a:pt x="359" y="306"/>
                  <a:pt x="362" y="306"/>
                  <a:pt x="362" y="306"/>
                </a:cubicBezTo>
                <a:cubicBezTo>
                  <a:pt x="363" y="305"/>
                  <a:pt x="362" y="305"/>
                  <a:pt x="362" y="305"/>
                </a:cubicBezTo>
                <a:cubicBezTo>
                  <a:pt x="360" y="305"/>
                  <a:pt x="359" y="305"/>
                  <a:pt x="358" y="304"/>
                </a:cubicBezTo>
                <a:cubicBezTo>
                  <a:pt x="358" y="305"/>
                  <a:pt x="357" y="305"/>
                  <a:pt x="358" y="306"/>
                </a:cubicBezTo>
                <a:cubicBezTo>
                  <a:pt x="359" y="306"/>
                  <a:pt x="359" y="305"/>
                  <a:pt x="359" y="305"/>
                </a:cubicBezTo>
                <a:close/>
                <a:moveTo>
                  <a:pt x="135" y="315"/>
                </a:moveTo>
                <a:cubicBezTo>
                  <a:pt x="136" y="316"/>
                  <a:pt x="136" y="315"/>
                  <a:pt x="137" y="315"/>
                </a:cubicBezTo>
                <a:cubicBezTo>
                  <a:pt x="137" y="314"/>
                  <a:pt x="136" y="313"/>
                  <a:pt x="135" y="314"/>
                </a:cubicBezTo>
                <a:cubicBezTo>
                  <a:pt x="136" y="314"/>
                  <a:pt x="134" y="314"/>
                  <a:pt x="135" y="315"/>
                </a:cubicBezTo>
                <a:close/>
                <a:moveTo>
                  <a:pt x="311" y="314"/>
                </a:moveTo>
                <a:cubicBezTo>
                  <a:pt x="312" y="317"/>
                  <a:pt x="313" y="315"/>
                  <a:pt x="311" y="314"/>
                </a:cubicBezTo>
                <a:close/>
                <a:moveTo>
                  <a:pt x="396" y="315"/>
                </a:moveTo>
                <a:cubicBezTo>
                  <a:pt x="396" y="315"/>
                  <a:pt x="397" y="315"/>
                  <a:pt x="396" y="316"/>
                </a:cubicBezTo>
                <a:cubicBezTo>
                  <a:pt x="397" y="316"/>
                  <a:pt x="397" y="317"/>
                  <a:pt x="398" y="317"/>
                </a:cubicBezTo>
                <a:cubicBezTo>
                  <a:pt x="398" y="315"/>
                  <a:pt x="398" y="313"/>
                  <a:pt x="396" y="315"/>
                </a:cubicBezTo>
                <a:close/>
                <a:moveTo>
                  <a:pt x="401" y="316"/>
                </a:moveTo>
                <a:cubicBezTo>
                  <a:pt x="401" y="316"/>
                  <a:pt x="401" y="316"/>
                  <a:pt x="400" y="316"/>
                </a:cubicBezTo>
                <a:cubicBezTo>
                  <a:pt x="400" y="317"/>
                  <a:pt x="400" y="317"/>
                  <a:pt x="401" y="317"/>
                </a:cubicBezTo>
                <a:cubicBezTo>
                  <a:pt x="401" y="317"/>
                  <a:pt x="402" y="316"/>
                  <a:pt x="402" y="315"/>
                </a:cubicBezTo>
                <a:cubicBezTo>
                  <a:pt x="401" y="315"/>
                  <a:pt x="402" y="316"/>
                  <a:pt x="401" y="316"/>
                </a:cubicBezTo>
                <a:close/>
                <a:moveTo>
                  <a:pt x="400" y="317"/>
                </a:moveTo>
                <a:cubicBezTo>
                  <a:pt x="399" y="318"/>
                  <a:pt x="399" y="318"/>
                  <a:pt x="398" y="317"/>
                </a:cubicBezTo>
                <a:cubicBezTo>
                  <a:pt x="398" y="318"/>
                  <a:pt x="397" y="319"/>
                  <a:pt x="398" y="319"/>
                </a:cubicBezTo>
                <a:cubicBezTo>
                  <a:pt x="398" y="318"/>
                  <a:pt x="398" y="320"/>
                  <a:pt x="399" y="319"/>
                </a:cubicBezTo>
                <a:cubicBezTo>
                  <a:pt x="399" y="319"/>
                  <a:pt x="399" y="318"/>
                  <a:pt x="400" y="319"/>
                </a:cubicBezTo>
                <a:cubicBezTo>
                  <a:pt x="400" y="318"/>
                  <a:pt x="400" y="317"/>
                  <a:pt x="400" y="317"/>
                </a:cubicBezTo>
                <a:close/>
                <a:moveTo>
                  <a:pt x="399" y="320"/>
                </a:moveTo>
                <a:cubicBezTo>
                  <a:pt x="399" y="320"/>
                  <a:pt x="400" y="320"/>
                  <a:pt x="400" y="320"/>
                </a:cubicBezTo>
                <a:cubicBezTo>
                  <a:pt x="400" y="320"/>
                  <a:pt x="400" y="319"/>
                  <a:pt x="399" y="319"/>
                </a:cubicBezTo>
                <a:cubicBezTo>
                  <a:pt x="399" y="320"/>
                  <a:pt x="399" y="320"/>
                  <a:pt x="399" y="320"/>
                </a:cubicBezTo>
                <a:close/>
                <a:moveTo>
                  <a:pt x="141" y="329"/>
                </a:moveTo>
                <a:cubicBezTo>
                  <a:pt x="141" y="330"/>
                  <a:pt x="141" y="330"/>
                  <a:pt x="141" y="330"/>
                </a:cubicBezTo>
                <a:cubicBezTo>
                  <a:pt x="141" y="330"/>
                  <a:pt x="142" y="330"/>
                  <a:pt x="142" y="330"/>
                </a:cubicBezTo>
                <a:cubicBezTo>
                  <a:pt x="142" y="330"/>
                  <a:pt x="142" y="331"/>
                  <a:pt x="142" y="331"/>
                </a:cubicBezTo>
                <a:cubicBezTo>
                  <a:pt x="142" y="330"/>
                  <a:pt x="144" y="328"/>
                  <a:pt x="143" y="327"/>
                </a:cubicBezTo>
                <a:cubicBezTo>
                  <a:pt x="144" y="326"/>
                  <a:pt x="144" y="325"/>
                  <a:pt x="144" y="323"/>
                </a:cubicBezTo>
                <a:cubicBezTo>
                  <a:pt x="142" y="323"/>
                  <a:pt x="143" y="327"/>
                  <a:pt x="141" y="328"/>
                </a:cubicBezTo>
                <a:cubicBezTo>
                  <a:pt x="141" y="328"/>
                  <a:pt x="141" y="328"/>
                  <a:pt x="141" y="329"/>
                </a:cubicBezTo>
                <a:cubicBezTo>
                  <a:pt x="142" y="329"/>
                  <a:pt x="142" y="328"/>
                  <a:pt x="142" y="329"/>
                </a:cubicBezTo>
                <a:cubicBezTo>
                  <a:pt x="141" y="329"/>
                  <a:pt x="142" y="329"/>
                  <a:pt x="141" y="329"/>
                </a:cubicBezTo>
                <a:close/>
                <a:moveTo>
                  <a:pt x="371" y="325"/>
                </a:moveTo>
                <a:cubicBezTo>
                  <a:pt x="371" y="327"/>
                  <a:pt x="372" y="327"/>
                  <a:pt x="372" y="327"/>
                </a:cubicBezTo>
                <a:cubicBezTo>
                  <a:pt x="372" y="327"/>
                  <a:pt x="372" y="328"/>
                  <a:pt x="372" y="328"/>
                </a:cubicBezTo>
                <a:cubicBezTo>
                  <a:pt x="372" y="329"/>
                  <a:pt x="372" y="329"/>
                  <a:pt x="373" y="329"/>
                </a:cubicBezTo>
                <a:cubicBezTo>
                  <a:pt x="373" y="329"/>
                  <a:pt x="373" y="329"/>
                  <a:pt x="373" y="329"/>
                </a:cubicBezTo>
                <a:cubicBezTo>
                  <a:pt x="373" y="327"/>
                  <a:pt x="373" y="325"/>
                  <a:pt x="372" y="325"/>
                </a:cubicBezTo>
                <a:cubicBezTo>
                  <a:pt x="372" y="325"/>
                  <a:pt x="373" y="325"/>
                  <a:pt x="373" y="325"/>
                </a:cubicBezTo>
                <a:cubicBezTo>
                  <a:pt x="372" y="325"/>
                  <a:pt x="372" y="325"/>
                  <a:pt x="372" y="325"/>
                </a:cubicBezTo>
                <a:cubicBezTo>
                  <a:pt x="372" y="325"/>
                  <a:pt x="372" y="326"/>
                  <a:pt x="372" y="326"/>
                </a:cubicBezTo>
                <a:cubicBezTo>
                  <a:pt x="372" y="326"/>
                  <a:pt x="372" y="327"/>
                  <a:pt x="372" y="327"/>
                </a:cubicBezTo>
                <a:cubicBezTo>
                  <a:pt x="372" y="326"/>
                  <a:pt x="371" y="326"/>
                  <a:pt x="371" y="325"/>
                </a:cubicBezTo>
                <a:close/>
                <a:moveTo>
                  <a:pt x="132" y="334"/>
                </a:moveTo>
                <a:cubicBezTo>
                  <a:pt x="132" y="334"/>
                  <a:pt x="132" y="333"/>
                  <a:pt x="132" y="333"/>
                </a:cubicBezTo>
                <a:cubicBezTo>
                  <a:pt x="131" y="334"/>
                  <a:pt x="131" y="335"/>
                  <a:pt x="131" y="335"/>
                </a:cubicBezTo>
                <a:cubicBezTo>
                  <a:pt x="132" y="335"/>
                  <a:pt x="131" y="334"/>
                  <a:pt x="132" y="334"/>
                </a:cubicBezTo>
                <a:close/>
                <a:moveTo>
                  <a:pt x="188" y="340"/>
                </a:moveTo>
                <a:cubicBezTo>
                  <a:pt x="189" y="338"/>
                  <a:pt x="190" y="337"/>
                  <a:pt x="189" y="335"/>
                </a:cubicBezTo>
                <a:cubicBezTo>
                  <a:pt x="189" y="336"/>
                  <a:pt x="188" y="339"/>
                  <a:pt x="188" y="340"/>
                </a:cubicBezTo>
                <a:close/>
                <a:moveTo>
                  <a:pt x="128" y="338"/>
                </a:moveTo>
                <a:cubicBezTo>
                  <a:pt x="129" y="339"/>
                  <a:pt x="127" y="340"/>
                  <a:pt x="127" y="341"/>
                </a:cubicBezTo>
                <a:cubicBezTo>
                  <a:pt x="128" y="340"/>
                  <a:pt x="130" y="338"/>
                  <a:pt x="130" y="336"/>
                </a:cubicBezTo>
                <a:cubicBezTo>
                  <a:pt x="130" y="337"/>
                  <a:pt x="129" y="338"/>
                  <a:pt x="128" y="338"/>
                </a:cubicBezTo>
                <a:close/>
                <a:moveTo>
                  <a:pt x="137" y="357"/>
                </a:moveTo>
                <a:cubicBezTo>
                  <a:pt x="139" y="355"/>
                  <a:pt x="139" y="351"/>
                  <a:pt x="142" y="349"/>
                </a:cubicBezTo>
                <a:cubicBezTo>
                  <a:pt x="141" y="346"/>
                  <a:pt x="145" y="342"/>
                  <a:pt x="146" y="339"/>
                </a:cubicBezTo>
                <a:cubicBezTo>
                  <a:pt x="142" y="345"/>
                  <a:pt x="139" y="351"/>
                  <a:pt x="137" y="357"/>
                </a:cubicBezTo>
                <a:close/>
                <a:moveTo>
                  <a:pt x="188" y="343"/>
                </a:moveTo>
                <a:cubicBezTo>
                  <a:pt x="188" y="342"/>
                  <a:pt x="188" y="342"/>
                  <a:pt x="188" y="341"/>
                </a:cubicBezTo>
                <a:cubicBezTo>
                  <a:pt x="188" y="341"/>
                  <a:pt x="187" y="343"/>
                  <a:pt x="188" y="343"/>
                </a:cubicBezTo>
                <a:close/>
                <a:moveTo>
                  <a:pt x="360" y="382"/>
                </a:moveTo>
                <a:cubicBezTo>
                  <a:pt x="360" y="381"/>
                  <a:pt x="361" y="380"/>
                  <a:pt x="361" y="379"/>
                </a:cubicBezTo>
                <a:cubicBezTo>
                  <a:pt x="361" y="379"/>
                  <a:pt x="360" y="380"/>
                  <a:pt x="360" y="379"/>
                </a:cubicBezTo>
                <a:cubicBezTo>
                  <a:pt x="362" y="376"/>
                  <a:pt x="364" y="374"/>
                  <a:pt x="366" y="371"/>
                </a:cubicBezTo>
                <a:cubicBezTo>
                  <a:pt x="365" y="371"/>
                  <a:pt x="366" y="371"/>
                  <a:pt x="366" y="371"/>
                </a:cubicBezTo>
                <a:cubicBezTo>
                  <a:pt x="366" y="369"/>
                  <a:pt x="366" y="368"/>
                  <a:pt x="366" y="367"/>
                </a:cubicBezTo>
                <a:cubicBezTo>
                  <a:pt x="366" y="365"/>
                  <a:pt x="364" y="363"/>
                  <a:pt x="363" y="360"/>
                </a:cubicBezTo>
                <a:cubicBezTo>
                  <a:pt x="365" y="358"/>
                  <a:pt x="367" y="358"/>
                  <a:pt x="369" y="356"/>
                </a:cubicBezTo>
                <a:cubicBezTo>
                  <a:pt x="368" y="354"/>
                  <a:pt x="372" y="352"/>
                  <a:pt x="372" y="351"/>
                </a:cubicBezTo>
                <a:cubicBezTo>
                  <a:pt x="370" y="351"/>
                  <a:pt x="370" y="353"/>
                  <a:pt x="369" y="354"/>
                </a:cubicBezTo>
                <a:cubicBezTo>
                  <a:pt x="369" y="353"/>
                  <a:pt x="369" y="352"/>
                  <a:pt x="368" y="352"/>
                </a:cubicBezTo>
                <a:cubicBezTo>
                  <a:pt x="368" y="353"/>
                  <a:pt x="366" y="355"/>
                  <a:pt x="367" y="356"/>
                </a:cubicBezTo>
                <a:cubicBezTo>
                  <a:pt x="364" y="357"/>
                  <a:pt x="362" y="361"/>
                  <a:pt x="357" y="358"/>
                </a:cubicBezTo>
                <a:cubicBezTo>
                  <a:pt x="357" y="357"/>
                  <a:pt x="358" y="357"/>
                  <a:pt x="358" y="356"/>
                </a:cubicBezTo>
                <a:cubicBezTo>
                  <a:pt x="356" y="351"/>
                  <a:pt x="361" y="345"/>
                  <a:pt x="359" y="341"/>
                </a:cubicBezTo>
                <a:cubicBezTo>
                  <a:pt x="357" y="346"/>
                  <a:pt x="358" y="351"/>
                  <a:pt x="356" y="355"/>
                </a:cubicBezTo>
                <a:cubicBezTo>
                  <a:pt x="358" y="358"/>
                  <a:pt x="355" y="360"/>
                  <a:pt x="352" y="360"/>
                </a:cubicBezTo>
                <a:cubicBezTo>
                  <a:pt x="351" y="361"/>
                  <a:pt x="348" y="364"/>
                  <a:pt x="349" y="366"/>
                </a:cubicBezTo>
                <a:cubicBezTo>
                  <a:pt x="349" y="365"/>
                  <a:pt x="348" y="365"/>
                  <a:pt x="348" y="365"/>
                </a:cubicBezTo>
                <a:cubicBezTo>
                  <a:pt x="348" y="366"/>
                  <a:pt x="347" y="368"/>
                  <a:pt x="348" y="370"/>
                </a:cubicBezTo>
                <a:cubicBezTo>
                  <a:pt x="348" y="370"/>
                  <a:pt x="349" y="369"/>
                  <a:pt x="349" y="370"/>
                </a:cubicBezTo>
                <a:cubicBezTo>
                  <a:pt x="347" y="370"/>
                  <a:pt x="349" y="374"/>
                  <a:pt x="347" y="373"/>
                </a:cubicBezTo>
                <a:cubicBezTo>
                  <a:pt x="348" y="373"/>
                  <a:pt x="348" y="374"/>
                  <a:pt x="348" y="374"/>
                </a:cubicBezTo>
                <a:cubicBezTo>
                  <a:pt x="349" y="375"/>
                  <a:pt x="348" y="375"/>
                  <a:pt x="348" y="374"/>
                </a:cubicBezTo>
                <a:cubicBezTo>
                  <a:pt x="349" y="375"/>
                  <a:pt x="348" y="377"/>
                  <a:pt x="349" y="376"/>
                </a:cubicBezTo>
                <a:cubicBezTo>
                  <a:pt x="348" y="376"/>
                  <a:pt x="350" y="378"/>
                  <a:pt x="349" y="378"/>
                </a:cubicBezTo>
                <a:cubicBezTo>
                  <a:pt x="347" y="378"/>
                  <a:pt x="348" y="375"/>
                  <a:pt x="347" y="377"/>
                </a:cubicBezTo>
                <a:cubicBezTo>
                  <a:pt x="347" y="376"/>
                  <a:pt x="346" y="376"/>
                  <a:pt x="346" y="375"/>
                </a:cubicBezTo>
                <a:cubicBezTo>
                  <a:pt x="346" y="375"/>
                  <a:pt x="346" y="375"/>
                  <a:pt x="346" y="376"/>
                </a:cubicBezTo>
                <a:cubicBezTo>
                  <a:pt x="346" y="375"/>
                  <a:pt x="345" y="375"/>
                  <a:pt x="345" y="374"/>
                </a:cubicBezTo>
                <a:cubicBezTo>
                  <a:pt x="345" y="374"/>
                  <a:pt x="346" y="375"/>
                  <a:pt x="346" y="374"/>
                </a:cubicBezTo>
                <a:cubicBezTo>
                  <a:pt x="346" y="374"/>
                  <a:pt x="348" y="373"/>
                  <a:pt x="346" y="373"/>
                </a:cubicBezTo>
                <a:cubicBezTo>
                  <a:pt x="346" y="375"/>
                  <a:pt x="346" y="373"/>
                  <a:pt x="344" y="374"/>
                </a:cubicBezTo>
                <a:cubicBezTo>
                  <a:pt x="344" y="374"/>
                  <a:pt x="345" y="373"/>
                  <a:pt x="344" y="373"/>
                </a:cubicBezTo>
                <a:cubicBezTo>
                  <a:pt x="344" y="374"/>
                  <a:pt x="343" y="373"/>
                  <a:pt x="342" y="373"/>
                </a:cubicBezTo>
                <a:cubicBezTo>
                  <a:pt x="342" y="374"/>
                  <a:pt x="341" y="374"/>
                  <a:pt x="341" y="375"/>
                </a:cubicBezTo>
                <a:cubicBezTo>
                  <a:pt x="344" y="377"/>
                  <a:pt x="343" y="378"/>
                  <a:pt x="345" y="379"/>
                </a:cubicBezTo>
                <a:cubicBezTo>
                  <a:pt x="345" y="383"/>
                  <a:pt x="340" y="385"/>
                  <a:pt x="343" y="388"/>
                </a:cubicBezTo>
                <a:cubicBezTo>
                  <a:pt x="344" y="388"/>
                  <a:pt x="344" y="388"/>
                  <a:pt x="344" y="388"/>
                </a:cubicBezTo>
                <a:cubicBezTo>
                  <a:pt x="344" y="389"/>
                  <a:pt x="343" y="389"/>
                  <a:pt x="344" y="390"/>
                </a:cubicBezTo>
                <a:cubicBezTo>
                  <a:pt x="344" y="390"/>
                  <a:pt x="345" y="390"/>
                  <a:pt x="345" y="389"/>
                </a:cubicBezTo>
                <a:cubicBezTo>
                  <a:pt x="345" y="390"/>
                  <a:pt x="345" y="390"/>
                  <a:pt x="345" y="390"/>
                </a:cubicBezTo>
                <a:cubicBezTo>
                  <a:pt x="346" y="390"/>
                  <a:pt x="347" y="391"/>
                  <a:pt x="348" y="391"/>
                </a:cubicBezTo>
                <a:cubicBezTo>
                  <a:pt x="347" y="392"/>
                  <a:pt x="347" y="391"/>
                  <a:pt x="346" y="391"/>
                </a:cubicBezTo>
                <a:cubicBezTo>
                  <a:pt x="346" y="392"/>
                  <a:pt x="346" y="392"/>
                  <a:pt x="346" y="393"/>
                </a:cubicBezTo>
                <a:cubicBezTo>
                  <a:pt x="346" y="392"/>
                  <a:pt x="347" y="392"/>
                  <a:pt x="348" y="392"/>
                </a:cubicBezTo>
                <a:cubicBezTo>
                  <a:pt x="348" y="392"/>
                  <a:pt x="347" y="393"/>
                  <a:pt x="348" y="393"/>
                </a:cubicBezTo>
                <a:cubicBezTo>
                  <a:pt x="348" y="392"/>
                  <a:pt x="348" y="392"/>
                  <a:pt x="349" y="392"/>
                </a:cubicBezTo>
                <a:cubicBezTo>
                  <a:pt x="349" y="393"/>
                  <a:pt x="350" y="393"/>
                  <a:pt x="351" y="393"/>
                </a:cubicBezTo>
                <a:cubicBezTo>
                  <a:pt x="351" y="393"/>
                  <a:pt x="352" y="394"/>
                  <a:pt x="352" y="394"/>
                </a:cubicBezTo>
                <a:cubicBezTo>
                  <a:pt x="352" y="394"/>
                  <a:pt x="352" y="393"/>
                  <a:pt x="352" y="393"/>
                </a:cubicBezTo>
                <a:cubicBezTo>
                  <a:pt x="353" y="393"/>
                  <a:pt x="355" y="392"/>
                  <a:pt x="356" y="391"/>
                </a:cubicBezTo>
                <a:cubicBezTo>
                  <a:pt x="356" y="392"/>
                  <a:pt x="358" y="392"/>
                  <a:pt x="358" y="393"/>
                </a:cubicBezTo>
                <a:cubicBezTo>
                  <a:pt x="359" y="391"/>
                  <a:pt x="358" y="390"/>
                  <a:pt x="360" y="388"/>
                </a:cubicBezTo>
                <a:cubicBezTo>
                  <a:pt x="359" y="387"/>
                  <a:pt x="361" y="386"/>
                  <a:pt x="360" y="385"/>
                </a:cubicBezTo>
                <a:cubicBezTo>
                  <a:pt x="359" y="385"/>
                  <a:pt x="359" y="386"/>
                  <a:pt x="358" y="386"/>
                </a:cubicBezTo>
                <a:cubicBezTo>
                  <a:pt x="357" y="384"/>
                  <a:pt x="359" y="382"/>
                  <a:pt x="358" y="381"/>
                </a:cubicBezTo>
                <a:cubicBezTo>
                  <a:pt x="359" y="381"/>
                  <a:pt x="359" y="381"/>
                  <a:pt x="360" y="382"/>
                </a:cubicBezTo>
                <a:close/>
                <a:moveTo>
                  <a:pt x="357" y="385"/>
                </a:moveTo>
                <a:cubicBezTo>
                  <a:pt x="356" y="384"/>
                  <a:pt x="357" y="385"/>
                  <a:pt x="357" y="385"/>
                </a:cubicBezTo>
                <a:cubicBezTo>
                  <a:pt x="356" y="385"/>
                  <a:pt x="356" y="384"/>
                  <a:pt x="356" y="383"/>
                </a:cubicBezTo>
                <a:cubicBezTo>
                  <a:pt x="356" y="383"/>
                  <a:pt x="356" y="383"/>
                  <a:pt x="356" y="383"/>
                </a:cubicBezTo>
                <a:cubicBezTo>
                  <a:pt x="356" y="384"/>
                  <a:pt x="357" y="384"/>
                  <a:pt x="357" y="384"/>
                </a:cubicBezTo>
                <a:cubicBezTo>
                  <a:pt x="357" y="384"/>
                  <a:pt x="357" y="384"/>
                  <a:pt x="357" y="385"/>
                </a:cubicBezTo>
                <a:close/>
                <a:moveTo>
                  <a:pt x="381" y="341"/>
                </a:moveTo>
                <a:cubicBezTo>
                  <a:pt x="381" y="342"/>
                  <a:pt x="379" y="342"/>
                  <a:pt x="380" y="342"/>
                </a:cubicBezTo>
                <a:cubicBezTo>
                  <a:pt x="380" y="342"/>
                  <a:pt x="381" y="341"/>
                  <a:pt x="381" y="341"/>
                </a:cubicBezTo>
                <a:close/>
                <a:moveTo>
                  <a:pt x="127" y="342"/>
                </a:moveTo>
                <a:cubicBezTo>
                  <a:pt x="125" y="343"/>
                  <a:pt x="124" y="344"/>
                  <a:pt x="123" y="347"/>
                </a:cubicBezTo>
                <a:cubicBezTo>
                  <a:pt x="126" y="346"/>
                  <a:pt x="125" y="343"/>
                  <a:pt x="127" y="342"/>
                </a:cubicBezTo>
                <a:close/>
                <a:moveTo>
                  <a:pt x="376" y="346"/>
                </a:moveTo>
                <a:cubicBezTo>
                  <a:pt x="375" y="347"/>
                  <a:pt x="374" y="348"/>
                  <a:pt x="374" y="349"/>
                </a:cubicBezTo>
                <a:cubicBezTo>
                  <a:pt x="375" y="348"/>
                  <a:pt x="376" y="347"/>
                  <a:pt x="376" y="346"/>
                </a:cubicBezTo>
                <a:close/>
                <a:moveTo>
                  <a:pt x="345" y="373"/>
                </a:moveTo>
                <a:cubicBezTo>
                  <a:pt x="346" y="372"/>
                  <a:pt x="347" y="372"/>
                  <a:pt x="347" y="372"/>
                </a:cubicBezTo>
                <a:cubicBezTo>
                  <a:pt x="347" y="371"/>
                  <a:pt x="345" y="371"/>
                  <a:pt x="346" y="370"/>
                </a:cubicBezTo>
                <a:cubicBezTo>
                  <a:pt x="344" y="370"/>
                  <a:pt x="344" y="368"/>
                  <a:pt x="341" y="368"/>
                </a:cubicBezTo>
                <a:cubicBezTo>
                  <a:pt x="342" y="367"/>
                  <a:pt x="341" y="367"/>
                  <a:pt x="341" y="367"/>
                </a:cubicBezTo>
                <a:cubicBezTo>
                  <a:pt x="340" y="366"/>
                  <a:pt x="339" y="367"/>
                  <a:pt x="339" y="365"/>
                </a:cubicBezTo>
                <a:cubicBezTo>
                  <a:pt x="337" y="365"/>
                  <a:pt x="337" y="364"/>
                  <a:pt x="337" y="363"/>
                </a:cubicBezTo>
                <a:cubicBezTo>
                  <a:pt x="336" y="363"/>
                  <a:pt x="336" y="363"/>
                  <a:pt x="335" y="362"/>
                </a:cubicBezTo>
                <a:cubicBezTo>
                  <a:pt x="335" y="363"/>
                  <a:pt x="334" y="364"/>
                  <a:pt x="335" y="363"/>
                </a:cubicBezTo>
                <a:cubicBezTo>
                  <a:pt x="334" y="362"/>
                  <a:pt x="333" y="364"/>
                  <a:pt x="333" y="362"/>
                </a:cubicBezTo>
                <a:cubicBezTo>
                  <a:pt x="333" y="362"/>
                  <a:pt x="332" y="361"/>
                  <a:pt x="332" y="362"/>
                </a:cubicBezTo>
                <a:cubicBezTo>
                  <a:pt x="333" y="362"/>
                  <a:pt x="331" y="362"/>
                  <a:pt x="331" y="363"/>
                </a:cubicBezTo>
                <a:cubicBezTo>
                  <a:pt x="333" y="364"/>
                  <a:pt x="331" y="365"/>
                  <a:pt x="332" y="366"/>
                </a:cubicBezTo>
                <a:cubicBezTo>
                  <a:pt x="333" y="365"/>
                  <a:pt x="332" y="366"/>
                  <a:pt x="333" y="366"/>
                </a:cubicBezTo>
                <a:cubicBezTo>
                  <a:pt x="333" y="366"/>
                  <a:pt x="333" y="366"/>
                  <a:pt x="334" y="366"/>
                </a:cubicBezTo>
                <a:cubicBezTo>
                  <a:pt x="334" y="366"/>
                  <a:pt x="335" y="368"/>
                  <a:pt x="336" y="367"/>
                </a:cubicBezTo>
                <a:cubicBezTo>
                  <a:pt x="336" y="368"/>
                  <a:pt x="337" y="368"/>
                  <a:pt x="336" y="369"/>
                </a:cubicBezTo>
                <a:cubicBezTo>
                  <a:pt x="338" y="368"/>
                  <a:pt x="338" y="369"/>
                  <a:pt x="340" y="369"/>
                </a:cubicBezTo>
                <a:cubicBezTo>
                  <a:pt x="340" y="371"/>
                  <a:pt x="344" y="371"/>
                  <a:pt x="345" y="373"/>
                </a:cubicBezTo>
                <a:close/>
                <a:moveTo>
                  <a:pt x="429" y="362"/>
                </a:moveTo>
                <a:cubicBezTo>
                  <a:pt x="428" y="362"/>
                  <a:pt x="429" y="362"/>
                  <a:pt x="429" y="362"/>
                </a:cubicBezTo>
                <a:cubicBezTo>
                  <a:pt x="428" y="362"/>
                  <a:pt x="427" y="362"/>
                  <a:pt x="427" y="362"/>
                </a:cubicBezTo>
                <a:cubicBezTo>
                  <a:pt x="427" y="363"/>
                  <a:pt x="429" y="363"/>
                  <a:pt x="429" y="362"/>
                </a:cubicBezTo>
                <a:close/>
                <a:moveTo>
                  <a:pt x="430" y="364"/>
                </a:moveTo>
                <a:cubicBezTo>
                  <a:pt x="430" y="364"/>
                  <a:pt x="430" y="363"/>
                  <a:pt x="430" y="363"/>
                </a:cubicBezTo>
                <a:cubicBezTo>
                  <a:pt x="430" y="364"/>
                  <a:pt x="429" y="363"/>
                  <a:pt x="429" y="363"/>
                </a:cubicBezTo>
                <a:cubicBezTo>
                  <a:pt x="429" y="364"/>
                  <a:pt x="429" y="363"/>
                  <a:pt x="429" y="364"/>
                </a:cubicBezTo>
                <a:cubicBezTo>
                  <a:pt x="430" y="364"/>
                  <a:pt x="430" y="365"/>
                  <a:pt x="430" y="364"/>
                </a:cubicBezTo>
                <a:cubicBezTo>
                  <a:pt x="430" y="364"/>
                  <a:pt x="430" y="364"/>
                  <a:pt x="430" y="364"/>
                </a:cubicBezTo>
                <a:close/>
                <a:moveTo>
                  <a:pt x="132" y="366"/>
                </a:moveTo>
                <a:cubicBezTo>
                  <a:pt x="133" y="366"/>
                  <a:pt x="134" y="364"/>
                  <a:pt x="133" y="363"/>
                </a:cubicBezTo>
                <a:cubicBezTo>
                  <a:pt x="133" y="364"/>
                  <a:pt x="132" y="365"/>
                  <a:pt x="132" y="366"/>
                </a:cubicBezTo>
                <a:close/>
                <a:moveTo>
                  <a:pt x="376" y="374"/>
                </a:moveTo>
                <a:cubicBezTo>
                  <a:pt x="377" y="373"/>
                  <a:pt x="376" y="372"/>
                  <a:pt x="376" y="371"/>
                </a:cubicBezTo>
                <a:cubicBezTo>
                  <a:pt x="375" y="372"/>
                  <a:pt x="375" y="374"/>
                  <a:pt x="376" y="374"/>
                </a:cubicBezTo>
                <a:cubicBezTo>
                  <a:pt x="376" y="374"/>
                  <a:pt x="376" y="374"/>
                  <a:pt x="376" y="374"/>
                </a:cubicBezTo>
                <a:close/>
                <a:moveTo>
                  <a:pt x="366" y="398"/>
                </a:moveTo>
                <a:cubicBezTo>
                  <a:pt x="366" y="398"/>
                  <a:pt x="366" y="397"/>
                  <a:pt x="367" y="397"/>
                </a:cubicBezTo>
                <a:cubicBezTo>
                  <a:pt x="367" y="399"/>
                  <a:pt x="369" y="398"/>
                  <a:pt x="370" y="399"/>
                </a:cubicBezTo>
                <a:cubicBezTo>
                  <a:pt x="370" y="398"/>
                  <a:pt x="370" y="398"/>
                  <a:pt x="371" y="398"/>
                </a:cubicBezTo>
                <a:cubicBezTo>
                  <a:pt x="371" y="398"/>
                  <a:pt x="371" y="399"/>
                  <a:pt x="371" y="398"/>
                </a:cubicBezTo>
                <a:cubicBezTo>
                  <a:pt x="371" y="398"/>
                  <a:pt x="372" y="398"/>
                  <a:pt x="372" y="398"/>
                </a:cubicBezTo>
                <a:cubicBezTo>
                  <a:pt x="372" y="397"/>
                  <a:pt x="376" y="398"/>
                  <a:pt x="375" y="397"/>
                </a:cubicBezTo>
                <a:cubicBezTo>
                  <a:pt x="375" y="397"/>
                  <a:pt x="375" y="397"/>
                  <a:pt x="375" y="397"/>
                </a:cubicBezTo>
                <a:cubicBezTo>
                  <a:pt x="374" y="397"/>
                  <a:pt x="373" y="397"/>
                  <a:pt x="373" y="396"/>
                </a:cubicBezTo>
                <a:cubicBezTo>
                  <a:pt x="374" y="396"/>
                  <a:pt x="375" y="396"/>
                  <a:pt x="375" y="396"/>
                </a:cubicBezTo>
                <a:cubicBezTo>
                  <a:pt x="375" y="396"/>
                  <a:pt x="375" y="396"/>
                  <a:pt x="375" y="395"/>
                </a:cubicBezTo>
                <a:cubicBezTo>
                  <a:pt x="374" y="395"/>
                  <a:pt x="374" y="395"/>
                  <a:pt x="374" y="396"/>
                </a:cubicBezTo>
                <a:cubicBezTo>
                  <a:pt x="373" y="395"/>
                  <a:pt x="373" y="394"/>
                  <a:pt x="372" y="395"/>
                </a:cubicBezTo>
                <a:cubicBezTo>
                  <a:pt x="372" y="394"/>
                  <a:pt x="372" y="392"/>
                  <a:pt x="373" y="391"/>
                </a:cubicBezTo>
                <a:cubicBezTo>
                  <a:pt x="373" y="391"/>
                  <a:pt x="372" y="391"/>
                  <a:pt x="372" y="390"/>
                </a:cubicBezTo>
                <a:cubicBezTo>
                  <a:pt x="372" y="391"/>
                  <a:pt x="373" y="390"/>
                  <a:pt x="373" y="390"/>
                </a:cubicBezTo>
                <a:cubicBezTo>
                  <a:pt x="373" y="391"/>
                  <a:pt x="373" y="391"/>
                  <a:pt x="373" y="391"/>
                </a:cubicBezTo>
                <a:cubicBezTo>
                  <a:pt x="374" y="390"/>
                  <a:pt x="373" y="390"/>
                  <a:pt x="373" y="389"/>
                </a:cubicBezTo>
                <a:cubicBezTo>
                  <a:pt x="372" y="389"/>
                  <a:pt x="373" y="390"/>
                  <a:pt x="372" y="390"/>
                </a:cubicBezTo>
                <a:cubicBezTo>
                  <a:pt x="372" y="389"/>
                  <a:pt x="371" y="388"/>
                  <a:pt x="372" y="388"/>
                </a:cubicBezTo>
                <a:cubicBezTo>
                  <a:pt x="372" y="388"/>
                  <a:pt x="372" y="387"/>
                  <a:pt x="372" y="387"/>
                </a:cubicBezTo>
                <a:cubicBezTo>
                  <a:pt x="371" y="387"/>
                  <a:pt x="371" y="388"/>
                  <a:pt x="370" y="388"/>
                </a:cubicBezTo>
                <a:cubicBezTo>
                  <a:pt x="371" y="387"/>
                  <a:pt x="369" y="387"/>
                  <a:pt x="370" y="386"/>
                </a:cubicBezTo>
                <a:cubicBezTo>
                  <a:pt x="370" y="386"/>
                  <a:pt x="370" y="387"/>
                  <a:pt x="371" y="386"/>
                </a:cubicBezTo>
                <a:cubicBezTo>
                  <a:pt x="371" y="385"/>
                  <a:pt x="371" y="385"/>
                  <a:pt x="371" y="385"/>
                </a:cubicBezTo>
                <a:cubicBezTo>
                  <a:pt x="371" y="385"/>
                  <a:pt x="370" y="385"/>
                  <a:pt x="370" y="385"/>
                </a:cubicBezTo>
                <a:cubicBezTo>
                  <a:pt x="371" y="385"/>
                  <a:pt x="371" y="385"/>
                  <a:pt x="370" y="384"/>
                </a:cubicBezTo>
                <a:cubicBezTo>
                  <a:pt x="371" y="384"/>
                  <a:pt x="372" y="385"/>
                  <a:pt x="372" y="384"/>
                </a:cubicBezTo>
                <a:cubicBezTo>
                  <a:pt x="370" y="384"/>
                  <a:pt x="370" y="383"/>
                  <a:pt x="369" y="384"/>
                </a:cubicBezTo>
                <a:cubicBezTo>
                  <a:pt x="368" y="384"/>
                  <a:pt x="369" y="381"/>
                  <a:pt x="368" y="382"/>
                </a:cubicBezTo>
                <a:cubicBezTo>
                  <a:pt x="368" y="382"/>
                  <a:pt x="369" y="382"/>
                  <a:pt x="368" y="382"/>
                </a:cubicBezTo>
                <a:cubicBezTo>
                  <a:pt x="364" y="383"/>
                  <a:pt x="365" y="384"/>
                  <a:pt x="362" y="384"/>
                </a:cubicBezTo>
                <a:cubicBezTo>
                  <a:pt x="363" y="384"/>
                  <a:pt x="363" y="385"/>
                  <a:pt x="363" y="385"/>
                </a:cubicBezTo>
                <a:cubicBezTo>
                  <a:pt x="363" y="385"/>
                  <a:pt x="363" y="387"/>
                  <a:pt x="362" y="386"/>
                </a:cubicBezTo>
                <a:cubicBezTo>
                  <a:pt x="362" y="386"/>
                  <a:pt x="363" y="385"/>
                  <a:pt x="362" y="386"/>
                </a:cubicBezTo>
                <a:cubicBezTo>
                  <a:pt x="361" y="387"/>
                  <a:pt x="362" y="387"/>
                  <a:pt x="362" y="388"/>
                </a:cubicBezTo>
                <a:cubicBezTo>
                  <a:pt x="362" y="388"/>
                  <a:pt x="361" y="389"/>
                  <a:pt x="361" y="389"/>
                </a:cubicBezTo>
                <a:cubicBezTo>
                  <a:pt x="363" y="389"/>
                  <a:pt x="361" y="392"/>
                  <a:pt x="362" y="393"/>
                </a:cubicBezTo>
                <a:cubicBezTo>
                  <a:pt x="363" y="392"/>
                  <a:pt x="362" y="391"/>
                  <a:pt x="363" y="391"/>
                </a:cubicBezTo>
                <a:cubicBezTo>
                  <a:pt x="363" y="391"/>
                  <a:pt x="363" y="391"/>
                  <a:pt x="363" y="391"/>
                </a:cubicBezTo>
                <a:cubicBezTo>
                  <a:pt x="362" y="392"/>
                  <a:pt x="363" y="392"/>
                  <a:pt x="363" y="393"/>
                </a:cubicBezTo>
                <a:cubicBezTo>
                  <a:pt x="364" y="393"/>
                  <a:pt x="363" y="394"/>
                  <a:pt x="364" y="395"/>
                </a:cubicBezTo>
                <a:cubicBezTo>
                  <a:pt x="363" y="394"/>
                  <a:pt x="363" y="396"/>
                  <a:pt x="363" y="396"/>
                </a:cubicBezTo>
                <a:cubicBezTo>
                  <a:pt x="363" y="395"/>
                  <a:pt x="365" y="396"/>
                  <a:pt x="365" y="396"/>
                </a:cubicBezTo>
                <a:cubicBezTo>
                  <a:pt x="364" y="395"/>
                  <a:pt x="365" y="394"/>
                  <a:pt x="365" y="393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3"/>
                  <a:pt x="366" y="394"/>
                  <a:pt x="367" y="393"/>
                </a:cubicBezTo>
                <a:cubicBezTo>
                  <a:pt x="367" y="394"/>
                  <a:pt x="367" y="395"/>
                  <a:pt x="367" y="395"/>
                </a:cubicBezTo>
                <a:cubicBezTo>
                  <a:pt x="367" y="395"/>
                  <a:pt x="366" y="395"/>
                  <a:pt x="366" y="394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5"/>
                  <a:pt x="365" y="396"/>
                  <a:pt x="365" y="397"/>
                </a:cubicBezTo>
                <a:cubicBezTo>
                  <a:pt x="365" y="397"/>
                  <a:pt x="365" y="397"/>
                  <a:pt x="366" y="398"/>
                </a:cubicBezTo>
                <a:close/>
                <a:moveTo>
                  <a:pt x="370" y="393"/>
                </a:moveTo>
                <a:cubicBezTo>
                  <a:pt x="371" y="392"/>
                  <a:pt x="370" y="392"/>
                  <a:pt x="370" y="391"/>
                </a:cubicBezTo>
                <a:cubicBezTo>
                  <a:pt x="371" y="391"/>
                  <a:pt x="371" y="393"/>
                  <a:pt x="371" y="392"/>
                </a:cubicBezTo>
                <a:cubicBezTo>
                  <a:pt x="372" y="392"/>
                  <a:pt x="371" y="392"/>
                  <a:pt x="372" y="393"/>
                </a:cubicBezTo>
                <a:cubicBezTo>
                  <a:pt x="371" y="392"/>
                  <a:pt x="370" y="393"/>
                  <a:pt x="370" y="394"/>
                </a:cubicBezTo>
                <a:cubicBezTo>
                  <a:pt x="369" y="394"/>
                  <a:pt x="370" y="393"/>
                  <a:pt x="369" y="393"/>
                </a:cubicBezTo>
                <a:cubicBezTo>
                  <a:pt x="369" y="393"/>
                  <a:pt x="369" y="393"/>
                  <a:pt x="369" y="392"/>
                </a:cubicBezTo>
                <a:cubicBezTo>
                  <a:pt x="370" y="392"/>
                  <a:pt x="370" y="393"/>
                  <a:pt x="370" y="393"/>
                </a:cubicBezTo>
                <a:close/>
                <a:moveTo>
                  <a:pt x="369" y="388"/>
                </a:moveTo>
                <a:cubicBezTo>
                  <a:pt x="369" y="390"/>
                  <a:pt x="367" y="388"/>
                  <a:pt x="369" y="388"/>
                </a:cubicBezTo>
                <a:close/>
                <a:moveTo>
                  <a:pt x="368" y="385"/>
                </a:moveTo>
                <a:cubicBezTo>
                  <a:pt x="368" y="385"/>
                  <a:pt x="368" y="386"/>
                  <a:pt x="369" y="385"/>
                </a:cubicBezTo>
                <a:cubicBezTo>
                  <a:pt x="369" y="386"/>
                  <a:pt x="369" y="386"/>
                  <a:pt x="369" y="386"/>
                </a:cubicBezTo>
                <a:cubicBezTo>
                  <a:pt x="368" y="386"/>
                  <a:pt x="368" y="387"/>
                  <a:pt x="368" y="387"/>
                </a:cubicBezTo>
                <a:cubicBezTo>
                  <a:pt x="368" y="386"/>
                  <a:pt x="368" y="386"/>
                  <a:pt x="368" y="385"/>
                </a:cubicBezTo>
                <a:close/>
                <a:moveTo>
                  <a:pt x="369" y="395"/>
                </a:moveTo>
                <a:cubicBezTo>
                  <a:pt x="368" y="394"/>
                  <a:pt x="370" y="395"/>
                  <a:pt x="371" y="394"/>
                </a:cubicBezTo>
                <a:cubicBezTo>
                  <a:pt x="371" y="395"/>
                  <a:pt x="371" y="395"/>
                  <a:pt x="371" y="396"/>
                </a:cubicBezTo>
                <a:cubicBezTo>
                  <a:pt x="372" y="396"/>
                  <a:pt x="372" y="395"/>
                  <a:pt x="372" y="395"/>
                </a:cubicBezTo>
                <a:cubicBezTo>
                  <a:pt x="373" y="395"/>
                  <a:pt x="372" y="396"/>
                  <a:pt x="373" y="396"/>
                </a:cubicBezTo>
                <a:cubicBezTo>
                  <a:pt x="372" y="398"/>
                  <a:pt x="371" y="395"/>
                  <a:pt x="369" y="396"/>
                </a:cubicBezTo>
                <a:cubicBezTo>
                  <a:pt x="369" y="396"/>
                  <a:pt x="370" y="396"/>
                  <a:pt x="370" y="395"/>
                </a:cubicBezTo>
                <a:cubicBezTo>
                  <a:pt x="369" y="396"/>
                  <a:pt x="368" y="396"/>
                  <a:pt x="367" y="395"/>
                </a:cubicBezTo>
                <a:cubicBezTo>
                  <a:pt x="368" y="394"/>
                  <a:pt x="368" y="395"/>
                  <a:pt x="369" y="395"/>
                </a:cubicBezTo>
                <a:close/>
                <a:moveTo>
                  <a:pt x="365" y="393"/>
                </a:moveTo>
                <a:cubicBezTo>
                  <a:pt x="365" y="393"/>
                  <a:pt x="364" y="393"/>
                  <a:pt x="364" y="393"/>
                </a:cubicBezTo>
                <a:cubicBezTo>
                  <a:pt x="363" y="393"/>
                  <a:pt x="365" y="392"/>
                  <a:pt x="364" y="391"/>
                </a:cubicBezTo>
                <a:cubicBezTo>
                  <a:pt x="364" y="392"/>
                  <a:pt x="364" y="392"/>
                  <a:pt x="364" y="392"/>
                </a:cubicBezTo>
                <a:cubicBezTo>
                  <a:pt x="363" y="392"/>
                  <a:pt x="364" y="390"/>
                  <a:pt x="365" y="390"/>
                </a:cubicBezTo>
                <a:cubicBezTo>
                  <a:pt x="364" y="389"/>
                  <a:pt x="363" y="390"/>
                  <a:pt x="363" y="390"/>
                </a:cubicBezTo>
                <a:cubicBezTo>
                  <a:pt x="363" y="388"/>
                  <a:pt x="363" y="388"/>
                  <a:pt x="363" y="386"/>
                </a:cubicBezTo>
                <a:cubicBezTo>
                  <a:pt x="364" y="386"/>
                  <a:pt x="364" y="387"/>
                  <a:pt x="364" y="388"/>
                </a:cubicBezTo>
                <a:cubicBezTo>
                  <a:pt x="365" y="388"/>
                  <a:pt x="366" y="388"/>
                  <a:pt x="366" y="387"/>
                </a:cubicBezTo>
                <a:cubicBezTo>
                  <a:pt x="367" y="387"/>
                  <a:pt x="365" y="388"/>
                  <a:pt x="366" y="388"/>
                </a:cubicBezTo>
                <a:cubicBezTo>
                  <a:pt x="365" y="389"/>
                  <a:pt x="365" y="390"/>
                  <a:pt x="365" y="393"/>
                </a:cubicBezTo>
                <a:close/>
                <a:moveTo>
                  <a:pt x="367" y="391"/>
                </a:moveTo>
                <a:cubicBezTo>
                  <a:pt x="367" y="390"/>
                  <a:pt x="366" y="391"/>
                  <a:pt x="366" y="390"/>
                </a:cubicBezTo>
                <a:cubicBezTo>
                  <a:pt x="367" y="390"/>
                  <a:pt x="367" y="390"/>
                  <a:pt x="367" y="390"/>
                </a:cubicBezTo>
                <a:cubicBezTo>
                  <a:pt x="366" y="391"/>
                  <a:pt x="367" y="390"/>
                  <a:pt x="367" y="391"/>
                </a:cubicBezTo>
                <a:close/>
                <a:moveTo>
                  <a:pt x="413" y="393"/>
                </a:moveTo>
                <a:cubicBezTo>
                  <a:pt x="414" y="391"/>
                  <a:pt x="414" y="393"/>
                  <a:pt x="415" y="393"/>
                </a:cubicBezTo>
                <a:cubicBezTo>
                  <a:pt x="417" y="392"/>
                  <a:pt x="415" y="390"/>
                  <a:pt x="414" y="389"/>
                </a:cubicBezTo>
                <a:cubicBezTo>
                  <a:pt x="411" y="389"/>
                  <a:pt x="412" y="392"/>
                  <a:pt x="413" y="393"/>
                </a:cubicBezTo>
                <a:close/>
                <a:moveTo>
                  <a:pt x="414" y="392"/>
                </a:moveTo>
                <a:cubicBezTo>
                  <a:pt x="414" y="392"/>
                  <a:pt x="414" y="392"/>
                  <a:pt x="414" y="392"/>
                </a:cubicBezTo>
                <a:cubicBezTo>
                  <a:pt x="414" y="391"/>
                  <a:pt x="414" y="392"/>
                  <a:pt x="414" y="392"/>
                </a:cubicBezTo>
                <a:cubicBezTo>
                  <a:pt x="415" y="391"/>
                  <a:pt x="413" y="391"/>
                  <a:pt x="414" y="390"/>
                </a:cubicBezTo>
                <a:cubicBezTo>
                  <a:pt x="415" y="390"/>
                  <a:pt x="417" y="392"/>
                  <a:pt x="414" y="392"/>
                </a:cubicBezTo>
                <a:close/>
                <a:moveTo>
                  <a:pt x="446" y="390"/>
                </a:moveTo>
                <a:cubicBezTo>
                  <a:pt x="446" y="391"/>
                  <a:pt x="447" y="391"/>
                  <a:pt x="448" y="391"/>
                </a:cubicBezTo>
                <a:cubicBezTo>
                  <a:pt x="447" y="391"/>
                  <a:pt x="447" y="390"/>
                  <a:pt x="446" y="390"/>
                </a:cubicBezTo>
                <a:close/>
                <a:moveTo>
                  <a:pt x="382" y="415"/>
                </a:moveTo>
                <a:cubicBezTo>
                  <a:pt x="383" y="416"/>
                  <a:pt x="384" y="417"/>
                  <a:pt x="385" y="416"/>
                </a:cubicBezTo>
                <a:cubicBezTo>
                  <a:pt x="384" y="415"/>
                  <a:pt x="385" y="413"/>
                  <a:pt x="383" y="412"/>
                </a:cubicBezTo>
                <a:cubicBezTo>
                  <a:pt x="383" y="412"/>
                  <a:pt x="383" y="413"/>
                  <a:pt x="383" y="413"/>
                </a:cubicBezTo>
                <a:cubicBezTo>
                  <a:pt x="383" y="412"/>
                  <a:pt x="382" y="412"/>
                  <a:pt x="382" y="412"/>
                </a:cubicBezTo>
                <a:cubicBezTo>
                  <a:pt x="384" y="412"/>
                  <a:pt x="382" y="410"/>
                  <a:pt x="383" y="411"/>
                </a:cubicBezTo>
                <a:cubicBezTo>
                  <a:pt x="383" y="410"/>
                  <a:pt x="383" y="410"/>
                  <a:pt x="383" y="410"/>
                </a:cubicBezTo>
                <a:cubicBezTo>
                  <a:pt x="383" y="410"/>
                  <a:pt x="382" y="410"/>
                  <a:pt x="382" y="410"/>
                </a:cubicBezTo>
                <a:cubicBezTo>
                  <a:pt x="381" y="410"/>
                  <a:pt x="382" y="410"/>
                  <a:pt x="381" y="411"/>
                </a:cubicBezTo>
                <a:cubicBezTo>
                  <a:pt x="381" y="410"/>
                  <a:pt x="380" y="410"/>
                  <a:pt x="380" y="409"/>
                </a:cubicBezTo>
                <a:cubicBezTo>
                  <a:pt x="381" y="410"/>
                  <a:pt x="381" y="409"/>
                  <a:pt x="381" y="409"/>
                </a:cubicBezTo>
                <a:cubicBezTo>
                  <a:pt x="381" y="409"/>
                  <a:pt x="381" y="409"/>
                  <a:pt x="382" y="409"/>
                </a:cubicBezTo>
                <a:cubicBezTo>
                  <a:pt x="381" y="409"/>
                  <a:pt x="382" y="409"/>
                  <a:pt x="382" y="408"/>
                </a:cubicBezTo>
                <a:cubicBezTo>
                  <a:pt x="381" y="408"/>
                  <a:pt x="383" y="408"/>
                  <a:pt x="383" y="407"/>
                </a:cubicBezTo>
                <a:cubicBezTo>
                  <a:pt x="382" y="406"/>
                  <a:pt x="382" y="405"/>
                  <a:pt x="381" y="404"/>
                </a:cubicBezTo>
                <a:cubicBezTo>
                  <a:pt x="381" y="405"/>
                  <a:pt x="381" y="405"/>
                  <a:pt x="381" y="405"/>
                </a:cubicBezTo>
                <a:cubicBezTo>
                  <a:pt x="381" y="404"/>
                  <a:pt x="379" y="404"/>
                  <a:pt x="378" y="403"/>
                </a:cubicBezTo>
                <a:cubicBezTo>
                  <a:pt x="380" y="403"/>
                  <a:pt x="379" y="401"/>
                  <a:pt x="379" y="400"/>
                </a:cubicBezTo>
                <a:cubicBezTo>
                  <a:pt x="378" y="400"/>
                  <a:pt x="378" y="402"/>
                  <a:pt x="377" y="402"/>
                </a:cubicBezTo>
                <a:cubicBezTo>
                  <a:pt x="376" y="401"/>
                  <a:pt x="375" y="400"/>
                  <a:pt x="375" y="399"/>
                </a:cubicBezTo>
                <a:cubicBezTo>
                  <a:pt x="374" y="400"/>
                  <a:pt x="372" y="398"/>
                  <a:pt x="372" y="400"/>
                </a:cubicBezTo>
                <a:cubicBezTo>
                  <a:pt x="373" y="400"/>
                  <a:pt x="372" y="401"/>
                  <a:pt x="372" y="401"/>
                </a:cubicBezTo>
                <a:cubicBezTo>
                  <a:pt x="372" y="402"/>
                  <a:pt x="373" y="401"/>
                  <a:pt x="373" y="401"/>
                </a:cubicBezTo>
                <a:cubicBezTo>
                  <a:pt x="373" y="404"/>
                  <a:pt x="371" y="399"/>
                  <a:pt x="369" y="400"/>
                </a:cubicBezTo>
                <a:cubicBezTo>
                  <a:pt x="370" y="400"/>
                  <a:pt x="369" y="400"/>
                  <a:pt x="370" y="402"/>
                </a:cubicBezTo>
                <a:cubicBezTo>
                  <a:pt x="369" y="402"/>
                  <a:pt x="369" y="403"/>
                  <a:pt x="368" y="402"/>
                </a:cubicBezTo>
                <a:cubicBezTo>
                  <a:pt x="367" y="404"/>
                  <a:pt x="367" y="403"/>
                  <a:pt x="365" y="405"/>
                </a:cubicBezTo>
                <a:cubicBezTo>
                  <a:pt x="365" y="406"/>
                  <a:pt x="365" y="406"/>
                  <a:pt x="365" y="408"/>
                </a:cubicBezTo>
                <a:cubicBezTo>
                  <a:pt x="366" y="408"/>
                  <a:pt x="366" y="408"/>
                  <a:pt x="366" y="408"/>
                </a:cubicBezTo>
                <a:cubicBezTo>
                  <a:pt x="365" y="409"/>
                  <a:pt x="368" y="411"/>
                  <a:pt x="368" y="411"/>
                </a:cubicBezTo>
                <a:cubicBezTo>
                  <a:pt x="368" y="412"/>
                  <a:pt x="367" y="413"/>
                  <a:pt x="368" y="413"/>
                </a:cubicBezTo>
                <a:cubicBezTo>
                  <a:pt x="368" y="413"/>
                  <a:pt x="368" y="413"/>
                  <a:pt x="369" y="413"/>
                </a:cubicBezTo>
                <a:cubicBezTo>
                  <a:pt x="369" y="412"/>
                  <a:pt x="369" y="412"/>
                  <a:pt x="369" y="412"/>
                </a:cubicBezTo>
                <a:cubicBezTo>
                  <a:pt x="370" y="412"/>
                  <a:pt x="370" y="413"/>
                  <a:pt x="370" y="413"/>
                </a:cubicBezTo>
                <a:cubicBezTo>
                  <a:pt x="370" y="413"/>
                  <a:pt x="371" y="413"/>
                  <a:pt x="371" y="413"/>
                </a:cubicBezTo>
                <a:cubicBezTo>
                  <a:pt x="371" y="412"/>
                  <a:pt x="370" y="411"/>
                  <a:pt x="371" y="411"/>
                </a:cubicBezTo>
                <a:cubicBezTo>
                  <a:pt x="371" y="412"/>
                  <a:pt x="372" y="413"/>
                  <a:pt x="372" y="414"/>
                </a:cubicBezTo>
                <a:cubicBezTo>
                  <a:pt x="372" y="414"/>
                  <a:pt x="373" y="413"/>
                  <a:pt x="373" y="414"/>
                </a:cubicBezTo>
                <a:cubicBezTo>
                  <a:pt x="372" y="415"/>
                  <a:pt x="371" y="417"/>
                  <a:pt x="372" y="418"/>
                </a:cubicBezTo>
                <a:cubicBezTo>
                  <a:pt x="373" y="418"/>
                  <a:pt x="372" y="417"/>
                  <a:pt x="372" y="417"/>
                </a:cubicBezTo>
                <a:cubicBezTo>
                  <a:pt x="373" y="417"/>
                  <a:pt x="373" y="417"/>
                  <a:pt x="373" y="417"/>
                </a:cubicBezTo>
                <a:cubicBezTo>
                  <a:pt x="374" y="418"/>
                  <a:pt x="372" y="418"/>
                  <a:pt x="371" y="419"/>
                </a:cubicBezTo>
                <a:cubicBezTo>
                  <a:pt x="372" y="419"/>
                  <a:pt x="372" y="420"/>
                  <a:pt x="371" y="420"/>
                </a:cubicBezTo>
                <a:cubicBezTo>
                  <a:pt x="371" y="421"/>
                  <a:pt x="372" y="420"/>
                  <a:pt x="372" y="421"/>
                </a:cubicBezTo>
                <a:cubicBezTo>
                  <a:pt x="371" y="421"/>
                  <a:pt x="372" y="422"/>
                  <a:pt x="373" y="423"/>
                </a:cubicBezTo>
                <a:cubicBezTo>
                  <a:pt x="373" y="422"/>
                  <a:pt x="372" y="422"/>
                  <a:pt x="372" y="420"/>
                </a:cubicBezTo>
                <a:cubicBezTo>
                  <a:pt x="374" y="420"/>
                  <a:pt x="374" y="420"/>
                  <a:pt x="375" y="419"/>
                </a:cubicBezTo>
                <a:cubicBezTo>
                  <a:pt x="375" y="420"/>
                  <a:pt x="374" y="420"/>
                  <a:pt x="375" y="421"/>
                </a:cubicBezTo>
                <a:cubicBezTo>
                  <a:pt x="374" y="420"/>
                  <a:pt x="374" y="421"/>
                  <a:pt x="373" y="421"/>
                </a:cubicBezTo>
                <a:cubicBezTo>
                  <a:pt x="373" y="423"/>
                  <a:pt x="374" y="425"/>
                  <a:pt x="372" y="426"/>
                </a:cubicBezTo>
                <a:cubicBezTo>
                  <a:pt x="373" y="426"/>
                  <a:pt x="372" y="426"/>
                  <a:pt x="373" y="427"/>
                </a:cubicBezTo>
                <a:cubicBezTo>
                  <a:pt x="373" y="427"/>
                  <a:pt x="373" y="426"/>
                  <a:pt x="374" y="427"/>
                </a:cubicBezTo>
                <a:cubicBezTo>
                  <a:pt x="373" y="425"/>
                  <a:pt x="374" y="425"/>
                  <a:pt x="375" y="424"/>
                </a:cubicBezTo>
                <a:cubicBezTo>
                  <a:pt x="375" y="425"/>
                  <a:pt x="375" y="425"/>
                  <a:pt x="375" y="425"/>
                </a:cubicBezTo>
                <a:cubicBezTo>
                  <a:pt x="376" y="425"/>
                  <a:pt x="376" y="424"/>
                  <a:pt x="375" y="423"/>
                </a:cubicBezTo>
                <a:cubicBezTo>
                  <a:pt x="375" y="423"/>
                  <a:pt x="374" y="424"/>
                  <a:pt x="374" y="423"/>
                </a:cubicBezTo>
                <a:cubicBezTo>
                  <a:pt x="376" y="423"/>
                  <a:pt x="376" y="424"/>
                  <a:pt x="378" y="424"/>
                </a:cubicBezTo>
                <a:cubicBezTo>
                  <a:pt x="378" y="422"/>
                  <a:pt x="379" y="421"/>
                  <a:pt x="380" y="419"/>
                </a:cubicBezTo>
                <a:cubicBezTo>
                  <a:pt x="380" y="419"/>
                  <a:pt x="380" y="419"/>
                  <a:pt x="380" y="419"/>
                </a:cubicBezTo>
                <a:cubicBezTo>
                  <a:pt x="380" y="419"/>
                  <a:pt x="379" y="419"/>
                  <a:pt x="378" y="418"/>
                </a:cubicBezTo>
                <a:cubicBezTo>
                  <a:pt x="380" y="418"/>
                  <a:pt x="379" y="416"/>
                  <a:pt x="380" y="416"/>
                </a:cubicBezTo>
                <a:cubicBezTo>
                  <a:pt x="380" y="416"/>
                  <a:pt x="380" y="417"/>
                  <a:pt x="381" y="418"/>
                </a:cubicBezTo>
                <a:cubicBezTo>
                  <a:pt x="381" y="417"/>
                  <a:pt x="381" y="417"/>
                  <a:pt x="382" y="417"/>
                </a:cubicBezTo>
                <a:cubicBezTo>
                  <a:pt x="382" y="416"/>
                  <a:pt x="382" y="415"/>
                  <a:pt x="382" y="415"/>
                </a:cubicBezTo>
                <a:cubicBezTo>
                  <a:pt x="383" y="415"/>
                  <a:pt x="383" y="415"/>
                  <a:pt x="383" y="415"/>
                </a:cubicBezTo>
                <a:cubicBezTo>
                  <a:pt x="383" y="416"/>
                  <a:pt x="383" y="415"/>
                  <a:pt x="382" y="415"/>
                </a:cubicBezTo>
                <a:close/>
                <a:moveTo>
                  <a:pt x="371" y="409"/>
                </a:moveTo>
                <a:cubicBezTo>
                  <a:pt x="370" y="409"/>
                  <a:pt x="370" y="409"/>
                  <a:pt x="370" y="409"/>
                </a:cubicBezTo>
                <a:cubicBezTo>
                  <a:pt x="370" y="409"/>
                  <a:pt x="370" y="409"/>
                  <a:pt x="370" y="409"/>
                </a:cubicBezTo>
                <a:cubicBezTo>
                  <a:pt x="370" y="408"/>
                  <a:pt x="370" y="408"/>
                  <a:pt x="369" y="408"/>
                </a:cubicBezTo>
                <a:cubicBezTo>
                  <a:pt x="370" y="408"/>
                  <a:pt x="370" y="408"/>
                  <a:pt x="371" y="408"/>
                </a:cubicBezTo>
                <a:cubicBezTo>
                  <a:pt x="371" y="408"/>
                  <a:pt x="371" y="409"/>
                  <a:pt x="371" y="409"/>
                </a:cubicBezTo>
                <a:close/>
                <a:moveTo>
                  <a:pt x="379" y="407"/>
                </a:moveTo>
                <a:cubicBezTo>
                  <a:pt x="380" y="407"/>
                  <a:pt x="380" y="407"/>
                  <a:pt x="380" y="406"/>
                </a:cubicBezTo>
                <a:cubicBezTo>
                  <a:pt x="381" y="407"/>
                  <a:pt x="382" y="407"/>
                  <a:pt x="382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81" y="407"/>
                  <a:pt x="381" y="407"/>
                  <a:pt x="381" y="407"/>
                </a:cubicBezTo>
                <a:cubicBezTo>
                  <a:pt x="380" y="407"/>
                  <a:pt x="381" y="408"/>
                  <a:pt x="380" y="408"/>
                </a:cubicBezTo>
                <a:cubicBezTo>
                  <a:pt x="379" y="408"/>
                  <a:pt x="379" y="408"/>
                  <a:pt x="379" y="408"/>
                </a:cubicBezTo>
                <a:lnTo>
                  <a:pt x="379" y="407"/>
                </a:lnTo>
                <a:close/>
                <a:moveTo>
                  <a:pt x="374" y="401"/>
                </a:moveTo>
                <a:cubicBezTo>
                  <a:pt x="375" y="401"/>
                  <a:pt x="375" y="401"/>
                  <a:pt x="375" y="401"/>
                </a:cubicBezTo>
                <a:cubicBezTo>
                  <a:pt x="375" y="401"/>
                  <a:pt x="375" y="402"/>
                  <a:pt x="374" y="402"/>
                </a:cubicBezTo>
                <a:lnTo>
                  <a:pt x="374" y="401"/>
                </a:lnTo>
                <a:close/>
                <a:moveTo>
                  <a:pt x="376" y="404"/>
                </a:moveTo>
                <a:cubicBezTo>
                  <a:pt x="375" y="405"/>
                  <a:pt x="376" y="404"/>
                  <a:pt x="376" y="405"/>
                </a:cubicBezTo>
                <a:cubicBezTo>
                  <a:pt x="376" y="405"/>
                  <a:pt x="375" y="404"/>
                  <a:pt x="375" y="405"/>
                </a:cubicBezTo>
                <a:cubicBezTo>
                  <a:pt x="374" y="405"/>
                  <a:pt x="374" y="405"/>
                  <a:pt x="374" y="404"/>
                </a:cubicBezTo>
                <a:lnTo>
                  <a:pt x="376" y="404"/>
                </a:lnTo>
                <a:close/>
                <a:moveTo>
                  <a:pt x="373" y="411"/>
                </a:moveTo>
                <a:cubicBezTo>
                  <a:pt x="371" y="409"/>
                  <a:pt x="373" y="409"/>
                  <a:pt x="372" y="407"/>
                </a:cubicBezTo>
                <a:cubicBezTo>
                  <a:pt x="373" y="408"/>
                  <a:pt x="373" y="408"/>
                  <a:pt x="373" y="409"/>
                </a:cubicBezTo>
                <a:cubicBezTo>
                  <a:pt x="373" y="410"/>
                  <a:pt x="372" y="410"/>
                  <a:pt x="373" y="411"/>
                </a:cubicBezTo>
                <a:close/>
                <a:moveTo>
                  <a:pt x="373" y="416"/>
                </a:moveTo>
                <a:cubicBezTo>
                  <a:pt x="373" y="415"/>
                  <a:pt x="374" y="414"/>
                  <a:pt x="374" y="413"/>
                </a:cubicBezTo>
                <a:cubicBezTo>
                  <a:pt x="375" y="413"/>
                  <a:pt x="375" y="413"/>
                  <a:pt x="375" y="413"/>
                </a:cubicBezTo>
                <a:cubicBezTo>
                  <a:pt x="374" y="414"/>
                  <a:pt x="375" y="415"/>
                  <a:pt x="373" y="416"/>
                </a:cubicBezTo>
                <a:close/>
                <a:moveTo>
                  <a:pt x="376" y="416"/>
                </a:moveTo>
                <a:cubicBezTo>
                  <a:pt x="375" y="417"/>
                  <a:pt x="375" y="415"/>
                  <a:pt x="374" y="416"/>
                </a:cubicBezTo>
                <a:cubicBezTo>
                  <a:pt x="374" y="416"/>
                  <a:pt x="375" y="416"/>
                  <a:pt x="374" y="415"/>
                </a:cubicBezTo>
                <a:cubicBezTo>
                  <a:pt x="376" y="413"/>
                  <a:pt x="375" y="417"/>
                  <a:pt x="376" y="415"/>
                </a:cubicBezTo>
                <a:cubicBezTo>
                  <a:pt x="377" y="415"/>
                  <a:pt x="376" y="416"/>
                  <a:pt x="376" y="416"/>
                </a:cubicBezTo>
                <a:close/>
                <a:moveTo>
                  <a:pt x="376" y="419"/>
                </a:moveTo>
                <a:cubicBezTo>
                  <a:pt x="375" y="419"/>
                  <a:pt x="376" y="419"/>
                  <a:pt x="376" y="419"/>
                </a:cubicBezTo>
                <a:cubicBezTo>
                  <a:pt x="375" y="419"/>
                  <a:pt x="375" y="419"/>
                  <a:pt x="375" y="419"/>
                </a:cubicBezTo>
                <a:cubicBezTo>
                  <a:pt x="374" y="418"/>
                  <a:pt x="374" y="418"/>
                  <a:pt x="373" y="417"/>
                </a:cubicBezTo>
                <a:cubicBezTo>
                  <a:pt x="374" y="417"/>
                  <a:pt x="374" y="417"/>
                  <a:pt x="375" y="417"/>
                </a:cubicBezTo>
                <a:cubicBezTo>
                  <a:pt x="374" y="419"/>
                  <a:pt x="376" y="418"/>
                  <a:pt x="376" y="419"/>
                </a:cubicBezTo>
                <a:cubicBezTo>
                  <a:pt x="376" y="419"/>
                  <a:pt x="376" y="419"/>
                  <a:pt x="376" y="419"/>
                </a:cubicBezTo>
                <a:close/>
                <a:moveTo>
                  <a:pt x="376" y="415"/>
                </a:moveTo>
                <a:cubicBezTo>
                  <a:pt x="376" y="414"/>
                  <a:pt x="375" y="414"/>
                  <a:pt x="375" y="413"/>
                </a:cubicBezTo>
                <a:cubicBezTo>
                  <a:pt x="375" y="413"/>
                  <a:pt x="376" y="415"/>
                  <a:pt x="376" y="414"/>
                </a:cubicBezTo>
                <a:cubicBezTo>
                  <a:pt x="377" y="414"/>
                  <a:pt x="376" y="415"/>
                  <a:pt x="376" y="415"/>
                </a:cubicBezTo>
                <a:close/>
                <a:moveTo>
                  <a:pt x="378" y="411"/>
                </a:moveTo>
                <a:cubicBezTo>
                  <a:pt x="377" y="411"/>
                  <a:pt x="377" y="413"/>
                  <a:pt x="378" y="413"/>
                </a:cubicBezTo>
                <a:cubicBezTo>
                  <a:pt x="378" y="413"/>
                  <a:pt x="377" y="413"/>
                  <a:pt x="377" y="413"/>
                </a:cubicBezTo>
                <a:cubicBezTo>
                  <a:pt x="377" y="413"/>
                  <a:pt x="377" y="413"/>
                  <a:pt x="377" y="413"/>
                </a:cubicBezTo>
                <a:cubicBezTo>
                  <a:pt x="376" y="412"/>
                  <a:pt x="377" y="414"/>
                  <a:pt x="376" y="413"/>
                </a:cubicBezTo>
                <a:cubicBezTo>
                  <a:pt x="376" y="413"/>
                  <a:pt x="376" y="413"/>
                  <a:pt x="376" y="413"/>
                </a:cubicBezTo>
                <a:cubicBezTo>
                  <a:pt x="376" y="412"/>
                  <a:pt x="375" y="413"/>
                  <a:pt x="375" y="413"/>
                </a:cubicBezTo>
                <a:cubicBezTo>
                  <a:pt x="376" y="412"/>
                  <a:pt x="377" y="412"/>
                  <a:pt x="377" y="410"/>
                </a:cubicBezTo>
                <a:cubicBezTo>
                  <a:pt x="377" y="411"/>
                  <a:pt x="378" y="411"/>
                  <a:pt x="378" y="410"/>
                </a:cubicBezTo>
                <a:cubicBezTo>
                  <a:pt x="378" y="410"/>
                  <a:pt x="379" y="411"/>
                  <a:pt x="379" y="410"/>
                </a:cubicBezTo>
                <a:cubicBezTo>
                  <a:pt x="379" y="410"/>
                  <a:pt x="379" y="411"/>
                  <a:pt x="380" y="412"/>
                </a:cubicBezTo>
                <a:cubicBezTo>
                  <a:pt x="379" y="412"/>
                  <a:pt x="379" y="411"/>
                  <a:pt x="378" y="411"/>
                </a:cubicBezTo>
                <a:close/>
                <a:moveTo>
                  <a:pt x="111" y="400"/>
                </a:moveTo>
                <a:cubicBezTo>
                  <a:pt x="109" y="404"/>
                  <a:pt x="106" y="407"/>
                  <a:pt x="105" y="412"/>
                </a:cubicBezTo>
                <a:cubicBezTo>
                  <a:pt x="107" y="411"/>
                  <a:pt x="108" y="408"/>
                  <a:pt x="109" y="406"/>
                </a:cubicBezTo>
                <a:cubicBezTo>
                  <a:pt x="109" y="407"/>
                  <a:pt x="108" y="407"/>
                  <a:pt x="108" y="406"/>
                </a:cubicBezTo>
                <a:cubicBezTo>
                  <a:pt x="111" y="405"/>
                  <a:pt x="111" y="402"/>
                  <a:pt x="111" y="400"/>
                </a:cubicBezTo>
                <a:close/>
                <a:moveTo>
                  <a:pt x="113" y="407"/>
                </a:moveTo>
                <a:cubicBezTo>
                  <a:pt x="114" y="407"/>
                  <a:pt x="115" y="406"/>
                  <a:pt x="114" y="405"/>
                </a:cubicBezTo>
                <a:cubicBezTo>
                  <a:pt x="114" y="406"/>
                  <a:pt x="114" y="406"/>
                  <a:pt x="113" y="407"/>
                </a:cubicBezTo>
                <a:close/>
                <a:moveTo>
                  <a:pt x="492" y="409"/>
                </a:moveTo>
                <a:cubicBezTo>
                  <a:pt x="491" y="409"/>
                  <a:pt x="492" y="407"/>
                  <a:pt x="491" y="407"/>
                </a:cubicBezTo>
                <a:cubicBezTo>
                  <a:pt x="490" y="408"/>
                  <a:pt x="492" y="409"/>
                  <a:pt x="492" y="409"/>
                </a:cubicBezTo>
                <a:close/>
                <a:moveTo>
                  <a:pt x="331" y="414"/>
                </a:moveTo>
                <a:cubicBezTo>
                  <a:pt x="333" y="414"/>
                  <a:pt x="334" y="412"/>
                  <a:pt x="333" y="411"/>
                </a:cubicBezTo>
                <a:cubicBezTo>
                  <a:pt x="331" y="411"/>
                  <a:pt x="331" y="413"/>
                  <a:pt x="331" y="414"/>
                </a:cubicBezTo>
                <a:close/>
                <a:moveTo>
                  <a:pt x="510" y="415"/>
                </a:moveTo>
                <a:cubicBezTo>
                  <a:pt x="511" y="416"/>
                  <a:pt x="512" y="418"/>
                  <a:pt x="512" y="417"/>
                </a:cubicBezTo>
                <a:cubicBezTo>
                  <a:pt x="512" y="417"/>
                  <a:pt x="512" y="417"/>
                  <a:pt x="512" y="416"/>
                </a:cubicBezTo>
                <a:cubicBezTo>
                  <a:pt x="511" y="416"/>
                  <a:pt x="511" y="415"/>
                  <a:pt x="510" y="415"/>
                </a:cubicBezTo>
                <a:close/>
                <a:moveTo>
                  <a:pt x="405" y="415"/>
                </a:moveTo>
                <a:cubicBezTo>
                  <a:pt x="403" y="416"/>
                  <a:pt x="403" y="416"/>
                  <a:pt x="404" y="417"/>
                </a:cubicBezTo>
                <a:cubicBezTo>
                  <a:pt x="404" y="417"/>
                  <a:pt x="404" y="417"/>
                  <a:pt x="404" y="417"/>
                </a:cubicBezTo>
                <a:cubicBezTo>
                  <a:pt x="405" y="416"/>
                  <a:pt x="404" y="417"/>
                  <a:pt x="404" y="416"/>
                </a:cubicBezTo>
                <a:cubicBezTo>
                  <a:pt x="404" y="416"/>
                  <a:pt x="405" y="416"/>
                  <a:pt x="405" y="415"/>
                </a:cubicBezTo>
                <a:close/>
                <a:moveTo>
                  <a:pt x="485" y="418"/>
                </a:moveTo>
                <a:cubicBezTo>
                  <a:pt x="485" y="416"/>
                  <a:pt x="484" y="417"/>
                  <a:pt x="484" y="417"/>
                </a:cubicBezTo>
                <a:cubicBezTo>
                  <a:pt x="484" y="419"/>
                  <a:pt x="487" y="421"/>
                  <a:pt x="488" y="421"/>
                </a:cubicBezTo>
                <a:cubicBezTo>
                  <a:pt x="488" y="419"/>
                  <a:pt x="487" y="418"/>
                  <a:pt x="486" y="417"/>
                </a:cubicBezTo>
                <a:cubicBezTo>
                  <a:pt x="485" y="417"/>
                  <a:pt x="485" y="417"/>
                  <a:pt x="485" y="418"/>
                </a:cubicBezTo>
                <a:close/>
                <a:moveTo>
                  <a:pt x="404" y="418"/>
                </a:moveTo>
                <a:cubicBezTo>
                  <a:pt x="401" y="415"/>
                  <a:pt x="401" y="421"/>
                  <a:pt x="397" y="421"/>
                </a:cubicBezTo>
                <a:cubicBezTo>
                  <a:pt x="396" y="420"/>
                  <a:pt x="394" y="420"/>
                  <a:pt x="392" y="420"/>
                </a:cubicBezTo>
                <a:cubicBezTo>
                  <a:pt x="392" y="421"/>
                  <a:pt x="389" y="423"/>
                  <a:pt x="389" y="422"/>
                </a:cubicBezTo>
                <a:cubicBezTo>
                  <a:pt x="389" y="422"/>
                  <a:pt x="389" y="422"/>
                  <a:pt x="389" y="423"/>
                </a:cubicBezTo>
                <a:cubicBezTo>
                  <a:pt x="387" y="424"/>
                  <a:pt x="386" y="422"/>
                  <a:pt x="385" y="423"/>
                </a:cubicBezTo>
                <a:cubicBezTo>
                  <a:pt x="385" y="424"/>
                  <a:pt x="384" y="425"/>
                  <a:pt x="385" y="426"/>
                </a:cubicBezTo>
                <a:cubicBezTo>
                  <a:pt x="384" y="427"/>
                  <a:pt x="384" y="428"/>
                  <a:pt x="384" y="430"/>
                </a:cubicBezTo>
                <a:cubicBezTo>
                  <a:pt x="384" y="430"/>
                  <a:pt x="385" y="430"/>
                  <a:pt x="385" y="430"/>
                </a:cubicBezTo>
                <a:cubicBezTo>
                  <a:pt x="385" y="430"/>
                  <a:pt x="385" y="430"/>
                  <a:pt x="384" y="430"/>
                </a:cubicBezTo>
                <a:cubicBezTo>
                  <a:pt x="387" y="431"/>
                  <a:pt x="386" y="436"/>
                  <a:pt x="389" y="435"/>
                </a:cubicBezTo>
                <a:cubicBezTo>
                  <a:pt x="389" y="436"/>
                  <a:pt x="388" y="437"/>
                  <a:pt x="389" y="437"/>
                </a:cubicBezTo>
                <a:cubicBezTo>
                  <a:pt x="389" y="436"/>
                  <a:pt x="390" y="437"/>
                  <a:pt x="390" y="437"/>
                </a:cubicBezTo>
                <a:cubicBezTo>
                  <a:pt x="390" y="436"/>
                  <a:pt x="390" y="435"/>
                  <a:pt x="391" y="435"/>
                </a:cubicBezTo>
                <a:cubicBezTo>
                  <a:pt x="391" y="436"/>
                  <a:pt x="392" y="436"/>
                  <a:pt x="393" y="436"/>
                </a:cubicBezTo>
                <a:cubicBezTo>
                  <a:pt x="393" y="435"/>
                  <a:pt x="393" y="434"/>
                  <a:pt x="394" y="434"/>
                </a:cubicBezTo>
                <a:cubicBezTo>
                  <a:pt x="394" y="432"/>
                  <a:pt x="394" y="430"/>
                  <a:pt x="394" y="430"/>
                </a:cubicBezTo>
                <a:cubicBezTo>
                  <a:pt x="394" y="430"/>
                  <a:pt x="394" y="431"/>
                  <a:pt x="395" y="430"/>
                </a:cubicBezTo>
                <a:cubicBezTo>
                  <a:pt x="396" y="429"/>
                  <a:pt x="396" y="428"/>
                  <a:pt x="395" y="427"/>
                </a:cubicBezTo>
                <a:cubicBezTo>
                  <a:pt x="396" y="427"/>
                  <a:pt x="396" y="427"/>
                  <a:pt x="396" y="427"/>
                </a:cubicBezTo>
                <a:cubicBezTo>
                  <a:pt x="396" y="427"/>
                  <a:pt x="396" y="427"/>
                  <a:pt x="396" y="428"/>
                </a:cubicBezTo>
                <a:cubicBezTo>
                  <a:pt x="397" y="428"/>
                  <a:pt x="396" y="427"/>
                  <a:pt x="397" y="427"/>
                </a:cubicBezTo>
                <a:cubicBezTo>
                  <a:pt x="396" y="428"/>
                  <a:pt x="398" y="427"/>
                  <a:pt x="398" y="428"/>
                </a:cubicBezTo>
                <a:cubicBezTo>
                  <a:pt x="398" y="429"/>
                  <a:pt x="397" y="429"/>
                  <a:pt x="397" y="430"/>
                </a:cubicBezTo>
                <a:cubicBezTo>
                  <a:pt x="398" y="430"/>
                  <a:pt x="398" y="430"/>
                  <a:pt x="398" y="430"/>
                </a:cubicBezTo>
                <a:cubicBezTo>
                  <a:pt x="399" y="429"/>
                  <a:pt x="400" y="428"/>
                  <a:pt x="399" y="427"/>
                </a:cubicBezTo>
                <a:cubicBezTo>
                  <a:pt x="400" y="427"/>
                  <a:pt x="400" y="426"/>
                  <a:pt x="400" y="425"/>
                </a:cubicBezTo>
                <a:cubicBezTo>
                  <a:pt x="400" y="425"/>
                  <a:pt x="398" y="425"/>
                  <a:pt x="398" y="424"/>
                </a:cubicBezTo>
                <a:cubicBezTo>
                  <a:pt x="399" y="424"/>
                  <a:pt x="400" y="424"/>
                  <a:pt x="400" y="424"/>
                </a:cubicBezTo>
                <a:cubicBezTo>
                  <a:pt x="400" y="424"/>
                  <a:pt x="399" y="424"/>
                  <a:pt x="399" y="425"/>
                </a:cubicBezTo>
                <a:cubicBezTo>
                  <a:pt x="400" y="425"/>
                  <a:pt x="401" y="425"/>
                  <a:pt x="401" y="424"/>
                </a:cubicBezTo>
                <a:cubicBezTo>
                  <a:pt x="400" y="424"/>
                  <a:pt x="400" y="424"/>
                  <a:pt x="400" y="423"/>
                </a:cubicBezTo>
                <a:cubicBezTo>
                  <a:pt x="400" y="423"/>
                  <a:pt x="400" y="423"/>
                  <a:pt x="401" y="423"/>
                </a:cubicBezTo>
                <a:cubicBezTo>
                  <a:pt x="401" y="421"/>
                  <a:pt x="402" y="422"/>
                  <a:pt x="402" y="421"/>
                </a:cubicBezTo>
                <a:cubicBezTo>
                  <a:pt x="402" y="420"/>
                  <a:pt x="402" y="421"/>
                  <a:pt x="401" y="420"/>
                </a:cubicBezTo>
                <a:cubicBezTo>
                  <a:pt x="402" y="420"/>
                  <a:pt x="402" y="420"/>
                  <a:pt x="403" y="419"/>
                </a:cubicBezTo>
                <a:cubicBezTo>
                  <a:pt x="403" y="418"/>
                  <a:pt x="402" y="418"/>
                  <a:pt x="402" y="418"/>
                </a:cubicBezTo>
                <a:cubicBezTo>
                  <a:pt x="402" y="418"/>
                  <a:pt x="402" y="418"/>
                  <a:pt x="402" y="418"/>
                </a:cubicBezTo>
                <a:cubicBezTo>
                  <a:pt x="403" y="418"/>
                  <a:pt x="403" y="419"/>
                  <a:pt x="403" y="419"/>
                </a:cubicBezTo>
                <a:cubicBezTo>
                  <a:pt x="404" y="418"/>
                  <a:pt x="403" y="417"/>
                  <a:pt x="404" y="418"/>
                </a:cubicBezTo>
                <a:close/>
                <a:moveTo>
                  <a:pt x="386" y="429"/>
                </a:moveTo>
                <a:cubicBezTo>
                  <a:pt x="387" y="429"/>
                  <a:pt x="387" y="430"/>
                  <a:pt x="387" y="429"/>
                </a:cubicBezTo>
                <a:cubicBezTo>
                  <a:pt x="387" y="430"/>
                  <a:pt x="387" y="430"/>
                  <a:pt x="387" y="431"/>
                </a:cubicBezTo>
                <a:cubicBezTo>
                  <a:pt x="387" y="430"/>
                  <a:pt x="386" y="430"/>
                  <a:pt x="386" y="429"/>
                </a:cubicBezTo>
                <a:close/>
                <a:moveTo>
                  <a:pt x="395" y="426"/>
                </a:moveTo>
                <a:cubicBezTo>
                  <a:pt x="395" y="425"/>
                  <a:pt x="395" y="425"/>
                  <a:pt x="395" y="425"/>
                </a:cubicBezTo>
                <a:cubicBezTo>
                  <a:pt x="396" y="425"/>
                  <a:pt x="396" y="425"/>
                  <a:pt x="396" y="425"/>
                </a:cubicBezTo>
                <a:cubicBezTo>
                  <a:pt x="396" y="426"/>
                  <a:pt x="396" y="425"/>
                  <a:pt x="397" y="425"/>
                </a:cubicBezTo>
                <a:cubicBezTo>
                  <a:pt x="396" y="426"/>
                  <a:pt x="396" y="426"/>
                  <a:pt x="395" y="426"/>
                </a:cubicBezTo>
                <a:close/>
                <a:moveTo>
                  <a:pt x="409" y="425"/>
                </a:moveTo>
                <a:cubicBezTo>
                  <a:pt x="409" y="424"/>
                  <a:pt x="409" y="423"/>
                  <a:pt x="409" y="423"/>
                </a:cubicBezTo>
                <a:cubicBezTo>
                  <a:pt x="410" y="423"/>
                  <a:pt x="409" y="424"/>
                  <a:pt x="410" y="424"/>
                </a:cubicBezTo>
                <a:cubicBezTo>
                  <a:pt x="410" y="424"/>
                  <a:pt x="410" y="424"/>
                  <a:pt x="410" y="424"/>
                </a:cubicBezTo>
                <a:cubicBezTo>
                  <a:pt x="410" y="422"/>
                  <a:pt x="412" y="421"/>
                  <a:pt x="412" y="419"/>
                </a:cubicBezTo>
                <a:cubicBezTo>
                  <a:pt x="412" y="419"/>
                  <a:pt x="412" y="419"/>
                  <a:pt x="411" y="419"/>
                </a:cubicBezTo>
                <a:cubicBezTo>
                  <a:pt x="411" y="419"/>
                  <a:pt x="412" y="419"/>
                  <a:pt x="412" y="420"/>
                </a:cubicBezTo>
                <a:cubicBezTo>
                  <a:pt x="410" y="419"/>
                  <a:pt x="412" y="421"/>
                  <a:pt x="411" y="421"/>
                </a:cubicBezTo>
                <a:cubicBezTo>
                  <a:pt x="411" y="421"/>
                  <a:pt x="410" y="421"/>
                  <a:pt x="411" y="422"/>
                </a:cubicBezTo>
                <a:cubicBezTo>
                  <a:pt x="409" y="422"/>
                  <a:pt x="408" y="423"/>
                  <a:pt x="409" y="425"/>
                </a:cubicBezTo>
                <a:close/>
                <a:moveTo>
                  <a:pt x="496" y="425"/>
                </a:moveTo>
                <a:cubicBezTo>
                  <a:pt x="497" y="427"/>
                  <a:pt x="499" y="429"/>
                  <a:pt x="500" y="430"/>
                </a:cubicBezTo>
                <a:cubicBezTo>
                  <a:pt x="499" y="428"/>
                  <a:pt x="498" y="426"/>
                  <a:pt x="496" y="425"/>
                </a:cubicBezTo>
                <a:close/>
                <a:moveTo>
                  <a:pt x="407" y="429"/>
                </a:moveTo>
                <a:cubicBezTo>
                  <a:pt x="407" y="430"/>
                  <a:pt x="406" y="430"/>
                  <a:pt x="406" y="430"/>
                </a:cubicBezTo>
                <a:cubicBezTo>
                  <a:pt x="407" y="430"/>
                  <a:pt x="406" y="431"/>
                  <a:pt x="406" y="431"/>
                </a:cubicBezTo>
                <a:cubicBezTo>
                  <a:pt x="407" y="431"/>
                  <a:pt x="407" y="432"/>
                  <a:pt x="407" y="432"/>
                </a:cubicBezTo>
                <a:cubicBezTo>
                  <a:pt x="407" y="430"/>
                  <a:pt x="409" y="431"/>
                  <a:pt x="409" y="431"/>
                </a:cubicBezTo>
                <a:cubicBezTo>
                  <a:pt x="410" y="430"/>
                  <a:pt x="410" y="430"/>
                  <a:pt x="410" y="429"/>
                </a:cubicBezTo>
                <a:cubicBezTo>
                  <a:pt x="410" y="428"/>
                  <a:pt x="410" y="427"/>
                  <a:pt x="410" y="427"/>
                </a:cubicBezTo>
                <a:cubicBezTo>
                  <a:pt x="410" y="427"/>
                  <a:pt x="410" y="427"/>
                  <a:pt x="410" y="427"/>
                </a:cubicBezTo>
                <a:cubicBezTo>
                  <a:pt x="410" y="426"/>
                  <a:pt x="411" y="427"/>
                  <a:pt x="411" y="425"/>
                </a:cubicBezTo>
                <a:cubicBezTo>
                  <a:pt x="410" y="426"/>
                  <a:pt x="410" y="426"/>
                  <a:pt x="409" y="425"/>
                </a:cubicBezTo>
                <a:cubicBezTo>
                  <a:pt x="409" y="426"/>
                  <a:pt x="408" y="427"/>
                  <a:pt x="408" y="427"/>
                </a:cubicBezTo>
                <a:cubicBezTo>
                  <a:pt x="408" y="427"/>
                  <a:pt x="409" y="427"/>
                  <a:pt x="409" y="427"/>
                </a:cubicBezTo>
                <a:cubicBezTo>
                  <a:pt x="409" y="428"/>
                  <a:pt x="409" y="428"/>
                  <a:pt x="409" y="428"/>
                </a:cubicBezTo>
                <a:cubicBezTo>
                  <a:pt x="409" y="427"/>
                  <a:pt x="408" y="429"/>
                  <a:pt x="407" y="428"/>
                </a:cubicBezTo>
                <a:cubicBezTo>
                  <a:pt x="407" y="429"/>
                  <a:pt x="408" y="429"/>
                  <a:pt x="408" y="430"/>
                </a:cubicBezTo>
                <a:cubicBezTo>
                  <a:pt x="407" y="430"/>
                  <a:pt x="407" y="430"/>
                  <a:pt x="407" y="430"/>
                </a:cubicBezTo>
                <a:cubicBezTo>
                  <a:pt x="406" y="430"/>
                  <a:pt x="407" y="430"/>
                  <a:pt x="407" y="429"/>
                </a:cubicBezTo>
                <a:close/>
                <a:moveTo>
                  <a:pt x="507" y="427"/>
                </a:moveTo>
                <a:cubicBezTo>
                  <a:pt x="510" y="429"/>
                  <a:pt x="511" y="432"/>
                  <a:pt x="514" y="434"/>
                </a:cubicBezTo>
                <a:cubicBezTo>
                  <a:pt x="512" y="431"/>
                  <a:pt x="509" y="428"/>
                  <a:pt x="507" y="427"/>
                </a:cubicBezTo>
                <a:close/>
                <a:moveTo>
                  <a:pt x="409" y="433"/>
                </a:moveTo>
                <a:cubicBezTo>
                  <a:pt x="410" y="434"/>
                  <a:pt x="409" y="433"/>
                  <a:pt x="409" y="434"/>
                </a:cubicBezTo>
                <a:cubicBezTo>
                  <a:pt x="409" y="435"/>
                  <a:pt x="409" y="434"/>
                  <a:pt x="410" y="434"/>
                </a:cubicBezTo>
                <a:cubicBezTo>
                  <a:pt x="410" y="434"/>
                  <a:pt x="410" y="435"/>
                  <a:pt x="410" y="435"/>
                </a:cubicBezTo>
                <a:cubicBezTo>
                  <a:pt x="409" y="435"/>
                  <a:pt x="409" y="435"/>
                  <a:pt x="408" y="435"/>
                </a:cubicBezTo>
                <a:cubicBezTo>
                  <a:pt x="408" y="437"/>
                  <a:pt x="407" y="437"/>
                  <a:pt x="406" y="439"/>
                </a:cubicBezTo>
                <a:cubicBezTo>
                  <a:pt x="407" y="439"/>
                  <a:pt x="407" y="438"/>
                  <a:pt x="407" y="439"/>
                </a:cubicBezTo>
                <a:cubicBezTo>
                  <a:pt x="407" y="439"/>
                  <a:pt x="406" y="440"/>
                  <a:pt x="407" y="440"/>
                </a:cubicBezTo>
                <a:cubicBezTo>
                  <a:pt x="407" y="440"/>
                  <a:pt x="407" y="439"/>
                  <a:pt x="407" y="440"/>
                </a:cubicBezTo>
                <a:cubicBezTo>
                  <a:pt x="406" y="442"/>
                  <a:pt x="410" y="442"/>
                  <a:pt x="410" y="442"/>
                </a:cubicBezTo>
                <a:cubicBezTo>
                  <a:pt x="414" y="441"/>
                  <a:pt x="412" y="438"/>
                  <a:pt x="412" y="435"/>
                </a:cubicBezTo>
                <a:cubicBezTo>
                  <a:pt x="412" y="435"/>
                  <a:pt x="412" y="435"/>
                  <a:pt x="412" y="435"/>
                </a:cubicBezTo>
                <a:cubicBezTo>
                  <a:pt x="412" y="435"/>
                  <a:pt x="412" y="434"/>
                  <a:pt x="412" y="434"/>
                </a:cubicBezTo>
                <a:cubicBezTo>
                  <a:pt x="413" y="432"/>
                  <a:pt x="414" y="430"/>
                  <a:pt x="414" y="427"/>
                </a:cubicBezTo>
                <a:cubicBezTo>
                  <a:pt x="412" y="429"/>
                  <a:pt x="411" y="432"/>
                  <a:pt x="409" y="433"/>
                </a:cubicBezTo>
                <a:close/>
                <a:moveTo>
                  <a:pt x="399" y="430"/>
                </a:moveTo>
                <a:cubicBezTo>
                  <a:pt x="398" y="431"/>
                  <a:pt x="396" y="430"/>
                  <a:pt x="397" y="431"/>
                </a:cubicBezTo>
                <a:cubicBezTo>
                  <a:pt x="397" y="430"/>
                  <a:pt x="398" y="433"/>
                  <a:pt x="399" y="432"/>
                </a:cubicBezTo>
                <a:cubicBezTo>
                  <a:pt x="399" y="432"/>
                  <a:pt x="399" y="431"/>
                  <a:pt x="398" y="431"/>
                </a:cubicBezTo>
                <a:cubicBezTo>
                  <a:pt x="399" y="431"/>
                  <a:pt x="399" y="430"/>
                  <a:pt x="399" y="430"/>
                </a:cubicBezTo>
                <a:close/>
                <a:moveTo>
                  <a:pt x="509" y="439"/>
                </a:moveTo>
                <a:cubicBezTo>
                  <a:pt x="507" y="436"/>
                  <a:pt x="504" y="433"/>
                  <a:pt x="502" y="431"/>
                </a:cubicBezTo>
                <a:cubicBezTo>
                  <a:pt x="502" y="431"/>
                  <a:pt x="502" y="432"/>
                  <a:pt x="502" y="432"/>
                </a:cubicBezTo>
                <a:cubicBezTo>
                  <a:pt x="503" y="434"/>
                  <a:pt x="505" y="435"/>
                  <a:pt x="506" y="437"/>
                </a:cubicBezTo>
                <a:cubicBezTo>
                  <a:pt x="508" y="438"/>
                  <a:pt x="509" y="440"/>
                  <a:pt x="510" y="442"/>
                </a:cubicBezTo>
                <a:cubicBezTo>
                  <a:pt x="511" y="441"/>
                  <a:pt x="509" y="440"/>
                  <a:pt x="509" y="439"/>
                </a:cubicBezTo>
                <a:close/>
                <a:moveTo>
                  <a:pt x="397" y="434"/>
                </a:moveTo>
                <a:cubicBezTo>
                  <a:pt x="398" y="434"/>
                  <a:pt x="398" y="434"/>
                  <a:pt x="399" y="434"/>
                </a:cubicBezTo>
                <a:cubicBezTo>
                  <a:pt x="399" y="433"/>
                  <a:pt x="397" y="432"/>
                  <a:pt x="397" y="432"/>
                </a:cubicBezTo>
                <a:cubicBezTo>
                  <a:pt x="398" y="432"/>
                  <a:pt x="398" y="433"/>
                  <a:pt x="398" y="434"/>
                </a:cubicBezTo>
                <a:cubicBezTo>
                  <a:pt x="397" y="433"/>
                  <a:pt x="397" y="435"/>
                  <a:pt x="397" y="434"/>
                </a:cubicBezTo>
                <a:close/>
                <a:moveTo>
                  <a:pt x="518" y="433"/>
                </a:moveTo>
                <a:cubicBezTo>
                  <a:pt x="517" y="433"/>
                  <a:pt x="517" y="432"/>
                  <a:pt x="516" y="432"/>
                </a:cubicBezTo>
                <a:cubicBezTo>
                  <a:pt x="516" y="433"/>
                  <a:pt x="517" y="434"/>
                  <a:pt x="518" y="433"/>
                </a:cubicBezTo>
                <a:close/>
                <a:moveTo>
                  <a:pt x="494" y="437"/>
                </a:moveTo>
                <a:cubicBezTo>
                  <a:pt x="495" y="437"/>
                  <a:pt x="494" y="438"/>
                  <a:pt x="494" y="436"/>
                </a:cubicBezTo>
                <a:cubicBezTo>
                  <a:pt x="493" y="436"/>
                  <a:pt x="492" y="435"/>
                  <a:pt x="492" y="435"/>
                </a:cubicBezTo>
                <a:cubicBezTo>
                  <a:pt x="492" y="436"/>
                  <a:pt x="493" y="436"/>
                  <a:pt x="493" y="437"/>
                </a:cubicBezTo>
                <a:cubicBezTo>
                  <a:pt x="495" y="438"/>
                  <a:pt x="495" y="439"/>
                  <a:pt x="496" y="440"/>
                </a:cubicBezTo>
                <a:cubicBezTo>
                  <a:pt x="497" y="439"/>
                  <a:pt x="495" y="438"/>
                  <a:pt x="494" y="437"/>
                </a:cubicBezTo>
                <a:close/>
                <a:moveTo>
                  <a:pt x="398" y="437"/>
                </a:moveTo>
                <a:cubicBezTo>
                  <a:pt x="397" y="438"/>
                  <a:pt x="396" y="439"/>
                  <a:pt x="395" y="440"/>
                </a:cubicBezTo>
                <a:cubicBezTo>
                  <a:pt x="396" y="440"/>
                  <a:pt x="395" y="441"/>
                  <a:pt x="395" y="442"/>
                </a:cubicBezTo>
                <a:cubicBezTo>
                  <a:pt x="394" y="442"/>
                  <a:pt x="393" y="442"/>
                  <a:pt x="394" y="444"/>
                </a:cubicBezTo>
                <a:cubicBezTo>
                  <a:pt x="393" y="444"/>
                  <a:pt x="393" y="444"/>
                  <a:pt x="393" y="444"/>
                </a:cubicBezTo>
                <a:cubicBezTo>
                  <a:pt x="393" y="444"/>
                  <a:pt x="393" y="443"/>
                  <a:pt x="392" y="443"/>
                </a:cubicBezTo>
                <a:cubicBezTo>
                  <a:pt x="393" y="444"/>
                  <a:pt x="392" y="444"/>
                  <a:pt x="391" y="444"/>
                </a:cubicBezTo>
                <a:cubicBezTo>
                  <a:pt x="390" y="445"/>
                  <a:pt x="387" y="446"/>
                  <a:pt x="388" y="448"/>
                </a:cubicBezTo>
                <a:cubicBezTo>
                  <a:pt x="389" y="448"/>
                  <a:pt x="389" y="450"/>
                  <a:pt x="389" y="452"/>
                </a:cubicBezTo>
                <a:cubicBezTo>
                  <a:pt x="389" y="452"/>
                  <a:pt x="390" y="451"/>
                  <a:pt x="390" y="451"/>
                </a:cubicBezTo>
                <a:cubicBezTo>
                  <a:pt x="390" y="452"/>
                  <a:pt x="390" y="452"/>
                  <a:pt x="390" y="452"/>
                </a:cubicBezTo>
                <a:cubicBezTo>
                  <a:pt x="391" y="452"/>
                  <a:pt x="391" y="453"/>
                  <a:pt x="392" y="453"/>
                </a:cubicBezTo>
                <a:cubicBezTo>
                  <a:pt x="392" y="452"/>
                  <a:pt x="392" y="452"/>
                  <a:pt x="392" y="452"/>
                </a:cubicBezTo>
                <a:cubicBezTo>
                  <a:pt x="392" y="451"/>
                  <a:pt x="391" y="451"/>
                  <a:pt x="392" y="451"/>
                </a:cubicBezTo>
                <a:cubicBezTo>
                  <a:pt x="393" y="451"/>
                  <a:pt x="392" y="451"/>
                  <a:pt x="393" y="450"/>
                </a:cubicBezTo>
                <a:cubicBezTo>
                  <a:pt x="393" y="451"/>
                  <a:pt x="393" y="451"/>
                  <a:pt x="393" y="451"/>
                </a:cubicBezTo>
                <a:cubicBezTo>
                  <a:pt x="395" y="449"/>
                  <a:pt x="396" y="449"/>
                  <a:pt x="395" y="447"/>
                </a:cubicBezTo>
                <a:cubicBezTo>
                  <a:pt x="395" y="448"/>
                  <a:pt x="394" y="448"/>
                  <a:pt x="393" y="448"/>
                </a:cubicBezTo>
                <a:cubicBezTo>
                  <a:pt x="393" y="447"/>
                  <a:pt x="394" y="446"/>
                  <a:pt x="395" y="447"/>
                </a:cubicBezTo>
                <a:cubicBezTo>
                  <a:pt x="396" y="446"/>
                  <a:pt x="395" y="444"/>
                  <a:pt x="394" y="443"/>
                </a:cubicBezTo>
                <a:cubicBezTo>
                  <a:pt x="394" y="443"/>
                  <a:pt x="394" y="442"/>
                  <a:pt x="394" y="442"/>
                </a:cubicBezTo>
                <a:cubicBezTo>
                  <a:pt x="395" y="443"/>
                  <a:pt x="395" y="443"/>
                  <a:pt x="396" y="443"/>
                </a:cubicBezTo>
                <a:cubicBezTo>
                  <a:pt x="396" y="442"/>
                  <a:pt x="397" y="443"/>
                  <a:pt x="397" y="443"/>
                </a:cubicBezTo>
                <a:cubicBezTo>
                  <a:pt x="397" y="441"/>
                  <a:pt x="399" y="440"/>
                  <a:pt x="399" y="439"/>
                </a:cubicBezTo>
                <a:cubicBezTo>
                  <a:pt x="398" y="439"/>
                  <a:pt x="398" y="438"/>
                  <a:pt x="398" y="437"/>
                </a:cubicBezTo>
                <a:close/>
                <a:moveTo>
                  <a:pt x="105" y="447"/>
                </a:moveTo>
                <a:cubicBezTo>
                  <a:pt x="104" y="448"/>
                  <a:pt x="102" y="449"/>
                  <a:pt x="102" y="451"/>
                </a:cubicBezTo>
                <a:cubicBezTo>
                  <a:pt x="100" y="453"/>
                  <a:pt x="99" y="456"/>
                  <a:pt x="98" y="458"/>
                </a:cubicBezTo>
                <a:cubicBezTo>
                  <a:pt x="98" y="459"/>
                  <a:pt x="97" y="459"/>
                  <a:pt x="97" y="461"/>
                </a:cubicBezTo>
                <a:cubicBezTo>
                  <a:pt x="96" y="461"/>
                  <a:pt x="96" y="462"/>
                  <a:pt x="96" y="464"/>
                </a:cubicBezTo>
                <a:cubicBezTo>
                  <a:pt x="93" y="467"/>
                  <a:pt x="92" y="473"/>
                  <a:pt x="90" y="477"/>
                </a:cubicBezTo>
                <a:cubicBezTo>
                  <a:pt x="89" y="479"/>
                  <a:pt x="87" y="481"/>
                  <a:pt x="87" y="483"/>
                </a:cubicBezTo>
                <a:cubicBezTo>
                  <a:pt x="88" y="482"/>
                  <a:pt x="89" y="481"/>
                  <a:pt x="89" y="479"/>
                </a:cubicBezTo>
                <a:cubicBezTo>
                  <a:pt x="94" y="470"/>
                  <a:pt x="98" y="460"/>
                  <a:pt x="104" y="451"/>
                </a:cubicBezTo>
                <a:cubicBezTo>
                  <a:pt x="103" y="449"/>
                  <a:pt x="105" y="448"/>
                  <a:pt x="105" y="447"/>
                </a:cubicBezTo>
                <a:close/>
                <a:moveTo>
                  <a:pt x="515" y="452"/>
                </a:moveTo>
                <a:cubicBezTo>
                  <a:pt x="517" y="453"/>
                  <a:pt x="518" y="455"/>
                  <a:pt x="519" y="456"/>
                </a:cubicBezTo>
                <a:cubicBezTo>
                  <a:pt x="518" y="455"/>
                  <a:pt x="517" y="451"/>
                  <a:pt x="515" y="452"/>
                </a:cubicBezTo>
                <a:close/>
                <a:moveTo>
                  <a:pt x="475" y="465"/>
                </a:moveTo>
                <a:cubicBezTo>
                  <a:pt x="475" y="467"/>
                  <a:pt x="473" y="467"/>
                  <a:pt x="473" y="469"/>
                </a:cubicBezTo>
                <a:cubicBezTo>
                  <a:pt x="474" y="469"/>
                  <a:pt x="474" y="470"/>
                  <a:pt x="474" y="470"/>
                </a:cubicBezTo>
                <a:cubicBezTo>
                  <a:pt x="475" y="469"/>
                  <a:pt x="473" y="469"/>
                  <a:pt x="474" y="469"/>
                </a:cubicBezTo>
                <a:cubicBezTo>
                  <a:pt x="477" y="469"/>
                  <a:pt x="479" y="465"/>
                  <a:pt x="481" y="465"/>
                </a:cubicBezTo>
                <a:cubicBezTo>
                  <a:pt x="482" y="465"/>
                  <a:pt x="484" y="463"/>
                  <a:pt x="484" y="464"/>
                </a:cubicBezTo>
                <a:cubicBezTo>
                  <a:pt x="484" y="463"/>
                  <a:pt x="484" y="463"/>
                  <a:pt x="484" y="462"/>
                </a:cubicBezTo>
                <a:cubicBezTo>
                  <a:pt x="480" y="461"/>
                  <a:pt x="479" y="466"/>
                  <a:pt x="475" y="465"/>
                </a:cubicBezTo>
                <a:close/>
                <a:moveTo>
                  <a:pt x="475" y="468"/>
                </a:moveTo>
                <a:cubicBezTo>
                  <a:pt x="475" y="468"/>
                  <a:pt x="476" y="468"/>
                  <a:pt x="475" y="467"/>
                </a:cubicBezTo>
                <a:cubicBezTo>
                  <a:pt x="477" y="467"/>
                  <a:pt x="477" y="467"/>
                  <a:pt x="477" y="467"/>
                </a:cubicBezTo>
                <a:cubicBezTo>
                  <a:pt x="476" y="468"/>
                  <a:pt x="476" y="468"/>
                  <a:pt x="475" y="468"/>
                </a:cubicBezTo>
                <a:close/>
                <a:moveTo>
                  <a:pt x="547" y="140"/>
                </a:moveTo>
                <a:cubicBezTo>
                  <a:pt x="548" y="141"/>
                  <a:pt x="547" y="141"/>
                  <a:pt x="548" y="141"/>
                </a:cubicBezTo>
                <a:cubicBezTo>
                  <a:pt x="549" y="141"/>
                  <a:pt x="548" y="140"/>
                  <a:pt x="549" y="138"/>
                </a:cubicBezTo>
                <a:cubicBezTo>
                  <a:pt x="547" y="139"/>
                  <a:pt x="547" y="137"/>
                  <a:pt x="546" y="136"/>
                </a:cubicBezTo>
                <a:cubicBezTo>
                  <a:pt x="545" y="136"/>
                  <a:pt x="545" y="136"/>
                  <a:pt x="545" y="136"/>
                </a:cubicBezTo>
                <a:cubicBezTo>
                  <a:pt x="546" y="138"/>
                  <a:pt x="546" y="140"/>
                  <a:pt x="547" y="141"/>
                </a:cubicBezTo>
                <a:cubicBezTo>
                  <a:pt x="547" y="140"/>
                  <a:pt x="547" y="141"/>
                  <a:pt x="547" y="140"/>
                </a:cubicBezTo>
                <a:close/>
                <a:moveTo>
                  <a:pt x="288" y="324"/>
                </a:moveTo>
                <a:cubicBezTo>
                  <a:pt x="288" y="321"/>
                  <a:pt x="286" y="322"/>
                  <a:pt x="284" y="324"/>
                </a:cubicBezTo>
                <a:cubicBezTo>
                  <a:pt x="285" y="324"/>
                  <a:pt x="285" y="324"/>
                  <a:pt x="285" y="324"/>
                </a:cubicBezTo>
                <a:cubicBezTo>
                  <a:pt x="286" y="325"/>
                  <a:pt x="287" y="324"/>
                  <a:pt x="288" y="324"/>
                </a:cubicBezTo>
                <a:close/>
                <a:moveTo>
                  <a:pt x="320" y="370"/>
                </a:moveTo>
                <a:cubicBezTo>
                  <a:pt x="319" y="371"/>
                  <a:pt x="318" y="370"/>
                  <a:pt x="317" y="370"/>
                </a:cubicBezTo>
                <a:cubicBezTo>
                  <a:pt x="314" y="370"/>
                  <a:pt x="311" y="371"/>
                  <a:pt x="308" y="371"/>
                </a:cubicBezTo>
                <a:cubicBezTo>
                  <a:pt x="308" y="371"/>
                  <a:pt x="307" y="371"/>
                  <a:pt x="307" y="370"/>
                </a:cubicBezTo>
                <a:cubicBezTo>
                  <a:pt x="308" y="369"/>
                  <a:pt x="309" y="368"/>
                  <a:pt x="311" y="368"/>
                </a:cubicBezTo>
                <a:cubicBezTo>
                  <a:pt x="310" y="366"/>
                  <a:pt x="311" y="365"/>
                  <a:pt x="309" y="364"/>
                </a:cubicBezTo>
                <a:cubicBezTo>
                  <a:pt x="309" y="363"/>
                  <a:pt x="308" y="364"/>
                  <a:pt x="307" y="363"/>
                </a:cubicBezTo>
                <a:cubicBezTo>
                  <a:pt x="305" y="362"/>
                  <a:pt x="305" y="357"/>
                  <a:pt x="305" y="354"/>
                </a:cubicBezTo>
                <a:cubicBezTo>
                  <a:pt x="306" y="350"/>
                  <a:pt x="308" y="347"/>
                  <a:pt x="310" y="345"/>
                </a:cubicBezTo>
                <a:cubicBezTo>
                  <a:pt x="311" y="345"/>
                  <a:pt x="312" y="345"/>
                  <a:pt x="312" y="345"/>
                </a:cubicBezTo>
                <a:cubicBezTo>
                  <a:pt x="312" y="345"/>
                  <a:pt x="312" y="344"/>
                  <a:pt x="313" y="344"/>
                </a:cubicBezTo>
                <a:cubicBezTo>
                  <a:pt x="311" y="343"/>
                  <a:pt x="311" y="340"/>
                  <a:pt x="310" y="338"/>
                </a:cubicBezTo>
                <a:cubicBezTo>
                  <a:pt x="307" y="338"/>
                  <a:pt x="303" y="338"/>
                  <a:pt x="301" y="336"/>
                </a:cubicBezTo>
                <a:cubicBezTo>
                  <a:pt x="302" y="335"/>
                  <a:pt x="302" y="333"/>
                  <a:pt x="302" y="332"/>
                </a:cubicBezTo>
                <a:cubicBezTo>
                  <a:pt x="301" y="329"/>
                  <a:pt x="296" y="331"/>
                  <a:pt x="296" y="328"/>
                </a:cubicBezTo>
                <a:cubicBezTo>
                  <a:pt x="295" y="329"/>
                  <a:pt x="294" y="327"/>
                  <a:pt x="292" y="327"/>
                </a:cubicBezTo>
                <a:cubicBezTo>
                  <a:pt x="292" y="327"/>
                  <a:pt x="292" y="328"/>
                  <a:pt x="291" y="329"/>
                </a:cubicBezTo>
                <a:cubicBezTo>
                  <a:pt x="290" y="327"/>
                  <a:pt x="288" y="327"/>
                  <a:pt x="287" y="325"/>
                </a:cubicBezTo>
                <a:cubicBezTo>
                  <a:pt x="286" y="325"/>
                  <a:pt x="284" y="326"/>
                  <a:pt x="284" y="328"/>
                </a:cubicBezTo>
                <a:cubicBezTo>
                  <a:pt x="284" y="329"/>
                  <a:pt x="286" y="328"/>
                  <a:pt x="286" y="329"/>
                </a:cubicBezTo>
                <a:cubicBezTo>
                  <a:pt x="282" y="331"/>
                  <a:pt x="283" y="337"/>
                  <a:pt x="279" y="337"/>
                </a:cubicBezTo>
                <a:cubicBezTo>
                  <a:pt x="279" y="340"/>
                  <a:pt x="275" y="342"/>
                  <a:pt x="273" y="341"/>
                </a:cubicBezTo>
                <a:cubicBezTo>
                  <a:pt x="273" y="343"/>
                  <a:pt x="272" y="343"/>
                  <a:pt x="271" y="344"/>
                </a:cubicBezTo>
                <a:cubicBezTo>
                  <a:pt x="269" y="344"/>
                  <a:pt x="269" y="341"/>
                  <a:pt x="267" y="342"/>
                </a:cubicBezTo>
                <a:cubicBezTo>
                  <a:pt x="267" y="344"/>
                  <a:pt x="270" y="346"/>
                  <a:pt x="270" y="349"/>
                </a:cubicBezTo>
                <a:cubicBezTo>
                  <a:pt x="270" y="350"/>
                  <a:pt x="270" y="352"/>
                  <a:pt x="269" y="354"/>
                </a:cubicBezTo>
                <a:cubicBezTo>
                  <a:pt x="268" y="358"/>
                  <a:pt x="266" y="362"/>
                  <a:pt x="266" y="366"/>
                </a:cubicBezTo>
                <a:cubicBezTo>
                  <a:pt x="265" y="370"/>
                  <a:pt x="268" y="372"/>
                  <a:pt x="269" y="377"/>
                </a:cubicBezTo>
                <a:cubicBezTo>
                  <a:pt x="269" y="377"/>
                  <a:pt x="270" y="377"/>
                  <a:pt x="270" y="377"/>
                </a:cubicBezTo>
                <a:cubicBezTo>
                  <a:pt x="269" y="378"/>
                  <a:pt x="270" y="381"/>
                  <a:pt x="271" y="381"/>
                </a:cubicBezTo>
                <a:cubicBezTo>
                  <a:pt x="272" y="383"/>
                  <a:pt x="272" y="386"/>
                  <a:pt x="274" y="389"/>
                </a:cubicBezTo>
                <a:cubicBezTo>
                  <a:pt x="277" y="392"/>
                  <a:pt x="281" y="395"/>
                  <a:pt x="283" y="398"/>
                </a:cubicBezTo>
                <a:cubicBezTo>
                  <a:pt x="283" y="398"/>
                  <a:pt x="282" y="398"/>
                  <a:pt x="282" y="398"/>
                </a:cubicBezTo>
                <a:cubicBezTo>
                  <a:pt x="286" y="403"/>
                  <a:pt x="293" y="406"/>
                  <a:pt x="299" y="407"/>
                </a:cubicBezTo>
                <a:cubicBezTo>
                  <a:pt x="300" y="406"/>
                  <a:pt x="300" y="406"/>
                  <a:pt x="301" y="405"/>
                </a:cubicBezTo>
                <a:cubicBezTo>
                  <a:pt x="303" y="410"/>
                  <a:pt x="311" y="406"/>
                  <a:pt x="309" y="402"/>
                </a:cubicBezTo>
                <a:cubicBezTo>
                  <a:pt x="310" y="402"/>
                  <a:pt x="310" y="399"/>
                  <a:pt x="311" y="398"/>
                </a:cubicBezTo>
                <a:cubicBezTo>
                  <a:pt x="310" y="397"/>
                  <a:pt x="312" y="395"/>
                  <a:pt x="313" y="393"/>
                </a:cubicBezTo>
                <a:cubicBezTo>
                  <a:pt x="313" y="392"/>
                  <a:pt x="312" y="391"/>
                  <a:pt x="312" y="390"/>
                </a:cubicBezTo>
                <a:cubicBezTo>
                  <a:pt x="312" y="386"/>
                  <a:pt x="314" y="384"/>
                  <a:pt x="311" y="383"/>
                </a:cubicBezTo>
                <a:cubicBezTo>
                  <a:pt x="311" y="378"/>
                  <a:pt x="307" y="379"/>
                  <a:pt x="307" y="374"/>
                </a:cubicBezTo>
                <a:cubicBezTo>
                  <a:pt x="311" y="374"/>
                  <a:pt x="314" y="372"/>
                  <a:pt x="317" y="372"/>
                </a:cubicBezTo>
                <a:cubicBezTo>
                  <a:pt x="316" y="374"/>
                  <a:pt x="313" y="377"/>
                  <a:pt x="313" y="380"/>
                </a:cubicBezTo>
                <a:cubicBezTo>
                  <a:pt x="313" y="381"/>
                  <a:pt x="315" y="383"/>
                  <a:pt x="317" y="383"/>
                </a:cubicBezTo>
                <a:cubicBezTo>
                  <a:pt x="320" y="384"/>
                  <a:pt x="323" y="380"/>
                  <a:pt x="322" y="376"/>
                </a:cubicBezTo>
                <a:cubicBezTo>
                  <a:pt x="322" y="374"/>
                  <a:pt x="320" y="372"/>
                  <a:pt x="320" y="370"/>
                </a:cubicBezTo>
                <a:close/>
                <a:moveTo>
                  <a:pt x="288" y="328"/>
                </a:moveTo>
                <a:cubicBezTo>
                  <a:pt x="287" y="328"/>
                  <a:pt x="287" y="328"/>
                  <a:pt x="287" y="328"/>
                </a:cubicBezTo>
                <a:cubicBezTo>
                  <a:pt x="287" y="328"/>
                  <a:pt x="287" y="327"/>
                  <a:pt x="288" y="327"/>
                </a:cubicBezTo>
                <a:cubicBezTo>
                  <a:pt x="289" y="327"/>
                  <a:pt x="287" y="328"/>
                  <a:pt x="288" y="328"/>
                </a:cubicBezTo>
                <a:close/>
                <a:moveTo>
                  <a:pt x="266" y="336"/>
                </a:moveTo>
                <a:cubicBezTo>
                  <a:pt x="264" y="337"/>
                  <a:pt x="262" y="339"/>
                  <a:pt x="260" y="338"/>
                </a:cubicBezTo>
                <a:cubicBezTo>
                  <a:pt x="260" y="339"/>
                  <a:pt x="259" y="340"/>
                  <a:pt x="259" y="342"/>
                </a:cubicBezTo>
                <a:cubicBezTo>
                  <a:pt x="262" y="343"/>
                  <a:pt x="262" y="340"/>
                  <a:pt x="265" y="339"/>
                </a:cubicBezTo>
                <a:cubicBezTo>
                  <a:pt x="264" y="338"/>
                  <a:pt x="267" y="337"/>
                  <a:pt x="266" y="336"/>
                </a:cubicBezTo>
                <a:close/>
                <a:moveTo>
                  <a:pt x="375" y="355"/>
                </a:moveTo>
                <a:cubicBezTo>
                  <a:pt x="373" y="356"/>
                  <a:pt x="371" y="356"/>
                  <a:pt x="370" y="358"/>
                </a:cubicBezTo>
                <a:cubicBezTo>
                  <a:pt x="370" y="357"/>
                  <a:pt x="369" y="358"/>
                  <a:pt x="370" y="359"/>
                </a:cubicBezTo>
                <a:cubicBezTo>
                  <a:pt x="370" y="357"/>
                  <a:pt x="370" y="359"/>
                  <a:pt x="370" y="359"/>
                </a:cubicBezTo>
                <a:cubicBezTo>
                  <a:pt x="369" y="358"/>
                  <a:pt x="369" y="360"/>
                  <a:pt x="369" y="359"/>
                </a:cubicBezTo>
                <a:cubicBezTo>
                  <a:pt x="369" y="360"/>
                  <a:pt x="369" y="361"/>
                  <a:pt x="370" y="362"/>
                </a:cubicBezTo>
                <a:cubicBezTo>
                  <a:pt x="369" y="361"/>
                  <a:pt x="369" y="361"/>
                  <a:pt x="369" y="361"/>
                </a:cubicBezTo>
                <a:cubicBezTo>
                  <a:pt x="370" y="361"/>
                  <a:pt x="368" y="361"/>
                  <a:pt x="368" y="360"/>
                </a:cubicBezTo>
                <a:cubicBezTo>
                  <a:pt x="369" y="360"/>
                  <a:pt x="369" y="360"/>
                  <a:pt x="368" y="359"/>
                </a:cubicBezTo>
                <a:cubicBezTo>
                  <a:pt x="368" y="360"/>
                  <a:pt x="368" y="361"/>
                  <a:pt x="368" y="361"/>
                </a:cubicBezTo>
                <a:cubicBezTo>
                  <a:pt x="368" y="362"/>
                  <a:pt x="369" y="361"/>
                  <a:pt x="369" y="362"/>
                </a:cubicBezTo>
                <a:cubicBezTo>
                  <a:pt x="368" y="362"/>
                  <a:pt x="369" y="363"/>
                  <a:pt x="368" y="363"/>
                </a:cubicBezTo>
                <a:cubicBezTo>
                  <a:pt x="368" y="363"/>
                  <a:pt x="367" y="362"/>
                  <a:pt x="367" y="362"/>
                </a:cubicBezTo>
                <a:cubicBezTo>
                  <a:pt x="367" y="364"/>
                  <a:pt x="366" y="364"/>
                  <a:pt x="366" y="364"/>
                </a:cubicBezTo>
                <a:cubicBezTo>
                  <a:pt x="367" y="366"/>
                  <a:pt x="368" y="370"/>
                  <a:pt x="372" y="369"/>
                </a:cubicBezTo>
                <a:cubicBezTo>
                  <a:pt x="372" y="368"/>
                  <a:pt x="373" y="369"/>
                  <a:pt x="373" y="369"/>
                </a:cubicBezTo>
                <a:cubicBezTo>
                  <a:pt x="373" y="369"/>
                  <a:pt x="373" y="368"/>
                  <a:pt x="373" y="368"/>
                </a:cubicBezTo>
                <a:cubicBezTo>
                  <a:pt x="374" y="370"/>
                  <a:pt x="374" y="368"/>
                  <a:pt x="375" y="368"/>
                </a:cubicBezTo>
                <a:cubicBezTo>
                  <a:pt x="377" y="366"/>
                  <a:pt x="376" y="362"/>
                  <a:pt x="378" y="361"/>
                </a:cubicBezTo>
                <a:cubicBezTo>
                  <a:pt x="377" y="359"/>
                  <a:pt x="377" y="357"/>
                  <a:pt x="375" y="355"/>
                </a:cubicBezTo>
                <a:close/>
                <a:moveTo>
                  <a:pt x="443" y="385"/>
                </a:moveTo>
                <a:cubicBezTo>
                  <a:pt x="442" y="385"/>
                  <a:pt x="442" y="384"/>
                  <a:pt x="441" y="384"/>
                </a:cubicBezTo>
                <a:cubicBezTo>
                  <a:pt x="443" y="386"/>
                  <a:pt x="443" y="389"/>
                  <a:pt x="446" y="390"/>
                </a:cubicBezTo>
                <a:cubicBezTo>
                  <a:pt x="446" y="387"/>
                  <a:pt x="443" y="387"/>
                  <a:pt x="443" y="385"/>
                </a:cubicBezTo>
                <a:close/>
                <a:moveTo>
                  <a:pt x="154" y="405"/>
                </a:moveTo>
                <a:cubicBezTo>
                  <a:pt x="155" y="406"/>
                  <a:pt x="153" y="406"/>
                  <a:pt x="154" y="407"/>
                </a:cubicBezTo>
                <a:cubicBezTo>
                  <a:pt x="155" y="408"/>
                  <a:pt x="158" y="408"/>
                  <a:pt x="157" y="406"/>
                </a:cubicBezTo>
                <a:cubicBezTo>
                  <a:pt x="156" y="406"/>
                  <a:pt x="156" y="405"/>
                  <a:pt x="154" y="405"/>
                </a:cubicBezTo>
                <a:close/>
                <a:moveTo>
                  <a:pt x="425" y="407"/>
                </a:moveTo>
                <a:cubicBezTo>
                  <a:pt x="425" y="407"/>
                  <a:pt x="426" y="407"/>
                  <a:pt x="426" y="408"/>
                </a:cubicBezTo>
                <a:cubicBezTo>
                  <a:pt x="425" y="408"/>
                  <a:pt x="426" y="408"/>
                  <a:pt x="425" y="408"/>
                </a:cubicBezTo>
                <a:cubicBezTo>
                  <a:pt x="425" y="408"/>
                  <a:pt x="425" y="408"/>
                  <a:pt x="426" y="407"/>
                </a:cubicBezTo>
                <a:cubicBezTo>
                  <a:pt x="425" y="407"/>
                  <a:pt x="425" y="408"/>
                  <a:pt x="424" y="407"/>
                </a:cubicBezTo>
                <a:cubicBezTo>
                  <a:pt x="424" y="408"/>
                  <a:pt x="425" y="409"/>
                  <a:pt x="424" y="410"/>
                </a:cubicBezTo>
                <a:cubicBezTo>
                  <a:pt x="426" y="410"/>
                  <a:pt x="426" y="410"/>
                  <a:pt x="426" y="410"/>
                </a:cubicBezTo>
                <a:cubicBezTo>
                  <a:pt x="426" y="409"/>
                  <a:pt x="426" y="408"/>
                  <a:pt x="426" y="407"/>
                </a:cubicBezTo>
                <a:cubicBezTo>
                  <a:pt x="426" y="407"/>
                  <a:pt x="425" y="406"/>
                  <a:pt x="425" y="407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市场概况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在进行销售团队管理培训客户服务之前，首先需要对市场进行全面分析。这包括了市场规模和增长趋势的调研，竞争对手的情况和市场份额分配的分析，以及对市场需求的主要特点和趋势进行总结。通过深入了解市场情况，能够更好地制定销售策略和客户服务方案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6" name="Freeform 30"/>
          <p:cNvSpPr/>
          <p:nvPr/>
        </p:nvSpPr>
        <p:spPr>
          <a:xfrm>
            <a:off x="1081080" y="2677320"/>
            <a:ext cx="5014080" cy="2756880"/>
          </a:xfrm>
          <a:custGeom>
            <a:gdLst>
              <a:gd name="textAreaLeft" fmla="*/ 0 w 5014080"/>
              <a:gd name="textAreaRight" fmla="*/ 5014440 w 5014080"/>
              <a:gd name="textAreaTop" fmla="*/ 0 h 2756880"/>
              <a:gd name="textAreaBottom" fmla="*/ 2757240 h 2756880"/>
            </a:gdLst>
            <a:rect l="textAreaLeft" t="textAreaTop" r="textAreaRight" b="textAreaBottom"/>
            <a:pathLst>
              <a:path w="439" h="166">
                <a:moveTo>
                  <a:pt x="433" y="125"/>
                </a:moveTo>
                <a:cubicBezTo>
                  <a:pt x="430" y="123"/>
                  <a:pt x="428" y="126"/>
                  <a:pt x="426" y="124"/>
                </a:cubicBezTo>
                <a:cubicBezTo>
                  <a:pt x="426" y="125"/>
                  <a:pt x="425" y="125"/>
                  <a:pt x="425" y="125"/>
                </a:cubicBezTo>
                <a:cubicBezTo>
                  <a:pt x="424" y="124"/>
                  <a:pt x="422" y="125"/>
                  <a:pt x="421" y="124"/>
                </a:cubicBezTo>
                <a:cubicBezTo>
                  <a:pt x="423" y="123"/>
                  <a:pt x="423" y="123"/>
                  <a:pt x="423" y="123"/>
                </a:cubicBezTo>
                <a:cubicBezTo>
                  <a:pt x="422" y="123"/>
                  <a:pt x="422" y="123"/>
                  <a:pt x="422" y="123"/>
                </a:cubicBezTo>
                <a:cubicBezTo>
                  <a:pt x="422" y="124"/>
                  <a:pt x="422" y="124"/>
                  <a:pt x="422" y="124"/>
                </a:cubicBezTo>
                <a:cubicBezTo>
                  <a:pt x="420" y="125"/>
                  <a:pt x="418" y="125"/>
                  <a:pt x="415" y="124"/>
                </a:cubicBezTo>
                <a:cubicBezTo>
                  <a:pt x="412" y="124"/>
                  <a:pt x="413" y="124"/>
                  <a:pt x="410" y="124"/>
                </a:cubicBezTo>
                <a:cubicBezTo>
                  <a:pt x="414" y="122"/>
                  <a:pt x="407" y="121"/>
                  <a:pt x="409" y="118"/>
                </a:cubicBezTo>
                <a:cubicBezTo>
                  <a:pt x="405" y="118"/>
                  <a:pt x="405" y="118"/>
                  <a:pt x="405" y="118"/>
                </a:cubicBezTo>
                <a:cubicBezTo>
                  <a:pt x="405" y="119"/>
                  <a:pt x="405" y="119"/>
                  <a:pt x="405" y="119"/>
                </a:cubicBezTo>
                <a:cubicBezTo>
                  <a:pt x="407" y="118"/>
                  <a:pt x="407" y="118"/>
                  <a:pt x="407" y="118"/>
                </a:cubicBezTo>
                <a:cubicBezTo>
                  <a:pt x="410" y="120"/>
                  <a:pt x="405" y="120"/>
                  <a:pt x="405" y="121"/>
                </a:cubicBezTo>
                <a:cubicBezTo>
                  <a:pt x="407" y="121"/>
                  <a:pt x="408" y="120"/>
                  <a:pt x="409" y="121"/>
                </a:cubicBezTo>
                <a:cubicBezTo>
                  <a:pt x="405" y="122"/>
                  <a:pt x="405" y="122"/>
                  <a:pt x="405" y="122"/>
                </a:cubicBezTo>
                <a:cubicBezTo>
                  <a:pt x="405" y="122"/>
                  <a:pt x="406" y="122"/>
                  <a:pt x="406" y="122"/>
                </a:cubicBezTo>
                <a:cubicBezTo>
                  <a:pt x="406" y="123"/>
                  <a:pt x="406" y="124"/>
                  <a:pt x="405" y="125"/>
                </a:cubicBezTo>
                <a:cubicBezTo>
                  <a:pt x="403" y="124"/>
                  <a:pt x="403" y="124"/>
                  <a:pt x="401" y="124"/>
                </a:cubicBezTo>
                <a:cubicBezTo>
                  <a:pt x="400" y="124"/>
                  <a:pt x="398" y="123"/>
                  <a:pt x="400" y="122"/>
                </a:cubicBezTo>
                <a:cubicBezTo>
                  <a:pt x="401" y="122"/>
                  <a:pt x="401" y="123"/>
                  <a:pt x="402" y="123"/>
                </a:cubicBezTo>
                <a:cubicBezTo>
                  <a:pt x="402" y="118"/>
                  <a:pt x="402" y="118"/>
                  <a:pt x="402" y="118"/>
                </a:cubicBezTo>
                <a:cubicBezTo>
                  <a:pt x="400" y="119"/>
                  <a:pt x="404" y="120"/>
                  <a:pt x="401" y="120"/>
                </a:cubicBezTo>
                <a:cubicBezTo>
                  <a:pt x="400" y="119"/>
                  <a:pt x="398" y="119"/>
                  <a:pt x="398" y="118"/>
                </a:cubicBezTo>
                <a:cubicBezTo>
                  <a:pt x="396" y="119"/>
                  <a:pt x="396" y="119"/>
                  <a:pt x="396" y="119"/>
                </a:cubicBezTo>
                <a:cubicBezTo>
                  <a:pt x="392" y="118"/>
                  <a:pt x="395" y="116"/>
                  <a:pt x="391" y="115"/>
                </a:cubicBezTo>
                <a:cubicBezTo>
                  <a:pt x="388" y="115"/>
                  <a:pt x="385" y="116"/>
                  <a:pt x="383" y="115"/>
                </a:cubicBezTo>
                <a:cubicBezTo>
                  <a:pt x="381" y="115"/>
                  <a:pt x="384" y="114"/>
                  <a:pt x="381" y="114"/>
                </a:cubicBezTo>
                <a:cubicBezTo>
                  <a:pt x="391" y="113"/>
                  <a:pt x="391" y="113"/>
                  <a:pt x="391" y="113"/>
                </a:cubicBezTo>
                <a:cubicBezTo>
                  <a:pt x="380" y="113"/>
                  <a:pt x="380" y="113"/>
                  <a:pt x="380" y="113"/>
                </a:cubicBezTo>
                <a:cubicBezTo>
                  <a:pt x="380" y="113"/>
                  <a:pt x="380" y="113"/>
                  <a:pt x="380" y="113"/>
                </a:cubicBezTo>
                <a:cubicBezTo>
                  <a:pt x="384" y="112"/>
                  <a:pt x="387" y="113"/>
                  <a:pt x="392" y="112"/>
                </a:cubicBezTo>
                <a:cubicBezTo>
                  <a:pt x="392" y="112"/>
                  <a:pt x="392" y="111"/>
                  <a:pt x="391" y="111"/>
                </a:cubicBezTo>
                <a:cubicBezTo>
                  <a:pt x="392" y="110"/>
                  <a:pt x="394" y="111"/>
                  <a:pt x="396" y="110"/>
                </a:cubicBezTo>
                <a:cubicBezTo>
                  <a:pt x="398" y="110"/>
                  <a:pt x="397" y="109"/>
                  <a:pt x="398" y="108"/>
                </a:cubicBezTo>
                <a:cubicBezTo>
                  <a:pt x="410" y="109"/>
                  <a:pt x="410" y="109"/>
                  <a:pt x="410" y="109"/>
                </a:cubicBezTo>
                <a:cubicBezTo>
                  <a:pt x="409" y="107"/>
                  <a:pt x="409" y="107"/>
                  <a:pt x="409" y="107"/>
                </a:cubicBezTo>
                <a:cubicBezTo>
                  <a:pt x="412" y="107"/>
                  <a:pt x="417" y="108"/>
                  <a:pt x="419" y="107"/>
                </a:cubicBezTo>
                <a:cubicBezTo>
                  <a:pt x="417" y="106"/>
                  <a:pt x="417" y="106"/>
                  <a:pt x="417" y="106"/>
                </a:cubicBezTo>
                <a:cubicBezTo>
                  <a:pt x="419" y="105"/>
                  <a:pt x="419" y="105"/>
                  <a:pt x="419" y="105"/>
                </a:cubicBezTo>
                <a:cubicBezTo>
                  <a:pt x="417" y="105"/>
                  <a:pt x="417" y="105"/>
                  <a:pt x="417" y="105"/>
                </a:cubicBezTo>
                <a:cubicBezTo>
                  <a:pt x="413" y="103"/>
                  <a:pt x="421" y="105"/>
                  <a:pt x="420" y="103"/>
                </a:cubicBezTo>
                <a:cubicBezTo>
                  <a:pt x="418" y="103"/>
                  <a:pt x="418" y="103"/>
                  <a:pt x="418" y="103"/>
                </a:cubicBezTo>
                <a:cubicBezTo>
                  <a:pt x="418" y="100"/>
                  <a:pt x="412" y="102"/>
                  <a:pt x="409" y="101"/>
                </a:cubicBezTo>
                <a:cubicBezTo>
                  <a:pt x="412" y="100"/>
                  <a:pt x="412" y="100"/>
                  <a:pt x="412" y="100"/>
                </a:cubicBezTo>
                <a:cubicBezTo>
                  <a:pt x="410" y="99"/>
                  <a:pt x="412" y="98"/>
                  <a:pt x="409" y="97"/>
                </a:cubicBezTo>
                <a:cubicBezTo>
                  <a:pt x="412" y="96"/>
                  <a:pt x="412" y="96"/>
                  <a:pt x="412" y="96"/>
                </a:cubicBezTo>
                <a:cubicBezTo>
                  <a:pt x="410" y="96"/>
                  <a:pt x="410" y="96"/>
                  <a:pt x="410" y="96"/>
                </a:cubicBezTo>
                <a:cubicBezTo>
                  <a:pt x="405" y="97"/>
                  <a:pt x="404" y="100"/>
                  <a:pt x="405" y="102"/>
                </a:cubicBezTo>
                <a:cubicBezTo>
                  <a:pt x="400" y="102"/>
                  <a:pt x="400" y="102"/>
                  <a:pt x="400" y="102"/>
                </a:cubicBezTo>
                <a:cubicBezTo>
                  <a:pt x="401" y="103"/>
                  <a:pt x="401" y="103"/>
                  <a:pt x="401" y="103"/>
                </a:cubicBezTo>
                <a:cubicBezTo>
                  <a:pt x="400" y="103"/>
                  <a:pt x="399" y="104"/>
                  <a:pt x="398" y="103"/>
                </a:cubicBezTo>
                <a:cubicBezTo>
                  <a:pt x="396" y="102"/>
                  <a:pt x="400" y="102"/>
                  <a:pt x="397" y="101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399" y="100"/>
                  <a:pt x="397" y="100"/>
                  <a:pt x="396" y="100"/>
                </a:cubicBezTo>
                <a:cubicBezTo>
                  <a:pt x="399" y="99"/>
                  <a:pt x="401" y="99"/>
                  <a:pt x="402" y="98"/>
                </a:cubicBezTo>
                <a:cubicBezTo>
                  <a:pt x="395" y="98"/>
                  <a:pt x="395" y="98"/>
                  <a:pt x="395" y="98"/>
                </a:cubicBezTo>
                <a:cubicBezTo>
                  <a:pt x="395" y="99"/>
                  <a:pt x="394" y="100"/>
                  <a:pt x="392" y="101"/>
                </a:cubicBezTo>
                <a:cubicBezTo>
                  <a:pt x="392" y="98"/>
                  <a:pt x="392" y="98"/>
                  <a:pt x="392" y="98"/>
                </a:cubicBezTo>
                <a:cubicBezTo>
                  <a:pt x="392" y="97"/>
                  <a:pt x="396" y="97"/>
                  <a:pt x="396" y="96"/>
                </a:cubicBezTo>
                <a:cubicBezTo>
                  <a:pt x="397" y="97"/>
                  <a:pt x="399" y="96"/>
                  <a:pt x="400" y="97"/>
                </a:cubicBezTo>
                <a:cubicBezTo>
                  <a:pt x="404" y="97"/>
                  <a:pt x="404" y="97"/>
                  <a:pt x="404" y="97"/>
                </a:cubicBezTo>
                <a:cubicBezTo>
                  <a:pt x="406" y="96"/>
                  <a:pt x="402" y="94"/>
                  <a:pt x="407" y="94"/>
                </a:cubicBezTo>
                <a:cubicBezTo>
                  <a:pt x="406" y="94"/>
                  <a:pt x="405" y="94"/>
                  <a:pt x="405" y="94"/>
                </a:cubicBezTo>
                <a:cubicBezTo>
                  <a:pt x="406" y="92"/>
                  <a:pt x="405" y="90"/>
                  <a:pt x="408" y="89"/>
                </a:cubicBezTo>
                <a:cubicBezTo>
                  <a:pt x="408" y="89"/>
                  <a:pt x="407" y="89"/>
                  <a:pt x="407" y="89"/>
                </a:cubicBezTo>
                <a:cubicBezTo>
                  <a:pt x="405" y="89"/>
                  <a:pt x="402" y="90"/>
                  <a:pt x="402" y="91"/>
                </a:cubicBezTo>
                <a:cubicBezTo>
                  <a:pt x="399" y="91"/>
                  <a:pt x="396" y="91"/>
                  <a:pt x="393" y="90"/>
                </a:cubicBezTo>
                <a:cubicBezTo>
                  <a:pt x="395" y="89"/>
                  <a:pt x="395" y="89"/>
                  <a:pt x="395" y="89"/>
                </a:cubicBezTo>
                <a:cubicBezTo>
                  <a:pt x="394" y="89"/>
                  <a:pt x="394" y="89"/>
                  <a:pt x="394" y="89"/>
                </a:cubicBezTo>
                <a:cubicBezTo>
                  <a:pt x="394" y="89"/>
                  <a:pt x="392" y="89"/>
                  <a:pt x="392" y="89"/>
                </a:cubicBezTo>
                <a:cubicBezTo>
                  <a:pt x="392" y="90"/>
                  <a:pt x="392" y="90"/>
                  <a:pt x="392" y="90"/>
                </a:cubicBezTo>
                <a:cubicBezTo>
                  <a:pt x="391" y="90"/>
                  <a:pt x="391" y="90"/>
                  <a:pt x="391" y="90"/>
                </a:cubicBezTo>
                <a:cubicBezTo>
                  <a:pt x="391" y="90"/>
                  <a:pt x="390" y="90"/>
                  <a:pt x="390" y="90"/>
                </a:cubicBezTo>
                <a:cubicBezTo>
                  <a:pt x="390" y="90"/>
                  <a:pt x="390" y="89"/>
                  <a:pt x="391" y="89"/>
                </a:cubicBezTo>
                <a:cubicBezTo>
                  <a:pt x="389" y="89"/>
                  <a:pt x="389" y="89"/>
                  <a:pt x="389" y="89"/>
                </a:cubicBezTo>
                <a:cubicBezTo>
                  <a:pt x="394" y="87"/>
                  <a:pt x="402" y="88"/>
                  <a:pt x="408" y="88"/>
                </a:cubicBezTo>
                <a:cubicBezTo>
                  <a:pt x="401" y="88"/>
                  <a:pt x="401" y="88"/>
                  <a:pt x="401" y="88"/>
                </a:cubicBezTo>
                <a:cubicBezTo>
                  <a:pt x="398" y="86"/>
                  <a:pt x="394" y="87"/>
                  <a:pt x="391" y="87"/>
                </a:cubicBezTo>
                <a:cubicBezTo>
                  <a:pt x="392" y="86"/>
                  <a:pt x="394" y="86"/>
                  <a:pt x="396" y="86"/>
                </a:cubicBezTo>
                <a:cubicBezTo>
                  <a:pt x="398" y="85"/>
                  <a:pt x="403" y="86"/>
                  <a:pt x="404" y="85"/>
                </a:cubicBezTo>
                <a:cubicBezTo>
                  <a:pt x="403" y="85"/>
                  <a:pt x="402" y="85"/>
                  <a:pt x="401" y="85"/>
                </a:cubicBezTo>
                <a:cubicBezTo>
                  <a:pt x="400" y="84"/>
                  <a:pt x="402" y="84"/>
                  <a:pt x="402" y="83"/>
                </a:cubicBezTo>
                <a:cubicBezTo>
                  <a:pt x="398" y="83"/>
                  <a:pt x="398" y="83"/>
                  <a:pt x="398" y="83"/>
                </a:cubicBezTo>
                <a:cubicBezTo>
                  <a:pt x="401" y="81"/>
                  <a:pt x="406" y="82"/>
                  <a:pt x="409" y="81"/>
                </a:cubicBezTo>
                <a:cubicBezTo>
                  <a:pt x="405" y="81"/>
                  <a:pt x="401" y="80"/>
                  <a:pt x="398" y="81"/>
                </a:cubicBezTo>
                <a:cubicBezTo>
                  <a:pt x="396" y="79"/>
                  <a:pt x="391" y="82"/>
                  <a:pt x="388" y="80"/>
                </a:cubicBezTo>
                <a:cubicBezTo>
                  <a:pt x="388" y="80"/>
                  <a:pt x="389" y="80"/>
                  <a:pt x="389" y="80"/>
                </a:cubicBezTo>
                <a:cubicBezTo>
                  <a:pt x="394" y="80"/>
                  <a:pt x="401" y="80"/>
                  <a:pt x="404" y="79"/>
                </a:cubicBezTo>
                <a:cubicBezTo>
                  <a:pt x="387" y="79"/>
                  <a:pt x="387" y="79"/>
                  <a:pt x="387" y="79"/>
                </a:cubicBezTo>
                <a:cubicBezTo>
                  <a:pt x="387" y="78"/>
                  <a:pt x="389" y="79"/>
                  <a:pt x="390" y="78"/>
                </a:cubicBezTo>
                <a:cubicBezTo>
                  <a:pt x="389" y="78"/>
                  <a:pt x="389" y="78"/>
                  <a:pt x="389" y="78"/>
                </a:cubicBezTo>
                <a:cubicBezTo>
                  <a:pt x="392" y="77"/>
                  <a:pt x="396" y="77"/>
                  <a:pt x="399" y="77"/>
                </a:cubicBezTo>
                <a:cubicBezTo>
                  <a:pt x="394" y="78"/>
                  <a:pt x="394" y="78"/>
                  <a:pt x="394" y="78"/>
                </a:cubicBezTo>
                <a:cubicBezTo>
                  <a:pt x="400" y="78"/>
                  <a:pt x="400" y="78"/>
                  <a:pt x="400" y="78"/>
                </a:cubicBezTo>
                <a:cubicBezTo>
                  <a:pt x="399" y="76"/>
                  <a:pt x="404" y="77"/>
                  <a:pt x="406" y="77"/>
                </a:cubicBezTo>
                <a:cubicBezTo>
                  <a:pt x="408" y="76"/>
                  <a:pt x="410" y="75"/>
                  <a:pt x="411" y="74"/>
                </a:cubicBezTo>
                <a:cubicBezTo>
                  <a:pt x="413" y="75"/>
                  <a:pt x="410" y="76"/>
                  <a:pt x="410" y="77"/>
                </a:cubicBezTo>
                <a:cubicBezTo>
                  <a:pt x="411" y="77"/>
                  <a:pt x="413" y="76"/>
                  <a:pt x="413" y="75"/>
                </a:cubicBezTo>
                <a:cubicBezTo>
                  <a:pt x="414" y="75"/>
                  <a:pt x="415" y="76"/>
                  <a:pt x="416" y="76"/>
                </a:cubicBezTo>
                <a:cubicBezTo>
                  <a:pt x="415" y="76"/>
                  <a:pt x="415" y="76"/>
                  <a:pt x="415" y="76"/>
                </a:cubicBezTo>
                <a:cubicBezTo>
                  <a:pt x="416" y="77"/>
                  <a:pt x="417" y="78"/>
                  <a:pt x="420" y="77"/>
                </a:cubicBezTo>
                <a:cubicBezTo>
                  <a:pt x="420" y="77"/>
                  <a:pt x="420" y="77"/>
                  <a:pt x="420" y="77"/>
                </a:cubicBezTo>
                <a:cubicBezTo>
                  <a:pt x="420" y="76"/>
                  <a:pt x="421" y="77"/>
                  <a:pt x="422" y="77"/>
                </a:cubicBezTo>
                <a:cubicBezTo>
                  <a:pt x="423" y="77"/>
                  <a:pt x="423" y="77"/>
                  <a:pt x="423" y="77"/>
                </a:cubicBezTo>
                <a:cubicBezTo>
                  <a:pt x="424" y="76"/>
                  <a:pt x="426" y="77"/>
                  <a:pt x="427" y="77"/>
                </a:cubicBezTo>
                <a:cubicBezTo>
                  <a:pt x="425" y="75"/>
                  <a:pt x="421" y="77"/>
                  <a:pt x="419" y="76"/>
                </a:cubicBezTo>
                <a:cubicBezTo>
                  <a:pt x="419" y="75"/>
                  <a:pt x="419" y="75"/>
                  <a:pt x="420" y="75"/>
                </a:cubicBezTo>
                <a:cubicBezTo>
                  <a:pt x="421" y="75"/>
                  <a:pt x="423" y="75"/>
                  <a:pt x="424" y="75"/>
                </a:cubicBezTo>
                <a:cubicBezTo>
                  <a:pt x="423" y="74"/>
                  <a:pt x="423" y="74"/>
                  <a:pt x="423" y="74"/>
                </a:cubicBezTo>
                <a:cubicBezTo>
                  <a:pt x="424" y="73"/>
                  <a:pt x="427" y="74"/>
                  <a:pt x="427" y="74"/>
                </a:cubicBezTo>
                <a:cubicBezTo>
                  <a:pt x="426" y="74"/>
                  <a:pt x="426" y="74"/>
                  <a:pt x="426" y="74"/>
                </a:cubicBezTo>
                <a:cubicBezTo>
                  <a:pt x="428" y="70"/>
                  <a:pt x="416" y="73"/>
                  <a:pt x="415" y="71"/>
                </a:cubicBezTo>
                <a:cubicBezTo>
                  <a:pt x="416" y="70"/>
                  <a:pt x="418" y="69"/>
                  <a:pt x="420" y="70"/>
                </a:cubicBezTo>
                <a:cubicBezTo>
                  <a:pt x="420" y="70"/>
                  <a:pt x="420" y="71"/>
                  <a:pt x="420" y="71"/>
                </a:cubicBezTo>
                <a:cubicBezTo>
                  <a:pt x="422" y="71"/>
                  <a:pt x="422" y="71"/>
                  <a:pt x="422" y="71"/>
                </a:cubicBezTo>
                <a:cubicBezTo>
                  <a:pt x="424" y="71"/>
                  <a:pt x="423" y="70"/>
                  <a:pt x="424" y="70"/>
                </a:cubicBezTo>
                <a:cubicBezTo>
                  <a:pt x="425" y="70"/>
                  <a:pt x="425" y="70"/>
                  <a:pt x="426" y="70"/>
                </a:cubicBezTo>
                <a:cubicBezTo>
                  <a:pt x="425" y="70"/>
                  <a:pt x="425" y="71"/>
                  <a:pt x="425" y="71"/>
                </a:cubicBezTo>
                <a:cubicBezTo>
                  <a:pt x="427" y="71"/>
                  <a:pt x="427" y="71"/>
                  <a:pt x="427" y="71"/>
                </a:cubicBezTo>
                <a:cubicBezTo>
                  <a:pt x="425" y="70"/>
                  <a:pt x="424" y="68"/>
                  <a:pt x="428" y="68"/>
                </a:cubicBezTo>
                <a:cubicBezTo>
                  <a:pt x="425" y="68"/>
                  <a:pt x="427" y="67"/>
                  <a:pt x="426" y="66"/>
                </a:cubicBezTo>
                <a:cubicBezTo>
                  <a:pt x="423" y="67"/>
                  <a:pt x="419" y="68"/>
                  <a:pt x="415" y="68"/>
                </a:cubicBezTo>
                <a:cubicBezTo>
                  <a:pt x="416" y="69"/>
                  <a:pt x="416" y="69"/>
                  <a:pt x="416" y="69"/>
                </a:cubicBezTo>
                <a:cubicBezTo>
                  <a:pt x="415" y="69"/>
                  <a:pt x="414" y="70"/>
                  <a:pt x="415" y="70"/>
                </a:cubicBezTo>
                <a:cubicBezTo>
                  <a:pt x="411" y="72"/>
                  <a:pt x="411" y="76"/>
                  <a:pt x="404" y="75"/>
                </a:cubicBezTo>
                <a:cubicBezTo>
                  <a:pt x="404" y="75"/>
                  <a:pt x="404" y="76"/>
                  <a:pt x="403" y="76"/>
                </a:cubicBezTo>
                <a:cubicBezTo>
                  <a:pt x="403" y="75"/>
                  <a:pt x="401" y="75"/>
                  <a:pt x="400" y="75"/>
                </a:cubicBezTo>
                <a:cubicBezTo>
                  <a:pt x="401" y="73"/>
                  <a:pt x="403" y="75"/>
                  <a:pt x="404" y="73"/>
                </a:cubicBezTo>
                <a:cubicBezTo>
                  <a:pt x="411" y="75"/>
                  <a:pt x="406" y="71"/>
                  <a:pt x="412" y="71"/>
                </a:cubicBezTo>
                <a:cubicBezTo>
                  <a:pt x="412" y="70"/>
                  <a:pt x="411" y="68"/>
                  <a:pt x="413" y="66"/>
                </a:cubicBezTo>
                <a:cubicBezTo>
                  <a:pt x="415" y="67"/>
                  <a:pt x="419" y="66"/>
                  <a:pt x="422" y="66"/>
                </a:cubicBezTo>
                <a:cubicBezTo>
                  <a:pt x="423" y="66"/>
                  <a:pt x="422" y="65"/>
                  <a:pt x="422" y="65"/>
                </a:cubicBezTo>
                <a:cubicBezTo>
                  <a:pt x="420" y="65"/>
                  <a:pt x="418" y="65"/>
                  <a:pt x="417" y="66"/>
                </a:cubicBezTo>
                <a:cubicBezTo>
                  <a:pt x="416" y="66"/>
                  <a:pt x="413" y="66"/>
                  <a:pt x="413" y="65"/>
                </a:cubicBezTo>
                <a:cubicBezTo>
                  <a:pt x="413" y="64"/>
                  <a:pt x="414" y="64"/>
                  <a:pt x="416" y="64"/>
                </a:cubicBezTo>
                <a:cubicBezTo>
                  <a:pt x="431" y="68"/>
                  <a:pt x="424" y="59"/>
                  <a:pt x="429" y="58"/>
                </a:cubicBezTo>
                <a:cubicBezTo>
                  <a:pt x="428" y="58"/>
                  <a:pt x="428" y="58"/>
                  <a:pt x="428" y="58"/>
                </a:cubicBezTo>
                <a:cubicBezTo>
                  <a:pt x="426" y="57"/>
                  <a:pt x="431" y="57"/>
                  <a:pt x="428" y="56"/>
                </a:cubicBezTo>
                <a:cubicBezTo>
                  <a:pt x="428" y="57"/>
                  <a:pt x="427" y="58"/>
                  <a:pt x="424" y="59"/>
                </a:cubicBezTo>
                <a:cubicBezTo>
                  <a:pt x="423" y="59"/>
                  <a:pt x="424" y="58"/>
                  <a:pt x="424" y="58"/>
                </a:cubicBezTo>
                <a:cubicBezTo>
                  <a:pt x="422" y="58"/>
                  <a:pt x="422" y="58"/>
                  <a:pt x="422" y="58"/>
                </a:cubicBezTo>
                <a:cubicBezTo>
                  <a:pt x="422" y="55"/>
                  <a:pt x="422" y="55"/>
                  <a:pt x="422" y="55"/>
                </a:cubicBezTo>
                <a:cubicBezTo>
                  <a:pt x="422" y="54"/>
                  <a:pt x="426" y="53"/>
                  <a:pt x="426" y="51"/>
                </a:cubicBezTo>
                <a:cubicBezTo>
                  <a:pt x="426" y="50"/>
                  <a:pt x="428" y="49"/>
                  <a:pt x="431" y="49"/>
                </a:cubicBezTo>
                <a:cubicBezTo>
                  <a:pt x="433" y="49"/>
                  <a:pt x="428" y="50"/>
                  <a:pt x="431" y="51"/>
                </a:cubicBezTo>
                <a:cubicBezTo>
                  <a:pt x="429" y="51"/>
                  <a:pt x="428" y="51"/>
                  <a:pt x="429" y="52"/>
                </a:cubicBezTo>
                <a:cubicBezTo>
                  <a:pt x="434" y="49"/>
                  <a:pt x="434" y="49"/>
                  <a:pt x="434" y="49"/>
                </a:cubicBezTo>
                <a:cubicBezTo>
                  <a:pt x="432" y="49"/>
                  <a:pt x="432" y="49"/>
                  <a:pt x="432" y="49"/>
                </a:cubicBezTo>
                <a:cubicBezTo>
                  <a:pt x="431" y="48"/>
                  <a:pt x="433" y="47"/>
                  <a:pt x="433" y="46"/>
                </a:cubicBezTo>
                <a:cubicBezTo>
                  <a:pt x="432" y="46"/>
                  <a:pt x="432" y="46"/>
                  <a:pt x="432" y="46"/>
                </a:cubicBezTo>
                <a:cubicBezTo>
                  <a:pt x="431" y="45"/>
                  <a:pt x="433" y="44"/>
                  <a:pt x="431" y="43"/>
                </a:cubicBezTo>
                <a:cubicBezTo>
                  <a:pt x="430" y="44"/>
                  <a:pt x="428" y="45"/>
                  <a:pt x="429" y="46"/>
                </a:cubicBezTo>
                <a:cubicBezTo>
                  <a:pt x="433" y="48"/>
                  <a:pt x="425" y="49"/>
                  <a:pt x="424" y="51"/>
                </a:cubicBezTo>
                <a:cubicBezTo>
                  <a:pt x="423" y="54"/>
                  <a:pt x="419" y="56"/>
                  <a:pt x="417" y="58"/>
                </a:cubicBezTo>
                <a:cubicBezTo>
                  <a:pt x="415" y="57"/>
                  <a:pt x="415" y="57"/>
                  <a:pt x="415" y="57"/>
                </a:cubicBezTo>
                <a:cubicBezTo>
                  <a:pt x="414" y="62"/>
                  <a:pt x="414" y="62"/>
                  <a:pt x="414" y="62"/>
                </a:cubicBezTo>
                <a:cubicBezTo>
                  <a:pt x="410" y="63"/>
                  <a:pt x="413" y="66"/>
                  <a:pt x="408" y="67"/>
                </a:cubicBezTo>
                <a:cubicBezTo>
                  <a:pt x="410" y="68"/>
                  <a:pt x="410" y="68"/>
                  <a:pt x="410" y="68"/>
                </a:cubicBezTo>
                <a:cubicBezTo>
                  <a:pt x="409" y="68"/>
                  <a:pt x="409" y="68"/>
                  <a:pt x="407" y="68"/>
                </a:cubicBezTo>
                <a:cubicBezTo>
                  <a:pt x="408" y="69"/>
                  <a:pt x="408" y="69"/>
                  <a:pt x="408" y="69"/>
                </a:cubicBezTo>
                <a:cubicBezTo>
                  <a:pt x="402" y="69"/>
                  <a:pt x="409" y="72"/>
                  <a:pt x="404" y="73"/>
                </a:cubicBezTo>
                <a:cubicBezTo>
                  <a:pt x="402" y="72"/>
                  <a:pt x="402" y="72"/>
                  <a:pt x="402" y="72"/>
                </a:cubicBezTo>
                <a:cubicBezTo>
                  <a:pt x="402" y="72"/>
                  <a:pt x="402" y="71"/>
                  <a:pt x="403" y="70"/>
                </a:cubicBezTo>
                <a:cubicBezTo>
                  <a:pt x="406" y="69"/>
                  <a:pt x="404" y="68"/>
                  <a:pt x="407" y="66"/>
                </a:cubicBezTo>
                <a:cubicBezTo>
                  <a:pt x="404" y="66"/>
                  <a:pt x="404" y="66"/>
                  <a:pt x="404" y="66"/>
                </a:cubicBezTo>
                <a:cubicBezTo>
                  <a:pt x="406" y="65"/>
                  <a:pt x="406" y="65"/>
                  <a:pt x="406" y="65"/>
                </a:cubicBezTo>
                <a:cubicBezTo>
                  <a:pt x="405" y="64"/>
                  <a:pt x="405" y="64"/>
                  <a:pt x="405" y="64"/>
                </a:cubicBezTo>
                <a:cubicBezTo>
                  <a:pt x="406" y="63"/>
                  <a:pt x="406" y="63"/>
                  <a:pt x="406" y="63"/>
                </a:cubicBezTo>
                <a:cubicBezTo>
                  <a:pt x="406" y="63"/>
                  <a:pt x="407" y="63"/>
                  <a:pt x="407" y="63"/>
                </a:cubicBezTo>
                <a:cubicBezTo>
                  <a:pt x="405" y="63"/>
                  <a:pt x="405" y="61"/>
                  <a:pt x="407" y="61"/>
                </a:cubicBezTo>
                <a:cubicBezTo>
                  <a:pt x="405" y="60"/>
                  <a:pt x="406" y="59"/>
                  <a:pt x="404" y="59"/>
                </a:cubicBezTo>
                <a:cubicBezTo>
                  <a:pt x="404" y="60"/>
                  <a:pt x="404" y="60"/>
                  <a:pt x="404" y="60"/>
                </a:cubicBezTo>
                <a:cubicBezTo>
                  <a:pt x="404" y="60"/>
                  <a:pt x="404" y="60"/>
                  <a:pt x="405" y="60"/>
                </a:cubicBezTo>
                <a:cubicBezTo>
                  <a:pt x="402" y="61"/>
                  <a:pt x="402" y="61"/>
                  <a:pt x="402" y="61"/>
                </a:cubicBezTo>
                <a:cubicBezTo>
                  <a:pt x="402" y="62"/>
                  <a:pt x="403" y="62"/>
                  <a:pt x="404" y="63"/>
                </a:cubicBezTo>
                <a:cubicBezTo>
                  <a:pt x="398" y="64"/>
                  <a:pt x="407" y="66"/>
                  <a:pt x="401" y="67"/>
                </a:cubicBezTo>
                <a:cubicBezTo>
                  <a:pt x="398" y="67"/>
                  <a:pt x="395" y="67"/>
                  <a:pt x="392" y="67"/>
                </a:cubicBezTo>
                <a:cubicBezTo>
                  <a:pt x="393" y="67"/>
                  <a:pt x="393" y="66"/>
                  <a:pt x="394" y="66"/>
                </a:cubicBezTo>
                <a:cubicBezTo>
                  <a:pt x="392" y="66"/>
                  <a:pt x="395" y="64"/>
                  <a:pt x="396" y="64"/>
                </a:cubicBezTo>
                <a:cubicBezTo>
                  <a:pt x="395" y="64"/>
                  <a:pt x="395" y="64"/>
                  <a:pt x="395" y="64"/>
                </a:cubicBezTo>
                <a:cubicBezTo>
                  <a:pt x="397" y="63"/>
                  <a:pt x="397" y="63"/>
                  <a:pt x="397" y="63"/>
                </a:cubicBezTo>
                <a:cubicBezTo>
                  <a:pt x="397" y="63"/>
                  <a:pt x="395" y="62"/>
                  <a:pt x="396" y="61"/>
                </a:cubicBezTo>
                <a:cubicBezTo>
                  <a:pt x="397" y="62"/>
                  <a:pt x="397" y="62"/>
                  <a:pt x="397" y="62"/>
                </a:cubicBezTo>
                <a:cubicBezTo>
                  <a:pt x="396" y="61"/>
                  <a:pt x="399" y="60"/>
                  <a:pt x="396" y="60"/>
                </a:cubicBezTo>
                <a:cubicBezTo>
                  <a:pt x="396" y="59"/>
                  <a:pt x="396" y="59"/>
                  <a:pt x="397" y="59"/>
                </a:cubicBezTo>
                <a:cubicBezTo>
                  <a:pt x="400" y="58"/>
                  <a:pt x="401" y="56"/>
                  <a:pt x="400" y="55"/>
                </a:cubicBezTo>
                <a:cubicBezTo>
                  <a:pt x="400" y="54"/>
                  <a:pt x="396" y="53"/>
                  <a:pt x="398" y="52"/>
                </a:cubicBezTo>
                <a:cubicBezTo>
                  <a:pt x="398" y="53"/>
                  <a:pt x="398" y="53"/>
                  <a:pt x="399" y="53"/>
                </a:cubicBezTo>
                <a:cubicBezTo>
                  <a:pt x="399" y="52"/>
                  <a:pt x="399" y="52"/>
                  <a:pt x="398" y="52"/>
                </a:cubicBezTo>
                <a:cubicBezTo>
                  <a:pt x="397" y="53"/>
                  <a:pt x="397" y="53"/>
                  <a:pt x="397" y="53"/>
                </a:cubicBezTo>
                <a:cubicBezTo>
                  <a:pt x="395" y="52"/>
                  <a:pt x="396" y="51"/>
                  <a:pt x="395" y="51"/>
                </a:cubicBezTo>
                <a:cubicBezTo>
                  <a:pt x="393" y="51"/>
                  <a:pt x="392" y="51"/>
                  <a:pt x="391" y="51"/>
                </a:cubicBezTo>
                <a:cubicBezTo>
                  <a:pt x="391" y="50"/>
                  <a:pt x="386" y="49"/>
                  <a:pt x="390" y="48"/>
                </a:cubicBezTo>
                <a:cubicBezTo>
                  <a:pt x="388" y="47"/>
                  <a:pt x="390" y="46"/>
                  <a:pt x="386" y="46"/>
                </a:cubicBezTo>
                <a:cubicBezTo>
                  <a:pt x="386" y="47"/>
                  <a:pt x="387" y="49"/>
                  <a:pt x="383" y="49"/>
                </a:cubicBezTo>
                <a:cubicBezTo>
                  <a:pt x="382" y="49"/>
                  <a:pt x="382" y="48"/>
                  <a:pt x="380" y="48"/>
                </a:cubicBezTo>
                <a:cubicBezTo>
                  <a:pt x="380" y="49"/>
                  <a:pt x="381" y="49"/>
                  <a:pt x="381" y="49"/>
                </a:cubicBezTo>
                <a:cubicBezTo>
                  <a:pt x="379" y="50"/>
                  <a:pt x="379" y="50"/>
                  <a:pt x="379" y="50"/>
                </a:cubicBezTo>
                <a:cubicBezTo>
                  <a:pt x="378" y="51"/>
                  <a:pt x="378" y="51"/>
                  <a:pt x="378" y="51"/>
                </a:cubicBezTo>
                <a:cubicBezTo>
                  <a:pt x="376" y="51"/>
                  <a:pt x="373" y="51"/>
                  <a:pt x="372" y="50"/>
                </a:cubicBezTo>
                <a:cubicBezTo>
                  <a:pt x="372" y="49"/>
                  <a:pt x="370" y="48"/>
                  <a:pt x="372" y="48"/>
                </a:cubicBezTo>
                <a:cubicBezTo>
                  <a:pt x="374" y="48"/>
                  <a:pt x="376" y="48"/>
                  <a:pt x="376" y="49"/>
                </a:cubicBezTo>
                <a:cubicBezTo>
                  <a:pt x="377" y="49"/>
                  <a:pt x="377" y="49"/>
                  <a:pt x="377" y="48"/>
                </a:cubicBezTo>
                <a:cubicBezTo>
                  <a:pt x="376" y="48"/>
                  <a:pt x="376" y="48"/>
                  <a:pt x="376" y="48"/>
                </a:cubicBezTo>
                <a:cubicBezTo>
                  <a:pt x="376" y="47"/>
                  <a:pt x="374" y="47"/>
                  <a:pt x="376" y="46"/>
                </a:cubicBezTo>
                <a:cubicBezTo>
                  <a:pt x="375" y="45"/>
                  <a:pt x="375" y="45"/>
                  <a:pt x="375" y="45"/>
                </a:cubicBezTo>
                <a:cubicBezTo>
                  <a:pt x="376" y="44"/>
                  <a:pt x="378" y="45"/>
                  <a:pt x="380" y="44"/>
                </a:cubicBezTo>
                <a:cubicBezTo>
                  <a:pt x="377" y="43"/>
                  <a:pt x="377" y="43"/>
                  <a:pt x="377" y="43"/>
                </a:cubicBezTo>
                <a:cubicBezTo>
                  <a:pt x="376" y="42"/>
                  <a:pt x="380" y="41"/>
                  <a:pt x="382" y="40"/>
                </a:cubicBezTo>
                <a:cubicBezTo>
                  <a:pt x="386" y="42"/>
                  <a:pt x="381" y="43"/>
                  <a:pt x="383" y="45"/>
                </a:cubicBezTo>
                <a:cubicBezTo>
                  <a:pt x="387" y="45"/>
                  <a:pt x="387" y="45"/>
                  <a:pt x="389" y="44"/>
                </a:cubicBezTo>
                <a:cubicBezTo>
                  <a:pt x="387" y="43"/>
                  <a:pt x="387" y="44"/>
                  <a:pt x="385" y="44"/>
                </a:cubicBezTo>
                <a:cubicBezTo>
                  <a:pt x="384" y="44"/>
                  <a:pt x="385" y="43"/>
                  <a:pt x="385" y="43"/>
                </a:cubicBezTo>
                <a:cubicBezTo>
                  <a:pt x="384" y="41"/>
                  <a:pt x="388" y="42"/>
                  <a:pt x="391" y="42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388" y="40"/>
                  <a:pt x="385" y="41"/>
                  <a:pt x="384" y="39"/>
                </a:cubicBezTo>
                <a:cubicBezTo>
                  <a:pt x="387" y="39"/>
                  <a:pt x="390" y="40"/>
                  <a:pt x="393" y="39"/>
                </a:cubicBezTo>
                <a:cubicBezTo>
                  <a:pt x="393" y="39"/>
                  <a:pt x="393" y="39"/>
                  <a:pt x="393" y="39"/>
                </a:cubicBezTo>
                <a:cubicBezTo>
                  <a:pt x="394" y="38"/>
                  <a:pt x="392" y="38"/>
                  <a:pt x="392" y="38"/>
                </a:cubicBezTo>
                <a:cubicBezTo>
                  <a:pt x="393" y="37"/>
                  <a:pt x="395" y="37"/>
                  <a:pt x="394" y="37"/>
                </a:cubicBezTo>
                <a:cubicBezTo>
                  <a:pt x="394" y="33"/>
                  <a:pt x="394" y="33"/>
                  <a:pt x="394" y="33"/>
                </a:cubicBezTo>
                <a:cubicBezTo>
                  <a:pt x="392" y="34"/>
                  <a:pt x="392" y="34"/>
                  <a:pt x="392" y="34"/>
                </a:cubicBezTo>
                <a:cubicBezTo>
                  <a:pt x="391" y="33"/>
                  <a:pt x="391" y="33"/>
                  <a:pt x="391" y="33"/>
                </a:cubicBezTo>
                <a:cubicBezTo>
                  <a:pt x="391" y="34"/>
                  <a:pt x="391" y="34"/>
                  <a:pt x="391" y="34"/>
                </a:cubicBezTo>
                <a:cubicBezTo>
                  <a:pt x="393" y="34"/>
                  <a:pt x="393" y="34"/>
                  <a:pt x="393" y="34"/>
                </a:cubicBezTo>
                <a:cubicBezTo>
                  <a:pt x="391" y="35"/>
                  <a:pt x="392" y="38"/>
                  <a:pt x="391" y="38"/>
                </a:cubicBezTo>
                <a:cubicBezTo>
                  <a:pt x="391" y="38"/>
                  <a:pt x="391" y="38"/>
                  <a:pt x="391" y="39"/>
                </a:cubicBezTo>
                <a:cubicBezTo>
                  <a:pt x="391" y="39"/>
                  <a:pt x="391" y="39"/>
                  <a:pt x="391" y="39"/>
                </a:cubicBezTo>
                <a:cubicBezTo>
                  <a:pt x="389" y="39"/>
                  <a:pt x="386" y="39"/>
                  <a:pt x="385" y="39"/>
                </a:cubicBezTo>
                <a:cubicBezTo>
                  <a:pt x="386" y="38"/>
                  <a:pt x="386" y="38"/>
                  <a:pt x="386" y="38"/>
                </a:cubicBezTo>
                <a:cubicBezTo>
                  <a:pt x="383" y="36"/>
                  <a:pt x="382" y="35"/>
                  <a:pt x="383" y="33"/>
                </a:cubicBezTo>
                <a:cubicBezTo>
                  <a:pt x="383" y="33"/>
                  <a:pt x="380" y="32"/>
                  <a:pt x="382" y="32"/>
                </a:cubicBezTo>
                <a:cubicBezTo>
                  <a:pt x="383" y="32"/>
                  <a:pt x="383" y="32"/>
                  <a:pt x="383" y="32"/>
                </a:cubicBezTo>
                <a:cubicBezTo>
                  <a:pt x="383" y="32"/>
                  <a:pt x="383" y="32"/>
                  <a:pt x="383" y="32"/>
                </a:cubicBezTo>
                <a:cubicBezTo>
                  <a:pt x="381" y="32"/>
                  <a:pt x="381" y="32"/>
                  <a:pt x="381" y="32"/>
                </a:cubicBezTo>
                <a:cubicBezTo>
                  <a:pt x="380" y="34"/>
                  <a:pt x="385" y="38"/>
                  <a:pt x="380" y="40"/>
                </a:cubicBezTo>
                <a:cubicBezTo>
                  <a:pt x="378" y="40"/>
                  <a:pt x="378" y="40"/>
                  <a:pt x="378" y="40"/>
                </a:cubicBezTo>
                <a:cubicBezTo>
                  <a:pt x="374" y="41"/>
                  <a:pt x="372" y="43"/>
                  <a:pt x="367" y="43"/>
                </a:cubicBezTo>
                <a:cubicBezTo>
                  <a:pt x="367" y="43"/>
                  <a:pt x="367" y="43"/>
                  <a:pt x="367" y="43"/>
                </a:cubicBezTo>
                <a:cubicBezTo>
                  <a:pt x="368" y="43"/>
                  <a:pt x="368" y="42"/>
                  <a:pt x="369" y="42"/>
                </a:cubicBezTo>
                <a:cubicBezTo>
                  <a:pt x="367" y="41"/>
                  <a:pt x="371" y="40"/>
                  <a:pt x="374" y="40"/>
                </a:cubicBezTo>
                <a:cubicBezTo>
                  <a:pt x="373" y="40"/>
                  <a:pt x="373" y="40"/>
                  <a:pt x="373" y="40"/>
                </a:cubicBezTo>
                <a:cubicBezTo>
                  <a:pt x="370" y="38"/>
                  <a:pt x="367" y="41"/>
                  <a:pt x="363" y="40"/>
                </a:cubicBezTo>
                <a:cubicBezTo>
                  <a:pt x="364" y="40"/>
                  <a:pt x="365" y="40"/>
                  <a:pt x="366" y="39"/>
                </a:cubicBezTo>
                <a:cubicBezTo>
                  <a:pt x="368" y="38"/>
                  <a:pt x="365" y="37"/>
                  <a:pt x="364" y="36"/>
                </a:cubicBezTo>
                <a:cubicBezTo>
                  <a:pt x="365" y="36"/>
                  <a:pt x="365" y="36"/>
                  <a:pt x="365" y="36"/>
                </a:cubicBezTo>
                <a:cubicBezTo>
                  <a:pt x="363" y="35"/>
                  <a:pt x="361" y="37"/>
                  <a:pt x="359" y="35"/>
                </a:cubicBezTo>
                <a:cubicBezTo>
                  <a:pt x="359" y="34"/>
                  <a:pt x="363" y="35"/>
                  <a:pt x="363" y="35"/>
                </a:cubicBezTo>
                <a:cubicBezTo>
                  <a:pt x="359" y="35"/>
                  <a:pt x="362" y="33"/>
                  <a:pt x="361" y="33"/>
                </a:cubicBezTo>
                <a:cubicBezTo>
                  <a:pt x="360" y="32"/>
                  <a:pt x="368" y="30"/>
                  <a:pt x="361" y="29"/>
                </a:cubicBezTo>
                <a:cubicBezTo>
                  <a:pt x="359" y="29"/>
                  <a:pt x="362" y="30"/>
                  <a:pt x="361" y="30"/>
                </a:cubicBezTo>
                <a:cubicBezTo>
                  <a:pt x="357" y="31"/>
                  <a:pt x="362" y="32"/>
                  <a:pt x="359" y="33"/>
                </a:cubicBezTo>
                <a:cubicBezTo>
                  <a:pt x="358" y="32"/>
                  <a:pt x="355" y="33"/>
                  <a:pt x="354" y="33"/>
                </a:cubicBezTo>
                <a:cubicBezTo>
                  <a:pt x="354" y="34"/>
                  <a:pt x="354" y="35"/>
                  <a:pt x="355" y="35"/>
                </a:cubicBezTo>
                <a:cubicBezTo>
                  <a:pt x="358" y="34"/>
                  <a:pt x="356" y="34"/>
                  <a:pt x="358" y="33"/>
                </a:cubicBezTo>
                <a:cubicBezTo>
                  <a:pt x="359" y="34"/>
                  <a:pt x="359" y="35"/>
                  <a:pt x="358" y="36"/>
                </a:cubicBezTo>
                <a:cubicBezTo>
                  <a:pt x="359" y="36"/>
                  <a:pt x="360" y="36"/>
                  <a:pt x="360" y="36"/>
                </a:cubicBezTo>
                <a:cubicBezTo>
                  <a:pt x="357" y="36"/>
                  <a:pt x="358" y="37"/>
                  <a:pt x="357" y="38"/>
                </a:cubicBezTo>
                <a:cubicBezTo>
                  <a:pt x="358" y="38"/>
                  <a:pt x="359" y="38"/>
                  <a:pt x="360" y="39"/>
                </a:cubicBezTo>
                <a:cubicBezTo>
                  <a:pt x="356" y="39"/>
                  <a:pt x="356" y="39"/>
                  <a:pt x="356" y="39"/>
                </a:cubicBezTo>
                <a:cubicBezTo>
                  <a:pt x="357" y="40"/>
                  <a:pt x="360" y="40"/>
                  <a:pt x="361" y="41"/>
                </a:cubicBezTo>
                <a:cubicBezTo>
                  <a:pt x="359" y="41"/>
                  <a:pt x="359" y="41"/>
                  <a:pt x="359" y="41"/>
                </a:cubicBezTo>
                <a:cubicBezTo>
                  <a:pt x="357" y="42"/>
                  <a:pt x="353" y="41"/>
                  <a:pt x="352" y="40"/>
                </a:cubicBezTo>
                <a:cubicBezTo>
                  <a:pt x="353" y="39"/>
                  <a:pt x="353" y="39"/>
                  <a:pt x="353" y="39"/>
                </a:cubicBezTo>
                <a:cubicBezTo>
                  <a:pt x="350" y="39"/>
                  <a:pt x="350" y="39"/>
                  <a:pt x="350" y="39"/>
                </a:cubicBezTo>
                <a:cubicBezTo>
                  <a:pt x="351" y="38"/>
                  <a:pt x="350" y="37"/>
                  <a:pt x="351" y="37"/>
                </a:cubicBezTo>
                <a:cubicBezTo>
                  <a:pt x="351" y="37"/>
                  <a:pt x="352" y="37"/>
                  <a:pt x="353" y="37"/>
                </a:cubicBezTo>
                <a:cubicBezTo>
                  <a:pt x="350" y="37"/>
                  <a:pt x="350" y="37"/>
                  <a:pt x="350" y="37"/>
                </a:cubicBezTo>
                <a:cubicBezTo>
                  <a:pt x="352" y="36"/>
                  <a:pt x="352" y="36"/>
                  <a:pt x="352" y="36"/>
                </a:cubicBezTo>
                <a:cubicBezTo>
                  <a:pt x="350" y="36"/>
                  <a:pt x="350" y="36"/>
                  <a:pt x="350" y="36"/>
                </a:cubicBezTo>
                <a:cubicBezTo>
                  <a:pt x="349" y="36"/>
                  <a:pt x="349" y="37"/>
                  <a:pt x="348" y="37"/>
                </a:cubicBezTo>
                <a:cubicBezTo>
                  <a:pt x="348" y="37"/>
                  <a:pt x="348" y="37"/>
                  <a:pt x="348" y="37"/>
                </a:cubicBezTo>
                <a:cubicBezTo>
                  <a:pt x="346" y="37"/>
                  <a:pt x="344" y="39"/>
                  <a:pt x="342" y="38"/>
                </a:cubicBezTo>
                <a:cubicBezTo>
                  <a:pt x="345" y="37"/>
                  <a:pt x="345" y="37"/>
                  <a:pt x="345" y="37"/>
                </a:cubicBezTo>
                <a:cubicBezTo>
                  <a:pt x="344" y="37"/>
                  <a:pt x="344" y="37"/>
                  <a:pt x="343" y="36"/>
                </a:cubicBezTo>
                <a:cubicBezTo>
                  <a:pt x="344" y="36"/>
                  <a:pt x="344" y="36"/>
                  <a:pt x="345" y="36"/>
                </a:cubicBezTo>
                <a:cubicBezTo>
                  <a:pt x="344" y="35"/>
                  <a:pt x="348" y="34"/>
                  <a:pt x="346" y="33"/>
                </a:cubicBezTo>
                <a:cubicBezTo>
                  <a:pt x="346" y="34"/>
                  <a:pt x="344" y="33"/>
                  <a:pt x="343" y="33"/>
                </a:cubicBezTo>
                <a:cubicBezTo>
                  <a:pt x="342" y="32"/>
                  <a:pt x="345" y="32"/>
                  <a:pt x="345" y="32"/>
                </a:cubicBezTo>
                <a:cubicBezTo>
                  <a:pt x="340" y="32"/>
                  <a:pt x="340" y="32"/>
                  <a:pt x="340" y="32"/>
                </a:cubicBezTo>
                <a:cubicBezTo>
                  <a:pt x="340" y="32"/>
                  <a:pt x="341" y="33"/>
                  <a:pt x="341" y="33"/>
                </a:cubicBezTo>
                <a:cubicBezTo>
                  <a:pt x="340" y="33"/>
                  <a:pt x="342" y="35"/>
                  <a:pt x="339" y="34"/>
                </a:cubicBezTo>
                <a:cubicBezTo>
                  <a:pt x="341" y="35"/>
                  <a:pt x="341" y="35"/>
                  <a:pt x="341" y="35"/>
                </a:cubicBezTo>
                <a:cubicBezTo>
                  <a:pt x="340" y="35"/>
                  <a:pt x="339" y="35"/>
                  <a:pt x="339" y="35"/>
                </a:cubicBezTo>
                <a:cubicBezTo>
                  <a:pt x="340" y="35"/>
                  <a:pt x="341" y="36"/>
                  <a:pt x="339" y="37"/>
                </a:cubicBezTo>
                <a:cubicBezTo>
                  <a:pt x="337" y="37"/>
                  <a:pt x="336" y="37"/>
                  <a:pt x="335" y="36"/>
                </a:cubicBezTo>
                <a:cubicBezTo>
                  <a:pt x="335" y="36"/>
                  <a:pt x="337" y="35"/>
                  <a:pt x="337" y="35"/>
                </a:cubicBezTo>
                <a:cubicBezTo>
                  <a:pt x="337" y="35"/>
                  <a:pt x="336" y="35"/>
                  <a:pt x="336" y="34"/>
                </a:cubicBezTo>
                <a:cubicBezTo>
                  <a:pt x="337" y="34"/>
                  <a:pt x="337" y="34"/>
                  <a:pt x="338" y="34"/>
                </a:cubicBezTo>
                <a:cubicBezTo>
                  <a:pt x="339" y="33"/>
                  <a:pt x="337" y="33"/>
                  <a:pt x="336" y="32"/>
                </a:cubicBezTo>
                <a:cubicBezTo>
                  <a:pt x="335" y="33"/>
                  <a:pt x="335" y="33"/>
                  <a:pt x="335" y="33"/>
                </a:cubicBezTo>
                <a:cubicBezTo>
                  <a:pt x="334" y="33"/>
                  <a:pt x="334" y="33"/>
                  <a:pt x="333" y="33"/>
                </a:cubicBezTo>
                <a:cubicBezTo>
                  <a:pt x="333" y="32"/>
                  <a:pt x="334" y="32"/>
                  <a:pt x="334" y="32"/>
                </a:cubicBezTo>
                <a:cubicBezTo>
                  <a:pt x="338" y="32"/>
                  <a:pt x="336" y="31"/>
                  <a:pt x="337" y="30"/>
                </a:cubicBezTo>
                <a:cubicBezTo>
                  <a:pt x="335" y="30"/>
                  <a:pt x="336" y="31"/>
                  <a:pt x="335" y="31"/>
                </a:cubicBezTo>
                <a:cubicBezTo>
                  <a:pt x="334" y="31"/>
                  <a:pt x="333" y="31"/>
                  <a:pt x="332" y="30"/>
                </a:cubicBezTo>
                <a:cubicBezTo>
                  <a:pt x="332" y="30"/>
                  <a:pt x="332" y="30"/>
                  <a:pt x="333" y="29"/>
                </a:cubicBezTo>
                <a:cubicBezTo>
                  <a:pt x="335" y="29"/>
                  <a:pt x="339" y="29"/>
                  <a:pt x="337" y="27"/>
                </a:cubicBezTo>
                <a:cubicBezTo>
                  <a:pt x="333" y="26"/>
                  <a:pt x="336" y="30"/>
                  <a:pt x="332" y="29"/>
                </a:cubicBezTo>
                <a:cubicBezTo>
                  <a:pt x="332" y="31"/>
                  <a:pt x="329" y="30"/>
                  <a:pt x="328" y="32"/>
                </a:cubicBezTo>
                <a:cubicBezTo>
                  <a:pt x="325" y="32"/>
                  <a:pt x="325" y="33"/>
                  <a:pt x="322" y="33"/>
                </a:cubicBezTo>
                <a:cubicBezTo>
                  <a:pt x="320" y="31"/>
                  <a:pt x="320" y="30"/>
                  <a:pt x="322" y="29"/>
                </a:cubicBezTo>
                <a:cubicBezTo>
                  <a:pt x="321" y="30"/>
                  <a:pt x="321" y="30"/>
                  <a:pt x="321" y="30"/>
                </a:cubicBezTo>
                <a:cubicBezTo>
                  <a:pt x="320" y="30"/>
                  <a:pt x="320" y="30"/>
                  <a:pt x="319" y="30"/>
                </a:cubicBezTo>
                <a:cubicBezTo>
                  <a:pt x="319" y="29"/>
                  <a:pt x="320" y="28"/>
                  <a:pt x="321" y="28"/>
                </a:cubicBezTo>
                <a:cubicBezTo>
                  <a:pt x="323" y="29"/>
                  <a:pt x="324" y="28"/>
                  <a:pt x="327" y="29"/>
                </a:cubicBezTo>
                <a:cubicBezTo>
                  <a:pt x="327" y="30"/>
                  <a:pt x="322" y="30"/>
                  <a:pt x="322" y="32"/>
                </a:cubicBezTo>
                <a:cubicBezTo>
                  <a:pt x="326" y="31"/>
                  <a:pt x="326" y="30"/>
                  <a:pt x="329" y="28"/>
                </a:cubicBezTo>
                <a:cubicBezTo>
                  <a:pt x="328" y="28"/>
                  <a:pt x="328" y="28"/>
                  <a:pt x="328" y="28"/>
                </a:cubicBezTo>
                <a:cubicBezTo>
                  <a:pt x="328" y="28"/>
                  <a:pt x="328" y="29"/>
                  <a:pt x="327" y="28"/>
                </a:cubicBezTo>
                <a:cubicBezTo>
                  <a:pt x="325" y="28"/>
                  <a:pt x="319" y="27"/>
                  <a:pt x="321" y="25"/>
                </a:cubicBezTo>
                <a:cubicBezTo>
                  <a:pt x="318" y="26"/>
                  <a:pt x="317" y="25"/>
                  <a:pt x="315" y="24"/>
                </a:cubicBezTo>
                <a:cubicBezTo>
                  <a:pt x="315" y="25"/>
                  <a:pt x="315" y="25"/>
                  <a:pt x="315" y="25"/>
                </a:cubicBezTo>
                <a:cubicBezTo>
                  <a:pt x="313" y="26"/>
                  <a:pt x="317" y="25"/>
                  <a:pt x="318" y="26"/>
                </a:cubicBezTo>
                <a:cubicBezTo>
                  <a:pt x="314" y="27"/>
                  <a:pt x="317" y="30"/>
                  <a:pt x="317" y="31"/>
                </a:cubicBezTo>
                <a:cubicBezTo>
                  <a:pt x="317" y="32"/>
                  <a:pt x="317" y="33"/>
                  <a:pt x="315" y="33"/>
                </a:cubicBezTo>
                <a:cubicBezTo>
                  <a:pt x="314" y="33"/>
                  <a:pt x="314" y="33"/>
                  <a:pt x="314" y="33"/>
                </a:cubicBezTo>
                <a:cubicBezTo>
                  <a:pt x="318" y="30"/>
                  <a:pt x="310" y="31"/>
                  <a:pt x="309" y="29"/>
                </a:cubicBezTo>
                <a:cubicBezTo>
                  <a:pt x="308" y="30"/>
                  <a:pt x="308" y="31"/>
                  <a:pt x="305" y="32"/>
                </a:cubicBezTo>
                <a:cubicBezTo>
                  <a:pt x="304" y="31"/>
                  <a:pt x="304" y="31"/>
                  <a:pt x="304" y="31"/>
                </a:cubicBezTo>
                <a:cubicBezTo>
                  <a:pt x="305" y="31"/>
                  <a:pt x="304" y="30"/>
                  <a:pt x="305" y="30"/>
                </a:cubicBezTo>
                <a:cubicBezTo>
                  <a:pt x="304" y="30"/>
                  <a:pt x="302" y="29"/>
                  <a:pt x="303" y="28"/>
                </a:cubicBezTo>
                <a:cubicBezTo>
                  <a:pt x="304" y="27"/>
                  <a:pt x="306" y="29"/>
                  <a:pt x="308" y="28"/>
                </a:cubicBezTo>
                <a:cubicBezTo>
                  <a:pt x="307" y="27"/>
                  <a:pt x="306" y="26"/>
                  <a:pt x="304" y="26"/>
                </a:cubicBezTo>
                <a:cubicBezTo>
                  <a:pt x="304" y="25"/>
                  <a:pt x="305" y="24"/>
                  <a:pt x="306" y="24"/>
                </a:cubicBezTo>
                <a:cubicBezTo>
                  <a:pt x="300" y="24"/>
                  <a:pt x="305" y="26"/>
                  <a:pt x="300" y="27"/>
                </a:cubicBezTo>
                <a:cubicBezTo>
                  <a:pt x="302" y="29"/>
                  <a:pt x="297" y="30"/>
                  <a:pt x="300" y="32"/>
                </a:cubicBezTo>
                <a:cubicBezTo>
                  <a:pt x="297" y="32"/>
                  <a:pt x="297" y="34"/>
                  <a:pt x="295" y="35"/>
                </a:cubicBezTo>
                <a:cubicBezTo>
                  <a:pt x="294" y="34"/>
                  <a:pt x="294" y="33"/>
                  <a:pt x="295" y="32"/>
                </a:cubicBezTo>
                <a:cubicBezTo>
                  <a:pt x="294" y="31"/>
                  <a:pt x="297" y="29"/>
                  <a:pt x="293" y="29"/>
                </a:cubicBezTo>
                <a:cubicBezTo>
                  <a:pt x="291" y="31"/>
                  <a:pt x="291" y="31"/>
                  <a:pt x="291" y="31"/>
                </a:cubicBezTo>
                <a:cubicBezTo>
                  <a:pt x="285" y="31"/>
                  <a:pt x="293" y="29"/>
                  <a:pt x="289" y="28"/>
                </a:cubicBezTo>
                <a:cubicBezTo>
                  <a:pt x="290" y="27"/>
                  <a:pt x="293" y="28"/>
                  <a:pt x="293" y="27"/>
                </a:cubicBezTo>
                <a:cubicBezTo>
                  <a:pt x="291" y="27"/>
                  <a:pt x="293" y="26"/>
                  <a:pt x="293" y="26"/>
                </a:cubicBezTo>
                <a:cubicBezTo>
                  <a:pt x="291" y="27"/>
                  <a:pt x="289" y="25"/>
                  <a:pt x="285" y="25"/>
                </a:cubicBezTo>
                <a:cubicBezTo>
                  <a:pt x="290" y="24"/>
                  <a:pt x="287" y="23"/>
                  <a:pt x="291" y="22"/>
                </a:cubicBezTo>
                <a:cubicBezTo>
                  <a:pt x="294" y="23"/>
                  <a:pt x="298" y="22"/>
                  <a:pt x="299" y="21"/>
                </a:cubicBezTo>
                <a:cubicBezTo>
                  <a:pt x="298" y="21"/>
                  <a:pt x="298" y="21"/>
                  <a:pt x="298" y="21"/>
                </a:cubicBezTo>
                <a:cubicBezTo>
                  <a:pt x="297" y="21"/>
                  <a:pt x="297" y="21"/>
                  <a:pt x="296" y="22"/>
                </a:cubicBezTo>
                <a:cubicBezTo>
                  <a:pt x="293" y="22"/>
                  <a:pt x="293" y="20"/>
                  <a:pt x="292" y="20"/>
                </a:cubicBezTo>
                <a:cubicBezTo>
                  <a:pt x="291" y="21"/>
                  <a:pt x="287" y="21"/>
                  <a:pt x="287" y="20"/>
                </a:cubicBezTo>
                <a:cubicBezTo>
                  <a:pt x="283" y="21"/>
                  <a:pt x="285" y="23"/>
                  <a:pt x="285" y="24"/>
                </a:cubicBezTo>
                <a:cubicBezTo>
                  <a:pt x="284" y="24"/>
                  <a:pt x="284" y="24"/>
                  <a:pt x="284" y="24"/>
                </a:cubicBezTo>
                <a:cubicBezTo>
                  <a:pt x="283" y="24"/>
                  <a:pt x="282" y="23"/>
                  <a:pt x="282" y="24"/>
                </a:cubicBezTo>
                <a:cubicBezTo>
                  <a:pt x="281" y="25"/>
                  <a:pt x="286" y="25"/>
                  <a:pt x="282" y="26"/>
                </a:cubicBezTo>
                <a:cubicBezTo>
                  <a:pt x="280" y="27"/>
                  <a:pt x="278" y="25"/>
                  <a:pt x="276" y="25"/>
                </a:cubicBezTo>
                <a:cubicBezTo>
                  <a:pt x="276" y="26"/>
                  <a:pt x="276" y="26"/>
                  <a:pt x="276" y="26"/>
                </a:cubicBezTo>
                <a:cubicBezTo>
                  <a:pt x="275" y="27"/>
                  <a:pt x="274" y="28"/>
                  <a:pt x="272" y="27"/>
                </a:cubicBezTo>
                <a:cubicBezTo>
                  <a:pt x="273" y="26"/>
                  <a:pt x="270" y="24"/>
                  <a:pt x="274" y="24"/>
                </a:cubicBezTo>
                <a:cubicBezTo>
                  <a:pt x="273" y="23"/>
                  <a:pt x="273" y="23"/>
                  <a:pt x="273" y="23"/>
                </a:cubicBezTo>
                <a:cubicBezTo>
                  <a:pt x="275" y="23"/>
                  <a:pt x="275" y="23"/>
                  <a:pt x="275" y="23"/>
                </a:cubicBezTo>
                <a:cubicBezTo>
                  <a:pt x="274" y="20"/>
                  <a:pt x="275" y="18"/>
                  <a:pt x="271" y="16"/>
                </a:cubicBezTo>
                <a:cubicBezTo>
                  <a:pt x="272" y="16"/>
                  <a:pt x="272" y="16"/>
                  <a:pt x="273" y="16"/>
                </a:cubicBezTo>
                <a:cubicBezTo>
                  <a:pt x="273" y="13"/>
                  <a:pt x="273" y="13"/>
                  <a:pt x="273" y="13"/>
                </a:cubicBezTo>
                <a:cubicBezTo>
                  <a:pt x="270" y="13"/>
                  <a:pt x="270" y="14"/>
                  <a:pt x="269" y="15"/>
                </a:cubicBezTo>
                <a:cubicBezTo>
                  <a:pt x="273" y="15"/>
                  <a:pt x="273" y="15"/>
                  <a:pt x="273" y="15"/>
                </a:cubicBezTo>
                <a:cubicBezTo>
                  <a:pt x="272" y="16"/>
                  <a:pt x="269" y="16"/>
                  <a:pt x="268" y="16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3" y="19"/>
                  <a:pt x="269" y="21"/>
                  <a:pt x="272" y="22"/>
                </a:cubicBezTo>
                <a:cubicBezTo>
                  <a:pt x="273" y="24"/>
                  <a:pt x="269" y="24"/>
                  <a:pt x="267" y="25"/>
                </a:cubicBezTo>
                <a:cubicBezTo>
                  <a:pt x="266" y="26"/>
                  <a:pt x="268" y="27"/>
                  <a:pt x="269" y="28"/>
                </a:cubicBezTo>
                <a:cubicBezTo>
                  <a:pt x="268" y="28"/>
                  <a:pt x="268" y="28"/>
                  <a:pt x="268" y="28"/>
                </a:cubicBezTo>
                <a:cubicBezTo>
                  <a:pt x="266" y="28"/>
                  <a:pt x="264" y="28"/>
                  <a:pt x="263" y="28"/>
                </a:cubicBezTo>
                <a:cubicBezTo>
                  <a:pt x="267" y="27"/>
                  <a:pt x="262" y="25"/>
                  <a:pt x="263" y="24"/>
                </a:cubicBezTo>
                <a:cubicBezTo>
                  <a:pt x="266" y="25"/>
                  <a:pt x="267" y="23"/>
                  <a:pt x="269" y="23"/>
                </a:cubicBezTo>
                <a:cubicBezTo>
                  <a:pt x="268" y="22"/>
                  <a:pt x="267" y="22"/>
                  <a:pt x="266" y="22"/>
                </a:cubicBezTo>
                <a:cubicBezTo>
                  <a:pt x="267" y="22"/>
                  <a:pt x="267" y="22"/>
                  <a:pt x="267" y="22"/>
                </a:cubicBezTo>
                <a:cubicBezTo>
                  <a:pt x="265" y="23"/>
                  <a:pt x="265" y="23"/>
                  <a:pt x="265" y="23"/>
                </a:cubicBezTo>
                <a:cubicBezTo>
                  <a:pt x="263" y="22"/>
                  <a:pt x="263" y="22"/>
                  <a:pt x="263" y="22"/>
                </a:cubicBezTo>
                <a:cubicBezTo>
                  <a:pt x="262" y="24"/>
                  <a:pt x="262" y="25"/>
                  <a:pt x="261" y="27"/>
                </a:cubicBezTo>
                <a:cubicBezTo>
                  <a:pt x="258" y="27"/>
                  <a:pt x="258" y="26"/>
                  <a:pt x="256" y="26"/>
                </a:cubicBezTo>
                <a:cubicBezTo>
                  <a:pt x="259" y="25"/>
                  <a:pt x="259" y="22"/>
                  <a:pt x="262" y="21"/>
                </a:cubicBezTo>
                <a:cubicBezTo>
                  <a:pt x="261" y="20"/>
                  <a:pt x="266" y="19"/>
                  <a:pt x="263" y="18"/>
                </a:cubicBezTo>
                <a:cubicBezTo>
                  <a:pt x="262" y="16"/>
                  <a:pt x="262" y="14"/>
                  <a:pt x="258" y="13"/>
                </a:cubicBezTo>
                <a:cubicBezTo>
                  <a:pt x="258" y="14"/>
                  <a:pt x="258" y="14"/>
                  <a:pt x="258" y="14"/>
                </a:cubicBezTo>
                <a:cubicBezTo>
                  <a:pt x="260" y="16"/>
                  <a:pt x="263" y="17"/>
                  <a:pt x="260" y="19"/>
                </a:cubicBezTo>
                <a:cubicBezTo>
                  <a:pt x="259" y="19"/>
                  <a:pt x="258" y="19"/>
                  <a:pt x="258" y="19"/>
                </a:cubicBezTo>
                <a:cubicBezTo>
                  <a:pt x="259" y="18"/>
                  <a:pt x="259" y="18"/>
                  <a:pt x="259" y="18"/>
                </a:cubicBezTo>
                <a:cubicBezTo>
                  <a:pt x="258" y="18"/>
                  <a:pt x="258" y="17"/>
                  <a:pt x="256" y="17"/>
                </a:cubicBezTo>
                <a:cubicBezTo>
                  <a:pt x="255" y="19"/>
                  <a:pt x="256" y="20"/>
                  <a:pt x="256" y="21"/>
                </a:cubicBezTo>
                <a:cubicBezTo>
                  <a:pt x="259" y="21"/>
                  <a:pt x="255" y="24"/>
                  <a:pt x="256" y="25"/>
                </a:cubicBezTo>
                <a:cubicBezTo>
                  <a:pt x="250" y="24"/>
                  <a:pt x="255" y="28"/>
                  <a:pt x="250" y="28"/>
                </a:cubicBezTo>
                <a:cubicBezTo>
                  <a:pt x="250" y="29"/>
                  <a:pt x="250" y="29"/>
                  <a:pt x="250" y="29"/>
                </a:cubicBezTo>
                <a:cubicBezTo>
                  <a:pt x="249" y="29"/>
                  <a:pt x="249" y="29"/>
                  <a:pt x="248" y="29"/>
                </a:cubicBezTo>
                <a:cubicBezTo>
                  <a:pt x="248" y="30"/>
                  <a:pt x="248" y="30"/>
                  <a:pt x="248" y="30"/>
                </a:cubicBezTo>
                <a:cubicBezTo>
                  <a:pt x="245" y="30"/>
                  <a:pt x="245" y="29"/>
                  <a:pt x="243" y="28"/>
                </a:cubicBezTo>
                <a:cubicBezTo>
                  <a:pt x="244" y="28"/>
                  <a:pt x="246" y="28"/>
                  <a:pt x="247" y="28"/>
                </a:cubicBezTo>
                <a:cubicBezTo>
                  <a:pt x="247" y="25"/>
                  <a:pt x="247" y="25"/>
                  <a:pt x="247" y="25"/>
                </a:cubicBezTo>
                <a:cubicBezTo>
                  <a:pt x="248" y="23"/>
                  <a:pt x="250" y="24"/>
                  <a:pt x="252" y="24"/>
                </a:cubicBezTo>
                <a:cubicBezTo>
                  <a:pt x="249" y="24"/>
                  <a:pt x="250" y="22"/>
                  <a:pt x="248" y="22"/>
                </a:cubicBezTo>
                <a:cubicBezTo>
                  <a:pt x="245" y="21"/>
                  <a:pt x="245" y="23"/>
                  <a:pt x="243" y="23"/>
                </a:cubicBezTo>
                <a:cubicBezTo>
                  <a:pt x="245" y="23"/>
                  <a:pt x="245" y="23"/>
                  <a:pt x="245" y="23"/>
                </a:cubicBezTo>
                <a:cubicBezTo>
                  <a:pt x="248" y="25"/>
                  <a:pt x="243" y="26"/>
                  <a:pt x="245" y="28"/>
                </a:cubicBezTo>
                <a:cubicBezTo>
                  <a:pt x="245" y="28"/>
                  <a:pt x="244" y="27"/>
                  <a:pt x="244" y="27"/>
                </a:cubicBezTo>
                <a:cubicBezTo>
                  <a:pt x="243" y="26"/>
                  <a:pt x="240" y="24"/>
                  <a:pt x="242" y="23"/>
                </a:cubicBezTo>
                <a:cubicBezTo>
                  <a:pt x="240" y="22"/>
                  <a:pt x="240" y="22"/>
                  <a:pt x="240" y="22"/>
                </a:cubicBezTo>
                <a:cubicBezTo>
                  <a:pt x="241" y="21"/>
                  <a:pt x="238" y="20"/>
                  <a:pt x="241" y="20"/>
                </a:cubicBezTo>
                <a:cubicBezTo>
                  <a:pt x="242" y="20"/>
                  <a:pt x="241" y="21"/>
                  <a:pt x="243" y="21"/>
                </a:cubicBezTo>
                <a:cubicBezTo>
                  <a:pt x="243" y="21"/>
                  <a:pt x="241" y="20"/>
                  <a:pt x="243" y="20"/>
                </a:cubicBezTo>
                <a:cubicBezTo>
                  <a:pt x="243" y="20"/>
                  <a:pt x="242" y="19"/>
                  <a:pt x="241" y="20"/>
                </a:cubicBezTo>
                <a:cubicBezTo>
                  <a:pt x="238" y="19"/>
                  <a:pt x="245" y="16"/>
                  <a:pt x="239" y="16"/>
                </a:cubicBezTo>
                <a:cubicBezTo>
                  <a:pt x="239" y="16"/>
                  <a:pt x="239" y="16"/>
                  <a:pt x="240" y="16"/>
                </a:cubicBezTo>
                <a:cubicBezTo>
                  <a:pt x="240" y="14"/>
                  <a:pt x="242" y="14"/>
                  <a:pt x="244" y="14"/>
                </a:cubicBezTo>
                <a:cubicBezTo>
                  <a:pt x="243" y="13"/>
                  <a:pt x="242" y="14"/>
                  <a:pt x="241" y="13"/>
                </a:cubicBezTo>
                <a:cubicBezTo>
                  <a:pt x="242" y="12"/>
                  <a:pt x="240" y="11"/>
                  <a:pt x="243" y="11"/>
                </a:cubicBezTo>
                <a:cubicBezTo>
                  <a:pt x="242" y="10"/>
                  <a:pt x="242" y="10"/>
                  <a:pt x="242" y="10"/>
                </a:cubicBezTo>
                <a:cubicBezTo>
                  <a:pt x="238" y="10"/>
                  <a:pt x="239" y="12"/>
                  <a:pt x="237" y="12"/>
                </a:cubicBezTo>
                <a:cubicBezTo>
                  <a:pt x="236" y="11"/>
                  <a:pt x="238" y="9"/>
                  <a:pt x="238" y="8"/>
                </a:cubicBezTo>
                <a:cubicBezTo>
                  <a:pt x="236" y="6"/>
                  <a:pt x="235" y="9"/>
                  <a:pt x="232" y="8"/>
                </a:cubicBezTo>
                <a:cubicBezTo>
                  <a:pt x="232" y="9"/>
                  <a:pt x="233" y="10"/>
                  <a:pt x="235" y="10"/>
                </a:cubicBezTo>
                <a:cubicBezTo>
                  <a:pt x="233" y="11"/>
                  <a:pt x="236" y="12"/>
                  <a:pt x="233" y="13"/>
                </a:cubicBezTo>
                <a:cubicBezTo>
                  <a:pt x="227" y="13"/>
                  <a:pt x="231" y="15"/>
                  <a:pt x="228" y="17"/>
                </a:cubicBezTo>
                <a:cubicBezTo>
                  <a:pt x="227" y="18"/>
                  <a:pt x="230" y="18"/>
                  <a:pt x="231" y="19"/>
                </a:cubicBezTo>
                <a:cubicBezTo>
                  <a:pt x="231" y="20"/>
                  <a:pt x="229" y="21"/>
                  <a:pt x="228" y="21"/>
                </a:cubicBezTo>
                <a:cubicBezTo>
                  <a:pt x="227" y="21"/>
                  <a:pt x="227" y="21"/>
                  <a:pt x="227" y="21"/>
                </a:cubicBezTo>
                <a:cubicBezTo>
                  <a:pt x="224" y="21"/>
                  <a:pt x="223" y="20"/>
                  <a:pt x="221" y="19"/>
                </a:cubicBezTo>
                <a:cubicBezTo>
                  <a:pt x="223" y="18"/>
                  <a:pt x="223" y="18"/>
                  <a:pt x="223" y="18"/>
                </a:cubicBezTo>
                <a:cubicBezTo>
                  <a:pt x="222" y="16"/>
                  <a:pt x="227" y="14"/>
                  <a:pt x="228" y="11"/>
                </a:cubicBezTo>
                <a:cubicBezTo>
                  <a:pt x="224" y="11"/>
                  <a:pt x="228" y="13"/>
                  <a:pt x="225" y="14"/>
                </a:cubicBezTo>
                <a:cubicBezTo>
                  <a:pt x="224" y="14"/>
                  <a:pt x="224" y="14"/>
                  <a:pt x="224" y="13"/>
                </a:cubicBezTo>
                <a:cubicBezTo>
                  <a:pt x="221" y="13"/>
                  <a:pt x="221" y="13"/>
                  <a:pt x="221" y="13"/>
                </a:cubicBezTo>
                <a:cubicBezTo>
                  <a:pt x="221" y="14"/>
                  <a:pt x="219" y="15"/>
                  <a:pt x="221" y="16"/>
                </a:cubicBezTo>
                <a:cubicBezTo>
                  <a:pt x="216" y="17"/>
                  <a:pt x="220" y="19"/>
                  <a:pt x="219" y="21"/>
                </a:cubicBezTo>
                <a:cubicBezTo>
                  <a:pt x="215" y="20"/>
                  <a:pt x="215" y="18"/>
                  <a:pt x="212" y="17"/>
                </a:cubicBezTo>
                <a:cubicBezTo>
                  <a:pt x="211" y="16"/>
                  <a:pt x="214" y="16"/>
                  <a:pt x="215" y="15"/>
                </a:cubicBezTo>
                <a:cubicBezTo>
                  <a:pt x="214" y="15"/>
                  <a:pt x="214" y="14"/>
                  <a:pt x="214" y="14"/>
                </a:cubicBezTo>
                <a:cubicBezTo>
                  <a:pt x="218" y="13"/>
                  <a:pt x="218" y="13"/>
                  <a:pt x="218" y="13"/>
                </a:cubicBezTo>
                <a:cubicBezTo>
                  <a:pt x="216" y="13"/>
                  <a:pt x="213" y="14"/>
                  <a:pt x="212" y="13"/>
                </a:cubicBezTo>
                <a:cubicBezTo>
                  <a:pt x="214" y="12"/>
                  <a:pt x="214" y="12"/>
                  <a:pt x="214" y="12"/>
                </a:cubicBezTo>
                <a:cubicBezTo>
                  <a:pt x="214" y="12"/>
                  <a:pt x="213" y="12"/>
                  <a:pt x="213" y="11"/>
                </a:cubicBezTo>
                <a:cubicBezTo>
                  <a:pt x="215" y="11"/>
                  <a:pt x="215" y="11"/>
                  <a:pt x="215" y="11"/>
                </a:cubicBezTo>
                <a:cubicBezTo>
                  <a:pt x="213" y="11"/>
                  <a:pt x="212" y="11"/>
                  <a:pt x="212" y="12"/>
                </a:cubicBezTo>
                <a:cubicBezTo>
                  <a:pt x="211" y="12"/>
                  <a:pt x="209" y="12"/>
                  <a:pt x="208" y="11"/>
                </a:cubicBezTo>
                <a:cubicBezTo>
                  <a:pt x="208" y="11"/>
                  <a:pt x="209" y="11"/>
                  <a:pt x="209" y="11"/>
                </a:cubicBezTo>
                <a:cubicBezTo>
                  <a:pt x="210" y="11"/>
                  <a:pt x="210" y="11"/>
                  <a:pt x="210" y="11"/>
                </a:cubicBezTo>
                <a:cubicBezTo>
                  <a:pt x="206" y="9"/>
                  <a:pt x="216" y="11"/>
                  <a:pt x="217" y="9"/>
                </a:cubicBezTo>
                <a:cubicBezTo>
                  <a:pt x="216" y="9"/>
                  <a:pt x="216" y="8"/>
                  <a:pt x="214" y="8"/>
                </a:cubicBezTo>
                <a:cubicBezTo>
                  <a:pt x="214" y="9"/>
                  <a:pt x="216" y="9"/>
                  <a:pt x="215" y="10"/>
                </a:cubicBezTo>
                <a:cubicBezTo>
                  <a:pt x="213" y="10"/>
                  <a:pt x="210" y="10"/>
                  <a:pt x="209" y="9"/>
                </a:cubicBezTo>
                <a:cubicBezTo>
                  <a:pt x="213" y="9"/>
                  <a:pt x="209" y="7"/>
                  <a:pt x="210" y="6"/>
                </a:cubicBezTo>
                <a:cubicBezTo>
                  <a:pt x="207" y="6"/>
                  <a:pt x="207" y="6"/>
                  <a:pt x="207" y="6"/>
                </a:cubicBezTo>
                <a:cubicBezTo>
                  <a:pt x="205" y="8"/>
                  <a:pt x="207" y="11"/>
                  <a:pt x="207" y="14"/>
                </a:cubicBezTo>
                <a:cubicBezTo>
                  <a:pt x="203" y="14"/>
                  <a:pt x="203" y="14"/>
                  <a:pt x="203" y="14"/>
                </a:cubicBezTo>
                <a:cubicBezTo>
                  <a:pt x="203" y="14"/>
                  <a:pt x="203" y="14"/>
                  <a:pt x="203" y="14"/>
                </a:cubicBezTo>
                <a:cubicBezTo>
                  <a:pt x="205" y="15"/>
                  <a:pt x="207" y="14"/>
                  <a:pt x="208" y="14"/>
                </a:cubicBezTo>
                <a:cubicBezTo>
                  <a:pt x="210" y="16"/>
                  <a:pt x="210" y="19"/>
                  <a:pt x="208" y="21"/>
                </a:cubicBezTo>
                <a:cubicBezTo>
                  <a:pt x="207" y="20"/>
                  <a:pt x="204" y="20"/>
                  <a:pt x="204" y="19"/>
                </a:cubicBezTo>
                <a:cubicBezTo>
                  <a:pt x="205" y="18"/>
                  <a:pt x="204" y="16"/>
                  <a:pt x="203" y="15"/>
                </a:cubicBezTo>
                <a:cubicBezTo>
                  <a:pt x="203" y="18"/>
                  <a:pt x="201" y="21"/>
                  <a:pt x="204" y="23"/>
                </a:cubicBezTo>
                <a:cubicBezTo>
                  <a:pt x="204" y="22"/>
                  <a:pt x="204" y="22"/>
                  <a:pt x="204" y="22"/>
                </a:cubicBezTo>
                <a:cubicBezTo>
                  <a:pt x="205" y="22"/>
                  <a:pt x="206" y="21"/>
                  <a:pt x="208" y="21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208" y="24"/>
                  <a:pt x="206" y="23"/>
                  <a:pt x="204" y="23"/>
                </a:cubicBezTo>
                <a:cubicBezTo>
                  <a:pt x="207" y="25"/>
                  <a:pt x="203" y="26"/>
                  <a:pt x="201" y="27"/>
                </a:cubicBezTo>
                <a:cubicBezTo>
                  <a:pt x="201" y="27"/>
                  <a:pt x="201" y="27"/>
                  <a:pt x="201" y="27"/>
                </a:cubicBezTo>
                <a:cubicBezTo>
                  <a:pt x="202" y="26"/>
                  <a:pt x="198" y="25"/>
                  <a:pt x="202" y="24"/>
                </a:cubicBezTo>
                <a:cubicBezTo>
                  <a:pt x="201" y="24"/>
                  <a:pt x="199" y="24"/>
                  <a:pt x="199" y="23"/>
                </a:cubicBezTo>
                <a:cubicBezTo>
                  <a:pt x="195" y="23"/>
                  <a:pt x="200" y="20"/>
                  <a:pt x="197" y="20"/>
                </a:cubicBezTo>
                <a:cubicBezTo>
                  <a:pt x="197" y="19"/>
                  <a:pt x="199" y="19"/>
                  <a:pt x="200" y="19"/>
                </a:cubicBezTo>
                <a:cubicBezTo>
                  <a:pt x="198" y="18"/>
                  <a:pt x="198" y="18"/>
                  <a:pt x="198" y="18"/>
                </a:cubicBezTo>
                <a:cubicBezTo>
                  <a:pt x="195" y="20"/>
                  <a:pt x="195" y="20"/>
                  <a:pt x="195" y="20"/>
                </a:cubicBezTo>
                <a:cubicBezTo>
                  <a:pt x="189" y="20"/>
                  <a:pt x="197" y="19"/>
                  <a:pt x="195" y="18"/>
                </a:cubicBezTo>
                <a:cubicBezTo>
                  <a:pt x="198" y="17"/>
                  <a:pt x="198" y="15"/>
                  <a:pt x="200" y="13"/>
                </a:cubicBezTo>
                <a:cubicBezTo>
                  <a:pt x="197" y="13"/>
                  <a:pt x="199" y="12"/>
                  <a:pt x="197" y="11"/>
                </a:cubicBezTo>
                <a:cubicBezTo>
                  <a:pt x="195" y="12"/>
                  <a:pt x="193" y="15"/>
                  <a:pt x="192" y="17"/>
                </a:cubicBezTo>
                <a:cubicBezTo>
                  <a:pt x="191" y="18"/>
                  <a:pt x="186" y="18"/>
                  <a:pt x="186" y="20"/>
                </a:cubicBezTo>
                <a:cubicBezTo>
                  <a:pt x="188" y="20"/>
                  <a:pt x="191" y="20"/>
                  <a:pt x="190" y="21"/>
                </a:cubicBezTo>
                <a:cubicBezTo>
                  <a:pt x="188" y="22"/>
                  <a:pt x="185" y="23"/>
                  <a:pt x="182" y="22"/>
                </a:cubicBezTo>
                <a:cubicBezTo>
                  <a:pt x="183" y="22"/>
                  <a:pt x="182" y="21"/>
                  <a:pt x="183" y="21"/>
                </a:cubicBezTo>
                <a:cubicBezTo>
                  <a:pt x="184" y="22"/>
                  <a:pt x="184" y="22"/>
                  <a:pt x="184" y="22"/>
                </a:cubicBezTo>
                <a:cubicBezTo>
                  <a:pt x="185" y="22"/>
                  <a:pt x="186" y="22"/>
                  <a:pt x="186" y="22"/>
                </a:cubicBezTo>
                <a:cubicBezTo>
                  <a:pt x="184" y="21"/>
                  <a:pt x="184" y="21"/>
                  <a:pt x="184" y="21"/>
                </a:cubicBezTo>
                <a:cubicBezTo>
                  <a:pt x="184" y="21"/>
                  <a:pt x="183" y="21"/>
                  <a:pt x="182" y="21"/>
                </a:cubicBezTo>
                <a:cubicBezTo>
                  <a:pt x="176" y="17"/>
                  <a:pt x="188" y="17"/>
                  <a:pt x="188" y="13"/>
                </a:cubicBezTo>
                <a:cubicBezTo>
                  <a:pt x="190" y="11"/>
                  <a:pt x="196" y="11"/>
                  <a:pt x="195" y="9"/>
                </a:cubicBezTo>
                <a:cubicBezTo>
                  <a:pt x="199" y="5"/>
                  <a:pt x="197" y="11"/>
                  <a:pt x="201" y="10"/>
                </a:cubicBezTo>
                <a:cubicBezTo>
                  <a:pt x="202" y="9"/>
                  <a:pt x="197" y="8"/>
                  <a:pt x="201" y="6"/>
                </a:cubicBezTo>
                <a:cubicBezTo>
                  <a:pt x="198" y="6"/>
                  <a:pt x="198" y="6"/>
                  <a:pt x="198" y="6"/>
                </a:cubicBezTo>
                <a:cubicBezTo>
                  <a:pt x="199" y="5"/>
                  <a:pt x="202" y="4"/>
                  <a:pt x="204" y="3"/>
                </a:cubicBezTo>
                <a:cubicBezTo>
                  <a:pt x="204" y="1"/>
                  <a:pt x="204" y="1"/>
                  <a:pt x="204" y="1"/>
                </a:cubicBezTo>
                <a:cubicBezTo>
                  <a:pt x="202" y="1"/>
                  <a:pt x="202" y="1"/>
                  <a:pt x="202" y="1"/>
                </a:cubicBezTo>
                <a:cubicBezTo>
                  <a:pt x="202" y="1"/>
                  <a:pt x="202" y="1"/>
                  <a:pt x="201" y="1"/>
                </a:cubicBezTo>
                <a:cubicBezTo>
                  <a:pt x="201" y="2"/>
                  <a:pt x="201" y="2"/>
                  <a:pt x="201" y="2"/>
                </a:cubicBezTo>
                <a:cubicBezTo>
                  <a:pt x="194" y="4"/>
                  <a:pt x="196" y="10"/>
                  <a:pt x="186" y="12"/>
                </a:cubicBezTo>
                <a:cubicBezTo>
                  <a:pt x="185" y="13"/>
                  <a:pt x="184" y="15"/>
                  <a:pt x="180" y="15"/>
                </a:cubicBezTo>
                <a:cubicBezTo>
                  <a:pt x="182" y="14"/>
                  <a:pt x="178" y="13"/>
                  <a:pt x="181" y="12"/>
                </a:cubicBezTo>
                <a:cubicBezTo>
                  <a:pt x="178" y="11"/>
                  <a:pt x="179" y="13"/>
                  <a:pt x="175" y="13"/>
                </a:cubicBezTo>
                <a:cubicBezTo>
                  <a:pt x="179" y="14"/>
                  <a:pt x="179" y="14"/>
                  <a:pt x="179" y="14"/>
                </a:cubicBezTo>
                <a:cubicBezTo>
                  <a:pt x="177" y="15"/>
                  <a:pt x="177" y="18"/>
                  <a:pt x="173" y="18"/>
                </a:cubicBezTo>
                <a:cubicBezTo>
                  <a:pt x="172" y="14"/>
                  <a:pt x="172" y="14"/>
                  <a:pt x="172" y="14"/>
                </a:cubicBezTo>
                <a:cubicBezTo>
                  <a:pt x="173" y="13"/>
                  <a:pt x="173" y="12"/>
                  <a:pt x="176" y="12"/>
                </a:cubicBezTo>
                <a:cubicBezTo>
                  <a:pt x="176" y="10"/>
                  <a:pt x="183" y="12"/>
                  <a:pt x="184" y="10"/>
                </a:cubicBezTo>
                <a:cubicBezTo>
                  <a:pt x="183" y="10"/>
                  <a:pt x="182" y="10"/>
                  <a:pt x="182" y="9"/>
                </a:cubicBezTo>
                <a:cubicBezTo>
                  <a:pt x="181" y="9"/>
                  <a:pt x="179" y="9"/>
                  <a:pt x="179" y="9"/>
                </a:cubicBezTo>
                <a:cubicBezTo>
                  <a:pt x="179" y="7"/>
                  <a:pt x="182" y="8"/>
                  <a:pt x="184" y="8"/>
                </a:cubicBezTo>
                <a:cubicBezTo>
                  <a:pt x="184" y="7"/>
                  <a:pt x="184" y="7"/>
                  <a:pt x="184" y="7"/>
                </a:cubicBezTo>
                <a:cubicBezTo>
                  <a:pt x="181" y="8"/>
                  <a:pt x="181" y="8"/>
                  <a:pt x="181" y="8"/>
                </a:cubicBezTo>
                <a:cubicBezTo>
                  <a:pt x="178" y="6"/>
                  <a:pt x="184" y="5"/>
                  <a:pt x="184" y="3"/>
                </a:cubicBezTo>
                <a:cubicBezTo>
                  <a:pt x="180" y="3"/>
                  <a:pt x="178" y="3"/>
                  <a:pt x="175" y="4"/>
                </a:cubicBezTo>
                <a:cubicBezTo>
                  <a:pt x="175" y="4"/>
                  <a:pt x="176" y="4"/>
                  <a:pt x="177" y="4"/>
                </a:cubicBezTo>
                <a:cubicBezTo>
                  <a:pt x="176" y="4"/>
                  <a:pt x="176" y="4"/>
                  <a:pt x="176" y="4"/>
                </a:cubicBezTo>
                <a:cubicBezTo>
                  <a:pt x="177" y="5"/>
                  <a:pt x="177" y="5"/>
                  <a:pt x="177" y="5"/>
                </a:cubicBezTo>
                <a:cubicBezTo>
                  <a:pt x="177" y="5"/>
                  <a:pt x="177" y="5"/>
                  <a:pt x="177" y="5"/>
                </a:cubicBezTo>
                <a:cubicBezTo>
                  <a:pt x="176" y="5"/>
                  <a:pt x="175" y="5"/>
                  <a:pt x="175" y="5"/>
                </a:cubicBezTo>
                <a:cubicBezTo>
                  <a:pt x="173" y="5"/>
                  <a:pt x="173" y="5"/>
                  <a:pt x="173" y="5"/>
                </a:cubicBezTo>
                <a:cubicBezTo>
                  <a:pt x="174" y="6"/>
                  <a:pt x="171" y="10"/>
                  <a:pt x="177" y="9"/>
                </a:cubicBezTo>
                <a:cubicBezTo>
                  <a:pt x="174" y="10"/>
                  <a:pt x="174" y="10"/>
                  <a:pt x="174" y="10"/>
                </a:cubicBezTo>
                <a:cubicBezTo>
                  <a:pt x="173" y="9"/>
                  <a:pt x="173" y="9"/>
                  <a:pt x="173" y="9"/>
                </a:cubicBezTo>
                <a:cubicBezTo>
                  <a:pt x="169" y="10"/>
                  <a:pt x="171" y="7"/>
                  <a:pt x="169" y="6"/>
                </a:cubicBezTo>
                <a:cubicBezTo>
                  <a:pt x="171" y="6"/>
                  <a:pt x="172" y="5"/>
                  <a:pt x="171" y="5"/>
                </a:cubicBezTo>
                <a:cubicBezTo>
                  <a:pt x="169" y="6"/>
                  <a:pt x="164" y="7"/>
                  <a:pt x="166" y="9"/>
                </a:cubicBezTo>
                <a:cubicBezTo>
                  <a:pt x="166" y="10"/>
                  <a:pt x="161" y="12"/>
                  <a:pt x="165" y="11"/>
                </a:cubicBezTo>
                <a:cubicBezTo>
                  <a:pt x="166" y="11"/>
                  <a:pt x="166" y="10"/>
                  <a:pt x="167" y="11"/>
                </a:cubicBezTo>
                <a:cubicBezTo>
                  <a:pt x="167" y="12"/>
                  <a:pt x="167" y="14"/>
                  <a:pt x="164" y="15"/>
                </a:cubicBezTo>
                <a:cubicBezTo>
                  <a:pt x="163" y="15"/>
                  <a:pt x="161" y="15"/>
                  <a:pt x="160" y="14"/>
                </a:cubicBezTo>
                <a:cubicBezTo>
                  <a:pt x="159" y="15"/>
                  <a:pt x="160" y="15"/>
                  <a:pt x="158" y="16"/>
                </a:cubicBezTo>
                <a:cubicBezTo>
                  <a:pt x="157" y="15"/>
                  <a:pt x="156" y="15"/>
                  <a:pt x="155" y="15"/>
                </a:cubicBezTo>
                <a:cubicBezTo>
                  <a:pt x="155" y="14"/>
                  <a:pt x="156" y="13"/>
                  <a:pt x="156" y="13"/>
                </a:cubicBezTo>
                <a:cubicBezTo>
                  <a:pt x="154" y="12"/>
                  <a:pt x="154" y="13"/>
                  <a:pt x="152" y="12"/>
                </a:cubicBezTo>
                <a:cubicBezTo>
                  <a:pt x="156" y="10"/>
                  <a:pt x="156" y="10"/>
                  <a:pt x="156" y="10"/>
                </a:cubicBezTo>
                <a:cubicBezTo>
                  <a:pt x="154" y="9"/>
                  <a:pt x="151" y="10"/>
                  <a:pt x="150" y="9"/>
                </a:cubicBezTo>
                <a:cubicBezTo>
                  <a:pt x="152" y="8"/>
                  <a:pt x="157" y="9"/>
                  <a:pt x="159" y="9"/>
                </a:cubicBezTo>
                <a:cubicBezTo>
                  <a:pt x="158" y="8"/>
                  <a:pt x="156" y="9"/>
                  <a:pt x="154" y="8"/>
                </a:cubicBezTo>
                <a:cubicBezTo>
                  <a:pt x="156" y="7"/>
                  <a:pt x="160" y="9"/>
                  <a:pt x="161" y="7"/>
                </a:cubicBezTo>
                <a:cubicBezTo>
                  <a:pt x="158" y="8"/>
                  <a:pt x="156" y="8"/>
                  <a:pt x="153" y="7"/>
                </a:cubicBezTo>
                <a:cubicBezTo>
                  <a:pt x="156" y="6"/>
                  <a:pt x="156" y="6"/>
                  <a:pt x="156" y="6"/>
                </a:cubicBezTo>
                <a:cubicBezTo>
                  <a:pt x="155" y="5"/>
                  <a:pt x="151" y="4"/>
                  <a:pt x="154" y="3"/>
                </a:cubicBezTo>
                <a:cubicBezTo>
                  <a:pt x="155" y="3"/>
                  <a:pt x="156" y="3"/>
                  <a:pt x="156" y="3"/>
                </a:cubicBezTo>
                <a:cubicBezTo>
                  <a:pt x="156" y="3"/>
                  <a:pt x="156" y="3"/>
                  <a:pt x="156" y="3"/>
                </a:cubicBezTo>
                <a:cubicBezTo>
                  <a:pt x="152" y="2"/>
                  <a:pt x="159" y="1"/>
                  <a:pt x="157" y="0"/>
                </a:cubicBezTo>
                <a:cubicBezTo>
                  <a:pt x="155" y="0"/>
                  <a:pt x="156" y="1"/>
                  <a:pt x="155" y="1"/>
                </a:cubicBezTo>
                <a:cubicBezTo>
                  <a:pt x="154" y="1"/>
                  <a:pt x="154" y="1"/>
                  <a:pt x="153" y="1"/>
                </a:cubicBezTo>
                <a:cubicBezTo>
                  <a:pt x="154" y="0"/>
                  <a:pt x="154" y="0"/>
                  <a:pt x="154" y="0"/>
                </a:cubicBezTo>
                <a:cubicBezTo>
                  <a:pt x="152" y="0"/>
                  <a:pt x="148" y="1"/>
                  <a:pt x="145" y="0"/>
                </a:cubicBezTo>
                <a:cubicBezTo>
                  <a:pt x="145" y="1"/>
                  <a:pt x="145" y="1"/>
                  <a:pt x="145" y="1"/>
                </a:cubicBezTo>
                <a:cubicBezTo>
                  <a:pt x="146" y="1"/>
                  <a:pt x="147" y="1"/>
                  <a:pt x="147" y="1"/>
                </a:cubicBezTo>
                <a:cubicBezTo>
                  <a:pt x="150" y="2"/>
                  <a:pt x="150" y="2"/>
                  <a:pt x="150" y="2"/>
                </a:cubicBezTo>
                <a:cubicBezTo>
                  <a:pt x="149" y="2"/>
                  <a:pt x="149" y="2"/>
                  <a:pt x="149" y="2"/>
                </a:cubicBezTo>
                <a:cubicBezTo>
                  <a:pt x="149" y="2"/>
                  <a:pt x="148" y="2"/>
                  <a:pt x="147" y="2"/>
                </a:cubicBezTo>
                <a:cubicBezTo>
                  <a:pt x="148" y="3"/>
                  <a:pt x="147" y="4"/>
                  <a:pt x="146" y="4"/>
                </a:cubicBezTo>
                <a:cubicBezTo>
                  <a:pt x="144" y="5"/>
                  <a:pt x="142" y="5"/>
                  <a:pt x="140" y="4"/>
                </a:cubicBezTo>
                <a:cubicBezTo>
                  <a:pt x="139" y="4"/>
                  <a:pt x="140" y="3"/>
                  <a:pt x="140" y="3"/>
                </a:cubicBezTo>
                <a:cubicBezTo>
                  <a:pt x="144" y="2"/>
                  <a:pt x="140" y="1"/>
                  <a:pt x="142" y="0"/>
                </a:cubicBezTo>
                <a:cubicBezTo>
                  <a:pt x="140" y="1"/>
                  <a:pt x="140" y="1"/>
                  <a:pt x="140" y="1"/>
                </a:cubicBezTo>
                <a:cubicBezTo>
                  <a:pt x="142" y="3"/>
                  <a:pt x="138" y="5"/>
                  <a:pt x="136" y="7"/>
                </a:cubicBezTo>
                <a:cubicBezTo>
                  <a:pt x="135" y="8"/>
                  <a:pt x="140" y="10"/>
                  <a:pt x="139" y="11"/>
                </a:cubicBezTo>
                <a:cubicBezTo>
                  <a:pt x="138" y="11"/>
                  <a:pt x="138" y="11"/>
                  <a:pt x="138" y="11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9" y="12"/>
                  <a:pt x="140" y="12"/>
                  <a:pt x="141" y="11"/>
                </a:cubicBezTo>
                <a:cubicBezTo>
                  <a:pt x="143" y="13"/>
                  <a:pt x="146" y="15"/>
                  <a:pt x="141" y="15"/>
                </a:cubicBezTo>
                <a:cubicBezTo>
                  <a:pt x="142" y="16"/>
                  <a:pt x="142" y="17"/>
                  <a:pt x="142" y="17"/>
                </a:cubicBezTo>
                <a:cubicBezTo>
                  <a:pt x="141" y="17"/>
                  <a:pt x="140" y="17"/>
                  <a:pt x="140" y="17"/>
                </a:cubicBezTo>
                <a:cubicBezTo>
                  <a:pt x="137" y="16"/>
                  <a:pt x="140" y="15"/>
                  <a:pt x="140" y="14"/>
                </a:cubicBezTo>
                <a:cubicBezTo>
                  <a:pt x="138" y="14"/>
                  <a:pt x="138" y="14"/>
                  <a:pt x="138" y="14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37" y="12"/>
                  <a:pt x="137" y="12"/>
                  <a:pt x="137" y="12"/>
                </a:cubicBezTo>
                <a:cubicBezTo>
                  <a:pt x="138" y="11"/>
                  <a:pt x="130" y="11"/>
                  <a:pt x="134" y="9"/>
                </a:cubicBezTo>
                <a:cubicBezTo>
                  <a:pt x="133" y="9"/>
                  <a:pt x="132" y="9"/>
                  <a:pt x="131" y="9"/>
                </a:cubicBezTo>
                <a:cubicBezTo>
                  <a:pt x="130" y="8"/>
                  <a:pt x="132" y="8"/>
                  <a:pt x="133" y="7"/>
                </a:cubicBezTo>
                <a:cubicBezTo>
                  <a:pt x="131" y="5"/>
                  <a:pt x="138" y="2"/>
                  <a:pt x="136" y="0"/>
                </a:cubicBezTo>
                <a:cubicBezTo>
                  <a:pt x="133" y="1"/>
                  <a:pt x="133" y="1"/>
                  <a:pt x="133" y="1"/>
                </a:cubicBezTo>
                <a:cubicBezTo>
                  <a:pt x="135" y="3"/>
                  <a:pt x="130" y="5"/>
                  <a:pt x="130" y="7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5"/>
                  <a:pt x="126" y="4"/>
                  <a:pt x="124" y="3"/>
                </a:cubicBezTo>
                <a:cubicBezTo>
                  <a:pt x="127" y="2"/>
                  <a:pt x="127" y="5"/>
                  <a:pt x="131" y="4"/>
                </a:cubicBezTo>
                <a:cubicBezTo>
                  <a:pt x="128" y="3"/>
                  <a:pt x="131" y="2"/>
                  <a:pt x="129" y="0"/>
                </a:cubicBezTo>
                <a:cubicBezTo>
                  <a:pt x="124" y="1"/>
                  <a:pt x="120" y="0"/>
                  <a:pt x="116" y="1"/>
                </a:cubicBezTo>
                <a:cubicBezTo>
                  <a:pt x="116" y="1"/>
                  <a:pt x="118" y="2"/>
                  <a:pt x="118" y="2"/>
                </a:cubicBezTo>
                <a:cubicBezTo>
                  <a:pt x="118" y="3"/>
                  <a:pt x="116" y="2"/>
                  <a:pt x="115" y="3"/>
                </a:cubicBezTo>
                <a:cubicBezTo>
                  <a:pt x="116" y="4"/>
                  <a:pt x="126" y="1"/>
                  <a:pt x="121" y="4"/>
                </a:cubicBezTo>
                <a:cubicBezTo>
                  <a:pt x="121" y="5"/>
                  <a:pt x="122" y="6"/>
                  <a:pt x="123" y="7"/>
                </a:cubicBezTo>
                <a:cubicBezTo>
                  <a:pt x="122" y="7"/>
                  <a:pt x="120" y="7"/>
                  <a:pt x="118" y="7"/>
                </a:cubicBezTo>
                <a:cubicBezTo>
                  <a:pt x="118" y="7"/>
                  <a:pt x="117" y="7"/>
                  <a:pt x="117" y="6"/>
                </a:cubicBezTo>
                <a:cubicBezTo>
                  <a:pt x="117" y="6"/>
                  <a:pt x="118" y="6"/>
                  <a:pt x="118" y="6"/>
                </a:cubicBezTo>
                <a:cubicBezTo>
                  <a:pt x="116" y="6"/>
                  <a:pt x="117" y="3"/>
                  <a:pt x="114" y="4"/>
                </a:cubicBezTo>
                <a:cubicBezTo>
                  <a:pt x="112" y="4"/>
                  <a:pt x="112" y="3"/>
                  <a:pt x="113" y="3"/>
                </a:cubicBezTo>
                <a:cubicBezTo>
                  <a:pt x="112" y="2"/>
                  <a:pt x="110" y="2"/>
                  <a:pt x="110" y="1"/>
                </a:cubicBezTo>
                <a:cubicBezTo>
                  <a:pt x="109" y="2"/>
                  <a:pt x="110" y="3"/>
                  <a:pt x="108" y="3"/>
                </a:cubicBezTo>
                <a:cubicBezTo>
                  <a:pt x="108" y="0"/>
                  <a:pt x="102" y="1"/>
                  <a:pt x="99" y="1"/>
                </a:cubicBezTo>
                <a:cubicBezTo>
                  <a:pt x="99" y="3"/>
                  <a:pt x="105" y="4"/>
                  <a:pt x="108" y="5"/>
                </a:cubicBezTo>
                <a:cubicBezTo>
                  <a:pt x="107" y="6"/>
                  <a:pt x="107" y="6"/>
                  <a:pt x="107" y="6"/>
                </a:cubicBezTo>
                <a:cubicBezTo>
                  <a:pt x="104" y="6"/>
                  <a:pt x="103" y="5"/>
                  <a:pt x="102" y="4"/>
                </a:cubicBezTo>
                <a:cubicBezTo>
                  <a:pt x="101" y="5"/>
                  <a:pt x="101" y="5"/>
                  <a:pt x="101" y="5"/>
                </a:cubicBezTo>
                <a:cubicBezTo>
                  <a:pt x="97" y="5"/>
                  <a:pt x="97" y="5"/>
                  <a:pt x="97" y="5"/>
                </a:cubicBezTo>
                <a:cubicBezTo>
                  <a:pt x="94" y="4"/>
                  <a:pt x="96" y="2"/>
                  <a:pt x="96" y="1"/>
                </a:cubicBezTo>
                <a:cubicBezTo>
                  <a:pt x="84" y="1"/>
                  <a:pt x="71" y="3"/>
                  <a:pt x="59" y="4"/>
                </a:cubicBezTo>
                <a:cubicBezTo>
                  <a:pt x="62" y="5"/>
                  <a:pt x="62" y="5"/>
                  <a:pt x="62" y="5"/>
                </a:cubicBezTo>
                <a:cubicBezTo>
                  <a:pt x="61" y="5"/>
                  <a:pt x="60" y="5"/>
                  <a:pt x="59" y="5"/>
                </a:cubicBezTo>
                <a:cubicBezTo>
                  <a:pt x="64" y="6"/>
                  <a:pt x="64" y="6"/>
                  <a:pt x="64" y="6"/>
                </a:cubicBezTo>
                <a:cubicBezTo>
                  <a:pt x="63" y="7"/>
                  <a:pt x="59" y="6"/>
                  <a:pt x="60" y="7"/>
                </a:cubicBezTo>
                <a:cubicBezTo>
                  <a:pt x="64" y="7"/>
                  <a:pt x="64" y="7"/>
                  <a:pt x="64" y="7"/>
                </a:cubicBezTo>
                <a:cubicBezTo>
                  <a:pt x="59" y="8"/>
                  <a:pt x="59" y="8"/>
                  <a:pt x="59" y="8"/>
                </a:cubicBezTo>
                <a:cubicBezTo>
                  <a:pt x="66" y="9"/>
                  <a:pt x="66" y="9"/>
                  <a:pt x="66" y="9"/>
                </a:cubicBezTo>
                <a:cubicBezTo>
                  <a:pt x="62" y="10"/>
                  <a:pt x="58" y="10"/>
                  <a:pt x="56" y="11"/>
                </a:cubicBezTo>
                <a:cubicBezTo>
                  <a:pt x="59" y="12"/>
                  <a:pt x="62" y="13"/>
                  <a:pt x="65" y="13"/>
                </a:cubicBezTo>
                <a:cubicBezTo>
                  <a:pt x="64" y="14"/>
                  <a:pt x="60" y="14"/>
                  <a:pt x="58" y="14"/>
                </a:cubicBezTo>
                <a:cubicBezTo>
                  <a:pt x="62" y="14"/>
                  <a:pt x="62" y="17"/>
                  <a:pt x="66" y="17"/>
                </a:cubicBezTo>
                <a:cubicBezTo>
                  <a:pt x="65" y="18"/>
                  <a:pt x="63" y="18"/>
                  <a:pt x="61" y="18"/>
                </a:cubicBezTo>
                <a:cubicBezTo>
                  <a:pt x="64" y="20"/>
                  <a:pt x="64" y="20"/>
                  <a:pt x="64" y="20"/>
                </a:cubicBezTo>
                <a:cubicBezTo>
                  <a:pt x="63" y="20"/>
                  <a:pt x="63" y="20"/>
                  <a:pt x="63" y="20"/>
                </a:cubicBezTo>
                <a:cubicBezTo>
                  <a:pt x="66" y="21"/>
                  <a:pt x="66" y="21"/>
                  <a:pt x="66" y="21"/>
                </a:cubicBezTo>
                <a:cubicBezTo>
                  <a:pt x="65" y="22"/>
                  <a:pt x="62" y="21"/>
                  <a:pt x="60" y="22"/>
                </a:cubicBezTo>
                <a:cubicBezTo>
                  <a:pt x="64" y="23"/>
                  <a:pt x="64" y="23"/>
                  <a:pt x="64" y="23"/>
                </a:cubicBezTo>
                <a:cubicBezTo>
                  <a:pt x="63" y="24"/>
                  <a:pt x="60" y="23"/>
                  <a:pt x="61" y="24"/>
                </a:cubicBezTo>
                <a:cubicBezTo>
                  <a:pt x="64" y="25"/>
                  <a:pt x="64" y="25"/>
                  <a:pt x="64" y="25"/>
                </a:cubicBezTo>
                <a:cubicBezTo>
                  <a:pt x="64" y="25"/>
                  <a:pt x="64" y="25"/>
                  <a:pt x="63" y="25"/>
                </a:cubicBezTo>
                <a:cubicBezTo>
                  <a:pt x="64" y="26"/>
                  <a:pt x="64" y="26"/>
                  <a:pt x="64" y="26"/>
                </a:cubicBezTo>
                <a:cubicBezTo>
                  <a:pt x="63" y="27"/>
                  <a:pt x="62" y="25"/>
                  <a:pt x="60" y="26"/>
                </a:cubicBezTo>
                <a:cubicBezTo>
                  <a:pt x="60" y="27"/>
                  <a:pt x="65" y="28"/>
                  <a:pt x="61" y="28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3" y="30"/>
                  <a:pt x="63" y="30"/>
                  <a:pt x="62" y="30"/>
                </a:cubicBezTo>
                <a:cubicBezTo>
                  <a:pt x="64" y="31"/>
                  <a:pt x="64" y="31"/>
                  <a:pt x="64" y="31"/>
                </a:cubicBezTo>
                <a:cubicBezTo>
                  <a:pt x="63" y="31"/>
                  <a:pt x="63" y="31"/>
                  <a:pt x="62" y="31"/>
                </a:cubicBezTo>
                <a:cubicBezTo>
                  <a:pt x="65" y="33"/>
                  <a:pt x="65" y="33"/>
                  <a:pt x="65" y="33"/>
                </a:cubicBezTo>
                <a:cubicBezTo>
                  <a:pt x="61" y="33"/>
                  <a:pt x="61" y="33"/>
                  <a:pt x="61" y="33"/>
                </a:cubicBezTo>
                <a:cubicBezTo>
                  <a:pt x="63" y="34"/>
                  <a:pt x="64" y="35"/>
                  <a:pt x="66" y="35"/>
                </a:cubicBezTo>
                <a:cubicBezTo>
                  <a:pt x="66" y="36"/>
                  <a:pt x="66" y="36"/>
                  <a:pt x="66" y="36"/>
                </a:cubicBezTo>
                <a:cubicBezTo>
                  <a:pt x="66" y="37"/>
                  <a:pt x="69" y="37"/>
                  <a:pt x="71" y="38"/>
                </a:cubicBezTo>
                <a:cubicBezTo>
                  <a:pt x="67" y="39"/>
                  <a:pt x="65" y="37"/>
                  <a:pt x="61" y="37"/>
                </a:cubicBezTo>
                <a:cubicBezTo>
                  <a:pt x="64" y="38"/>
                  <a:pt x="65" y="39"/>
                  <a:pt x="68" y="39"/>
                </a:cubicBezTo>
                <a:cubicBezTo>
                  <a:pt x="68" y="41"/>
                  <a:pt x="66" y="39"/>
                  <a:pt x="64" y="40"/>
                </a:cubicBezTo>
                <a:cubicBezTo>
                  <a:pt x="64" y="40"/>
                  <a:pt x="67" y="41"/>
                  <a:pt x="65" y="41"/>
                </a:cubicBezTo>
                <a:cubicBezTo>
                  <a:pt x="64" y="41"/>
                  <a:pt x="62" y="40"/>
                  <a:pt x="60" y="41"/>
                </a:cubicBezTo>
                <a:cubicBezTo>
                  <a:pt x="62" y="44"/>
                  <a:pt x="72" y="43"/>
                  <a:pt x="68" y="47"/>
                </a:cubicBezTo>
                <a:cubicBezTo>
                  <a:pt x="63" y="49"/>
                  <a:pt x="68" y="51"/>
                  <a:pt x="66" y="54"/>
                </a:cubicBezTo>
                <a:cubicBezTo>
                  <a:pt x="65" y="54"/>
                  <a:pt x="65" y="54"/>
                  <a:pt x="64" y="54"/>
                </a:cubicBezTo>
                <a:cubicBezTo>
                  <a:pt x="63" y="49"/>
                  <a:pt x="63" y="49"/>
                  <a:pt x="63" y="49"/>
                </a:cubicBezTo>
                <a:cubicBezTo>
                  <a:pt x="63" y="48"/>
                  <a:pt x="61" y="47"/>
                  <a:pt x="59" y="48"/>
                </a:cubicBezTo>
                <a:cubicBezTo>
                  <a:pt x="56" y="49"/>
                  <a:pt x="61" y="49"/>
                  <a:pt x="60" y="51"/>
                </a:cubicBezTo>
                <a:cubicBezTo>
                  <a:pt x="61" y="51"/>
                  <a:pt x="60" y="51"/>
                  <a:pt x="59" y="51"/>
                </a:cubicBezTo>
                <a:cubicBezTo>
                  <a:pt x="58" y="51"/>
                  <a:pt x="57" y="50"/>
                  <a:pt x="57" y="50"/>
                </a:cubicBezTo>
                <a:cubicBezTo>
                  <a:pt x="54" y="49"/>
                  <a:pt x="51" y="46"/>
                  <a:pt x="47" y="48"/>
                </a:cubicBezTo>
                <a:cubicBezTo>
                  <a:pt x="46" y="47"/>
                  <a:pt x="42" y="49"/>
                  <a:pt x="40" y="48"/>
                </a:cubicBezTo>
                <a:cubicBezTo>
                  <a:pt x="30" y="48"/>
                  <a:pt x="19" y="45"/>
                  <a:pt x="8" y="47"/>
                </a:cubicBezTo>
                <a:cubicBezTo>
                  <a:pt x="8" y="47"/>
                  <a:pt x="8" y="49"/>
                  <a:pt x="5" y="49"/>
                </a:cubicBezTo>
                <a:cubicBezTo>
                  <a:pt x="10" y="50"/>
                  <a:pt x="10" y="50"/>
                  <a:pt x="10" y="50"/>
                </a:cubicBezTo>
                <a:cubicBezTo>
                  <a:pt x="6" y="51"/>
                  <a:pt x="6" y="51"/>
                  <a:pt x="6" y="51"/>
                </a:cubicBezTo>
                <a:cubicBezTo>
                  <a:pt x="8" y="51"/>
                  <a:pt x="8" y="51"/>
                  <a:pt x="8" y="51"/>
                </a:cubicBezTo>
                <a:cubicBezTo>
                  <a:pt x="10" y="52"/>
                  <a:pt x="5" y="51"/>
                  <a:pt x="5" y="52"/>
                </a:cubicBezTo>
                <a:cubicBezTo>
                  <a:pt x="7" y="53"/>
                  <a:pt x="12" y="52"/>
                  <a:pt x="13" y="54"/>
                </a:cubicBezTo>
                <a:cubicBezTo>
                  <a:pt x="10" y="54"/>
                  <a:pt x="5" y="53"/>
                  <a:pt x="3" y="54"/>
                </a:cubicBezTo>
                <a:cubicBezTo>
                  <a:pt x="4" y="55"/>
                  <a:pt x="7" y="55"/>
                  <a:pt x="9" y="55"/>
                </a:cubicBezTo>
                <a:cubicBezTo>
                  <a:pt x="5" y="56"/>
                  <a:pt x="5" y="56"/>
                  <a:pt x="5" y="56"/>
                </a:cubicBezTo>
                <a:cubicBezTo>
                  <a:pt x="7" y="56"/>
                  <a:pt x="7" y="58"/>
                  <a:pt x="9" y="58"/>
                </a:cubicBezTo>
                <a:cubicBezTo>
                  <a:pt x="9" y="58"/>
                  <a:pt x="8" y="58"/>
                  <a:pt x="7" y="58"/>
                </a:cubicBezTo>
                <a:cubicBezTo>
                  <a:pt x="11" y="59"/>
                  <a:pt x="11" y="59"/>
                  <a:pt x="11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11" y="61"/>
                  <a:pt x="11" y="61"/>
                  <a:pt x="11" y="61"/>
                </a:cubicBezTo>
                <a:cubicBezTo>
                  <a:pt x="11" y="61"/>
                  <a:pt x="10" y="62"/>
                  <a:pt x="9" y="62"/>
                </a:cubicBezTo>
                <a:cubicBezTo>
                  <a:pt x="8" y="62"/>
                  <a:pt x="8" y="63"/>
                  <a:pt x="9" y="63"/>
                </a:cubicBezTo>
                <a:cubicBezTo>
                  <a:pt x="9" y="64"/>
                  <a:pt x="6" y="64"/>
                  <a:pt x="7" y="64"/>
                </a:cubicBezTo>
                <a:cubicBezTo>
                  <a:pt x="11" y="65"/>
                  <a:pt x="11" y="65"/>
                  <a:pt x="11" y="65"/>
                </a:cubicBezTo>
                <a:cubicBezTo>
                  <a:pt x="9" y="66"/>
                  <a:pt x="8" y="65"/>
                  <a:pt x="6" y="66"/>
                </a:cubicBezTo>
                <a:cubicBezTo>
                  <a:pt x="10" y="67"/>
                  <a:pt x="10" y="67"/>
                  <a:pt x="10" y="67"/>
                </a:cubicBezTo>
                <a:cubicBezTo>
                  <a:pt x="9" y="68"/>
                  <a:pt x="8" y="68"/>
                  <a:pt x="6" y="68"/>
                </a:cubicBezTo>
                <a:cubicBezTo>
                  <a:pt x="9" y="69"/>
                  <a:pt x="9" y="69"/>
                  <a:pt x="9" y="69"/>
                </a:cubicBezTo>
                <a:cubicBezTo>
                  <a:pt x="5" y="69"/>
                  <a:pt x="10" y="70"/>
                  <a:pt x="7" y="70"/>
                </a:cubicBezTo>
                <a:cubicBezTo>
                  <a:pt x="0" y="71"/>
                  <a:pt x="13" y="74"/>
                  <a:pt x="6" y="76"/>
                </a:cubicBezTo>
                <a:cubicBezTo>
                  <a:pt x="9" y="77"/>
                  <a:pt x="9" y="77"/>
                  <a:pt x="9" y="77"/>
                </a:cubicBezTo>
                <a:cubicBezTo>
                  <a:pt x="9" y="78"/>
                  <a:pt x="8" y="77"/>
                  <a:pt x="7" y="77"/>
                </a:cubicBezTo>
                <a:cubicBezTo>
                  <a:pt x="12" y="80"/>
                  <a:pt x="12" y="80"/>
                  <a:pt x="12" y="80"/>
                </a:cubicBezTo>
                <a:cubicBezTo>
                  <a:pt x="11" y="80"/>
                  <a:pt x="11" y="80"/>
                  <a:pt x="11" y="80"/>
                </a:cubicBezTo>
                <a:cubicBezTo>
                  <a:pt x="11" y="80"/>
                  <a:pt x="10" y="80"/>
                  <a:pt x="9" y="80"/>
                </a:cubicBezTo>
                <a:cubicBezTo>
                  <a:pt x="12" y="81"/>
                  <a:pt x="12" y="81"/>
                  <a:pt x="12" y="81"/>
                </a:cubicBezTo>
                <a:cubicBezTo>
                  <a:pt x="11" y="82"/>
                  <a:pt x="11" y="82"/>
                  <a:pt x="11" y="82"/>
                </a:cubicBezTo>
                <a:cubicBezTo>
                  <a:pt x="10" y="81"/>
                  <a:pt x="7" y="81"/>
                  <a:pt x="5" y="81"/>
                </a:cubicBezTo>
                <a:cubicBezTo>
                  <a:pt x="7" y="82"/>
                  <a:pt x="8" y="82"/>
                  <a:pt x="10" y="83"/>
                </a:cubicBezTo>
                <a:cubicBezTo>
                  <a:pt x="5" y="84"/>
                  <a:pt x="5" y="84"/>
                  <a:pt x="5" y="84"/>
                </a:cubicBezTo>
                <a:cubicBezTo>
                  <a:pt x="6" y="83"/>
                  <a:pt x="7" y="84"/>
                  <a:pt x="8" y="84"/>
                </a:cubicBezTo>
                <a:cubicBezTo>
                  <a:pt x="7" y="85"/>
                  <a:pt x="4" y="84"/>
                  <a:pt x="5" y="85"/>
                </a:cubicBezTo>
                <a:cubicBezTo>
                  <a:pt x="8" y="86"/>
                  <a:pt x="8" y="86"/>
                  <a:pt x="8" y="86"/>
                </a:cubicBezTo>
                <a:cubicBezTo>
                  <a:pt x="7" y="87"/>
                  <a:pt x="7" y="87"/>
                  <a:pt x="7" y="87"/>
                </a:cubicBezTo>
                <a:cubicBezTo>
                  <a:pt x="10" y="88"/>
                  <a:pt x="14" y="88"/>
                  <a:pt x="16" y="90"/>
                </a:cubicBezTo>
                <a:cubicBezTo>
                  <a:pt x="19" y="90"/>
                  <a:pt x="22" y="92"/>
                  <a:pt x="26" y="92"/>
                </a:cubicBezTo>
                <a:cubicBezTo>
                  <a:pt x="28" y="93"/>
                  <a:pt x="32" y="93"/>
                  <a:pt x="35" y="94"/>
                </a:cubicBezTo>
                <a:cubicBezTo>
                  <a:pt x="35" y="94"/>
                  <a:pt x="33" y="94"/>
                  <a:pt x="32" y="94"/>
                </a:cubicBezTo>
                <a:cubicBezTo>
                  <a:pt x="33" y="96"/>
                  <a:pt x="35" y="93"/>
                  <a:pt x="36" y="95"/>
                </a:cubicBezTo>
                <a:cubicBezTo>
                  <a:pt x="37" y="96"/>
                  <a:pt x="39" y="96"/>
                  <a:pt x="36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3" y="96"/>
                  <a:pt x="32" y="96"/>
                  <a:pt x="31" y="96"/>
                </a:cubicBezTo>
                <a:cubicBezTo>
                  <a:pt x="32" y="97"/>
                  <a:pt x="33" y="97"/>
                  <a:pt x="34" y="97"/>
                </a:cubicBezTo>
                <a:cubicBezTo>
                  <a:pt x="32" y="98"/>
                  <a:pt x="32" y="98"/>
                  <a:pt x="32" y="98"/>
                </a:cubicBezTo>
                <a:cubicBezTo>
                  <a:pt x="33" y="99"/>
                  <a:pt x="34" y="100"/>
                  <a:pt x="36" y="100"/>
                </a:cubicBezTo>
                <a:cubicBezTo>
                  <a:pt x="36" y="101"/>
                  <a:pt x="33" y="100"/>
                  <a:pt x="35" y="101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36" y="102"/>
                  <a:pt x="36" y="102"/>
                  <a:pt x="36" y="102"/>
                </a:cubicBezTo>
                <a:cubicBezTo>
                  <a:pt x="38" y="103"/>
                  <a:pt x="38" y="103"/>
                  <a:pt x="38" y="103"/>
                </a:cubicBezTo>
                <a:cubicBezTo>
                  <a:pt x="36" y="104"/>
                  <a:pt x="36" y="104"/>
                  <a:pt x="36" y="104"/>
                </a:cubicBezTo>
                <a:cubicBezTo>
                  <a:pt x="36" y="105"/>
                  <a:pt x="41" y="105"/>
                  <a:pt x="37" y="106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37" y="108"/>
                  <a:pt x="37" y="108"/>
                  <a:pt x="37" y="108"/>
                </a:cubicBezTo>
                <a:cubicBezTo>
                  <a:pt x="37" y="109"/>
                  <a:pt x="39" y="109"/>
                  <a:pt x="40" y="110"/>
                </a:cubicBezTo>
                <a:cubicBezTo>
                  <a:pt x="37" y="110"/>
                  <a:pt x="37" y="110"/>
                  <a:pt x="37" y="110"/>
                </a:cubicBezTo>
                <a:cubicBezTo>
                  <a:pt x="38" y="110"/>
                  <a:pt x="39" y="110"/>
                  <a:pt x="40" y="111"/>
                </a:cubicBezTo>
                <a:cubicBezTo>
                  <a:pt x="38" y="111"/>
                  <a:pt x="38" y="111"/>
                  <a:pt x="38" y="111"/>
                </a:cubicBezTo>
                <a:cubicBezTo>
                  <a:pt x="39" y="111"/>
                  <a:pt x="39" y="111"/>
                  <a:pt x="40" y="112"/>
                </a:cubicBezTo>
                <a:cubicBezTo>
                  <a:pt x="39" y="112"/>
                  <a:pt x="39" y="112"/>
                  <a:pt x="38" y="112"/>
                </a:cubicBezTo>
                <a:cubicBezTo>
                  <a:pt x="38" y="112"/>
                  <a:pt x="38" y="112"/>
                  <a:pt x="38" y="112"/>
                </a:cubicBezTo>
                <a:cubicBezTo>
                  <a:pt x="39" y="114"/>
                  <a:pt x="39" y="116"/>
                  <a:pt x="41" y="117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3" y="119"/>
                  <a:pt x="43" y="119"/>
                  <a:pt x="43" y="119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3" y="120"/>
                  <a:pt x="44" y="121"/>
                  <a:pt x="46" y="121"/>
                </a:cubicBezTo>
                <a:cubicBezTo>
                  <a:pt x="47" y="123"/>
                  <a:pt x="42" y="122"/>
                  <a:pt x="42" y="123"/>
                </a:cubicBezTo>
                <a:cubicBezTo>
                  <a:pt x="43" y="124"/>
                  <a:pt x="43" y="124"/>
                  <a:pt x="43" y="124"/>
                </a:cubicBezTo>
                <a:cubicBezTo>
                  <a:pt x="43" y="125"/>
                  <a:pt x="39" y="124"/>
                  <a:pt x="39" y="125"/>
                </a:cubicBezTo>
                <a:cubicBezTo>
                  <a:pt x="41" y="125"/>
                  <a:pt x="42" y="126"/>
                  <a:pt x="44" y="126"/>
                </a:cubicBezTo>
                <a:cubicBezTo>
                  <a:pt x="43" y="127"/>
                  <a:pt x="42" y="126"/>
                  <a:pt x="42" y="126"/>
                </a:cubicBezTo>
                <a:cubicBezTo>
                  <a:pt x="45" y="127"/>
                  <a:pt x="41" y="128"/>
                  <a:pt x="42" y="128"/>
                </a:cubicBezTo>
                <a:cubicBezTo>
                  <a:pt x="44" y="129"/>
                  <a:pt x="44" y="129"/>
                  <a:pt x="44" y="129"/>
                </a:cubicBezTo>
                <a:cubicBezTo>
                  <a:pt x="39" y="132"/>
                  <a:pt x="50" y="130"/>
                  <a:pt x="51" y="132"/>
                </a:cubicBezTo>
                <a:cubicBezTo>
                  <a:pt x="49" y="132"/>
                  <a:pt x="49" y="132"/>
                  <a:pt x="49" y="132"/>
                </a:cubicBezTo>
                <a:cubicBezTo>
                  <a:pt x="53" y="133"/>
                  <a:pt x="57" y="133"/>
                  <a:pt x="60" y="133"/>
                </a:cubicBezTo>
                <a:cubicBezTo>
                  <a:pt x="59" y="135"/>
                  <a:pt x="53" y="133"/>
                  <a:pt x="52" y="134"/>
                </a:cubicBezTo>
                <a:cubicBezTo>
                  <a:pt x="55" y="135"/>
                  <a:pt x="59" y="134"/>
                  <a:pt x="61" y="135"/>
                </a:cubicBezTo>
                <a:cubicBezTo>
                  <a:pt x="58" y="136"/>
                  <a:pt x="52" y="136"/>
                  <a:pt x="48" y="137"/>
                </a:cubicBezTo>
                <a:cubicBezTo>
                  <a:pt x="51" y="137"/>
                  <a:pt x="51" y="137"/>
                  <a:pt x="51" y="137"/>
                </a:cubicBezTo>
                <a:cubicBezTo>
                  <a:pt x="52" y="139"/>
                  <a:pt x="59" y="137"/>
                  <a:pt x="62" y="139"/>
                </a:cubicBezTo>
                <a:cubicBezTo>
                  <a:pt x="61" y="140"/>
                  <a:pt x="56" y="140"/>
                  <a:pt x="53" y="140"/>
                </a:cubicBezTo>
                <a:cubicBezTo>
                  <a:pt x="56" y="140"/>
                  <a:pt x="58" y="140"/>
                  <a:pt x="60" y="141"/>
                </a:cubicBezTo>
                <a:cubicBezTo>
                  <a:pt x="57" y="142"/>
                  <a:pt x="53" y="142"/>
                  <a:pt x="50" y="142"/>
                </a:cubicBezTo>
                <a:cubicBezTo>
                  <a:pt x="55" y="142"/>
                  <a:pt x="62" y="142"/>
                  <a:pt x="66" y="143"/>
                </a:cubicBezTo>
                <a:cubicBezTo>
                  <a:pt x="60" y="143"/>
                  <a:pt x="60" y="143"/>
                  <a:pt x="60" y="143"/>
                </a:cubicBezTo>
                <a:cubicBezTo>
                  <a:pt x="62" y="143"/>
                  <a:pt x="63" y="143"/>
                  <a:pt x="64" y="144"/>
                </a:cubicBezTo>
                <a:cubicBezTo>
                  <a:pt x="61" y="144"/>
                  <a:pt x="61" y="144"/>
                  <a:pt x="61" y="144"/>
                </a:cubicBezTo>
                <a:cubicBezTo>
                  <a:pt x="58" y="145"/>
                  <a:pt x="52" y="143"/>
                  <a:pt x="51" y="146"/>
                </a:cubicBezTo>
                <a:cubicBezTo>
                  <a:pt x="52" y="146"/>
                  <a:pt x="53" y="146"/>
                  <a:pt x="55" y="146"/>
                </a:cubicBezTo>
                <a:cubicBezTo>
                  <a:pt x="54" y="146"/>
                  <a:pt x="55" y="146"/>
                  <a:pt x="55" y="146"/>
                </a:cubicBezTo>
                <a:cubicBezTo>
                  <a:pt x="58" y="147"/>
                  <a:pt x="58" y="147"/>
                  <a:pt x="58" y="147"/>
                </a:cubicBezTo>
                <a:cubicBezTo>
                  <a:pt x="61" y="148"/>
                  <a:pt x="64" y="146"/>
                  <a:pt x="66" y="148"/>
                </a:cubicBezTo>
                <a:cubicBezTo>
                  <a:pt x="66" y="148"/>
                  <a:pt x="65" y="148"/>
                  <a:pt x="64" y="148"/>
                </a:cubicBezTo>
                <a:cubicBezTo>
                  <a:pt x="63" y="148"/>
                  <a:pt x="63" y="149"/>
                  <a:pt x="62" y="149"/>
                </a:cubicBezTo>
                <a:cubicBezTo>
                  <a:pt x="60" y="148"/>
                  <a:pt x="60" y="148"/>
                  <a:pt x="60" y="148"/>
                </a:cubicBezTo>
                <a:cubicBezTo>
                  <a:pt x="60" y="150"/>
                  <a:pt x="55" y="149"/>
                  <a:pt x="53" y="150"/>
                </a:cubicBezTo>
                <a:cubicBezTo>
                  <a:pt x="57" y="150"/>
                  <a:pt x="61" y="150"/>
                  <a:pt x="65" y="151"/>
                </a:cubicBezTo>
                <a:cubicBezTo>
                  <a:pt x="68" y="149"/>
                  <a:pt x="71" y="152"/>
                  <a:pt x="74" y="151"/>
                </a:cubicBezTo>
                <a:cubicBezTo>
                  <a:pt x="73" y="152"/>
                  <a:pt x="69" y="151"/>
                  <a:pt x="68" y="152"/>
                </a:cubicBezTo>
                <a:cubicBezTo>
                  <a:pt x="67" y="152"/>
                  <a:pt x="67" y="152"/>
                  <a:pt x="67" y="152"/>
                </a:cubicBezTo>
                <a:cubicBezTo>
                  <a:pt x="65" y="152"/>
                  <a:pt x="62" y="151"/>
                  <a:pt x="62" y="152"/>
                </a:cubicBezTo>
                <a:cubicBezTo>
                  <a:pt x="65" y="153"/>
                  <a:pt x="68" y="153"/>
                  <a:pt x="71" y="153"/>
                </a:cubicBezTo>
                <a:cubicBezTo>
                  <a:pt x="79" y="151"/>
                  <a:pt x="78" y="156"/>
                  <a:pt x="86" y="154"/>
                </a:cubicBezTo>
                <a:cubicBezTo>
                  <a:pt x="85" y="152"/>
                  <a:pt x="92" y="154"/>
                  <a:pt x="94" y="153"/>
                </a:cubicBezTo>
                <a:cubicBezTo>
                  <a:pt x="95" y="153"/>
                  <a:pt x="95" y="153"/>
                  <a:pt x="95" y="153"/>
                </a:cubicBezTo>
                <a:cubicBezTo>
                  <a:pt x="97" y="153"/>
                  <a:pt x="97" y="153"/>
                  <a:pt x="97" y="153"/>
                </a:cubicBezTo>
                <a:cubicBezTo>
                  <a:pt x="98" y="153"/>
                  <a:pt x="97" y="153"/>
                  <a:pt x="97" y="152"/>
                </a:cubicBezTo>
                <a:cubicBezTo>
                  <a:pt x="96" y="152"/>
                  <a:pt x="96" y="152"/>
                  <a:pt x="96" y="152"/>
                </a:cubicBezTo>
                <a:cubicBezTo>
                  <a:pt x="95" y="152"/>
                  <a:pt x="95" y="152"/>
                  <a:pt x="95" y="151"/>
                </a:cubicBezTo>
                <a:cubicBezTo>
                  <a:pt x="99" y="150"/>
                  <a:pt x="97" y="149"/>
                  <a:pt x="98" y="147"/>
                </a:cubicBezTo>
                <a:cubicBezTo>
                  <a:pt x="104" y="147"/>
                  <a:pt x="101" y="145"/>
                  <a:pt x="103" y="144"/>
                </a:cubicBezTo>
                <a:cubicBezTo>
                  <a:pt x="101" y="144"/>
                  <a:pt x="101" y="144"/>
                  <a:pt x="101" y="144"/>
                </a:cubicBezTo>
                <a:cubicBezTo>
                  <a:pt x="101" y="144"/>
                  <a:pt x="101" y="144"/>
                  <a:pt x="102" y="143"/>
                </a:cubicBezTo>
                <a:cubicBezTo>
                  <a:pt x="104" y="143"/>
                  <a:pt x="105" y="144"/>
                  <a:pt x="107" y="145"/>
                </a:cubicBezTo>
                <a:cubicBezTo>
                  <a:pt x="106" y="147"/>
                  <a:pt x="102" y="148"/>
                  <a:pt x="103" y="151"/>
                </a:cubicBezTo>
                <a:cubicBezTo>
                  <a:pt x="98" y="151"/>
                  <a:pt x="101" y="153"/>
                  <a:pt x="99" y="153"/>
                </a:cubicBezTo>
                <a:cubicBezTo>
                  <a:pt x="104" y="153"/>
                  <a:pt x="104" y="153"/>
                  <a:pt x="104" y="153"/>
                </a:cubicBezTo>
                <a:cubicBezTo>
                  <a:pt x="109" y="157"/>
                  <a:pt x="109" y="152"/>
                  <a:pt x="114" y="153"/>
                </a:cubicBezTo>
                <a:cubicBezTo>
                  <a:pt x="112" y="152"/>
                  <a:pt x="112" y="152"/>
                  <a:pt x="112" y="152"/>
                </a:cubicBezTo>
                <a:cubicBezTo>
                  <a:pt x="116" y="151"/>
                  <a:pt x="111" y="149"/>
                  <a:pt x="114" y="148"/>
                </a:cubicBezTo>
                <a:cubicBezTo>
                  <a:pt x="115" y="148"/>
                  <a:pt x="115" y="148"/>
                  <a:pt x="115" y="148"/>
                </a:cubicBezTo>
                <a:cubicBezTo>
                  <a:pt x="116" y="148"/>
                  <a:pt x="116" y="148"/>
                  <a:pt x="116" y="148"/>
                </a:cubicBezTo>
                <a:cubicBezTo>
                  <a:pt x="116" y="147"/>
                  <a:pt x="113" y="147"/>
                  <a:pt x="112" y="146"/>
                </a:cubicBezTo>
                <a:cubicBezTo>
                  <a:pt x="113" y="146"/>
                  <a:pt x="117" y="147"/>
                  <a:pt x="118" y="145"/>
                </a:cubicBezTo>
                <a:cubicBezTo>
                  <a:pt x="119" y="145"/>
                  <a:pt x="121" y="145"/>
                  <a:pt x="122" y="145"/>
                </a:cubicBezTo>
                <a:cubicBezTo>
                  <a:pt x="123" y="147"/>
                  <a:pt x="119" y="148"/>
                  <a:pt x="119" y="149"/>
                </a:cubicBezTo>
                <a:cubicBezTo>
                  <a:pt x="124" y="151"/>
                  <a:pt x="124" y="154"/>
                  <a:pt x="129" y="155"/>
                </a:cubicBezTo>
                <a:cubicBezTo>
                  <a:pt x="129" y="154"/>
                  <a:pt x="129" y="154"/>
                  <a:pt x="129" y="154"/>
                </a:cubicBezTo>
                <a:cubicBezTo>
                  <a:pt x="128" y="154"/>
                  <a:pt x="128" y="154"/>
                  <a:pt x="127" y="154"/>
                </a:cubicBezTo>
                <a:cubicBezTo>
                  <a:pt x="128" y="154"/>
                  <a:pt x="128" y="154"/>
                  <a:pt x="128" y="154"/>
                </a:cubicBezTo>
                <a:cubicBezTo>
                  <a:pt x="127" y="152"/>
                  <a:pt x="122" y="151"/>
                  <a:pt x="122" y="149"/>
                </a:cubicBezTo>
                <a:cubicBezTo>
                  <a:pt x="124" y="149"/>
                  <a:pt x="123" y="150"/>
                  <a:pt x="124" y="150"/>
                </a:cubicBezTo>
                <a:cubicBezTo>
                  <a:pt x="125" y="150"/>
                  <a:pt x="125" y="150"/>
                  <a:pt x="125" y="150"/>
                </a:cubicBezTo>
                <a:cubicBezTo>
                  <a:pt x="126" y="150"/>
                  <a:pt x="128" y="150"/>
                  <a:pt x="128" y="151"/>
                </a:cubicBezTo>
                <a:cubicBezTo>
                  <a:pt x="126" y="153"/>
                  <a:pt x="134" y="152"/>
                  <a:pt x="131" y="155"/>
                </a:cubicBezTo>
                <a:cubicBezTo>
                  <a:pt x="133" y="155"/>
                  <a:pt x="133" y="155"/>
                  <a:pt x="133" y="155"/>
                </a:cubicBezTo>
                <a:cubicBezTo>
                  <a:pt x="132" y="154"/>
                  <a:pt x="132" y="153"/>
                  <a:pt x="134" y="152"/>
                </a:cubicBezTo>
                <a:cubicBezTo>
                  <a:pt x="135" y="153"/>
                  <a:pt x="135" y="153"/>
                  <a:pt x="135" y="153"/>
                </a:cubicBezTo>
                <a:cubicBezTo>
                  <a:pt x="137" y="153"/>
                  <a:pt x="136" y="154"/>
                  <a:pt x="136" y="154"/>
                </a:cubicBezTo>
                <a:cubicBezTo>
                  <a:pt x="136" y="154"/>
                  <a:pt x="136" y="154"/>
                  <a:pt x="136" y="154"/>
                </a:cubicBezTo>
                <a:cubicBezTo>
                  <a:pt x="138" y="155"/>
                  <a:pt x="138" y="155"/>
                  <a:pt x="138" y="155"/>
                </a:cubicBezTo>
                <a:cubicBezTo>
                  <a:pt x="138" y="154"/>
                  <a:pt x="138" y="154"/>
                  <a:pt x="138" y="154"/>
                </a:cubicBezTo>
                <a:cubicBezTo>
                  <a:pt x="137" y="154"/>
                  <a:pt x="137" y="154"/>
                  <a:pt x="137" y="154"/>
                </a:cubicBezTo>
                <a:cubicBezTo>
                  <a:pt x="141" y="153"/>
                  <a:pt x="138" y="152"/>
                  <a:pt x="142" y="151"/>
                </a:cubicBezTo>
                <a:cubicBezTo>
                  <a:pt x="146" y="152"/>
                  <a:pt x="147" y="154"/>
                  <a:pt x="149" y="155"/>
                </a:cubicBezTo>
                <a:cubicBezTo>
                  <a:pt x="144" y="158"/>
                  <a:pt x="144" y="158"/>
                  <a:pt x="144" y="158"/>
                </a:cubicBezTo>
                <a:cubicBezTo>
                  <a:pt x="143" y="157"/>
                  <a:pt x="143" y="157"/>
                  <a:pt x="143" y="157"/>
                </a:cubicBezTo>
                <a:cubicBezTo>
                  <a:pt x="143" y="157"/>
                  <a:pt x="143" y="156"/>
                  <a:pt x="144" y="156"/>
                </a:cubicBezTo>
                <a:cubicBezTo>
                  <a:pt x="143" y="155"/>
                  <a:pt x="142" y="156"/>
                  <a:pt x="142" y="155"/>
                </a:cubicBezTo>
                <a:cubicBezTo>
                  <a:pt x="141" y="159"/>
                  <a:pt x="139" y="154"/>
                  <a:pt x="135" y="155"/>
                </a:cubicBezTo>
                <a:cubicBezTo>
                  <a:pt x="134" y="156"/>
                  <a:pt x="137" y="157"/>
                  <a:pt x="137" y="157"/>
                </a:cubicBezTo>
                <a:cubicBezTo>
                  <a:pt x="135" y="158"/>
                  <a:pt x="136" y="160"/>
                  <a:pt x="136" y="161"/>
                </a:cubicBezTo>
                <a:cubicBezTo>
                  <a:pt x="137" y="161"/>
                  <a:pt x="139" y="160"/>
                  <a:pt x="140" y="159"/>
                </a:cubicBezTo>
                <a:cubicBezTo>
                  <a:pt x="142" y="160"/>
                  <a:pt x="137" y="161"/>
                  <a:pt x="138" y="162"/>
                </a:cubicBezTo>
                <a:cubicBezTo>
                  <a:pt x="141" y="162"/>
                  <a:pt x="143" y="161"/>
                  <a:pt x="146" y="161"/>
                </a:cubicBezTo>
                <a:cubicBezTo>
                  <a:pt x="147" y="162"/>
                  <a:pt x="148" y="162"/>
                  <a:pt x="147" y="162"/>
                </a:cubicBezTo>
                <a:cubicBezTo>
                  <a:pt x="149" y="161"/>
                  <a:pt x="149" y="161"/>
                  <a:pt x="149" y="161"/>
                </a:cubicBezTo>
                <a:cubicBezTo>
                  <a:pt x="151" y="162"/>
                  <a:pt x="153" y="164"/>
                  <a:pt x="156" y="162"/>
                </a:cubicBezTo>
                <a:cubicBezTo>
                  <a:pt x="157" y="162"/>
                  <a:pt x="159" y="161"/>
                  <a:pt x="156" y="160"/>
                </a:cubicBezTo>
                <a:cubicBezTo>
                  <a:pt x="158" y="159"/>
                  <a:pt x="158" y="158"/>
                  <a:pt x="160" y="158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2" y="159"/>
                  <a:pt x="165" y="159"/>
                  <a:pt x="167" y="159"/>
                </a:cubicBezTo>
                <a:cubicBezTo>
                  <a:pt x="166" y="160"/>
                  <a:pt x="166" y="161"/>
                  <a:pt x="165" y="161"/>
                </a:cubicBezTo>
                <a:cubicBezTo>
                  <a:pt x="166" y="161"/>
                  <a:pt x="167" y="161"/>
                  <a:pt x="168" y="161"/>
                </a:cubicBezTo>
                <a:cubicBezTo>
                  <a:pt x="167" y="162"/>
                  <a:pt x="166" y="162"/>
                  <a:pt x="166" y="162"/>
                </a:cubicBezTo>
                <a:cubicBezTo>
                  <a:pt x="169" y="163"/>
                  <a:pt x="176" y="162"/>
                  <a:pt x="179" y="163"/>
                </a:cubicBezTo>
                <a:cubicBezTo>
                  <a:pt x="180" y="159"/>
                  <a:pt x="180" y="159"/>
                  <a:pt x="180" y="159"/>
                </a:cubicBezTo>
                <a:cubicBezTo>
                  <a:pt x="185" y="159"/>
                  <a:pt x="180" y="161"/>
                  <a:pt x="184" y="162"/>
                </a:cubicBezTo>
                <a:cubicBezTo>
                  <a:pt x="186" y="161"/>
                  <a:pt x="190" y="161"/>
                  <a:pt x="190" y="160"/>
                </a:cubicBezTo>
                <a:cubicBezTo>
                  <a:pt x="193" y="159"/>
                  <a:pt x="195" y="158"/>
                  <a:pt x="197" y="159"/>
                </a:cubicBezTo>
                <a:cubicBezTo>
                  <a:pt x="198" y="160"/>
                  <a:pt x="193" y="161"/>
                  <a:pt x="192" y="162"/>
                </a:cubicBezTo>
                <a:cubicBezTo>
                  <a:pt x="193" y="163"/>
                  <a:pt x="194" y="163"/>
                  <a:pt x="195" y="163"/>
                </a:cubicBezTo>
                <a:cubicBezTo>
                  <a:pt x="201" y="164"/>
                  <a:pt x="201" y="161"/>
                  <a:pt x="206" y="161"/>
                </a:cubicBezTo>
                <a:cubicBezTo>
                  <a:pt x="207" y="162"/>
                  <a:pt x="208" y="162"/>
                  <a:pt x="208" y="163"/>
                </a:cubicBezTo>
                <a:cubicBezTo>
                  <a:pt x="210" y="161"/>
                  <a:pt x="213" y="164"/>
                  <a:pt x="215" y="162"/>
                </a:cubicBezTo>
                <a:cubicBezTo>
                  <a:pt x="213" y="161"/>
                  <a:pt x="214" y="160"/>
                  <a:pt x="214" y="160"/>
                </a:cubicBezTo>
                <a:cubicBezTo>
                  <a:pt x="213" y="157"/>
                  <a:pt x="218" y="159"/>
                  <a:pt x="219" y="159"/>
                </a:cubicBezTo>
                <a:cubicBezTo>
                  <a:pt x="222" y="161"/>
                  <a:pt x="215" y="160"/>
                  <a:pt x="217" y="162"/>
                </a:cubicBezTo>
                <a:cubicBezTo>
                  <a:pt x="218" y="162"/>
                  <a:pt x="219" y="162"/>
                  <a:pt x="220" y="162"/>
                </a:cubicBezTo>
                <a:cubicBezTo>
                  <a:pt x="219" y="163"/>
                  <a:pt x="219" y="163"/>
                  <a:pt x="219" y="163"/>
                </a:cubicBezTo>
                <a:cubicBezTo>
                  <a:pt x="225" y="165"/>
                  <a:pt x="226" y="161"/>
                  <a:pt x="231" y="161"/>
                </a:cubicBezTo>
                <a:cubicBezTo>
                  <a:pt x="231" y="161"/>
                  <a:pt x="231" y="160"/>
                  <a:pt x="232" y="160"/>
                </a:cubicBezTo>
                <a:cubicBezTo>
                  <a:pt x="234" y="160"/>
                  <a:pt x="233" y="161"/>
                  <a:pt x="234" y="161"/>
                </a:cubicBezTo>
                <a:cubicBezTo>
                  <a:pt x="235" y="161"/>
                  <a:pt x="235" y="161"/>
                  <a:pt x="235" y="161"/>
                </a:cubicBezTo>
                <a:cubicBezTo>
                  <a:pt x="235" y="160"/>
                  <a:pt x="239" y="160"/>
                  <a:pt x="240" y="160"/>
                </a:cubicBezTo>
                <a:cubicBezTo>
                  <a:pt x="245" y="158"/>
                  <a:pt x="249" y="161"/>
                  <a:pt x="253" y="159"/>
                </a:cubicBezTo>
                <a:cubicBezTo>
                  <a:pt x="254" y="159"/>
                  <a:pt x="255" y="159"/>
                  <a:pt x="254" y="160"/>
                </a:cubicBezTo>
                <a:cubicBezTo>
                  <a:pt x="253" y="161"/>
                  <a:pt x="251" y="162"/>
                  <a:pt x="248" y="162"/>
                </a:cubicBezTo>
                <a:cubicBezTo>
                  <a:pt x="247" y="162"/>
                  <a:pt x="246" y="161"/>
                  <a:pt x="246" y="161"/>
                </a:cubicBezTo>
                <a:cubicBezTo>
                  <a:pt x="245" y="160"/>
                  <a:pt x="242" y="160"/>
                  <a:pt x="241" y="161"/>
                </a:cubicBezTo>
                <a:cubicBezTo>
                  <a:pt x="236" y="160"/>
                  <a:pt x="235" y="163"/>
                  <a:pt x="232" y="163"/>
                </a:cubicBezTo>
                <a:cubicBezTo>
                  <a:pt x="232" y="163"/>
                  <a:pt x="232" y="163"/>
                  <a:pt x="232" y="163"/>
                </a:cubicBezTo>
                <a:cubicBezTo>
                  <a:pt x="241" y="160"/>
                  <a:pt x="248" y="166"/>
                  <a:pt x="256" y="163"/>
                </a:cubicBezTo>
                <a:cubicBezTo>
                  <a:pt x="256" y="162"/>
                  <a:pt x="256" y="162"/>
                  <a:pt x="256" y="162"/>
                </a:cubicBezTo>
                <a:cubicBezTo>
                  <a:pt x="257" y="162"/>
                  <a:pt x="258" y="162"/>
                  <a:pt x="259" y="162"/>
                </a:cubicBezTo>
                <a:cubicBezTo>
                  <a:pt x="262" y="160"/>
                  <a:pt x="258" y="159"/>
                  <a:pt x="260" y="157"/>
                </a:cubicBezTo>
                <a:cubicBezTo>
                  <a:pt x="261" y="157"/>
                  <a:pt x="263" y="157"/>
                  <a:pt x="263" y="157"/>
                </a:cubicBezTo>
                <a:cubicBezTo>
                  <a:pt x="264" y="158"/>
                  <a:pt x="263" y="158"/>
                  <a:pt x="262" y="159"/>
                </a:cubicBezTo>
                <a:cubicBezTo>
                  <a:pt x="265" y="160"/>
                  <a:pt x="265" y="160"/>
                  <a:pt x="265" y="160"/>
                </a:cubicBezTo>
                <a:cubicBezTo>
                  <a:pt x="265" y="161"/>
                  <a:pt x="266" y="162"/>
                  <a:pt x="264" y="162"/>
                </a:cubicBezTo>
                <a:cubicBezTo>
                  <a:pt x="263" y="162"/>
                  <a:pt x="263" y="162"/>
                  <a:pt x="262" y="162"/>
                </a:cubicBezTo>
                <a:cubicBezTo>
                  <a:pt x="262" y="163"/>
                  <a:pt x="262" y="163"/>
                  <a:pt x="262" y="163"/>
                </a:cubicBezTo>
                <a:cubicBezTo>
                  <a:pt x="263" y="163"/>
                  <a:pt x="264" y="164"/>
                  <a:pt x="265" y="164"/>
                </a:cubicBezTo>
                <a:cubicBezTo>
                  <a:pt x="265" y="163"/>
                  <a:pt x="265" y="163"/>
                  <a:pt x="265" y="163"/>
                </a:cubicBezTo>
                <a:cubicBezTo>
                  <a:pt x="267" y="164"/>
                  <a:pt x="267" y="164"/>
                  <a:pt x="267" y="164"/>
                </a:cubicBezTo>
                <a:cubicBezTo>
                  <a:pt x="268" y="163"/>
                  <a:pt x="270" y="162"/>
                  <a:pt x="269" y="161"/>
                </a:cubicBezTo>
                <a:cubicBezTo>
                  <a:pt x="270" y="159"/>
                  <a:pt x="272" y="160"/>
                  <a:pt x="274" y="160"/>
                </a:cubicBezTo>
                <a:cubicBezTo>
                  <a:pt x="274" y="161"/>
                  <a:pt x="273" y="161"/>
                  <a:pt x="272" y="162"/>
                </a:cubicBezTo>
                <a:cubicBezTo>
                  <a:pt x="272" y="162"/>
                  <a:pt x="272" y="163"/>
                  <a:pt x="273" y="164"/>
                </a:cubicBezTo>
                <a:cubicBezTo>
                  <a:pt x="275" y="164"/>
                  <a:pt x="274" y="162"/>
                  <a:pt x="276" y="162"/>
                </a:cubicBezTo>
                <a:cubicBezTo>
                  <a:pt x="278" y="162"/>
                  <a:pt x="276" y="163"/>
                  <a:pt x="276" y="163"/>
                </a:cubicBezTo>
                <a:cubicBezTo>
                  <a:pt x="278" y="163"/>
                  <a:pt x="280" y="162"/>
                  <a:pt x="282" y="163"/>
                </a:cubicBezTo>
                <a:cubicBezTo>
                  <a:pt x="285" y="162"/>
                  <a:pt x="285" y="162"/>
                  <a:pt x="285" y="162"/>
                </a:cubicBezTo>
                <a:cubicBezTo>
                  <a:pt x="284" y="161"/>
                  <a:pt x="283" y="161"/>
                  <a:pt x="284" y="161"/>
                </a:cubicBezTo>
                <a:cubicBezTo>
                  <a:pt x="284" y="160"/>
                  <a:pt x="284" y="160"/>
                  <a:pt x="285" y="160"/>
                </a:cubicBezTo>
                <a:cubicBezTo>
                  <a:pt x="285" y="160"/>
                  <a:pt x="284" y="159"/>
                  <a:pt x="284" y="159"/>
                </a:cubicBezTo>
                <a:cubicBezTo>
                  <a:pt x="286" y="157"/>
                  <a:pt x="289" y="159"/>
                  <a:pt x="291" y="159"/>
                </a:cubicBezTo>
                <a:cubicBezTo>
                  <a:pt x="288" y="160"/>
                  <a:pt x="288" y="160"/>
                  <a:pt x="288" y="160"/>
                </a:cubicBezTo>
                <a:cubicBezTo>
                  <a:pt x="289" y="161"/>
                  <a:pt x="289" y="161"/>
                  <a:pt x="289" y="161"/>
                </a:cubicBezTo>
                <a:cubicBezTo>
                  <a:pt x="286" y="162"/>
                  <a:pt x="286" y="162"/>
                  <a:pt x="286" y="162"/>
                </a:cubicBezTo>
                <a:cubicBezTo>
                  <a:pt x="287" y="163"/>
                  <a:pt x="289" y="162"/>
                  <a:pt x="291" y="162"/>
                </a:cubicBezTo>
                <a:cubicBezTo>
                  <a:pt x="291" y="162"/>
                  <a:pt x="291" y="162"/>
                  <a:pt x="291" y="162"/>
                </a:cubicBezTo>
                <a:cubicBezTo>
                  <a:pt x="292" y="161"/>
                  <a:pt x="294" y="161"/>
                  <a:pt x="295" y="162"/>
                </a:cubicBezTo>
                <a:cubicBezTo>
                  <a:pt x="296" y="162"/>
                  <a:pt x="291" y="163"/>
                  <a:pt x="294" y="162"/>
                </a:cubicBezTo>
                <a:cubicBezTo>
                  <a:pt x="296" y="163"/>
                  <a:pt x="296" y="161"/>
                  <a:pt x="298" y="161"/>
                </a:cubicBezTo>
                <a:cubicBezTo>
                  <a:pt x="299" y="161"/>
                  <a:pt x="298" y="161"/>
                  <a:pt x="298" y="162"/>
                </a:cubicBezTo>
                <a:cubicBezTo>
                  <a:pt x="300" y="162"/>
                  <a:pt x="300" y="162"/>
                  <a:pt x="300" y="162"/>
                </a:cubicBezTo>
                <a:cubicBezTo>
                  <a:pt x="304" y="162"/>
                  <a:pt x="300" y="163"/>
                  <a:pt x="301" y="164"/>
                </a:cubicBezTo>
                <a:cubicBezTo>
                  <a:pt x="304" y="164"/>
                  <a:pt x="304" y="163"/>
                  <a:pt x="306" y="162"/>
                </a:cubicBezTo>
                <a:cubicBezTo>
                  <a:pt x="307" y="162"/>
                  <a:pt x="307" y="163"/>
                  <a:pt x="308" y="163"/>
                </a:cubicBezTo>
                <a:cubicBezTo>
                  <a:pt x="309" y="162"/>
                  <a:pt x="312" y="163"/>
                  <a:pt x="313" y="163"/>
                </a:cubicBezTo>
                <a:cubicBezTo>
                  <a:pt x="313" y="162"/>
                  <a:pt x="313" y="162"/>
                  <a:pt x="313" y="162"/>
                </a:cubicBezTo>
                <a:cubicBezTo>
                  <a:pt x="309" y="162"/>
                  <a:pt x="309" y="162"/>
                  <a:pt x="309" y="162"/>
                </a:cubicBezTo>
                <a:cubicBezTo>
                  <a:pt x="309" y="161"/>
                  <a:pt x="313" y="161"/>
                  <a:pt x="315" y="161"/>
                </a:cubicBezTo>
                <a:cubicBezTo>
                  <a:pt x="318" y="162"/>
                  <a:pt x="316" y="162"/>
                  <a:pt x="317" y="163"/>
                </a:cubicBezTo>
                <a:cubicBezTo>
                  <a:pt x="318" y="163"/>
                  <a:pt x="318" y="163"/>
                  <a:pt x="319" y="163"/>
                </a:cubicBezTo>
                <a:cubicBezTo>
                  <a:pt x="320" y="163"/>
                  <a:pt x="320" y="163"/>
                  <a:pt x="320" y="163"/>
                </a:cubicBezTo>
                <a:cubicBezTo>
                  <a:pt x="321" y="162"/>
                  <a:pt x="325" y="161"/>
                  <a:pt x="326" y="160"/>
                </a:cubicBezTo>
                <a:cubicBezTo>
                  <a:pt x="326" y="160"/>
                  <a:pt x="325" y="160"/>
                  <a:pt x="325" y="160"/>
                </a:cubicBezTo>
                <a:cubicBezTo>
                  <a:pt x="328" y="160"/>
                  <a:pt x="330" y="159"/>
                  <a:pt x="333" y="160"/>
                </a:cubicBezTo>
                <a:cubicBezTo>
                  <a:pt x="333" y="160"/>
                  <a:pt x="333" y="160"/>
                  <a:pt x="333" y="160"/>
                </a:cubicBezTo>
                <a:cubicBezTo>
                  <a:pt x="330" y="161"/>
                  <a:pt x="333" y="163"/>
                  <a:pt x="330" y="163"/>
                </a:cubicBezTo>
                <a:cubicBezTo>
                  <a:pt x="328" y="162"/>
                  <a:pt x="328" y="162"/>
                  <a:pt x="328" y="162"/>
                </a:cubicBezTo>
                <a:cubicBezTo>
                  <a:pt x="327" y="162"/>
                  <a:pt x="327" y="163"/>
                  <a:pt x="326" y="163"/>
                </a:cubicBezTo>
                <a:cubicBezTo>
                  <a:pt x="324" y="162"/>
                  <a:pt x="324" y="162"/>
                  <a:pt x="324" y="162"/>
                </a:cubicBezTo>
                <a:cubicBezTo>
                  <a:pt x="323" y="163"/>
                  <a:pt x="323" y="163"/>
                  <a:pt x="323" y="163"/>
                </a:cubicBezTo>
                <a:cubicBezTo>
                  <a:pt x="323" y="163"/>
                  <a:pt x="323" y="164"/>
                  <a:pt x="324" y="164"/>
                </a:cubicBezTo>
                <a:cubicBezTo>
                  <a:pt x="329" y="163"/>
                  <a:pt x="329" y="163"/>
                  <a:pt x="329" y="163"/>
                </a:cubicBezTo>
                <a:cubicBezTo>
                  <a:pt x="331" y="164"/>
                  <a:pt x="331" y="164"/>
                  <a:pt x="331" y="164"/>
                </a:cubicBezTo>
                <a:cubicBezTo>
                  <a:pt x="333" y="163"/>
                  <a:pt x="339" y="163"/>
                  <a:pt x="339" y="163"/>
                </a:cubicBezTo>
                <a:cubicBezTo>
                  <a:pt x="337" y="162"/>
                  <a:pt x="337" y="162"/>
                  <a:pt x="337" y="162"/>
                </a:cubicBezTo>
                <a:cubicBezTo>
                  <a:pt x="340" y="161"/>
                  <a:pt x="340" y="161"/>
                  <a:pt x="340" y="161"/>
                </a:cubicBezTo>
                <a:cubicBezTo>
                  <a:pt x="342" y="161"/>
                  <a:pt x="345" y="161"/>
                  <a:pt x="346" y="162"/>
                </a:cubicBezTo>
                <a:cubicBezTo>
                  <a:pt x="345" y="163"/>
                  <a:pt x="342" y="162"/>
                  <a:pt x="342" y="163"/>
                </a:cubicBezTo>
                <a:cubicBezTo>
                  <a:pt x="343" y="164"/>
                  <a:pt x="343" y="164"/>
                  <a:pt x="343" y="164"/>
                </a:cubicBezTo>
                <a:cubicBezTo>
                  <a:pt x="345" y="164"/>
                  <a:pt x="347" y="163"/>
                  <a:pt x="348" y="162"/>
                </a:cubicBezTo>
                <a:cubicBezTo>
                  <a:pt x="347" y="162"/>
                  <a:pt x="347" y="162"/>
                  <a:pt x="347" y="162"/>
                </a:cubicBezTo>
                <a:cubicBezTo>
                  <a:pt x="349" y="163"/>
                  <a:pt x="351" y="161"/>
                  <a:pt x="354" y="161"/>
                </a:cubicBezTo>
                <a:cubicBezTo>
                  <a:pt x="356" y="163"/>
                  <a:pt x="350" y="162"/>
                  <a:pt x="350" y="164"/>
                </a:cubicBezTo>
                <a:cubicBezTo>
                  <a:pt x="354" y="164"/>
                  <a:pt x="356" y="162"/>
                  <a:pt x="359" y="162"/>
                </a:cubicBezTo>
                <a:cubicBezTo>
                  <a:pt x="362" y="162"/>
                  <a:pt x="366" y="161"/>
                  <a:pt x="369" y="162"/>
                </a:cubicBezTo>
                <a:cubicBezTo>
                  <a:pt x="368" y="162"/>
                  <a:pt x="367" y="163"/>
                  <a:pt x="367" y="163"/>
                </a:cubicBezTo>
                <a:cubicBezTo>
                  <a:pt x="370" y="164"/>
                  <a:pt x="369" y="162"/>
                  <a:pt x="370" y="162"/>
                </a:cubicBezTo>
                <a:cubicBezTo>
                  <a:pt x="369" y="161"/>
                  <a:pt x="369" y="161"/>
                  <a:pt x="369" y="161"/>
                </a:cubicBezTo>
                <a:cubicBezTo>
                  <a:pt x="369" y="161"/>
                  <a:pt x="370" y="160"/>
                  <a:pt x="371" y="160"/>
                </a:cubicBezTo>
                <a:cubicBezTo>
                  <a:pt x="376" y="160"/>
                  <a:pt x="371" y="158"/>
                  <a:pt x="374" y="157"/>
                </a:cubicBezTo>
                <a:cubicBezTo>
                  <a:pt x="379" y="158"/>
                  <a:pt x="374" y="160"/>
                  <a:pt x="376" y="160"/>
                </a:cubicBezTo>
                <a:cubicBezTo>
                  <a:pt x="377" y="160"/>
                  <a:pt x="379" y="160"/>
                  <a:pt x="380" y="159"/>
                </a:cubicBezTo>
                <a:cubicBezTo>
                  <a:pt x="379" y="159"/>
                  <a:pt x="378" y="159"/>
                  <a:pt x="378" y="158"/>
                </a:cubicBezTo>
                <a:cubicBezTo>
                  <a:pt x="379" y="157"/>
                  <a:pt x="380" y="158"/>
                  <a:pt x="381" y="159"/>
                </a:cubicBezTo>
                <a:cubicBezTo>
                  <a:pt x="382" y="159"/>
                  <a:pt x="381" y="159"/>
                  <a:pt x="380" y="160"/>
                </a:cubicBezTo>
                <a:cubicBezTo>
                  <a:pt x="381" y="160"/>
                  <a:pt x="381" y="160"/>
                  <a:pt x="381" y="160"/>
                </a:cubicBezTo>
                <a:cubicBezTo>
                  <a:pt x="382" y="160"/>
                  <a:pt x="382" y="160"/>
                  <a:pt x="383" y="159"/>
                </a:cubicBezTo>
                <a:cubicBezTo>
                  <a:pt x="384" y="161"/>
                  <a:pt x="384" y="161"/>
                  <a:pt x="384" y="161"/>
                </a:cubicBezTo>
                <a:cubicBezTo>
                  <a:pt x="385" y="160"/>
                  <a:pt x="386" y="159"/>
                  <a:pt x="384" y="159"/>
                </a:cubicBezTo>
                <a:cubicBezTo>
                  <a:pt x="383" y="159"/>
                  <a:pt x="383" y="159"/>
                  <a:pt x="383" y="159"/>
                </a:cubicBezTo>
                <a:cubicBezTo>
                  <a:pt x="381" y="157"/>
                  <a:pt x="385" y="156"/>
                  <a:pt x="383" y="155"/>
                </a:cubicBezTo>
                <a:cubicBezTo>
                  <a:pt x="384" y="154"/>
                  <a:pt x="385" y="153"/>
                  <a:pt x="387" y="153"/>
                </a:cubicBezTo>
                <a:cubicBezTo>
                  <a:pt x="390" y="153"/>
                  <a:pt x="389" y="155"/>
                  <a:pt x="389" y="155"/>
                </a:cubicBezTo>
                <a:cubicBezTo>
                  <a:pt x="388" y="155"/>
                  <a:pt x="388" y="155"/>
                  <a:pt x="388" y="155"/>
                </a:cubicBezTo>
                <a:cubicBezTo>
                  <a:pt x="387" y="155"/>
                  <a:pt x="387" y="155"/>
                  <a:pt x="387" y="154"/>
                </a:cubicBezTo>
                <a:cubicBezTo>
                  <a:pt x="386" y="154"/>
                  <a:pt x="386" y="154"/>
                  <a:pt x="386" y="154"/>
                </a:cubicBezTo>
                <a:cubicBezTo>
                  <a:pt x="386" y="155"/>
                  <a:pt x="386" y="155"/>
                  <a:pt x="386" y="155"/>
                </a:cubicBezTo>
                <a:cubicBezTo>
                  <a:pt x="387" y="156"/>
                  <a:pt x="390" y="155"/>
                  <a:pt x="391" y="156"/>
                </a:cubicBezTo>
                <a:cubicBezTo>
                  <a:pt x="390" y="156"/>
                  <a:pt x="390" y="156"/>
                  <a:pt x="390" y="156"/>
                </a:cubicBezTo>
                <a:cubicBezTo>
                  <a:pt x="391" y="157"/>
                  <a:pt x="392" y="157"/>
                  <a:pt x="392" y="157"/>
                </a:cubicBezTo>
                <a:cubicBezTo>
                  <a:pt x="389" y="158"/>
                  <a:pt x="389" y="158"/>
                  <a:pt x="389" y="158"/>
                </a:cubicBezTo>
                <a:cubicBezTo>
                  <a:pt x="389" y="157"/>
                  <a:pt x="389" y="155"/>
                  <a:pt x="385" y="156"/>
                </a:cubicBezTo>
                <a:cubicBezTo>
                  <a:pt x="387" y="157"/>
                  <a:pt x="387" y="157"/>
                  <a:pt x="387" y="157"/>
                </a:cubicBezTo>
                <a:cubicBezTo>
                  <a:pt x="385" y="158"/>
                  <a:pt x="385" y="158"/>
                  <a:pt x="385" y="158"/>
                </a:cubicBezTo>
                <a:cubicBezTo>
                  <a:pt x="386" y="159"/>
                  <a:pt x="387" y="158"/>
                  <a:pt x="389" y="158"/>
                </a:cubicBezTo>
                <a:cubicBezTo>
                  <a:pt x="390" y="158"/>
                  <a:pt x="392" y="159"/>
                  <a:pt x="391" y="160"/>
                </a:cubicBezTo>
                <a:cubicBezTo>
                  <a:pt x="387" y="159"/>
                  <a:pt x="387" y="159"/>
                  <a:pt x="387" y="159"/>
                </a:cubicBezTo>
                <a:cubicBezTo>
                  <a:pt x="387" y="160"/>
                  <a:pt x="387" y="160"/>
                  <a:pt x="387" y="160"/>
                </a:cubicBezTo>
                <a:cubicBezTo>
                  <a:pt x="388" y="160"/>
                  <a:pt x="388" y="160"/>
                  <a:pt x="389" y="160"/>
                </a:cubicBezTo>
                <a:cubicBezTo>
                  <a:pt x="389" y="161"/>
                  <a:pt x="389" y="161"/>
                  <a:pt x="389" y="161"/>
                </a:cubicBezTo>
                <a:cubicBezTo>
                  <a:pt x="390" y="160"/>
                  <a:pt x="396" y="160"/>
                  <a:pt x="396" y="159"/>
                </a:cubicBezTo>
                <a:cubicBezTo>
                  <a:pt x="397" y="159"/>
                  <a:pt x="398" y="159"/>
                  <a:pt x="399" y="160"/>
                </a:cubicBezTo>
                <a:cubicBezTo>
                  <a:pt x="398" y="160"/>
                  <a:pt x="398" y="160"/>
                  <a:pt x="398" y="160"/>
                </a:cubicBezTo>
                <a:cubicBezTo>
                  <a:pt x="400" y="160"/>
                  <a:pt x="400" y="160"/>
                  <a:pt x="400" y="160"/>
                </a:cubicBezTo>
                <a:cubicBezTo>
                  <a:pt x="400" y="160"/>
                  <a:pt x="400" y="160"/>
                  <a:pt x="400" y="160"/>
                </a:cubicBezTo>
                <a:cubicBezTo>
                  <a:pt x="399" y="160"/>
                  <a:pt x="399" y="160"/>
                  <a:pt x="398" y="159"/>
                </a:cubicBezTo>
                <a:cubicBezTo>
                  <a:pt x="399" y="159"/>
                  <a:pt x="400" y="159"/>
                  <a:pt x="401" y="159"/>
                </a:cubicBezTo>
                <a:cubicBezTo>
                  <a:pt x="399" y="158"/>
                  <a:pt x="401" y="157"/>
                  <a:pt x="402" y="156"/>
                </a:cubicBezTo>
                <a:cubicBezTo>
                  <a:pt x="401" y="156"/>
                  <a:pt x="400" y="156"/>
                  <a:pt x="400" y="156"/>
                </a:cubicBezTo>
                <a:cubicBezTo>
                  <a:pt x="398" y="156"/>
                  <a:pt x="398" y="156"/>
                  <a:pt x="398" y="156"/>
                </a:cubicBezTo>
                <a:cubicBezTo>
                  <a:pt x="399" y="157"/>
                  <a:pt x="399" y="157"/>
                  <a:pt x="399" y="157"/>
                </a:cubicBezTo>
                <a:cubicBezTo>
                  <a:pt x="399" y="157"/>
                  <a:pt x="399" y="158"/>
                  <a:pt x="398" y="158"/>
                </a:cubicBezTo>
                <a:cubicBezTo>
                  <a:pt x="397" y="159"/>
                  <a:pt x="396" y="158"/>
                  <a:pt x="394" y="157"/>
                </a:cubicBezTo>
                <a:cubicBezTo>
                  <a:pt x="394" y="156"/>
                  <a:pt x="395" y="155"/>
                  <a:pt x="395" y="154"/>
                </a:cubicBezTo>
                <a:cubicBezTo>
                  <a:pt x="392" y="155"/>
                  <a:pt x="392" y="155"/>
                  <a:pt x="392" y="155"/>
                </a:cubicBezTo>
                <a:cubicBezTo>
                  <a:pt x="391" y="155"/>
                  <a:pt x="390" y="154"/>
                  <a:pt x="391" y="154"/>
                </a:cubicBezTo>
                <a:cubicBezTo>
                  <a:pt x="393" y="154"/>
                  <a:pt x="395" y="154"/>
                  <a:pt x="396" y="153"/>
                </a:cubicBezTo>
                <a:cubicBezTo>
                  <a:pt x="397" y="155"/>
                  <a:pt x="402" y="152"/>
                  <a:pt x="401" y="153"/>
                </a:cubicBezTo>
                <a:cubicBezTo>
                  <a:pt x="402" y="153"/>
                  <a:pt x="402" y="153"/>
                  <a:pt x="402" y="153"/>
                </a:cubicBezTo>
                <a:cubicBezTo>
                  <a:pt x="402" y="153"/>
                  <a:pt x="402" y="153"/>
                  <a:pt x="402" y="153"/>
                </a:cubicBezTo>
                <a:cubicBezTo>
                  <a:pt x="401" y="153"/>
                  <a:pt x="401" y="153"/>
                  <a:pt x="401" y="153"/>
                </a:cubicBezTo>
                <a:cubicBezTo>
                  <a:pt x="400" y="153"/>
                  <a:pt x="398" y="153"/>
                  <a:pt x="398" y="153"/>
                </a:cubicBezTo>
                <a:cubicBezTo>
                  <a:pt x="401" y="153"/>
                  <a:pt x="402" y="151"/>
                  <a:pt x="403" y="150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10" y="152"/>
                  <a:pt x="410" y="150"/>
                  <a:pt x="409" y="149"/>
                </a:cubicBezTo>
                <a:cubicBezTo>
                  <a:pt x="408" y="150"/>
                  <a:pt x="408" y="150"/>
                  <a:pt x="408" y="150"/>
                </a:cubicBezTo>
                <a:cubicBezTo>
                  <a:pt x="405" y="151"/>
                  <a:pt x="403" y="149"/>
                  <a:pt x="402" y="148"/>
                </a:cubicBezTo>
                <a:cubicBezTo>
                  <a:pt x="403" y="147"/>
                  <a:pt x="406" y="146"/>
                  <a:pt x="406" y="145"/>
                </a:cubicBezTo>
                <a:cubicBezTo>
                  <a:pt x="407" y="145"/>
                  <a:pt x="407" y="145"/>
                  <a:pt x="408" y="145"/>
                </a:cubicBezTo>
                <a:cubicBezTo>
                  <a:pt x="408" y="144"/>
                  <a:pt x="408" y="143"/>
                  <a:pt x="409" y="143"/>
                </a:cubicBezTo>
                <a:cubicBezTo>
                  <a:pt x="410" y="144"/>
                  <a:pt x="412" y="146"/>
                  <a:pt x="407" y="146"/>
                </a:cubicBezTo>
                <a:cubicBezTo>
                  <a:pt x="411" y="147"/>
                  <a:pt x="406" y="148"/>
                  <a:pt x="407" y="148"/>
                </a:cubicBezTo>
                <a:cubicBezTo>
                  <a:pt x="414" y="150"/>
                  <a:pt x="409" y="145"/>
                  <a:pt x="413" y="145"/>
                </a:cubicBezTo>
                <a:cubicBezTo>
                  <a:pt x="411" y="145"/>
                  <a:pt x="409" y="144"/>
                  <a:pt x="409" y="143"/>
                </a:cubicBezTo>
                <a:cubicBezTo>
                  <a:pt x="412" y="143"/>
                  <a:pt x="409" y="141"/>
                  <a:pt x="407" y="141"/>
                </a:cubicBezTo>
                <a:cubicBezTo>
                  <a:pt x="406" y="141"/>
                  <a:pt x="406" y="143"/>
                  <a:pt x="404" y="142"/>
                </a:cubicBezTo>
                <a:cubicBezTo>
                  <a:pt x="401" y="142"/>
                  <a:pt x="403" y="141"/>
                  <a:pt x="402" y="140"/>
                </a:cubicBezTo>
                <a:cubicBezTo>
                  <a:pt x="409" y="140"/>
                  <a:pt x="409" y="140"/>
                  <a:pt x="409" y="140"/>
                </a:cubicBezTo>
                <a:cubicBezTo>
                  <a:pt x="409" y="139"/>
                  <a:pt x="408" y="138"/>
                  <a:pt x="407" y="138"/>
                </a:cubicBezTo>
                <a:cubicBezTo>
                  <a:pt x="409" y="138"/>
                  <a:pt x="410" y="137"/>
                  <a:pt x="411" y="137"/>
                </a:cubicBezTo>
                <a:cubicBezTo>
                  <a:pt x="412" y="137"/>
                  <a:pt x="411" y="137"/>
                  <a:pt x="411" y="138"/>
                </a:cubicBezTo>
                <a:cubicBezTo>
                  <a:pt x="414" y="138"/>
                  <a:pt x="411" y="137"/>
                  <a:pt x="413" y="137"/>
                </a:cubicBezTo>
                <a:cubicBezTo>
                  <a:pt x="414" y="137"/>
                  <a:pt x="416" y="137"/>
                  <a:pt x="416" y="138"/>
                </a:cubicBezTo>
                <a:cubicBezTo>
                  <a:pt x="417" y="137"/>
                  <a:pt x="417" y="137"/>
                  <a:pt x="417" y="137"/>
                </a:cubicBezTo>
                <a:cubicBezTo>
                  <a:pt x="417" y="137"/>
                  <a:pt x="416" y="136"/>
                  <a:pt x="415" y="136"/>
                </a:cubicBezTo>
                <a:cubicBezTo>
                  <a:pt x="414" y="137"/>
                  <a:pt x="412" y="136"/>
                  <a:pt x="410" y="136"/>
                </a:cubicBezTo>
                <a:cubicBezTo>
                  <a:pt x="410" y="135"/>
                  <a:pt x="412" y="135"/>
                  <a:pt x="412" y="134"/>
                </a:cubicBezTo>
                <a:cubicBezTo>
                  <a:pt x="410" y="135"/>
                  <a:pt x="408" y="137"/>
                  <a:pt x="406" y="135"/>
                </a:cubicBezTo>
                <a:cubicBezTo>
                  <a:pt x="409" y="134"/>
                  <a:pt x="412" y="133"/>
                  <a:pt x="415" y="133"/>
                </a:cubicBezTo>
                <a:cubicBezTo>
                  <a:pt x="414" y="133"/>
                  <a:pt x="414" y="134"/>
                  <a:pt x="414" y="134"/>
                </a:cubicBezTo>
                <a:cubicBezTo>
                  <a:pt x="415" y="134"/>
                  <a:pt x="415" y="134"/>
                  <a:pt x="415" y="134"/>
                </a:cubicBezTo>
                <a:cubicBezTo>
                  <a:pt x="415" y="132"/>
                  <a:pt x="415" y="132"/>
                  <a:pt x="415" y="132"/>
                </a:cubicBezTo>
                <a:cubicBezTo>
                  <a:pt x="413" y="133"/>
                  <a:pt x="408" y="131"/>
                  <a:pt x="407" y="133"/>
                </a:cubicBezTo>
                <a:cubicBezTo>
                  <a:pt x="406" y="133"/>
                  <a:pt x="407" y="132"/>
                  <a:pt x="406" y="132"/>
                </a:cubicBezTo>
                <a:cubicBezTo>
                  <a:pt x="408" y="131"/>
                  <a:pt x="411" y="130"/>
                  <a:pt x="413" y="131"/>
                </a:cubicBezTo>
                <a:cubicBezTo>
                  <a:pt x="413" y="132"/>
                  <a:pt x="413" y="132"/>
                  <a:pt x="413" y="132"/>
                </a:cubicBezTo>
                <a:cubicBezTo>
                  <a:pt x="417" y="131"/>
                  <a:pt x="423" y="131"/>
                  <a:pt x="427" y="131"/>
                </a:cubicBezTo>
                <a:cubicBezTo>
                  <a:pt x="427" y="130"/>
                  <a:pt x="427" y="130"/>
                  <a:pt x="427" y="130"/>
                </a:cubicBezTo>
                <a:cubicBezTo>
                  <a:pt x="421" y="129"/>
                  <a:pt x="414" y="130"/>
                  <a:pt x="407" y="129"/>
                </a:cubicBezTo>
                <a:cubicBezTo>
                  <a:pt x="410" y="128"/>
                  <a:pt x="410" y="128"/>
                  <a:pt x="410" y="128"/>
                </a:cubicBezTo>
                <a:cubicBezTo>
                  <a:pt x="412" y="129"/>
                  <a:pt x="412" y="129"/>
                  <a:pt x="412" y="129"/>
                </a:cubicBezTo>
                <a:cubicBezTo>
                  <a:pt x="415" y="128"/>
                  <a:pt x="413" y="126"/>
                  <a:pt x="416" y="127"/>
                </a:cubicBezTo>
                <a:cubicBezTo>
                  <a:pt x="416" y="129"/>
                  <a:pt x="416" y="129"/>
                  <a:pt x="416" y="129"/>
                </a:cubicBezTo>
                <a:cubicBezTo>
                  <a:pt x="419" y="127"/>
                  <a:pt x="423" y="129"/>
                  <a:pt x="426" y="128"/>
                </a:cubicBezTo>
                <a:cubicBezTo>
                  <a:pt x="426" y="128"/>
                  <a:pt x="426" y="128"/>
                  <a:pt x="426" y="128"/>
                </a:cubicBezTo>
                <a:cubicBezTo>
                  <a:pt x="425" y="126"/>
                  <a:pt x="421" y="126"/>
                  <a:pt x="420" y="127"/>
                </a:cubicBezTo>
                <a:cubicBezTo>
                  <a:pt x="420" y="127"/>
                  <a:pt x="421" y="127"/>
                  <a:pt x="421" y="127"/>
                </a:cubicBezTo>
                <a:cubicBezTo>
                  <a:pt x="418" y="128"/>
                  <a:pt x="417" y="126"/>
                  <a:pt x="414" y="126"/>
                </a:cubicBezTo>
                <a:cubicBezTo>
                  <a:pt x="418" y="125"/>
                  <a:pt x="423" y="125"/>
                  <a:pt x="428" y="126"/>
                </a:cubicBezTo>
                <a:cubicBezTo>
                  <a:pt x="431" y="125"/>
                  <a:pt x="431" y="125"/>
                  <a:pt x="431" y="125"/>
                </a:cubicBezTo>
                <a:cubicBezTo>
                  <a:pt x="433" y="126"/>
                  <a:pt x="433" y="126"/>
                  <a:pt x="433" y="126"/>
                </a:cubicBezTo>
                <a:cubicBezTo>
                  <a:pt x="433" y="125"/>
                  <a:pt x="433" y="125"/>
                  <a:pt x="433" y="125"/>
                </a:cubicBezTo>
                <a:cubicBezTo>
                  <a:pt x="433" y="125"/>
                  <a:pt x="434" y="125"/>
                  <a:pt x="435" y="125"/>
                </a:cubicBezTo>
                <a:cubicBezTo>
                  <a:pt x="436" y="125"/>
                  <a:pt x="437" y="125"/>
                  <a:pt x="437" y="126"/>
                </a:cubicBezTo>
                <a:cubicBezTo>
                  <a:pt x="439" y="126"/>
                  <a:pt x="439" y="126"/>
                  <a:pt x="439" y="126"/>
                </a:cubicBezTo>
                <a:cubicBezTo>
                  <a:pt x="436" y="126"/>
                  <a:pt x="436" y="123"/>
                  <a:pt x="433" y="125"/>
                </a:cubicBezTo>
                <a:close/>
              </a:path>
            </a:pathLst>
          </a:custGeom>
          <a:solidFill>
            <a:srgbClr val="E5BE9D">
              <a:alpha val="86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微软雅黑"/>
            </a:endParaRPr>
          </a:p>
        </p:txBody>
      </p:sp>
      <p:sp>
        <p:nvSpPr>
          <p:cNvPr id="8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目标客户群体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8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Arial"/>
                <a:ea typeface="微软雅黑"/>
              </a:rPr>
              <a:t>描述潜在客户的特点和需求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9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确定潜在客户群体的特征和需求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0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1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2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制定针对性的销售策略以提高销售效果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制定针对不同客户群体的销售策略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针对不同客户群体的购买习惯进行分析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分析不同客户群体的购买行为和偏好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出自【趣你的PPT】(微信:qunideppt)：最优质的PPT资源库"/>
          <p:cNvSpPr/>
          <p:nvPr/>
        </p:nvSpPr>
        <p:spPr>
          <a:xfrm>
            <a:off x="6917400" y="360"/>
            <a:ext cx="5274000" cy="3204720"/>
          </a:xfrm>
          <a:custGeom>
            <a:gdLst>
              <a:gd name="textAreaLeft" fmla="*/ 0 w 5274000"/>
              <a:gd name="textAreaRight" fmla="*/ 5274360 w 5274000"/>
              <a:gd name="textAreaTop" fmla="*/ 0 h 3204720"/>
              <a:gd name="textAreaBottom" fmla="*/ 3205080 h 3204720"/>
            </a:gdLst>
            <a:rect l="textAreaLeft" t="textAreaTop" r="textAreaRight" b="textAreaBottom"/>
            <a:pathLst>
              <a:path w="1778" h="1079">
                <a:moveTo>
                  <a:pt x="876" y="9"/>
                </a:moveTo>
                <a:cubicBezTo>
                  <a:pt x="872" y="10"/>
                  <a:pt x="872" y="10"/>
                  <a:pt x="872" y="10"/>
                </a:cubicBezTo>
                <a:cubicBezTo>
                  <a:pt x="871" y="11"/>
                  <a:pt x="871" y="11"/>
                  <a:pt x="871" y="11"/>
                </a:cubicBezTo>
                <a:cubicBezTo>
                  <a:pt x="869" y="10"/>
                  <a:pt x="869" y="10"/>
                  <a:pt x="869" y="10"/>
                </a:cubicBezTo>
                <a:cubicBezTo>
                  <a:pt x="865" y="14"/>
                  <a:pt x="865" y="14"/>
                  <a:pt x="865" y="14"/>
                </a:cubicBezTo>
                <a:cubicBezTo>
                  <a:pt x="864" y="16"/>
                  <a:pt x="871" y="13"/>
                  <a:pt x="862" y="15"/>
                </a:cubicBezTo>
                <a:cubicBezTo>
                  <a:pt x="867" y="17"/>
                  <a:pt x="867" y="17"/>
                  <a:pt x="867" y="17"/>
                </a:cubicBezTo>
                <a:cubicBezTo>
                  <a:pt x="859" y="21"/>
                  <a:pt x="859" y="21"/>
                  <a:pt x="859" y="21"/>
                </a:cubicBezTo>
                <a:cubicBezTo>
                  <a:pt x="861" y="18"/>
                  <a:pt x="861" y="18"/>
                  <a:pt x="861" y="18"/>
                </a:cubicBezTo>
                <a:cubicBezTo>
                  <a:pt x="861" y="16"/>
                  <a:pt x="869" y="22"/>
                  <a:pt x="858" y="16"/>
                </a:cubicBezTo>
                <a:cubicBezTo>
                  <a:pt x="856" y="19"/>
                  <a:pt x="856" y="19"/>
                  <a:pt x="856" y="19"/>
                </a:cubicBezTo>
                <a:cubicBezTo>
                  <a:pt x="855" y="19"/>
                  <a:pt x="856" y="23"/>
                  <a:pt x="854" y="18"/>
                </a:cubicBezTo>
                <a:cubicBezTo>
                  <a:pt x="853" y="19"/>
                  <a:pt x="853" y="19"/>
                  <a:pt x="853" y="19"/>
                </a:cubicBezTo>
                <a:cubicBezTo>
                  <a:pt x="856" y="22"/>
                  <a:pt x="856" y="22"/>
                  <a:pt x="856" y="22"/>
                </a:cubicBezTo>
                <a:cubicBezTo>
                  <a:pt x="852" y="26"/>
                  <a:pt x="852" y="26"/>
                  <a:pt x="852" y="26"/>
                </a:cubicBezTo>
                <a:cubicBezTo>
                  <a:pt x="859" y="28"/>
                  <a:pt x="859" y="28"/>
                  <a:pt x="859" y="28"/>
                </a:cubicBezTo>
                <a:cubicBezTo>
                  <a:pt x="861" y="28"/>
                  <a:pt x="861" y="28"/>
                  <a:pt x="861" y="28"/>
                </a:cubicBezTo>
                <a:cubicBezTo>
                  <a:pt x="862" y="29"/>
                  <a:pt x="856" y="33"/>
                  <a:pt x="863" y="30"/>
                </a:cubicBezTo>
                <a:cubicBezTo>
                  <a:pt x="862" y="30"/>
                  <a:pt x="860" y="31"/>
                  <a:pt x="863" y="34"/>
                </a:cubicBezTo>
                <a:cubicBezTo>
                  <a:pt x="862" y="34"/>
                  <a:pt x="859" y="35"/>
                  <a:pt x="863" y="38"/>
                </a:cubicBezTo>
                <a:cubicBezTo>
                  <a:pt x="863" y="39"/>
                  <a:pt x="863" y="39"/>
                  <a:pt x="863" y="39"/>
                </a:cubicBezTo>
                <a:cubicBezTo>
                  <a:pt x="862" y="40"/>
                  <a:pt x="862" y="40"/>
                  <a:pt x="862" y="40"/>
                </a:cubicBezTo>
                <a:cubicBezTo>
                  <a:pt x="861" y="37"/>
                  <a:pt x="861" y="37"/>
                  <a:pt x="861" y="37"/>
                </a:cubicBezTo>
                <a:cubicBezTo>
                  <a:pt x="856" y="36"/>
                  <a:pt x="856" y="36"/>
                  <a:pt x="856" y="36"/>
                </a:cubicBezTo>
                <a:cubicBezTo>
                  <a:pt x="850" y="40"/>
                  <a:pt x="850" y="40"/>
                  <a:pt x="850" y="40"/>
                </a:cubicBezTo>
                <a:cubicBezTo>
                  <a:pt x="849" y="40"/>
                  <a:pt x="847" y="40"/>
                  <a:pt x="848" y="43"/>
                </a:cubicBezTo>
                <a:cubicBezTo>
                  <a:pt x="852" y="35"/>
                  <a:pt x="852" y="35"/>
                  <a:pt x="852" y="35"/>
                </a:cubicBezTo>
                <a:cubicBezTo>
                  <a:pt x="845" y="37"/>
                  <a:pt x="845" y="37"/>
                  <a:pt x="845" y="37"/>
                </a:cubicBezTo>
                <a:cubicBezTo>
                  <a:pt x="843" y="40"/>
                  <a:pt x="843" y="40"/>
                  <a:pt x="843" y="40"/>
                </a:cubicBezTo>
                <a:cubicBezTo>
                  <a:pt x="842" y="40"/>
                  <a:pt x="841" y="43"/>
                  <a:pt x="840" y="41"/>
                </a:cubicBezTo>
                <a:cubicBezTo>
                  <a:pt x="839" y="46"/>
                  <a:pt x="839" y="46"/>
                  <a:pt x="839" y="46"/>
                </a:cubicBezTo>
                <a:cubicBezTo>
                  <a:pt x="828" y="49"/>
                  <a:pt x="828" y="49"/>
                  <a:pt x="828" y="49"/>
                </a:cubicBezTo>
                <a:cubicBezTo>
                  <a:pt x="825" y="55"/>
                  <a:pt x="825" y="55"/>
                  <a:pt x="825" y="55"/>
                </a:cubicBezTo>
                <a:cubicBezTo>
                  <a:pt x="816" y="58"/>
                  <a:pt x="816" y="58"/>
                  <a:pt x="816" y="58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09" y="66"/>
                  <a:pt x="809" y="66"/>
                  <a:pt x="809" y="66"/>
                </a:cubicBezTo>
                <a:cubicBezTo>
                  <a:pt x="807" y="65"/>
                  <a:pt x="807" y="65"/>
                  <a:pt x="807" y="65"/>
                </a:cubicBezTo>
                <a:cubicBezTo>
                  <a:pt x="806" y="66"/>
                  <a:pt x="806" y="66"/>
                  <a:pt x="806" y="66"/>
                </a:cubicBezTo>
                <a:cubicBezTo>
                  <a:pt x="805" y="71"/>
                  <a:pt x="805" y="71"/>
                  <a:pt x="805" y="71"/>
                </a:cubicBezTo>
                <a:cubicBezTo>
                  <a:pt x="802" y="73"/>
                  <a:pt x="802" y="73"/>
                  <a:pt x="802" y="73"/>
                </a:cubicBezTo>
                <a:cubicBezTo>
                  <a:pt x="797" y="73"/>
                  <a:pt x="797" y="73"/>
                  <a:pt x="797" y="73"/>
                </a:cubicBezTo>
                <a:cubicBezTo>
                  <a:pt x="795" y="74"/>
                  <a:pt x="796" y="76"/>
                  <a:pt x="793" y="77"/>
                </a:cubicBezTo>
                <a:cubicBezTo>
                  <a:pt x="794" y="81"/>
                  <a:pt x="794" y="81"/>
                  <a:pt x="794" y="81"/>
                </a:cubicBezTo>
                <a:cubicBezTo>
                  <a:pt x="790" y="83"/>
                  <a:pt x="790" y="83"/>
                  <a:pt x="790" y="83"/>
                </a:cubicBezTo>
                <a:cubicBezTo>
                  <a:pt x="783" y="91"/>
                  <a:pt x="783" y="91"/>
                  <a:pt x="783" y="91"/>
                </a:cubicBezTo>
                <a:cubicBezTo>
                  <a:pt x="780" y="92"/>
                  <a:pt x="780" y="92"/>
                  <a:pt x="780" y="92"/>
                </a:cubicBezTo>
                <a:cubicBezTo>
                  <a:pt x="779" y="95"/>
                  <a:pt x="779" y="95"/>
                  <a:pt x="779" y="95"/>
                </a:cubicBezTo>
                <a:cubicBezTo>
                  <a:pt x="780" y="96"/>
                  <a:pt x="780" y="92"/>
                  <a:pt x="781" y="96"/>
                </a:cubicBezTo>
                <a:cubicBezTo>
                  <a:pt x="782" y="97"/>
                  <a:pt x="783" y="94"/>
                  <a:pt x="784" y="97"/>
                </a:cubicBezTo>
                <a:cubicBezTo>
                  <a:pt x="781" y="99"/>
                  <a:pt x="781" y="99"/>
                  <a:pt x="781" y="99"/>
                </a:cubicBezTo>
                <a:cubicBezTo>
                  <a:pt x="779" y="100"/>
                  <a:pt x="790" y="94"/>
                  <a:pt x="779" y="102"/>
                </a:cubicBezTo>
                <a:cubicBezTo>
                  <a:pt x="777" y="105"/>
                  <a:pt x="777" y="105"/>
                  <a:pt x="777" y="105"/>
                </a:cubicBezTo>
                <a:cubicBezTo>
                  <a:pt x="772" y="105"/>
                  <a:pt x="787" y="95"/>
                  <a:pt x="771" y="109"/>
                </a:cubicBezTo>
                <a:cubicBezTo>
                  <a:pt x="768" y="108"/>
                  <a:pt x="768" y="108"/>
                  <a:pt x="768" y="108"/>
                </a:cubicBezTo>
                <a:cubicBezTo>
                  <a:pt x="767" y="107"/>
                  <a:pt x="772" y="108"/>
                  <a:pt x="766" y="107"/>
                </a:cubicBezTo>
                <a:cubicBezTo>
                  <a:pt x="765" y="112"/>
                  <a:pt x="765" y="112"/>
                  <a:pt x="765" y="112"/>
                </a:cubicBezTo>
                <a:cubicBezTo>
                  <a:pt x="769" y="110"/>
                  <a:pt x="769" y="110"/>
                  <a:pt x="769" y="110"/>
                </a:cubicBezTo>
                <a:cubicBezTo>
                  <a:pt x="769" y="112"/>
                  <a:pt x="769" y="112"/>
                  <a:pt x="769" y="112"/>
                </a:cubicBezTo>
                <a:cubicBezTo>
                  <a:pt x="770" y="113"/>
                  <a:pt x="770" y="113"/>
                  <a:pt x="770" y="113"/>
                </a:cubicBezTo>
                <a:cubicBezTo>
                  <a:pt x="768" y="114"/>
                  <a:pt x="768" y="114"/>
                  <a:pt x="768" y="114"/>
                </a:cubicBezTo>
                <a:cubicBezTo>
                  <a:pt x="770" y="116"/>
                  <a:pt x="770" y="116"/>
                  <a:pt x="770" y="116"/>
                </a:cubicBezTo>
                <a:cubicBezTo>
                  <a:pt x="769" y="117"/>
                  <a:pt x="769" y="117"/>
                  <a:pt x="769" y="117"/>
                </a:cubicBezTo>
                <a:cubicBezTo>
                  <a:pt x="773" y="116"/>
                  <a:pt x="773" y="116"/>
                  <a:pt x="773" y="116"/>
                </a:cubicBezTo>
                <a:cubicBezTo>
                  <a:pt x="774" y="115"/>
                  <a:pt x="774" y="115"/>
                  <a:pt x="774" y="115"/>
                </a:cubicBezTo>
                <a:cubicBezTo>
                  <a:pt x="775" y="116"/>
                  <a:pt x="775" y="116"/>
                  <a:pt x="775" y="116"/>
                </a:cubicBezTo>
                <a:cubicBezTo>
                  <a:pt x="772" y="118"/>
                  <a:pt x="772" y="118"/>
                  <a:pt x="772" y="118"/>
                </a:cubicBezTo>
                <a:cubicBezTo>
                  <a:pt x="774" y="119"/>
                  <a:pt x="774" y="119"/>
                  <a:pt x="774" y="119"/>
                </a:cubicBezTo>
                <a:cubicBezTo>
                  <a:pt x="771" y="121"/>
                  <a:pt x="771" y="121"/>
                  <a:pt x="771" y="121"/>
                </a:cubicBezTo>
                <a:cubicBezTo>
                  <a:pt x="771" y="121"/>
                  <a:pt x="772" y="119"/>
                  <a:pt x="771" y="122"/>
                </a:cubicBezTo>
                <a:cubicBezTo>
                  <a:pt x="769" y="120"/>
                  <a:pt x="769" y="120"/>
                  <a:pt x="769" y="120"/>
                </a:cubicBezTo>
                <a:cubicBezTo>
                  <a:pt x="769" y="124"/>
                  <a:pt x="769" y="124"/>
                  <a:pt x="769" y="124"/>
                </a:cubicBezTo>
                <a:cubicBezTo>
                  <a:pt x="764" y="126"/>
                  <a:pt x="764" y="126"/>
                  <a:pt x="764" y="126"/>
                </a:cubicBezTo>
                <a:cubicBezTo>
                  <a:pt x="761" y="126"/>
                  <a:pt x="761" y="126"/>
                  <a:pt x="761" y="126"/>
                </a:cubicBezTo>
                <a:cubicBezTo>
                  <a:pt x="756" y="130"/>
                  <a:pt x="756" y="130"/>
                  <a:pt x="756" y="130"/>
                </a:cubicBezTo>
                <a:cubicBezTo>
                  <a:pt x="756" y="132"/>
                  <a:pt x="756" y="132"/>
                  <a:pt x="756" y="132"/>
                </a:cubicBezTo>
                <a:cubicBezTo>
                  <a:pt x="750" y="133"/>
                  <a:pt x="750" y="133"/>
                  <a:pt x="750" y="133"/>
                </a:cubicBezTo>
                <a:cubicBezTo>
                  <a:pt x="748" y="136"/>
                  <a:pt x="748" y="136"/>
                  <a:pt x="748" y="136"/>
                </a:cubicBezTo>
                <a:cubicBezTo>
                  <a:pt x="750" y="137"/>
                  <a:pt x="750" y="137"/>
                  <a:pt x="750" y="137"/>
                </a:cubicBezTo>
                <a:cubicBezTo>
                  <a:pt x="742" y="142"/>
                  <a:pt x="742" y="142"/>
                  <a:pt x="742" y="142"/>
                </a:cubicBezTo>
                <a:cubicBezTo>
                  <a:pt x="738" y="139"/>
                  <a:pt x="738" y="139"/>
                  <a:pt x="738" y="139"/>
                </a:cubicBezTo>
                <a:cubicBezTo>
                  <a:pt x="733" y="144"/>
                  <a:pt x="733" y="144"/>
                  <a:pt x="733" y="144"/>
                </a:cubicBezTo>
                <a:cubicBezTo>
                  <a:pt x="736" y="147"/>
                  <a:pt x="736" y="147"/>
                  <a:pt x="736" y="147"/>
                </a:cubicBezTo>
                <a:cubicBezTo>
                  <a:pt x="734" y="148"/>
                  <a:pt x="734" y="148"/>
                  <a:pt x="734" y="148"/>
                </a:cubicBezTo>
                <a:cubicBezTo>
                  <a:pt x="731" y="146"/>
                  <a:pt x="741" y="144"/>
                  <a:pt x="732" y="147"/>
                </a:cubicBezTo>
                <a:cubicBezTo>
                  <a:pt x="732" y="147"/>
                  <a:pt x="732" y="146"/>
                  <a:pt x="733" y="146"/>
                </a:cubicBezTo>
                <a:cubicBezTo>
                  <a:pt x="732" y="145"/>
                  <a:pt x="732" y="145"/>
                  <a:pt x="732" y="145"/>
                </a:cubicBezTo>
                <a:cubicBezTo>
                  <a:pt x="729" y="147"/>
                  <a:pt x="729" y="147"/>
                  <a:pt x="729" y="147"/>
                </a:cubicBezTo>
                <a:cubicBezTo>
                  <a:pt x="729" y="148"/>
                  <a:pt x="729" y="148"/>
                  <a:pt x="729" y="148"/>
                </a:cubicBezTo>
                <a:cubicBezTo>
                  <a:pt x="732" y="149"/>
                  <a:pt x="732" y="149"/>
                  <a:pt x="732" y="149"/>
                </a:cubicBezTo>
                <a:cubicBezTo>
                  <a:pt x="729" y="149"/>
                  <a:pt x="729" y="149"/>
                  <a:pt x="729" y="149"/>
                </a:cubicBezTo>
                <a:cubicBezTo>
                  <a:pt x="730" y="151"/>
                  <a:pt x="730" y="151"/>
                  <a:pt x="730" y="151"/>
                </a:cubicBezTo>
                <a:cubicBezTo>
                  <a:pt x="727" y="152"/>
                  <a:pt x="727" y="152"/>
                  <a:pt x="727" y="152"/>
                </a:cubicBezTo>
                <a:cubicBezTo>
                  <a:pt x="727" y="153"/>
                  <a:pt x="727" y="153"/>
                  <a:pt x="727" y="153"/>
                </a:cubicBezTo>
                <a:cubicBezTo>
                  <a:pt x="731" y="153"/>
                  <a:pt x="731" y="153"/>
                  <a:pt x="731" y="153"/>
                </a:cubicBezTo>
                <a:cubicBezTo>
                  <a:pt x="737" y="148"/>
                  <a:pt x="737" y="148"/>
                  <a:pt x="737" y="148"/>
                </a:cubicBezTo>
                <a:cubicBezTo>
                  <a:pt x="742" y="148"/>
                  <a:pt x="742" y="148"/>
                  <a:pt x="742" y="148"/>
                </a:cubicBezTo>
                <a:cubicBezTo>
                  <a:pt x="751" y="142"/>
                  <a:pt x="751" y="142"/>
                  <a:pt x="751" y="142"/>
                </a:cubicBezTo>
                <a:cubicBezTo>
                  <a:pt x="754" y="144"/>
                  <a:pt x="754" y="144"/>
                  <a:pt x="754" y="144"/>
                </a:cubicBezTo>
                <a:cubicBezTo>
                  <a:pt x="759" y="140"/>
                  <a:pt x="759" y="140"/>
                  <a:pt x="759" y="140"/>
                </a:cubicBezTo>
                <a:cubicBezTo>
                  <a:pt x="765" y="141"/>
                  <a:pt x="765" y="141"/>
                  <a:pt x="765" y="141"/>
                </a:cubicBezTo>
                <a:cubicBezTo>
                  <a:pt x="766" y="141"/>
                  <a:pt x="769" y="140"/>
                  <a:pt x="765" y="138"/>
                </a:cubicBezTo>
                <a:cubicBezTo>
                  <a:pt x="765" y="137"/>
                  <a:pt x="765" y="137"/>
                  <a:pt x="765" y="137"/>
                </a:cubicBezTo>
                <a:cubicBezTo>
                  <a:pt x="776" y="130"/>
                  <a:pt x="776" y="130"/>
                  <a:pt x="776" y="130"/>
                </a:cubicBezTo>
                <a:cubicBezTo>
                  <a:pt x="780" y="130"/>
                  <a:pt x="774" y="125"/>
                  <a:pt x="782" y="126"/>
                </a:cubicBezTo>
                <a:cubicBezTo>
                  <a:pt x="784" y="125"/>
                  <a:pt x="784" y="125"/>
                  <a:pt x="784" y="125"/>
                </a:cubicBezTo>
                <a:cubicBezTo>
                  <a:pt x="782" y="124"/>
                  <a:pt x="782" y="124"/>
                  <a:pt x="782" y="124"/>
                </a:cubicBezTo>
                <a:cubicBezTo>
                  <a:pt x="785" y="121"/>
                  <a:pt x="785" y="121"/>
                  <a:pt x="785" y="121"/>
                </a:cubicBezTo>
                <a:cubicBezTo>
                  <a:pt x="789" y="121"/>
                  <a:pt x="789" y="121"/>
                  <a:pt x="789" y="121"/>
                </a:cubicBezTo>
                <a:cubicBezTo>
                  <a:pt x="792" y="117"/>
                  <a:pt x="792" y="117"/>
                  <a:pt x="792" y="117"/>
                </a:cubicBezTo>
                <a:cubicBezTo>
                  <a:pt x="803" y="108"/>
                  <a:pt x="803" y="108"/>
                  <a:pt x="803" y="108"/>
                </a:cubicBezTo>
                <a:cubicBezTo>
                  <a:pt x="805" y="107"/>
                  <a:pt x="805" y="107"/>
                  <a:pt x="805" y="107"/>
                </a:cubicBezTo>
                <a:cubicBezTo>
                  <a:pt x="810" y="100"/>
                  <a:pt x="810" y="100"/>
                  <a:pt x="810" y="100"/>
                </a:cubicBezTo>
                <a:cubicBezTo>
                  <a:pt x="813" y="99"/>
                  <a:pt x="813" y="99"/>
                  <a:pt x="813" y="99"/>
                </a:cubicBezTo>
                <a:cubicBezTo>
                  <a:pt x="815" y="97"/>
                  <a:pt x="815" y="97"/>
                  <a:pt x="815" y="97"/>
                </a:cubicBezTo>
                <a:cubicBezTo>
                  <a:pt x="812" y="95"/>
                  <a:pt x="812" y="95"/>
                  <a:pt x="812" y="95"/>
                </a:cubicBezTo>
                <a:cubicBezTo>
                  <a:pt x="813" y="92"/>
                  <a:pt x="813" y="96"/>
                  <a:pt x="816" y="94"/>
                </a:cubicBezTo>
                <a:cubicBezTo>
                  <a:pt x="815" y="91"/>
                  <a:pt x="815" y="91"/>
                  <a:pt x="815" y="91"/>
                </a:cubicBezTo>
                <a:cubicBezTo>
                  <a:pt x="817" y="88"/>
                  <a:pt x="817" y="88"/>
                  <a:pt x="817" y="88"/>
                </a:cubicBezTo>
                <a:cubicBezTo>
                  <a:pt x="825" y="88"/>
                  <a:pt x="825" y="88"/>
                  <a:pt x="825" y="88"/>
                </a:cubicBezTo>
                <a:cubicBezTo>
                  <a:pt x="826" y="87"/>
                  <a:pt x="826" y="87"/>
                  <a:pt x="826" y="87"/>
                </a:cubicBezTo>
                <a:cubicBezTo>
                  <a:pt x="825" y="86"/>
                  <a:pt x="825" y="86"/>
                  <a:pt x="825" y="86"/>
                </a:cubicBezTo>
                <a:cubicBezTo>
                  <a:pt x="829" y="87"/>
                  <a:pt x="829" y="87"/>
                  <a:pt x="829" y="87"/>
                </a:cubicBezTo>
                <a:cubicBezTo>
                  <a:pt x="831" y="86"/>
                  <a:pt x="831" y="86"/>
                  <a:pt x="831" y="86"/>
                </a:cubicBezTo>
                <a:cubicBezTo>
                  <a:pt x="832" y="88"/>
                  <a:pt x="827" y="84"/>
                  <a:pt x="834" y="87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2" y="81"/>
                  <a:pt x="837" y="79"/>
                  <a:pt x="831" y="81"/>
                </a:cubicBezTo>
                <a:cubicBezTo>
                  <a:pt x="837" y="76"/>
                  <a:pt x="837" y="76"/>
                  <a:pt x="837" y="76"/>
                </a:cubicBezTo>
                <a:cubicBezTo>
                  <a:pt x="850" y="69"/>
                  <a:pt x="850" y="69"/>
                  <a:pt x="850" y="69"/>
                </a:cubicBezTo>
                <a:cubicBezTo>
                  <a:pt x="853" y="71"/>
                  <a:pt x="853" y="71"/>
                  <a:pt x="853" y="71"/>
                </a:cubicBezTo>
                <a:cubicBezTo>
                  <a:pt x="857" y="76"/>
                  <a:pt x="857" y="76"/>
                  <a:pt x="857" y="76"/>
                </a:cubicBezTo>
                <a:cubicBezTo>
                  <a:pt x="858" y="76"/>
                  <a:pt x="858" y="76"/>
                  <a:pt x="858" y="76"/>
                </a:cubicBezTo>
                <a:cubicBezTo>
                  <a:pt x="858" y="71"/>
                  <a:pt x="862" y="75"/>
                  <a:pt x="866" y="70"/>
                </a:cubicBezTo>
                <a:cubicBezTo>
                  <a:pt x="868" y="71"/>
                  <a:pt x="868" y="71"/>
                  <a:pt x="868" y="71"/>
                </a:cubicBezTo>
                <a:cubicBezTo>
                  <a:pt x="866" y="74"/>
                  <a:pt x="866" y="74"/>
                  <a:pt x="866" y="74"/>
                </a:cubicBezTo>
                <a:cubicBezTo>
                  <a:pt x="873" y="72"/>
                  <a:pt x="873" y="72"/>
                  <a:pt x="873" y="72"/>
                </a:cubicBezTo>
                <a:cubicBezTo>
                  <a:pt x="873" y="71"/>
                  <a:pt x="873" y="71"/>
                  <a:pt x="873" y="71"/>
                </a:cubicBezTo>
                <a:cubicBezTo>
                  <a:pt x="880" y="67"/>
                  <a:pt x="880" y="67"/>
                  <a:pt x="880" y="67"/>
                </a:cubicBezTo>
                <a:cubicBezTo>
                  <a:pt x="889" y="59"/>
                  <a:pt x="889" y="59"/>
                  <a:pt x="889" y="59"/>
                </a:cubicBezTo>
                <a:cubicBezTo>
                  <a:pt x="898" y="57"/>
                  <a:pt x="898" y="57"/>
                  <a:pt x="898" y="57"/>
                </a:cubicBezTo>
                <a:cubicBezTo>
                  <a:pt x="907" y="57"/>
                  <a:pt x="907" y="57"/>
                  <a:pt x="907" y="57"/>
                </a:cubicBezTo>
                <a:cubicBezTo>
                  <a:pt x="908" y="58"/>
                  <a:pt x="908" y="58"/>
                  <a:pt x="908" y="58"/>
                </a:cubicBezTo>
                <a:cubicBezTo>
                  <a:pt x="900" y="63"/>
                  <a:pt x="900" y="63"/>
                  <a:pt x="900" y="63"/>
                </a:cubicBezTo>
                <a:cubicBezTo>
                  <a:pt x="906" y="63"/>
                  <a:pt x="906" y="63"/>
                  <a:pt x="906" y="63"/>
                </a:cubicBezTo>
                <a:cubicBezTo>
                  <a:pt x="904" y="64"/>
                  <a:pt x="904" y="64"/>
                  <a:pt x="904" y="64"/>
                </a:cubicBezTo>
                <a:cubicBezTo>
                  <a:pt x="910" y="66"/>
                  <a:pt x="910" y="66"/>
                  <a:pt x="910" y="66"/>
                </a:cubicBezTo>
                <a:cubicBezTo>
                  <a:pt x="910" y="69"/>
                  <a:pt x="910" y="69"/>
                  <a:pt x="910" y="69"/>
                </a:cubicBezTo>
                <a:cubicBezTo>
                  <a:pt x="904" y="71"/>
                  <a:pt x="904" y="71"/>
                  <a:pt x="904" y="71"/>
                </a:cubicBezTo>
                <a:cubicBezTo>
                  <a:pt x="901" y="75"/>
                  <a:pt x="901" y="75"/>
                  <a:pt x="901" y="75"/>
                </a:cubicBezTo>
                <a:cubicBezTo>
                  <a:pt x="900" y="73"/>
                  <a:pt x="900" y="73"/>
                  <a:pt x="900" y="73"/>
                </a:cubicBezTo>
                <a:cubicBezTo>
                  <a:pt x="894" y="76"/>
                  <a:pt x="894" y="76"/>
                  <a:pt x="894" y="76"/>
                </a:cubicBezTo>
                <a:cubicBezTo>
                  <a:pt x="894" y="77"/>
                  <a:pt x="895" y="77"/>
                  <a:pt x="894" y="78"/>
                </a:cubicBezTo>
                <a:cubicBezTo>
                  <a:pt x="887" y="79"/>
                  <a:pt x="887" y="79"/>
                  <a:pt x="887" y="79"/>
                </a:cubicBezTo>
                <a:cubicBezTo>
                  <a:pt x="887" y="78"/>
                  <a:pt x="885" y="78"/>
                  <a:pt x="886" y="81"/>
                </a:cubicBezTo>
                <a:cubicBezTo>
                  <a:pt x="889" y="81"/>
                  <a:pt x="889" y="81"/>
                  <a:pt x="889" y="81"/>
                </a:cubicBezTo>
                <a:cubicBezTo>
                  <a:pt x="887" y="82"/>
                  <a:pt x="887" y="82"/>
                  <a:pt x="887" y="82"/>
                </a:cubicBezTo>
                <a:cubicBezTo>
                  <a:pt x="884" y="82"/>
                  <a:pt x="884" y="82"/>
                  <a:pt x="884" y="82"/>
                </a:cubicBezTo>
                <a:cubicBezTo>
                  <a:pt x="875" y="88"/>
                  <a:pt x="875" y="88"/>
                  <a:pt x="875" y="88"/>
                </a:cubicBezTo>
                <a:cubicBezTo>
                  <a:pt x="863" y="97"/>
                  <a:pt x="863" y="97"/>
                  <a:pt x="863" y="97"/>
                </a:cubicBezTo>
                <a:cubicBezTo>
                  <a:pt x="866" y="98"/>
                  <a:pt x="866" y="98"/>
                  <a:pt x="866" y="98"/>
                </a:cubicBezTo>
                <a:cubicBezTo>
                  <a:pt x="867" y="97"/>
                  <a:pt x="867" y="97"/>
                  <a:pt x="867" y="97"/>
                </a:cubicBezTo>
                <a:cubicBezTo>
                  <a:pt x="862" y="103"/>
                  <a:pt x="862" y="103"/>
                  <a:pt x="862" y="103"/>
                </a:cubicBezTo>
                <a:cubicBezTo>
                  <a:pt x="862" y="104"/>
                  <a:pt x="862" y="104"/>
                  <a:pt x="862" y="104"/>
                </a:cubicBezTo>
                <a:cubicBezTo>
                  <a:pt x="858" y="100"/>
                  <a:pt x="858" y="100"/>
                  <a:pt x="858" y="100"/>
                </a:cubicBezTo>
                <a:cubicBezTo>
                  <a:pt x="855" y="103"/>
                  <a:pt x="855" y="103"/>
                  <a:pt x="855" y="103"/>
                </a:cubicBezTo>
                <a:cubicBezTo>
                  <a:pt x="858" y="105"/>
                  <a:pt x="858" y="105"/>
                  <a:pt x="858" y="105"/>
                </a:cubicBezTo>
                <a:cubicBezTo>
                  <a:pt x="858" y="105"/>
                  <a:pt x="857" y="105"/>
                  <a:pt x="857" y="107"/>
                </a:cubicBezTo>
                <a:cubicBezTo>
                  <a:pt x="860" y="110"/>
                  <a:pt x="860" y="110"/>
                  <a:pt x="860" y="110"/>
                </a:cubicBezTo>
                <a:cubicBezTo>
                  <a:pt x="856" y="115"/>
                  <a:pt x="850" y="118"/>
                  <a:pt x="845" y="121"/>
                </a:cubicBezTo>
                <a:cubicBezTo>
                  <a:pt x="834" y="129"/>
                  <a:pt x="834" y="129"/>
                  <a:pt x="834" y="129"/>
                </a:cubicBezTo>
                <a:cubicBezTo>
                  <a:pt x="843" y="121"/>
                  <a:pt x="843" y="121"/>
                  <a:pt x="843" y="121"/>
                </a:cubicBezTo>
                <a:cubicBezTo>
                  <a:pt x="844" y="119"/>
                  <a:pt x="850" y="122"/>
                  <a:pt x="845" y="117"/>
                </a:cubicBezTo>
                <a:cubicBezTo>
                  <a:pt x="836" y="123"/>
                  <a:pt x="836" y="123"/>
                  <a:pt x="836" y="123"/>
                </a:cubicBezTo>
                <a:cubicBezTo>
                  <a:pt x="830" y="132"/>
                  <a:pt x="830" y="132"/>
                  <a:pt x="830" y="132"/>
                </a:cubicBezTo>
                <a:cubicBezTo>
                  <a:pt x="832" y="132"/>
                  <a:pt x="832" y="132"/>
                  <a:pt x="832" y="132"/>
                </a:cubicBezTo>
                <a:cubicBezTo>
                  <a:pt x="830" y="132"/>
                  <a:pt x="847" y="125"/>
                  <a:pt x="829" y="135"/>
                </a:cubicBezTo>
                <a:cubicBezTo>
                  <a:pt x="828" y="132"/>
                  <a:pt x="828" y="132"/>
                  <a:pt x="828" y="132"/>
                </a:cubicBezTo>
                <a:cubicBezTo>
                  <a:pt x="825" y="136"/>
                  <a:pt x="825" y="136"/>
                  <a:pt x="825" y="136"/>
                </a:cubicBezTo>
                <a:cubicBezTo>
                  <a:pt x="826" y="137"/>
                  <a:pt x="826" y="137"/>
                  <a:pt x="826" y="137"/>
                </a:cubicBezTo>
                <a:cubicBezTo>
                  <a:pt x="827" y="136"/>
                  <a:pt x="827" y="136"/>
                  <a:pt x="827" y="136"/>
                </a:cubicBezTo>
                <a:cubicBezTo>
                  <a:pt x="825" y="140"/>
                  <a:pt x="825" y="140"/>
                  <a:pt x="825" y="140"/>
                </a:cubicBezTo>
                <a:cubicBezTo>
                  <a:pt x="825" y="139"/>
                  <a:pt x="827" y="139"/>
                  <a:pt x="825" y="137"/>
                </a:cubicBezTo>
                <a:cubicBezTo>
                  <a:pt x="823" y="137"/>
                  <a:pt x="823" y="137"/>
                  <a:pt x="823" y="137"/>
                </a:cubicBezTo>
                <a:cubicBezTo>
                  <a:pt x="823" y="140"/>
                  <a:pt x="823" y="140"/>
                  <a:pt x="823" y="140"/>
                </a:cubicBezTo>
                <a:cubicBezTo>
                  <a:pt x="809" y="155"/>
                  <a:pt x="809" y="155"/>
                  <a:pt x="809" y="155"/>
                </a:cubicBezTo>
                <a:cubicBezTo>
                  <a:pt x="805" y="157"/>
                  <a:pt x="805" y="157"/>
                  <a:pt x="805" y="157"/>
                </a:cubicBezTo>
                <a:cubicBezTo>
                  <a:pt x="805" y="159"/>
                  <a:pt x="805" y="159"/>
                  <a:pt x="805" y="159"/>
                </a:cubicBezTo>
                <a:cubicBezTo>
                  <a:pt x="801" y="162"/>
                  <a:pt x="801" y="162"/>
                  <a:pt x="801" y="162"/>
                </a:cubicBezTo>
                <a:cubicBezTo>
                  <a:pt x="800" y="161"/>
                  <a:pt x="806" y="161"/>
                  <a:pt x="799" y="161"/>
                </a:cubicBezTo>
                <a:cubicBezTo>
                  <a:pt x="799" y="164"/>
                  <a:pt x="799" y="164"/>
                  <a:pt x="799" y="164"/>
                </a:cubicBezTo>
                <a:cubicBezTo>
                  <a:pt x="804" y="170"/>
                  <a:pt x="804" y="152"/>
                  <a:pt x="799" y="170"/>
                </a:cubicBezTo>
                <a:cubicBezTo>
                  <a:pt x="791" y="170"/>
                  <a:pt x="791" y="170"/>
                  <a:pt x="791" y="170"/>
                </a:cubicBezTo>
                <a:cubicBezTo>
                  <a:pt x="788" y="170"/>
                  <a:pt x="788" y="170"/>
                  <a:pt x="788" y="170"/>
                </a:cubicBezTo>
                <a:cubicBezTo>
                  <a:pt x="787" y="173"/>
                  <a:pt x="787" y="173"/>
                  <a:pt x="787" y="173"/>
                </a:cubicBezTo>
                <a:cubicBezTo>
                  <a:pt x="785" y="172"/>
                  <a:pt x="785" y="172"/>
                  <a:pt x="785" y="172"/>
                </a:cubicBezTo>
                <a:cubicBezTo>
                  <a:pt x="783" y="175"/>
                  <a:pt x="783" y="175"/>
                  <a:pt x="783" y="175"/>
                </a:cubicBezTo>
                <a:cubicBezTo>
                  <a:pt x="788" y="180"/>
                  <a:pt x="788" y="180"/>
                  <a:pt x="788" y="180"/>
                </a:cubicBezTo>
                <a:cubicBezTo>
                  <a:pt x="792" y="177"/>
                  <a:pt x="792" y="177"/>
                  <a:pt x="792" y="177"/>
                </a:cubicBezTo>
                <a:cubicBezTo>
                  <a:pt x="792" y="181"/>
                  <a:pt x="792" y="181"/>
                  <a:pt x="792" y="181"/>
                </a:cubicBezTo>
                <a:cubicBezTo>
                  <a:pt x="789" y="183"/>
                  <a:pt x="789" y="183"/>
                  <a:pt x="789" y="183"/>
                </a:cubicBezTo>
                <a:cubicBezTo>
                  <a:pt x="791" y="185"/>
                  <a:pt x="791" y="185"/>
                  <a:pt x="791" y="185"/>
                </a:cubicBezTo>
                <a:cubicBezTo>
                  <a:pt x="791" y="184"/>
                  <a:pt x="793" y="184"/>
                  <a:pt x="794" y="180"/>
                </a:cubicBezTo>
                <a:cubicBezTo>
                  <a:pt x="795" y="181"/>
                  <a:pt x="795" y="181"/>
                  <a:pt x="795" y="181"/>
                </a:cubicBezTo>
                <a:cubicBezTo>
                  <a:pt x="797" y="181"/>
                  <a:pt x="797" y="181"/>
                  <a:pt x="797" y="181"/>
                </a:cubicBezTo>
                <a:cubicBezTo>
                  <a:pt x="797" y="178"/>
                  <a:pt x="797" y="178"/>
                  <a:pt x="797" y="178"/>
                </a:cubicBezTo>
                <a:cubicBezTo>
                  <a:pt x="795" y="176"/>
                  <a:pt x="795" y="176"/>
                  <a:pt x="795" y="176"/>
                </a:cubicBezTo>
                <a:cubicBezTo>
                  <a:pt x="796" y="172"/>
                  <a:pt x="796" y="172"/>
                  <a:pt x="796" y="172"/>
                </a:cubicBezTo>
                <a:cubicBezTo>
                  <a:pt x="801" y="173"/>
                  <a:pt x="801" y="173"/>
                  <a:pt x="801" y="173"/>
                </a:cubicBezTo>
                <a:cubicBezTo>
                  <a:pt x="798" y="178"/>
                  <a:pt x="798" y="178"/>
                  <a:pt x="798" y="178"/>
                </a:cubicBezTo>
                <a:cubicBezTo>
                  <a:pt x="801" y="177"/>
                  <a:pt x="801" y="177"/>
                  <a:pt x="801" y="177"/>
                </a:cubicBezTo>
                <a:cubicBezTo>
                  <a:pt x="801" y="176"/>
                  <a:pt x="807" y="174"/>
                  <a:pt x="802" y="172"/>
                </a:cubicBezTo>
                <a:cubicBezTo>
                  <a:pt x="809" y="169"/>
                  <a:pt x="809" y="169"/>
                  <a:pt x="809" y="169"/>
                </a:cubicBezTo>
                <a:cubicBezTo>
                  <a:pt x="810" y="169"/>
                  <a:pt x="806" y="170"/>
                  <a:pt x="810" y="170"/>
                </a:cubicBezTo>
                <a:cubicBezTo>
                  <a:pt x="811" y="169"/>
                  <a:pt x="811" y="169"/>
                  <a:pt x="811" y="169"/>
                </a:cubicBezTo>
                <a:cubicBezTo>
                  <a:pt x="808" y="166"/>
                  <a:pt x="808" y="166"/>
                  <a:pt x="808" y="166"/>
                </a:cubicBezTo>
                <a:cubicBezTo>
                  <a:pt x="807" y="168"/>
                  <a:pt x="807" y="168"/>
                  <a:pt x="807" y="168"/>
                </a:cubicBezTo>
                <a:cubicBezTo>
                  <a:pt x="806" y="165"/>
                  <a:pt x="806" y="165"/>
                  <a:pt x="806" y="165"/>
                </a:cubicBezTo>
                <a:cubicBezTo>
                  <a:pt x="811" y="165"/>
                  <a:pt x="811" y="165"/>
                  <a:pt x="811" y="165"/>
                </a:cubicBezTo>
                <a:cubicBezTo>
                  <a:pt x="812" y="165"/>
                  <a:pt x="812" y="165"/>
                  <a:pt x="812" y="165"/>
                </a:cubicBezTo>
                <a:cubicBezTo>
                  <a:pt x="813" y="164"/>
                  <a:pt x="801" y="172"/>
                  <a:pt x="818" y="165"/>
                </a:cubicBezTo>
                <a:cubicBezTo>
                  <a:pt x="819" y="161"/>
                  <a:pt x="819" y="161"/>
                  <a:pt x="819" y="161"/>
                </a:cubicBezTo>
                <a:cubicBezTo>
                  <a:pt x="821" y="160"/>
                  <a:pt x="821" y="160"/>
                  <a:pt x="821" y="160"/>
                </a:cubicBezTo>
                <a:cubicBezTo>
                  <a:pt x="824" y="159"/>
                  <a:pt x="824" y="159"/>
                  <a:pt x="824" y="159"/>
                </a:cubicBezTo>
                <a:cubicBezTo>
                  <a:pt x="825" y="156"/>
                  <a:pt x="825" y="156"/>
                  <a:pt x="825" y="156"/>
                </a:cubicBezTo>
                <a:cubicBezTo>
                  <a:pt x="830" y="155"/>
                  <a:pt x="830" y="155"/>
                  <a:pt x="830" y="155"/>
                </a:cubicBezTo>
                <a:cubicBezTo>
                  <a:pt x="832" y="151"/>
                  <a:pt x="832" y="151"/>
                  <a:pt x="832" y="151"/>
                </a:cubicBezTo>
                <a:cubicBezTo>
                  <a:pt x="834" y="150"/>
                  <a:pt x="834" y="150"/>
                  <a:pt x="834" y="150"/>
                </a:cubicBezTo>
                <a:cubicBezTo>
                  <a:pt x="835" y="147"/>
                  <a:pt x="835" y="147"/>
                  <a:pt x="835" y="147"/>
                </a:cubicBezTo>
                <a:cubicBezTo>
                  <a:pt x="836" y="148"/>
                  <a:pt x="836" y="148"/>
                  <a:pt x="836" y="148"/>
                </a:cubicBezTo>
                <a:cubicBezTo>
                  <a:pt x="841" y="144"/>
                  <a:pt x="841" y="144"/>
                  <a:pt x="841" y="144"/>
                </a:cubicBezTo>
                <a:cubicBezTo>
                  <a:pt x="841" y="143"/>
                  <a:pt x="839" y="148"/>
                  <a:pt x="842" y="142"/>
                </a:cubicBezTo>
                <a:cubicBezTo>
                  <a:pt x="844" y="143"/>
                  <a:pt x="844" y="143"/>
                  <a:pt x="844" y="143"/>
                </a:cubicBezTo>
                <a:cubicBezTo>
                  <a:pt x="845" y="138"/>
                  <a:pt x="845" y="138"/>
                  <a:pt x="845" y="138"/>
                </a:cubicBezTo>
                <a:cubicBezTo>
                  <a:pt x="848" y="137"/>
                  <a:pt x="848" y="137"/>
                  <a:pt x="848" y="137"/>
                </a:cubicBezTo>
                <a:cubicBezTo>
                  <a:pt x="850" y="134"/>
                  <a:pt x="850" y="134"/>
                  <a:pt x="850" y="134"/>
                </a:cubicBezTo>
                <a:cubicBezTo>
                  <a:pt x="854" y="133"/>
                  <a:pt x="854" y="133"/>
                  <a:pt x="854" y="133"/>
                </a:cubicBezTo>
                <a:cubicBezTo>
                  <a:pt x="855" y="130"/>
                  <a:pt x="855" y="130"/>
                  <a:pt x="855" y="130"/>
                </a:cubicBezTo>
                <a:cubicBezTo>
                  <a:pt x="859" y="130"/>
                  <a:pt x="859" y="130"/>
                  <a:pt x="859" y="130"/>
                </a:cubicBezTo>
                <a:cubicBezTo>
                  <a:pt x="862" y="127"/>
                  <a:pt x="862" y="127"/>
                  <a:pt x="862" y="127"/>
                </a:cubicBezTo>
                <a:cubicBezTo>
                  <a:pt x="864" y="127"/>
                  <a:pt x="853" y="131"/>
                  <a:pt x="866" y="126"/>
                </a:cubicBezTo>
                <a:cubicBezTo>
                  <a:pt x="866" y="126"/>
                  <a:pt x="868" y="126"/>
                  <a:pt x="865" y="125"/>
                </a:cubicBezTo>
                <a:cubicBezTo>
                  <a:pt x="867" y="121"/>
                  <a:pt x="867" y="121"/>
                  <a:pt x="867" y="121"/>
                </a:cubicBezTo>
                <a:cubicBezTo>
                  <a:pt x="871" y="120"/>
                  <a:pt x="871" y="120"/>
                  <a:pt x="871" y="120"/>
                </a:cubicBezTo>
                <a:cubicBezTo>
                  <a:pt x="875" y="116"/>
                  <a:pt x="875" y="116"/>
                  <a:pt x="875" y="116"/>
                </a:cubicBezTo>
                <a:cubicBezTo>
                  <a:pt x="876" y="114"/>
                  <a:pt x="876" y="114"/>
                  <a:pt x="876" y="114"/>
                </a:cubicBezTo>
                <a:cubicBezTo>
                  <a:pt x="882" y="111"/>
                  <a:pt x="882" y="111"/>
                  <a:pt x="882" y="111"/>
                </a:cubicBezTo>
                <a:cubicBezTo>
                  <a:pt x="884" y="107"/>
                  <a:pt x="884" y="107"/>
                  <a:pt x="884" y="107"/>
                </a:cubicBezTo>
                <a:cubicBezTo>
                  <a:pt x="891" y="103"/>
                  <a:pt x="891" y="103"/>
                  <a:pt x="891" y="103"/>
                </a:cubicBezTo>
                <a:cubicBezTo>
                  <a:pt x="891" y="100"/>
                  <a:pt x="891" y="100"/>
                  <a:pt x="891" y="100"/>
                </a:cubicBezTo>
                <a:cubicBezTo>
                  <a:pt x="894" y="100"/>
                  <a:pt x="894" y="100"/>
                  <a:pt x="894" y="100"/>
                </a:cubicBezTo>
                <a:cubicBezTo>
                  <a:pt x="898" y="96"/>
                  <a:pt x="898" y="96"/>
                  <a:pt x="898" y="96"/>
                </a:cubicBezTo>
                <a:cubicBezTo>
                  <a:pt x="901" y="96"/>
                  <a:pt x="901" y="96"/>
                  <a:pt x="901" y="96"/>
                </a:cubicBezTo>
                <a:cubicBezTo>
                  <a:pt x="900" y="96"/>
                  <a:pt x="900" y="96"/>
                  <a:pt x="900" y="96"/>
                </a:cubicBezTo>
                <a:cubicBezTo>
                  <a:pt x="900" y="94"/>
                  <a:pt x="900" y="94"/>
                  <a:pt x="900" y="94"/>
                </a:cubicBezTo>
                <a:cubicBezTo>
                  <a:pt x="901" y="94"/>
                  <a:pt x="901" y="94"/>
                  <a:pt x="901" y="94"/>
                </a:cubicBezTo>
                <a:cubicBezTo>
                  <a:pt x="901" y="95"/>
                  <a:pt x="902" y="93"/>
                  <a:pt x="901" y="95"/>
                </a:cubicBezTo>
                <a:cubicBezTo>
                  <a:pt x="903" y="94"/>
                  <a:pt x="903" y="94"/>
                  <a:pt x="903" y="94"/>
                </a:cubicBezTo>
                <a:cubicBezTo>
                  <a:pt x="901" y="93"/>
                  <a:pt x="901" y="93"/>
                  <a:pt x="901" y="93"/>
                </a:cubicBezTo>
                <a:cubicBezTo>
                  <a:pt x="908" y="90"/>
                  <a:pt x="908" y="90"/>
                  <a:pt x="908" y="90"/>
                </a:cubicBezTo>
                <a:cubicBezTo>
                  <a:pt x="910" y="90"/>
                  <a:pt x="910" y="90"/>
                  <a:pt x="910" y="90"/>
                </a:cubicBezTo>
                <a:cubicBezTo>
                  <a:pt x="910" y="94"/>
                  <a:pt x="914" y="86"/>
                  <a:pt x="910" y="94"/>
                </a:cubicBezTo>
                <a:cubicBezTo>
                  <a:pt x="913" y="98"/>
                  <a:pt x="913" y="98"/>
                  <a:pt x="913" y="98"/>
                </a:cubicBezTo>
                <a:cubicBezTo>
                  <a:pt x="912" y="98"/>
                  <a:pt x="912" y="98"/>
                  <a:pt x="912" y="98"/>
                </a:cubicBezTo>
                <a:cubicBezTo>
                  <a:pt x="912" y="100"/>
                  <a:pt x="912" y="100"/>
                  <a:pt x="912" y="100"/>
                </a:cubicBezTo>
                <a:cubicBezTo>
                  <a:pt x="908" y="99"/>
                  <a:pt x="908" y="99"/>
                  <a:pt x="908" y="99"/>
                </a:cubicBezTo>
                <a:cubicBezTo>
                  <a:pt x="902" y="104"/>
                  <a:pt x="902" y="104"/>
                  <a:pt x="902" y="104"/>
                </a:cubicBezTo>
                <a:cubicBezTo>
                  <a:pt x="899" y="102"/>
                  <a:pt x="899" y="102"/>
                  <a:pt x="899" y="102"/>
                </a:cubicBezTo>
                <a:cubicBezTo>
                  <a:pt x="899" y="102"/>
                  <a:pt x="899" y="102"/>
                  <a:pt x="899" y="102"/>
                </a:cubicBezTo>
                <a:cubicBezTo>
                  <a:pt x="899" y="105"/>
                  <a:pt x="899" y="105"/>
                  <a:pt x="899" y="105"/>
                </a:cubicBezTo>
                <a:cubicBezTo>
                  <a:pt x="898" y="105"/>
                  <a:pt x="896" y="104"/>
                  <a:pt x="895" y="105"/>
                </a:cubicBezTo>
                <a:cubicBezTo>
                  <a:pt x="899" y="108"/>
                  <a:pt x="899" y="108"/>
                  <a:pt x="899" y="108"/>
                </a:cubicBezTo>
                <a:cubicBezTo>
                  <a:pt x="903" y="105"/>
                  <a:pt x="903" y="105"/>
                  <a:pt x="903" y="105"/>
                </a:cubicBezTo>
                <a:cubicBezTo>
                  <a:pt x="909" y="109"/>
                  <a:pt x="890" y="102"/>
                  <a:pt x="911" y="109"/>
                </a:cubicBezTo>
                <a:cubicBezTo>
                  <a:pt x="913" y="104"/>
                  <a:pt x="913" y="104"/>
                  <a:pt x="913" y="104"/>
                </a:cubicBezTo>
                <a:cubicBezTo>
                  <a:pt x="915" y="109"/>
                  <a:pt x="915" y="109"/>
                  <a:pt x="915" y="109"/>
                </a:cubicBezTo>
                <a:cubicBezTo>
                  <a:pt x="913" y="114"/>
                  <a:pt x="913" y="108"/>
                  <a:pt x="903" y="112"/>
                </a:cubicBezTo>
                <a:cubicBezTo>
                  <a:pt x="892" y="121"/>
                  <a:pt x="892" y="121"/>
                  <a:pt x="892" y="121"/>
                </a:cubicBezTo>
                <a:cubicBezTo>
                  <a:pt x="890" y="123"/>
                  <a:pt x="890" y="123"/>
                  <a:pt x="890" y="123"/>
                </a:cubicBezTo>
                <a:cubicBezTo>
                  <a:pt x="886" y="126"/>
                  <a:pt x="886" y="126"/>
                  <a:pt x="886" y="126"/>
                </a:cubicBezTo>
                <a:cubicBezTo>
                  <a:pt x="885" y="129"/>
                  <a:pt x="885" y="129"/>
                  <a:pt x="885" y="129"/>
                </a:cubicBezTo>
                <a:cubicBezTo>
                  <a:pt x="879" y="132"/>
                  <a:pt x="879" y="132"/>
                  <a:pt x="879" y="132"/>
                </a:cubicBezTo>
                <a:cubicBezTo>
                  <a:pt x="877" y="137"/>
                  <a:pt x="877" y="137"/>
                  <a:pt x="877" y="137"/>
                </a:cubicBezTo>
                <a:cubicBezTo>
                  <a:pt x="869" y="141"/>
                  <a:pt x="869" y="141"/>
                  <a:pt x="869" y="141"/>
                </a:cubicBezTo>
                <a:cubicBezTo>
                  <a:pt x="868" y="144"/>
                  <a:pt x="868" y="144"/>
                  <a:pt x="868" y="144"/>
                </a:cubicBezTo>
                <a:cubicBezTo>
                  <a:pt x="867" y="143"/>
                  <a:pt x="867" y="143"/>
                  <a:pt x="867" y="143"/>
                </a:cubicBezTo>
                <a:cubicBezTo>
                  <a:pt x="857" y="151"/>
                  <a:pt x="857" y="151"/>
                  <a:pt x="857" y="151"/>
                </a:cubicBezTo>
                <a:cubicBezTo>
                  <a:pt x="855" y="151"/>
                  <a:pt x="855" y="151"/>
                  <a:pt x="855" y="151"/>
                </a:cubicBezTo>
                <a:cubicBezTo>
                  <a:pt x="855" y="153"/>
                  <a:pt x="855" y="153"/>
                  <a:pt x="855" y="153"/>
                </a:cubicBezTo>
                <a:cubicBezTo>
                  <a:pt x="854" y="154"/>
                  <a:pt x="849" y="156"/>
                  <a:pt x="851" y="157"/>
                </a:cubicBezTo>
                <a:cubicBezTo>
                  <a:pt x="843" y="162"/>
                  <a:pt x="843" y="162"/>
                  <a:pt x="843" y="162"/>
                </a:cubicBezTo>
                <a:cubicBezTo>
                  <a:pt x="840" y="165"/>
                  <a:pt x="839" y="165"/>
                  <a:pt x="836" y="170"/>
                </a:cubicBezTo>
                <a:cubicBezTo>
                  <a:pt x="841" y="170"/>
                  <a:pt x="841" y="170"/>
                  <a:pt x="841" y="170"/>
                </a:cubicBezTo>
                <a:cubicBezTo>
                  <a:pt x="849" y="165"/>
                  <a:pt x="849" y="165"/>
                  <a:pt x="849" y="165"/>
                </a:cubicBezTo>
                <a:cubicBezTo>
                  <a:pt x="852" y="164"/>
                  <a:pt x="849" y="175"/>
                  <a:pt x="851" y="161"/>
                </a:cubicBezTo>
                <a:cubicBezTo>
                  <a:pt x="853" y="163"/>
                  <a:pt x="853" y="163"/>
                  <a:pt x="853" y="163"/>
                </a:cubicBezTo>
                <a:cubicBezTo>
                  <a:pt x="849" y="169"/>
                  <a:pt x="849" y="169"/>
                  <a:pt x="849" y="169"/>
                </a:cubicBezTo>
                <a:cubicBezTo>
                  <a:pt x="845" y="170"/>
                  <a:pt x="845" y="170"/>
                  <a:pt x="845" y="170"/>
                </a:cubicBezTo>
                <a:cubicBezTo>
                  <a:pt x="844" y="177"/>
                  <a:pt x="844" y="177"/>
                  <a:pt x="844" y="177"/>
                </a:cubicBezTo>
                <a:cubicBezTo>
                  <a:pt x="840" y="178"/>
                  <a:pt x="840" y="178"/>
                  <a:pt x="840" y="178"/>
                </a:cubicBezTo>
                <a:cubicBezTo>
                  <a:pt x="819" y="198"/>
                  <a:pt x="819" y="198"/>
                  <a:pt x="819" y="198"/>
                </a:cubicBezTo>
                <a:cubicBezTo>
                  <a:pt x="817" y="199"/>
                  <a:pt x="817" y="199"/>
                  <a:pt x="817" y="199"/>
                </a:cubicBezTo>
                <a:cubicBezTo>
                  <a:pt x="817" y="200"/>
                  <a:pt x="817" y="200"/>
                  <a:pt x="817" y="200"/>
                </a:cubicBezTo>
                <a:cubicBezTo>
                  <a:pt x="818" y="201"/>
                  <a:pt x="818" y="201"/>
                  <a:pt x="818" y="201"/>
                </a:cubicBezTo>
                <a:cubicBezTo>
                  <a:pt x="826" y="197"/>
                  <a:pt x="826" y="197"/>
                  <a:pt x="826" y="197"/>
                </a:cubicBezTo>
                <a:cubicBezTo>
                  <a:pt x="828" y="193"/>
                  <a:pt x="828" y="193"/>
                  <a:pt x="828" y="193"/>
                </a:cubicBezTo>
                <a:cubicBezTo>
                  <a:pt x="834" y="189"/>
                  <a:pt x="834" y="189"/>
                  <a:pt x="834" y="189"/>
                </a:cubicBezTo>
                <a:cubicBezTo>
                  <a:pt x="837" y="185"/>
                  <a:pt x="837" y="185"/>
                  <a:pt x="837" y="185"/>
                </a:cubicBezTo>
                <a:cubicBezTo>
                  <a:pt x="838" y="185"/>
                  <a:pt x="840" y="184"/>
                  <a:pt x="841" y="185"/>
                </a:cubicBezTo>
                <a:cubicBezTo>
                  <a:pt x="837" y="189"/>
                  <a:pt x="837" y="189"/>
                  <a:pt x="837" y="189"/>
                </a:cubicBezTo>
                <a:cubicBezTo>
                  <a:pt x="837" y="189"/>
                  <a:pt x="833" y="187"/>
                  <a:pt x="835" y="191"/>
                </a:cubicBezTo>
                <a:cubicBezTo>
                  <a:pt x="831" y="193"/>
                  <a:pt x="831" y="193"/>
                  <a:pt x="831" y="193"/>
                </a:cubicBezTo>
                <a:cubicBezTo>
                  <a:pt x="821" y="202"/>
                  <a:pt x="821" y="202"/>
                  <a:pt x="821" y="202"/>
                </a:cubicBezTo>
                <a:cubicBezTo>
                  <a:pt x="820" y="203"/>
                  <a:pt x="828" y="195"/>
                  <a:pt x="820" y="206"/>
                </a:cubicBezTo>
                <a:cubicBezTo>
                  <a:pt x="817" y="204"/>
                  <a:pt x="817" y="204"/>
                  <a:pt x="817" y="204"/>
                </a:cubicBezTo>
                <a:cubicBezTo>
                  <a:pt x="813" y="206"/>
                  <a:pt x="813" y="206"/>
                  <a:pt x="813" y="206"/>
                </a:cubicBezTo>
                <a:cubicBezTo>
                  <a:pt x="814" y="208"/>
                  <a:pt x="814" y="208"/>
                  <a:pt x="814" y="208"/>
                </a:cubicBezTo>
                <a:cubicBezTo>
                  <a:pt x="808" y="211"/>
                  <a:pt x="808" y="211"/>
                  <a:pt x="808" y="211"/>
                </a:cubicBezTo>
                <a:cubicBezTo>
                  <a:pt x="811" y="213"/>
                  <a:pt x="815" y="204"/>
                  <a:pt x="803" y="211"/>
                </a:cubicBezTo>
                <a:cubicBezTo>
                  <a:pt x="802" y="215"/>
                  <a:pt x="802" y="215"/>
                  <a:pt x="802" y="215"/>
                </a:cubicBezTo>
                <a:cubicBezTo>
                  <a:pt x="795" y="219"/>
                  <a:pt x="795" y="219"/>
                  <a:pt x="795" y="219"/>
                </a:cubicBezTo>
                <a:cubicBezTo>
                  <a:pt x="769" y="238"/>
                  <a:pt x="769" y="238"/>
                  <a:pt x="769" y="238"/>
                </a:cubicBezTo>
                <a:cubicBezTo>
                  <a:pt x="760" y="245"/>
                  <a:pt x="760" y="245"/>
                  <a:pt x="760" y="245"/>
                </a:cubicBezTo>
                <a:cubicBezTo>
                  <a:pt x="742" y="258"/>
                  <a:pt x="742" y="258"/>
                  <a:pt x="742" y="258"/>
                </a:cubicBezTo>
                <a:cubicBezTo>
                  <a:pt x="737" y="260"/>
                  <a:pt x="737" y="260"/>
                  <a:pt x="737" y="260"/>
                </a:cubicBezTo>
                <a:cubicBezTo>
                  <a:pt x="729" y="265"/>
                  <a:pt x="729" y="265"/>
                  <a:pt x="729" y="265"/>
                </a:cubicBezTo>
                <a:cubicBezTo>
                  <a:pt x="729" y="263"/>
                  <a:pt x="739" y="261"/>
                  <a:pt x="725" y="267"/>
                </a:cubicBezTo>
                <a:cubicBezTo>
                  <a:pt x="722" y="270"/>
                  <a:pt x="722" y="270"/>
                  <a:pt x="722" y="270"/>
                </a:cubicBezTo>
                <a:cubicBezTo>
                  <a:pt x="725" y="271"/>
                  <a:pt x="725" y="271"/>
                  <a:pt x="725" y="271"/>
                </a:cubicBezTo>
                <a:cubicBezTo>
                  <a:pt x="723" y="269"/>
                  <a:pt x="724" y="272"/>
                  <a:pt x="721" y="273"/>
                </a:cubicBezTo>
                <a:cubicBezTo>
                  <a:pt x="720" y="272"/>
                  <a:pt x="720" y="272"/>
                  <a:pt x="720" y="272"/>
                </a:cubicBezTo>
                <a:cubicBezTo>
                  <a:pt x="714" y="277"/>
                  <a:pt x="714" y="277"/>
                  <a:pt x="714" y="277"/>
                </a:cubicBezTo>
                <a:cubicBezTo>
                  <a:pt x="712" y="278"/>
                  <a:pt x="713" y="273"/>
                  <a:pt x="709" y="281"/>
                </a:cubicBezTo>
                <a:cubicBezTo>
                  <a:pt x="710" y="283"/>
                  <a:pt x="710" y="283"/>
                  <a:pt x="710" y="283"/>
                </a:cubicBezTo>
                <a:cubicBezTo>
                  <a:pt x="706" y="286"/>
                  <a:pt x="706" y="286"/>
                  <a:pt x="706" y="286"/>
                </a:cubicBezTo>
                <a:cubicBezTo>
                  <a:pt x="707" y="281"/>
                  <a:pt x="707" y="281"/>
                  <a:pt x="707" y="281"/>
                </a:cubicBezTo>
                <a:cubicBezTo>
                  <a:pt x="705" y="282"/>
                  <a:pt x="705" y="282"/>
                  <a:pt x="705" y="282"/>
                </a:cubicBezTo>
                <a:cubicBezTo>
                  <a:pt x="702" y="286"/>
                  <a:pt x="702" y="286"/>
                  <a:pt x="702" y="286"/>
                </a:cubicBezTo>
                <a:cubicBezTo>
                  <a:pt x="704" y="289"/>
                  <a:pt x="704" y="289"/>
                  <a:pt x="704" y="289"/>
                </a:cubicBezTo>
                <a:cubicBezTo>
                  <a:pt x="700" y="291"/>
                  <a:pt x="700" y="291"/>
                  <a:pt x="700" y="291"/>
                </a:cubicBezTo>
                <a:cubicBezTo>
                  <a:pt x="697" y="292"/>
                  <a:pt x="697" y="292"/>
                  <a:pt x="697" y="292"/>
                </a:cubicBezTo>
                <a:cubicBezTo>
                  <a:pt x="682" y="302"/>
                  <a:pt x="682" y="302"/>
                  <a:pt x="682" y="302"/>
                </a:cubicBezTo>
                <a:cubicBezTo>
                  <a:pt x="680" y="304"/>
                  <a:pt x="680" y="304"/>
                  <a:pt x="680" y="304"/>
                </a:cubicBezTo>
                <a:cubicBezTo>
                  <a:pt x="685" y="303"/>
                  <a:pt x="685" y="303"/>
                  <a:pt x="685" y="303"/>
                </a:cubicBezTo>
                <a:cubicBezTo>
                  <a:pt x="696" y="297"/>
                  <a:pt x="696" y="297"/>
                  <a:pt x="696" y="297"/>
                </a:cubicBezTo>
                <a:cubicBezTo>
                  <a:pt x="697" y="295"/>
                  <a:pt x="697" y="295"/>
                  <a:pt x="697" y="295"/>
                </a:cubicBezTo>
                <a:cubicBezTo>
                  <a:pt x="703" y="292"/>
                  <a:pt x="703" y="292"/>
                  <a:pt x="703" y="292"/>
                </a:cubicBezTo>
                <a:cubicBezTo>
                  <a:pt x="708" y="292"/>
                  <a:pt x="708" y="292"/>
                  <a:pt x="708" y="292"/>
                </a:cubicBezTo>
                <a:cubicBezTo>
                  <a:pt x="715" y="287"/>
                  <a:pt x="715" y="287"/>
                  <a:pt x="715" y="287"/>
                </a:cubicBezTo>
                <a:cubicBezTo>
                  <a:pt x="719" y="287"/>
                  <a:pt x="719" y="287"/>
                  <a:pt x="719" y="287"/>
                </a:cubicBezTo>
                <a:cubicBezTo>
                  <a:pt x="720" y="283"/>
                  <a:pt x="720" y="283"/>
                  <a:pt x="720" y="283"/>
                </a:cubicBezTo>
                <a:cubicBezTo>
                  <a:pt x="728" y="280"/>
                  <a:pt x="728" y="280"/>
                  <a:pt x="728" y="280"/>
                </a:cubicBezTo>
                <a:cubicBezTo>
                  <a:pt x="732" y="277"/>
                  <a:pt x="732" y="277"/>
                  <a:pt x="732" y="277"/>
                </a:cubicBezTo>
                <a:cubicBezTo>
                  <a:pt x="732" y="276"/>
                  <a:pt x="726" y="281"/>
                  <a:pt x="733" y="275"/>
                </a:cubicBezTo>
                <a:cubicBezTo>
                  <a:pt x="736" y="277"/>
                  <a:pt x="736" y="277"/>
                  <a:pt x="736" y="277"/>
                </a:cubicBezTo>
                <a:cubicBezTo>
                  <a:pt x="738" y="275"/>
                  <a:pt x="738" y="275"/>
                  <a:pt x="738" y="275"/>
                </a:cubicBezTo>
                <a:cubicBezTo>
                  <a:pt x="735" y="274"/>
                  <a:pt x="735" y="274"/>
                  <a:pt x="735" y="274"/>
                </a:cubicBezTo>
                <a:cubicBezTo>
                  <a:pt x="737" y="272"/>
                  <a:pt x="737" y="272"/>
                  <a:pt x="737" y="272"/>
                </a:cubicBezTo>
                <a:cubicBezTo>
                  <a:pt x="738" y="274"/>
                  <a:pt x="738" y="274"/>
                  <a:pt x="738" y="274"/>
                </a:cubicBezTo>
                <a:cubicBezTo>
                  <a:pt x="743" y="272"/>
                  <a:pt x="743" y="272"/>
                  <a:pt x="743" y="272"/>
                </a:cubicBezTo>
                <a:cubicBezTo>
                  <a:pt x="746" y="268"/>
                  <a:pt x="746" y="268"/>
                  <a:pt x="746" y="268"/>
                </a:cubicBezTo>
                <a:cubicBezTo>
                  <a:pt x="749" y="268"/>
                  <a:pt x="749" y="268"/>
                  <a:pt x="749" y="268"/>
                </a:cubicBezTo>
                <a:cubicBezTo>
                  <a:pt x="751" y="264"/>
                  <a:pt x="751" y="264"/>
                  <a:pt x="751" y="264"/>
                </a:cubicBezTo>
                <a:cubicBezTo>
                  <a:pt x="756" y="263"/>
                  <a:pt x="756" y="263"/>
                  <a:pt x="756" y="263"/>
                </a:cubicBezTo>
                <a:cubicBezTo>
                  <a:pt x="757" y="260"/>
                  <a:pt x="757" y="260"/>
                  <a:pt x="757" y="260"/>
                </a:cubicBezTo>
                <a:cubicBezTo>
                  <a:pt x="765" y="257"/>
                  <a:pt x="765" y="257"/>
                  <a:pt x="765" y="257"/>
                </a:cubicBezTo>
                <a:cubicBezTo>
                  <a:pt x="771" y="252"/>
                  <a:pt x="771" y="252"/>
                  <a:pt x="771" y="252"/>
                </a:cubicBezTo>
                <a:cubicBezTo>
                  <a:pt x="771" y="251"/>
                  <a:pt x="762" y="260"/>
                  <a:pt x="775" y="250"/>
                </a:cubicBezTo>
                <a:cubicBezTo>
                  <a:pt x="774" y="253"/>
                  <a:pt x="774" y="253"/>
                  <a:pt x="774" y="253"/>
                </a:cubicBezTo>
                <a:cubicBezTo>
                  <a:pt x="775" y="254"/>
                  <a:pt x="775" y="254"/>
                  <a:pt x="775" y="254"/>
                </a:cubicBezTo>
                <a:cubicBezTo>
                  <a:pt x="776" y="252"/>
                  <a:pt x="776" y="252"/>
                  <a:pt x="776" y="252"/>
                </a:cubicBezTo>
                <a:cubicBezTo>
                  <a:pt x="781" y="254"/>
                  <a:pt x="781" y="254"/>
                  <a:pt x="781" y="254"/>
                </a:cubicBezTo>
                <a:cubicBezTo>
                  <a:pt x="781" y="250"/>
                  <a:pt x="781" y="250"/>
                  <a:pt x="781" y="250"/>
                </a:cubicBezTo>
                <a:cubicBezTo>
                  <a:pt x="779" y="248"/>
                  <a:pt x="779" y="248"/>
                  <a:pt x="779" y="248"/>
                </a:cubicBezTo>
                <a:cubicBezTo>
                  <a:pt x="779" y="247"/>
                  <a:pt x="771" y="254"/>
                  <a:pt x="781" y="246"/>
                </a:cubicBezTo>
                <a:cubicBezTo>
                  <a:pt x="791" y="238"/>
                  <a:pt x="791" y="238"/>
                  <a:pt x="791" y="238"/>
                </a:cubicBezTo>
                <a:cubicBezTo>
                  <a:pt x="795" y="237"/>
                  <a:pt x="795" y="237"/>
                  <a:pt x="795" y="237"/>
                </a:cubicBezTo>
                <a:cubicBezTo>
                  <a:pt x="798" y="233"/>
                  <a:pt x="798" y="233"/>
                  <a:pt x="798" y="233"/>
                </a:cubicBezTo>
                <a:cubicBezTo>
                  <a:pt x="801" y="233"/>
                  <a:pt x="801" y="233"/>
                  <a:pt x="801" y="233"/>
                </a:cubicBezTo>
                <a:cubicBezTo>
                  <a:pt x="801" y="231"/>
                  <a:pt x="801" y="231"/>
                  <a:pt x="801" y="231"/>
                </a:cubicBezTo>
                <a:cubicBezTo>
                  <a:pt x="802" y="226"/>
                  <a:pt x="808" y="235"/>
                  <a:pt x="808" y="227"/>
                </a:cubicBezTo>
                <a:cubicBezTo>
                  <a:pt x="809" y="224"/>
                  <a:pt x="809" y="224"/>
                  <a:pt x="809" y="224"/>
                </a:cubicBezTo>
                <a:cubicBezTo>
                  <a:pt x="812" y="224"/>
                  <a:pt x="812" y="224"/>
                  <a:pt x="812" y="224"/>
                </a:cubicBezTo>
                <a:cubicBezTo>
                  <a:pt x="811" y="225"/>
                  <a:pt x="811" y="225"/>
                  <a:pt x="811" y="225"/>
                </a:cubicBezTo>
                <a:cubicBezTo>
                  <a:pt x="812" y="225"/>
                  <a:pt x="810" y="222"/>
                  <a:pt x="812" y="226"/>
                </a:cubicBezTo>
                <a:cubicBezTo>
                  <a:pt x="814" y="224"/>
                  <a:pt x="814" y="224"/>
                  <a:pt x="814" y="224"/>
                </a:cubicBezTo>
                <a:cubicBezTo>
                  <a:pt x="813" y="223"/>
                  <a:pt x="813" y="223"/>
                  <a:pt x="813" y="223"/>
                </a:cubicBezTo>
                <a:cubicBezTo>
                  <a:pt x="821" y="216"/>
                  <a:pt x="821" y="216"/>
                  <a:pt x="821" y="216"/>
                </a:cubicBezTo>
                <a:cubicBezTo>
                  <a:pt x="824" y="215"/>
                  <a:pt x="824" y="215"/>
                  <a:pt x="824" y="215"/>
                </a:cubicBezTo>
                <a:cubicBezTo>
                  <a:pt x="826" y="212"/>
                  <a:pt x="826" y="212"/>
                  <a:pt x="826" y="212"/>
                </a:cubicBezTo>
                <a:cubicBezTo>
                  <a:pt x="828" y="213"/>
                  <a:pt x="831" y="208"/>
                  <a:pt x="833" y="212"/>
                </a:cubicBezTo>
                <a:cubicBezTo>
                  <a:pt x="833" y="206"/>
                  <a:pt x="833" y="206"/>
                  <a:pt x="833" y="206"/>
                </a:cubicBezTo>
                <a:cubicBezTo>
                  <a:pt x="834" y="203"/>
                  <a:pt x="835" y="211"/>
                  <a:pt x="839" y="203"/>
                </a:cubicBezTo>
                <a:cubicBezTo>
                  <a:pt x="841" y="203"/>
                  <a:pt x="841" y="203"/>
                  <a:pt x="841" y="203"/>
                </a:cubicBezTo>
                <a:cubicBezTo>
                  <a:pt x="841" y="204"/>
                  <a:pt x="841" y="204"/>
                  <a:pt x="841" y="204"/>
                </a:cubicBezTo>
                <a:cubicBezTo>
                  <a:pt x="843" y="203"/>
                  <a:pt x="843" y="203"/>
                  <a:pt x="843" y="203"/>
                </a:cubicBezTo>
                <a:cubicBezTo>
                  <a:pt x="841" y="201"/>
                  <a:pt x="841" y="201"/>
                  <a:pt x="841" y="201"/>
                </a:cubicBezTo>
                <a:cubicBezTo>
                  <a:pt x="841" y="199"/>
                  <a:pt x="841" y="199"/>
                  <a:pt x="841" y="199"/>
                </a:cubicBezTo>
                <a:cubicBezTo>
                  <a:pt x="846" y="198"/>
                  <a:pt x="846" y="198"/>
                  <a:pt x="846" y="198"/>
                </a:cubicBezTo>
                <a:cubicBezTo>
                  <a:pt x="846" y="196"/>
                  <a:pt x="846" y="196"/>
                  <a:pt x="846" y="196"/>
                </a:cubicBezTo>
                <a:cubicBezTo>
                  <a:pt x="851" y="198"/>
                  <a:pt x="851" y="198"/>
                  <a:pt x="851" y="198"/>
                </a:cubicBezTo>
                <a:cubicBezTo>
                  <a:pt x="852" y="197"/>
                  <a:pt x="848" y="201"/>
                  <a:pt x="853" y="197"/>
                </a:cubicBezTo>
                <a:cubicBezTo>
                  <a:pt x="850" y="194"/>
                  <a:pt x="850" y="194"/>
                  <a:pt x="850" y="194"/>
                </a:cubicBezTo>
                <a:cubicBezTo>
                  <a:pt x="859" y="189"/>
                  <a:pt x="859" y="189"/>
                  <a:pt x="859" y="189"/>
                </a:cubicBezTo>
                <a:cubicBezTo>
                  <a:pt x="859" y="185"/>
                  <a:pt x="859" y="185"/>
                  <a:pt x="859" y="185"/>
                </a:cubicBezTo>
                <a:cubicBezTo>
                  <a:pt x="865" y="183"/>
                  <a:pt x="865" y="183"/>
                  <a:pt x="865" y="183"/>
                </a:cubicBezTo>
                <a:cubicBezTo>
                  <a:pt x="866" y="180"/>
                  <a:pt x="866" y="180"/>
                  <a:pt x="866" y="180"/>
                </a:cubicBezTo>
                <a:cubicBezTo>
                  <a:pt x="872" y="177"/>
                  <a:pt x="872" y="177"/>
                  <a:pt x="872" y="177"/>
                </a:cubicBezTo>
                <a:cubicBezTo>
                  <a:pt x="879" y="178"/>
                  <a:pt x="879" y="178"/>
                  <a:pt x="879" y="178"/>
                </a:cubicBezTo>
                <a:cubicBezTo>
                  <a:pt x="880" y="178"/>
                  <a:pt x="880" y="178"/>
                  <a:pt x="880" y="178"/>
                </a:cubicBezTo>
                <a:cubicBezTo>
                  <a:pt x="879" y="181"/>
                  <a:pt x="879" y="181"/>
                  <a:pt x="879" y="181"/>
                </a:cubicBezTo>
                <a:cubicBezTo>
                  <a:pt x="875" y="180"/>
                  <a:pt x="875" y="180"/>
                  <a:pt x="875" y="180"/>
                </a:cubicBezTo>
                <a:cubicBezTo>
                  <a:pt x="872" y="182"/>
                  <a:pt x="872" y="182"/>
                  <a:pt x="872" y="182"/>
                </a:cubicBezTo>
                <a:cubicBezTo>
                  <a:pt x="874" y="188"/>
                  <a:pt x="871" y="180"/>
                  <a:pt x="879" y="183"/>
                </a:cubicBezTo>
                <a:cubicBezTo>
                  <a:pt x="879" y="184"/>
                  <a:pt x="879" y="184"/>
                  <a:pt x="879" y="184"/>
                </a:cubicBezTo>
                <a:cubicBezTo>
                  <a:pt x="880" y="185"/>
                  <a:pt x="880" y="185"/>
                  <a:pt x="880" y="185"/>
                </a:cubicBezTo>
                <a:cubicBezTo>
                  <a:pt x="881" y="185"/>
                  <a:pt x="887" y="190"/>
                  <a:pt x="882" y="182"/>
                </a:cubicBezTo>
                <a:cubicBezTo>
                  <a:pt x="887" y="182"/>
                  <a:pt x="887" y="182"/>
                  <a:pt x="887" y="182"/>
                </a:cubicBezTo>
                <a:cubicBezTo>
                  <a:pt x="885" y="183"/>
                  <a:pt x="885" y="183"/>
                  <a:pt x="885" y="183"/>
                </a:cubicBezTo>
                <a:cubicBezTo>
                  <a:pt x="884" y="187"/>
                  <a:pt x="884" y="187"/>
                  <a:pt x="884" y="187"/>
                </a:cubicBezTo>
                <a:cubicBezTo>
                  <a:pt x="883" y="187"/>
                  <a:pt x="886" y="188"/>
                  <a:pt x="882" y="187"/>
                </a:cubicBezTo>
                <a:cubicBezTo>
                  <a:pt x="881" y="188"/>
                  <a:pt x="881" y="188"/>
                  <a:pt x="881" y="188"/>
                </a:cubicBezTo>
                <a:cubicBezTo>
                  <a:pt x="882" y="191"/>
                  <a:pt x="882" y="191"/>
                  <a:pt x="882" y="191"/>
                </a:cubicBezTo>
                <a:cubicBezTo>
                  <a:pt x="882" y="194"/>
                  <a:pt x="882" y="194"/>
                  <a:pt x="882" y="194"/>
                </a:cubicBezTo>
                <a:cubicBezTo>
                  <a:pt x="881" y="194"/>
                  <a:pt x="881" y="194"/>
                  <a:pt x="881" y="194"/>
                </a:cubicBezTo>
                <a:cubicBezTo>
                  <a:pt x="881" y="197"/>
                  <a:pt x="881" y="197"/>
                  <a:pt x="881" y="197"/>
                </a:cubicBezTo>
                <a:cubicBezTo>
                  <a:pt x="883" y="199"/>
                  <a:pt x="883" y="199"/>
                  <a:pt x="883" y="199"/>
                </a:cubicBezTo>
                <a:cubicBezTo>
                  <a:pt x="886" y="193"/>
                  <a:pt x="886" y="193"/>
                  <a:pt x="886" y="193"/>
                </a:cubicBezTo>
                <a:cubicBezTo>
                  <a:pt x="891" y="195"/>
                  <a:pt x="891" y="195"/>
                  <a:pt x="891" y="195"/>
                </a:cubicBezTo>
                <a:cubicBezTo>
                  <a:pt x="889" y="198"/>
                  <a:pt x="889" y="198"/>
                  <a:pt x="889" y="198"/>
                </a:cubicBezTo>
                <a:cubicBezTo>
                  <a:pt x="884" y="198"/>
                  <a:pt x="884" y="198"/>
                  <a:pt x="884" y="198"/>
                </a:cubicBezTo>
                <a:cubicBezTo>
                  <a:pt x="884" y="199"/>
                  <a:pt x="887" y="195"/>
                  <a:pt x="884" y="200"/>
                </a:cubicBezTo>
                <a:cubicBezTo>
                  <a:pt x="882" y="198"/>
                  <a:pt x="882" y="198"/>
                  <a:pt x="882" y="198"/>
                </a:cubicBezTo>
                <a:cubicBezTo>
                  <a:pt x="876" y="201"/>
                  <a:pt x="876" y="201"/>
                  <a:pt x="876" y="201"/>
                </a:cubicBezTo>
                <a:cubicBezTo>
                  <a:pt x="873" y="201"/>
                  <a:pt x="873" y="201"/>
                  <a:pt x="873" y="201"/>
                </a:cubicBezTo>
                <a:cubicBezTo>
                  <a:pt x="873" y="205"/>
                  <a:pt x="873" y="205"/>
                  <a:pt x="873" y="205"/>
                </a:cubicBezTo>
                <a:cubicBezTo>
                  <a:pt x="869" y="206"/>
                  <a:pt x="869" y="206"/>
                  <a:pt x="869" y="206"/>
                </a:cubicBezTo>
                <a:cubicBezTo>
                  <a:pt x="867" y="208"/>
                  <a:pt x="867" y="208"/>
                  <a:pt x="867" y="208"/>
                </a:cubicBezTo>
                <a:cubicBezTo>
                  <a:pt x="861" y="209"/>
                  <a:pt x="861" y="209"/>
                  <a:pt x="861" y="209"/>
                </a:cubicBezTo>
                <a:cubicBezTo>
                  <a:pt x="861" y="211"/>
                  <a:pt x="861" y="211"/>
                  <a:pt x="861" y="211"/>
                </a:cubicBezTo>
                <a:cubicBezTo>
                  <a:pt x="852" y="216"/>
                  <a:pt x="852" y="216"/>
                  <a:pt x="852" y="216"/>
                </a:cubicBezTo>
                <a:cubicBezTo>
                  <a:pt x="854" y="212"/>
                  <a:pt x="854" y="212"/>
                  <a:pt x="854" y="212"/>
                </a:cubicBezTo>
                <a:cubicBezTo>
                  <a:pt x="855" y="212"/>
                  <a:pt x="854" y="215"/>
                  <a:pt x="851" y="213"/>
                </a:cubicBezTo>
                <a:cubicBezTo>
                  <a:pt x="851" y="212"/>
                  <a:pt x="858" y="218"/>
                  <a:pt x="851" y="210"/>
                </a:cubicBezTo>
                <a:cubicBezTo>
                  <a:pt x="846" y="212"/>
                  <a:pt x="846" y="212"/>
                  <a:pt x="846" y="212"/>
                </a:cubicBezTo>
                <a:cubicBezTo>
                  <a:pt x="845" y="213"/>
                  <a:pt x="845" y="213"/>
                  <a:pt x="845" y="213"/>
                </a:cubicBezTo>
                <a:cubicBezTo>
                  <a:pt x="851" y="214"/>
                  <a:pt x="851" y="214"/>
                  <a:pt x="851" y="214"/>
                </a:cubicBezTo>
                <a:cubicBezTo>
                  <a:pt x="847" y="219"/>
                  <a:pt x="847" y="219"/>
                  <a:pt x="847" y="219"/>
                </a:cubicBezTo>
                <a:cubicBezTo>
                  <a:pt x="847" y="221"/>
                  <a:pt x="847" y="221"/>
                  <a:pt x="847" y="221"/>
                </a:cubicBezTo>
                <a:cubicBezTo>
                  <a:pt x="851" y="220"/>
                  <a:pt x="851" y="220"/>
                  <a:pt x="851" y="220"/>
                </a:cubicBezTo>
                <a:cubicBezTo>
                  <a:pt x="848" y="223"/>
                  <a:pt x="848" y="223"/>
                  <a:pt x="848" y="223"/>
                </a:cubicBezTo>
                <a:cubicBezTo>
                  <a:pt x="844" y="224"/>
                  <a:pt x="844" y="224"/>
                  <a:pt x="844" y="224"/>
                </a:cubicBezTo>
                <a:cubicBezTo>
                  <a:pt x="839" y="222"/>
                  <a:pt x="839" y="222"/>
                  <a:pt x="839" y="222"/>
                </a:cubicBezTo>
                <a:cubicBezTo>
                  <a:pt x="841" y="220"/>
                  <a:pt x="841" y="220"/>
                  <a:pt x="841" y="220"/>
                </a:cubicBezTo>
                <a:cubicBezTo>
                  <a:pt x="843" y="218"/>
                  <a:pt x="843" y="218"/>
                  <a:pt x="843" y="218"/>
                </a:cubicBezTo>
                <a:cubicBezTo>
                  <a:pt x="841" y="218"/>
                  <a:pt x="841" y="218"/>
                  <a:pt x="841" y="218"/>
                </a:cubicBezTo>
                <a:cubicBezTo>
                  <a:pt x="831" y="225"/>
                  <a:pt x="831" y="225"/>
                  <a:pt x="831" y="225"/>
                </a:cubicBezTo>
                <a:cubicBezTo>
                  <a:pt x="829" y="225"/>
                  <a:pt x="842" y="223"/>
                  <a:pt x="827" y="227"/>
                </a:cubicBezTo>
                <a:cubicBezTo>
                  <a:pt x="821" y="234"/>
                  <a:pt x="821" y="234"/>
                  <a:pt x="821" y="234"/>
                </a:cubicBezTo>
                <a:cubicBezTo>
                  <a:pt x="808" y="242"/>
                  <a:pt x="808" y="242"/>
                  <a:pt x="808" y="242"/>
                </a:cubicBezTo>
                <a:cubicBezTo>
                  <a:pt x="807" y="243"/>
                  <a:pt x="807" y="243"/>
                  <a:pt x="807" y="243"/>
                </a:cubicBezTo>
                <a:cubicBezTo>
                  <a:pt x="808" y="242"/>
                  <a:pt x="808" y="244"/>
                  <a:pt x="809" y="243"/>
                </a:cubicBezTo>
                <a:cubicBezTo>
                  <a:pt x="793" y="254"/>
                  <a:pt x="793" y="254"/>
                  <a:pt x="793" y="254"/>
                </a:cubicBezTo>
                <a:cubicBezTo>
                  <a:pt x="791" y="255"/>
                  <a:pt x="791" y="255"/>
                  <a:pt x="791" y="255"/>
                </a:cubicBezTo>
                <a:cubicBezTo>
                  <a:pt x="792" y="259"/>
                  <a:pt x="792" y="259"/>
                  <a:pt x="792" y="259"/>
                </a:cubicBezTo>
                <a:cubicBezTo>
                  <a:pt x="793" y="259"/>
                  <a:pt x="787" y="261"/>
                  <a:pt x="793" y="258"/>
                </a:cubicBezTo>
                <a:cubicBezTo>
                  <a:pt x="793" y="256"/>
                  <a:pt x="793" y="256"/>
                  <a:pt x="793" y="256"/>
                </a:cubicBezTo>
                <a:cubicBezTo>
                  <a:pt x="793" y="255"/>
                  <a:pt x="786" y="262"/>
                  <a:pt x="797" y="256"/>
                </a:cubicBezTo>
                <a:cubicBezTo>
                  <a:pt x="797" y="254"/>
                  <a:pt x="797" y="254"/>
                  <a:pt x="797" y="254"/>
                </a:cubicBezTo>
                <a:cubicBezTo>
                  <a:pt x="806" y="250"/>
                  <a:pt x="806" y="250"/>
                  <a:pt x="806" y="250"/>
                </a:cubicBezTo>
                <a:cubicBezTo>
                  <a:pt x="812" y="242"/>
                  <a:pt x="812" y="242"/>
                  <a:pt x="812" y="242"/>
                </a:cubicBezTo>
                <a:cubicBezTo>
                  <a:pt x="824" y="234"/>
                  <a:pt x="824" y="234"/>
                  <a:pt x="824" y="234"/>
                </a:cubicBezTo>
                <a:cubicBezTo>
                  <a:pt x="823" y="234"/>
                  <a:pt x="823" y="234"/>
                  <a:pt x="823" y="234"/>
                </a:cubicBezTo>
                <a:cubicBezTo>
                  <a:pt x="829" y="231"/>
                  <a:pt x="829" y="231"/>
                  <a:pt x="829" y="231"/>
                </a:cubicBezTo>
                <a:cubicBezTo>
                  <a:pt x="831" y="227"/>
                  <a:pt x="831" y="227"/>
                  <a:pt x="831" y="227"/>
                </a:cubicBezTo>
                <a:cubicBezTo>
                  <a:pt x="837" y="224"/>
                  <a:pt x="837" y="224"/>
                  <a:pt x="837" y="224"/>
                </a:cubicBezTo>
                <a:cubicBezTo>
                  <a:pt x="838" y="227"/>
                  <a:pt x="846" y="216"/>
                  <a:pt x="837" y="229"/>
                </a:cubicBezTo>
                <a:cubicBezTo>
                  <a:pt x="838" y="229"/>
                  <a:pt x="838" y="229"/>
                  <a:pt x="838" y="229"/>
                </a:cubicBezTo>
                <a:cubicBezTo>
                  <a:pt x="837" y="231"/>
                  <a:pt x="837" y="231"/>
                  <a:pt x="837" y="231"/>
                </a:cubicBezTo>
                <a:cubicBezTo>
                  <a:pt x="834" y="232"/>
                  <a:pt x="834" y="232"/>
                  <a:pt x="834" y="232"/>
                </a:cubicBezTo>
                <a:cubicBezTo>
                  <a:pt x="829" y="231"/>
                  <a:pt x="829" y="231"/>
                  <a:pt x="829" y="231"/>
                </a:cubicBezTo>
                <a:cubicBezTo>
                  <a:pt x="827" y="233"/>
                  <a:pt x="827" y="233"/>
                  <a:pt x="827" y="233"/>
                </a:cubicBezTo>
                <a:cubicBezTo>
                  <a:pt x="830" y="235"/>
                  <a:pt x="830" y="235"/>
                  <a:pt x="830" y="235"/>
                </a:cubicBezTo>
                <a:cubicBezTo>
                  <a:pt x="833" y="235"/>
                  <a:pt x="833" y="235"/>
                  <a:pt x="833" y="235"/>
                </a:cubicBezTo>
                <a:cubicBezTo>
                  <a:pt x="823" y="238"/>
                  <a:pt x="823" y="238"/>
                  <a:pt x="823" y="238"/>
                </a:cubicBezTo>
                <a:cubicBezTo>
                  <a:pt x="823" y="240"/>
                  <a:pt x="823" y="240"/>
                  <a:pt x="823" y="240"/>
                </a:cubicBezTo>
                <a:cubicBezTo>
                  <a:pt x="822" y="241"/>
                  <a:pt x="830" y="241"/>
                  <a:pt x="821" y="240"/>
                </a:cubicBezTo>
                <a:cubicBezTo>
                  <a:pt x="814" y="242"/>
                  <a:pt x="814" y="242"/>
                  <a:pt x="814" y="242"/>
                </a:cubicBezTo>
                <a:cubicBezTo>
                  <a:pt x="818" y="243"/>
                  <a:pt x="818" y="243"/>
                  <a:pt x="818" y="243"/>
                </a:cubicBezTo>
                <a:cubicBezTo>
                  <a:pt x="818" y="244"/>
                  <a:pt x="818" y="245"/>
                  <a:pt x="816" y="244"/>
                </a:cubicBezTo>
                <a:cubicBezTo>
                  <a:pt x="817" y="244"/>
                  <a:pt x="820" y="241"/>
                  <a:pt x="817" y="247"/>
                </a:cubicBezTo>
                <a:cubicBezTo>
                  <a:pt x="818" y="246"/>
                  <a:pt x="822" y="242"/>
                  <a:pt x="813" y="246"/>
                </a:cubicBezTo>
                <a:cubicBezTo>
                  <a:pt x="812" y="246"/>
                  <a:pt x="812" y="246"/>
                  <a:pt x="812" y="246"/>
                </a:cubicBezTo>
                <a:cubicBezTo>
                  <a:pt x="815" y="248"/>
                  <a:pt x="815" y="248"/>
                  <a:pt x="815" y="248"/>
                </a:cubicBezTo>
                <a:cubicBezTo>
                  <a:pt x="810" y="248"/>
                  <a:pt x="810" y="248"/>
                  <a:pt x="810" y="248"/>
                </a:cubicBezTo>
                <a:cubicBezTo>
                  <a:pt x="803" y="254"/>
                  <a:pt x="803" y="254"/>
                  <a:pt x="803" y="254"/>
                </a:cubicBezTo>
                <a:cubicBezTo>
                  <a:pt x="803" y="255"/>
                  <a:pt x="803" y="255"/>
                  <a:pt x="803" y="255"/>
                </a:cubicBezTo>
                <a:cubicBezTo>
                  <a:pt x="802" y="255"/>
                  <a:pt x="802" y="255"/>
                  <a:pt x="802" y="255"/>
                </a:cubicBezTo>
                <a:cubicBezTo>
                  <a:pt x="800" y="256"/>
                  <a:pt x="795" y="255"/>
                  <a:pt x="798" y="259"/>
                </a:cubicBezTo>
                <a:cubicBezTo>
                  <a:pt x="795" y="261"/>
                  <a:pt x="795" y="261"/>
                  <a:pt x="795" y="261"/>
                </a:cubicBezTo>
                <a:cubicBezTo>
                  <a:pt x="795" y="263"/>
                  <a:pt x="795" y="263"/>
                  <a:pt x="795" y="263"/>
                </a:cubicBezTo>
                <a:cubicBezTo>
                  <a:pt x="792" y="263"/>
                  <a:pt x="792" y="263"/>
                  <a:pt x="792" y="263"/>
                </a:cubicBezTo>
                <a:cubicBezTo>
                  <a:pt x="792" y="264"/>
                  <a:pt x="792" y="264"/>
                  <a:pt x="792" y="264"/>
                </a:cubicBezTo>
                <a:cubicBezTo>
                  <a:pt x="785" y="269"/>
                  <a:pt x="785" y="269"/>
                  <a:pt x="785" y="269"/>
                </a:cubicBezTo>
                <a:cubicBezTo>
                  <a:pt x="784" y="272"/>
                  <a:pt x="784" y="272"/>
                  <a:pt x="784" y="272"/>
                </a:cubicBezTo>
                <a:cubicBezTo>
                  <a:pt x="776" y="276"/>
                  <a:pt x="776" y="276"/>
                  <a:pt x="776" y="276"/>
                </a:cubicBezTo>
                <a:cubicBezTo>
                  <a:pt x="775" y="277"/>
                  <a:pt x="775" y="277"/>
                  <a:pt x="775" y="277"/>
                </a:cubicBezTo>
                <a:cubicBezTo>
                  <a:pt x="777" y="278"/>
                  <a:pt x="777" y="278"/>
                  <a:pt x="777" y="278"/>
                </a:cubicBezTo>
                <a:cubicBezTo>
                  <a:pt x="775" y="278"/>
                  <a:pt x="775" y="278"/>
                  <a:pt x="775" y="278"/>
                </a:cubicBezTo>
                <a:cubicBezTo>
                  <a:pt x="758" y="290"/>
                  <a:pt x="758" y="290"/>
                  <a:pt x="758" y="290"/>
                </a:cubicBezTo>
                <a:cubicBezTo>
                  <a:pt x="754" y="294"/>
                  <a:pt x="754" y="294"/>
                  <a:pt x="754" y="294"/>
                </a:cubicBezTo>
                <a:cubicBezTo>
                  <a:pt x="747" y="298"/>
                  <a:pt x="747" y="298"/>
                  <a:pt x="747" y="298"/>
                </a:cubicBezTo>
                <a:cubicBezTo>
                  <a:pt x="745" y="300"/>
                  <a:pt x="745" y="300"/>
                  <a:pt x="745" y="300"/>
                </a:cubicBezTo>
                <a:cubicBezTo>
                  <a:pt x="746" y="301"/>
                  <a:pt x="746" y="301"/>
                  <a:pt x="746" y="301"/>
                </a:cubicBezTo>
                <a:cubicBezTo>
                  <a:pt x="747" y="300"/>
                  <a:pt x="747" y="300"/>
                  <a:pt x="747" y="300"/>
                </a:cubicBezTo>
                <a:cubicBezTo>
                  <a:pt x="748" y="301"/>
                  <a:pt x="748" y="301"/>
                  <a:pt x="748" y="301"/>
                </a:cubicBezTo>
                <a:cubicBezTo>
                  <a:pt x="763" y="293"/>
                  <a:pt x="763" y="293"/>
                  <a:pt x="763" y="293"/>
                </a:cubicBezTo>
                <a:cubicBezTo>
                  <a:pt x="766" y="293"/>
                  <a:pt x="766" y="293"/>
                  <a:pt x="766" y="293"/>
                </a:cubicBezTo>
                <a:cubicBezTo>
                  <a:pt x="784" y="281"/>
                  <a:pt x="784" y="281"/>
                  <a:pt x="784" y="281"/>
                </a:cubicBezTo>
                <a:cubicBezTo>
                  <a:pt x="784" y="278"/>
                  <a:pt x="787" y="284"/>
                  <a:pt x="787" y="280"/>
                </a:cubicBezTo>
                <a:cubicBezTo>
                  <a:pt x="802" y="271"/>
                  <a:pt x="802" y="271"/>
                  <a:pt x="802" y="271"/>
                </a:cubicBezTo>
                <a:cubicBezTo>
                  <a:pt x="793" y="280"/>
                  <a:pt x="793" y="280"/>
                  <a:pt x="793" y="280"/>
                </a:cubicBezTo>
                <a:cubicBezTo>
                  <a:pt x="790" y="283"/>
                  <a:pt x="790" y="283"/>
                  <a:pt x="790" y="283"/>
                </a:cubicBezTo>
                <a:cubicBezTo>
                  <a:pt x="799" y="282"/>
                  <a:pt x="799" y="282"/>
                  <a:pt x="799" y="282"/>
                </a:cubicBezTo>
                <a:cubicBezTo>
                  <a:pt x="800" y="281"/>
                  <a:pt x="801" y="287"/>
                  <a:pt x="802" y="279"/>
                </a:cubicBezTo>
                <a:cubicBezTo>
                  <a:pt x="805" y="281"/>
                  <a:pt x="805" y="281"/>
                  <a:pt x="805" y="281"/>
                </a:cubicBezTo>
                <a:cubicBezTo>
                  <a:pt x="797" y="286"/>
                  <a:pt x="797" y="286"/>
                  <a:pt x="797" y="286"/>
                </a:cubicBezTo>
                <a:cubicBezTo>
                  <a:pt x="797" y="287"/>
                  <a:pt x="797" y="287"/>
                  <a:pt x="797" y="287"/>
                </a:cubicBezTo>
                <a:cubicBezTo>
                  <a:pt x="793" y="290"/>
                  <a:pt x="793" y="290"/>
                  <a:pt x="793" y="290"/>
                </a:cubicBezTo>
                <a:cubicBezTo>
                  <a:pt x="793" y="291"/>
                  <a:pt x="793" y="291"/>
                  <a:pt x="793" y="291"/>
                </a:cubicBezTo>
                <a:cubicBezTo>
                  <a:pt x="792" y="290"/>
                  <a:pt x="792" y="290"/>
                  <a:pt x="792" y="290"/>
                </a:cubicBezTo>
                <a:cubicBezTo>
                  <a:pt x="790" y="290"/>
                  <a:pt x="790" y="290"/>
                  <a:pt x="790" y="290"/>
                </a:cubicBezTo>
                <a:cubicBezTo>
                  <a:pt x="789" y="292"/>
                  <a:pt x="789" y="292"/>
                  <a:pt x="789" y="292"/>
                </a:cubicBezTo>
                <a:cubicBezTo>
                  <a:pt x="790" y="292"/>
                  <a:pt x="790" y="292"/>
                  <a:pt x="790" y="292"/>
                </a:cubicBezTo>
                <a:cubicBezTo>
                  <a:pt x="790" y="294"/>
                  <a:pt x="790" y="294"/>
                  <a:pt x="790" y="294"/>
                </a:cubicBezTo>
                <a:cubicBezTo>
                  <a:pt x="785" y="296"/>
                  <a:pt x="798" y="298"/>
                  <a:pt x="785" y="295"/>
                </a:cubicBezTo>
                <a:cubicBezTo>
                  <a:pt x="783" y="299"/>
                  <a:pt x="783" y="299"/>
                  <a:pt x="783" y="299"/>
                </a:cubicBezTo>
                <a:cubicBezTo>
                  <a:pt x="784" y="301"/>
                  <a:pt x="784" y="301"/>
                  <a:pt x="784" y="301"/>
                </a:cubicBezTo>
                <a:cubicBezTo>
                  <a:pt x="785" y="301"/>
                  <a:pt x="788" y="302"/>
                  <a:pt x="787" y="298"/>
                </a:cubicBezTo>
                <a:cubicBezTo>
                  <a:pt x="788" y="299"/>
                  <a:pt x="790" y="298"/>
                  <a:pt x="791" y="298"/>
                </a:cubicBezTo>
                <a:cubicBezTo>
                  <a:pt x="790" y="297"/>
                  <a:pt x="790" y="297"/>
                  <a:pt x="790" y="297"/>
                </a:cubicBezTo>
                <a:cubicBezTo>
                  <a:pt x="789" y="298"/>
                  <a:pt x="789" y="298"/>
                  <a:pt x="789" y="298"/>
                </a:cubicBezTo>
                <a:cubicBezTo>
                  <a:pt x="790" y="295"/>
                  <a:pt x="780" y="302"/>
                  <a:pt x="793" y="296"/>
                </a:cubicBezTo>
                <a:cubicBezTo>
                  <a:pt x="791" y="301"/>
                  <a:pt x="791" y="301"/>
                  <a:pt x="791" y="301"/>
                </a:cubicBezTo>
                <a:cubicBezTo>
                  <a:pt x="798" y="302"/>
                  <a:pt x="798" y="302"/>
                  <a:pt x="798" y="302"/>
                </a:cubicBezTo>
                <a:cubicBezTo>
                  <a:pt x="794" y="301"/>
                  <a:pt x="800" y="308"/>
                  <a:pt x="798" y="299"/>
                </a:cubicBezTo>
                <a:cubicBezTo>
                  <a:pt x="795" y="299"/>
                  <a:pt x="795" y="299"/>
                  <a:pt x="795" y="299"/>
                </a:cubicBezTo>
                <a:cubicBezTo>
                  <a:pt x="796" y="297"/>
                  <a:pt x="800" y="296"/>
                  <a:pt x="801" y="300"/>
                </a:cubicBezTo>
                <a:cubicBezTo>
                  <a:pt x="809" y="298"/>
                  <a:pt x="809" y="298"/>
                  <a:pt x="809" y="298"/>
                </a:cubicBezTo>
                <a:cubicBezTo>
                  <a:pt x="810" y="294"/>
                  <a:pt x="810" y="294"/>
                  <a:pt x="810" y="294"/>
                </a:cubicBezTo>
                <a:cubicBezTo>
                  <a:pt x="810" y="296"/>
                  <a:pt x="810" y="296"/>
                  <a:pt x="810" y="296"/>
                </a:cubicBezTo>
                <a:cubicBezTo>
                  <a:pt x="819" y="297"/>
                  <a:pt x="819" y="297"/>
                  <a:pt x="819" y="297"/>
                </a:cubicBezTo>
                <a:cubicBezTo>
                  <a:pt x="820" y="295"/>
                  <a:pt x="820" y="295"/>
                  <a:pt x="820" y="295"/>
                </a:cubicBezTo>
                <a:cubicBezTo>
                  <a:pt x="824" y="295"/>
                  <a:pt x="824" y="295"/>
                  <a:pt x="824" y="295"/>
                </a:cubicBezTo>
                <a:cubicBezTo>
                  <a:pt x="824" y="292"/>
                  <a:pt x="824" y="292"/>
                  <a:pt x="824" y="292"/>
                </a:cubicBezTo>
                <a:cubicBezTo>
                  <a:pt x="827" y="289"/>
                  <a:pt x="825" y="295"/>
                  <a:pt x="827" y="295"/>
                </a:cubicBezTo>
                <a:cubicBezTo>
                  <a:pt x="829" y="294"/>
                  <a:pt x="829" y="294"/>
                  <a:pt x="829" y="294"/>
                </a:cubicBezTo>
                <a:cubicBezTo>
                  <a:pt x="831" y="295"/>
                  <a:pt x="831" y="295"/>
                  <a:pt x="831" y="295"/>
                </a:cubicBezTo>
                <a:cubicBezTo>
                  <a:pt x="833" y="292"/>
                  <a:pt x="833" y="292"/>
                  <a:pt x="833" y="292"/>
                </a:cubicBezTo>
                <a:cubicBezTo>
                  <a:pt x="844" y="291"/>
                  <a:pt x="844" y="291"/>
                  <a:pt x="844" y="291"/>
                </a:cubicBezTo>
                <a:cubicBezTo>
                  <a:pt x="844" y="290"/>
                  <a:pt x="844" y="290"/>
                  <a:pt x="844" y="290"/>
                </a:cubicBezTo>
                <a:cubicBezTo>
                  <a:pt x="847" y="291"/>
                  <a:pt x="847" y="291"/>
                  <a:pt x="847" y="291"/>
                </a:cubicBezTo>
                <a:cubicBezTo>
                  <a:pt x="851" y="289"/>
                  <a:pt x="851" y="289"/>
                  <a:pt x="851" y="289"/>
                </a:cubicBezTo>
                <a:cubicBezTo>
                  <a:pt x="860" y="288"/>
                  <a:pt x="860" y="288"/>
                  <a:pt x="860" y="288"/>
                </a:cubicBezTo>
                <a:cubicBezTo>
                  <a:pt x="862" y="286"/>
                  <a:pt x="862" y="286"/>
                  <a:pt x="862" y="286"/>
                </a:cubicBezTo>
                <a:cubicBezTo>
                  <a:pt x="861" y="286"/>
                  <a:pt x="859" y="289"/>
                  <a:pt x="865" y="287"/>
                </a:cubicBezTo>
                <a:cubicBezTo>
                  <a:pt x="866" y="286"/>
                  <a:pt x="866" y="286"/>
                  <a:pt x="866" y="286"/>
                </a:cubicBezTo>
                <a:cubicBezTo>
                  <a:pt x="867" y="287"/>
                  <a:pt x="867" y="287"/>
                  <a:pt x="867" y="287"/>
                </a:cubicBezTo>
                <a:cubicBezTo>
                  <a:pt x="863" y="289"/>
                  <a:pt x="863" y="289"/>
                  <a:pt x="863" y="289"/>
                </a:cubicBezTo>
                <a:cubicBezTo>
                  <a:pt x="863" y="291"/>
                  <a:pt x="863" y="291"/>
                  <a:pt x="863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71" y="287"/>
                  <a:pt x="871" y="287"/>
                  <a:pt x="871" y="287"/>
                </a:cubicBezTo>
                <a:cubicBezTo>
                  <a:pt x="869" y="286"/>
                  <a:pt x="869" y="286"/>
                  <a:pt x="869" y="286"/>
                </a:cubicBezTo>
                <a:cubicBezTo>
                  <a:pt x="880" y="283"/>
                  <a:pt x="880" y="283"/>
                  <a:pt x="880" y="283"/>
                </a:cubicBezTo>
                <a:cubicBezTo>
                  <a:pt x="880" y="283"/>
                  <a:pt x="880" y="283"/>
                  <a:pt x="880" y="283"/>
                </a:cubicBezTo>
                <a:cubicBezTo>
                  <a:pt x="882" y="281"/>
                  <a:pt x="882" y="281"/>
                  <a:pt x="882" y="281"/>
                </a:cubicBezTo>
                <a:cubicBezTo>
                  <a:pt x="884" y="282"/>
                  <a:pt x="884" y="282"/>
                  <a:pt x="884" y="282"/>
                </a:cubicBezTo>
                <a:cubicBezTo>
                  <a:pt x="886" y="284"/>
                  <a:pt x="888" y="281"/>
                  <a:pt x="890" y="282"/>
                </a:cubicBezTo>
                <a:cubicBezTo>
                  <a:pt x="890" y="283"/>
                  <a:pt x="892" y="281"/>
                  <a:pt x="890" y="283"/>
                </a:cubicBezTo>
                <a:cubicBezTo>
                  <a:pt x="890" y="283"/>
                  <a:pt x="891" y="283"/>
                  <a:pt x="891" y="283"/>
                </a:cubicBezTo>
                <a:cubicBezTo>
                  <a:pt x="892" y="280"/>
                  <a:pt x="892" y="280"/>
                  <a:pt x="892" y="280"/>
                </a:cubicBezTo>
                <a:cubicBezTo>
                  <a:pt x="899" y="279"/>
                  <a:pt x="899" y="279"/>
                  <a:pt x="899" y="279"/>
                </a:cubicBezTo>
                <a:cubicBezTo>
                  <a:pt x="899" y="275"/>
                  <a:pt x="899" y="275"/>
                  <a:pt x="899" y="275"/>
                </a:cubicBezTo>
                <a:cubicBezTo>
                  <a:pt x="904" y="278"/>
                  <a:pt x="904" y="278"/>
                  <a:pt x="904" y="278"/>
                </a:cubicBezTo>
                <a:cubicBezTo>
                  <a:pt x="909" y="277"/>
                  <a:pt x="909" y="277"/>
                  <a:pt x="909" y="277"/>
                </a:cubicBezTo>
                <a:cubicBezTo>
                  <a:pt x="908" y="275"/>
                  <a:pt x="908" y="275"/>
                  <a:pt x="908" y="275"/>
                </a:cubicBezTo>
                <a:cubicBezTo>
                  <a:pt x="911" y="271"/>
                  <a:pt x="911" y="271"/>
                  <a:pt x="911" y="271"/>
                </a:cubicBezTo>
                <a:cubicBezTo>
                  <a:pt x="913" y="271"/>
                  <a:pt x="913" y="271"/>
                  <a:pt x="913" y="271"/>
                </a:cubicBezTo>
                <a:cubicBezTo>
                  <a:pt x="916" y="271"/>
                  <a:pt x="916" y="271"/>
                  <a:pt x="916" y="271"/>
                </a:cubicBezTo>
                <a:cubicBezTo>
                  <a:pt x="920" y="268"/>
                  <a:pt x="920" y="268"/>
                  <a:pt x="920" y="268"/>
                </a:cubicBezTo>
                <a:cubicBezTo>
                  <a:pt x="921" y="271"/>
                  <a:pt x="921" y="271"/>
                  <a:pt x="921" y="271"/>
                </a:cubicBezTo>
                <a:cubicBezTo>
                  <a:pt x="925" y="271"/>
                  <a:pt x="925" y="271"/>
                  <a:pt x="925" y="271"/>
                </a:cubicBezTo>
                <a:cubicBezTo>
                  <a:pt x="926" y="272"/>
                  <a:pt x="919" y="273"/>
                  <a:pt x="926" y="268"/>
                </a:cubicBezTo>
                <a:cubicBezTo>
                  <a:pt x="923" y="267"/>
                  <a:pt x="923" y="267"/>
                  <a:pt x="923" y="267"/>
                </a:cubicBezTo>
                <a:cubicBezTo>
                  <a:pt x="923" y="267"/>
                  <a:pt x="920" y="268"/>
                  <a:pt x="924" y="266"/>
                </a:cubicBezTo>
                <a:cubicBezTo>
                  <a:pt x="920" y="266"/>
                  <a:pt x="920" y="266"/>
                  <a:pt x="920" y="266"/>
                </a:cubicBezTo>
                <a:cubicBezTo>
                  <a:pt x="920" y="262"/>
                  <a:pt x="920" y="262"/>
                  <a:pt x="920" y="262"/>
                </a:cubicBezTo>
                <a:cubicBezTo>
                  <a:pt x="922" y="260"/>
                  <a:pt x="922" y="260"/>
                  <a:pt x="922" y="260"/>
                </a:cubicBezTo>
                <a:cubicBezTo>
                  <a:pt x="928" y="261"/>
                  <a:pt x="928" y="261"/>
                  <a:pt x="928" y="261"/>
                </a:cubicBezTo>
                <a:cubicBezTo>
                  <a:pt x="934" y="257"/>
                  <a:pt x="934" y="257"/>
                  <a:pt x="934" y="257"/>
                </a:cubicBezTo>
                <a:cubicBezTo>
                  <a:pt x="935" y="258"/>
                  <a:pt x="937" y="256"/>
                  <a:pt x="939" y="255"/>
                </a:cubicBezTo>
                <a:cubicBezTo>
                  <a:pt x="940" y="256"/>
                  <a:pt x="940" y="256"/>
                  <a:pt x="940" y="256"/>
                </a:cubicBezTo>
                <a:cubicBezTo>
                  <a:pt x="944" y="252"/>
                  <a:pt x="944" y="252"/>
                  <a:pt x="944" y="252"/>
                </a:cubicBezTo>
                <a:cubicBezTo>
                  <a:pt x="945" y="250"/>
                  <a:pt x="945" y="250"/>
                  <a:pt x="945" y="250"/>
                </a:cubicBezTo>
                <a:cubicBezTo>
                  <a:pt x="947" y="248"/>
                  <a:pt x="947" y="248"/>
                  <a:pt x="947" y="248"/>
                </a:cubicBezTo>
                <a:cubicBezTo>
                  <a:pt x="955" y="246"/>
                  <a:pt x="955" y="246"/>
                  <a:pt x="955" y="246"/>
                </a:cubicBezTo>
                <a:cubicBezTo>
                  <a:pt x="954" y="245"/>
                  <a:pt x="957" y="242"/>
                  <a:pt x="952" y="243"/>
                </a:cubicBezTo>
                <a:cubicBezTo>
                  <a:pt x="957" y="241"/>
                  <a:pt x="957" y="241"/>
                  <a:pt x="957" y="241"/>
                </a:cubicBezTo>
                <a:cubicBezTo>
                  <a:pt x="956" y="240"/>
                  <a:pt x="956" y="240"/>
                  <a:pt x="956" y="240"/>
                </a:cubicBezTo>
                <a:cubicBezTo>
                  <a:pt x="959" y="239"/>
                  <a:pt x="959" y="239"/>
                  <a:pt x="959" y="239"/>
                </a:cubicBezTo>
                <a:cubicBezTo>
                  <a:pt x="968" y="230"/>
                  <a:pt x="968" y="230"/>
                  <a:pt x="968" y="230"/>
                </a:cubicBezTo>
                <a:cubicBezTo>
                  <a:pt x="968" y="229"/>
                  <a:pt x="965" y="231"/>
                  <a:pt x="968" y="227"/>
                </a:cubicBezTo>
                <a:cubicBezTo>
                  <a:pt x="973" y="229"/>
                  <a:pt x="973" y="229"/>
                  <a:pt x="973" y="229"/>
                </a:cubicBezTo>
                <a:cubicBezTo>
                  <a:pt x="977" y="223"/>
                  <a:pt x="977" y="223"/>
                  <a:pt x="977" y="223"/>
                </a:cubicBezTo>
                <a:cubicBezTo>
                  <a:pt x="973" y="222"/>
                  <a:pt x="973" y="222"/>
                  <a:pt x="973" y="222"/>
                </a:cubicBezTo>
                <a:cubicBezTo>
                  <a:pt x="973" y="222"/>
                  <a:pt x="977" y="222"/>
                  <a:pt x="972" y="220"/>
                </a:cubicBezTo>
                <a:cubicBezTo>
                  <a:pt x="981" y="212"/>
                  <a:pt x="981" y="212"/>
                  <a:pt x="981" y="212"/>
                </a:cubicBezTo>
                <a:cubicBezTo>
                  <a:pt x="981" y="215"/>
                  <a:pt x="981" y="215"/>
                  <a:pt x="981" y="215"/>
                </a:cubicBezTo>
                <a:cubicBezTo>
                  <a:pt x="988" y="214"/>
                  <a:pt x="988" y="214"/>
                  <a:pt x="988" y="214"/>
                </a:cubicBezTo>
                <a:cubicBezTo>
                  <a:pt x="989" y="215"/>
                  <a:pt x="982" y="217"/>
                  <a:pt x="991" y="215"/>
                </a:cubicBezTo>
                <a:cubicBezTo>
                  <a:pt x="989" y="210"/>
                  <a:pt x="989" y="210"/>
                  <a:pt x="989" y="210"/>
                </a:cubicBezTo>
                <a:cubicBezTo>
                  <a:pt x="987" y="211"/>
                  <a:pt x="987" y="211"/>
                  <a:pt x="987" y="211"/>
                </a:cubicBezTo>
                <a:cubicBezTo>
                  <a:pt x="986" y="211"/>
                  <a:pt x="986" y="211"/>
                  <a:pt x="986" y="211"/>
                </a:cubicBezTo>
                <a:cubicBezTo>
                  <a:pt x="989" y="207"/>
                  <a:pt x="989" y="207"/>
                  <a:pt x="989" y="207"/>
                </a:cubicBezTo>
                <a:cubicBezTo>
                  <a:pt x="992" y="208"/>
                  <a:pt x="992" y="208"/>
                  <a:pt x="992" y="208"/>
                </a:cubicBezTo>
                <a:cubicBezTo>
                  <a:pt x="997" y="210"/>
                  <a:pt x="997" y="210"/>
                  <a:pt x="997" y="210"/>
                </a:cubicBezTo>
                <a:cubicBezTo>
                  <a:pt x="998" y="209"/>
                  <a:pt x="998" y="209"/>
                  <a:pt x="998" y="209"/>
                </a:cubicBezTo>
                <a:cubicBezTo>
                  <a:pt x="994" y="206"/>
                  <a:pt x="994" y="206"/>
                  <a:pt x="994" y="206"/>
                </a:cubicBezTo>
                <a:cubicBezTo>
                  <a:pt x="1002" y="200"/>
                  <a:pt x="1002" y="200"/>
                  <a:pt x="1002" y="200"/>
                </a:cubicBezTo>
                <a:cubicBezTo>
                  <a:pt x="1001" y="198"/>
                  <a:pt x="1001" y="198"/>
                  <a:pt x="1001" y="198"/>
                </a:cubicBezTo>
                <a:cubicBezTo>
                  <a:pt x="998" y="198"/>
                  <a:pt x="998" y="198"/>
                  <a:pt x="998" y="198"/>
                </a:cubicBezTo>
                <a:cubicBezTo>
                  <a:pt x="997" y="198"/>
                  <a:pt x="997" y="198"/>
                  <a:pt x="997" y="198"/>
                </a:cubicBezTo>
                <a:cubicBezTo>
                  <a:pt x="1002" y="194"/>
                  <a:pt x="1002" y="194"/>
                  <a:pt x="1002" y="194"/>
                </a:cubicBezTo>
                <a:cubicBezTo>
                  <a:pt x="1004" y="196"/>
                  <a:pt x="997" y="195"/>
                  <a:pt x="1004" y="197"/>
                </a:cubicBezTo>
                <a:cubicBezTo>
                  <a:pt x="1010" y="194"/>
                  <a:pt x="1010" y="194"/>
                  <a:pt x="1010" y="194"/>
                </a:cubicBezTo>
                <a:cubicBezTo>
                  <a:pt x="1008" y="190"/>
                  <a:pt x="1008" y="190"/>
                  <a:pt x="1008" y="190"/>
                </a:cubicBezTo>
                <a:cubicBezTo>
                  <a:pt x="1011" y="187"/>
                  <a:pt x="1011" y="187"/>
                  <a:pt x="1011" y="187"/>
                </a:cubicBezTo>
                <a:cubicBezTo>
                  <a:pt x="1009" y="184"/>
                  <a:pt x="1009" y="184"/>
                  <a:pt x="1009" y="184"/>
                </a:cubicBezTo>
                <a:cubicBezTo>
                  <a:pt x="1009" y="182"/>
                  <a:pt x="1009" y="182"/>
                  <a:pt x="1009" y="182"/>
                </a:cubicBezTo>
                <a:cubicBezTo>
                  <a:pt x="1010" y="184"/>
                  <a:pt x="1010" y="184"/>
                  <a:pt x="1010" y="184"/>
                </a:cubicBezTo>
                <a:cubicBezTo>
                  <a:pt x="1013" y="178"/>
                  <a:pt x="1014" y="188"/>
                  <a:pt x="1022" y="181"/>
                </a:cubicBezTo>
                <a:cubicBezTo>
                  <a:pt x="1023" y="180"/>
                  <a:pt x="1023" y="180"/>
                  <a:pt x="1023" y="180"/>
                </a:cubicBezTo>
                <a:cubicBezTo>
                  <a:pt x="1020" y="177"/>
                  <a:pt x="1020" y="177"/>
                  <a:pt x="1020" y="177"/>
                </a:cubicBezTo>
                <a:cubicBezTo>
                  <a:pt x="1018" y="180"/>
                  <a:pt x="1018" y="180"/>
                  <a:pt x="1018" y="180"/>
                </a:cubicBezTo>
                <a:cubicBezTo>
                  <a:pt x="1018" y="177"/>
                  <a:pt x="1018" y="177"/>
                  <a:pt x="1018" y="177"/>
                </a:cubicBezTo>
                <a:cubicBezTo>
                  <a:pt x="1024" y="174"/>
                  <a:pt x="1024" y="174"/>
                  <a:pt x="1024" y="174"/>
                </a:cubicBezTo>
                <a:cubicBezTo>
                  <a:pt x="1025" y="175"/>
                  <a:pt x="1025" y="175"/>
                  <a:pt x="1025" y="175"/>
                </a:cubicBezTo>
                <a:cubicBezTo>
                  <a:pt x="1025" y="172"/>
                  <a:pt x="1025" y="172"/>
                  <a:pt x="1025" y="172"/>
                </a:cubicBezTo>
                <a:cubicBezTo>
                  <a:pt x="1031" y="173"/>
                  <a:pt x="1031" y="173"/>
                  <a:pt x="1031" y="173"/>
                </a:cubicBezTo>
                <a:cubicBezTo>
                  <a:pt x="1035" y="166"/>
                  <a:pt x="1032" y="178"/>
                  <a:pt x="1037" y="164"/>
                </a:cubicBezTo>
                <a:cubicBezTo>
                  <a:pt x="1037" y="163"/>
                  <a:pt x="1037" y="163"/>
                  <a:pt x="1037" y="163"/>
                </a:cubicBezTo>
                <a:cubicBezTo>
                  <a:pt x="1041" y="164"/>
                  <a:pt x="1041" y="164"/>
                  <a:pt x="1041" y="164"/>
                </a:cubicBezTo>
                <a:cubicBezTo>
                  <a:pt x="1041" y="165"/>
                  <a:pt x="1041" y="165"/>
                  <a:pt x="1041" y="165"/>
                </a:cubicBezTo>
                <a:cubicBezTo>
                  <a:pt x="1042" y="166"/>
                  <a:pt x="1042" y="166"/>
                  <a:pt x="1042" y="166"/>
                </a:cubicBezTo>
                <a:cubicBezTo>
                  <a:pt x="1043" y="166"/>
                  <a:pt x="1043" y="166"/>
                  <a:pt x="1043" y="166"/>
                </a:cubicBezTo>
                <a:cubicBezTo>
                  <a:pt x="1043" y="159"/>
                  <a:pt x="1043" y="159"/>
                  <a:pt x="1043" y="159"/>
                </a:cubicBezTo>
                <a:cubicBezTo>
                  <a:pt x="1039" y="159"/>
                  <a:pt x="1039" y="159"/>
                  <a:pt x="1039" y="159"/>
                </a:cubicBezTo>
                <a:cubicBezTo>
                  <a:pt x="1038" y="156"/>
                  <a:pt x="1038" y="156"/>
                  <a:pt x="1038" y="156"/>
                </a:cubicBezTo>
                <a:cubicBezTo>
                  <a:pt x="1042" y="154"/>
                  <a:pt x="1042" y="154"/>
                  <a:pt x="1042" y="154"/>
                </a:cubicBezTo>
                <a:cubicBezTo>
                  <a:pt x="1044" y="154"/>
                  <a:pt x="1041" y="157"/>
                  <a:pt x="1045" y="156"/>
                </a:cubicBezTo>
                <a:cubicBezTo>
                  <a:pt x="1047" y="155"/>
                  <a:pt x="1036" y="152"/>
                  <a:pt x="1050" y="155"/>
                </a:cubicBezTo>
                <a:cubicBezTo>
                  <a:pt x="1052" y="152"/>
                  <a:pt x="1052" y="152"/>
                  <a:pt x="1052" y="152"/>
                </a:cubicBezTo>
                <a:cubicBezTo>
                  <a:pt x="1048" y="152"/>
                  <a:pt x="1048" y="152"/>
                  <a:pt x="1048" y="152"/>
                </a:cubicBezTo>
                <a:cubicBezTo>
                  <a:pt x="1048" y="150"/>
                  <a:pt x="1048" y="150"/>
                  <a:pt x="1048" y="150"/>
                </a:cubicBezTo>
                <a:cubicBezTo>
                  <a:pt x="1052" y="148"/>
                  <a:pt x="1043" y="161"/>
                  <a:pt x="1052" y="146"/>
                </a:cubicBezTo>
                <a:cubicBezTo>
                  <a:pt x="1055" y="145"/>
                  <a:pt x="1055" y="145"/>
                  <a:pt x="1055" y="145"/>
                </a:cubicBezTo>
                <a:cubicBezTo>
                  <a:pt x="1059" y="148"/>
                  <a:pt x="1044" y="146"/>
                  <a:pt x="1061" y="141"/>
                </a:cubicBezTo>
                <a:cubicBezTo>
                  <a:pt x="1060" y="138"/>
                  <a:pt x="1054" y="145"/>
                  <a:pt x="1066" y="140"/>
                </a:cubicBezTo>
                <a:cubicBezTo>
                  <a:pt x="1064" y="137"/>
                  <a:pt x="1064" y="137"/>
                  <a:pt x="1064" y="137"/>
                </a:cubicBezTo>
                <a:cubicBezTo>
                  <a:pt x="1062" y="136"/>
                  <a:pt x="1062" y="136"/>
                  <a:pt x="1062" y="136"/>
                </a:cubicBezTo>
                <a:cubicBezTo>
                  <a:pt x="1063" y="132"/>
                  <a:pt x="1063" y="132"/>
                  <a:pt x="1063" y="132"/>
                </a:cubicBezTo>
                <a:cubicBezTo>
                  <a:pt x="1071" y="130"/>
                  <a:pt x="1071" y="130"/>
                  <a:pt x="1071" y="130"/>
                </a:cubicBezTo>
                <a:cubicBezTo>
                  <a:pt x="1073" y="128"/>
                  <a:pt x="1073" y="128"/>
                  <a:pt x="1073" y="128"/>
                </a:cubicBezTo>
                <a:cubicBezTo>
                  <a:pt x="1071" y="127"/>
                  <a:pt x="1071" y="127"/>
                  <a:pt x="1071" y="127"/>
                </a:cubicBezTo>
                <a:cubicBezTo>
                  <a:pt x="1074" y="126"/>
                  <a:pt x="1074" y="129"/>
                  <a:pt x="1075" y="123"/>
                </a:cubicBezTo>
                <a:cubicBezTo>
                  <a:pt x="1078" y="123"/>
                  <a:pt x="1078" y="123"/>
                  <a:pt x="1078" y="123"/>
                </a:cubicBezTo>
                <a:cubicBezTo>
                  <a:pt x="1083" y="124"/>
                  <a:pt x="1071" y="125"/>
                  <a:pt x="1082" y="123"/>
                </a:cubicBezTo>
                <a:cubicBezTo>
                  <a:pt x="1080" y="120"/>
                  <a:pt x="1080" y="120"/>
                  <a:pt x="1080" y="120"/>
                </a:cubicBezTo>
                <a:cubicBezTo>
                  <a:pt x="1081" y="120"/>
                  <a:pt x="1072" y="125"/>
                  <a:pt x="1084" y="120"/>
                </a:cubicBezTo>
                <a:cubicBezTo>
                  <a:pt x="1084" y="118"/>
                  <a:pt x="1084" y="118"/>
                  <a:pt x="1084" y="118"/>
                </a:cubicBezTo>
                <a:cubicBezTo>
                  <a:pt x="1089" y="117"/>
                  <a:pt x="1089" y="117"/>
                  <a:pt x="1089" y="117"/>
                </a:cubicBezTo>
                <a:cubicBezTo>
                  <a:pt x="1086" y="115"/>
                  <a:pt x="1086" y="115"/>
                  <a:pt x="1086" y="115"/>
                </a:cubicBezTo>
                <a:cubicBezTo>
                  <a:pt x="1087" y="111"/>
                  <a:pt x="1087" y="111"/>
                  <a:pt x="1087" y="111"/>
                </a:cubicBezTo>
                <a:cubicBezTo>
                  <a:pt x="1090" y="110"/>
                  <a:pt x="1094" y="114"/>
                  <a:pt x="1095" y="112"/>
                </a:cubicBezTo>
                <a:cubicBezTo>
                  <a:pt x="1097" y="108"/>
                  <a:pt x="1097" y="108"/>
                  <a:pt x="1097" y="108"/>
                </a:cubicBezTo>
                <a:cubicBezTo>
                  <a:pt x="1096" y="107"/>
                  <a:pt x="1096" y="107"/>
                  <a:pt x="1096" y="107"/>
                </a:cubicBezTo>
                <a:cubicBezTo>
                  <a:pt x="1102" y="103"/>
                  <a:pt x="1102" y="103"/>
                  <a:pt x="1102" y="103"/>
                </a:cubicBezTo>
                <a:cubicBezTo>
                  <a:pt x="1101" y="101"/>
                  <a:pt x="1101" y="101"/>
                  <a:pt x="1101" y="101"/>
                </a:cubicBezTo>
                <a:cubicBezTo>
                  <a:pt x="1101" y="98"/>
                  <a:pt x="1101" y="98"/>
                  <a:pt x="1101" y="98"/>
                </a:cubicBezTo>
                <a:cubicBezTo>
                  <a:pt x="1106" y="97"/>
                  <a:pt x="1106" y="97"/>
                  <a:pt x="1106" y="97"/>
                </a:cubicBezTo>
                <a:cubicBezTo>
                  <a:pt x="1106" y="98"/>
                  <a:pt x="1105" y="95"/>
                  <a:pt x="1106" y="98"/>
                </a:cubicBezTo>
                <a:cubicBezTo>
                  <a:pt x="1107" y="99"/>
                  <a:pt x="1107" y="99"/>
                  <a:pt x="1107" y="99"/>
                </a:cubicBezTo>
                <a:cubicBezTo>
                  <a:pt x="1109" y="97"/>
                  <a:pt x="1109" y="97"/>
                  <a:pt x="1109" y="97"/>
                </a:cubicBezTo>
                <a:cubicBezTo>
                  <a:pt x="1112" y="92"/>
                  <a:pt x="1112" y="92"/>
                  <a:pt x="1112" y="92"/>
                </a:cubicBezTo>
                <a:cubicBezTo>
                  <a:pt x="1113" y="92"/>
                  <a:pt x="1114" y="94"/>
                  <a:pt x="1115" y="92"/>
                </a:cubicBezTo>
                <a:cubicBezTo>
                  <a:pt x="1113" y="90"/>
                  <a:pt x="1113" y="90"/>
                  <a:pt x="1113" y="90"/>
                </a:cubicBezTo>
                <a:cubicBezTo>
                  <a:pt x="1110" y="91"/>
                  <a:pt x="1110" y="91"/>
                  <a:pt x="1110" y="91"/>
                </a:cubicBezTo>
                <a:cubicBezTo>
                  <a:pt x="1109" y="88"/>
                  <a:pt x="1109" y="88"/>
                  <a:pt x="1109" y="88"/>
                </a:cubicBezTo>
                <a:cubicBezTo>
                  <a:pt x="1107" y="88"/>
                  <a:pt x="1107" y="88"/>
                  <a:pt x="1107" y="88"/>
                </a:cubicBezTo>
                <a:cubicBezTo>
                  <a:pt x="1116" y="85"/>
                  <a:pt x="1116" y="85"/>
                  <a:pt x="1116" y="85"/>
                </a:cubicBezTo>
                <a:cubicBezTo>
                  <a:pt x="1119" y="86"/>
                  <a:pt x="1119" y="86"/>
                  <a:pt x="1119" y="86"/>
                </a:cubicBezTo>
                <a:cubicBezTo>
                  <a:pt x="1121" y="84"/>
                  <a:pt x="1121" y="84"/>
                  <a:pt x="1121" y="84"/>
                </a:cubicBezTo>
                <a:cubicBezTo>
                  <a:pt x="1119" y="83"/>
                  <a:pt x="1119" y="83"/>
                  <a:pt x="1119" y="83"/>
                </a:cubicBezTo>
                <a:cubicBezTo>
                  <a:pt x="1116" y="80"/>
                  <a:pt x="1116" y="91"/>
                  <a:pt x="1119" y="80"/>
                </a:cubicBezTo>
                <a:cubicBezTo>
                  <a:pt x="1123" y="80"/>
                  <a:pt x="1123" y="80"/>
                  <a:pt x="1123" y="80"/>
                </a:cubicBezTo>
                <a:cubicBezTo>
                  <a:pt x="1131" y="73"/>
                  <a:pt x="1131" y="73"/>
                  <a:pt x="1131" y="73"/>
                </a:cubicBezTo>
                <a:cubicBezTo>
                  <a:pt x="1133" y="73"/>
                  <a:pt x="1119" y="78"/>
                  <a:pt x="1135" y="71"/>
                </a:cubicBezTo>
                <a:cubicBezTo>
                  <a:pt x="1135" y="70"/>
                  <a:pt x="1134" y="74"/>
                  <a:pt x="1134" y="69"/>
                </a:cubicBezTo>
                <a:cubicBezTo>
                  <a:pt x="1137" y="68"/>
                  <a:pt x="1137" y="68"/>
                  <a:pt x="1137" y="68"/>
                </a:cubicBezTo>
                <a:cubicBezTo>
                  <a:pt x="1142" y="70"/>
                  <a:pt x="1142" y="70"/>
                  <a:pt x="1142" y="70"/>
                </a:cubicBezTo>
                <a:cubicBezTo>
                  <a:pt x="1143" y="69"/>
                  <a:pt x="1143" y="69"/>
                  <a:pt x="1143" y="69"/>
                </a:cubicBezTo>
                <a:cubicBezTo>
                  <a:pt x="1141" y="63"/>
                  <a:pt x="1141" y="63"/>
                  <a:pt x="1141" y="63"/>
                </a:cubicBezTo>
                <a:cubicBezTo>
                  <a:pt x="1152" y="56"/>
                  <a:pt x="1152" y="56"/>
                  <a:pt x="1152" y="56"/>
                </a:cubicBezTo>
                <a:cubicBezTo>
                  <a:pt x="1153" y="53"/>
                  <a:pt x="1153" y="53"/>
                  <a:pt x="1153" y="53"/>
                </a:cubicBezTo>
                <a:cubicBezTo>
                  <a:pt x="1157" y="53"/>
                  <a:pt x="1157" y="53"/>
                  <a:pt x="1157" y="53"/>
                </a:cubicBezTo>
                <a:cubicBezTo>
                  <a:pt x="1156" y="50"/>
                  <a:pt x="1156" y="50"/>
                  <a:pt x="1156" y="50"/>
                </a:cubicBezTo>
                <a:cubicBezTo>
                  <a:pt x="1158" y="52"/>
                  <a:pt x="1158" y="52"/>
                  <a:pt x="1158" y="52"/>
                </a:cubicBezTo>
                <a:cubicBezTo>
                  <a:pt x="1165" y="50"/>
                  <a:pt x="1165" y="50"/>
                  <a:pt x="1165" y="50"/>
                </a:cubicBezTo>
                <a:cubicBezTo>
                  <a:pt x="1163" y="47"/>
                  <a:pt x="1163" y="47"/>
                  <a:pt x="1163" y="47"/>
                </a:cubicBezTo>
                <a:cubicBezTo>
                  <a:pt x="1164" y="47"/>
                  <a:pt x="1164" y="46"/>
                  <a:pt x="1165" y="47"/>
                </a:cubicBezTo>
                <a:cubicBezTo>
                  <a:pt x="1161" y="44"/>
                  <a:pt x="1161" y="44"/>
                  <a:pt x="1161" y="44"/>
                </a:cubicBezTo>
                <a:cubicBezTo>
                  <a:pt x="1161" y="43"/>
                  <a:pt x="1161" y="43"/>
                  <a:pt x="1161" y="43"/>
                </a:cubicBezTo>
                <a:cubicBezTo>
                  <a:pt x="1168" y="43"/>
                  <a:pt x="1168" y="43"/>
                  <a:pt x="1168" y="43"/>
                </a:cubicBezTo>
                <a:cubicBezTo>
                  <a:pt x="1175" y="40"/>
                  <a:pt x="1175" y="40"/>
                  <a:pt x="1175" y="40"/>
                </a:cubicBezTo>
                <a:cubicBezTo>
                  <a:pt x="1175" y="38"/>
                  <a:pt x="1175" y="38"/>
                  <a:pt x="1175" y="38"/>
                </a:cubicBezTo>
                <a:cubicBezTo>
                  <a:pt x="1182" y="33"/>
                  <a:pt x="1182" y="33"/>
                  <a:pt x="1182" y="33"/>
                </a:cubicBezTo>
                <a:cubicBezTo>
                  <a:pt x="1181" y="31"/>
                  <a:pt x="1187" y="36"/>
                  <a:pt x="1186" y="29"/>
                </a:cubicBezTo>
                <a:cubicBezTo>
                  <a:pt x="1188" y="30"/>
                  <a:pt x="1188" y="30"/>
                  <a:pt x="1188" y="30"/>
                </a:cubicBezTo>
                <a:cubicBezTo>
                  <a:pt x="1192" y="25"/>
                  <a:pt x="1192" y="25"/>
                  <a:pt x="1192" y="25"/>
                </a:cubicBezTo>
                <a:cubicBezTo>
                  <a:pt x="1193" y="25"/>
                  <a:pt x="1193" y="25"/>
                  <a:pt x="1193" y="25"/>
                </a:cubicBezTo>
                <a:cubicBezTo>
                  <a:pt x="1193" y="22"/>
                  <a:pt x="1193" y="22"/>
                  <a:pt x="1193" y="22"/>
                </a:cubicBezTo>
                <a:cubicBezTo>
                  <a:pt x="1195" y="23"/>
                  <a:pt x="1197" y="20"/>
                  <a:pt x="1198" y="19"/>
                </a:cubicBezTo>
                <a:cubicBezTo>
                  <a:pt x="1199" y="17"/>
                  <a:pt x="1204" y="18"/>
                  <a:pt x="1200" y="15"/>
                </a:cubicBezTo>
                <a:cubicBezTo>
                  <a:pt x="1203" y="16"/>
                  <a:pt x="1204" y="10"/>
                  <a:pt x="1207" y="15"/>
                </a:cubicBezTo>
                <a:cubicBezTo>
                  <a:pt x="1210" y="14"/>
                  <a:pt x="1210" y="14"/>
                  <a:pt x="1210" y="14"/>
                </a:cubicBezTo>
                <a:cubicBezTo>
                  <a:pt x="1209" y="9"/>
                  <a:pt x="1209" y="9"/>
                  <a:pt x="1209" y="9"/>
                </a:cubicBezTo>
                <a:cubicBezTo>
                  <a:pt x="1210" y="9"/>
                  <a:pt x="1212" y="9"/>
                  <a:pt x="1211" y="6"/>
                </a:cubicBezTo>
                <a:cubicBezTo>
                  <a:pt x="1214" y="9"/>
                  <a:pt x="1214" y="9"/>
                  <a:pt x="1214" y="9"/>
                </a:cubicBezTo>
                <a:cubicBezTo>
                  <a:pt x="1215" y="7"/>
                  <a:pt x="1215" y="7"/>
                  <a:pt x="1215" y="7"/>
                </a:cubicBezTo>
                <a:cubicBezTo>
                  <a:pt x="1219" y="8"/>
                  <a:pt x="1219" y="8"/>
                  <a:pt x="1219" y="8"/>
                </a:cubicBezTo>
                <a:cubicBezTo>
                  <a:pt x="1218" y="11"/>
                  <a:pt x="1218" y="11"/>
                  <a:pt x="1218" y="11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6"/>
                  <a:pt x="1227" y="6"/>
                  <a:pt x="1227" y="8"/>
                </a:cubicBezTo>
                <a:cubicBezTo>
                  <a:pt x="1228" y="7"/>
                  <a:pt x="1230" y="6"/>
                  <a:pt x="1232" y="7"/>
                </a:cubicBezTo>
                <a:cubicBezTo>
                  <a:pt x="1229" y="10"/>
                  <a:pt x="1238" y="7"/>
                  <a:pt x="1231" y="11"/>
                </a:cubicBezTo>
                <a:cubicBezTo>
                  <a:pt x="1230" y="10"/>
                  <a:pt x="1230" y="10"/>
                  <a:pt x="1230" y="10"/>
                </a:cubicBezTo>
                <a:cubicBezTo>
                  <a:pt x="1223" y="11"/>
                  <a:pt x="1223" y="11"/>
                  <a:pt x="1223" y="11"/>
                </a:cubicBezTo>
                <a:cubicBezTo>
                  <a:pt x="1222" y="12"/>
                  <a:pt x="1232" y="4"/>
                  <a:pt x="1223" y="17"/>
                </a:cubicBezTo>
                <a:cubicBezTo>
                  <a:pt x="1224" y="18"/>
                  <a:pt x="1224" y="18"/>
                  <a:pt x="1224" y="18"/>
                </a:cubicBezTo>
                <a:cubicBezTo>
                  <a:pt x="1225" y="18"/>
                  <a:pt x="1225" y="18"/>
                  <a:pt x="1225" y="18"/>
                </a:cubicBezTo>
                <a:cubicBezTo>
                  <a:pt x="1226" y="17"/>
                  <a:pt x="1226" y="17"/>
                  <a:pt x="1226" y="17"/>
                </a:cubicBezTo>
                <a:cubicBezTo>
                  <a:pt x="1224" y="17"/>
                  <a:pt x="1226" y="17"/>
                  <a:pt x="1225" y="14"/>
                </a:cubicBezTo>
                <a:cubicBezTo>
                  <a:pt x="1226" y="14"/>
                  <a:pt x="1227" y="14"/>
                  <a:pt x="1228" y="14"/>
                </a:cubicBezTo>
                <a:cubicBezTo>
                  <a:pt x="1227" y="17"/>
                  <a:pt x="1227" y="17"/>
                  <a:pt x="1227" y="17"/>
                </a:cubicBezTo>
                <a:cubicBezTo>
                  <a:pt x="1225" y="18"/>
                  <a:pt x="1225" y="18"/>
                  <a:pt x="1225" y="18"/>
                </a:cubicBezTo>
                <a:cubicBezTo>
                  <a:pt x="1229" y="21"/>
                  <a:pt x="1229" y="21"/>
                  <a:pt x="1229" y="21"/>
                </a:cubicBezTo>
                <a:cubicBezTo>
                  <a:pt x="1232" y="18"/>
                  <a:pt x="1232" y="18"/>
                  <a:pt x="1232" y="18"/>
                </a:cubicBezTo>
                <a:cubicBezTo>
                  <a:pt x="1232" y="19"/>
                  <a:pt x="1232" y="19"/>
                  <a:pt x="1232" y="19"/>
                </a:cubicBezTo>
                <a:cubicBezTo>
                  <a:pt x="1237" y="16"/>
                  <a:pt x="1214" y="26"/>
                  <a:pt x="1241" y="14"/>
                </a:cubicBezTo>
                <a:cubicBezTo>
                  <a:pt x="1242" y="15"/>
                  <a:pt x="1242" y="15"/>
                  <a:pt x="1242" y="15"/>
                </a:cubicBezTo>
                <a:cubicBezTo>
                  <a:pt x="1238" y="17"/>
                  <a:pt x="1238" y="17"/>
                  <a:pt x="1238" y="17"/>
                </a:cubicBezTo>
                <a:cubicBezTo>
                  <a:pt x="1234" y="21"/>
                  <a:pt x="1234" y="21"/>
                  <a:pt x="1234" y="21"/>
                </a:cubicBezTo>
                <a:cubicBezTo>
                  <a:pt x="1232" y="21"/>
                  <a:pt x="1232" y="21"/>
                  <a:pt x="1232" y="21"/>
                </a:cubicBezTo>
                <a:cubicBezTo>
                  <a:pt x="1232" y="22"/>
                  <a:pt x="1227" y="21"/>
                  <a:pt x="1232" y="23"/>
                </a:cubicBezTo>
                <a:cubicBezTo>
                  <a:pt x="1231" y="25"/>
                  <a:pt x="1231" y="25"/>
                  <a:pt x="1231" y="25"/>
                </a:cubicBezTo>
                <a:cubicBezTo>
                  <a:pt x="1224" y="26"/>
                  <a:pt x="1224" y="26"/>
                  <a:pt x="1224" y="26"/>
                </a:cubicBezTo>
                <a:cubicBezTo>
                  <a:pt x="1217" y="31"/>
                  <a:pt x="1217" y="31"/>
                  <a:pt x="1217" y="31"/>
                </a:cubicBezTo>
                <a:cubicBezTo>
                  <a:pt x="1215" y="29"/>
                  <a:pt x="1214" y="37"/>
                  <a:pt x="1212" y="30"/>
                </a:cubicBezTo>
                <a:cubicBezTo>
                  <a:pt x="1210" y="32"/>
                  <a:pt x="1210" y="32"/>
                  <a:pt x="1210" y="32"/>
                </a:cubicBezTo>
                <a:cubicBezTo>
                  <a:pt x="1210" y="33"/>
                  <a:pt x="1210" y="33"/>
                  <a:pt x="1210" y="33"/>
                </a:cubicBezTo>
                <a:cubicBezTo>
                  <a:pt x="1210" y="34"/>
                  <a:pt x="1210" y="34"/>
                  <a:pt x="1210" y="34"/>
                </a:cubicBezTo>
                <a:cubicBezTo>
                  <a:pt x="1212" y="32"/>
                  <a:pt x="1212" y="32"/>
                  <a:pt x="1212" y="32"/>
                </a:cubicBezTo>
                <a:cubicBezTo>
                  <a:pt x="1207" y="39"/>
                  <a:pt x="1207" y="39"/>
                  <a:pt x="1207" y="39"/>
                </a:cubicBezTo>
                <a:cubicBezTo>
                  <a:pt x="1206" y="39"/>
                  <a:pt x="1206" y="39"/>
                  <a:pt x="1206" y="39"/>
                </a:cubicBezTo>
                <a:cubicBezTo>
                  <a:pt x="1204" y="38"/>
                  <a:pt x="1204" y="38"/>
                  <a:pt x="1204" y="38"/>
                </a:cubicBezTo>
                <a:cubicBezTo>
                  <a:pt x="1202" y="43"/>
                  <a:pt x="1202" y="43"/>
                  <a:pt x="1202" y="43"/>
                </a:cubicBezTo>
                <a:cubicBezTo>
                  <a:pt x="1197" y="47"/>
                  <a:pt x="1197" y="47"/>
                  <a:pt x="1197" y="47"/>
                </a:cubicBezTo>
                <a:cubicBezTo>
                  <a:pt x="1193" y="53"/>
                  <a:pt x="1193" y="53"/>
                  <a:pt x="1193" y="53"/>
                </a:cubicBezTo>
                <a:cubicBezTo>
                  <a:pt x="1191" y="48"/>
                  <a:pt x="1191" y="48"/>
                  <a:pt x="1191" y="48"/>
                </a:cubicBezTo>
                <a:cubicBezTo>
                  <a:pt x="1188" y="49"/>
                  <a:pt x="1188" y="49"/>
                  <a:pt x="1188" y="49"/>
                </a:cubicBezTo>
                <a:cubicBezTo>
                  <a:pt x="1187" y="52"/>
                  <a:pt x="1187" y="52"/>
                  <a:pt x="1187" y="52"/>
                </a:cubicBezTo>
                <a:cubicBezTo>
                  <a:pt x="1189" y="55"/>
                  <a:pt x="1189" y="55"/>
                  <a:pt x="1189" y="55"/>
                </a:cubicBezTo>
                <a:cubicBezTo>
                  <a:pt x="1186" y="59"/>
                  <a:pt x="1186" y="59"/>
                  <a:pt x="1186" y="59"/>
                </a:cubicBezTo>
                <a:cubicBezTo>
                  <a:pt x="1184" y="60"/>
                  <a:pt x="1184" y="60"/>
                  <a:pt x="1184" y="60"/>
                </a:cubicBezTo>
                <a:cubicBezTo>
                  <a:pt x="1181" y="64"/>
                  <a:pt x="1181" y="64"/>
                  <a:pt x="1181" y="64"/>
                </a:cubicBezTo>
                <a:cubicBezTo>
                  <a:pt x="1179" y="66"/>
                  <a:pt x="1179" y="60"/>
                  <a:pt x="1177" y="66"/>
                </a:cubicBezTo>
                <a:cubicBezTo>
                  <a:pt x="1174" y="65"/>
                  <a:pt x="1184" y="62"/>
                  <a:pt x="1173" y="67"/>
                </a:cubicBezTo>
                <a:cubicBezTo>
                  <a:pt x="1174" y="68"/>
                  <a:pt x="1174" y="68"/>
                  <a:pt x="1174" y="68"/>
                </a:cubicBezTo>
                <a:cubicBezTo>
                  <a:pt x="1172" y="71"/>
                  <a:pt x="1172" y="71"/>
                  <a:pt x="1172" y="71"/>
                </a:cubicBezTo>
                <a:cubicBezTo>
                  <a:pt x="1168" y="72"/>
                  <a:pt x="1168" y="72"/>
                  <a:pt x="1168" y="72"/>
                </a:cubicBezTo>
                <a:cubicBezTo>
                  <a:pt x="1167" y="76"/>
                  <a:pt x="1167" y="76"/>
                  <a:pt x="1167" y="76"/>
                </a:cubicBezTo>
                <a:cubicBezTo>
                  <a:pt x="1159" y="85"/>
                  <a:pt x="1159" y="85"/>
                  <a:pt x="1159" y="85"/>
                </a:cubicBezTo>
                <a:cubicBezTo>
                  <a:pt x="1157" y="87"/>
                  <a:pt x="1157" y="87"/>
                  <a:pt x="1157" y="87"/>
                </a:cubicBezTo>
                <a:cubicBezTo>
                  <a:pt x="1157" y="88"/>
                  <a:pt x="1157" y="88"/>
                  <a:pt x="1157" y="88"/>
                </a:cubicBezTo>
                <a:cubicBezTo>
                  <a:pt x="1155" y="90"/>
                  <a:pt x="1155" y="90"/>
                  <a:pt x="1155" y="90"/>
                </a:cubicBezTo>
                <a:cubicBezTo>
                  <a:pt x="1153" y="91"/>
                  <a:pt x="1151" y="90"/>
                  <a:pt x="1150" y="93"/>
                </a:cubicBezTo>
                <a:cubicBezTo>
                  <a:pt x="1146" y="92"/>
                  <a:pt x="1146" y="92"/>
                  <a:pt x="1146" y="92"/>
                </a:cubicBezTo>
                <a:cubicBezTo>
                  <a:pt x="1144" y="97"/>
                  <a:pt x="1144" y="97"/>
                  <a:pt x="1144" y="97"/>
                </a:cubicBezTo>
                <a:cubicBezTo>
                  <a:pt x="1144" y="97"/>
                  <a:pt x="1144" y="97"/>
                  <a:pt x="1144" y="97"/>
                </a:cubicBezTo>
                <a:cubicBezTo>
                  <a:pt x="1147" y="97"/>
                  <a:pt x="1147" y="97"/>
                  <a:pt x="1147" y="97"/>
                </a:cubicBezTo>
                <a:cubicBezTo>
                  <a:pt x="1145" y="99"/>
                  <a:pt x="1145" y="99"/>
                  <a:pt x="1145" y="99"/>
                </a:cubicBezTo>
                <a:cubicBezTo>
                  <a:pt x="1142" y="100"/>
                  <a:pt x="1142" y="100"/>
                  <a:pt x="1142" y="100"/>
                </a:cubicBezTo>
                <a:cubicBezTo>
                  <a:pt x="1139" y="105"/>
                  <a:pt x="1139" y="105"/>
                  <a:pt x="1139" y="105"/>
                </a:cubicBezTo>
                <a:cubicBezTo>
                  <a:pt x="1138" y="105"/>
                  <a:pt x="1138" y="105"/>
                  <a:pt x="1138" y="105"/>
                </a:cubicBezTo>
                <a:cubicBezTo>
                  <a:pt x="1137" y="108"/>
                  <a:pt x="1137" y="108"/>
                  <a:pt x="1137" y="108"/>
                </a:cubicBezTo>
                <a:cubicBezTo>
                  <a:pt x="1136" y="111"/>
                  <a:pt x="1134" y="105"/>
                  <a:pt x="1133" y="109"/>
                </a:cubicBezTo>
                <a:cubicBezTo>
                  <a:pt x="1130" y="115"/>
                  <a:pt x="1130" y="115"/>
                  <a:pt x="1130" y="115"/>
                </a:cubicBezTo>
                <a:cubicBezTo>
                  <a:pt x="1127" y="114"/>
                  <a:pt x="1123" y="117"/>
                  <a:pt x="1125" y="119"/>
                </a:cubicBezTo>
                <a:cubicBezTo>
                  <a:pt x="1124" y="119"/>
                  <a:pt x="1130" y="118"/>
                  <a:pt x="1123" y="118"/>
                </a:cubicBezTo>
                <a:cubicBezTo>
                  <a:pt x="1121" y="120"/>
                  <a:pt x="1121" y="120"/>
                  <a:pt x="1121" y="120"/>
                </a:cubicBezTo>
                <a:cubicBezTo>
                  <a:pt x="1123" y="121"/>
                  <a:pt x="1123" y="121"/>
                  <a:pt x="1123" y="121"/>
                </a:cubicBezTo>
                <a:cubicBezTo>
                  <a:pt x="1118" y="122"/>
                  <a:pt x="1118" y="122"/>
                  <a:pt x="1118" y="122"/>
                </a:cubicBezTo>
                <a:cubicBezTo>
                  <a:pt x="1117" y="121"/>
                  <a:pt x="1117" y="121"/>
                  <a:pt x="1117" y="121"/>
                </a:cubicBezTo>
                <a:cubicBezTo>
                  <a:pt x="1115" y="123"/>
                  <a:pt x="1115" y="123"/>
                  <a:pt x="1115" y="123"/>
                </a:cubicBezTo>
                <a:cubicBezTo>
                  <a:pt x="1119" y="124"/>
                  <a:pt x="1119" y="124"/>
                  <a:pt x="1119" y="124"/>
                </a:cubicBezTo>
                <a:cubicBezTo>
                  <a:pt x="1117" y="127"/>
                  <a:pt x="1117" y="127"/>
                  <a:pt x="1117" y="127"/>
                </a:cubicBezTo>
                <a:cubicBezTo>
                  <a:pt x="1113" y="132"/>
                  <a:pt x="1113" y="132"/>
                  <a:pt x="1113" y="132"/>
                </a:cubicBezTo>
                <a:cubicBezTo>
                  <a:pt x="1111" y="132"/>
                  <a:pt x="1108" y="135"/>
                  <a:pt x="1106" y="135"/>
                </a:cubicBezTo>
                <a:cubicBezTo>
                  <a:pt x="1103" y="141"/>
                  <a:pt x="1103" y="141"/>
                  <a:pt x="1103" y="141"/>
                </a:cubicBezTo>
                <a:cubicBezTo>
                  <a:pt x="1095" y="148"/>
                  <a:pt x="1095" y="148"/>
                  <a:pt x="1095" y="148"/>
                </a:cubicBezTo>
                <a:cubicBezTo>
                  <a:pt x="1089" y="147"/>
                  <a:pt x="1089" y="147"/>
                  <a:pt x="1089" y="147"/>
                </a:cubicBezTo>
                <a:cubicBezTo>
                  <a:pt x="1087" y="149"/>
                  <a:pt x="1087" y="149"/>
                  <a:pt x="1087" y="149"/>
                </a:cubicBezTo>
                <a:cubicBezTo>
                  <a:pt x="1087" y="152"/>
                  <a:pt x="1087" y="152"/>
                  <a:pt x="1087" y="152"/>
                </a:cubicBezTo>
                <a:cubicBezTo>
                  <a:pt x="1079" y="156"/>
                  <a:pt x="1079" y="156"/>
                  <a:pt x="1079" y="156"/>
                </a:cubicBezTo>
                <a:cubicBezTo>
                  <a:pt x="1079" y="159"/>
                  <a:pt x="1079" y="159"/>
                  <a:pt x="1079" y="159"/>
                </a:cubicBezTo>
                <a:cubicBezTo>
                  <a:pt x="1075" y="161"/>
                  <a:pt x="1075" y="161"/>
                  <a:pt x="1075" y="161"/>
                </a:cubicBezTo>
                <a:cubicBezTo>
                  <a:pt x="1071" y="165"/>
                  <a:pt x="1071" y="165"/>
                  <a:pt x="1071" y="165"/>
                </a:cubicBezTo>
                <a:cubicBezTo>
                  <a:pt x="1069" y="166"/>
                  <a:pt x="1069" y="166"/>
                  <a:pt x="1069" y="166"/>
                </a:cubicBezTo>
                <a:cubicBezTo>
                  <a:pt x="1067" y="169"/>
                  <a:pt x="1067" y="169"/>
                  <a:pt x="1067" y="169"/>
                </a:cubicBezTo>
                <a:cubicBezTo>
                  <a:pt x="1066" y="166"/>
                  <a:pt x="1062" y="177"/>
                  <a:pt x="1066" y="165"/>
                </a:cubicBezTo>
                <a:cubicBezTo>
                  <a:pt x="1065" y="164"/>
                  <a:pt x="1064" y="166"/>
                  <a:pt x="1064" y="165"/>
                </a:cubicBezTo>
                <a:cubicBezTo>
                  <a:pt x="1062" y="166"/>
                  <a:pt x="1062" y="166"/>
                  <a:pt x="1062" y="166"/>
                </a:cubicBezTo>
                <a:cubicBezTo>
                  <a:pt x="1063" y="167"/>
                  <a:pt x="1063" y="167"/>
                  <a:pt x="1063" y="167"/>
                </a:cubicBezTo>
                <a:cubicBezTo>
                  <a:pt x="1061" y="166"/>
                  <a:pt x="1061" y="166"/>
                  <a:pt x="1061" y="166"/>
                </a:cubicBezTo>
                <a:cubicBezTo>
                  <a:pt x="1061" y="168"/>
                  <a:pt x="1061" y="168"/>
                  <a:pt x="1061" y="168"/>
                </a:cubicBezTo>
                <a:cubicBezTo>
                  <a:pt x="1064" y="170"/>
                  <a:pt x="1064" y="170"/>
                  <a:pt x="1064" y="170"/>
                </a:cubicBezTo>
                <a:cubicBezTo>
                  <a:pt x="1063" y="172"/>
                  <a:pt x="1063" y="172"/>
                  <a:pt x="1063" y="172"/>
                </a:cubicBezTo>
                <a:cubicBezTo>
                  <a:pt x="1064" y="173"/>
                  <a:pt x="1064" y="173"/>
                  <a:pt x="1064" y="173"/>
                </a:cubicBezTo>
                <a:cubicBezTo>
                  <a:pt x="1062" y="172"/>
                  <a:pt x="1059" y="174"/>
                  <a:pt x="1060" y="176"/>
                </a:cubicBezTo>
                <a:cubicBezTo>
                  <a:pt x="1059" y="175"/>
                  <a:pt x="1059" y="175"/>
                  <a:pt x="1059" y="175"/>
                </a:cubicBezTo>
                <a:cubicBezTo>
                  <a:pt x="1057" y="179"/>
                  <a:pt x="1057" y="179"/>
                  <a:pt x="1057" y="179"/>
                </a:cubicBezTo>
                <a:cubicBezTo>
                  <a:pt x="1053" y="180"/>
                  <a:pt x="1053" y="180"/>
                  <a:pt x="1053" y="180"/>
                </a:cubicBezTo>
                <a:cubicBezTo>
                  <a:pt x="1054" y="180"/>
                  <a:pt x="1049" y="180"/>
                  <a:pt x="1055" y="180"/>
                </a:cubicBezTo>
                <a:cubicBezTo>
                  <a:pt x="1052" y="186"/>
                  <a:pt x="1054" y="176"/>
                  <a:pt x="1047" y="187"/>
                </a:cubicBezTo>
                <a:cubicBezTo>
                  <a:pt x="1044" y="188"/>
                  <a:pt x="1038" y="189"/>
                  <a:pt x="1039" y="193"/>
                </a:cubicBezTo>
                <a:cubicBezTo>
                  <a:pt x="1037" y="194"/>
                  <a:pt x="1037" y="194"/>
                  <a:pt x="1037" y="194"/>
                </a:cubicBezTo>
                <a:cubicBezTo>
                  <a:pt x="1038" y="197"/>
                  <a:pt x="1038" y="197"/>
                  <a:pt x="1038" y="197"/>
                </a:cubicBezTo>
                <a:cubicBezTo>
                  <a:pt x="1035" y="197"/>
                  <a:pt x="1035" y="197"/>
                  <a:pt x="1035" y="197"/>
                </a:cubicBezTo>
                <a:cubicBezTo>
                  <a:pt x="1034" y="201"/>
                  <a:pt x="1034" y="201"/>
                  <a:pt x="1034" y="201"/>
                </a:cubicBezTo>
                <a:cubicBezTo>
                  <a:pt x="1034" y="204"/>
                  <a:pt x="1028" y="200"/>
                  <a:pt x="1030" y="205"/>
                </a:cubicBezTo>
                <a:cubicBezTo>
                  <a:pt x="1027" y="206"/>
                  <a:pt x="1027" y="206"/>
                  <a:pt x="1027" y="206"/>
                </a:cubicBezTo>
                <a:cubicBezTo>
                  <a:pt x="1024" y="208"/>
                  <a:pt x="1024" y="208"/>
                  <a:pt x="1024" y="208"/>
                </a:cubicBezTo>
                <a:cubicBezTo>
                  <a:pt x="1020" y="210"/>
                  <a:pt x="1016" y="212"/>
                  <a:pt x="1015" y="215"/>
                </a:cubicBezTo>
                <a:cubicBezTo>
                  <a:pt x="1010" y="220"/>
                  <a:pt x="1010" y="220"/>
                  <a:pt x="1010" y="220"/>
                </a:cubicBezTo>
                <a:cubicBezTo>
                  <a:pt x="1011" y="223"/>
                  <a:pt x="1011" y="223"/>
                  <a:pt x="1011" y="223"/>
                </a:cubicBezTo>
                <a:cubicBezTo>
                  <a:pt x="1009" y="226"/>
                  <a:pt x="1009" y="226"/>
                  <a:pt x="1009" y="226"/>
                </a:cubicBezTo>
                <a:cubicBezTo>
                  <a:pt x="1006" y="224"/>
                  <a:pt x="1006" y="224"/>
                  <a:pt x="1006" y="224"/>
                </a:cubicBezTo>
                <a:cubicBezTo>
                  <a:pt x="1002" y="226"/>
                  <a:pt x="1002" y="226"/>
                  <a:pt x="1002" y="226"/>
                </a:cubicBezTo>
                <a:cubicBezTo>
                  <a:pt x="999" y="231"/>
                  <a:pt x="999" y="231"/>
                  <a:pt x="999" y="231"/>
                </a:cubicBezTo>
                <a:cubicBezTo>
                  <a:pt x="995" y="234"/>
                  <a:pt x="989" y="234"/>
                  <a:pt x="990" y="239"/>
                </a:cubicBezTo>
                <a:cubicBezTo>
                  <a:pt x="987" y="240"/>
                  <a:pt x="987" y="240"/>
                  <a:pt x="987" y="240"/>
                </a:cubicBezTo>
                <a:cubicBezTo>
                  <a:pt x="987" y="244"/>
                  <a:pt x="987" y="244"/>
                  <a:pt x="987" y="244"/>
                </a:cubicBezTo>
                <a:cubicBezTo>
                  <a:pt x="991" y="244"/>
                  <a:pt x="991" y="244"/>
                  <a:pt x="991" y="244"/>
                </a:cubicBezTo>
                <a:cubicBezTo>
                  <a:pt x="996" y="240"/>
                  <a:pt x="996" y="240"/>
                  <a:pt x="996" y="240"/>
                </a:cubicBezTo>
                <a:cubicBezTo>
                  <a:pt x="996" y="237"/>
                  <a:pt x="996" y="237"/>
                  <a:pt x="996" y="237"/>
                </a:cubicBezTo>
                <a:cubicBezTo>
                  <a:pt x="999" y="238"/>
                  <a:pt x="999" y="238"/>
                  <a:pt x="999" y="238"/>
                </a:cubicBezTo>
                <a:cubicBezTo>
                  <a:pt x="1004" y="234"/>
                  <a:pt x="1004" y="234"/>
                  <a:pt x="1004" y="234"/>
                </a:cubicBezTo>
                <a:cubicBezTo>
                  <a:pt x="1004" y="231"/>
                  <a:pt x="1004" y="231"/>
                  <a:pt x="1004" y="231"/>
                </a:cubicBezTo>
                <a:cubicBezTo>
                  <a:pt x="1005" y="232"/>
                  <a:pt x="1005" y="232"/>
                  <a:pt x="1005" y="232"/>
                </a:cubicBezTo>
                <a:cubicBezTo>
                  <a:pt x="1006" y="234"/>
                  <a:pt x="1006" y="234"/>
                  <a:pt x="1006" y="234"/>
                </a:cubicBezTo>
                <a:cubicBezTo>
                  <a:pt x="1004" y="238"/>
                  <a:pt x="1004" y="238"/>
                  <a:pt x="1004" y="238"/>
                </a:cubicBezTo>
                <a:cubicBezTo>
                  <a:pt x="1003" y="238"/>
                  <a:pt x="1001" y="231"/>
                  <a:pt x="1000" y="242"/>
                </a:cubicBezTo>
                <a:cubicBezTo>
                  <a:pt x="998" y="241"/>
                  <a:pt x="997" y="239"/>
                  <a:pt x="996" y="245"/>
                </a:cubicBezTo>
                <a:cubicBezTo>
                  <a:pt x="995" y="245"/>
                  <a:pt x="995" y="247"/>
                  <a:pt x="994" y="245"/>
                </a:cubicBezTo>
                <a:cubicBezTo>
                  <a:pt x="993" y="249"/>
                  <a:pt x="993" y="249"/>
                  <a:pt x="993" y="249"/>
                </a:cubicBezTo>
                <a:cubicBezTo>
                  <a:pt x="991" y="250"/>
                  <a:pt x="991" y="250"/>
                  <a:pt x="991" y="250"/>
                </a:cubicBezTo>
                <a:cubicBezTo>
                  <a:pt x="994" y="252"/>
                  <a:pt x="994" y="252"/>
                  <a:pt x="994" y="252"/>
                </a:cubicBezTo>
                <a:cubicBezTo>
                  <a:pt x="991" y="254"/>
                  <a:pt x="991" y="254"/>
                  <a:pt x="991" y="254"/>
                </a:cubicBezTo>
                <a:cubicBezTo>
                  <a:pt x="991" y="252"/>
                  <a:pt x="991" y="252"/>
                  <a:pt x="991" y="252"/>
                </a:cubicBezTo>
                <a:cubicBezTo>
                  <a:pt x="988" y="257"/>
                  <a:pt x="991" y="247"/>
                  <a:pt x="986" y="255"/>
                </a:cubicBezTo>
                <a:cubicBezTo>
                  <a:pt x="987" y="258"/>
                  <a:pt x="987" y="258"/>
                  <a:pt x="987" y="258"/>
                </a:cubicBezTo>
                <a:cubicBezTo>
                  <a:pt x="986" y="260"/>
                  <a:pt x="986" y="260"/>
                  <a:pt x="986" y="260"/>
                </a:cubicBezTo>
                <a:cubicBezTo>
                  <a:pt x="980" y="262"/>
                  <a:pt x="980" y="262"/>
                  <a:pt x="980" y="262"/>
                </a:cubicBezTo>
                <a:cubicBezTo>
                  <a:pt x="974" y="266"/>
                  <a:pt x="974" y="266"/>
                  <a:pt x="974" y="266"/>
                </a:cubicBezTo>
                <a:cubicBezTo>
                  <a:pt x="975" y="268"/>
                  <a:pt x="975" y="268"/>
                  <a:pt x="975" y="268"/>
                </a:cubicBezTo>
                <a:cubicBezTo>
                  <a:pt x="982" y="267"/>
                  <a:pt x="982" y="267"/>
                  <a:pt x="982" y="267"/>
                </a:cubicBezTo>
                <a:cubicBezTo>
                  <a:pt x="984" y="265"/>
                  <a:pt x="984" y="265"/>
                  <a:pt x="984" y="265"/>
                </a:cubicBezTo>
                <a:cubicBezTo>
                  <a:pt x="986" y="265"/>
                  <a:pt x="986" y="265"/>
                  <a:pt x="986" y="265"/>
                </a:cubicBezTo>
                <a:cubicBezTo>
                  <a:pt x="986" y="265"/>
                  <a:pt x="984" y="263"/>
                  <a:pt x="986" y="266"/>
                </a:cubicBezTo>
                <a:cubicBezTo>
                  <a:pt x="988" y="266"/>
                  <a:pt x="988" y="266"/>
                  <a:pt x="988" y="266"/>
                </a:cubicBezTo>
                <a:cubicBezTo>
                  <a:pt x="990" y="260"/>
                  <a:pt x="990" y="260"/>
                  <a:pt x="990" y="260"/>
                </a:cubicBezTo>
                <a:cubicBezTo>
                  <a:pt x="995" y="258"/>
                  <a:pt x="995" y="258"/>
                  <a:pt x="995" y="258"/>
                </a:cubicBezTo>
                <a:cubicBezTo>
                  <a:pt x="998" y="254"/>
                  <a:pt x="998" y="254"/>
                  <a:pt x="998" y="254"/>
                </a:cubicBezTo>
                <a:cubicBezTo>
                  <a:pt x="999" y="254"/>
                  <a:pt x="992" y="255"/>
                  <a:pt x="1000" y="254"/>
                </a:cubicBezTo>
                <a:cubicBezTo>
                  <a:pt x="999" y="252"/>
                  <a:pt x="999" y="252"/>
                  <a:pt x="999" y="252"/>
                </a:cubicBezTo>
                <a:cubicBezTo>
                  <a:pt x="1000" y="252"/>
                  <a:pt x="1000" y="252"/>
                  <a:pt x="1000" y="252"/>
                </a:cubicBezTo>
                <a:cubicBezTo>
                  <a:pt x="1000" y="250"/>
                  <a:pt x="1000" y="250"/>
                  <a:pt x="1000" y="250"/>
                </a:cubicBezTo>
                <a:cubicBezTo>
                  <a:pt x="998" y="249"/>
                  <a:pt x="998" y="249"/>
                  <a:pt x="998" y="249"/>
                </a:cubicBezTo>
                <a:cubicBezTo>
                  <a:pt x="999" y="251"/>
                  <a:pt x="1000" y="248"/>
                  <a:pt x="996" y="251"/>
                </a:cubicBezTo>
                <a:cubicBezTo>
                  <a:pt x="996" y="249"/>
                  <a:pt x="985" y="263"/>
                  <a:pt x="997" y="246"/>
                </a:cubicBezTo>
                <a:cubicBezTo>
                  <a:pt x="1001" y="245"/>
                  <a:pt x="1001" y="245"/>
                  <a:pt x="1001" y="245"/>
                </a:cubicBezTo>
                <a:cubicBezTo>
                  <a:pt x="1005" y="249"/>
                  <a:pt x="1005" y="249"/>
                  <a:pt x="1005" y="249"/>
                </a:cubicBezTo>
                <a:cubicBezTo>
                  <a:pt x="1008" y="246"/>
                  <a:pt x="1008" y="246"/>
                  <a:pt x="1008" y="246"/>
                </a:cubicBezTo>
                <a:cubicBezTo>
                  <a:pt x="1010" y="247"/>
                  <a:pt x="1009" y="245"/>
                  <a:pt x="1011" y="244"/>
                </a:cubicBezTo>
                <a:cubicBezTo>
                  <a:pt x="1010" y="242"/>
                  <a:pt x="1010" y="242"/>
                  <a:pt x="1010" y="242"/>
                </a:cubicBezTo>
                <a:cubicBezTo>
                  <a:pt x="1012" y="242"/>
                  <a:pt x="1015" y="239"/>
                  <a:pt x="1017" y="238"/>
                </a:cubicBezTo>
                <a:cubicBezTo>
                  <a:pt x="1020" y="237"/>
                  <a:pt x="1015" y="237"/>
                  <a:pt x="1018" y="235"/>
                </a:cubicBezTo>
                <a:cubicBezTo>
                  <a:pt x="1014" y="233"/>
                  <a:pt x="1014" y="233"/>
                  <a:pt x="1014" y="233"/>
                </a:cubicBezTo>
                <a:cubicBezTo>
                  <a:pt x="1014" y="231"/>
                  <a:pt x="1014" y="231"/>
                  <a:pt x="1014" y="231"/>
                </a:cubicBezTo>
                <a:cubicBezTo>
                  <a:pt x="1014" y="231"/>
                  <a:pt x="1013" y="238"/>
                  <a:pt x="1019" y="230"/>
                </a:cubicBezTo>
                <a:cubicBezTo>
                  <a:pt x="1016" y="227"/>
                  <a:pt x="1016" y="227"/>
                  <a:pt x="1016" y="227"/>
                </a:cubicBezTo>
                <a:cubicBezTo>
                  <a:pt x="1021" y="227"/>
                  <a:pt x="1021" y="227"/>
                  <a:pt x="1021" y="227"/>
                </a:cubicBezTo>
                <a:cubicBezTo>
                  <a:pt x="1019" y="229"/>
                  <a:pt x="1019" y="229"/>
                  <a:pt x="1019" y="229"/>
                </a:cubicBezTo>
                <a:cubicBezTo>
                  <a:pt x="1021" y="227"/>
                  <a:pt x="1009" y="225"/>
                  <a:pt x="1022" y="233"/>
                </a:cubicBezTo>
                <a:cubicBezTo>
                  <a:pt x="1023" y="227"/>
                  <a:pt x="1023" y="227"/>
                  <a:pt x="1023" y="227"/>
                </a:cubicBezTo>
                <a:cubicBezTo>
                  <a:pt x="1023" y="227"/>
                  <a:pt x="1025" y="226"/>
                  <a:pt x="1023" y="225"/>
                </a:cubicBezTo>
                <a:cubicBezTo>
                  <a:pt x="1025" y="226"/>
                  <a:pt x="1025" y="226"/>
                  <a:pt x="1025" y="226"/>
                </a:cubicBezTo>
                <a:cubicBezTo>
                  <a:pt x="1025" y="229"/>
                  <a:pt x="1025" y="229"/>
                  <a:pt x="1025" y="229"/>
                </a:cubicBezTo>
                <a:cubicBezTo>
                  <a:pt x="1028" y="226"/>
                  <a:pt x="1028" y="226"/>
                  <a:pt x="1028" y="226"/>
                </a:cubicBezTo>
                <a:cubicBezTo>
                  <a:pt x="1029" y="226"/>
                  <a:pt x="1029" y="226"/>
                  <a:pt x="1029" y="226"/>
                </a:cubicBezTo>
                <a:cubicBezTo>
                  <a:pt x="1024" y="222"/>
                  <a:pt x="1024" y="222"/>
                  <a:pt x="1024" y="222"/>
                </a:cubicBezTo>
                <a:cubicBezTo>
                  <a:pt x="1019" y="222"/>
                  <a:pt x="1019" y="222"/>
                  <a:pt x="1019" y="222"/>
                </a:cubicBezTo>
                <a:cubicBezTo>
                  <a:pt x="1018" y="224"/>
                  <a:pt x="1018" y="224"/>
                  <a:pt x="1018" y="224"/>
                </a:cubicBezTo>
                <a:cubicBezTo>
                  <a:pt x="1015" y="225"/>
                  <a:pt x="1015" y="225"/>
                  <a:pt x="1015" y="225"/>
                </a:cubicBezTo>
                <a:cubicBezTo>
                  <a:pt x="1014" y="230"/>
                  <a:pt x="1014" y="230"/>
                  <a:pt x="1014" y="230"/>
                </a:cubicBezTo>
                <a:cubicBezTo>
                  <a:pt x="1012" y="227"/>
                  <a:pt x="1012" y="227"/>
                  <a:pt x="1012" y="227"/>
                </a:cubicBezTo>
                <a:cubicBezTo>
                  <a:pt x="1014" y="223"/>
                  <a:pt x="1014" y="223"/>
                  <a:pt x="1014" y="223"/>
                </a:cubicBezTo>
                <a:cubicBezTo>
                  <a:pt x="1020" y="218"/>
                  <a:pt x="1020" y="218"/>
                  <a:pt x="1020" y="218"/>
                </a:cubicBezTo>
                <a:cubicBezTo>
                  <a:pt x="1017" y="215"/>
                  <a:pt x="1026" y="219"/>
                  <a:pt x="1022" y="212"/>
                </a:cubicBezTo>
                <a:cubicBezTo>
                  <a:pt x="1027" y="209"/>
                  <a:pt x="1018" y="219"/>
                  <a:pt x="1028" y="212"/>
                </a:cubicBezTo>
                <a:cubicBezTo>
                  <a:pt x="1024" y="215"/>
                  <a:pt x="1024" y="215"/>
                  <a:pt x="1024" y="215"/>
                </a:cubicBezTo>
                <a:cubicBezTo>
                  <a:pt x="1024" y="215"/>
                  <a:pt x="1027" y="214"/>
                  <a:pt x="1023" y="214"/>
                </a:cubicBezTo>
                <a:cubicBezTo>
                  <a:pt x="1024" y="216"/>
                  <a:pt x="1024" y="216"/>
                  <a:pt x="1024" y="216"/>
                </a:cubicBezTo>
                <a:cubicBezTo>
                  <a:pt x="1026" y="216"/>
                  <a:pt x="1026" y="216"/>
                  <a:pt x="1026" y="216"/>
                </a:cubicBezTo>
                <a:cubicBezTo>
                  <a:pt x="1028" y="216"/>
                  <a:pt x="1028" y="216"/>
                  <a:pt x="1028" y="216"/>
                </a:cubicBezTo>
                <a:cubicBezTo>
                  <a:pt x="1027" y="218"/>
                  <a:pt x="1027" y="218"/>
                  <a:pt x="1027" y="218"/>
                </a:cubicBezTo>
                <a:cubicBezTo>
                  <a:pt x="1027" y="217"/>
                  <a:pt x="1029" y="218"/>
                  <a:pt x="1029" y="219"/>
                </a:cubicBezTo>
                <a:cubicBezTo>
                  <a:pt x="1029" y="220"/>
                  <a:pt x="1029" y="220"/>
                  <a:pt x="1029" y="220"/>
                </a:cubicBezTo>
                <a:cubicBezTo>
                  <a:pt x="1025" y="220"/>
                  <a:pt x="1025" y="220"/>
                  <a:pt x="1025" y="220"/>
                </a:cubicBezTo>
                <a:cubicBezTo>
                  <a:pt x="1025" y="220"/>
                  <a:pt x="1029" y="218"/>
                  <a:pt x="1024" y="221"/>
                </a:cubicBezTo>
                <a:cubicBezTo>
                  <a:pt x="1027" y="221"/>
                  <a:pt x="1027" y="221"/>
                  <a:pt x="1027" y="221"/>
                </a:cubicBezTo>
                <a:cubicBezTo>
                  <a:pt x="1026" y="223"/>
                  <a:pt x="1026" y="223"/>
                  <a:pt x="1026" y="223"/>
                </a:cubicBezTo>
                <a:cubicBezTo>
                  <a:pt x="1032" y="225"/>
                  <a:pt x="1032" y="225"/>
                  <a:pt x="1032" y="225"/>
                </a:cubicBezTo>
                <a:cubicBezTo>
                  <a:pt x="1033" y="224"/>
                  <a:pt x="1033" y="224"/>
                  <a:pt x="1033" y="224"/>
                </a:cubicBezTo>
                <a:cubicBezTo>
                  <a:pt x="1032" y="224"/>
                  <a:pt x="1035" y="228"/>
                  <a:pt x="1032" y="222"/>
                </a:cubicBezTo>
                <a:cubicBezTo>
                  <a:pt x="1036" y="221"/>
                  <a:pt x="1036" y="221"/>
                  <a:pt x="1036" y="221"/>
                </a:cubicBezTo>
                <a:cubicBezTo>
                  <a:pt x="1035" y="220"/>
                  <a:pt x="1035" y="220"/>
                  <a:pt x="1035" y="220"/>
                </a:cubicBezTo>
                <a:cubicBezTo>
                  <a:pt x="1038" y="219"/>
                  <a:pt x="1038" y="219"/>
                  <a:pt x="1038" y="219"/>
                </a:cubicBezTo>
                <a:cubicBezTo>
                  <a:pt x="1038" y="216"/>
                  <a:pt x="1038" y="216"/>
                  <a:pt x="1038" y="216"/>
                </a:cubicBezTo>
                <a:cubicBezTo>
                  <a:pt x="1039" y="215"/>
                  <a:pt x="1039" y="215"/>
                  <a:pt x="1039" y="215"/>
                </a:cubicBezTo>
                <a:cubicBezTo>
                  <a:pt x="1039" y="215"/>
                  <a:pt x="1044" y="214"/>
                  <a:pt x="1038" y="214"/>
                </a:cubicBezTo>
                <a:cubicBezTo>
                  <a:pt x="1039" y="213"/>
                  <a:pt x="1039" y="213"/>
                  <a:pt x="1039" y="213"/>
                </a:cubicBezTo>
                <a:cubicBezTo>
                  <a:pt x="1044" y="215"/>
                  <a:pt x="1044" y="215"/>
                  <a:pt x="1044" y="215"/>
                </a:cubicBezTo>
                <a:cubicBezTo>
                  <a:pt x="1046" y="209"/>
                  <a:pt x="1046" y="209"/>
                  <a:pt x="1046" y="209"/>
                </a:cubicBezTo>
                <a:cubicBezTo>
                  <a:pt x="1045" y="208"/>
                  <a:pt x="1045" y="208"/>
                  <a:pt x="1045" y="208"/>
                </a:cubicBezTo>
                <a:cubicBezTo>
                  <a:pt x="1042" y="209"/>
                  <a:pt x="1042" y="209"/>
                  <a:pt x="1042" y="209"/>
                </a:cubicBezTo>
                <a:cubicBezTo>
                  <a:pt x="1041" y="208"/>
                  <a:pt x="1045" y="204"/>
                  <a:pt x="1037" y="207"/>
                </a:cubicBezTo>
                <a:cubicBezTo>
                  <a:pt x="1038" y="207"/>
                  <a:pt x="1038" y="207"/>
                  <a:pt x="1038" y="207"/>
                </a:cubicBezTo>
                <a:cubicBezTo>
                  <a:pt x="1037" y="206"/>
                  <a:pt x="1046" y="208"/>
                  <a:pt x="1034" y="206"/>
                </a:cubicBezTo>
                <a:cubicBezTo>
                  <a:pt x="1034" y="205"/>
                  <a:pt x="1034" y="205"/>
                  <a:pt x="1034" y="205"/>
                </a:cubicBezTo>
                <a:cubicBezTo>
                  <a:pt x="1050" y="207"/>
                  <a:pt x="1050" y="207"/>
                  <a:pt x="1050" y="207"/>
                </a:cubicBezTo>
                <a:cubicBezTo>
                  <a:pt x="1048" y="202"/>
                  <a:pt x="1055" y="209"/>
                  <a:pt x="1054" y="201"/>
                </a:cubicBezTo>
                <a:cubicBezTo>
                  <a:pt x="1057" y="199"/>
                  <a:pt x="1057" y="199"/>
                  <a:pt x="1057" y="199"/>
                </a:cubicBezTo>
                <a:cubicBezTo>
                  <a:pt x="1054" y="198"/>
                  <a:pt x="1054" y="198"/>
                  <a:pt x="1054" y="198"/>
                </a:cubicBezTo>
                <a:cubicBezTo>
                  <a:pt x="1051" y="200"/>
                  <a:pt x="1051" y="200"/>
                  <a:pt x="1051" y="200"/>
                </a:cubicBezTo>
                <a:cubicBezTo>
                  <a:pt x="1051" y="200"/>
                  <a:pt x="1048" y="199"/>
                  <a:pt x="1052" y="200"/>
                </a:cubicBezTo>
                <a:cubicBezTo>
                  <a:pt x="1052" y="199"/>
                  <a:pt x="1052" y="199"/>
                  <a:pt x="1051" y="198"/>
                </a:cubicBezTo>
                <a:cubicBezTo>
                  <a:pt x="1052" y="197"/>
                  <a:pt x="1057" y="197"/>
                  <a:pt x="1047" y="200"/>
                </a:cubicBezTo>
                <a:cubicBezTo>
                  <a:pt x="1045" y="202"/>
                  <a:pt x="1045" y="202"/>
                  <a:pt x="1045" y="202"/>
                </a:cubicBezTo>
                <a:cubicBezTo>
                  <a:pt x="1044" y="200"/>
                  <a:pt x="1052" y="201"/>
                  <a:pt x="1042" y="199"/>
                </a:cubicBezTo>
                <a:cubicBezTo>
                  <a:pt x="1045" y="198"/>
                  <a:pt x="1045" y="198"/>
                  <a:pt x="1045" y="198"/>
                </a:cubicBezTo>
                <a:cubicBezTo>
                  <a:pt x="1045" y="195"/>
                  <a:pt x="1051" y="200"/>
                  <a:pt x="1047" y="193"/>
                </a:cubicBezTo>
                <a:cubicBezTo>
                  <a:pt x="1048" y="194"/>
                  <a:pt x="1048" y="194"/>
                  <a:pt x="1049" y="195"/>
                </a:cubicBezTo>
                <a:cubicBezTo>
                  <a:pt x="1052" y="193"/>
                  <a:pt x="1051" y="202"/>
                  <a:pt x="1054" y="193"/>
                </a:cubicBezTo>
                <a:cubicBezTo>
                  <a:pt x="1052" y="196"/>
                  <a:pt x="1052" y="196"/>
                  <a:pt x="1052" y="196"/>
                </a:cubicBezTo>
                <a:cubicBezTo>
                  <a:pt x="1057" y="194"/>
                  <a:pt x="1057" y="194"/>
                  <a:pt x="1057" y="194"/>
                </a:cubicBezTo>
                <a:cubicBezTo>
                  <a:pt x="1060" y="198"/>
                  <a:pt x="1060" y="198"/>
                  <a:pt x="1060" y="198"/>
                </a:cubicBezTo>
                <a:cubicBezTo>
                  <a:pt x="1062" y="198"/>
                  <a:pt x="1061" y="196"/>
                  <a:pt x="1064" y="196"/>
                </a:cubicBezTo>
                <a:cubicBezTo>
                  <a:pt x="1063" y="195"/>
                  <a:pt x="1063" y="195"/>
                  <a:pt x="1063" y="195"/>
                </a:cubicBezTo>
                <a:cubicBezTo>
                  <a:pt x="1064" y="193"/>
                  <a:pt x="1064" y="193"/>
                  <a:pt x="1064" y="193"/>
                </a:cubicBezTo>
                <a:cubicBezTo>
                  <a:pt x="1064" y="192"/>
                  <a:pt x="1069" y="193"/>
                  <a:pt x="1074" y="188"/>
                </a:cubicBezTo>
                <a:cubicBezTo>
                  <a:pt x="1072" y="185"/>
                  <a:pt x="1072" y="185"/>
                  <a:pt x="1072" y="185"/>
                </a:cubicBezTo>
                <a:cubicBezTo>
                  <a:pt x="1072" y="184"/>
                  <a:pt x="1072" y="184"/>
                  <a:pt x="1072" y="184"/>
                </a:cubicBezTo>
                <a:cubicBezTo>
                  <a:pt x="1075" y="185"/>
                  <a:pt x="1075" y="185"/>
                  <a:pt x="1075" y="185"/>
                </a:cubicBezTo>
                <a:cubicBezTo>
                  <a:pt x="1075" y="185"/>
                  <a:pt x="1075" y="185"/>
                  <a:pt x="1075" y="185"/>
                </a:cubicBezTo>
                <a:cubicBezTo>
                  <a:pt x="1075" y="182"/>
                  <a:pt x="1075" y="182"/>
                  <a:pt x="1075" y="182"/>
                </a:cubicBezTo>
                <a:cubicBezTo>
                  <a:pt x="1070" y="180"/>
                  <a:pt x="1070" y="180"/>
                  <a:pt x="1070" y="180"/>
                </a:cubicBezTo>
                <a:cubicBezTo>
                  <a:pt x="1067" y="184"/>
                  <a:pt x="1067" y="184"/>
                  <a:pt x="1067" y="184"/>
                </a:cubicBezTo>
                <a:cubicBezTo>
                  <a:pt x="1068" y="184"/>
                  <a:pt x="1068" y="184"/>
                  <a:pt x="1068" y="184"/>
                </a:cubicBezTo>
                <a:cubicBezTo>
                  <a:pt x="1063" y="184"/>
                  <a:pt x="1063" y="184"/>
                  <a:pt x="1063" y="184"/>
                </a:cubicBezTo>
                <a:cubicBezTo>
                  <a:pt x="1063" y="183"/>
                  <a:pt x="1063" y="183"/>
                  <a:pt x="1063" y="183"/>
                </a:cubicBezTo>
                <a:cubicBezTo>
                  <a:pt x="1063" y="183"/>
                  <a:pt x="1063" y="183"/>
                  <a:pt x="1063" y="183"/>
                </a:cubicBezTo>
                <a:cubicBezTo>
                  <a:pt x="1063" y="183"/>
                  <a:pt x="1063" y="183"/>
                  <a:pt x="1064" y="184"/>
                </a:cubicBezTo>
                <a:cubicBezTo>
                  <a:pt x="1065" y="179"/>
                  <a:pt x="1065" y="179"/>
                  <a:pt x="1065" y="179"/>
                </a:cubicBezTo>
                <a:cubicBezTo>
                  <a:pt x="1065" y="178"/>
                  <a:pt x="1063" y="178"/>
                  <a:pt x="1064" y="177"/>
                </a:cubicBezTo>
                <a:cubicBezTo>
                  <a:pt x="1070" y="177"/>
                  <a:pt x="1070" y="177"/>
                  <a:pt x="1070" y="177"/>
                </a:cubicBezTo>
                <a:cubicBezTo>
                  <a:pt x="1075" y="173"/>
                  <a:pt x="1075" y="173"/>
                  <a:pt x="1075" y="173"/>
                </a:cubicBezTo>
                <a:cubicBezTo>
                  <a:pt x="1076" y="173"/>
                  <a:pt x="1076" y="173"/>
                  <a:pt x="1076" y="173"/>
                </a:cubicBezTo>
                <a:cubicBezTo>
                  <a:pt x="1075" y="170"/>
                  <a:pt x="1075" y="170"/>
                  <a:pt x="1075" y="170"/>
                </a:cubicBezTo>
                <a:cubicBezTo>
                  <a:pt x="1081" y="166"/>
                  <a:pt x="1081" y="166"/>
                  <a:pt x="1081" y="166"/>
                </a:cubicBezTo>
                <a:cubicBezTo>
                  <a:pt x="1083" y="162"/>
                  <a:pt x="1083" y="162"/>
                  <a:pt x="1083" y="162"/>
                </a:cubicBezTo>
                <a:cubicBezTo>
                  <a:pt x="1087" y="162"/>
                  <a:pt x="1087" y="162"/>
                  <a:pt x="1087" y="162"/>
                </a:cubicBezTo>
                <a:cubicBezTo>
                  <a:pt x="1088" y="161"/>
                  <a:pt x="1088" y="161"/>
                  <a:pt x="1088" y="161"/>
                </a:cubicBezTo>
                <a:cubicBezTo>
                  <a:pt x="1086" y="159"/>
                  <a:pt x="1086" y="159"/>
                  <a:pt x="1086" y="159"/>
                </a:cubicBezTo>
                <a:cubicBezTo>
                  <a:pt x="1099" y="150"/>
                  <a:pt x="1099" y="150"/>
                  <a:pt x="1099" y="150"/>
                </a:cubicBezTo>
                <a:cubicBezTo>
                  <a:pt x="1102" y="152"/>
                  <a:pt x="1090" y="151"/>
                  <a:pt x="1103" y="151"/>
                </a:cubicBezTo>
                <a:cubicBezTo>
                  <a:pt x="1103" y="148"/>
                  <a:pt x="1103" y="148"/>
                  <a:pt x="1103" y="148"/>
                </a:cubicBezTo>
                <a:cubicBezTo>
                  <a:pt x="1104" y="148"/>
                  <a:pt x="1104" y="148"/>
                  <a:pt x="1104" y="148"/>
                </a:cubicBezTo>
                <a:cubicBezTo>
                  <a:pt x="1103" y="146"/>
                  <a:pt x="1103" y="146"/>
                  <a:pt x="1103" y="146"/>
                </a:cubicBezTo>
                <a:cubicBezTo>
                  <a:pt x="1106" y="146"/>
                  <a:pt x="1106" y="146"/>
                  <a:pt x="1106" y="146"/>
                </a:cubicBezTo>
                <a:cubicBezTo>
                  <a:pt x="1107" y="147"/>
                  <a:pt x="1107" y="147"/>
                  <a:pt x="1107" y="147"/>
                </a:cubicBezTo>
                <a:cubicBezTo>
                  <a:pt x="1109" y="148"/>
                  <a:pt x="1109" y="151"/>
                  <a:pt x="1111" y="145"/>
                </a:cubicBezTo>
                <a:cubicBezTo>
                  <a:pt x="1111" y="146"/>
                  <a:pt x="1111" y="146"/>
                  <a:pt x="1111" y="146"/>
                </a:cubicBezTo>
                <a:cubicBezTo>
                  <a:pt x="1108" y="147"/>
                  <a:pt x="1108" y="147"/>
                  <a:pt x="1108" y="147"/>
                </a:cubicBezTo>
                <a:cubicBezTo>
                  <a:pt x="1108" y="149"/>
                  <a:pt x="1108" y="149"/>
                  <a:pt x="1108" y="149"/>
                </a:cubicBezTo>
                <a:cubicBezTo>
                  <a:pt x="1107" y="148"/>
                  <a:pt x="1114" y="152"/>
                  <a:pt x="1116" y="144"/>
                </a:cubicBezTo>
                <a:cubicBezTo>
                  <a:pt x="1110" y="141"/>
                  <a:pt x="1110" y="141"/>
                  <a:pt x="1110" y="141"/>
                </a:cubicBezTo>
                <a:cubicBezTo>
                  <a:pt x="1109" y="142"/>
                  <a:pt x="1109" y="142"/>
                  <a:pt x="1109" y="142"/>
                </a:cubicBezTo>
                <a:cubicBezTo>
                  <a:pt x="1109" y="141"/>
                  <a:pt x="1109" y="141"/>
                  <a:pt x="1109" y="141"/>
                </a:cubicBezTo>
                <a:cubicBezTo>
                  <a:pt x="1106" y="141"/>
                  <a:pt x="1106" y="141"/>
                  <a:pt x="1106" y="141"/>
                </a:cubicBezTo>
                <a:cubicBezTo>
                  <a:pt x="1105" y="138"/>
                  <a:pt x="1108" y="137"/>
                  <a:pt x="1112" y="138"/>
                </a:cubicBezTo>
                <a:cubicBezTo>
                  <a:pt x="1109" y="137"/>
                  <a:pt x="1109" y="137"/>
                  <a:pt x="1109" y="137"/>
                </a:cubicBezTo>
                <a:cubicBezTo>
                  <a:pt x="1112" y="134"/>
                  <a:pt x="1112" y="134"/>
                  <a:pt x="1112" y="134"/>
                </a:cubicBezTo>
                <a:cubicBezTo>
                  <a:pt x="1118" y="132"/>
                  <a:pt x="1109" y="138"/>
                  <a:pt x="1117" y="133"/>
                </a:cubicBezTo>
                <a:cubicBezTo>
                  <a:pt x="1121" y="136"/>
                  <a:pt x="1121" y="136"/>
                  <a:pt x="1121" y="136"/>
                </a:cubicBezTo>
                <a:cubicBezTo>
                  <a:pt x="1120" y="136"/>
                  <a:pt x="1123" y="132"/>
                  <a:pt x="1121" y="137"/>
                </a:cubicBezTo>
                <a:cubicBezTo>
                  <a:pt x="1126" y="137"/>
                  <a:pt x="1126" y="137"/>
                  <a:pt x="1126" y="137"/>
                </a:cubicBezTo>
                <a:cubicBezTo>
                  <a:pt x="1131" y="138"/>
                  <a:pt x="1131" y="138"/>
                  <a:pt x="1131" y="138"/>
                </a:cubicBezTo>
                <a:cubicBezTo>
                  <a:pt x="1133" y="137"/>
                  <a:pt x="1133" y="137"/>
                  <a:pt x="1133" y="137"/>
                </a:cubicBezTo>
                <a:cubicBezTo>
                  <a:pt x="1134" y="137"/>
                  <a:pt x="1132" y="142"/>
                  <a:pt x="1134" y="136"/>
                </a:cubicBezTo>
                <a:cubicBezTo>
                  <a:pt x="1133" y="134"/>
                  <a:pt x="1133" y="134"/>
                  <a:pt x="1133" y="134"/>
                </a:cubicBezTo>
                <a:cubicBezTo>
                  <a:pt x="1133" y="135"/>
                  <a:pt x="1133" y="134"/>
                  <a:pt x="1134" y="133"/>
                </a:cubicBezTo>
                <a:cubicBezTo>
                  <a:pt x="1129" y="132"/>
                  <a:pt x="1129" y="132"/>
                  <a:pt x="1129" y="132"/>
                </a:cubicBezTo>
                <a:cubicBezTo>
                  <a:pt x="1129" y="130"/>
                  <a:pt x="1129" y="130"/>
                  <a:pt x="1129" y="130"/>
                </a:cubicBezTo>
                <a:cubicBezTo>
                  <a:pt x="1127" y="130"/>
                  <a:pt x="1127" y="130"/>
                  <a:pt x="1127" y="130"/>
                </a:cubicBezTo>
                <a:cubicBezTo>
                  <a:pt x="1125" y="128"/>
                  <a:pt x="1136" y="130"/>
                  <a:pt x="1125" y="125"/>
                </a:cubicBezTo>
                <a:cubicBezTo>
                  <a:pt x="1130" y="126"/>
                  <a:pt x="1126" y="120"/>
                  <a:pt x="1132" y="123"/>
                </a:cubicBezTo>
                <a:cubicBezTo>
                  <a:pt x="1127" y="125"/>
                  <a:pt x="1127" y="125"/>
                  <a:pt x="1127" y="125"/>
                </a:cubicBezTo>
                <a:cubicBezTo>
                  <a:pt x="1127" y="127"/>
                  <a:pt x="1127" y="127"/>
                  <a:pt x="1127" y="127"/>
                </a:cubicBezTo>
                <a:cubicBezTo>
                  <a:pt x="1134" y="125"/>
                  <a:pt x="1134" y="125"/>
                  <a:pt x="1134" y="125"/>
                </a:cubicBezTo>
                <a:cubicBezTo>
                  <a:pt x="1135" y="123"/>
                  <a:pt x="1135" y="123"/>
                  <a:pt x="1135" y="123"/>
                </a:cubicBezTo>
                <a:cubicBezTo>
                  <a:pt x="1138" y="123"/>
                  <a:pt x="1138" y="123"/>
                  <a:pt x="1138" y="123"/>
                </a:cubicBezTo>
                <a:cubicBezTo>
                  <a:pt x="1138" y="121"/>
                  <a:pt x="1138" y="121"/>
                  <a:pt x="1138" y="121"/>
                </a:cubicBezTo>
                <a:cubicBezTo>
                  <a:pt x="1140" y="121"/>
                  <a:pt x="1140" y="121"/>
                  <a:pt x="1140" y="121"/>
                </a:cubicBezTo>
                <a:cubicBezTo>
                  <a:pt x="1142" y="118"/>
                  <a:pt x="1124" y="136"/>
                  <a:pt x="1147" y="114"/>
                </a:cubicBezTo>
                <a:cubicBezTo>
                  <a:pt x="1148" y="112"/>
                  <a:pt x="1148" y="112"/>
                  <a:pt x="1148" y="112"/>
                </a:cubicBezTo>
                <a:cubicBezTo>
                  <a:pt x="1145" y="111"/>
                  <a:pt x="1145" y="111"/>
                  <a:pt x="1145" y="111"/>
                </a:cubicBezTo>
                <a:cubicBezTo>
                  <a:pt x="1144" y="111"/>
                  <a:pt x="1142" y="115"/>
                  <a:pt x="1140" y="111"/>
                </a:cubicBezTo>
                <a:cubicBezTo>
                  <a:pt x="1144" y="110"/>
                  <a:pt x="1144" y="110"/>
                  <a:pt x="1144" y="110"/>
                </a:cubicBezTo>
                <a:cubicBezTo>
                  <a:pt x="1145" y="109"/>
                  <a:pt x="1135" y="115"/>
                  <a:pt x="1147" y="107"/>
                </a:cubicBezTo>
                <a:cubicBezTo>
                  <a:pt x="1149" y="111"/>
                  <a:pt x="1149" y="111"/>
                  <a:pt x="1149" y="111"/>
                </a:cubicBezTo>
                <a:cubicBezTo>
                  <a:pt x="1156" y="105"/>
                  <a:pt x="1156" y="105"/>
                  <a:pt x="1156" y="105"/>
                </a:cubicBezTo>
                <a:cubicBezTo>
                  <a:pt x="1160" y="104"/>
                  <a:pt x="1160" y="104"/>
                  <a:pt x="1160" y="104"/>
                </a:cubicBezTo>
                <a:cubicBezTo>
                  <a:pt x="1167" y="95"/>
                  <a:pt x="1167" y="95"/>
                  <a:pt x="1167" y="95"/>
                </a:cubicBezTo>
                <a:cubicBezTo>
                  <a:pt x="1174" y="92"/>
                  <a:pt x="1174" y="92"/>
                  <a:pt x="1174" y="92"/>
                </a:cubicBezTo>
                <a:cubicBezTo>
                  <a:pt x="1173" y="90"/>
                  <a:pt x="1173" y="90"/>
                  <a:pt x="1173" y="90"/>
                </a:cubicBezTo>
                <a:cubicBezTo>
                  <a:pt x="1177" y="87"/>
                  <a:pt x="1177" y="87"/>
                  <a:pt x="1177" y="87"/>
                </a:cubicBezTo>
                <a:cubicBezTo>
                  <a:pt x="1179" y="86"/>
                  <a:pt x="1182" y="86"/>
                  <a:pt x="1182" y="85"/>
                </a:cubicBezTo>
                <a:cubicBezTo>
                  <a:pt x="1184" y="86"/>
                  <a:pt x="1184" y="86"/>
                  <a:pt x="1184" y="86"/>
                </a:cubicBezTo>
                <a:cubicBezTo>
                  <a:pt x="1177" y="89"/>
                  <a:pt x="1177" y="89"/>
                  <a:pt x="1177" y="89"/>
                </a:cubicBezTo>
                <a:cubicBezTo>
                  <a:pt x="1179" y="90"/>
                  <a:pt x="1179" y="90"/>
                  <a:pt x="1179" y="90"/>
                </a:cubicBezTo>
                <a:cubicBezTo>
                  <a:pt x="1177" y="92"/>
                  <a:pt x="1177" y="92"/>
                  <a:pt x="1177" y="92"/>
                </a:cubicBezTo>
                <a:cubicBezTo>
                  <a:pt x="1176" y="94"/>
                  <a:pt x="1176" y="94"/>
                  <a:pt x="1176" y="94"/>
                </a:cubicBezTo>
                <a:cubicBezTo>
                  <a:pt x="1176" y="96"/>
                  <a:pt x="1176" y="96"/>
                  <a:pt x="1176" y="96"/>
                </a:cubicBezTo>
                <a:cubicBezTo>
                  <a:pt x="1177" y="97"/>
                  <a:pt x="1177" y="97"/>
                  <a:pt x="1177" y="97"/>
                </a:cubicBezTo>
                <a:cubicBezTo>
                  <a:pt x="1179" y="95"/>
                  <a:pt x="1179" y="95"/>
                  <a:pt x="1179" y="95"/>
                </a:cubicBezTo>
                <a:cubicBezTo>
                  <a:pt x="1182" y="92"/>
                  <a:pt x="1182" y="92"/>
                  <a:pt x="1182" y="92"/>
                </a:cubicBezTo>
                <a:cubicBezTo>
                  <a:pt x="1185" y="91"/>
                  <a:pt x="1187" y="95"/>
                  <a:pt x="1188" y="91"/>
                </a:cubicBezTo>
                <a:cubicBezTo>
                  <a:pt x="1187" y="88"/>
                  <a:pt x="1187" y="88"/>
                  <a:pt x="1187" y="88"/>
                </a:cubicBezTo>
                <a:cubicBezTo>
                  <a:pt x="1190" y="86"/>
                  <a:pt x="1190" y="86"/>
                  <a:pt x="1190" y="86"/>
                </a:cubicBezTo>
                <a:cubicBezTo>
                  <a:pt x="1196" y="86"/>
                  <a:pt x="1196" y="86"/>
                  <a:pt x="1196" y="86"/>
                </a:cubicBezTo>
                <a:cubicBezTo>
                  <a:pt x="1189" y="88"/>
                  <a:pt x="1204" y="88"/>
                  <a:pt x="1192" y="89"/>
                </a:cubicBezTo>
                <a:cubicBezTo>
                  <a:pt x="1189" y="94"/>
                  <a:pt x="1189" y="94"/>
                  <a:pt x="1189" y="94"/>
                </a:cubicBezTo>
                <a:cubicBezTo>
                  <a:pt x="1184" y="98"/>
                  <a:pt x="1184" y="98"/>
                  <a:pt x="1184" y="98"/>
                </a:cubicBezTo>
                <a:cubicBezTo>
                  <a:pt x="1182" y="101"/>
                  <a:pt x="1182" y="101"/>
                  <a:pt x="1182" y="101"/>
                </a:cubicBezTo>
                <a:cubicBezTo>
                  <a:pt x="1177" y="101"/>
                  <a:pt x="1177" y="101"/>
                  <a:pt x="1177" y="101"/>
                </a:cubicBezTo>
                <a:cubicBezTo>
                  <a:pt x="1180" y="104"/>
                  <a:pt x="1180" y="104"/>
                  <a:pt x="1180" y="104"/>
                </a:cubicBezTo>
                <a:cubicBezTo>
                  <a:pt x="1177" y="108"/>
                  <a:pt x="1177" y="108"/>
                  <a:pt x="1177" y="108"/>
                </a:cubicBezTo>
                <a:cubicBezTo>
                  <a:pt x="1171" y="111"/>
                  <a:pt x="1171" y="111"/>
                  <a:pt x="1171" y="111"/>
                </a:cubicBezTo>
                <a:cubicBezTo>
                  <a:pt x="1172" y="110"/>
                  <a:pt x="1172" y="110"/>
                  <a:pt x="1172" y="110"/>
                </a:cubicBezTo>
                <a:cubicBezTo>
                  <a:pt x="1168" y="108"/>
                  <a:pt x="1168" y="108"/>
                  <a:pt x="1168" y="108"/>
                </a:cubicBezTo>
                <a:cubicBezTo>
                  <a:pt x="1165" y="110"/>
                  <a:pt x="1165" y="110"/>
                  <a:pt x="1165" y="110"/>
                </a:cubicBezTo>
                <a:cubicBezTo>
                  <a:pt x="1169" y="114"/>
                  <a:pt x="1169" y="114"/>
                  <a:pt x="1169" y="114"/>
                </a:cubicBezTo>
                <a:cubicBezTo>
                  <a:pt x="1166" y="117"/>
                  <a:pt x="1166" y="117"/>
                  <a:pt x="1166" y="117"/>
                </a:cubicBezTo>
                <a:cubicBezTo>
                  <a:pt x="1166" y="119"/>
                  <a:pt x="1175" y="110"/>
                  <a:pt x="1161" y="120"/>
                </a:cubicBezTo>
                <a:cubicBezTo>
                  <a:pt x="1161" y="122"/>
                  <a:pt x="1161" y="122"/>
                  <a:pt x="1161" y="122"/>
                </a:cubicBezTo>
                <a:cubicBezTo>
                  <a:pt x="1158" y="119"/>
                  <a:pt x="1158" y="119"/>
                  <a:pt x="1158" y="119"/>
                </a:cubicBezTo>
                <a:cubicBezTo>
                  <a:pt x="1154" y="123"/>
                  <a:pt x="1154" y="123"/>
                  <a:pt x="1154" y="123"/>
                </a:cubicBezTo>
                <a:cubicBezTo>
                  <a:pt x="1155" y="125"/>
                  <a:pt x="1155" y="125"/>
                  <a:pt x="1155" y="125"/>
                </a:cubicBezTo>
                <a:cubicBezTo>
                  <a:pt x="1157" y="125"/>
                  <a:pt x="1157" y="125"/>
                  <a:pt x="1157" y="125"/>
                </a:cubicBezTo>
                <a:cubicBezTo>
                  <a:pt x="1155" y="127"/>
                  <a:pt x="1155" y="127"/>
                  <a:pt x="1155" y="127"/>
                </a:cubicBezTo>
                <a:cubicBezTo>
                  <a:pt x="1151" y="126"/>
                  <a:pt x="1151" y="126"/>
                  <a:pt x="1151" y="126"/>
                </a:cubicBezTo>
                <a:cubicBezTo>
                  <a:pt x="1146" y="129"/>
                  <a:pt x="1146" y="129"/>
                  <a:pt x="1146" y="129"/>
                </a:cubicBezTo>
                <a:cubicBezTo>
                  <a:pt x="1147" y="127"/>
                  <a:pt x="1145" y="126"/>
                  <a:pt x="1150" y="132"/>
                </a:cubicBezTo>
                <a:cubicBezTo>
                  <a:pt x="1148" y="134"/>
                  <a:pt x="1148" y="134"/>
                  <a:pt x="1148" y="134"/>
                </a:cubicBezTo>
                <a:cubicBezTo>
                  <a:pt x="1142" y="134"/>
                  <a:pt x="1142" y="134"/>
                  <a:pt x="1142" y="134"/>
                </a:cubicBezTo>
                <a:cubicBezTo>
                  <a:pt x="1140" y="136"/>
                  <a:pt x="1140" y="136"/>
                  <a:pt x="1140" y="136"/>
                </a:cubicBezTo>
                <a:cubicBezTo>
                  <a:pt x="1141" y="137"/>
                  <a:pt x="1141" y="137"/>
                  <a:pt x="1141" y="137"/>
                </a:cubicBezTo>
                <a:cubicBezTo>
                  <a:pt x="1141" y="140"/>
                  <a:pt x="1137" y="136"/>
                  <a:pt x="1138" y="140"/>
                </a:cubicBezTo>
                <a:cubicBezTo>
                  <a:pt x="1136" y="141"/>
                  <a:pt x="1135" y="138"/>
                  <a:pt x="1135" y="143"/>
                </a:cubicBezTo>
                <a:cubicBezTo>
                  <a:pt x="1131" y="144"/>
                  <a:pt x="1131" y="144"/>
                  <a:pt x="1131" y="144"/>
                </a:cubicBezTo>
                <a:cubicBezTo>
                  <a:pt x="1130" y="146"/>
                  <a:pt x="1140" y="143"/>
                  <a:pt x="1128" y="147"/>
                </a:cubicBezTo>
                <a:cubicBezTo>
                  <a:pt x="1126" y="152"/>
                  <a:pt x="1126" y="152"/>
                  <a:pt x="1126" y="152"/>
                </a:cubicBezTo>
                <a:cubicBezTo>
                  <a:pt x="1121" y="154"/>
                  <a:pt x="1121" y="154"/>
                  <a:pt x="1121" y="154"/>
                </a:cubicBezTo>
                <a:cubicBezTo>
                  <a:pt x="1119" y="159"/>
                  <a:pt x="1119" y="159"/>
                  <a:pt x="1119" y="159"/>
                </a:cubicBezTo>
                <a:cubicBezTo>
                  <a:pt x="1112" y="161"/>
                  <a:pt x="1112" y="161"/>
                  <a:pt x="1112" y="161"/>
                </a:cubicBezTo>
                <a:cubicBezTo>
                  <a:pt x="1114" y="162"/>
                  <a:pt x="1114" y="162"/>
                  <a:pt x="1114" y="162"/>
                </a:cubicBezTo>
                <a:cubicBezTo>
                  <a:pt x="1109" y="165"/>
                  <a:pt x="1109" y="165"/>
                  <a:pt x="1109" y="165"/>
                </a:cubicBezTo>
                <a:cubicBezTo>
                  <a:pt x="1103" y="173"/>
                  <a:pt x="1103" y="173"/>
                  <a:pt x="1103" y="173"/>
                </a:cubicBezTo>
                <a:cubicBezTo>
                  <a:pt x="1095" y="179"/>
                  <a:pt x="1095" y="179"/>
                  <a:pt x="1095" y="179"/>
                </a:cubicBezTo>
                <a:cubicBezTo>
                  <a:pt x="1091" y="185"/>
                  <a:pt x="1091" y="185"/>
                  <a:pt x="1091" y="185"/>
                </a:cubicBezTo>
                <a:cubicBezTo>
                  <a:pt x="1060" y="213"/>
                  <a:pt x="1060" y="213"/>
                  <a:pt x="1060" y="213"/>
                </a:cubicBezTo>
                <a:cubicBezTo>
                  <a:pt x="1053" y="220"/>
                  <a:pt x="1053" y="220"/>
                  <a:pt x="1053" y="220"/>
                </a:cubicBezTo>
                <a:cubicBezTo>
                  <a:pt x="1048" y="221"/>
                  <a:pt x="1048" y="221"/>
                  <a:pt x="1048" y="221"/>
                </a:cubicBezTo>
                <a:cubicBezTo>
                  <a:pt x="1049" y="223"/>
                  <a:pt x="1049" y="223"/>
                  <a:pt x="1049" y="223"/>
                </a:cubicBezTo>
                <a:cubicBezTo>
                  <a:pt x="1032" y="239"/>
                  <a:pt x="1032" y="239"/>
                  <a:pt x="1032" y="239"/>
                </a:cubicBezTo>
                <a:cubicBezTo>
                  <a:pt x="1024" y="244"/>
                  <a:pt x="1024" y="244"/>
                  <a:pt x="1024" y="244"/>
                </a:cubicBezTo>
                <a:cubicBezTo>
                  <a:pt x="1021" y="249"/>
                  <a:pt x="1021" y="249"/>
                  <a:pt x="1021" y="249"/>
                </a:cubicBezTo>
                <a:cubicBezTo>
                  <a:pt x="1020" y="249"/>
                  <a:pt x="1020" y="249"/>
                  <a:pt x="1020" y="249"/>
                </a:cubicBezTo>
                <a:cubicBezTo>
                  <a:pt x="1019" y="252"/>
                  <a:pt x="1019" y="252"/>
                  <a:pt x="1019" y="252"/>
                </a:cubicBezTo>
                <a:cubicBezTo>
                  <a:pt x="1014" y="255"/>
                  <a:pt x="1014" y="255"/>
                  <a:pt x="1014" y="255"/>
                </a:cubicBezTo>
                <a:cubicBezTo>
                  <a:pt x="1012" y="256"/>
                  <a:pt x="1012" y="256"/>
                  <a:pt x="1012" y="256"/>
                </a:cubicBezTo>
                <a:cubicBezTo>
                  <a:pt x="1018" y="258"/>
                  <a:pt x="1018" y="258"/>
                  <a:pt x="1018" y="258"/>
                </a:cubicBezTo>
                <a:cubicBezTo>
                  <a:pt x="1020" y="256"/>
                  <a:pt x="1020" y="256"/>
                  <a:pt x="1020" y="256"/>
                </a:cubicBezTo>
                <a:cubicBezTo>
                  <a:pt x="1021" y="256"/>
                  <a:pt x="1022" y="255"/>
                  <a:pt x="1022" y="258"/>
                </a:cubicBezTo>
                <a:cubicBezTo>
                  <a:pt x="1025" y="255"/>
                  <a:pt x="1025" y="255"/>
                  <a:pt x="1025" y="255"/>
                </a:cubicBezTo>
                <a:cubicBezTo>
                  <a:pt x="1025" y="256"/>
                  <a:pt x="1027" y="255"/>
                  <a:pt x="1024" y="256"/>
                </a:cubicBezTo>
                <a:cubicBezTo>
                  <a:pt x="1026" y="255"/>
                  <a:pt x="1030" y="258"/>
                  <a:pt x="1029" y="254"/>
                </a:cubicBezTo>
                <a:cubicBezTo>
                  <a:pt x="1036" y="252"/>
                  <a:pt x="1036" y="252"/>
                  <a:pt x="1036" y="252"/>
                </a:cubicBezTo>
                <a:cubicBezTo>
                  <a:pt x="1044" y="248"/>
                  <a:pt x="1044" y="248"/>
                  <a:pt x="1044" y="248"/>
                </a:cubicBezTo>
                <a:cubicBezTo>
                  <a:pt x="1047" y="244"/>
                  <a:pt x="1047" y="244"/>
                  <a:pt x="1047" y="244"/>
                </a:cubicBezTo>
                <a:cubicBezTo>
                  <a:pt x="1049" y="243"/>
                  <a:pt x="1053" y="244"/>
                  <a:pt x="1053" y="241"/>
                </a:cubicBezTo>
                <a:cubicBezTo>
                  <a:pt x="1055" y="242"/>
                  <a:pt x="1055" y="242"/>
                  <a:pt x="1055" y="242"/>
                </a:cubicBezTo>
                <a:cubicBezTo>
                  <a:pt x="1059" y="240"/>
                  <a:pt x="1059" y="240"/>
                  <a:pt x="1059" y="240"/>
                </a:cubicBezTo>
                <a:cubicBezTo>
                  <a:pt x="1060" y="237"/>
                  <a:pt x="1060" y="237"/>
                  <a:pt x="1060" y="237"/>
                </a:cubicBezTo>
                <a:cubicBezTo>
                  <a:pt x="1063" y="232"/>
                  <a:pt x="1062" y="244"/>
                  <a:pt x="1064" y="233"/>
                </a:cubicBezTo>
                <a:cubicBezTo>
                  <a:pt x="1066" y="234"/>
                  <a:pt x="1066" y="234"/>
                  <a:pt x="1066" y="234"/>
                </a:cubicBezTo>
                <a:cubicBezTo>
                  <a:pt x="1070" y="229"/>
                  <a:pt x="1070" y="229"/>
                  <a:pt x="1070" y="229"/>
                </a:cubicBezTo>
                <a:cubicBezTo>
                  <a:pt x="1074" y="229"/>
                  <a:pt x="1074" y="229"/>
                  <a:pt x="1074" y="229"/>
                </a:cubicBezTo>
                <a:cubicBezTo>
                  <a:pt x="1074" y="226"/>
                  <a:pt x="1074" y="226"/>
                  <a:pt x="1074" y="226"/>
                </a:cubicBezTo>
                <a:cubicBezTo>
                  <a:pt x="1077" y="222"/>
                  <a:pt x="1077" y="222"/>
                  <a:pt x="1077" y="222"/>
                </a:cubicBezTo>
                <a:cubicBezTo>
                  <a:pt x="1077" y="221"/>
                  <a:pt x="1077" y="221"/>
                  <a:pt x="1077" y="221"/>
                </a:cubicBezTo>
                <a:cubicBezTo>
                  <a:pt x="1077" y="220"/>
                  <a:pt x="1077" y="220"/>
                  <a:pt x="1077" y="220"/>
                </a:cubicBezTo>
                <a:cubicBezTo>
                  <a:pt x="1082" y="220"/>
                  <a:pt x="1082" y="220"/>
                  <a:pt x="1082" y="220"/>
                </a:cubicBezTo>
                <a:cubicBezTo>
                  <a:pt x="1083" y="217"/>
                  <a:pt x="1083" y="217"/>
                  <a:pt x="1083" y="217"/>
                </a:cubicBezTo>
                <a:cubicBezTo>
                  <a:pt x="1086" y="215"/>
                  <a:pt x="1086" y="215"/>
                  <a:pt x="1086" y="215"/>
                </a:cubicBezTo>
                <a:cubicBezTo>
                  <a:pt x="1089" y="215"/>
                  <a:pt x="1089" y="215"/>
                  <a:pt x="1089" y="215"/>
                </a:cubicBezTo>
                <a:cubicBezTo>
                  <a:pt x="1092" y="210"/>
                  <a:pt x="1092" y="210"/>
                  <a:pt x="1092" y="210"/>
                </a:cubicBezTo>
                <a:cubicBezTo>
                  <a:pt x="1092" y="209"/>
                  <a:pt x="1092" y="209"/>
                  <a:pt x="1092" y="209"/>
                </a:cubicBezTo>
                <a:cubicBezTo>
                  <a:pt x="1090" y="209"/>
                  <a:pt x="1090" y="209"/>
                  <a:pt x="1090" y="209"/>
                </a:cubicBezTo>
                <a:cubicBezTo>
                  <a:pt x="1088" y="207"/>
                  <a:pt x="1088" y="207"/>
                  <a:pt x="1088" y="207"/>
                </a:cubicBezTo>
                <a:cubicBezTo>
                  <a:pt x="1091" y="205"/>
                  <a:pt x="1091" y="205"/>
                  <a:pt x="1091" y="205"/>
                </a:cubicBezTo>
                <a:cubicBezTo>
                  <a:pt x="1093" y="207"/>
                  <a:pt x="1093" y="207"/>
                  <a:pt x="1093" y="207"/>
                </a:cubicBezTo>
                <a:cubicBezTo>
                  <a:pt x="1101" y="206"/>
                  <a:pt x="1101" y="206"/>
                  <a:pt x="1101" y="206"/>
                </a:cubicBezTo>
                <a:cubicBezTo>
                  <a:pt x="1105" y="199"/>
                  <a:pt x="1105" y="199"/>
                  <a:pt x="1105" y="199"/>
                </a:cubicBezTo>
                <a:cubicBezTo>
                  <a:pt x="1109" y="198"/>
                  <a:pt x="1109" y="198"/>
                  <a:pt x="1109" y="198"/>
                </a:cubicBezTo>
                <a:cubicBezTo>
                  <a:pt x="1109" y="197"/>
                  <a:pt x="1100" y="200"/>
                  <a:pt x="1111" y="194"/>
                </a:cubicBezTo>
                <a:cubicBezTo>
                  <a:pt x="1112" y="195"/>
                  <a:pt x="1112" y="195"/>
                  <a:pt x="1112" y="195"/>
                </a:cubicBezTo>
                <a:cubicBezTo>
                  <a:pt x="1115" y="193"/>
                  <a:pt x="1115" y="193"/>
                  <a:pt x="1115" y="193"/>
                </a:cubicBezTo>
                <a:cubicBezTo>
                  <a:pt x="1114" y="192"/>
                  <a:pt x="1114" y="192"/>
                  <a:pt x="1114" y="192"/>
                </a:cubicBezTo>
                <a:cubicBezTo>
                  <a:pt x="1119" y="187"/>
                  <a:pt x="1119" y="187"/>
                  <a:pt x="1119" y="187"/>
                </a:cubicBezTo>
                <a:cubicBezTo>
                  <a:pt x="1120" y="187"/>
                  <a:pt x="1120" y="187"/>
                  <a:pt x="1120" y="187"/>
                </a:cubicBezTo>
                <a:cubicBezTo>
                  <a:pt x="1121" y="183"/>
                  <a:pt x="1121" y="183"/>
                  <a:pt x="1121" y="183"/>
                </a:cubicBezTo>
                <a:cubicBezTo>
                  <a:pt x="1120" y="183"/>
                  <a:pt x="1120" y="180"/>
                  <a:pt x="1118" y="183"/>
                </a:cubicBezTo>
                <a:cubicBezTo>
                  <a:pt x="1123" y="181"/>
                  <a:pt x="1123" y="181"/>
                  <a:pt x="1123" y="181"/>
                </a:cubicBezTo>
                <a:cubicBezTo>
                  <a:pt x="1126" y="180"/>
                  <a:pt x="1126" y="180"/>
                  <a:pt x="1126" y="180"/>
                </a:cubicBezTo>
                <a:cubicBezTo>
                  <a:pt x="1126" y="178"/>
                  <a:pt x="1126" y="178"/>
                  <a:pt x="1126" y="178"/>
                </a:cubicBezTo>
                <a:cubicBezTo>
                  <a:pt x="1130" y="176"/>
                  <a:pt x="1130" y="176"/>
                  <a:pt x="1130" y="176"/>
                </a:cubicBezTo>
                <a:cubicBezTo>
                  <a:pt x="1139" y="169"/>
                  <a:pt x="1139" y="169"/>
                  <a:pt x="1139" y="169"/>
                </a:cubicBezTo>
                <a:cubicBezTo>
                  <a:pt x="1140" y="165"/>
                  <a:pt x="1140" y="165"/>
                  <a:pt x="1140" y="165"/>
                </a:cubicBezTo>
                <a:cubicBezTo>
                  <a:pt x="1144" y="165"/>
                  <a:pt x="1144" y="165"/>
                  <a:pt x="1144" y="165"/>
                </a:cubicBezTo>
                <a:cubicBezTo>
                  <a:pt x="1146" y="165"/>
                  <a:pt x="1129" y="172"/>
                  <a:pt x="1148" y="158"/>
                </a:cubicBezTo>
                <a:cubicBezTo>
                  <a:pt x="1149" y="157"/>
                  <a:pt x="1149" y="157"/>
                  <a:pt x="1149" y="157"/>
                </a:cubicBezTo>
                <a:cubicBezTo>
                  <a:pt x="1148" y="157"/>
                  <a:pt x="1148" y="160"/>
                  <a:pt x="1147" y="156"/>
                </a:cubicBezTo>
                <a:cubicBezTo>
                  <a:pt x="1153" y="156"/>
                  <a:pt x="1153" y="156"/>
                  <a:pt x="1153" y="156"/>
                </a:cubicBezTo>
                <a:cubicBezTo>
                  <a:pt x="1152" y="154"/>
                  <a:pt x="1149" y="160"/>
                  <a:pt x="1152" y="154"/>
                </a:cubicBezTo>
                <a:cubicBezTo>
                  <a:pt x="1156" y="153"/>
                  <a:pt x="1156" y="153"/>
                  <a:pt x="1156" y="153"/>
                </a:cubicBezTo>
                <a:cubicBezTo>
                  <a:pt x="1156" y="151"/>
                  <a:pt x="1156" y="151"/>
                  <a:pt x="1156" y="151"/>
                </a:cubicBezTo>
                <a:cubicBezTo>
                  <a:pt x="1157" y="149"/>
                  <a:pt x="1157" y="149"/>
                  <a:pt x="1157" y="149"/>
                </a:cubicBezTo>
                <a:cubicBezTo>
                  <a:pt x="1159" y="149"/>
                  <a:pt x="1159" y="149"/>
                  <a:pt x="1159" y="149"/>
                </a:cubicBezTo>
                <a:cubicBezTo>
                  <a:pt x="1165" y="142"/>
                  <a:pt x="1165" y="142"/>
                  <a:pt x="1165" y="142"/>
                </a:cubicBezTo>
                <a:cubicBezTo>
                  <a:pt x="1168" y="141"/>
                  <a:pt x="1168" y="141"/>
                  <a:pt x="1168" y="141"/>
                </a:cubicBezTo>
                <a:cubicBezTo>
                  <a:pt x="1170" y="135"/>
                  <a:pt x="1170" y="135"/>
                  <a:pt x="1170" y="135"/>
                </a:cubicBezTo>
                <a:cubicBezTo>
                  <a:pt x="1176" y="137"/>
                  <a:pt x="1176" y="137"/>
                  <a:pt x="1176" y="137"/>
                </a:cubicBezTo>
                <a:cubicBezTo>
                  <a:pt x="1180" y="134"/>
                  <a:pt x="1180" y="134"/>
                  <a:pt x="1180" y="134"/>
                </a:cubicBezTo>
                <a:cubicBezTo>
                  <a:pt x="1179" y="131"/>
                  <a:pt x="1179" y="131"/>
                  <a:pt x="1179" y="131"/>
                </a:cubicBezTo>
                <a:cubicBezTo>
                  <a:pt x="1180" y="129"/>
                  <a:pt x="1180" y="129"/>
                  <a:pt x="1180" y="129"/>
                </a:cubicBezTo>
                <a:cubicBezTo>
                  <a:pt x="1177" y="126"/>
                  <a:pt x="1177" y="126"/>
                  <a:pt x="1177" y="126"/>
                </a:cubicBezTo>
                <a:cubicBezTo>
                  <a:pt x="1177" y="127"/>
                  <a:pt x="1178" y="127"/>
                  <a:pt x="1178" y="125"/>
                </a:cubicBezTo>
                <a:cubicBezTo>
                  <a:pt x="1178" y="126"/>
                  <a:pt x="1178" y="126"/>
                  <a:pt x="1178" y="126"/>
                </a:cubicBezTo>
                <a:cubicBezTo>
                  <a:pt x="1180" y="127"/>
                  <a:pt x="1180" y="127"/>
                  <a:pt x="1180" y="127"/>
                </a:cubicBezTo>
                <a:cubicBezTo>
                  <a:pt x="1181" y="127"/>
                  <a:pt x="1182" y="128"/>
                  <a:pt x="1183" y="126"/>
                </a:cubicBezTo>
                <a:cubicBezTo>
                  <a:pt x="1177" y="123"/>
                  <a:pt x="1177" y="123"/>
                  <a:pt x="1177" y="123"/>
                </a:cubicBezTo>
                <a:cubicBezTo>
                  <a:pt x="1179" y="120"/>
                  <a:pt x="1179" y="120"/>
                  <a:pt x="1179" y="120"/>
                </a:cubicBezTo>
                <a:cubicBezTo>
                  <a:pt x="1183" y="125"/>
                  <a:pt x="1183" y="125"/>
                  <a:pt x="1183" y="125"/>
                </a:cubicBezTo>
                <a:cubicBezTo>
                  <a:pt x="1194" y="119"/>
                  <a:pt x="1194" y="119"/>
                  <a:pt x="1194" y="119"/>
                </a:cubicBezTo>
                <a:cubicBezTo>
                  <a:pt x="1193" y="117"/>
                  <a:pt x="1193" y="117"/>
                  <a:pt x="1193" y="117"/>
                </a:cubicBezTo>
                <a:cubicBezTo>
                  <a:pt x="1208" y="103"/>
                  <a:pt x="1208" y="103"/>
                  <a:pt x="1208" y="103"/>
                </a:cubicBezTo>
                <a:cubicBezTo>
                  <a:pt x="1211" y="103"/>
                  <a:pt x="1211" y="103"/>
                  <a:pt x="1211" y="103"/>
                </a:cubicBezTo>
                <a:cubicBezTo>
                  <a:pt x="1212" y="102"/>
                  <a:pt x="1212" y="102"/>
                  <a:pt x="1212" y="102"/>
                </a:cubicBezTo>
                <a:cubicBezTo>
                  <a:pt x="1208" y="100"/>
                  <a:pt x="1208" y="100"/>
                  <a:pt x="1208" y="100"/>
                </a:cubicBezTo>
                <a:cubicBezTo>
                  <a:pt x="1207" y="100"/>
                  <a:pt x="1206" y="105"/>
                  <a:pt x="1203" y="101"/>
                </a:cubicBezTo>
                <a:cubicBezTo>
                  <a:pt x="1205" y="101"/>
                  <a:pt x="1205" y="101"/>
                  <a:pt x="1205" y="101"/>
                </a:cubicBezTo>
                <a:cubicBezTo>
                  <a:pt x="1207" y="97"/>
                  <a:pt x="1207" y="97"/>
                  <a:pt x="1207" y="97"/>
                </a:cubicBezTo>
                <a:cubicBezTo>
                  <a:pt x="1211" y="95"/>
                  <a:pt x="1211" y="95"/>
                  <a:pt x="1211" y="95"/>
                </a:cubicBezTo>
                <a:cubicBezTo>
                  <a:pt x="1212" y="91"/>
                  <a:pt x="1212" y="91"/>
                  <a:pt x="1212" y="91"/>
                </a:cubicBezTo>
                <a:cubicBezTo>
                  <a:pt x="1214" y="92"/>
                  <a:pt x="1214" y="92"/>
                  <a:pt x="1214" y="92"/>
                </a:cubicBezTo>
                <a:cubicBezTo>
                  <a:pt x="1216" y="88"/>
                  <a:pt x="1216" y="88"/>
                  <a:pt x="1216" y="88"/>
                </a:cubicBezTo>
                <a:cubicBezTo>
                  <a:pt x="1216" y="88"/>
                  <a:pt x="1216" y="88"/>
                  <a:pt x="1216" y="88"/>
                </a:cubicBezTo>
                <a:cubicBezTo>
                  <a:pt x="1218" y="88"/>
                  <a:pt x="1218" y="88"/>
                  <a:pt x="1218" y="88"/>
                </a:cubicBezTo>
                <a:cubicBezTo>
                  <a:pt x="1221" y="84"/>
                  <a:pt x="1221" y="84"/>
                  <a:pt x="1221" y="84"/>
                </a:cubicBezTo>
                <a:cubicBezTo>
                  <a:pt x="1219" y="83"/>
                  <a:pt x="1219" y="83"/>
                  <a:pt x="1219" y="83"/>
                </a:cubicBezTo>
                <a:cubicBezTo>
                  <a:pt x="1221" y="84"/>
                  <a:pt x="1221" y="84"/>
                  <a:pt x="1221" y="84"/>
                </a:cubicBezTo>
                <a:cubicBezTo>
                  <a:pt x="1224" y="83"/>
                  <a:pt x="1224" y="83"/>
                  <a:pt x="1224" y="83"/>
                </a:cubicBezTo>
                <a:cubicBezTo>
                  <a:pt x="1225" y="80"/>
                  <a:pt x="1225" y="80"/>
                  <a:pt x="1225" y="80"/>
                </a:cubicBezTo>
                <a:cubicBezTo>
                  <a:pt x="1235" y="71"/>
                  <a:pt x="1235" y="71"/>
                  <a:pt x="1235" y="71"/>
                </a:cubicBezTo>
                <a:cubicBezTo>
                  <a:pt x="1235" y="71"/>
                  <a:pt x="1234" y="72"/>
                  <a:pt x="1236" y="72"/>
                </a:cubicBezTo>
                <a:cubicBezTo>
                  <a:pt x="1236" y="72"/>
                  <a:pt x="1237" y="73"/>
                  <a:pt x="1238" y="71"/>
                </a:cubicBezTo>
                <a:cubicBezTo>
                  <a:pt x="1236" y="69"/>
                  <a:pt x="1236" y="69"/>
                  <a:pt x="1236" y="69"/>
                </a:cubicBezTo>
                <a:cubicBezTo>
                  <a:pt x="1236" y="67"/>
                  <a:pt x="1236" y="67"/>
                  <a:pt x="1236" y="67"/>
                </a:cubicBezTo>
                <a:cubicBezTo>
                  <a:pt x="1240" y="66"/>
                  <a:pt x="1240" y="66"/>
                  <a:pt x="1240" y="66"/>
                </a:cubicBezTo>
                <a:cubicBezTo>
                  <a:pt x="1253" y="53"/>
                  <a:pt x="1253" y="53"/>
                  <a:pt x="1253" y="53"/>
                </a:cubicBezTo>
                <a:cubicBezTo>
                  <a:pt x="1257" y="51"/>
                  <a:pt x="1257" y="51"/>
                  <a:pt x="1257" y="51"/>
                </a:cubicBezTo>
                <a:cubicBezTo>
                  <a:pt x="1259" y="46"/>
                  <a:pt x="1251" y="54"/>
                  <a:pt x="1259" y="47"/>
                </a:cubicBezTo>
                <a:cubicBezTo>
                  <a:pt x="1261" y="48"/>
                  <a:pt x="1261" y="48"/>
                  <a:pt x="1261" y="48"/>
                </a:cubicBezTo>
                <a:cubicBezTo>
                  <a:pt x="1255" y="54"/>
                  <a:pt x="1255" y="54"/>
                  <a:pt x="1255" y="54"/>
                </a:cubicBezTo>
                <a:cubicBezTo>
                  <a:pt x="1259" y="55"/>
                  <a:pt x="1259" y="55"/>
                  <a:pt x="1259" y="55"/>
                </a:cubicBezTo>
                <a:cubicBezTo>
                  <a:pt x="1259" y="56"/>
                  <a:pt x="1259" y="56"/>
                  <a:pt x="1259" y="56"/>
                </a:cubicBezTo>
                <a:cubicBezTo>
                  <a:pt x="1256" y="56"/>
                  <a:pt x="1253" y="61"/>
                  <a:pt x="1252" y="59"/>
                </a:cubicBezTo>
                <a:cubicBezTo>
                  <a:pt x="1241" y="69"/>
                  <a:pt x="1241" y="69"/>
                  <a:pt x="1241" y="69"/>
                </a:cubicBezTo>
                <a:cubicBezTo>
                  <a:pt x="1241" y="72"/>
                  <a:pt x="1241" y="72"/>
                  <a:pt x="1241" y="72"/>
                </a:cubicBezTo>
                <a:cubicBezTo>
                  <a:pt x="1247" y="71"/>
                  <a:pt x="1247" y="71"/>
                  <a:pt x="1247" y="71"/>
                </a:cubicBezTo>
                <a:cubicBezTo>
                  <a:pt x="1249" y="66"/>
                  <a:pt x="1249" y="66"/>
                  <a:pt x="1249" y="66"/>
                </a:cubicBezTo>
                <a:cubicBezTo>
                  <a:pt x="1256" y="64"/>
                  <a:pt x="1256" y="64"/>
                  <a:pt x="1256" y="64"/>
                </a:cubicBezTo>
                <a:cubicBezTo>
                  <a:pt x="1266" y="52"/>
                  <a:pt x="1266" y="52"/>
                  <a:pt x="1266" y="52"/>
                </a:cubicBezTo>
                <a:cubicBezTo>
                  <a:pt x="1263" y="52"/>
                  <a:pt x="1263" y="52"/>
                  <a:pt x="1263" y="52"/>
                </a:cubicBezTo>
                <a:cubicBezTo>
                  <a:pt x="1270" y="46"/>
                  <a:pt x="1270" y="46"/>
                  <a:pt x="1270" y="46"/>
                </a:cubicBezTo>
                <a:cubicBezTo>
                  <a:pt x="1272" y="47"/>
                  <a:pt x="1272" y="47"/>
                  <a:pt x="1272" y="47"/>
                </a:cubicBezTo>
                <a:cubicBezTo>
                  <a:pt x="1278" y="44"/>
                  <a:pt x="1278" y="44"/>
                  <a:pt x="1278" y="44"/>
                </a:cubicBezTo>
                <a:cubicBezTo>
                  <a:pt x="1276" y="46"/>
                  <a:pt x="1270" y="40"/>
                  <a:pt x="1265" y="55"/>
                </a:cubicBezTo>
                <a:cubicBezTo>
                  <a:pt x="1268" y="56"/>
                  <a:pt x="1268" y="56"/>
                  <a:pt x="1268" y="56"/>
                </a:cubicBezTo>
                <a:cubicBezTo>
                  <a:pt x="1267" y="58"/>
                  <a:pt x="1267" y="58"/>
                  <a:pt x="1267" y="58"/>
                </a:cubicBezTo>
                <a:cubicBezTo>
                  <a:pt x="1268" y="61"/>
                  <a:pt x="1269" y="56"/>
                  <a:pt x="1272" y="60"/>
                </a:cubicBezTo>
                <a:cubicBezTo>
                  <a:pt x="1268" y="63"/>
                  <a:pt x="1268" y="63"/>
                  <a:pt x="1268" y="63"/>
                </a:cubicBezTo>
                <a:cubicBezTo>
                  <a:pt x="1263" y="67"/>
                  <a:pt x="1263" y="67"/>
                  <a:pt x="1263" y="67"/>
                </a:cubicBezTo>
                <a:cubicBezTo>
                  <a:pt x="1263" y="67"/>
                  <a:pt x="1263" y="67"/>
                  <a:pt x="1263" y="67"/>
                </a:cubicBezTo>
                <a:cubicBezTo>
                  <a:pt x="1262" y="68"/>
                  <a:pt x="1271" y="64"/>
                  <a:pt x="1262" y="71"/>
                </a:cubicBezTo>
                <a:cubicBezTo>
                  <a:pt x="1261" y="70"/>
                  <a:pt x="1267" y="71"/>
                  <a:pt x="1260" y="69"/>
                </a:cubicBezTo>
                <a:cubicBezTo>
                  <a:pt x="1258" y="73"/>
                  <a:pt x="1258" y="73"/>
                  <a:pt x="1258" y="73"/>
                </a:cubicBezTo>
                <a:cubicBezTo>
                  <a:pt x="1260" y="74"/>
                  <a:pt x="1259" y="74"/>
                  <a:pt x="1254" y="76"/>
                </a:cubicBezTo>
                <a:cubicBezTo>
                  <a:pt x="1257" y="80"/>
                  <a:pt x="1257" y="80"/>
                  <a:pt x="1257" y="80"/>
                </a:cubicBezTo>
                <a:cubicBezTo>
                  <a:pt x="1262" y="78"/>
                  <a:pt x="1262" y="78"/>
                  <a:pt x="1262" y="78"/>
                </a:cubicBezTo>
                <a:cubicBezTo>
                  <a:pt x="1264" y="76"/>
                  <a:pt x="1264" y="76"/>
                  <a:pt x="1264" y="76"/>
                </a:cubicBezTo>
                <a:cubicBezTo>
                  <a:pt x="1263" y="74"/>
                  <a:pt x="1263" y="74"/>
                  <a:pt x="1263" y="74"/>
                </a:cubicBezTo>
                <a:cubicBezTo>
                  <a:pt x="1266" y="77"/>
                  <a:pt x="1266" y="77"/>
                  <a:pt x="1266" y="77"/>
                </a:cubicBezTo>
                <a:cubicBezTo>
                  <a:pt x="1276" y="75"/>
                  <a:pt x="1276" y="75"/>
                  <a:pt x="1276" y="75"/>
                </a:cubicBezTo>
                <a:cubicBezTo>
                  <a:pt x="1278" y="72"/>
                  <a:pt x="1278" y="72"/>
                  <a:pt x="1278" y="72"/>
                </a:cubicBezTo>
                <a:cubicBezTo>
                  <a:pt x="1275" y="70"/>
                  <a:pt x="1275" y="70"/>
                  <a:pt x="1275" y="70"/>
                </a:cubicBezTo>
                <a:cubicBezTo>
                  <a:pt x="1274" y="70"/>
                  <a:pt x="1287" y="67"/>
                  <a:pt x="1270" y="71"/>
                </a:cubicBezTo>
                <a:cubicBezTo>
                  <a:pt x="1272" y="68"/>
                  <a:pt x="1272" y="68"/>
                  <a:pt x="1272" y="68"/>
                </a:cubicBezTo>
                <a:cubicBezTo>
                  <a:pt x="1270" y="66"/>
                  <a:pt x="1270" y="66"/>
                  <a:pt x="1270" y="66"/>
                </a:cubicBezTo>
                <a:cubicBezTo>
                  <a:pt x="1273" y="66"/>
                  <a:pt x="1273" y="66"/>
                  <a:pt x="1273" y="66"/>
                </a:cubicBezTo>
                <a:cubicBezTo>
                  <a:pt x="1277" y="63"/>
                  <a:pt x="1277" y="63"/>
                  <a:pt x="1277" y="63"/>
                </a:cubicBezTo>
                <a:cubicBezTo>
                  <a:pt x="1278" y="63"/>
                  <a:pt x="1278" y="63"/>
                  <a:pt x="1278" y="63"/>
                </a:cubicBezTo>
                <a:cubicBezTo>
                  <a:pt x="1277" y="68"/>
                  <a:pt x="1277" y="68"/>
                  <a:pt x="1277" y="68"/>
                </a:cubicBezTo>
                <a:cubicBezTo>
                  <a:pt x="1281" y="70"/>
                  <a:pt x="1281" y="70"/>
                  <a:pt x="1281" y="70"/>
                </a:cubicBezTo>
                <a:cubicBezTo>
                  <a:pt x="1287" y="69"/>
                  <a:pt x="1287" y="69"/>
                  <a:pt x="1287" y="69"/>
                </a:cubicBezTo>
                <a:cubicBezTo>
                  <a:pt x="1285" y="70"/>
                  <a:pt x="1285" y="70"/>
                  <a:pt x="1285" y="70"/>
                </a:cubicBezTo>
                <a:cubicBezTo>
                  <a:pt x="1285" y="71"/>
                  <a:pt x="1285" y="71"/>
                  <a:pt x="1285" y="71"/>
                </a:cubicBezTo>
                <a:cubicBezTo>
                  <a:pt x="1262" y="94"/>
                  <a:pt x="1262" y="94"/>
                  <a:pt x="1262" y="94"/>
                </a:cubicBezTo>
                <a:cubicBezTo>
                  <a:pt x="1262" y="95"/>
                  <a:pt x="1262" y="95"/>
                  <a:pt x="1262" y="95"/>
                </a:cubicBezTo>
                <a:cubicBezTo>
                  <a:pt x="1258" y="95"/>
                  <a:pt x="1258" y="95"/>
                  <a:pt x="1258" y="95"/>
                </a:cubicBezTo>
                <a:cubicBezTo>
                  <a:pt x="1258" y="96"/>
                  <a:pt x="1258" y="96"/>
                  <a:pt x="1258" y="96"/>
                </a:cubicBezTo>
                <a:cubicBezTo>
                  <a:pt x="1259" y="97"/>
                  <a:pt x="1260" y="96"/>
                  <a:pt x="1260" y="97"/>
                </a:cubicBezTo>
                <a:cubicBezTo>
                  <a:pt x="1258" y="98"/>
                  <a:pt x="1258" y="98"/>
                  <a:pt x="1258" y="98"/>
                </a:cubicBezTo>
                <a:cubicBezTo>
                  <a:pt x="1259" y="98"/>
                  <a:pt x="1259" y="98"/>
                  <a:pt x="1259" y="98"/>
                </a:cubicBezTo>
                <a:cubicBezTo>
                  <a:pt x="1255" y="101"/>
                  <a:pt x="1255" y="101"/>
                  <a:pt x="1255" y="101"/>
                </a:cubicBezTo>
                <a:cubicBezTo>
                  <a:pt x="1259" y="104"/>
                  <a:pt x="1259" y="104"/>
                  <a:pt x="1259" y="104"/>
                </a:cubicBezTo>
                <a:cubicBezTo>
                  <a:pt x="1261" y="103"/>
                  <a:pt x="1262" y="105"/>
                  <a:pt x="1264" y="105"/>
                </a:cubicBezTo>
                <a:cubicBezTo>
                  <a:pt x="1262" y="110"/>
                  <a:pt x="1262" y="110"/>
                  <a:pt x="1262" y="110"/>
                </a:cubicBezTo>
                <a:cubicBezTo>
                  <a:pt x="1263" y="113"/>
                  <a:pt x="1263" y="113"/>
                  <a:pt x="1263" y="113"/>
                </a:cubicBezTo>
                <a:cubicBezTo>
                  <a:pt x="1262" y="112"/>
                  <a:pt x="1264" y="110"/>
                  <a:pt x="1268" y="113"/>
                </a:cubicBezTo>
                <a:cubicBezTo>
                  <a:pt x="1269" y="112"/>
                  <a:pt x="1269" y="112"/>
                  <a:pt x="1269" y="112"/>
                </a:cubicBezTo>
                <a:cubicBezTo>
                  <a:pt x="1271" y="116"/>
                  <a:pt x="1271" y="116"/>
                  <a:pt x="1271" y="116"/>
                </a:cubicBezTo>
                <a:cubicBezTo>
                  <a:pt x="1273" y="116"/>
                  <a:pt x="1273" y="116"/>
                  <a:pt x="1273" y="116"/>
                </a:cubicBezTo>
                <a:cubicBezTo>
                  <a:pt x="1269" y="120"/>
                  <a:pt x="1269" y="120"/>
                  <a:pt x="1269" y="120"/>
                </a:cubicBezTo>
                <a:cubicBezTo>
                  <a:pt x="1267" y="120"/>
                  <a:pt x="1267" y="120"/>
                  <a:pt x="1267" y="120"/>
                </a:cubicBezTo>
                <a:cubicBezTo>
                  <a:pt x="1267" y="121"/>
                  <a:pt x="1267" y="121"/>
                  <a:pt x="1267" y="121"/>
                </a:cubicBezTo>
                <a:cubicBezTo>
                  <a:pt x="1266" y="120"/>
                  <a:pt x="1266" y="120"/>
                  <a:pt x="1266" y="120"/>
                </a:cubicBezTo>
                <a:cubicBezTo>
                  <a:pt x="1265" y="121"/>
                  <a:pt x="1274" y="114"/>
                  <a:pt x="1263" y="124"/>
                </a:cubicBezTo>
                <a:cubicBezTo>
                  <a:pt x="1260" y="122"/>
                  <a:pt x="1260" y="122"/>
                  <a:pt x="1260" y="122"/>
                </a:cubicBezTo>
                <a:cubicBezTo>
                  <a:pt x="1257" y="123"/>
                  <a:pt x="1261" y="127"/>
                  <a:pt x="1257" y="125"/>
                </a:cubicBezTo>
                <a:cubicBezTo>
                  <a:pt x="1257" y="126"/>
                  <a:pt x="1257" y="126"/>
                  <a:pt x="1257" y="126"/>
                </a:cubicBezTo>
                <a:cubicBezTo>
                  <a:pt x="1258" y="126"/>
                  <a:pt x="1255" y="129"/>
                  <a:pt x="1259" y="127"/>
                </a:cubicBezTo>
                <a:cubicBezTo>
                  <a:pt x="1256" y="132"/>
                  <a:pt x="1256" y="132"/>
                  <a:pt x="1256" y="132"/>
                </a:cubicBezTo>
                <a:cubicBezTo>
                  <a:pt x="1248" y="137"/>
                  <a:pt x="1248" y="137"/>
                  <a:pt x="1248" y="137"/>
                </a:cubicBezTo>
                <a:cubicBezTo>
                  <a:pt x="1255" y="130"/>
                  <a:pt x="1255" y="130"/>
                  <a:pt x="1255" y="130"/>
                </a:cubicBezTo>
                <a:cubicBezTo>
                  <a:pt x="1250" y="131"/>
                  <a:pt x="1250" y="131"/>
                  <a:pt x="1250" y="131"/>
                </a:cubicBezTo>
                <a:cubicBezTo>
                  <a:pt x="1247" y="136"/>
                  <a:pt x="1247" y="136"/>
                  <a:pt x="1247" y="136"/>
                </a:cubicBezTo>
                <a:cubicBezTo>
                  <a:pt x="1242" y="137"/>
                  <a:pt x="1242" y="137"/>
                  <a:pt x="1242" y="137"/>
                </a:cubicBezTo>
                <a:cubicBezTo>
                  <a:pt x="1240" y="134"/>
                  <a:pt x="1240" y="134"/>
                  <a:pt x="1240" y="134"/>
                </a:cubicBezTo>
                <a:cubicBezTo>
                  <a:pt x="1246" y="132"/>
                  <a:pt x="1246" y="132"/>
                  <a:pt x="1246" y="132"/>
                </a:cubicBezTo>
                <a:cubicBezTo>
                  <a:pt x="1251" y="127"/>
                  <a:pt x="1251" y="127"/>
                  <a:pt x="1251" y="127"/>
                </a:cubicBezTo>
                <a:cubicBezTo>
                  <a:pt x="1254" y="125"/>
                  <a:pt x="1254" y="125"/>
                  <a:pt x="1254" y="125"/>
                </a:cubicBezTo>
                <a:cubicBezTo>
                  <a:pt x="1255" y="126"/>
                  <a:pt x="1255" y="126"/>
                  <a:pt x="1255" y="126"/>
                </a:cubicBezTo>
                <a:cubicBezTo>
                  <a:pt x="1257" y="124"/>
                  <a:pt x="1240" y="132"/>
                  <a:pt x="1260" y="121"/>
                </a:cubicBezTo>
                <a:cubicBezTo>
                  <a:pt x="1257" y="117"/>
                  <a:pt x="1257" y="117"/>
                  <a:pt x="1257" y="117"/>
                </a:cubicBezTo>
                <a:cubicBezTo>
                  <a:pt x="1256" y="116"/>
                  <a:pt x="1256" y="116"/>
                  <a:pt x="1256" y="116"/>
                </a:cubicBezTo>
                <a:cubicBezTo>
                  <a:pt x="1252" y="117"/>
                  <a:pt x="1252" y="117"/>
                  <a:pt x="1252" y="117"/>
                </a:cubicBezTo>
                <a:cubicBezTo>
                  <a:pt x="1254" y="120"/>
                  <a:pt x="1254" y="120"/>
                  <a:pt x="1254" y="120"/>
                </a:cubicBezTo>
                <a:cubicBezTo>
                  <a:pt x="1252" y="122"/>
                  <a:pt x="1248" y="123"/>
                  <a:pt x="1248" y="122"/>
                </a:cubicBezTo>
                <a:cubicBezTo>
                  <a:pt x="1246" y="124"/>
                  <a:pt x="1246" y="124"/>
                  <a:pt x="1246" y="124"/>
                </a:cubicBezTo>
                <a:cubicBezTo>
                  <a:pt x="1247" y="125"/>
                  <a:pt x="1246" y="120"/>
                  <a:pt x="1246" y="125"/>
                </a:cubicBezTo>
                <a:cubicBezTo>
                  <a:pt x="1245" y="124"/>
                  <a:pt x="1245" y="124"/>
                  <a:pt x="1245" y="124"/>
                </a:cubicBezTo>
                <a:cubicBezTo>
                  <a:pt x="1238" y="132"/>
                  <a:pt x="1238" y="132"/>
                  <a:pt x="1238" y="132"/>
                </a:cubicBezTo>
                <a:cubicBezTo>
                  <a:pt x="1237" y="132"/>
                  <a:pt x="1238" y="134"/>
                  <a:pt x="1237" y="132"/>
                </a:cubicBezTo>
                <a:cubicBezTo>
                  <a:pt x="1237" y="134"/>
                  <a:pt x="1237" y="134"/>
                  <a:pt x="1237" y="134"/>
                </a:cubicBezTo>
                <a:cubicBezTo>
                  <a:pt x="1234" y="134"/>
                  <a:pt x="1234" y="134"/>
                  <a:pt x="1234" y="134"/>
                </a:cubicBezTo>
                <a:cubicBezTo>
                  <a:pt x="1230" y="138"/>
                  <a:pt x="1230" y="138"/>
                  <a:pt x="1230" y="138"/>
                </a:cubicBezTo>
                <a:cubicBezTo>
                  <a:pt x="1225" y="142"/>
                  <a:pt x="1225" y="142"/>
                  <a:pt x="1225" y="142"/>
                </a:cubicBezTo>
                <a:cubicBezTo>
                  <a:pt x="1219" y="143"/>
                  <a:pt x="1219" y="143"/>
                  <a:pt x="1219" y="143"/>
                </a:cubicBezTo>
                <a:cubicBezTo>
                  <a:pt x="1218" y="144"/>
                  <a:pt x="1218" y="144"/>
                  <a:pt x="1218" y="144"/>
                </a:cubicBezTo>
                <a:cubicBezTo>
                  <a:pt x="1214" y="138"/>
                  <a:pt x="1214" y="138"/>
                  <a:pt x="1214" y="138"/>
                </a:cubicBezTo>
                <a:cubicBezTo>
                  <a:pt x="1210" y="141"/>
                  <a:pt x="1210" y="141"/>
                  <a:pt x="1210" y="141"/>
                </a:cubicBezTo>
                <a:cubicBezTo>
                  <a:pt x="1207" y="139"/>
                  <a:pt x="1207" y="139"/>
                  <a:pt x="1207" y="139"/>
                </a:cubicBezTo>
                <a:cubicBezTo>
                  <a:pt x="1217" y="132"/>
                  <a:pt x="1201" y="155"/>
                  <a:pt x="1215" y="132"/>
                </a:cubicBezTo>
                <a:cubicBezTo>
                  <a:pt x="1222" y="127"/>
                  <a:pt x="1222" y="127"/>
                  <a:pt x="1222" y="127"/>
                </a:cubicBezTo>
                <a:cubicBezTo>
                  <a:pt x="1229" y="128"/>
                  <a:pt x="1229" y="128"/>
                  <a:pt x="1229" y="128"/>
                </a:cubicBezTo>
                <a:cubicBezTo>
                  <a:pt x="1234" y="126"/>
                  <a:pt x="1234" y="126"/>
                  <a:pt x="1234" y="126"/>
                </a:cubicBezTo>
                <a:cubicBezTo>
                  <a:pt x="1234" y="122"/>
                  <a:pt x="1234" y="122"/>
                  <a:pt x="1234" y="122"/>
                </a:cubicBezTo>
                <a:cubicBezTo>
                  <a:pt x="1237" y="121"/>
                  <a:pt x="1237" y="121"/>
                  <a:pt x="1237" y="121"/>
                </a:cubicBezTo>
                <a:cubicBezTo>
                  <a:pt x="1236" y="118"/>
                  <a:pt x="1236" y="118"/>
                  <a:pt x="1236" y="118"/>
                </a:cubicBezTo>
                <a:cubicBezTo>
                  <a:pt x="1236" y="117"/>
                  <a:pt x="1236" y="117"/>
                  <a:pt x="1236" y="117"/>
                </a:cubicBezTo>
                <a:cubicBezTo>
                  <a:pt x="1236" y="116"/>
                  <a:pt x="1236" y="116"/>
                  <a:pt x="1236" y="116"/>
                </a:cubicBezTo>
                <a:cubicBezTo>
                  <a:pt x="1238" y="117"/>
                  <a:pt x="1238" y="117"/>
                  <a:pt x="1238" y="117"/>
                </a:cubicBezTo>
                <a:cubicBezTo>
                  <a:pt x="1240" y="117"/>
                  <a:pt x="1240" y="117"/>
                  <a:pt x="1240" y="117"/>
                </a:cubicBezTo>
                <a:cubicBezTo>
                  <a:pt x="1240" y="115"/>
                  <a:pt x="1240" y="115"/>
                  <a:pt x="1240" y="115"/>
                </a:cubicBezTo>
                <a:cubicBezTo>
                  <a:pt x="1238" y="112"/>
                  <a:pt x="1238" y="112"/>
                  <a:pt x="1238" y="112"/>
                </a:cubicBezTo>
                <a:cubicBezTo>
                  <a:pt x="1236" y="111"/>
                  <a:pt x="1236" y="111"/>
                  <a:pt x="1236" y="111"/>
                </a:cubicBezTo>
                <a:cubicBezTo>
                  <a:pt x="1243" y="104"/>
                  <a:pt x="1243" y="104"/>
                  <a:pt x="1243" y="104"/>
                </a:cubicBezTo>
                <a:cubicBezTo>
                  <a:pt x="1240" y="104"/>
                  <a:pt x="1240" y="104"/>
                  <a:pt x="1240" y="104"/>
                </a:cubicBezTo>
                <a:cubicBezTo>
                  <a:pt x="1236" y="107"/>
                  <a:pt x="1236" y="107"/>
                  <a:pt x="1236" y="107"/>
                </a:cubicBezTo>
                <a:cubicBezTo>
                  <a:pt x="1236" y="106"/>
                  <a:pt x="1236" y="106"/>
                  <a:pt x="1236" y="106"/>
                </a:cubicBezTo>
                <a:cubicBezTo>
                  <a:pt x="1232" y="107"/>
                  <a:pt x="1232" y="107"/>
                  <a:pt x="1232" y="107"/>
                </a:cubicBezTo>
                <a:cubicBezTo>
                  <a:pt x="1221" y="117"/>
                  <a:pt x="1221" y="117"/>
                  <a:pt x="1221" y="117"/>
                </a:cubicBezTo>
                <a:cubicBezTo>
                  <a:pt x="1217" y="119"/>
                  <a:pt x="1217" y="119"/>
                  <a:pt x="1217" y="119"/>
                </a:cubicBezTo>
                <a:cubicBezTo>
                  <a:pt x="1215" y="122"/>
                  <a:pt x="1215" y="122"/>
                  <a:pt x="1215" y="122"/>
                </a:cubicBezTo>
                <a:cubicBezTo>
                  <a:pt x="1212" y="127"/>
                  <a:pt x="1212" y="127"/>
                  <a:pt x="1212" y="127"/>
                </a:cubicBezTo>
                <a:cubicBezTo>
                  <a:pt x="1209" y="128"/>
                  <a:pt x="1209" y="128"/>
                  <a:pt x="1209" y="128"/>
                </a:cubicBezTo>
                <a:cubicBezTo>
                  <a:pt x="1206" y="133"/>
                  <a:pt x="1206" y="133"/>
                  <a:pt x="1206" y="133"/>
                </a:cubicBezTo>
                <a:cubicBezTo>
                  <a:pt x="1203" y="132"/>
                  <a:pt x="1203" y="132"/>
                  <a:pt x="1203" y="132"/>
                </a:cubicBezTo>
                <a:cubicBezTo>
                  <a:pt x="1202" y="132"/>
                  <a:pt x="1202" y="132"/>
                  <a:pt x="1202" y="132"/>
                </a:cubicBezTo>
                <a:cubicBezTo>
                  <a:pt x="1203" y="135"/>
                  <a:pt x="1203" y="135"/>
                  <a:pt x="1203" y="135"/>
                </a:cubicBezTo>
                <a:cubicBezTo>
                  <a:pt x="1200" y="136"/>
                  <a:pt x="1200" y="136"/>
                  <a:pt x="1200" y="136"/>
                </a:cubicBezTo>
                <a:cubicBezTo>
                  <a:pt x="1200" y="137"/>
                  <a:pt x="1200" y="137"/>
                  <a:pt x="1200" y="137"/>
                </a:cubicBezTo>
                <a:cubicBezTo>
                  <a:pt x="1198" y="136"/>
                  <a:pt x="1203" y="142"/>
                  <a:pt x="1197" y="137"/>
                </a:cubicBezTo>
                <a:cubicBezTo>
                  <a:pt x="1194" y="140"/>
                  <a:pt x="1194" y="140"/>
                  <a:pt x="1194" y="140"/>
                </a:cubicBezTo>
                <a:cubicBezTo>
                  <a:pt x="1195" y="140"/>
                  <a:pt x="1194" y="141"/>
                  <a:pt x="1193" y="139"/>
                </a:cubicBezTo>
                <a:cubicBezTo>
                  <a:pt x="1193" y="146"/>
                  <a:pt x="1193" y="146"/>
                  <a:pt x="1193" y="146"/>
                </a:cubicBezTo>
                <a:cubicBezTo>
                  <a:pt x="1185" y="150"/>
                  <a:pt x="1185" y="150"/>
                  <a:pt x="1185" y="150"/>
                </a:cubicBezTo>
                <a:cubicBezTo>
                  <a:pt x="1185" y="151"/>
                  <a:pt x="1185" y="151"/>
                  <a:pt x="1185" y="151"/>
                </a:cubicBezTo>
                <a:cubicBezTo>
                  <a:pt x="1182" y="152"/>
                  <a:pt x="1177" y="153"/>
                  <a:pt x="1175" y="155"/>
                </a:cubicBezTo>
                <a:cubicBezTo>
                  <a:pt x="1174" y="159"/>
                  <a:pt x="1174" y="159"/>
                  <a:pt x="1174" y="159"/>
                </a:cubicBezTo>
                <a:cubicBezTo>
                  <a:pt x="1172" y="160"/>
                  <a:pt x="1172" y="160"/>
                  <a:pt x="1172" y="160"/>
                </a:cubicBezTo>
                <a:cubicBezTo>
                  <a:pt x="1170" y="163"/>
                  <a:pt x="1170" y="163"/>
                  <a:pt x="1170" y="163"/>
                </a:cubicBezTo>
                <a:cubicBezTo>
                  <a:pt x="1166" y="165"/>
                  <a:pt x="1166" y="165"/>
                  <a:pt x="1166" y="165"/>
                </a:cubicBezTo>
                <a:cubicBezTo>
                  <a:pt x="1165" y="165"/>
                  <a:pt x="1165" y="165"/>
                  <a:pt x="1165" y="165"/>
                </a:cubicBezTo>
                <a:cubicBezTo>
                  <a:pt x="1163" y="169"/>
                  <a:pt x="1163" y="169"/>
                  <a:pt x="1163" y="169"/>
                </a:cubicBezTo>
                <a:cubicBezTo>
                  <a:pt x="1161" y="169"/>
                  <a:pt x="1161" y="169"/>
                  <a:pt x="1161" y="169"/>
                </a:cubicBezTo>
                <a:cubicBezTo>
                  <a:pt x="1161" y="172"/>
                  <a:pt x="1161" y="172"/>
                  <a:pt x="1161" y="172"/>
                </a:cubicBezTo>
                <a:cubicBezTo>
                  <a:pt x="1141" y="189"/>
                  <a:pt x="1141" y="189"/>
                  <a:pt x="1141" y="189"/>
                </a:cubicBezTo>
                <a:cubicBezTo>
                  <a:pt x="1144" y="188"/>
                  <a:pt x="1142" y="189"/>
                  <a:pt x="1140" y="193"/>
                </a:cubicBezTo>
                <a:cubicBezTo>
                  <a:pt x="1144" y="193"/>
                  <a:pt x="1144" y="193"/>
                  <a:pt x="1144" y="193"/>
                </a:cubicBezTo>
                <a:cubicBezTo>
                  <a:pt x="1142" y="196"/>
                  <a:pt x="1142" y="196"/>
                  <a:pt x="1142" y="196"/>
                </a:cubicBezTo>
                <a:cubicBezTo>
                  <a:pt x="1133" y="206"/>
                  <a:pt x="1133" y="206"/>
                  <a:pt x="1133" y="206"/>
                </a:cubicBezTo>
                <a:cubicBezTo>
                  <a:pt x="1130" y="206"/>
                  <a:pt x="1130" y="206"/>
                  <a:pt x="1130" y="206"/>
                </a:cubicBezTo>
                <a:cubicBezTo>
                  <a:pt x="1130" y="202"/>
                  <a:pt x="1130" y="202"/>
                  <a:pt x="1130" y="202"/>
                </a:cubicBezTo>
                <a:cubicBezTo>
                  <a:pt x="1123" y="205"/>
                  <a:pt x="1123" y="205"/>
                  <a:pt x="1123" y="205"/>
                </a:cubicBezTo>
                <a:cubicBezTo>
                  <a:pt x="1123" y="207"/>
                  <a:pt x="1123" y="207"/>
                  <a:pt x="1123" y="207"/>
                </a:cubicBezTo>
                <a:cubicBezTo>
                  <a:pt x="1120" y="207"/>
                  <a:pt x="1120" y="207"/>
                  <a:pt x="1120" y="207"/>
                </a:cubicBezTo>
                <a:cubicBezTo>
                  <a:pt x="1119" y="208"/>
                  <a:pt x="1125" y="205"/>
                  <a:pt x="1117" y="208"/>
                </a:cubicBezTo>
                <a:cubicBezTo>
                  <a:pt x="1119" y="210"/>
                  <a:pt x="1119" y="210"/>
                  <a:pt x="1119" y="210"/>
                </a:cubicBezTo>
                <a:cubicBezTo>
                  <a:pt x="1115" y="214"/>
                  <a:pt x="1115" y="214"/>
                  <a:pt x="1115" y="214"/>
                </a:cubicBezTo>
                <a:cubicBezTo>
                  <a:pt x="1115" y="216"/>
                  <a:pt x="1115" y="216"/>
                  <a:pt x="1115" y="216"/>
                </a:cubicBezTo>
                <a:cubicBezTo>
                  <a:pt x="1112" y="215"/>
                  <a:pt x="1112" y="215"/>
                  <a:pt x="1112" y="215"/>
                </a:cubicBezTo>
                <a:cubicBezTo>
                  <a:pt x="1109" y="221"/>
                  <a:pt x="1109" y="221"/>
                  <a:pt x="1109" y="221"/>
                </a:cubicBezTo>
                <a:cubicBezTo>
                  <a:pt x="1112" y="223"/>
                  <a:pt x="1112" y="223"/>
                  <a:pt x="1112" y="223"/>
                </a:cubicBezTo>
                <a:cubicBezTo>
                  <a:pt x="1113" y="222"/>
                  <a:pt x="1113" y="222"/>
                  <a:pt x="1113" y="222"/>
                </a:cubicBezTo>
                <a:cubicBezTo>
                  <a:pt x="1112" y="226"/>
                  <a:pt x="1112" y="226"/>
                  <a:pt x="1112" y="226"/>
                </a:cubicBezTo>
                <a:cubicBezTo>
                  <a:pt x="1111" y="227"/>
                  <a:pt x="1111" y="227"/>
                  <a:pt x="1111" y="227"/>
                </a:cubicBezTo>
                <a:cubicBezTo>
                  <a:pt x="1103" y="226"/>
                  <a:pt x="1103" y="226"/>
                  <a:pt x="1103" y="226"/>
                </a:cubicBezTo>
                <a:cubicBezTo>
                  <a:pt x="1098" y="229"/>
                  <a:pt x="1098" y="229"/>
                  <a:pt x="1098" y="229"/>
                </a:cubicBezTo>
                <a:cubicBezTo>
                  <a:pt x="1097" y="230"/>
                  <a:pt x="1097" y="230"/>
                  <a:pt x="1097" y="230"/>
                </a:cubicBezTo>
                <a:cubicBezTo>
                  <a:pt x="1103" y="231"/>
                  <a:pt x="1103" y="231"/>
                  <a:pt x="1103" y="231"/>
                </a:cubicBezTo>
                <a:cubicBezTo>
                  <a:pt x="1106" y="232"/>
                  <a:pt x="1110" y="226"/>
                  <a:pt x="1113" y="233"/>
                </a:cubicBezTo>
                <a:cubicBezTo>
                  <a:pt x="1116" y="231"/>
                  <a:pt x="1116" y="231"/>
                  <a:pt x="1116" y="231"/>
                </a:cubicBezTo>
                <a:cubicBezTo>
                  <a:pt x="1117" y="231"/>
                  <a:pt x="1119" y="233"/>
                  <a:pt x="1120" y="230"/>
                </a:cubicBezTo>
                <a:cubicBezTo>
                  <a:pt x="1119" y="227"/>
                  <a:pt x="1119" y="227"/>
                  <a:pt x="1119" y="227"/>
                </a:cubicBezTo>
                <a:cubicBezTo>
                  <a:pt x="1130" y="221"/>
                  <a:pt x="1130" y="221"/>
                  <a:pt x="1130" y="221"/>
                </a:cubicBezTo>
                <a:cubicBezTo>
                  <a:pt x="1130" y="219"/>
                  <a:pt x="1130" y="219"/>
                  <a:pt x="1130" y="219"/>
                </a:cubicBezTo>
                <a:cubicBezTo>
                  <a:pt x="1139" y="215"/>
                  <a:pt x="1139" y="215"/>
                  <a:pt x="1139" y="215"/>
                </a:cubicBezTo>
                <a:cubicBezTo>
                  <a:pt x="1141" y="213"/>
                  <a:pt x="1141" y="213"/>
                  <a:pt x="1141" y="213"/>
                </a:cubicBezTo>
                <a:cubicBezTo>
                  <a:pt x="1141" y="212"/>
                  <a:pt x="1141" y="212"/>
                  <a:pt x="1141" y="212"/>
                </a:cubicBezTo>
                <a:cubicBezTo>
                  <a:pt x="1139" y="211"/>
                  <a:pt x="1139" y="211"/>
                  <a:pt x="1139" y="211"/>
                </a:cubicBezTo>
                <a:cubicBezTo>
                  <a:pt x="1137" y="212"/>
                  <a:pt x="1137" y="212"/>
                  <a:pt x="1137" y="212"/>
                </a:cubicBezTo>
                <a:cubicBezTo>
                  <a:pt x="1138" y="209"/>
                  <a:pt x="1138" y="209"/>
                  <a:pt x="1138" y="209"/>
                </a:cubicBezTo>
                <a:cubicBezTo>
                  <a:pt x="1143" y="211"/>
                  <a:pt x="1143" y="211"/>
                  <a:pt x="1143" y="211"/>
                </a:cubicBezTo>
                <a:cubicBezTo>
                  <a:pt x="1150" y="204"/>
                  <a:pt x="1150" y="204"/>
                  <a:pt x="1150" y="204"/>
                </a:cubicBezTo>
                <a:cubicBezTo>
                  <a:pt x="1154" y="201"/>
                  <a:pt x="1154" y="201"/>
                  <a:pt x="1154" y="201"/>
                </a:cubicBezTo>
                <a:cubicBezTo>
                  <a:pt x="1154" y="200"/>
                  <a:pt x="1154" y="200"/>
                  <a:pt x="1154" y="200"/>
                </a:cubicBezTo>
                <a:cubicBezTo>
                  <a:pt x="1152" y="205"/>
                  <a:pt x="1159" y="205"/>
                  <a:pt x="1162" y="193"/>
                </a:cubicBezTo>
                <a:cubicBezTo>
                  <a:pt x="1170" y="185"/>
                  <a:pt x="1170" y="185"/>
                  <a:pt x="1170" y="185"/>
                </a:cubicBezTo>
                <a:cubicBezTo>
                  <a:pt x="1170" y="186"/>
                  <a:pt x="1167" y="186"/>
                  <a:pt x="1171" y="186"/>
                </a:cubicBezTo>
                <a:cubicBezTo>
                  <a:pt x="1171" y="183"/>
                  <a:pt x="1171" y="183"/>
                  <a:pt x="1171" y="183"/>
                </a:cubicBezTo>
                <a:cubicBezTo>
                  <a:pt x="1175" y="183"/>
                  <a:pt x="1175" y="183"/>
                  <a:pt x="1175" y="183"/>
                </a:cubicBezTo>
                <a:cubicBezTo>
                  <a:pt x="1184" y="173"/>
                  <a:pt x="1184" y="173"/>
                  <a:pt x="1184" y="173"/>
                </a:cubicBezTo>
                <a:cubicBezTo>
                  <a:pt x="1190" y="172"/>
                  <a:pt x="1190" y="172"/>
                  <a:pt x="1190" y="172"/>
                </a:cubicBezTo>
                <a:cubicBezTo>
                  <a:pt x="1192" y="166"/>
                  <a:pt x="1192" y="166"/>
                  <a:pt x="1192" y="166"/>
                </a:cubicBezTo>
                <a:cubicBezTo>
                  <a:pt x="1196" y="164"/>
                  <a:pt x="1196" y="164"/>
                  <a:pt x="1196" y="164"/>
                </a:cubicBezTo>
                <a:cubicBezTo>
                  <a:pt x="1198" y="160"/>
                  <a:pt x="1198" y="160"/>
                  <a:pt x="1198" y="160"/>
                </a:cubicBezTo>
                <a:cubicBezTo>
                  <a:pt x="1202" y="159"/>
                  <a:pt x="1202" y="159"/>
                  <a:pt x="1202" y="159"/>
                </a:cubicBezTo>
                <a:cubicBezTo>
                  <a:pt x="1205" y="153"/>
                  <a:pt x="1205" y="153"/>
                  <a:pt x="1205" y="153"/>
                </a:cubicBezTo>
                <a:cubicBezTo>
                  <a:pt x="1207" y="152"/>
                  <a:pt x="1207" y="152"/>
                  <a:pt x="1207" y="152"/>
                </a:cubicBezTo>
                <a:cubicBezTo>
                  <a:pt x="1204" y="156"/>
                  <a:pt x="1204" y="156"/>
                  <a:pt x="1204" y="156"/>
                </a:cubicBezTo>
                <a:cubicBezTo>
                  <a:pt x="1210" y="155"/>
                  <a:pt x="1210" y="155"/>
                  <a:pt x="1210" y="155"/>
                </a:cubicBezTo>
                <a:cubicBezTo>
                  <a:pt x="1212" y="152"/>
                  <a:pt x="1212" y="152"/>
                  <a:pt x="1212" y="152"/>
                </a:cubicBezTo>
                <a:cubicBezTo>
                  <a:pt x="1210" y="150"/>
                  <a:pt x="1210" y="150"/>
                  <a:pt x="1210" y="150"/>
                </a:cubicBezTo>
                <a:cubicBezTo>
                  <a:pt x="1208" y="150"/>
                  <a:pt x="1207" y="150"/>
                  <a:pt x="1207" y="151"/>
                </a:cubicBezTo>
                <a:cubicBezTo>
                  <a:pt x="1206" y="149"/>
                  <a:pt x="1206" y="149"/>
                  <a:pt x="1206" y="149"/>
                </a:cubicBezTo>
                <a:cubicBezTo>
                  <a:pt x="1202" y="149"/>
                  <a:pt x="1202" y="149"/>
                  <a:pt x="1202" y="149"/>
                </a:cubicBezTo>
                <a:cubicBezTo>
                  <a:pt x="1199" y="151"/>
                  <a:pt x="1199" y="151"/>
                  <a:pt x="1199" y="151"/>
                </a:cubicBezTo>
                <a:cubicBezTo>
                  <a:pt x="1199" y="152"/>
                  <a:pt x="1198" y="151"/>
                  <a:pt x="1197" y="150"/>
                </a:cubicBezTo>
                <a:cubicBezTo>
                  <a:pt x="1199" y="147"/>
                  <a:pt x="1199" y="147"/>
                  <a:pt x="1199" y="147"/>
                </a:cubicBezTo>
                <a:cubicBezTo>
                  <a:pt x="1199" y="147"/>
                  <a:pt x="1202" y="154"/>
                  <a:pt x="1204" y="146"/>
                </a:cubicBezTo>
                <a:cubicBezTo>
                  <a:pt x="1204" y="145"/>
                  <a:pt x="1204" y="145"/>
                  <a:pt x="1204" y="145"/>
                </a:cubicBezTo>
                <a:cubicBezTo>
                  <a:pt x="1202" y="145"/>
                  <a:pt x="1202" y="145"/>
                  <a:pt x="1202" y="145"/>
                </a:cubicBezTo>
                <a:cubicBezTo>
                  <a:pt x="1203" y="144"/>
                  <a:pt x="1203" y="144"/>
                  <a:pt x="1203" y="144"/>
                </a:cubicBezTo>
                <a:cubicBezTo>
                  <a:pt x="1204" y="145"/>
                  <a:pt x="1204" y="145"/>
                  <a:pt x="1204" y="145"/>
                </a:cubicBezTo>
                <a:cubicBezTo>
                  <a:pt x="1207" y="143"/>
                  <a:pt x="1207" y="143"/>
                  <a:pt x="1207" y="143"/>
                </a:cubicBezTo>
                <a:cubicBezTo>
                  <a:pt x="1206" y="144"/>
                  <a:pt x="1203" y="140"/>
                  <a:pt x="1208" y="145"/>
                </a:cubicBezTo>
                <a:cubicBezTo>
                  <a:pt x="1208" y="144"/>
                  <a:pt x="1203" y="141"/>
                  <a:pt x="1207" y="147"/>
                </a:cubicBezTo>
                <a:cubicBezTo>
                  <a:pt x="1217" y="147"/>
                  <a:pt x="1217" y="147"/>
                  <a:pt x="1217" y="147"/>
                </a:cubicBezTo>
                <a:cubicBezTo>
                  <a:pt x="1216" y="148"/>
                  <a:pt x="1216" y="148"/>
                  <a:pt x="1216" y="148"/>
                </a:cubicBezTo>
                <a:cubicBezTo>
                  <a:pt x="1218" y="151"/>
                  <a:pt x="1218" y="151"/>
                  <a:pt x="1218" y="151"/>
                </a:cubicBezTo>
                <a:cubicBezTo>
                  <a:pt x="1216" y="153"/>
                  <a:pt x="1213" y="150"/>
                  <a:pt x="1212" y="155"/>
                </a:cubicBezTo>
                <a:cubicBezTo>
                  <a:pt x="1210" y="157"/>
                  <a:pt x="1210" y="157"/>
                  <a:pt x="1210" y="157"/>
                </a:cubicBezTo>
                <a:cubicBezTo>
                  <a:pt x="1210" y="159"/>
                  <a:pt x="1210" y="159"/>
                  <a:pt x="1210" y="159"/>
                </a:cubicBezTo>
                <a:cubicBezTo>
                  <a:pt x="1207" y="159"/>
                  <a:pt x="1207" y="159"/>
                  <a:pt x="1207" y="159"/>
                </a:cubicBezTo>
                <a:cubicBezTo>
                  <a:pt x="1199" y="166"/>
                  <a:pt x="1199" y="166"/>
                  <a:pt x="1199" y="166"/>
                </a:cubicBezTo>
                <a:cubicBezTo>
                  <a:pt x="1198" y="170"/>
                  <a:pt x="1198" y="170"/>
                  <a:pt x="1198" y="170"/>
                </a:cubicBezTo>
                <a:cubicBezTo>
                  <a:pt x="1195" y="173"/>
                  <a:pt x="1195" y="173"/>
                  <a:pt x="1195" y="173"/>
                </a:cubicBezTo>
                <a:cubicBezTo>
                  <a:pt x="1193" y="173"/>
                  <a:pt x="1193" y="173"/>
                  <a:pt x="1193" y="173"/>
                </a:cubicBezTo>
                <a:cubicBezTo>
                  <a:pt x="1192" y="176"/>
                  <a:pt x="1192" y="176"/>
                  <a:pt x="1192" y="176"/>
                </a:cubicBezTo>
                <a:cubicBezTo>
                  <a:pt x="1180" y="185"/>
                  <a:pt x="1180" y="185"/>
                  <a:pt x="1180" y="185"/>
                </a:cubicBezTo>
                <a:cubicBezTo>
                  <a:pt x="1175" y="190"/>
                  <a:pt x="1175" y="190"/>
                  <a:pt x="1175" y="190"/>
                </a:cubicBezTo>
                <a:cubicBezTo>
                  <a:pt x="1168" y="197"/>
                  <a:pt x="1168" y="197"/>
                  <a:pt x="1168" y="197"/>
                </a:cubicBezTo>
                <a:cubicBezTo>
                  <a:pt x="1167" y="196"/>
                  <a:pt x="1167" y="197"/>
                  <a:pt x="1166" y="195"/>
                </a:cubicBezTo>
                <a:cubicBezTo>
                  <a:pt x="1165" y="197"/>
                  <a:pt x="1165" y="197"/>
                  <a:pt x="1165" y="197"/>
                </a:cubicBezTo>
                <a:cubicBezTo>
                  <a:pt x="1165" y="197"/>
                  <a:pt x="1165" y="197"/>
                  <a:pt x="1165" y="197"/>
                </a:cubicBezTo>
                <a:cubicBezTo>
                  <a:pt x="1163" y="200"/>
                  <a:pt x="1163" y="200"/>
                  <a:pt x="1163" y="200"/>
                </a:cubicBezTo>
                <a:cubicBezTo>
                  <a:pt x="1157" y="203"/>
                  <a:pt x="1157" y="203"/>
                  <a:pt x="1157" y="203"/>
                </a:cubicBezTo>
                <a:cubicBezTo>
                  <a:pt x="1155" y="203"/>
                  <a:pt x="1152" y="204"/>
                  <a:pt x="1157" y="207"/>
                </a:cubicBezTo>
                <a:cubicBezTo>
                  <a:pt x="1154" y="209"/>
                  <a:pt x="1154" y="209"/>
                  <a:pt x="1154" y="209"/>
                </a:cubicBezTo>
                <a:cubicBezTo>
                  <a:pt x="1153" y="210"/>
                  <a:pt x="1153" y="210"/>
                  <a:pt x="1153" y="210"/>
                </a:cubicBezTo>
                <a:cubicBezTo>
                  <a:pt x="1153" y="211"/>
                  <a:pt x="1153" y="211"/>
                  <a:pt x="1153" y="211"/>
                </a:cubicBezTo>
                <a:cubicBezTo>
                  <a:pt x="1156" y="211"/>
                  <a:pt x="1156" y="211"/>
                  <a:pt x="1156" y="211"/>
                </a:cubicBezTo>
                <a:cubicBezTo>
                  <a:pt x="1160" y="207"/>
                  <a:pt x="1160" y="207"/>
                  <a:pt x="1160" y="207"/>
                </a:cubicBezTo>
                <a:cubicBezTo>
                  <a:pt x="1160" y="206"/>
                  <a:pt x="1156" y="211"/>
                  <a:pt x="1162" y="206"/>
                </a:cubicBezTo>
                <a:cubicBezTo>
                  <a:pt x="1153" y="216"/>
                  <a:pt x="1153" y="216"/>
                  <a:pt x="1153" y="216"/>
                </a:cubicBezTo>
                <a:cubicBezTo>
                  <a:pt x="1148" y="215"/>
                  <a:pt x="1148" y="215"/>
                  <a:pt x="1148" y="215"/>
                </a:cubicBezTo>
                <a:cubicBezTo>
                  <a:pt x="1144" y="217"/>
                  <a:pt x="1144" y="217"/>
                  <a:pt x="1144" y="217"/>
                </a:cubicBezTo>
                <a:cubicBezTo>
                  <a:pt x="1145" y="217"/>
                  <a:pt x="1140" y="217"/>
                  <a:pt x="1145" y="217"/>
                </a:cubicBezTo>
                <a:cubicBezTo>
                  <a:pt x="1140" y="222"/>
                  <a:pt x="1140" y="222"/>
                  <a:pt x="1140" y="222"/>
                </a:cubicBezTo>
                <a:cubicBezTo>
                  <a:pt x="1142" y="224"/>
                  <a:pt x="1142" y="224"/>
                  <a:pt x="1142" y="224"/>
                </a:cubicBezTo>
                <a:cubicBezTo>
                  <a:pt x="1147" y="221"/>
                  <a:pt x="1147" y="221"/>
                  <a:pt x="1147" y="221"/>
                </a:cubicBezTo>
                <a:cubicBezTo>
                  <a:pt x="1145" y="224"/>
                  <a:pt x="1145" y="224"/>
                  <a:pt x="1145" y="224"/>
                </a:cubicBezTo>
                <a:cubicBezTo>
                  <a:pt x="1140" y="227"/>
                  <a:pt x="1140" y="227"/>
                  <a:pt x="1140" y="227"/>
                </a:cubicBezTo>
                <a:cubicBezTo>
                  <a:pt x="1138" y="231"/>
                  <a:pt x="1138" y="231"/>
                  <a:pt x="1138" y="231"/>
                </a:cubicBezTo>
                <a:cubicBezTo>
                  <a:pt x="1143" y="230"/>
                  <a:pt x="1143" y="230"/>
                  <a:pt x="1143" y="230"/>
                </a:cubicBezTo>
                <a:cubicBezTo>
                  <a:pt x="1144" y="229"/>
                  <a:pt x="1144" y="229"/>
                  <a:pt x="1144" y="229"/>
                </a:cubicBezTo>
                <a:cubicBezTo>
                  <a:pt x="1147" y="227"/>
                  <a:pt x="1147" y="227"/>
                  <a:pt x="1147" y="227"/>
                </a:cubicBezTo>
                <a:cubicBezTo>
                  <a:pt x="1148" y="227"/>
                  <a:pt x="1148" y="227"/>
                  <a:pt x="1148" y="227"/>
                </a:cubicBezTo>
                <a:cubicBezTo>
                  <a:pt x="1148" y="228"/>
                  <a:pt x="1146" y="226"/>
                  <a:pt x="1147" y="229"/>
                </a:cubicBezTo>
                <a:cubicBezTo>
                  <a:pt x="1157" y="226"/>
                  <a:pt x="1157" y="226"/>
                  <a:pt x="1157" y="226"/>
                </a:cubicBezTo>
                <a:cubicBezTo>
                  <a:pt x="1163" y="224"/>
                  <a:pt x="1163" y="224"/>
                  <a:pt x="1163" y="224"/>
                </a:cubicBezTo>
                <a:cubicBezTo>
                  <a:pt x="1163" y="219"/>
                  <a:pt x="1163" y="219"/>
                  <a:pt x="1163" y="219"/>
                </a:cubicBezTo>
                <a:cubicBezTo>
                  <a:pt x="1166" y="218"/>
                  <a:pt x="1166" y="218"/>
                  <a:pt x="1166" y="218"/>
                </a:cubicBezTo>
                <a:cubicBezTo>
                  <a:pt x="1169" y="219"/>
                  <a:pt x="1169" y="219"/>
                  <a:pt x="1169" y="219"/>
                </a:cubicBezTo>
                <a:cubicBezTo>
                  <a:pt x="1172" y="219"/>
                  <a:pt x="1172" y="219"/>
                  <a:pt x="1172" y="219"/>
                </a:cubicBezTo>
                <a:cubicBezTo>
                  <a:pt x="1172" y="216"/>
                  <a:pt x="1172" y="216"/>
                  <a:pt x="1172" y="216"/>
                </a:cubicBezTo>
                <a:cubicBezTo>
                  <a:pt x="1179" y="213"/>
                  <a:pt x="1179" y="213"/>
                  <a:pt x="1179" y="213"/>
                </a:cubicBezTo>
                <a:cubicBezTo>
                  <a:pt x="1179" y="212"/>
                  <a:pt x="1179" y="212"/>
                  <a:pt x="1179" y="212"/>
                </a:cubicBezTo>
                <a:cubicBezTo>
                  <a:pt x="1184" y="209"/>
                  <a:pt x="1184" y="209"/>
                  <a:pt x="1184" y="209"/>
                </a:cubicBezTo>
                <a:cubicBezTo>
                  <a:pt x="1184" y="206"/>
                  <a:pt x="1184" y="206"/>
                  <a:pt x="1184" y="206"/>
                </a:cubicBezTo>
                <a:cubicBezTo>
                  <a:pt x="1189" y="205"/>
                  <a:pt x="1189" y="205"/>
                  <a:pt x="1189" y="205"/>
                </a:cubicBezTo>
                <a:cubicBezTo>
                  <a:pt x="1195" y="198"/>
                  <a:pt x="1195" y="198"/>
                  <a:pt x="1195" y="198"/>
                </a:cubicBezTo>
                <a:cubicBezTo>
                  <a:pt x="1195" y="197"/>
                  <a:pt x="1196" y="198"/>
                  <a:pt x="1197" y="196"/>
                </a:cubicBezTo>
                <a:cubicBezTo>
                  <a:pt x="1198" y="200"/>
                  <a:pt x="1198" y="200"/>
                  <a:pt x="1198" y="200"/>
                </a:cubicBezTo>
                <a:cubicBezTo>
                  <a:pt x="1201" y="201"/>
                  <a:pt x="1201" y="201"/>
                  <a:pt x="1201" y="201"/>
                </a:cubicBezTo>
                <a:cubicBezTo>
                  <a:pt x="1200" y="203"/>
                  <a:pt x="1200" y="203"/>
                  <a:pt x="1200" y="203"/>
                </a:cubicBezTo>
                <a:cubicBezTo>
                  <a:pt x="1203" y="204"/>
                  <a:pt x="1203" y="204"/>
                  <a:pt x="1203" y="204"/>
                </a:cubicBezTo>
                <a:cubicBezTo>
                  <a:pt x="1205" y="201"/>
                  <a:pt x="1208" y="206"/>
                  <a:pt x="1207" y="200"/>
                </a:cubicBezTo>
                <a:cubicBezTo>
                  <a:pt x="1206" y="195"/>
                  <a:pt x="1206" y="195"/>
                  <a:pt x="1206" y="195"/>
                </a:cubicBezTo>
                <a:cubicBezTo>
                  <a:pt x="1206" y="195"/>
                  <a:pt x="1206" y="195"/>
                  <a:pt x="1206" y="195"/>
                </a:cubicBezTo>
                <a:cubicBezTo>
                  <a:pt x="1209" y="193"/>
                  <a:pt x="1209" y="193"/>
                  <a:pt x="1209" y="193"/>
                </a:cubicBezTo>
                <a:cubicBezTo>
                  <a:pt x="1209" y="194"/>
                  <a:pt x="1209" y="194"/>
                  <a:pt x="1209" y="194"/>
                </a:cubicBezTo>
                <a:cubicBezTo>
                  <a:pt x="1210" y="195"/>
                  <a:pt x="1210" y="195"/>
                  <a:pt x="1210" y="195"/>
                </a:cubicBezTo>
                <a:cubicBezTo>
                  <a:pt x="1216" y="193"/>
                  <a:pt x="1216" y="193"/>
                  <a:pt x="1216" y="193"/>
                </a:cubicBezTo>
                <a:cubicBezTo>
                  <a:pt x="1216" y="195"/>
                  <a:pt x="1216" y="195"/>
                  <a:pt x="1216" y="195"/>
                </a:cubicBezTo>
                <a:cubicBezTo>
                  <a:pt x="1217" y="197"/>
                  <a:pt x="1217" y="197"/>
                  <a:pt x="1217" y="197"/>
                </a:cubicBezTo>
                <a:cubicBezTo>
                  <a:pt x="1219" y="194"/>
                  <a:pt x="1219" y="194"/>
                  <a:pt x="1219" y="194"/>
                </a:cubicBezTo>
                <a:cubicBezTo>
                  <a:pt x="1217" y="191"/>
                  <a:pt x="1217" y="191"/>
                  <a:pt x="1217" y="191"/>
                </a:cubicBezTo>
                <a:cubicBezTo>
                  <a:pt x="1217" y="188"/>
                  <a:pt x="1217" y="188"/>
                  <a:pt x="1217" y="188"/>
                </a:cubicBezTo>
                <a:cubicBezTo>
                  <a:pt x="1221" y="187"/>
                  <a:pt x="1221" y="187"/>
                  <a:pt x="1221" y="187"/>
                </a:cubicBezTo>
                <a:cubicBezTo>
                  <a:pt x="1222" y="183"/>
                  <a:pt x="1222" y="183"/>
                  <a:pt x="1222" y="183"/>
                </a:cubicBezTo>
                <a:cubicBezTo>
                  <a:pt x="1221" y="184"/>
                  <a:pt x="1223" y="186"/>
                  <a:pt x="1226" y="183"/>
                </a:cubicBezTo>
                <a:cubicBezTo>
                  <a:pt x="1224" y="181"/>
                  <a:pt x="1224" y="181"/>
                  <a:pt x="1224" y="181"/>
                </a:cubicBezTo>
                <a:cubicBezTo>
                  <a:pt x="1227" y="178"/>
                  <a:pt x="1227" y="178"/>
                  <a:pt x="1227" y="178"/>
                </a:cubicBezTo>
                <a:cubicBezTo>
                  <a:pt x="1228" y="179"/>
                  <a:pt x="1226" y="178"/>
                  <a:pt x="1228" y="179"/>
                </a:cubicBezTo>
                <a:cubicBezTo>
                  <a:pt x="1230" y="175"/>
                  <a:pt x="1230" y="175"/>
                  <a:pt x="1230" y="175"/>
                </a:cubicBezTo>
                <a:cubicBezTo>
                  <a:pt x="1230" y="176"/>
                  <a:pt x="1230" y="176"/>
                  <a:pt x="1230" y="176"/>
                </a:cubicBezTo>
                <a:cubicBezTo>
                  <a:pt x="1230" y="176"/>
                  <a:pt x="1230" y="176"/>
                  <a:pt x="1230" y="176"/>
                </a:cubicBezTo>
                <a:cubicBezTo>
                  <a:pt x="1236" y="178"/>
                  <a:pt x="1236" y="178"/>
                  <a:pt x="1236" y="178"/>
                </a:cubicBezTo>
                <a:cubicBezTo>
                  <a:pt x="1238" y="178"/>
                  <a:pt x="1238" y="178"/>
                  <a:pt x="1238" y="178"/>
                </a:cubicBezTo>
                <a:cubicBezTo>
                  <a:pt x="1236" y="176"/>
                  <a:pt x="1236" y="176"/>
                  <a:pt x="1236" y="176"/>
                </a:cubicBezTo>
                <a:cubicBezTo>
                  <a:pt x="1232" y="176"/>
                  <a:pt x="1232" y="176"/>
                  <a:pt x="1232" y="176"/>
                </a:cubicBezTo>
                <a:cubicBezTo>
                  <a:pt x="1235" y="170"/>
                  <a:pt x="1235" y="170"/>
                  <a:pt x="1235" y="170"/>
                </a:cubicBezTo>
                <a:cubicBezTo>
                  <a:pt x="1236" y="172"/>
                  <a:pt x="1235" y="171"/>
                  <a:pt x="1241" y="168"/>
                </a:cubicBezTo>
                <a:cubicBezTo>
                  <a:pt x="1240" y="166"/>
                  <a:pt x="1240" y="166"/>
                  <a:pt x="1240" y="166"/>
                </a:cubicBezTo>
                <a:cubicBezTo>
                  <a:pt x="1242" y="163"/>
                  <a:pt x="1242" y="163"/>
                  <a:pt x="1242" y="163"/>
                </a:cubicBezTo>
                <a:cubicBezTo>
                  <a:pt x="1245" y="165"/>
                  <a:pt x="1245" y="165"/>
                  <a:pt x="1245" y="165"/>
                </a:cubicBezTo>
                <a:cubicBezTo>
                  <a:pt x="1247" y="160"/>
                  <a:pt x="1247" y="160"/>
                  <a:pt x="1247" y="160"/>
                </a:cubicBezTo>
                <a:cubicBezTo>
                  <a:pt x="1248" y="161"/>
                  <a:pt x="1249" y="160"/>
                  <a:pt x="1250" y="159"/>
                </a:cubicBezTo>
                <a:cubicBezTo>
                  <a:pt x="1250" y="154"/>
                  <a:pt x="1250" y="154"/>
                  <a:pt x="1250" y="154"/>
                </a:cubicBezTo>
                <a:cubicBezTo>
                  <a:pt x="1254" y="152"/>
                  <a:pt x="1254" y="152"/>
                  <a:pt x="1254" y="152"/>
                </a:cubicBezTo>
                <a:cubicBezTo>
                  <a:pt x="1256" y="156"/>
                  <a:pt x="1256" y="156"/>
                  <a:pt x="1256" y="156"/>
                </a:cubicBezTo>
                <a:cubicBezTo>
                  <a:pt x="1258" y="155"/>
                  <a:pt x="1258" y="155"/>
                  <a:pt x="1258" y="155"/>
                </a:cubicBezTo>
                <a:cubicBezTo>
                  <a:pt x="1259" y="155"/>
                  <a:pt x="1254" y="158"/>
                  <a:pt x="1259" y="153"/>
                </a:cubicBezTo>
                <a:cubicBezTo>
                  <a:pt x="1257" y="151"/>
                  <a:pt x="1257" y="151"/>
                  <a:pt x="1257" y="151"/>
                </a:cubicBezTo>
                <a:cubicBezTo>
                  <a:pt x="1259" y="149"/>
                  <a:pt x="1259" y="149"/>
                  <a:pt x="1259" y="149"/>
                </a:cubicBezTo>
                <a:cubicBezTo>
                  <a:pt x="1258" y="148"/>
                  <a:pt x="1258" y="148"/>
                  <a:pt x="1258" y="148"/>
                </a:cubicBezTo>
                <a:cubicBezTo>
                  <a:pt x="1261" y="148"/>
                  <a:pt x="1261" y="148"/>
                  <a:pt x="1261" y="148"/>
                </a:cubicBezTo>
                <a:cubicBezTo>
                  <a:pt x="1263" y="146"/>
                  <a:pt x="1263" y="146"/>
                  <a:pt x="1263" y="146"/>
                </a:cubicBezTo>
                <a:cubicBezTo>
                  <a:pt x="1261" y="144"/>
                  <a:pt x="1261" y="144"/>
                  <a:pt x="1261" y="144"/>
                </a:cubicBezTo>
                <a:cubicBezTo>
                  <a:pt x="1266" y="138"/>
                  <a:pt x="1266" y="138"/>
                  <a:pt x="1266" y="138"/>
                </a:cubicBezTo>
                <a:cubicBezTo>
                  <a:pt x="1270" y="138"/>
                  <a:pt x="1270" y="138"/>
                  <a:pt x="1270" y="138"/>
                </a:cubicBezTo>
                <a:cubicBezTo>
                  <a:pt x="1272" y="136"/>
                  <a:pt x="1272" y="136"/>
                  <a:pt x="1272" y="136"/>
                </a:cubicBezTo>
                <a:cubicBezTo>
                  <a:pt x="1269" y="134"/>
                  <a:pt x="1269" y="134"/>
                  <a:pt x="1269" y="134"/>
                </a:cubicBezTo>
                <a:cubicBezTo>
                  <a:pt x="1268" y="136"/>
                  <a:pt x="1268" y="136"/>
                  <a:pt x="1268" y="136"/>
                </a:cubicBezTo>
                <a:cubicBezTo>
                  <a:pt x="1269" y="133"/>
                  <a:pt x="1269" y="133"/>
                  <a:pt x="1269" y="133"/>
                </a:cubicBezTo>
                <a:cubicBezTo>
                  <a:pt x="1266" y="132"/>
                  <a:pt x="1266" y="132"/>
                  <a:pt x="1266" y="132"/>
                </a:cubicBezTo>
                <a:cubicBezTo>
                  <a:pt x="1269" y="132"/>
                  <a:pt x="1269" y="132"/>
                  <a:pt x="1269" y="132"/>
                </a:cubicBezTo>
                <a:cubicBezTo>
                  <a:pt x="1270" y="132"/>
                  <a:pt x="1270" y="132"/>
                  <a:pt x="1270" y="132"/>
                </a:cubicBezTo>
                <a:cubicBezTo>
                  <a:pt x="1270" y="133"/>
                  <a:pt x="1275" y="131"/>
                  <a:pt x="1272" y="134"/>
                </a:cubicBezTo>
                <a:cubicBezTo>
                  <a:pt x="1276" y="129"/>
                  <a:pt x="1276" y="129"/>
                  <a:pt x="1276" y="129"/>
                </a:cubicBezTo>
                <a:cubicBezTo>
                  <a:pt x="1280" y="132"/>
                  <a:pt x="1280" y="132"/>
                  <a:pt x="1280" y="132"/>
                </a:cubicBezTo>
                <a:cubicBezTo>
                  <a:pt x="1282" y="129"/>
                  <a:pt x="1282" y="129"/>
                  <a:pt x="1282" y="129"/>
                </a:cubicBezTo>
                <a:cubicBezTo>
                  <a:pt x="1278" y="128"/>
                  <a:pt x="1278" y="128"/>
                  <a:pt x="1278" y="128"/>
                </a:cubicBezTo>
                <a:cubicBezTo>
                  <a:pt x="1278" y="127"/>
                  <a:pt x="1278" y="127"/>
                  <a:pt x="1278" y="127"/>
                </a:cubicBezTo>
                <a:cubicBezTo>
                  <a:pt x="1276" y="127"/>
                  <a:pt x="1276" y="127"/>
                  <a:pt x="1276" y="127"/>
                </a:cubicBezTo>
                <a:cubicBezTo>
                  <a:pt x="1278" y="124"/>
                  <a:pt x="1278" y="124"/>
                  <a:pt x="1278" y="124"/>
                </a:cubicBezTo>
                <a:cubicBezTo>
                  <a:pt x="1280" y="125"/>
                  <a:pt x="1280" y="125"/>
                  <a:pt x="1280" y="125"/>
                </a:cubicBezTo>
                <a:cubicBezTo>
                  <a:pt x="1283" y="122"/>
                  <a:pt x="1283" y="122"/>
                  <a:pt x="1283" y="122"/>
                </a:cubicBezTo>
                <a:cubicBezTo>
                  <a:pt x="1283" y="121"/>
                  <a:pt x="1283" y="121"/>
                  <a:pt x="1283" y="121"/>
                </a:cubicBezTo>
                <a:cubicBezTo>
                  <a:pt x="1281" y="121"/>
                  <a:pt x="1281" y="121"/>
                  <a:pt x="1281" y="121"/>
                </a:cubicBezTo>
                <a:cubicBezTo>
                  <a:pt x="1282" y="118"/>
                  <a:pt x="1282" y="118"/>
                  <a:pt x="1282" y="118"/>
                </a:cubicBezTo>
                <a:cubicBezTo>
                  <a:pt x="1294" y="105"/>
                  <a:pt x="1294" y="105"/>
                  <a:pt x="1294" y="105"/>
                </a:cubicBezTo>
                <a:cubicBezTo>
                  <a:pt x="1299" y="104"/>
                  <a:pt x="1299" y="104"/>
                  <a:pt x="1299" y="104"/>
                </a:cubicBezTo>
                <a:cubicBezTo>
                  <a:pt x="1303" y="97"/>
                  <a:pt x="1303" y="97"/>
                  <a:pt x="1303" y="97"/>
                </a:cubicBezTo>
                <a:cubicBezTo>
                  <a:pt x="1305" y="100"/>
                  <a:pt x="1304" y="95"/>
                  <a:pt x="1307" y="97"/>
                </a:cubicBezTo>
                <a:cubicBezTo>
                  <a:pt x="1307" y="97"/>
                  <a:pt x="1314" y="100"/>
                  <a:pt x="1309" y="93"/>
                </a:cubicBezTo>
                <a:cubicBezTo>
                  <a:pt x="1311" y="90"/>
                  <a:pt x="1311" y="90"/>
                  <a:pt x="1311" y="90"/>
                </a:cubicBezTo>
                <a:cubicBezTo>
                  <a:pt x="1315" y="90"/>
                  <a:pt x="1315" y="90"/>
                  <a:pt x="1315" y="90"/>
                </a:cubicBezTo>
                <a:cubicBezTo>
                  <a:pt x="1317" y="88"/>
                  <a:pt x="1317" y="88"/>
                  <a:pt x="1317" y="88"/>
                </a:cubicBezTo>
                <a:cubicBezTo>
                  <a:pt x="1315" y="92"/>
                  <a:pt x="1315" y="92"/>
                  <a:pt x="1315" y="92"/>
                </a:cubicBezTo>
                <a:cubicBezTo>
                  <a:pt x="1315" y="91"/>
                  <a:pt x="1315" y="93"/>
                  <a:pt x="1314" y="91"/>
                </a:cubicBezTo>
                <a:cubicBezTo>
                  <a:pt x="1313" y="93"/>
                  <a:pt x="1313" y="93"/>
                  <a:pt x="1313" y="93"/>
                </a:cubicBezTo>
                <a:cubicBezTo>
                  <a:pt x="1314" y="94"/>
                  <a:pt x="1314" y="94"/>
                  <a:pt x="1314" y="94"/>
                </a:cubicBezTo>
                <a:cubicBezTo>
                  <a:pt x="1303" y="105"/>
                  <a:pt x="1303" y="105"/>
                  <a:pt x="1303" y="105"/>
                </a:cubicBezTo>
                <a:cubicBezTo>
                  <a:pt x="1304" y="106"/>
                  <a:pt x="1304" y="106"/>
                  <a:pt x="1304" y="106"/>
                </a:cubicBezTo>
                <a:cubicBezTo>
                  <a:pt x="1296" y="115"/>
                  <a:pt x="1296" y="115"/>
                  <a:pt x="1296" y="115"/>
                </a:cubicBezTo>
                <a:cubicBezTo>
                  <a:pt x="1290" y="116"/>
                  <a:pt x="1290" y="116"/>
                  <a:pt x="1290" y="116"/>
                </a:cubicBezTo>
                <a:cubicBezTo>
                  <a:pt x="1290" y="117"/>
                  <a:pt x="1292" y="112"/>
                  <a:pt x="1289" y="118"/>
                </a:cubicBezTo>
                <a:cubicBezTo>
                  <a:pt x="1296" y="116"/>
                  <a:pt x="1296" y="116"/>
                  <a:pt x="1296" y="116"/>
                </a:cubicBezTo>
                <a:cubicBezTo>
                  <a:pt x="1290" y="124"/>
                  <a:pt x="1290" y="124"/>
                  <a:pt x="1290" y="124"/>
                </a:cubicBezTo>
                <a:cubicBezTo>
                  <a:pt x="1287" y="125"/>
                  <a:pt x="1287" y="125"/>
                  <a:pt x="1287" y="125"/>
                </a:cubicBezTo>
                <a:cubicBezTo>
                  <a:pt x="1288" y="126"/>
                  <a:pt x="1288" y="126"/>
                  <a:pt x="1288" y="126"/>
                </a:cubicBezTo>
                <a:cubicBezTo>
                  <a:pt x="1285" y="130"/>
                  <a:pt x="1285" y="130"/>
                  <a:pt x="1285" y="130"/>
                </a:cubicBezTo>
                <a:cubicBezTo>
                  <a:pt x="1283" y="130"/>
                  <a:pt x="1283" y="130"/>
                  <a:pt x="1283" y="130"/>
                </a:cubicBezTo>
                <a:cubicBezTo>
                  <a:pt x="1281" y="132"/>
                  <a:pt x="1281" y="132"/>
                  <a:pt x="1281" y="132"/>
                </a:cubicBezTo>
                <a:cubicBezTo>
                  <a:pt x="1281" y="133"/>
                  <a:pt x="1278" y="134"/>
                  <a:pt x="1283" y="134"/>
                </a:cubicBezTo>
                <a:cubicBezTo>
                  <a:pt x="1280" y="136"/>
                  <a:pt x="1280" y="136"/>
                  <a:pt x="1280" y="136"/>
                </a:cubicBezTo>
                <a:cubicBezTo>
                  <a:pt x="1273" y="147"/>
                  <a:pt x="1273" y="147"/>
                  <a:pt x="1273" y="147"/>
                </a:cubicBezTo>
                <a:cubicBezTo>
                  <a:pt x="1274" y="147"/>
                  <a:pt x="1274" y="147"/>
                  <a:pt x="1274" y="147"/>
                </a:cubicBezTo>
                <a:cubicBezTo>
                  <a:pt x="1274" y="151"/>
                  <a:pt x="1274" y="151"/>
                  <a:pt x="1274" y="151"/>
                </a:cubicBezTo>
                <a:cubicBezTo>
                  <a:pt x="1273" y="149"/>
                  <a:pt x="1273" y="149"/>
                  <a:pt x="1273" y="149"/>
                </a:cubicBezTo>
                <a:cubicBezTo>
                  <a:pt x="1268" y="153"/>
                  <a:pt x="1268" y="153"/>
                  <a:pt x="1268" y="153"/>
                </a:cubicBezTo>
                <a:cubicBezTo>
                  <a:pt x="1269" y="155"/>
                  <a:pt x="1269" y="155"/>
                  <a:pt x="1269" y="155"/>
                </a:cubicBezTo>
                <a:cubicBezTo>
                  <a:pt x="1265" y="154"/>
                  <a:pt x="1267" y="160"/>
                  <a:pt x="1264" y="157"/>
                </a:cubicBezTo>
                <a:cubicBezTo>
                  <a:pt x="1264" y="158"/>
                  <a:pt x="1261" y="156"/>
                  <a:pt x="1263" y="159"/>
                </a:cubicBezTo>
                <a:cubicBezTo>
                  <a:pt x="1260" y="160"/>
                  <a:pt x="1257" y="161"/>
                  <a:pt x="1257" y="164"/>
                </a:cubicBezTo>
                <a:cubicBezTo>
                  <a:pt x="1259" y="168"/>
                  <a:pt x="1259" y="168"/>
                  <a:pt x="1259" y="168"/>
                </a:cubicBezTo>
                <a:cubicBezTo>
                  <a:pt x="1255" y="170"/>
                  <a:pt x="1255" y="170"/>
                  <a:pt x="1255" y="170"/>
                </a:cubicBezTo>
                <a:cubicBezTo>
                  <a:pt x="1254" y="173"/>
                  <a:pt x="1254" y="173"/>
                  <a:pt x="1254" y="173"/>
                </a:cubicBezTo>
                <a:cubicBezTo>
                  <a:pt x="1250" y="175"/>
                  <a:pt x="1250" y="175"/>
                  <a:pt x="1250" y="175"/>
                </a:cubicBezTo>
                <a:cubicBezTo>
                  <a:pt x="1249" y="177"/>
                  <a:pt x="1249" y="177"/>
                  <a:pt x="1249" y="177"/>
                </a:cubicBezTo>
                <a:cubicBezTo>
                  <a:pt x="1249" y="181"/>
                  <a:pt x="1240" y="180"/>
                  <a:pt x="1242" y="184"/>
                </a:cubicBezTo>
                <a:cubicBezTo>
                  <a:pt x="1232" y="193"/>
                  <a:pt x="1232" y="193"/>
                  <a:pt x="1232" y="193"/>
                </a:cubicBezTo>
                <a:cubicBezTo>
                  <a:pt x="1225" y="200"/>
                  <a:pt x="1225" y="200"/>
                  <a:pt x="1225" y="200"/>
                </a:cubicBezTo>
                <a:cubicBezTo>
                  <a:pt x="1223" y="203"/>
                  <a:pt x="1217" y="200"/>
                  <a:pt x="1219" y="208"/>
                </a:cubicBezTo>
                <a:cubicBezTo>
                  <a:pt x="1219" y="206"/>
                  <a:pt x="1217" y="208"/>
                  <a:pt x="1217" y="207"/>
                </a:cubicBezTo>
                <a:cubicBezTo>
                  <a:pt x="1215" y="209"/>
                  <a:pt x="1215" y="209"/>
                  <a:pt x="1215" y="209"/>
                </a:cubicBezTo>
                <a:cubicBezTo>
                  <a:pt x="1219" y="210"/>
                  <a:pt x="1219" y="210"/>
                  <a:pt x="1219" y="210"/>
                </a:cubicBezTo>
                <a:cubicBezTo>
                  <a:pt x="1211" y="212"/>
                  <a:pt x="1211" y="212"/>
                  <a:pt x="1211" y="212"/>
                </a:cubicBezTo>
                <a:cubicBezTo>
                  <a:pt x="1210" y="214"/>
                  <a:pt x="1210" y="214"/>
                  <a:pt x="1210" y="214"/>
                </a:cubicBezTo>
                <a:cubicBezTo>
                  <a:pt x="1214" y="215"/>
                  <a:pt x="1214" y="215"/>
                  <a:pt x="1214" y="215"/>
                </a:cubicBezTo>
                <a:cubicBezTo>
                  <a:pt x="1222" y="212"/>
                  <a:pt x="1222" y="212"/>
                  <a:pt x="1222" y="212"/>
                </a:cubicBezTo>
                <a:cubicBezTo>
                  <a:pt x="1229" y="211"/>
                  <a:pt x="1229" y="211"/>
                  <a:pt x="1229" y="211"/>
                </a:cubicBezTo>
                <a:cubicBezTo>
                  <a:pt x="1230" y="209"/>
                  <a:pt x="1230" y="209"/>
                  <a:pt x="1230" y="209"/>
                </a:cubicBezTo>
                <a:cubicBezTo>
                  <a:pt x="1229" y="207"/>
                  <a:pt x="1229" y="207"/>
                  <a:pt x="1229" y="207"/>
                </a:cubicBezTo>
                <a:cubicBezTo>
                  <a:pt x="1236" y="207"/>
                  <a:pt x="1236" y="207"/>
                  <a:pt x="1236" y="207"/>
                </a:cubicBezTo>
                <a:cubicBezTo>
                  <a:pt x="1236" y="208"/>
                  <a:pt x="1236" y="208"/>
                  <a:pt x="1236" y="208"/>
                </a:cubicBezTo>
                <a:cubicBezTo>
                  <a:pt x="1232" y="209"/>
                  <a:pt x="1232" y="209"/>
                  <a:pt x="1232" y="209"/>
                </a:cubicBezTo>
                <a:cubicBezTo>
                  <a:pt x="1234" y="210"/>
                  <a:pt x="1234" y="210"/>
                  <a:pt x="1234" y="210"/>
                </a:cubicBezTo>
                <a:cubicBezTo>
                  <a:pt x="1249" y="206"/>
                  <a:pt x="1249" y="206"/>
                  <a:pt x="1249" y="206"/>
                </a:cubicBezTo>
                <a:cubicBezTo>
                  <a:pt x="1249" y="204"/>
                  <a:pt x="1249" y="204"/>
                  <a:pt x="1249" y="204"/>
                </a:cubicBezTo>
                <a:cubicBezTo>
                  <a:pt x="1253" y="206"/>
                  <a:pt x="1253" y="206"/>
                  <a:pt x="1253" y="206"/>
                </a:cubicBezTo>
                <a:cubicBezTo>
                  <a:pt x="1262" y="203"/>
                  <a:pt x="1262" y="203"/>
                  <a:pt x="1262" y="203"/>
                </a:cubicBezTo>
                <a:cubicBezTo>
                  <a:pt x="1262" y="202"/>
                  <a:pt x="1262" y="202"/>
                  <a:pt x="1262" y="202"/>
                </a:cubicBezTo>
                <a:cubicBezTo>
                  <a:pt x="1264" y="204"/>
                  <a:pt x="1264" y="204"/>
                  <a:pt x="1264" y="204"/>
                </a:cubicBezTo>
                <a:cubicBezTo>
                  <a:pt x="1265" y="203"/>
                  <a:pt x="1265" y="203"/>
                  <a:pt x="1265" y="203"/>
                </a:cubicBezTo>
                <a:cubicBezTo>
                  <a:pt x="1267" y="204"/>
                  <a:pt x="1267" y="204"/>
                  <a:pt x="1267" y="204"/>
                </a:cubicBezTo>
                <a:cubicBezTo>
                  <a:pt x="1270" y="201"/>
                  <a:pt x="1270" y="201"/>
                  <a:pt x="1270" y="201"/>
                </a:cubicBezTo>
                <a:cubicBezTo>
                  <a:pt x="1273" y="202"/>
                  <a:pt x="1273" y="202"/>
                  <a:pt x="1273" y="202"/>
                </a:cubicBezTo>
                <a:cubicBezTo>
                  <a:pt x="1273" y="199"/>
                  <a:pt x="1273" y="199"/>
                  <a:pt x="1273" y="199"/>
                </a:cubicBezTo>
                <a:cubicBezTo>
                  <a:pt x="1277" y="201"/>
                  <a:pt x="1277" y="201"/>
                  <a:pt x="1277" y="201"/>
                </a:cubicBezTo>
                <a:cubicBezTo>
                  <a:pt x="1278" y="200"/>
                  <a:pt x="1268" y="205"/>
                  <a:pt x="1280" y="198"/>
                </a:cubicBezTo>
                <a:cubicBezTo>
                  <a:pt x="1281" y="200"/>
                  <a:pt x="1281" y="200"/>
                  <a:pt x="1281" y="200"/>
                </a:cubicBezTo>
                <a:cubicBezTo>
                  <a:pt x="1285" y="194"/>
                  <a:pt x="1285" y="194"/>
                  <a:pt x="1285" y="194"/>
                </a:cubicBezTo>
                <a:cubicBezTo>
                  <a:pt x="1288" y="194"/>
                  <a:pt x="1288" y="194"/>
                  <a:pt x="1288" y="194"/>
                </a:cubicBezTo>
                <a:cubicBezTo>
                  <a:pt x="1288" y="193"/>
                  <a:pt x="1284" y="199"/>
                  <a:pt x="1288" y="192"/>
                </a:cubicBezTo>
                <a:cubicBezTo>
                  <a:pt x="1289" y="194"/>
                  <a:pt x="1282" y="191"/>
                  <a:pt x="1291" y="193"/>
                </a:cubicBezTo>
                <a:cubicBezTo>
                  <a:pt x="1291" y="189"/>
                  <a:pt x="1291" y="189"/>
                  <a:pt x="1291" y="189"/>
                </a:cubicBezTo>
                <a:cubicBezTo>
                  <a:pt x="1297" y="187"/>
                  <a:pt x="1297" y="187"/>
                  <a:pt x="1297" y="187"/>
                </a:cubicBezTo>
                <a:cubicBezTo>
                  <a:pt x="1300" y="184"/>
                  <a:pt x="1300" y="184"/>
                  <a:pt x="1300" y="184"/>
                </a:cubicBezTo>
                <a:cubicBezTo>
                  <a:pt x="1299" y="182"/>
                  <a:pt x="1299" y="182"/>
                  <a:pt x="1299" y="182"/>
                </a:cubicBezTo>
                <a:cubicBezTo>
                  <a:pt x="1300" y="182"/>
                  <a:pt x="1300" y="182"/>
                  <a:pt x="1300" y="182"/>
                </a:cubicBezTo>
                <a:cubicBezTo>
                  <a:pt x="1299" y="179"/>
                  <a:pt x="1299" y="179"/>
                  <a:pt x="1299" y="179"/>
                </a:cubicBezTo>
                <a:cubicBezTo>
                  <a:pt x="1304" y="176"/>
                  <a:pt x="1304" y="176"/>
                  <a:pt x="1304" y="176"/>
                </a:cubicBezTo>
                <a:cubicBezTo>
                  <a:pt x="1305" y="174"/>
                  <a:pt x="1293" y="182"/>
                  <a:pt x="1308" y="172"/>
                </a:cubicBezTo>
                <a:cubicBezTo>
                  <a:pt x="1308" y="172"/>
                  <a:pt x="1302" y="175"/>
                  <a:pt x="1309" y="170"/>
                </a:cubicBezTo>
                <a:cubicBezTo>
                  <a:pt x="1310" y="170"/>
                  <a:pt x="1310" y="170"/>
                  <a:pt x="1310" y="170"/>
                </a:cubicBezTo>
                <a:cubicBezTo>
                  <a:pt x="1309" y="172"/>
                  <a:pt x="1309" y="172"/>
                  <a:pt x="1309" y="172"/>
                </a:cubicBezTo>
                <a:cubicBezTo>
                  <a:pt x="1313" y="175"/>
                  <a:pt x="1313" y="175"/>
                  <a:pt x="1313" y="175"/>
                </a:cubicBezTo>
                <a:cubicBezTo>
                  <a:pt x="1314" y="174"/>
                  <a:pt x="1314" y="174"/>
                  <a:pt x="1314" y="174"/>
                </a:cubicBezTo>
                <a:cubicBezTo>
                  <a:pt x="1313" y="170"/>
                  <a:pt x="1313" y="170"/>
                  <a:pt x="1313" y="170"/>
                </a:cubicBezTo>
                <a:cubicBezTo>
                  <a:pt x="1316" y="169"/>
                  <a:pt x="1316" y="169"/>
                  <a:pt x="1316" y="169"/>
                </a:cubicBezTo>
                <a:cubicBezTo>
                  <a:pt x="1317" y="169"/>
                  <a:pt x="1311" y="174"/>
                  <a:pt x="1317" y="165"/>
                </a:cubicBezTo>
                <a:cubicBezTo>
                  <a:pt x="1319" y="165"/>
                  <a:pt x="1319" y="165"/>
                  <a:pt x="1319" y="165"/>
                </a:cubicBezTo>
                <a:cubicBezTo>
                  <a:pt x="1322" y="164"/>
                  <a:pt x="1302" y="173"/>
                  <a:pt x="1326" y="160"/>
                </a:cubicBezTo>
                <a:cubicBezTo>
                  <a:pt x="1335" y="151"/>
                  <a:pt x="1335" y="151"/>
                  <a:pt x="1335" y="151"/>
                </a:cubicBezTo>
                <a:cubicBezTo>
                  <a:pt x="1339" y="148"/>
                  <a:pt x="1339" y="148"/>
                  <a:pt x="1339" y="148"/>
                </a:cubicBezTo>
                <a:cubicBezTo>
                  <a:pt x="1339" y="146"/>
                  <a:pt x="1328" y="156"/>
                  <a:pt x="1342" y="143"/>
                </a:cubicBezTo>
                <a:cubicBezTo>
                  <a:pt x="1335" y="153"/>
                  <a:pt x="1335" y="153"/>
                  <a:pt x="1335" y="153"/>
                </a:cubicBezTo>
                <a:cubicBezTo>
                  <a:pt x="1333" y="155"/>
                  <a:pt x="1333" y="155"/>
                  <a:pt x="1333" y="155"/>
                </a:cubicBezTo>
                <a:cubicBezTo>
                  <a:pt x="1333" y="158"/>
                  <a:pt x="1333" y="158"/>
                  <a:pt x="1333" y="158"/>
                </a:cubicBezTo>
                <a:cubicBezTo>
                  <a:pt x="1322" y="168"/>
                  <a:pt x="1322" y="168"/>
                  <a:pt x="1322" y="168"/>
                </a:cubicBezTo>
                <a:cubicBezTo>
                  <a:pt x="1321" y="173"/>
                  <a:pt x="1315" y="172"/>
                  <a:pt x="1315" y="178"/>
                </a:cubicBezTo>
                <a:cubicBezTo>
                  <a:pt x="1320" y="179"/>
                  <a:pt x="1320" y="179"/>
                  <a:pt x="1320" y="179"/>
                </a:cubicBezTo>
                <a:cubicBezTo>
                  <a:pt x="1317" y="181"/>
                  <a:pt x="1312" y="181"/>
                  <a:pt x="1314" y="185"/>
                </a:cubicBezTo>
                <a:cubicBezTo>
                  <a:pt x="1316" y="186"/>
                  <a:pt x="1316" y="186"/>
                  <a:pt x="1316" y="186"/>
                </a:cubicBezTo>
                <a:cubicBezTo>
                  <a:pt x="1319" y="183"/>
                  <a:pt x="1319" y="183"/>
                  <a:pt x="1319" y="183"/>
                </a:cubicBezTo>
                <a:cubicBezTo>
                  <a:pt x="1319" y="186"/>
                  <a:pt x="1319" y="186"/>
                  <a:pt x="1319" y="186"/>
                </a:cubicBezTo>
                <a:cubicBezTo>
                  <a:pt x="1315" y="190"/>
                  <a:pt x="1315" y="190"/>
                  <a:pt x="1315" y="190"/>
                </a:cubicBezTo>
                <a:cubicBezTo>
                  <a:pt x="1315" y="191"/>
                  <a:pt x="1315" y="191"/>
                  <a:pt x="1315" y="191"/>
                </a:cubicBezTo>
                <a:cubicBezTo>
                  <a:pt x="1320" y="189"/>
                  <a:pt x="1320" y="189"/>
                  <a:pt x="1320" y="189"/>
                </a:cubicBezTo>
                <a:cubicBezTo>
                  <a:pt x="1325" y="182"/>
                  <a:pt x="1325" y="182"/>
                  <a:pt x="1325" y="182"/>
                </a:cubicBezTo>
                <a:cubicBezTo>
                  <a:pt x="1325" y="185"/>
                  <a:pt x="1325" y="185"/>
                  <a:pt x="1325" y="185"/>
                </a:cubicBezTo>
                <a:cubicBezTo>
                  <a:pt x="1327" y="185"/>
                  <a:pt x="1327" y="185"/>
                  <a:pt x="1327" y="185"/>
                </a:cubicBezTo>
                <a:cubicBezTo>
                  <a:pt x="1327" y="186"/>
                  <a:pt x="1327" y="186"/>
                  <a:pt x="1327" y="186"/>
                </a:cubicBezTo>
                <a:cubicBezTo>
                  <a:pt x="1325" y="186"/>
                  <a:pt x="1326" y="190"/>
                  <a:pt x="1323" y="186"/>
                </a:cubicBezTo>
                <a:cubicBezTo>
                  <a:pt x="1320" y="191"/>
                  <a:pt x="1320" y="191"/>
                  <a:pt x="1320" y="191"/>
                </a:cubicBezTo>
                <a:cubicBezTo>
                  <a:pt x="1325" y="191"/>
                  <a:pt x="1325" y="191"/>
                  <a:pt x="1325" y="191"/>
                </a:cubicBezTo>
                <a:cubicBezTo>
                  <a:pt x="1328" y="188"/>
                  <a:pt x="1328" y="188"/>
                  <a:pt x="1328" y="188"/>
                </a:cubicBezTo>
                <a:cubicBezTo>
                  <a:pt x="1333" y="187"/>
                  <a:pt x="1333" y="187"/>
                  <a:pt x="1333" y="187"/>
                </a:cubicBezTo>
                <a:cubicBezTo>
                  <a:pt x="1327" y="193"/>
                  <a:pt x="1331" y="193"/>
                  <a:pt x="1319" y="195"/>
                </a:cubicBezTo>
                <a:cubicBezTo>
                  <a:pt x="1335" y="193"/>
                  <a:pt x="1335" y="193"/>
                  <a:pt x="1335" y="193"/>
                </a:cubicBezTo>
                <a:cubicBezTo>
                  <a:pt x="1340" y="191"/>
                  <a:pt x="1340" y="191"/>
                  <a:pt x="1340" y="191"/>
                </a:cubicBezTo>
                <a:cubicBezTo>
                  <a:pt x="1341" y="194"/>
                  <a:pt x="1330" y="191"/>
                  <a:pt x="1346" y="188"/>
                </a:cubicBezTo>
                <a:cubicBezTo>
                  <a:pt x="1346" y="188"/>
                  <a:pt x="1347" y="189"/>
                  <a:pt x="1346" y="189"/>
                </a:cubicBezTo>
                <a:cubicBezTo>
                  <a:pt x="1351" y="190"/>
                  <a:pt x="1351" y="190"/>
                  <a:pt x="1351" y="190"/>
                </a:cubicBezTo>
                <a:cubicBezTo>
                  <a:pt x="1353" y="188"/>
                  <a:pt x="1353" y="188"/>
                  <a:pt x="1353" y="188"/>
                </a:cubicBezTo>
                <a:cubicBezTo>
                  <a:pt x="1354" y="189"/>
                  <a:pt x="1354" y="189"/>
                  <a:pt x="1354" y="189"/>
                </a:cubicBezTo>
                <a:cubicBezTo>
                  <a:pt x="1358" y="187"/>
                  <a:pt x="1358" y="187"/>
                  <a:pt x="1358" y="187"/>
                </a:cubicBezTo>
                <a:cubicBezTo>
                  <a:pt x="1360" y="188"/>
                  <a:pt x="1360" y="188"/>
                  <a:pt x="1360" y="188"/>
                </a:cubicBezTo>
                <a:cubicBezTo>
                  <a:pt x="1364" y="186"/>
                  <a:pt x="1364" y="186"/>
                  <a:pt x="1364" y="186"/>
                </a:cubicBezTo>
                <a:cubicBezTo>
                  <a:pt x="1369" y="185"/>
                  <a:pt x="1369" y="185"/>
                  <a:pt x="1369" y="185"/>
                </a:cubicBezTo>
                <a:cubicBezTo>
                  <a:pt x="1368" y="185"/>
                  <a:pt x="1368" y="185"/>
                  <a:pt x="1368" y="185"/>
                </a:cubicBezTo>
                <a:cubicBezTo>
                  <a:pt x="1368" y="188"/>
                  <a:pt x="1368" y="188"/>
                  <a:pt x="1368" y="188"/>
                </a:cubicBezTo>
                <a:cubicBezTo>
                  <a:pt x="1372" y="190"/>
                  <a:pt x="1372" y="190"/>
                  <a:pt x="1372" y="190"/>
                </a:cubicBezTo>
                <a:cubicBezTo>
                  <a:pt x="1371" y="191"/>
                  <a:pt x="1371" y="191"/>
                  <a:pt x="1371" y="191"/>
                </a:cubicBezTo>
                <a:cubicBezTo>
                  <a:pt x="1362" y="190"/>
                  <a:pt x="1362" y="190"/>
                  <a:pt x="1362" y="190"/>
                </a:cubicBezTo>
                <a:cubicBezTo>
                  <a:pt x="1358" y="190"/>
                  <a:pt x="1360" y="192"/>
                  <a:pt x="1360" y="194"/>
                </a:cubicBezTo>
                <a:cubicBezTo>
                  <a:pt x="1357" y="193"/>
                  <a:pt x="1357" y="193"/>
                  <a:pt x="1357" y="193"/>
                </a:cubicBezTo>
                <a:cubicBezTo>
                  <a:pt x="1356" y="193"/>
                  <a:pt x="1356" y="193"/>
                  <a:pt x="1356" y="193"/>
                </a:cubicBezTo>
                <a:cubicBezTo>
                  <a:pt x="1348" y="195"/>
                  <a:pt x="1348" y="195"/>
                  <a:pt x="1348" y="195"/>
                </a:cubicBezTo>
                <a:cubicBezTo>
                  <a:pt x="1348" y="195"/>
                  <a:pt x="1346" y="196"/>
                  <a:pt x="1349" y="196"/>
                </a:cubicBezTo>
                <a:cubicBezTo>
                  <a:pt x="1347" y="196"/>
                  <a:pt x="1347" y="200"/>
                  <a:pt x="1346" y="195"/>
                </a:cubicBezTo>
                <a:cubicBezTo>
                  <a:pt x="1344" y="195"/>
                  <a:pt x="1343" y="195"/>
                  <a:pt x="1343" y="198"/>
                </a:cubicBezTo>
                <a:cubicBezTo>
                  <a:pt x="1343" y="198"/>
                  <a:pt x="1343" y="198"/>
                  <a:pt x="1343" y="198"/>
                </a:cubicBezTo>
                <a:cubicBezTo>
                  <a:pt x="1340" y="197"/>
                  <a:pt x="1340" y="197"/>
                  <a:pt x="1340" y="197"/>
                </a:cubicBezTo>
                <a:cubicBezTo>
                  <a:pt x="1339" y="199"/>
                  <a:pt x="1339" y="199"/>
                  <a:pt x="1339" y="199"/>
                </a:cubicBezTo>
                <a:cubicBezTo>
                  <a:pt x="1337" y="198"/>
                  <a:pt x="1337" y="198"/>
                  <a:pt x="1337" y="198"/>
                </a:cubicBezTo>
                <a:cubicBezTo>
                  <a:pt x="1336" y="200"/>
                  <a:pt x="1332" y="199"/>
                  <a:pt x="1334" y="203"/>
                </a:cubicBezTo>
                <a:cubicBezTo>
                  <a:pt x="1332" y="202"/>
                  <a:pt x="1332" y="202"/>
                  <a:pt x="1332" y="202"/>
                </a:cubicBezTo>
                <a:cubicBezTo>
                  <a:pt x="1332" y="200"/>
                  <a:pt x="1332" y="200"/>
                  <a:pt x="1332" y="200"/>
                </a:cubicBezTo>
                <a:cubicBezTo>
                  <a:pt x="1330" y="199"/>
                  <a:pt x="1331" y="197"/>
                  <a:pt x="1325" y="201"/>
                </a:cubicBezTo>
                <a:cubicBezTo>
                  <a:pt x="1324" y="203"/>
                  <a:pt x="1324" y="203"/>
                  <a:pt x="1324" y="203"/>
                </a:cubicBezTo>
                <a:cubicBezTo>
                  <a:pt x="1322" y="201"/>
                  <a:pt x="1322" y="201"/>
                  <a:pt x="1322" y="201"/>
                </a:cubicBezTo>
                <a:cubicBezTo>
                  <a:pt x="1323" y="201"/>
                  <a:pt x="1318" y="202"/>
                  <a:pt x="1323" y="198"/>
                </a:cubicBezTo>
                <a:cubicBezTo>
                  <a:pt x="1318" y="198"/>
                  <a:pt x="1318" y="198"/>
                  <a:pt x="1318" y="198"/>
                </a:cubicBezTo>
                <a:cubicBezTo>
                  <a:pt x="1320" y="203"/>
                  <a:pt x="1320" y="203"/>
                  <a:pt x="1320" y="203"/>
                </a:cubicBezTo>
                <a:cubicBezTo>
                  <a:pt x="1317" y="204"/>
                  <a:pt x="1317" y="204"/>
                  <a:pt x="1317" y="204"/>
                </a:cubicBezTo>
                <a:cubicBezTo>
                  <a:pt x="1317" y="204"/>
                  <a:pt x="1317" y="204"/>
                  <a:pt x="1317" y="204"/>
                </a:cubicBezTo>
                <a:cubicBezTo>
                  <a:pt x="1310" y="204"/>
                  <a:pt x="1310" y="204"/>
                  <a:pt x="1310" y="204"/>
                </a:cubicBezTo>
                <a:cubicBezTo>
                  <a:pt x="1310" y="207"/>
                  <a:pt x="1306" y="208"/>
                  <a:pt x="1303" y="207"/>
                </a:cubicBezTo>
                <a:cubicBezTo>
                  <a:pt x="1296" y="209"/>
                  <a:pt x="1296" y="209"/>
                  <a:pt x="1296" y="209"/>
                </a:cubicBezTo>
                <a:cubicBezTo>
                  <a:pt x="1293" y="210"/>
                  <a:pt x="1294" y="215"/>
                  <a:pt x="1287" y="216"/>
                </a:cubicBezTo>
                <a:cubicBezTo>
                  <a:pt x="1290" y="218"/>
                  <a:pt x="1290" y="218"/>
                  <a:pt x="1290" y="218"/>
                </a:cubicBezTo>
                <a:cubicBezTo>
                  <a:pt x="1278" y="227"/>
                  <a:pt x="1278" y="227"/>
                  <a:pt x="1278" y="227"/>
                </a:cubicBezTo>
                <a:cubicBezTo>
                  <a:pt x="1277" y="228"/>
                  <a:pt x="1271" y="234"/>
                  <a:pt x="1275" y="233"/>
                </a:cubicBezTo>
                <a:cubicBezTo>
                  <a:pt x="1275" y="233"/>
                  <a:pt x="1273" y="235"/>
                  <a:pt x="1277" y="233"/>
                </a:cubicBezTo>
                <a:cubicBezTo>
                  <a:pt x="1278" y="231"/>
                  <a:pt x="1278" y="231"/>
                  <a:pt x="1278" y="231"/>
                </a:cubicBezTo>
                <a:cubicBezTo>
                  <a:pt x="1281" y="237"/>
                  <a:pt x="1281" y="237"/>
                  <a:pt x="1281" y="237"/>
                </a:cubicBezTo>
                <a:cubicBezTo>
                  <a:pt x="1285" y="237"/>
                  <a:pt x="1285" y="237"/>
                  <a:pt x="1285" y="237"/>
                </a:cubicBezTo>
                <a:cubicBezTo>
                  <a:pt x="1286" y="236"/>
                  <a:pt x="1286" y="236"/>
                  <a:pt x="1286" y="236"/>
                </a:cubicBezTo>
                <a:cubicBezTo>
                  <a:pt x="1283" y="235"/>
                  <a:pt x="1283" y="235"/>
                  <a:pt x="1283" y="235"/>
                </a:cubicBezTo>
                <a:cubicBezTo>
                  <a:pt x="1290" y="232"/>
                  <a:pt x="1290" y="232"/>
                  <a:pt x="1290" y="232"/>
                </a:cubicBezTo>
                <a:cubicBezTo>
                  <a:pt x="1291" y="233"/>
                  <a:pt x="1291" y="233"/>
                  <a:pt x="1291" y="233"/>
                </a:cubicBezTo>
                <a:cubicBezTo>
                  <a:pt x="1294" y="231"/>
                  <a:pt x="1294" y="231"/>
                  <a:pt x="1294" y="231"/>
                </a:cubicBezTo>
                <a:cubicBezTo>
                  <a:pt x="1293" y="230"/>
                  <a:pt x="1292" y="236"/>
                  <a:pt x="1292" y="229"/>
                </a:cubicBezTo>
                <a:cubicBezTo>
                  <a:pt x="1296" y="231"/>
                  <a:pt x="1296" y="231"/>
                  <a:pt x="1296" y="231"/>
                </a:cubicBezTo>
                <a:cubicBezTo>
                  <a:pt x="1302" y="231"/>
                  <a:pt x="1302" y="231"/>
                  <a:pt x="1302" y="231"/>
                </a:cubicBezTo>
                <a:cubicBezTo>
                  <a:pt x="1304" y="230"/>
                  <a:pt x="1304" y="230"/>
                  <a:pt x="1304" y="230"/>
                </a:cubicBezTo>
                <a:cubicBezTo>
                  <a:pt x="1310" y="228"/>
                  <a:pt x="1310" y="228"/>
                  <a:pt x="1310" y="228"/>
                </a:cubicBezTo>
                <a:cubicBezTo>
                  <a:pt x="1309" y="231"/>
                  <a:pt x="1309" y="231"/>
                  <a:pt x="1309" y="231"/>
                </a:cubicBezTo>
                <a:cubicBezTo>
                  <a:pt x="1311" y="232"/>
                  <a:pt x="1311" y="232"/>
                  <a:pt x="1311" y="232"/>
                </a:cubicBezTo>
                <a:cubicBezTo>
                  <a:pt x="1324" y="230"/>
                  <a:pt x="1324" y="230"/>
                  <a:pt x="1324" y="230"/>
                </a:cubicBezTo>
                <a:cubicBezTo>
                  <a:pt x="1342" y="226"/>
                  <a:pt x="1342" y="226"/>
                  <a:pt x="1342" y="226"/>
                </a:cubicBezTo>
                <a:cubicBezTo>
                  <a:pt x="1349" y="224"/>
                  <a:pt x="1349" y="224"/>
                  <a:pt x="1349" y="224"/>
                </a:cubicBezTo>
                <a:cubicBezTo>
                  <a:pt x="1350" y="224"/>
                  <a:pt x="1350" y="224"/>
                  <a:pt x="1350" y="224"/>
                </a:cubicBezTo>
                <a:cubicBezTo>
                  <a:pt x="1353" y="222"/>
                  <a:pt x="1353" y="222"/>
                  <a:pt x="1353" y="222"/>
                </a:cubicBezTo>
                <a:cubicBezTo>
                  <a:pt x="1346" y="221"/>
                  <a:pt x="1346" y="221"/>
                  <a:pt x="1346" y="221"/>
                </a:cubicBezTo>
                <a:cubicBezTo>
                  <a:pt x="1350" y="220"/>
                  <a:pt x="1350" y="220"/>
                  <a:pt x="1350" y="220"/>
                </a:cubicBezTo>
                <a:cubicBezTo>
                  <a:pt x="1352" y="219"/>
                  <a:pt x="1352" y="219"/>
                  <a:pt x="1352" y="219"/>
                </a:cubicBezTo>
                <a:cubicBezTo>
                  <a:pt x="1361" y="217"/>
                  <a:pt x="1361" y="217"/>
                  <a:pt x="1361" y="217"/>
                </a:cubicBezTo>
                <a:cubicBezTo>
                  <a:pt x="1362" y="215"/>
                  <a:pt x="1362" y="215"/>
                  <a:pt x="1362" y="215"/>
                </a:cubicBezTo>
                <a:cubicBezTo>
                  <a:pt x="1367" y="216"/>
                  <a:pt x="1367" y="216"/>
                  <a:pt x="1367" y="216"/>
                </a:cubicBezTo>
                <a:cubicBezTo>
                  <a:pt x="1369" y="216"/>
                  <a:pt x="1369" y="216"/>
                  <a:pt x="1369" y="216"/>
                </a:cubicBezTo>
                <a:cubicBezTo>
                  <a:pt x="1371" y="214"/>
                  <a:pt x="1371" y="214"/>
                  <a:pt x="1371" y="214"/>
                </a:cubicBezTo>
                <a:cubicBezTo>
                  <a:pt x="1377" y="213"/>
                  <a:pt x="1377" y="213"/>
                  <a:pt x="1377" y="213"/>
                </a:cubicBezTo>
                <a:cubicBezTo>
                  <a:pt x="1376" y="211"/>
                  <a:pt x="1376" y="211"/>
                  <a:pt x="1376" y="211"/>
                </a:cubicBezTo>
                <a:cubicBezTo>
                  <a:pt x="1378" y="211"/>
                  <a:pt x="1378" y="211"/>
                  <a:pt x="1378" y="211"/>
                </a:cubicBezTo>
                <a:cubicBezTo>
                  <a:pt x="1381" y="213"/>
                  <a:pt x="1381" y="213"/>
                  <a:pt x="1381" y="213"/>
                </a:cubicBezTo>
                <a:cubicBezTo>
                  <a:pt x="1388" y="210"/>
                  <a:pt x="1388" y="210"/>
                  <a:pt x="1388" y="210"/>
                </a:cubicBezTo>
                <a:cubicBezTo>
                  <a:pt x="1390" y="210"/>
                  <a:pt x="1390" y="210"/>
                  <a:pt x="1390" y="210"/>
                </a:cubicBezTo>
                <a:cubicBezTo>
                  <a:pt x="1389" y="211"/>
                  <a:pt x="1389" y="211"/>
                  <a:pt x="1389" y="211"/>
                </a:cubicBezTo>
                <a:cubicBezTo>
                  <a:pt x="1392" y="212"/>
                  <a:pt x="1392" y="212"/>
                  <a:pt x="1392" y="212"/>
                </a:cubicBezTo>
                <a:cubicBezTo>
                  <a:pt x="1402" y="207"/>
                  <a:pt x="1402" y="207"/>
                  <a:pt x="1402" y="207"/>
                </a:cubicBezTo>
                <a:cubicBezTo>
                  <a:pt x="1405" y="209"/>
                  <a:pt x="1405" y="209"/>
                  <a:pt x="1405" y="209"/>
                </a:cubicBezTo>
                <a:cubicBezTo>
                  <a:pt x="1409" y="208"/>
                  <a:pt x="1409" y="208"/>
                  <a:pt x="1409" y="208"/>
                </a:cubicBezTo>
                <a:cubicBezTo>
                  <a:pt x="1410" y="206"/>
                  <a:pt x="1410" y="206"/>
                  <a:pt x="1410" y="206"/>
                </a:cubicBezTo>
                <a:cubicBezTo>
                  <a:pt x="1416" y="203"/>
                  <a:pt x="1416" y="203"/>
                  <a:pt x="1416" y="203"/>
                </a:cubicBezTo>
                <a:cubicBezTo>
                  <a:pt x="1424" y="203"/>
                  <a:pt x="1424" y="203"/>
                  <a:pt x="1424" y="203"/>
                </a:cubicBezTo>
                <a:cubicBezTo>
                  <a:pt x="1416" y="206"/>
                  <a:pt x="1416" y="206"/>
                  <a:pt x="1416" y="206"/>
                </a:cubicBezTo>
                <a:cubicBezTo>
                  <a:pt x="1412" y="208"/>
                  <a:pt x="1417" y="200"/>
                  <a:pt x="1411" y="208"/>
                </a:cubicBezTo>
                <a:cubicBezTo>
                  <a:pt x="1412" y="209"/>
                  <a:pt x="1412" y="209"/>
                  <a:pt x="1412" y="209"/>
                </a:cubicBezTo>
                <a:cubicBezTo>
                  <a:pt x="1408" y="211"/>
                  <a:pt x="1408" y="211"/>
                  <a:pt x="1408" y="211"/>
                </a:cubicBezTo>
                <a:cubicBezTo>
                  <a:pt x="1411" y="212"/>
                  <a:pt x="1411" y="212"/>
                  <a:pt x="1411" y="212"/>
                </a:cubicBezTo>
                <a:cubicBezTo>
                  <a:pt x="1420" y="210"/>
                  <a:pt x="1420" y="210"/>
                  <a:pt x="1420" y="210"/>
                </a:cubicBezTo>
                <a:cubicBezTo>
                  <a:pt x="1420" y="209"/>
                  <a:pt x="1420" y="209"/>
                  <a:pt x="1423" y="211"/>
                </a:cubicBezTo>
                <a:cubicBezTo>
                  <a:pt x="1425" y="209"/>
                  <a:pt x="1425" y="209"/>
                  <a:pt x="1425" y="209"/>
                </a:cubicBezTo>
                <a:cubicBezTo>
                  <a:pt x="1425" y="210"/>
                  <a:pt x="1425" y="210"/>
                  <a:pt x="1425" y="210"/>
                </a:cubicBezTo>
                <a:cubicBezTo>
                  <a:pt x="1423" y="211"/>
                  <a:pt x="1423" y="211"/>
                  <a:pt x="1423" y="211"/>
                </a:cubicBezTo>
                <a:cubicBezTo>
                  <a:pt x="1422" y="211"/>
                  <a:pt x="1421" y="208"/>
                  <a:pt x="1419" y="211"/>
                </a:cubicBezTo>
                <a:cubicBezTo>
                  <a:pt x="1420" y="213"/>
                  <a:pt x="1420" y="213"/>
                  <a:pt x="1420" y="213"/>
                </a:cubicBezTo>
                <a:cubicBezTo>
                  <a:pt x="1420" y="213"/>
                  <a:pt x="1423" y="205"/>
                  <a:pt x="1416" y="214"/>
                </a:cubicBezTo>
                <a:cubicBezTo>
                  <a:pt x="1409" y="213"/>
                  <a:pt x="1409" y="213"/>
                  <a:pt x="1409" y="213"/>
                </a:cubicBezTo>
                <a:cubicBezTo>
                  <a:pt x="1407" y="215"/>
                  <a:pt x="1404" y="210"/>
                  <a:pt x="1406" y="215"/>
                </a:cubicBezTo>
                <a:cubicBezTo>
                  <a:pt x="1404" y="213"/>
                  <a:pt x="1404" y="213"/>
                  <a:pt x="1404" y="213"/>
                </a:cubicBezTo>
                <a:cubicBezTo>
                  <a:pt x="1403" y="215"/>
                  <a:pt x="1403" y="215"/>
                  <a:pt x="1403" y="215"/>
                </a:cubicBezTo>
                <a:cubicBezTo>
                  <a:pt x="1398" y="214"/>
                  <a:pt x="1398" y="214"/>
                  <a:pt x="1398" y="214"/>
                </a:cubicBezTo>
                <a:cubicBezTo>
                  <a:pt x="1388" y="217"/>
                  <a:pt x="1388" y="217"/>
                  <a:pt x="1388" y="217"/>
                </a:cubicBezTo>
                <a:cubicBezTo>
                  <a:pt x="1384" y="219"/>
                  <a:pt x="1384" y="219"/>
                  <a:pt x="1384" y="219"/>
                </a:cubicBezTo>
                <a:cubicBezTo>
                  <a:pt x="1381" y="219"/>
                  <a:pt x="1381" y="219"/>
                  <a:pt x="1381" y="219"/>
                </a:cubicBezTo>
                <a:cubicBezTo>
                  <a:pt x="1367" y="223"/>
                  <a:pt x="1367" y="223"/>
                  <a:pt x="1367" y="223"/>
                </a:cubicBezTo>
                <a:cubicBezTo>
                  <a:pt x="1365" y="223"/>
                  <a:pt x="1365" y="223"/>
                  <a:pt x="1365" y="223"/>
                </a:cubicBezTo>
                <a:cubicBezTo>
                  <a:pt x="1363" y="223"/>
                  <a:pt x="1363" y="223"/>
                  <a:pt x="1363" y="223"/>
                </a:cubicBezTo>
                <a:cubicBezTo>
                  <a:pt x="1360" y="224"/>
                  <a:pt x="1360" y="224"/>
                  <a:pt x="1360" y="224"/>
                </a:cubicBezTo>
                <a:cubicBezTo>
                  <a:pt x="1359" y="226"/>
                  <a:pt x="1359" y="226"/>
                  <a:pt x="1359" y="226"/>
                </a:cubicBezTo>
                <a:cubicBezTo>
                  <a:pt x="1361" y="226"/>
                  <a:pt x="1361" y="226"/>
                  <a:pt x="1361" y="226"/>
                </a:cubicBezTo>
                <a:cubicBezTo>
                  <a:pt x="1346" y="229"/>
                  <a:pt x="1346" y="229"/>
                  <a:pt x="1346" y="229"/>
                </a:cubicBezTo>
                <a:cubicBezTo>
                  <a:pt x="1347" y="230"/>
                  <a:pt x="1347" y="230"/>
                  <a:pt x="1347" y="230"/>
                </a:cubicBezTo>
                <a:cubicBezTo>
                  <a:pt x="1345" y="227"/>
                  <a:pt x="1342" y="231"/>
                  <a:pt x="1336" y="231"/>
                </a:cubicBezTo>
                <a:cubicBezTo>
                  <a:pt x="1328" y="231"/>
                  <a:pt x="1328" y="231"/>
                  <a:pt x="1328" y="231"/>
                </a:cubicBezTo>
                <a:cubicBezTo>
                  <a:pt x="1309" y="235"/>
                  <a:pt x="1309" y="235"/>
                  <a:pt x="1309" y="235"/>
                </a:cubicBezTo>
                <a:cubicBezTo>
                  <a:pt x="1299" y="238"/>
                  <a:pt x="1299" y="238"/>
                  <a:pt x="1299" y="238"/>
                </a:cubicBezTo>
                <a:cubicBezTo>
                  <a:pt x="1303" y="234"/>
                  <a:pt x="1292" y="238"/>
                  <a:pt x="1302" y="234"/>
                </a:cubicBezTo>
                <a:cubicBezTo>
                  <a:pt x="1301" y="233"/>
                  <a:pt x="1301" y="233"/>
                  <a:pt x="1301" y="233"/>
                </a:cubicBezTo>
                <a:cubicBezTo>
                  <a:pt x="1298" y="234"/>
                  <a:pt x="1298" y="234"/>
                  <a:pt x="1298" y="234"/>
                </a:cubicBezTo>
                <a:cubicBezTo>
                  <a:pt x="1296" y="235"/>
                  <a:pt x="1296" y="235"/>
                  <a:pt x="1296" y="235"/>
                </a:cubicBezTo>
                <a:cubicBezTo>
                  <a:pt x="1297" y="236"/>
                  <a:pt x="1297" y="236"/>
                  <a:pt x="1297" y="236"/>
                </a:cubicBezTo>
                <a:cubicBezTo>
                  <a:pt x="1297" y="238"/>
                  <a:pt x="1297" y="238"/>
                  <a:pt x="1297" y="238"/>
                </a:cubicBezTo>
                <a:cubicBezTo>
                  <a:pt x="1291" y="240"/>
                  <a:pt x="1291" y="240"/>
                  <a:pt x="1291" y="240"/>
                </a:cubicBezTo>
                <a:cubicBezTo>
                  <a:pt x="1286" y="240"/>
                  <a:pt x="1286" y="240"/>
                  <a:pt x="1286" y="240"/>
                </a:cubicBezTo>
                <a:cubicBezTo>
                  <a:pt x="1283" y="242"/>
                  <a:pt x="1279" y="246"/>
                  <a:pt x="1278" y="246"/>
                </a:cubicBezTo>
                <a:cubicBezTo>
                  <a:pt x="1279" y="243"/>
                  <a:pt x="1279" y="243"/>
                  <a:pt x="1279" y="243"/>
                </a:cubicBezTo>
                <a:cubicBezTo>
                  <a:pt x="1276" y="242"/>
                  <a:pt x="1276" y="242"/>
                  <a:pt x="1276" y="242"/>
                </a:cubicBezTo>
                <a:cubicBezTo>
                  <a:pt x="1267" y="245"/>
                  <a:pt x="1267" y="245"/>
                  <a:pt x="1267" y="245"/>
                </a:cubicBezTo>
                <a:cubicBezTo>
                  <a:pt x="1265" y="246"/>
                  <a:pt x="1265" y="246"/>
                  <a:pt x="1265" y="246"/>
                </a:cubicBezTo>
                <a:cubicBezTo>
                  <a:pt x="1266" y="247"/>
                  <a:pt x="1266" y="247"/>
                  <a:pt x="1266" y="247"/>
                </a:cubicBezTo>
                <a:cubicBezTo>
                  <a:pt x="1257" y="248"/>
                  <a:pt x="1257" y="248"/>
                  <a:pt x="1257" y="248"/>
                </a:cubicBezTo>
                <a:cubicBezTo>
                  <a:pt x="1254" y="252"/>
                  <a:pt x="1254" y="252"/>
                  <a:pt x="1254" y="252"/>
                </a:cubicBezTo>
                <a:cubicBezTo>
                  <a:pt x="1258" y="252"/>
                  <a:pt x="1258" y="252"/>
                  <a:pt x="1258" y="252"/>
                </a:cubicBezTo>
                <a:cubicBezTo>
                  <a:pt x="1259" y="252"/>
                  <a:pt x="1259" y="252"/>
                  <a:pt x="1259" y="252"/>
                </a:cubicBezTo>
                <a:cubicBezTo>
                  <a:pt x="1255" y="256"/>
                  <a:pt x="1255" y="256"/>
                  <a:pt x="1255" y="256"/>
                </a:cubicBezTo>
                <a:cubicBezTo>
                  <a:pt x="1253" y="256"/>
                  <a:pt x="1270" y="247"/>
                  <a:pt x="1249" y="257"/>
                </a:cubicBezTo>
                <a:cubicBezTo>
                  <a:pt x="1249" y="259"/>
                  <a:pt x="1249" y="259"/>
                  <a:pt x="1249" y="259"/>
                </a:cubicBezTo>
                <a:cubicBezTo>
                  <a:pt x="1256" y="263"/>
                  <a:pt x="1256" y="263"/>
                  <a:pt x="1256" y="263"/>
                </a:cubicBezTo>
                <a:cubicBezTo>
                  <a:pt x="1259" y="263"/>
                  <a:pt x="1259" y="263"/>
                  <a:pt x="1259" y="263"/>
                </a:cubicBezTo>
                <a:cubicBezTo>
                  <a:pt x="1259" y="260"/>
                  <a:pt x="1259" y="260"/>
                  <a:pt x="1259" y="260"/>
                </a:cubicBezTo>
                <a:cubicBezTo>
                  <a:pt x="1263" y="258"/>
                  <a:pt x="1263" y="258"/>
                  <a:pt x="1263" y="258"/>
                </a:cubicBezTo>
                <a:cubicBezTo>
                  <a:pt x="1267" y="259"/>
                  <a:pt x="1267" y="259"/>
                  <a:pt x="1267" y="259"/>
                </a:cubicBezTo>
                <a:cubicBezTo>
                  <a:pt x="1268" y="261"/>
                  <a:pt x="1268" y="261"/>
                  <a:pt x="1268" y="261"/>
                </a:cubicBezTo>
                <a:cubicBezTo>
                  <a:pt x="1272" y="260"/>
                  <a:pt x="1272" y="260"/>
                  <a:pt x="1272" y="260"/>
                </a:cubicBezTo>
                <a:cubicBezTo>
                  <a:pt x="1276" y="256"/>
                  <a:pt x="1276" y="256"/>
                  <a:pt x="1276" y="256"/>
                </a:cubicBezTo>
                <a:cubicBezTo>
                  <a:pt x="1269" y="250"/>
                  <a:pt x="1269" y="250"/>
                  <a:pt x="1269" y="250"/>
                </a:cubicBezTo>
                <a:cubicBezTo>
                  <a:pt x="1281" y="254"/>
                  <a:pt x="1281" y="254"/>
                  <a:pt x="1281" y="254"/>
                </a:cubicBezTo>
                <a:cubicBezTo>
                  <a:pt x="1285" y="252"/>
                  <a:pt x="1285" y="252"/>
                  <a:pt x="1285" y="252"/>
                </a:cubicBezTo>
                <a:cubicBezTo>
                  <a:pt x="1289" y="251"/>
                  <a:pt x="1289" y="251"/>
                  <a:pt x="1289" y="251"/>
                </a:cubicBezTo>
                <a:cubicBezTo>
                  <a:pt x="1290" y="248"/>
                  <a:pt x="1290" y="248"/>
                  <a:pt x="1290" y="248"/>
                </a:cubicBezTo>
                <a:cubicBezTo>
                  <a:pt x="1290" y="247"/>
                  <a:pt x="1290" y="247"/>
                  <a:pt x="1290" y="247"/>
                </a:cubicBezTo>
                <a:cubicBezTo>
                  <a:pt x="1294" y="249"/>
                  <a:pt x="1294" y="249"/>
                  <a:pt x="1294" y="249"/>
                </a:cubicBezTo>
                <a:cubicBezTo>
                  <a:pt x="1295" y="247"/>
                  <a:pt x="1300" y="254"/>
                  <a:pt x="1296" y="245"/>
                </a:cubicBezTo>
                <a:cubicBezTo>
                  <a:pt x="1299" y="249"/>
                  <a:pt x="1299" y="249"/>
                  <a:pt x="1299" y="249"/>
                </a:cubicBezTo>
                <a:cubicBezTo>
                  <a:pt x="1297" y="249"/>
                  <a:pt x="1297" y="249"/>
                  <a:pt x="1297" y="249"/>
                </a:cubicBezTo>
                <a:cubicBezTo>
                  <a:pt x="1292" y="251"/>
                  <a:pt x="1292" y="251"/>
                  <a:pt x="1292" y="251"/>
                </a:cubicBezTo>
                <a:cubicBezTo>
                  <a:pt x="1289" y="251"/>
                  <a:pt x="1289" y="251"/>
                  <a:pt x="1289" y="251"/>
                </a:cubicBezTo>
                <a:cubicBezTo>
                  <a:pt x="1288" y="254"/>
                  <a:pt x="1288" y="254"/>
                  <a:pt x="1288" y="254"/>
                </a:cubicBezTo>
                <a:cubicBezTo>
                  <a:pt x="1284" y="253"/>
                  <a:pt x="1290" y="258"/>
                  <a:pt x="1284" y="254"/>
                </a:cubicBezTo>
                <a:cubicBezTo>
                  <a:pt x="1284" y="257"/>
                  <a:pt x="1277" y="254"/>
                  <a:pt x="1285" y="258"/>
                </a:cubicBezTo>
                <a:cubicBezTo>
                  <a:pt x="1290" y="256"/>
                  <a:pt x="1290" y="256"/>
                  <a:pt x="1290" y="256"/>
                </a:cubicBezTo>
                <a:cubicBezTo>
                  <a:pt x="1292" y="257"/>
                  <a:pt x="1292" y="257"/>
                  <a:pt x="1292" y="257"/>
                </a:cubicBezTo>
                <a:cubicBezTo>
                  <a:pt x="1306" y="252"/>
                  <a:pt x="1306" y="252"/>
                  <a:pt x="1306" y="252"/>
                </a:cubicBezTo>
                <a:cubicBezTo>
                  <a:pt x="1321" y="249"/>
                  <a:pt x="1321" y="249"/>
                  <a:pt x="1321" y="249"/>
                </a:cubicBezTo>
                <a:cubicBezTo>
                  <a:pt x="1327" y="248"/>
                  <a:pt x="1327" y="248"/>
                  <a:pt x="1327" y="248"/>
                </a:cubicBezTo>
                <a:cubicBezTo>
                  <a:pt x="1326" y="249"/>
                  <a:pt x="1324" y="250"/>
                  <a:pt x="1327" y="251"/>
                </a:cubicBezTo>
                <a:cubicBezTo>
                  <a:pt x="1329" y="250"/>
                  <a:pt x="1329" y="250"/>
                  <a:pt x="1329" y="250"/>
                </a:cubicBezTo>
                <a:cubicBezTo>
                  <a:pt x="1328" y="248"/>
                  <a:pt x="1328" y="248"/>
                  <a:pt x="1328" y="248"/>
                </a:cubicBezTo>
                <a:cubicBezTo>
                  <a:pt x="1335" y="249"/>
                  <a:pt x="1335" y="249"/>
                  <a:pt x="1335" y="249"/>
                </a:cubicBezTo>
                <a:cubicBezTo>
                  <a:pt x="1336" y="247"/>
                  <a:pt x="1336" y="247"/>
                  <a:pt x="1336" y="247"/>
                </a:cubicBezTo>
                <a:cubicBezTo>
                  <a:pt x="1346" y="245"/>
                  <a:pt x="1346" y="245"/>
                  <a:pt x="1346" y="245"/>
                </a:cubicBezTo>
                <a:cubicBezTo>
                  <a:pt x="1354" y="245"/>
                  <a:pt x="1354" y="245"/>
                  <a:pt x="1354" y="245"/>
                </a:cubicBezTo>
                <a:cubicBezTo>
                  <a:pt x="1377" y="239"/>
                  <a:pt x="1377" y="239"/>
                  <a:pt x="1377" y="239"/>
                </a:cubicBezTo>
                <a:cubicBezTo>
                  <a:pt x="1379" y="238"/>
                  <a:pt x="1379" y="238"/>
                  <a:pt x="1379" y="238"/>
                </a:cubicBezTo>
                <a:cubicBezTo>
                  <a:pt x="1389" y="236"/>
                  <a:pt x="1389" y="236"/>
                  <a:pt x="1389" y="236"/>
                </a:cubicBezTo>
                <a:cubicBezTo>
                  <a:pt x="1389" y="234"/>
                  <a:pt x="1389" y="234"/>
                  <a:pt x="1389" y="234"/>
                </a:cubicBezTo>
                <a:cubicBezTo>
                  <a:pt x="1392" y="232"/>
                  <a:pt x="1392" y="232"/>
                  <a:pt x="1392" y="232"/>
                </a:cubicBezTo>
                <a:cubicBezTo>
                  <a:pt x="1393" y="234"/>
                  <a:pt x="1393" y="234"/>
                  <a:pt x="1393" y="234"/>
                </a:cubicBezTo>
                <a:cubicBezTo>
                  <a:pt x="1392" y="236"/>
                  <a:pt x="1392" y="236"/>
                  <a:pt x="1392" y="236"/>
                </a:cubicBezTo>
                <a:cubicBezTo>
                  <a:pt x="1384" y="238"/>
                  <a:pt x="1384" y="238"/>
                  <a:pt x="1384" y="238"/>
                </a:cubicBezTo>
                <a:cubicBezTo>
                  <a:pt x="1391" y="240"/>
                  <a:pt x="1391" y="240"/>
                  <a:pt x="1391" y="240"/>
                </a:cubicBezTo>
                <a:cubicBezTo>
                  <a:pt x="1396" y="235"/>
                  <a:pt x="1396" y="235"/>
                  <a:pt x="1396" y="235"/>
                </a:cubicBezTo>
                <a:cubicBezTo>
                  <a:pt x="1397" y="238"/>
                  <a:pt x="1397" y="238"/>
                  <a:pt x="1397" y="238"/>
                </a:cubicBezTo>
                <a:cubicBezTo>
                  <a:pt x="1403" y="239"/>
                  <a:pt x="1403" y="239"/>
                  <a:pt x="1403" y="239"/>
                </a:cubicBezTo>
                <a:cubicBezTo>
                  <a:pt x="1402" y="241"/>
                  <a:pt x="1402" y="241"/>
                  <a:pt x="1402" y="241"/>
                </a:cubicBezTo>
                <a:cubicBezTo>
                  <a:pt x="1409" y="242"/>
                  <a:pt x="1409" y="242"/>
                  <a:pt x="1409" y="242"/>
                </a:cubicBezTo>
                <a:cubicBezTo>
                  <a:pt x="1420" y="240"/>
                  <a:pt x="1420" y="240"/>
                  <a:pt x="1420" y="240"/>
                </a:cubicBezTo>
                <a:cubicBezTo>
                  <a:pt x="1424" y="239"/>
                  <a:pt x="1424" y="239"/>
                  <a:pt x="1424" y="239"/>
                </a:cubicBezTo>
                <a:cubicBezTo>
                  <a:pt x="1423" y="238"/>
                  <a:pt x="1423" y="238"/>
                  <a:pt x="1423" y="238"/>
                </a:cubicBezTo>
                <a:cubicBezTo>
                  <a:pt x="1426" y="238"/>
                  <a:pt x="1426" y="238"/>
                  <a:pt x="1426" y="238"/>
                </a:cubicBezTo>
                <a:cubicBezTo>
                  <a:pt x="1426" y="240"/>
                  <a:pt x="1425" y="233"/>
                  <a:pt x="1428" y="240"/>
                </a:cubicBezTo>
                <a:cubicBezTo>
                  <a:pt x="1435" y="240"/>
                  <a:pt x="1435" y="240"/>
                  <a:pt x="1435" y="240"/>
                </a:cubicBezTo>
                <a:cubicBezTo>
                  <a:pt x="1447" y="239"/>
                  <a:pt x="1447" y="239"/>
                  <a:pt x="1447" y="239"/>
                </a:cubicBezTo>
                <a:cubicBezTo>
                  <a:pt x="1454" y="239"/>
                  <a:pt x="1454" y="239"/>
                  <a:pt x="1454" y="239"/>
                </a:cubicBezTo>
                <a:cubicBezTo>
                  <a:pt x="1454" y="239"/>
                  <a:pt x="1451" y="241"/>
                  <a:pt x="1454" y="237"/>
                </a:cubicBezTo>
                <a:cubicBezTo>
                  <a:pt x="1457" y="239"/>
                  <a:pt x="1457" y="239"/>
                  <a:pt x="1457" y="239"/>
                </a:cubicBezTo>
                <a:cubicBezTo>
                  <a:pt x="1461" y="238"/>
                  <a:pt x="1461" y="238"/>
                  <a:pt x="1461" y="238"/>
                </a:cubicBezTo>
                <a:cubicBezTo>
                  <a:pt x="1480" y="240"/>
                  <a:pt x="1480" y="240"/>
                  <a:pt x="1480" y="240"/>
                </a:cubicBezTo>
                <a:cubicBezTo>
                  <a:pt x="1488" y="241"/>
                  <a:pt x="1488" y="241"/>
                  <a:pt x="1488" y="241"/>
                </a:cubicBezTo>
                <a:cubicBezTo>
                  <a:pt x="1492" y="242"/>
                  <a:pt x="1492" y="242"/>
                  <a:pt x="1492" y="242"/>
                </a:cubicBezTo>
                <a:cubicBezTo>
                  <a:pt x="1490" y="243"/>
                  <a:pt x="1490" y="243"/>
                  <a:pt x="1490" y="243"/>
                </a:cubicBezTo>
                <a:cubicBezTo>
                  <a:pt x="1490" y="244"/>
                  <a:pt x="1489" y="244"/>
                  <a:pt x="1493" y="245"/>
                </a:cubicBezTo>
                <a:cubicBezTo>
                  <a:pt x="1493" y="245"/>
                  <a:pt x="1493" y="245"/>
                  <a:pt x="1493" y="245"/>
                </a:cubicBezTo>
                <a:cubicBezTo>
                  <a:pt x="1494" y="242"/>
                  <a:pt x="1494" y="242"/>
                  <a:pt x="1494" y="242"/>
                </a:cubicBezTo>
                <a:cubicBezTo>
                  <a:pt x="1498" y="244"/>
                  <a:pt x="1498" y="244"/>
                  <a:pt x="1498" y="244"/>
                </a:cubicBezTo>
                <a:cubicBezTo>
                  <a:pt x="1497" y="248"/>
                  <a:pt x="1497" y="248"/>
                  <a:pt x="1497" y="248"/>
                </a:cubicBezTo>
                <a:cubicBezTo>
                  <a:pt x="1494" y="249"/>
                  <a:pt x="1494" y="249"/>
                  <a:pt x="1494" y="249"/>
                </a:cubicBezTo>
                <a:cubicBezTo>
                  <a:pt x="1488" y="256"/>
                  <a:pt x="1488" y="256"/>
                  <a:pt x="1488" y="256"/>
                </a:cubicBezTo>
                <a:cubicBezTo>
                  <a:pt x="1468" y="267"/>
                  <a:pt x="1468" y="267"/>
                  <a:pt x="1468" y="267"/>
                </a:cubicBezTo>
                <a:cubicBezTo>
                  <a:pt x="1469" y="269"/>
                  <a:pt x="1466" y="268"/>
                  <a:pt x="1466" y="270"/>
                </a:cubicBezTo>
                <a:cubicBezTo>
                  <a:pt x="1464" y="268"/>
                  <a:pt x="1464" y="268"/>
                  <a:pt x="1464" y="268"/>
                </a:cubicBezTo>
                <a:cubicBezTo>
                  <a:pt x="1457" y="272"/>
                  <a:pt x="1457" y="272"/>
                  <a:pt x="1457" y="272"/>
                </a:cubicBezTo>
                <a:cubicBezTo>
                  <a:pt x="1454" y="270"/>
                  <a:pt x="1454" y="270"/>
                  <a:pt x="1454" y="270"/>
                </a:cubicBezTo>
                <a:cubicBezTo>
                  <a:pt x="1452" y="272"/>
                  <a:pt x="1452" y="272"/>
                  <a:pt x="1452" y="272"/>
                </a:cubicBezTo>
                <a:cubicBezTo>
                  <a:pt x="1454" y="273"/>
                  <a:pt x="1454" y="273"/>
                  <a:pt x="1454" y="273"/>
                </a:cubicBezTo>
                <a:cubicBezTo>
                  <a:pt x="1452" y="274"/>
                  <a:pt x="1452" y="274"/>
                  <a:pt x="1452" y="274"/>
                </a:cubicBezTo>
                <a:cubicBezTo>
                  <a:pt x="1457" y="275"/>
                  <a:pt x="1457" y="275"/>
                  <a:pt x="1457" y="275"/>
                </a:cubicBezTo>
                <a:cubicBezTo>
                  <a:pt x="1468" y="272"/>
                  <a:pt x="1468" y="272"/>
                  <a:pt x="1468" y="272"/>
                </a:cubicBezTo>
                <a:cubicBezTo>
                  <a:pt x="1470" y="275"/>
                  <a:pt x="1470" y="275"/>
                  <a:pt x="1470" y="275"/>
                </a:cubicBezTo>
                <a:cubicBezTo>
                  <a:pt x="1470" y="276"/>
                  <a:pt x="1469" y="277"/>
                  <a:pt x="1471" y="278"/>
                </a:cubicBezTo>
                <a:cubicBezTo>
                  <a:pt x="1474" y="275"/>
                  <a:pt x="1474" y="275"/>
                  <a:pt x="1474" y="275"/>
                </a:cubicBezTo>
                <a:cubicBezTo>
                  <a:pt x="1473" y="275"/>
                  <a:pt x="1473" y="275"/>
                  <a:pt x="1473" y="275"/>
                </a:cubicBezTo>
                <a:cubicBezTo>
                  <a:pt x="1475" y="273"/>
                  <a:pt x="1475" y="273"/>
                  <a:pt x="1475" y="273"/>
                </a:cubicBezTo>
                <a:cubicBezTo>
                  <a:pt x="1476" y="274"/>
                  <a:pt x="1476" y="274"/>
                  <a:pt x="1476" y="274"/>
                </a:cubicBezTo>
                <a:cubicBezTo>
                  <a:pt x="1477" y="271"/>
                  <a:pt x="1477" y="271"/>
                  <a:pt x="1477" y="271"/>
                </a:cubicBezTo>
                <a:cubicBezTo>
                  <a:pt x="1479" y="273"/>
                  <a:pt x="1479" y="273"/>
                  <a:pt x="1479" y="273"/>
                </a:cubicBezTo>
                <a:cubicBezTo>
                  <a:pt x="1479" y="274"/>
                  <a:pt x="1479" y="274"/>
                  <a:pt x="1479" y="274"/>
                </a:cubicBezTo>
                <a:cubicBezTo>
                  <a:pt x="1482" y="272"/>
                  <a:pt x="1482" y="272"/>
                  <a:pt x="1482" y="272"/>
                </a:cubicBezTo>
                <a:cubicBezTo>
                  <a:pt x="1485" y="273"/>
                  <a:pt x="1485" y="273"/>
                  <a:pt x="1485" y="273"/>
                </a:cubicBezTo>
                <a:cubicBezTo>
                  <a:pt x="1484" y="275"/>
                  <a:pt x="1484" y="275"/>
                  <a:pt x="1484" y="275"/>
                </a:cubicBezTo>
                <a:cubicBezTo>
                  <a:pt x="1486" y="276"/>
                  <a:pt x="1486" y="276"/>
                  <a:pt x="1486" y="276"/>
                </a:cubicBezTo>
                <a:cubicBezTo>
                  <a:pt x="1488" y="276"/>
                  <a:pt x="1488" y="276"/>
                  <a:pt x="1488" y="276"/>
                </a:cubicBezTo>
                <a:cubicBezTo>
                  <a:pt x="1486" y="273"/>
                  <a:pt x="1486" y="273"/>
                  <a:pt x="1486" y="273"/>
                </a:cubicBezTo>
                <a:cubicBezTo>
                  <a:pt x="1488" y="272"/>
                  <a:pt x="1488" y="272"/>
                  <a:pt x="1488" y="272"/>
                </a:cubicBezTo>
                <a:cubicBezTo>
                  <a:pt x="1490" y="275"/>
                  <a:pt x="1490" y="275"/>
                  <a:pt x="1490" y="275"/>
                </a:cubicBezTo>
                <a:cubicBezTo>
                  <a:pt x="1492" y="274"/>
                  <a:pt x="1492" y="274"/>
                  <a:pt x="1492" y="274"/>
                </a:cubicBezTo>
                <a:cubicBezTo>
                  <a:pt x="1492" y="274"/>
                  <a:pt x="1491" y="273"/>
                  <a:pt x="1492" y="275"/>
                </a:cubicBezTo>
                <a:cubicBezTo>
                  <a:pt x="1494" y="275"/>
                  <a:pt x="1494" y="275"/>
                  <a:pt x="1494" y="275"/>
                </a:cubicBezTo>
                <a:cubicBezTo>
                  <a:pt x="1496" y="272"/>
                  <a:pt x="1496" y="272"/>
                  <a:pt x="1496" y="272"/>
                </a:cubicBezTo>
                <a:cubicBezTo>
                  <a:pt x="1494" y="271"/>
                  <a:pt x="1494" y="271"/>
                  <a:pt x="1494" y="271"/>
                </a:cubicBezTo>
                <a:cubicBezTo>
                  <a:pt x="1496" y="269"/>
                  <a:pt x="1496" y="269"/>
                  <a:pt x="1496" y="269"/>
                </a:cubicBezTo>
                <a:cubicBezTo>
                  <a:pt x="1507" y="268"/>
                  <a:pt x="1507" y="268"/>
                  <a:pt x="1507" y="268"/>
                </a:cubicBezTo>
                <a:cubicBezTo>
                  <a:pt x="1513" y="269"/>
                  <a:pt x="1513" y="269"/>
                  <a:pt x="1513" y="269"/>
                </a:cubicBezTo>
                <a:cubicBezTo>
                  <a:pt x="1507" y="270"/>
                  <a:pt x="1507" y="270"/>
                  <a:pt x="1507" y="270"/>
                </a:cubicBezTo>
                <a:cubicBezTo>
                  <a:pt x="1508" y="274"/>
                  <a:pt x="1508" y="274"/>
                  <a:pt x="1508" y="274"/>
                </a:cubicBezTo>
                <a:cubicBezTo>
                  <a:pt x="1506" y="275"/>
                  <a:pt x="1506" y="275"/>
                  <a:pt x="1506" y="275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6" y="276"/>
                  <a:pt x="1516" y="276"/>
                  <a:pt x="1516" y="276"/>
                </a:cubicBezTo>
                <a:cubicBezTo>
                  <a:pt x="1517" y="277"/>
                  <a:pt x="1517" y="277"/>
                  <a:pt x="1517" y="277"/>
                </a:cubicBezTo>
                <a:cubicBezTo>
                  <a:pt x="1518" y="277"/>
                  <a:pt x="1513" y="280"/>
                  <a:pt x="1518" y="275"/>
                </a:cubicBezTo>
                <a:cubicBezTo>
                  <a:pt x="1520" y="276"/>
                  <a:pt x="1520" y="276"/>
                  <a:pt x="1520" y="276"/>
                </a:cubicBezTo>
                <a:cubicBezTo>
                  <a:pt x="1523" y="273"/>
                  <a:pt x="1523" y="273"/>
                  <a:pt x="1523" y="273"/>
                </a:cubicBezTo>
                <a:cubicBezTo>
                  <a:pt x="1526" y="272"/>
                  <a:pt x="1526" y="272"/>
                  <a:pt x="1526" y="272"/>
                </a:cubicBezTo>
                <a:cubicBezTo>
                  <a:pt x="1527" y="269"/>
                  <a:pt x="1527" y="269"/>
                  <a:pt x="1527" y="269"/>
                </a:cubicBezTo>
                <a:cubicBezTo>
                  <a:pt x="1530" y="271"/>
                  <a:pt x="1530" y="271"/>
                  <a:pt x="1530" y="271"/>
                </a:cubicBezTo>
                <a:cubicBezTo>
                  <a:pt x="1533" y="269"/>
                  <a:pt x="1533" y="269"/>
                  <a:pt x="1533" y="269"/>
                </a:cubicBezTo>
                <a:cubicBezTo>
                  <a:pt x="1534" y="272"/>
                  <a:pt x="1534" y="272"/>
                  <a:pt x="1534" y="272"/>
                </a:cubicBezTo>
                <a:cubicBezTo>
                  <a:pt x="1536" y="273"/>
                  <a:pt x="1536" y="273"/>
                  <a:pt x="1536" y="273"/>
                </a:cubicBezTo>
                <a:cubicBezTo>
                  <a:pt x="1548" y="270"/>
                  <a:pt x="1548" y="270"/>
                  <a:pt x="1548" y="270"/>
                </a:cubicBezTo>
                <a:cubicBezTo>
                  <a:pt x="1553" y="264"/>
                  <a:pt x="1553" y="264"/>
                  <a:pt x="1553" y="264"/>
                </a:cubicBezTo>
                <a:cubicBezTo>
                  <a:pt x="1554" y="265"/>
                  <a:pt x="1554" y="265"/>
                  <a:pt x="1554" y="265"/>
                </a:cubicBezTo>
                <a:cubicBezTo>
                  <a:pt x="1559" y="262"/>
                  <a:pt x="1559" y="262"/>
                  <a:pt x="1559" y="262"/>
                </a:cubicBezTo>
                <a:cubicBezTo>
                  <a:pt x="1557" y="267"/>
                  <a:pt x="1557" y="267"/>
                  <a:pt x="1557" y="267"/>
                </a:cubicBezTo>
                <a:cubicBezTo>
                  <a:pt x="1553" y="271"/>
                  <a:pt x="1553" y="271"/>
                  <a:pt x="1553" y="271"/>
                </a:cubicBezTo>
                <a:cubicBezTo>
                  <a:pt x="1552" y="270"/>
                  <a:pt x="1552" y="270"/>
                  <a:pt x="1552" y="270"/>
                </a:cubicBezTo>
                <a:cubicBezTo>
                  <a:pt x="1551" y="271"/>
                  <a:pt x="1551" y="271"/>
                  <a:pt x="1551" y="271"/>
                </a:cubicBezTo>
                <a:cubicBezTo>
                  <a:pt x="1553" y="274"/>
                  <a:pt x="1553" y="274"/>
                  <a:pt x="1553" y="274"/>
                </a:cubicBezTo>
                <a:cubicBezTo>
                  <a:pt x="1554" y="272"/>
                  <a:pt x="1554" y="272"/>
                  <a:pt x="1554" y="272"/>
                </a:cubicBezTo>
                <a:cubicBezTo>
                  <a:pt x="1558" y="275"/>
                  <a:pt x="1558" y="275"/>
                  <a:pt x="1558" y="275"/>
                </a:cubicBezTo>
                <a:cubicBezTo>
                  <a:pt x="1562" y="275"/>
                  <a:pt x="1562" y="275"/>
                  <a:pt x="1562" y="275"/>
                </a:cubicBezTo>
                <a:cubicBezTo>
                  <a:pt x="1563" y="277"/>
                  <a:pt x="1563" y="277"/>
                  <a:pt x="1563" y="277"/>
                </a:cubicBezTo>
                <a:cubicBezTo>
                  <a:pt x="1563" y="278"/>
                  <a:pt x="1563" y="278"/>
                  <a:pt x="1563" y="278"/>
                </a:cubicBezTo>
                <a:cubicBezTo>
                  <a:pt x="1567" y="275"/>
                  <a:pt x="1567" y="275"/>
                  <a:pt x="1567" y="275"/>
                </a:cubicBezTo>
                <a:cubicBezTo>
                  <a:pt x="1565" y="278"/>
                  <a:pt x="1571" y="273"/>
                  <a:pt x="1567" y="277"/>
                </a:cubicBezTo>
                <a:cubicBezTo>
                  <a:pt x="1572" y="281"/>
                  <a:pt x="1572" y="281"/>
                  <a:pt x="1572" y="281"/>
                </a:cubicBezTo>
                <a:cubicBezTo>
                  <a:pt x="1568" y="280"/>
                  <a:pt x="1568" y="280"/>
                  <a:pt x="1568" y="280"/>
                </a:cubicBezTo>
                <a:cubicBezTo>
                  <a:pt x="1567" y="280"/>
                  <a:pt x="1576" y="277"/>
                  <a:pt x="1565" y="281"/>
                </a:cubicBezTo>
                <a:cubicBezTo>
                  <a:pt x="1566" y="283"/>
                  <a:pt x="1566" y="283"/>
                  <a:pt x="1566" y="283"/>
                </a:cubicBezTo>
                <a:cubicBezTo>
                  <a:pt x="1574" y="285"/>
                  <a:pt x="1574" y="285"/>
                  <a:pt x="1574" y="285"/>
                </a:cubicBezTo>
                <a:cubicBezTo>
                  <a:pt x="1569" y="290"/>
                  <a:pt x="1569" y="290"/>
                  <a:pt x="1569" y="290"/>
                </a:cubicBezTo>
                <a:cubicBezTo>
                  <a:pt x="1569" y="290"/>
                  <a:pt x="1575" y="286"/>
                  <a:pt x="1567" y="291"/>
                </a:cubicBezTo>
                <a:cubicBezTo>
                  <a:pt x="1567" y="292"/>
                  <a:pt x="1567" y="292"/>
                  <a:pt x="1567" y="292"/>
                </a:cubicBezTo>
                <a:cubicBezTo>
                  <a:pt x="1572" y="292"/>
                  <a:pt x="1572" y="292"/>
                  <a:pt x="1572" y="292"/>
                </a:cubicBezTo>
                <a:cubicBezTo>
                  <a:pt x="1571" y="291"/>
                  <a:pt x="1571" y="291"/>
                  <a:pt x="1571" y="291"/>
                </a:cubicBezTo>
                <a:cubicBezTo>
                  <a:pt x="1572" y="292"/>
                  <a:pt x="1572" y="292"/>
                  <a:pt x="1572" y="292"/>
                </a:cubicBezTo>
                <a:cubicBezTo>
                  <a:pt x="1575" y="293"/>
                  <a:pt x="1572" y="286"/>
                  <a:pt x="1577" y="292"/>
                </a:cubicBezTo>
                <a:cubicBezTo>
                  <a:pt x="1579" y="291"/>
                  <a:pt x="1579" y="291"/>
                  <a:pt x="1579" y="291"/>
                </a:cubicBezTo>
                <a:cubicBezTo>
                  <a:pt x="1583" y="292"/>
                  <a:pt x="1583" y="292"/>
                  <a:pt x="1583" y="292"/>
                </a:cubicBezTo>
                <a:cubicBezTo>
                  <a:pt x="1583" y="293"/>
                  <a:pt x="1583" y="293"/>
                  <a:pt x="1583" y="293"/>
                </a:cubicBezTo>
                <a:cubicBezTo>
                  <a:pt x="1579" y="291"/>
                  <a:pt x="1579" y="291"/>
                  <a:pt x="1579" y="291"/>
                </a:cubicBezTo>
                <a:cubicBezTo>
                  <a:pt x="1581" y="296"/>
                  <a:pt x="1581" y="296"/>
                  <a:pt x="1581" y="296"/>
                </a:cubicBezTo>
                <a:cubicBezTo>
                  <a:pt x="1585" y="296"/>
                  <a:pt x="1585" y="296"/>
                  <a:pt x="1585" y="296"/>
                </a:cubicBezTo>
                <a:cubicBezTo>
                  <a:pt x="1582" y="298"/>
                  <a:pt x="1582" y="298"/>
                  <a:pt x="1582" y="298"/>
                </a:cubicBezTo>
                <a:cubicBezTo>
                  <a:pt x="1582" y="300"/>
                  <a:pt x="1582" y="300"/>
                  <a:pt x="1582" y="300"/>
                </a:cubicBezTo>
                <a:cubicBezTo>
                  <a:pt x="1586" y="301"/>
                  <a:pt x="1586" y="301"/>
                  <a:pt x="1586" y="301"/>
                </a:cubicBezTo>
                <a:cubicBezTo>
                  <a:pt x="1584" y="305"/>
                  <a:pt x="1584" y="305"/>
                  <a:pt x="1584" y="305"/>
                </a:cubicBezTo>
                <a:cubicBezTo>
                  <a:pt x="1590" y="304"/>
                  <a:pt x="1590" y="304"/>
                  <a:pt x="1590" y="304"/>
                </a:cubicBezTo>
                <a:cubicBezTo>
                  <a:pt x="1590" y="303"/>
                  <a:pt x="1590" y="303"/>
                  <a:pt x="1590" y="303"/>
                </a:cubicBezTo>
                <a:cubicBezTo>
                  <a:pt x="1593" y="303"/>
                  <a:pt x="1593" y="303"/>
                  <a:pt x="1593" y="303"/>
                </a:cubicBezTo>
                <a:cubicBezTo>
                  <a:pt x="1594" y="304"/>
                  <a:pt x="1594" y="304"/>
                  <a:pt x="1594" y="304"/>
                </a:cubicBezTo>
                <a:cubicBezTo>
                  <a:pt x="1590" y="306"/>
                  <a:pt x="1590" y="306"/>
                  <a:pt x="1590" y="306"/>
                </a:cubicBezTo>
                <a:cubicBezTo>
                  <a:pt x="1591" y="307"/>
                  <a:pt x="1591" y="307"/>
                  <a:pt x="1591" y="307"/>
                </a:cubicBezTo>
                <a:cubicBezTo>
                  <a:pt x="1588" y="307"/>
                  <a:pt x="1588" y="307"/>
                  <a:pt x="1588" y="307"/>
                </a:cubicBezTo>
                <a:cubicBezTo>
                  <a:pt x="1580" y="313"/>
                  <a:pt x="1580" y="313"/>
                  <a:pt x="1580" y="313"/>
                </a:cubicBezTo>
                <a:cubicBezTo>
                  <a:pt x="1585" y="314"/>
                  <a:pt x="1585" y="314"/>
                  <a:pt x="1585" y="314"/>
                </a:cubicBezTo>
                <a:cubicBezTo>
                  <a:pt x="1594" y="313"/>
                  <a:pt x="1594" y="313"/>
                  <a:pt x="1594" y="313"/>
                </a:cubicBezTo>
                <a:cubicBezTo>
                  <a:pt x="1590" y="316"/>
                  <a:pt x="1590" y="316"/>
                  <a:pt x="1590" y="316"/>
                </a:cubicBezTo>
                <a:cubicBezTo>
                  <a:pt x="1587" y="316"/>
                  <a:pt x="1587" y="316"/>
                  <a:pt x="1587" y="316"/>
                </a:cubicBezTo>
                <a:cubicBezTo>
                  <a:pt x="1584" y="319"/>
                  <a:pt x="1593" y="316"/>
                  <a:pt x="1586" y="319"/>
                </a:cubicBezTo>
                <a:cubicBezTo>
                  <a:pt x="1594" y="320"/>
                  <a:pt x="1594" y="320"/>
                  <a:pt x="1594" y="320"/>
                </a:cubicBezTo>
                <a:cubicBezTo>
                  <a:pt x="1595" y="320"/>
                  <a:pt x="1595" y="320"/>
                  <a:pt x="1595" y="320"/>
                </a:cubicBezTo>
                <a:cubicBezTo>
                  <a:pt x="1600" y="322"/>
                  <a:pt x="1600" y="322"/>
                  <a:pt x="1600" y="322"/>
                </a:cubicBezTo>
                <a:cubicBezTo>
                  <a:pt x="1603" y="321"/>
                  <a:pt x="1603" y="321"/>
                  <a:pt x="1603" y="321"/>
                </a:cubicBezTo>
                <a:cubicBezTo>
                  <a:pt x="1604" y="323"/>
                  <a:pt x="1604" y="323"/>
                  <a:pt x="1604" y="323"/>
                </a:cubicBezTo>
                <a:cubicBezTo>
                  <a:pt x="1600" y="324"/>
                  <a:pt x="1600" y="324"/>
                  <a:pt x="1600" y="324"/>
                </a:cubicBezTo>
                <a:cubicBezTo>
                  <a:pt x="1608" y="332"/>
                  <a:pt x="1608" y="332"/>
                  <a:pt x="1608" y="332"/>
                </a:cubicBezTo>
                <a:cubicBezTo>
                  <a:pt x="1607" y="334"/>
                  <a:pt x="1609" y="332"/>
                  <a:pt x="1612" y="332"/>
                </a:cubicBezTo>
                <a:cubicBezTo>
                  <a:pt x="1611" y="329"/>
                  <a:pt x="1611" y="329"/>
                  <a:pt x="1611" y="329"/>
                </a:cubicBezTo>
                <a:cubicBezTo>
                  <a:pt x="1608" y="329"/>
                  <a:pt x="1608" y="329"/>
                  <a:pt x="1608" y="329"/>
                </a:cubicBezTo>
                <a:cubicBezTo>
                  <a:pt x="1608" y="328"/>
                  <a:pt x="1610" y="328"/>
                  <a:pt x="1609" y="327"/>
                </a:cubicBezTo>
                <a:cubicBezTo>
                  <a:pt x="1607" y="326"/>
                  <a:pt x="1607" y="326"/>
                  <a:pt x="1607" y="326"/>
                </a:cubicBezTo>
                <a:cubicBezTo>
                  <a:pt x="1605" y="324"/>
                  <a:pt x="1605" y="324"/>
                  <a:pt x="1605" y="324"/>
                </a:cubicBezTo>
                <a:cubicBezTo>
                  <a:pt x="1607" y="328"/>
                  <a:pt x="1606" y="321"/>
                  <a:pt x="1611" y="324"/>
                </a:cubicBezTo>
                <a:cubicBezTo>
                  <a:pt x="1610" y="326"/>
                  <a:pt x="1610" y="326"/>
                  <a:pt x="1610" y="326"/>
                </a:cubicBezTo>
                <a:cubicBezTo>
                  <a:pt x="1614" y="332"/>
                  <a:pt x="1614" y="332"/>
                  <a:pt x="1614" y="332"/>
                </a:cubicBezTo>
                <a:cubicBezTo>
                  <a:pt x="1614" y="335"/>
                  <a:pt x="1614" y="335"/>
                  <a:pt x="1614" y="335"/>
                </a:cubicBezTo>
                <a:cubicBezTo>
                  <a:pt x="1618" y="338"/>
                  <a:pt x="1618" y="338"/>
                  <a:pt x="1618" y="338"/>
                </a:cubicBezTo>
                <a:cubicBezTo>
                  <a:pt x="1621" y="338"/>
                  <a:pt x="1621" y="338"/>
                  <a:pt x="1621" y="338"/>
                </a:cubicBezTo>
                <a:cubicBezTo>
                  <a:pt x="1619" y="343"/>
                  <a:pt x="1619" y="343"/>
                  <a:pt x="1619" y="343"/>
                </a:cubicBezTo>
                <a:cubicBezTo>
                  <a:pt x="1616" y="341"/>
                  <a:pt x="1616" y="341"/>
                  <a:pt x="1616" y="341"/>
                </a:cubicBezTo>
                <a:cubicBezTo>
                  <a:pt x="1613" y="342"/>
                  <a:pt x="1617" y="337"/>
                  <a:pt x="1613" y="343"/>
                </a:cubicBezTo>
                <a:cubicBezTo>
                  <a:pt x="1615" y="344"/>
                  <a:pt x="1615" y="344"/>
                  <a:pt x="1615" y="344"/>
                </a:cubicBezTo>
                <a:cubicBezTo>
                  <a:pt x="1614" y="344"/>
                  <a:pt x="1614" y="344"/>
                  <a:pt x="1614" y="344"/>
                </a:cubicBezTo>
                <a:cubicBezTo>
                  <a:pt x="1614" y="343"/>
                  <a:pt x="1609" y="350"/>
                  <a:pt x="1619" y="344"/>
                </a:cubicBezTo>
                <a:cubicBezTo>
                  <a:pt x="1622" y="345"/>
                  <a:pt x="1622" y="345"/>
                  <a:pt x="1622" y="345"/>
                </a:cubicBezTo>
                <a:cubicBezTo>
                  <a:pt x="1625" y="343"/>
                  <a:pt x="1625" y="343"/>
                  <a:pt x="1625" y="343"/>
                </a:cubicBezTo>
                <a:cubicBezTo>
                  <a:pt x="1628" y="347"/>
                  <a:pt x="1628" y="347"/>
                  <a:pt x="1628" y="347"/>
                </a:cubicBezTo>
                <a:cubicBezTo>
                  <a:pt x="1627" y="349"/>
                  <a:pt x="1627" y="349"/>
                  <a:pt x="1627" y="349"/>
                </a:cubicBezTo>
                <a:cubicBezTo>
                  <a:pt x="1628" y="351"/>
                  <a:pt x="1628" y="351"/>
                  <a:pt x="1628" y="351"/>
                </a:cubicBezTo>
                <a:cubicBezTo>
                  <a:pt x="1627" y="353"/>
                  <a:pt x="1627" y="353"/>
                  <a:pt x="1627" y="353"/>
                </a:cubicBezTo>
                <a:cubicBezTo>
                  <a:pt x="1618" y="353"/>
                  <a:pt x="1618" y="353"/>
                  <a:pt x="1618" y="353"/>
                </a:cubicBezTo>
                <a:cubicBezTo>
                  <a:pt x="1618" y="355"/>
                  <a:pt x="1613" y="353"/>
                  <a:pt x="1617" y="357"/>
                </a:cubicBezTo>
                <a:cubicBezTo>
                  <a:pt x="1615" y="352"/>
                  <a:pt x="1615" y="352"/>
                  <a:pt x="1615" y="352"/>
                </a:cubicBezTo>
                <a:cubicBezTo>
                  <a:pt x="1617" y="352"/>
                  <a:pt x="1620" y="351"/>
                  <a:pt x="1618" y="348"/>
                </a:cubicBezTo>
                <a:cubicBezTo>
                  <a:pt x="1610" y="347"/>
                  <a:pt x="1610" y="347"/>
                  <a:pt x="1610" y="347"/>
                </a:cubicBezTo>
                <a:cubicBezTo>
                  <a:pt x="1607" y="348"/>
                  <a:pt x="1607" y="348"/>
                  <a:pt x="1607" y="348"/>
                </a:cubicBezTo>
                <a:cubicBezTo>
                  <a:pt x="1603" y="348"/>
                  <a:pt x="1603" y="348"/>
                  <a:pt x="1603" y="348"/>
                </a:cubicBezTo>
                <a:cubicBezTo>
                  <a:pt x="1601" y="349"/>
                  <a:pt x="1624" y="343"/>
                  <a:pt x="1594" y="351"/>
                </a:cubicBezTo>
                <a:cubicBezTo>
                  <a:pt x="1594" y="353"/>
                  <a:pt x="1594" y="353"/>
                  <a:pt x="1594" y="353"/>
                </a:cubicBezTo>
                <a:cubicBezTo>
                  <a:pt x="1601" y="355"/>
                  <a:pt x="1601" y="355"/>
                  <a:pt x="1601" y="355"/>
                </a:cubicBezTo>
                <a:cubicBezTo>
                  <a:pt x="1601" y="355"/>
                  <a:pt x="1601" y="355"/>
                  <a:pt x="1601" y="355"/>
                </a:cubicBezTo>
                <a:cubicBezTo>
                  <a:pt x="1601" y="353"/>
                  <a:pt x="1601" y="353"/>
                  <a:pt x="1601" y="353"/>
                </a:cubicBezTo>
                <a:cubicBezTo>
                  <a:pt x="1609" y="356"/>
                  <a:pt x="1609" y="356"/>
                  <a:pt x="1609" y="356"/>
                </a:cubicBezTo>
                <a:cubicBezTo>
                  <a:pt x="1613" y="353"/>
                  <a:pt x="1613" y="353"/>
                  <a:pt x="1613" y="353"/>
                </a:cubicBezTo>
                <a:cubicBezTo>
                  <a:pt x="1612" y="357"/>
                  <a:pt x="1612" y="357"/>
                  <a:pt x="1612" y="357"/>
                </a:cubicBezTo>
                <a:cubicBezTo>
                  <a:pt x="1614" y="357"/>
                  <a:pt x="1614" y="357"/>
                  <a:pt x="1614" y="357"/>
                </a:cubicBezTo>
                <a:cubicBezTo>
                  <a:pt x="1614" y="359"/>
                  <a:pt x="1614" y="359"/>
                  <a:pt x="1614" y="359"/>
                </a:cubicBezTo>
                <a:cubicBezTo>
                  <a:pt x="1618" y="362"/>
                  <a:pt x="1618" y="362"/>
                  <a:pt x="1618" y="362"/>
                </a:cubicBezTo>
                <a:cubicBezTo>
                  <a:pt x="1617" y="362"/>
                  <a:pt x="1617" y="362"/>
                  <a:pt x="1617" y="362"/>
                </a:cubicBezTo>
                <a:cubicBezTo>
                  <a:pt x="1619" y="364"/>
                  <a:pt x="1619" y="364"/>
                  <a:pt x="1619" y="364"/>
                </a:cubicBezTo>
                <a:cubicBezTo>
                  <a:pt x="1620" y="360"/>
                  <a:pt x="1620" y="360"/>
                  <a:pt x="1620" y="360"/>
                </a:cubicBezTo>
                <a:cubicBezTo>
                  <a:pt x="1622" y="360"/>
                  <a:pt x="1622" y="360"/>
                  <a:pt x="1622" y="360"/>
                </a:cubicBezTo>
                <a:cubicBezTo>
                  <a:pt x="1623" y="365"/>
                  <a:pt x="1623" y="365"/>
                  <a:pt x="1623" y="365"/>
                </a:cubicBezTo>
                <a:cubicBezTo>
                  <a:pt x="1620" y="365"/>
                  <a:pt x="1620" y="365"/>
                  <a:pt x="1620" y="365"/>
                </a:cubicBezTo>
                <a:cubicBezTo>
                  <a:pt x="1619" y="365"/>
                  <a:pt x="1619" y="365"/>
                  <a:pt x="1619" y="365"/>
                </a:cubicBezTo>
                <a:cubicBezTo>
                  <a:pt x="1618" y="369"/>
                  <a:pt x="1618" y="369"/>
                  <a:pt x="1618" y="369"/>
                </a:cubicBezTo>
                <a:cubicBezTo>
                  <a:pt x="1621" y="368"/>
                  <a:pt x="1621" y="368"/>
                  <a:pt x="1621" y="368"/>
                </a:cubicBezTo>
                <a:cubicBezTo>
                  <a:pt x="1624" y="370"/>
                  <a:pt x="1624" y="370"/>
                  <a:pt x="1624" y="370"/>
                </a:cubicBezTo>
                <a:cubicBezTo>
                  <a:pt x="1621" y="371"/>
                  <a:pt x="1621" y="371"/>
                  <a:pt x="1621" y="371"/>
                </a:cubicBezTo>
                <a:cubicBezTo>
                  <a:pt x="1618" y="370"/>
                  <a:pt x="1618" y="370"/>
                  <a:pt x="1618" y="370"/>
                </a:cubicBezTo>
                <a:cubicBezTo>
                  <a:pt x="1615" y="371"/>
                  <a:pt x="1615" y="371"/>
                  <a:pt x="1615" y="371"/>
                </a:cubicBezTo>
                <a:cubicBezTo>
                  <a:pt x="1614" y="372"/>
                  <a:pt x="1614" y="372"/>
                  <a:pt x="1614" y="372"/>
                </a:cubicBezTo>
                <a:cubicBezTo>
                  <a:pt x="1617" y="373"/>
                  <a:pt x="1612" y="372"/>
                  <a:pt x="1615" y="374"/>
                </a:cubicBezTo>
                <a:cubicBezTo>
                  <a:pt x="1618" y="373"/>
                  <a:pt x="1618" y="373"/>
                  <a:pt x="1618" y="373"/>
                </a:cubicBezTo>
                <a:cubicBezTo>
                  <a:pt x="1619" y="374"/>
                  <a:pt x="1619" y="374"/>
                  <a:pt x="1619" y="374"/>
                </a:cubicBezTo>
                <a:cubicBezTo>
                  <a:pt x="1626" y="374"/>
                  <a:pt x="1619" y="366"/>
                  <a:pt x="1628" y="374"/>
                </a:cubicBezTo>
                <a:cubicBezTo>
                  <a:pt x="1633" y="372"/>
                  <a:pt x="1633" y="372"/>
                  <a:pt x="1633" y="372"/>
                </a:cubicBezTo>
                <a:cubicBezTo>
                  <a:pt x="1635" y="369"/>
                  <a:pt x="1635" y="369"/>
                  <a:pt x="1635" y="369"/>
                </a:cubicBezTo>
                <a:cubicBezTo>
                  <a:pt x="1636" y="371"/>
                  <a:pt x="1636" y="371"/>
                  <a:pt x="1636" y="371"/>
                </a:cubicBezTo>
                <a:cubicBezTo>
                  <a:pt x="1637" y="370"/>
                  <a:pt x="1637" y="370"/>
                  <a:pt x="1637" y="370"/>
                </a:cubicBezTo>
                <a:cubicBezTo>
                  <a:pt x="1639" y="371"/>
                  <a:pt x="1639" y="371"/>
                  <a:pt x="1639" y="371"/>
                </a:cubicBezTo>
                <a:cubicBezTo>
                  <a:pt x="1636" y="374"/>
                  <a:pt x="1636" y="374"/>
                  <a:pt x="1636" y="374"/>
                </a:cubicBezTo>
                <a:cubicBezTo>
                  <a:pt x="1630" y="376"/>
                  <a:pt x="1630" y="376"/>
                  <a:pt x="1630" y="376"/>
                </a:cubicBezTo>
                <a:cubicBezTo>
                  <a:pt x="1635" y="377"/>
                  <a:pt x="1635" y="377"/>
                  <a:pt x="1635" y="377"/>
                </a:cubicBezTo>
                <a:cubicBezTo>
                  <a:pt x="1625" y="389"/>
                  <a:pt x="1625" y="389"/>
                  <a:pt x="1625" y="389"/>
                </a:cubicBezTo>
                <a:cubicBezTo>
                  <a:pt x="1623" y="394"/>
                  <a:pt x="1623" y="394"/>
                  <a:pt x="1623" y="394"/>
                </a:cubicBezTo>
                <a:cubicBezTo>
                  <a:pt x="1622" y="393"/>
                  <a:pt x="1622" y="393"/>
                  <a:pt x="1622" y="393"/>
                </a:cubicBezTo>
                <a:cubicBezTo>
                  <a:pt x="1618" y="395"/>
                  <a:pt x="1618" y="395"/>
                  <a:pt x="1618" y="395"/>
                </a:cubicBezTo>
                <a:cubicBezTo>
                  <a:pt x="1617" y="398"/>
                  <a:pt x="1617" y="398"/>
                  <a:pt x="1617" y="398"/>
                </a:cubicBezTo>
                <a:cubicBezTo>
                  <a:pt x="1616" y="398"/>
                  <a:pt x="1620" y="397"/>
                  <a:pt x="1615" y="397"/>
                </a:cubicBezTo>
                <a:cubicBezTo>
                  <a:pt x="1614" y="399"/>
                  <a:pt x="1614" y="399"/>
                  <a:pt x="1614" y="399"/>
                </a:cubicBezTo>
                <a:cubicBezTo>
                  <a:pt x="1611" y="398"/>
                  <a:pt x="1611" y="398"/>
                  <a:pt x="1611" y="398"/>
                </a:cubicBezTo>
                <a:cubicBezTo>
                  <a:pt x="1611" y="404"/>
                  <a:pt x="1611" y="404"/>
                  <a:pt x="1611" y="404"/>
                </a:cubicBezTo>
                <a:cubicBezTo>
                  <a:pt x="1605" y="404"/>
                  <a:pt x="1605" y="404"/>
                  <a:pt x="1605" y="404"/>
                </a:cubicBezTo>
                <a:cubicBezTo>
                  <a:pt x="1607" y="407"/>
                  <a:pt x="1607" y="407"/>
                  <a:pt x="1607" y="407"/>
                </a:cubicBezTo>
                <a:cubicBezTo>
                  <a:pt x="1601" y="412"/>
                  <a:pt x="1601" y="412"/>
                  <a:pt x="1601" y="412"/>
                </a:cubicBezTo>
                <a:cubicBezTo>
                  <a:pt x="1602" y="414"/>
                  <a:pt x="1602" y="414"/>
                  <a:pt x="1602" y="414"/>
                </a:cubicBezTo>
                <a:cubicBezTo>
                  <a:pt x="1604" y="413"/>
                  <a:pt x="1604" y="413"/>
                  <a:pt x="1604" y="413"/>
                </a:cubicBezTo>
                <a:cubicBezTo>
                  <a:pt x="1605" y="413"/>
                  <a:pt x="1605" y="413"/>
                  <a:pt x="1605" y="413"/>
                </a:cubicBezTo>
                <a:cubicBezTo>
                  <a:pt x="1605" y="413"/>
                  <a:pt x="1604" y="412"/>
                  <a:pt x="1605" y="414"/>
                </a:cubicBezTo>
                <a:cubicBezTo>
                  <a:pt x="1611" y="412"/>
                  <a:pt x="1611" y="412"/>
                  <a:pt x="1611" y="412"/>
                </a:cubicBezTo>
                <a:cubicBezTo>
                  <a:pt x="1613" y="411"/>
                  <a:pt x="1613" y="411"/>
                  <a:pt x="1613" y="411"/>
                </a:cubicBezTo>
                <a:cubicBezTo>
                  <a:pt x="1615" y="414"/>
                  <a:pt x="1615" y="414"/>
                  <a:pt x="1615" y="414"/>
                </a:cubicBezTo>
                <a:cubicBezTo>
                  <a:pt x="1621" y="413"/>
                  <a:pt x="1621" y="413"/>
                  <a:pt x="1621" y="413"/>
                </a:cubicBezTo>
                <a:cubicBezTo>
                  <a:pt x="1626" y="411"/>
                  <a:pt x="1611" y="409"/>
                  <a:pt x="1625" y="410"/>
                </a:cubicBezTo>
                <a:cubicBezTo>
                  <a:pt x="1626" y="411"/>
                  <a:pt x="1626" y="411"/>
                  <a:pt x="1626" y="411"/>
                </a:cubicBezTo>
                <a:cubicBezTo>
                  <a:pt x="1629" y="409"/>
                  <a:pt x="1629" y="409"/>
                  <a:pt x="1629" y="409"/>
                </a:cubicBezTo>
                <a:cubicBezTo>
                  <a:pt x="1631" y="412"/>
                  <a:pt x="1631" y="412"/>
                  <a:pt x="1631" y="412"/>
                </a:cubicBezTo>
                <a:cubicBezTo>
                  <a:pt x="1629" y="413"/>
                  <a:pt x="1629" y="413"/>
                  <a:pt x="1629" y="413"/>
                </a:cubicBezTo>
                <a:cubicBezTo>
                  <a:pt x="1632" y="413"/>
                  <a:pt x="1632" y="413"/>
                  <a:pt x="1632" y="413"/>
                </a:cubicBezTo>
                <a:cubicBezTo>
                  <a:pt x="1633" y="411"/>
                  <a:pt x="1633" y="411"/>
                  <a:pt x="1633" y="411"/>
                </a:cubicBezTo>
                <a:cubicBezTo>
                  <a:pt x="1636" y="408"/>
                  <a:pt x="1636" y="408"/>
                  <a:pt x="1636" y="408"/>
                </a:cubicBezTo>
                <a:cubicBezTo>
                  <a:pt x="1636" y="409"/>
                  <a:pt x="1636" y="409"/>
                  <a:pt x="1636" y="409"/>
                </a:cubicBezTo>
                <a:cubicBezTo>
                  <a:pt x="1642" y="410"/>
                  <a:pt x="1642" y="410"/>
                  <a:pt x="1642" y="410"/>
                </a:cubicBezTo>
                <a:cubicBezTo>
                  <a:pt x="1649" y="414"/>
                  <a:pt x="1638" y="402"/>
                  <a:pt x="1651" y="409"/>
                </a:cubicBezTo>
                <a:cubicBezTo>
                  <a:pt x="1652" y="409"/>
                  <a:pt x="1653" y="410"/>
                  <a:pt x="1654" y="409"/>
                </a:cubicBezTo>
                <a:cubicBezTo>
                  <a:pt x="1653" y="413"/>
                  <a:pt x="1653" y="413"/>
                  <a:pt x="1653" y="413"/>
                </a:cubicBezTo>
                <a:cubicBezTo>
                  <a:pt x="1651" y="413"/>
                  <a:pt x="1651" y="413"/>
                  <a:pt x="1651" y="413"/>
                </a:cubicBezTo>
                <a:cubicBezTo>
                  <a:pt x="1652" y="416"/>
                  <a:pt x="1652" y="416"/>
                  <a:pt x="1652" y="416"/>
                </a:cubicBezTo>
                <a:cubicBezTo>
                  <a:pt x="1652" y="419"/>
                  <a:pt x="1658" y="416"/>
                  <a:pt x="1655" y="420"/>
                </a:cubicBezTo>
                <a:cubicBezTo>
                  <a:pt x="1652" y="418"/>
                  <a:pt x="1652" y="418"/>
                  <a:pt x="1652" y="418"/>
                </a:cubicBezTo>
                <a:cubicBezTo>
                  <a:pt x="1651" y="419"/>
                  <a:pt x="1651" y="419"/>
                  <a:pt x="1651" y="419"/>
                </a:cubicBezTo>
                <a:cubicBezTo>
                  <a:pt x="1653" y="423"/>
                  <a:pt x="1653" y="423"/>
                  <a:pt x="1653" y="423"/>
                </a:cubicBezTo>
                <a:cubicBezTo>
                  <a:pt x="1658" y="423"/>
                  <a:pt x="1658" y="423"/>
                  <a:pt x="1658" y="423"/>
                </a:cubicBezTo>
                <a:cubicBezTo>
                  <a:pt x="1656" y="425"/>
                  <a:pt x="1656" y="425"/>
                  <a:pt x="1656" y="425"/>
                </a:cubicBezTo>
                <a:cubicBezTo>
                  <a:pt x="1661" y="428"/>
                  <a:pt x="1661" y="428"/>
                  <a:pt x="1661" y="428"/>
                </a:cubicBezTo>
                <a:cubicBezTo>
                  <a:pt x="1661" y="429"/>
                  <a:pt x="1657" y="428"/>
                  <a:pt x="1662" y="430"/>
                </a:cubicBezTo>
                <a:cubicBezTo>
                  <a:pt x="1658" y="431"/>
                  <a:pt x="1666" y="429"/>
                  <a:pt x="1659" y="429"/>
                </a:cubicBezTo>
                <a:cubicBezTo>
                  <a:pt x="1655" y="433"/>
                  <a:pt x="1655" y="433"/>
                  <a:pt x="1655" y="433"/>
                </a:cubicBezTo>
                <a:cubicBezTo>
                  <a:pt x="1654" y="432"/>
                  <a:pt x="1661" y="433"/>
                  <a:pt x="1651" y="431"/>
                </a:cubicBezTo>
                <a:cubicBezTo>
                  <a:pt x="1650" y="432"/>
                  <a:pt x="1650" y="432"/>
                  <a:pt x="1650" y="432"/>
                </a:cubicBezTo>
                <a:cubicBezTo>
                  <a:pt x="1652" y="434"/>
                  <a:pt x="1652" y="434"/>
                  <a:pt x="1652" y="434"/>
                </a:cubicBezTo>
                <a:cubicBezTo>
                  <a:pt x="1650" y="434"/>
                  <a:pt x="1650" y="434"/>
                  <a:pt x="1650" y="434"/>
                </a:cubicBezTo>
                <a:cubicBezTo>
                  <a:pt x="1650" y="435"/>
                  <a:pt x="1654" y="431"/>
                  <a:pt x="1650" y="436"/>
                </a:cubicBezTo>
                <a:cubicBezTo>
                  <a:pt x="1641" y="436"/>
                  <a:pt x="1658" y="430"/>
                  <a:pt x="1642" y="435"/>
                </a:cubicBezTo>
                <a:cubicBezTo>
                  <a:pt x="1642" y="436"/>
                  <a:pt x="1649" y="431"/>
                  <a:pt x="1640" y="438"/>
                </a:cubicBezTo>
                <a:cubicBezTo>
                  <a:pt x="1640" y="439"/>
                  <a:pt x="1640" y="439"/>
                  <a:pt x="1640" y="439"/>
                </a:cubicBezTo>
                <a:cubicBezTo>
                  <a:pt x="1643" y="438"/>
                  <a:pt x="1643" y="438"/>
                  <a:pt x="1643" y="438"/>
                </a:cubicBezTo>
                <a:cubicBezTo>
                  <a:pt x="1641" y="442"/>
                  <a:pt x="1641" y="442"/>
                  <a:pt x="1641" y="442"/>
                </a:cubicBezTo>
                <a:cubicBezTo>
                  <a:pt x="1642" y="442"/>
                  <a:pt x="1642" y="442"/>
                  <a:pt x="1642" y="442"/>
                </a:cubicBezTo>
                <a:cubicBezTo>
                  <a:pt x="1635" y="445"/>
                  <a:pt x="1635" y="445"/>
                  <a:pt x="1635" y="445"/>
                </a:cubicBezTo>
                <a:cubicBezTo>
                  <a:pt x="1632" y="449"/>
                  <a:pt x="1632" y="449"/>
                  <a:pt x="1632" y="449"/>
                </a:cubicBezTo>
                <a:cubicBezTo>
                  <a:pt x="1629" y="449"/>
                  <a:pt x="1629" y="449"/>
                  <a:pt x="1629" y="449"/>
                </a:cubicBezTo>
                <a:cubicBezTo>
                  <a:pt x="1628" y="447"/>
                  <a:pt x="1628" y="447"/>
                  <a:pt x="1628" y="447"/>
                </a:cubicBezTo>
                <a:cubicBezTo>
                  <a:pt x="1627" y="446"/>
                  <a:pt x="1627" y="446"/>
                  <a:pt x="1627" y="446"/>
                </a:cubicBezTo>
                <a:cubicBezTo>
                  <a:pt x="1622" y="449"/>
                  <a:pt x="1622" y="449"/>
                  <a:pt x="1622" y="449"/>
                </a:cubicBezTo>
                <a:cubicBezTo>
                  <a:pt x="1622" y="449"/>
                  <a:pt x="1624" y="446"/>
                  <a:pt x="1623" y="450"/>
                </a:cubicBezTo>
                <a:cubicBezTo>
                  <a:pt x="1625" y="449"/>
                  <a:pt x="1625" y="449"/>
                  <a:pt x="1625" y="449"/>
                </a:cubicBezTo>
                <a:cubicBezTo>
                  <a:pt x="1631" y="451"/>
                  <a:pt x="1631" y="451"/>
                  <a:pt x="1631" y="451"/>
                </a:cubicBezTo>
                <a:cubicBezTo>
                  <a:pt x="1629" y="453"/>
                  <a:pt x="1629" y="453"/>
                  <a:pt x="1629" y="453"/>
                </a:cubicBezTo>
                <a:cubicBezTo>
                  <a:pt x="1630" y="453"/>
                  <a:pt x="1632" y="451"/>
                  <a:pt x="1631" y="454"/>
                </a:cubicBezTo>
                <a:cubicBezTo>
                  <a:pt x="1627" y="458"/>
                  <a:pt x="1627" y="458"/>
                  <a:pt x="1627" y="458"/>
                </a:cubicBezTo>
                <a:cubicBezTo>
                  <a:pt x="1627" y="458"/>
                  <a:pt x="1627" y="458"/>
                  <a:pt x="1627" y="458"/>
                </a:cubicBezTo>
                <a:cubicBezTo>
                  <a:pt x="1627" y="456"/>
                  <a:pt x="1627" y="456"/>
                  <a:pt x="1627" y="456"/>
                </a:cubicBezTo>
                <a:cubicBezTo>
                  <a:pt x="1622" y="457"/>
                  <a:pt x="1622" y="457"/>
                  <a:pt x="1622" y="457"/>
                </a:cubicBezTo>
                <a:cubicBezTo>
                  <a:pt x="1622" y="458"/>
                  <a:pt x="1626" y="451"/>
                  <a:pt x="1621" y="459"/>
                </a:cubicBezTo>
                <a:cubicBezTo>
                  <a:pt x="1619" y="459"/>
                  <a:pt x="1619" y="459"/>
                  <a:pt x="1619" y="459"/>
                </a:cubicBezTo>
                <a:cubicBezTo>
                  <a:pt x="1619" y="461"/>
                  <a:pt x="1619" y="461"/>
                  <a:pt x="1619" y="461"/>
                </a:cubicBezTo>
                <a:cubicBezTo>
                  <a:pt x="1619" y="462"/>
                  <a:pt x="1617" y="457"/>
                  <a:pt x="1621" y="462"/>
                </a:cubicBezTo>
                <a:cubicBezTo>
                  <a:pt x="1621" y="464"/>
                  <a:pt x="1621" y="464"/>
                  <a:pt x="1621" y="464"/>
                </a:cubicBezTo>
                <a:cubicBezTo>
                  <a:pt x="1613" y="463"/>
                  <a:pt x="1613" y="463"/>
                  <a:pt x="1613" y="463"/>
                </a:cubicBezTo>
                <a:cubicBezTo>
                  <a:pt x="1613" y="464"/>
                  <a:pt x="1609" y="464"/>
                  <a:pt x="1611" y="463"/>
                </a:cubicBezTo>
                <a:cubicBezTo>
                  <a:pt x="1615" y="461"/>
                  <a:pt x="1615" y="461"/>
                  <a:pt x="1615" y="461"/>
                </a:cubicBezTo>
                <a:cubicBezTo>
                  <a:pt x="1615" y="460"/>
                  <a:pt x="1615" y="460"/>
                  <a:pt x="1615" y="460"/>
                </a:cubicBezTo>
                <a:cubicBezTo>
                  <a:pt x="1604" y="460"/>
                  <a:pt x="1604" y="460"/>
                  <a:pt x="1604" y="460"/>
                </a:cubicBezTo>
                <a:cubicBezTo>
                  <a:pt x="1600" y="463"/>
                  <a:pt x="1600" y="463"/>
                  <a:pt x="1600" y="463"/>
                </a:cubicBezTo>
                <a:cubicBezTo>
                  <a:pt x="1601" y="464"/>
                  <a:pt x="1591" y="464"/>
                  <a:pt x="1603" y="465"/>
                </a:cubicBezTo>
                <a:cubicBezTo>
                  <a:pt x="1602" y="465"/>
                  <a:pt x="1603" y="466"/>
                  <a:pt x="1602" y="466"/>
                </a:cubicBezTo>
                <a:cubicBezTo>
                  <a:pt x="1597" y="465"/>
                  <a:pt x="1597" y="465"/>
                  <a:pt x="1597" y="465"/>
                </a:cubicBezTo>
                <a:cubicBezTo>
                  <a:pt x="1595" y="469"/>
                  <a:pt x="1595" y="469"/>
                  <a:pt x="1595" y="469"/>
                </a:cubicBezTo>
                <a:cubicBezTo>
                  <a:pt x="1593" y="469"/>
                  <a:pt x="1593" y="469"/>
                  <a:pt x="1593" y="469"/>
                </a:cubicBezTo>
                <a:cubicBezTo>
                  <a:pt x="1577" y="479"/>
                  <a:pt x="1577" y="479"/>
                  <a:pt x="1577" y="479"/>
                </a:cubicBezTo>
                <a:cubicBezTo>
                  <a:pt x="1569" y="484"/>
                  <a:pt x="1569" y="484"/>
                  <a:pt x="1569" y="484"/>
                </a:cubicBezTo>
                <a:cubicBezTo>
                  <a:pt x="1568" y="485"/>
                  <a:pt x="1578" y="478"/>
                  <a:pt x="1566" y="485"/>
                </a:cubicBezTo>
                <a:cubicBezTo>
                  <a:pt x="1571" y="487"/>
                  <a:pt x="1571" y="487"/>
                  <a:pt x="1571" y="487"/>
                </a:cubicBezTo>
                <a:cubicBezTo>
                  <a:pt x="1572" y="487"/>
                  <a:pt x="1567" y="490"/>
                  <a:pt x="1573" y="486"/>
                </a:cubicBezTo>
                <a:cubicBezTo>
                  <a:pt x="1572" y="485"/>
                  <a:pt x="1572" y="485"/>
                  <a:pt x="1572" y="485"/>
                </a:cubicBezTo>
                <a:cubicBezTo>
                  <a:pt x="1574" y="484"/>
                  <a:pt x="1574" y="484"/>
                  <a:pt x="1574" y="484"/>
                </a:cubicBezTo>
                <a:cubicBezTo>
                  <a:pt x="1575" y="485"/>
                  <a:pt x="1575" y="485"/>
                  <a:pt x="1575" y="485"/>
                </a:cubicBezTo>
                <a:cubicBezTo>
                  <a:pt x="1578" y="483"/>
                  <a:pt x="1578" y="483"/>
                  <a:pt x="1578" y="483"/>
                </a:cubicBezTo>
                <a:cubicBezTo>
                  <a:pt x="1579" y="484"/>
                  <a:pt x="1579" y="484"/>
                  <a:pt x="1579" y="484"/>
                </a:cubicBezTo>
                <a:cubicBezTo>
                  <a:pt x="1578" y="483"/>
                  <a:pt x="1579" y="484"/>
                  <a:pt x="1581" y="482"/>
                </a:cubicBezTo>
                <a:cubicBezTo>
                  <a:pt x="1581" y="484"/>
                  <a:pt x="1581" y="484"/>
                  <a:pt x="1581" y="484"/>
                </a:cubicBezTo>
                <a:cubicBezTo>
                  <a:pt x="1582" y="484"/>
                  <a:pt x="1582" y="484"/>
                  <a:pt x="1582" y="484"/>
                </a:cubicBezTo>
                <a:cubicBezTo>
                  <a:pt x="1583" y="483"/>
                  <a:pt x="1585" y="483"/>
                  <a:pt x="1586" y="481"/>
                </a:cubicBezTo>
                <a:cubicBezTo>
                  <a:pt x="1583" y="477"/>
                  <a:pt x="1582" y="483"/>
                  <a:pt x="1579" y="482"/>
                </a:cubicBezTo>
                <a:cubicBezTo>
                  <a:pt x="1578" y="480"/>
                  <a:pt x="1581" y="481"/>
                  <a:pt x="1579" y="480"/>
                </a:cubicBezTo>
                <a:cubicBezTo>
                  <a:pt x="1585" y="481"/>
                  <a:pt x="1577" y="475"/>
                  <a:pt x="1586" y="480"/>
                </a:cubicBezTo>
                <a:cubicBezTo>
                  <a:pt x="1587" y="477"/>
                  <a:pt x="1587" y="477"/>
                  <a:pt x="1587" y="477"/>
                </a:cubicBezTo>
                <a:cubicBezTo>
                  <a:pt x="1590" y="477"/>
                  <a:pt x="1590" y="477"/>
                  <a:pt x="1590" y="477"/>
                </a:cubicBezTo>
                <a:cubicBezTo>
                  <a:pt x="1587" y="480"/>
                  <a:pt x="1587" y="480"/>
                  <a:pt x="1587" y="480"/>
                </a:cubicBezTo>
                <a:cubicBezTo>
                  <a:pt x="1587" y="480"/>
                  <a:pt x="1587" y="480"/>
                  <a:pt x="1587" y="480"/>
                </a:cubicBezTo>
                <a:cubicBezTo>
                  <a:pt x="1597" y="479"/>
                  <a:pt x="1597" y="479"/>
                  <a:pt x="1597" y="479"/>
                </a:cubicBezTo>
                <a:cubicBezTo>
                  <a:pt x="1596" y="475"/>
                  <a:pt x="1596" y="475"/>
                  <a:pt x="1596" y="475"/>
                </a:cubicBezTo>
                <a:cubicBezTo>
                  <a:pt x="1603" y="478"/>
                  <a:pt x="1600" y="471"/>
                  <a:pt x="1608" y="473"/>
                </a:cubicBezTo>
                <a:cubicBezTo>
                  <a:pt x="1612" y="473"/>
                  <a:pt x="1612" y="473"/>
                  <a:pt x="1612" y="473"/>
                </a:cubicBezTo>
                <a:cubicBezTo>
                  <a:pt x="1612" y="473"/>
                  <a:pt x="1615" y="473"/>
                  <a:pt x="1611" y="474"/>
                </a:cubicBezTo>
                <a:cubicBezTo>
                  <a:pt x="1613" y="475"/>
                  <a:pt x="1613" y="475"/>
                  <a:pt x="1613" y="475"/>
                </a:cubicBezTo>
                <a:cubicBezTo>
                  <a:pt x="1621" y="472"/>
                  <a:pt x="1621" y="472"/>
                  <a:pt x="1621" y="472"/>
                </a:cubicBezTo>
                <a:cubicBezTo>
                  <a:pt x="1636" y="468"/>
                  <a:pt x="1636" y="468"/>
                  <a:pt x="1636" y="468"/>
                </a:cubicBezTo>
                <a:cubicBezTo>
                  <a:pt x="1645" y="467"/>
                  <a:pt x="1645" y="467"/>
                  <a:pt x="1645" y="467"/>
                </a:cubicBezTo>
                <a:cubicBezTo>
                  <a:pt x="1654" y="463"/>
                  <a:pt x="1654" y="463"/>
                  <a:pt x="1654" y="463"/>
                </a:cubicBezTo>
                <a:cubicBezTo>
                  <a:pt x="1668" y="460"/>
                  <a:pt x="1668" y="460"/>
                  <a:pt x="1668" y="460"/>
                </a:cubicBezTo>
                <a:cubicBezTo>
                  <a:pt x="1670" y="459"/>
                  <a:pt x="1670" y="459"/>
                  <a:pt x="1670" y="459"/>
                </a:cubicBezTo>
                <a:cubicBezTo>
                  <a:pt x="1675" y="461"/>
                  <a:pt x="1675" y="461"/>
                  <a:pt x="1675" y="461"/>
                </a:cubicBezTo>
                <a:cubicBezTo>
                  <a:pt x="1677" y="459"/>
                  <a:pt x="1677" y="459"/>
                  <a:pt x="1677" y="459"/>
                </a:cubicBezTo>
                <a:cubicBezTo>
                  <a:pt x="1676" y="463"/>
                  <a:pt x="1676" y="463"/>
                  <a:pt x="1676" y="463"/>
                </a:cubicBezTo>
                <a:cubicBezTo>
                  <a:pt x="1680" y="459"/>
                  <a:pt x="1659" y="461"/>
                  <a:pt x="1683" y="462"/>
                </a:cubicBezTo>
                <a:cubicBezTo>
                  <a:pt x="1684" y="462"/>
                  <a:pt x="1682" y="461"/>
                  <a:pt x="1684" y="461"/>
                </a:cubicBezTo>
                <a:cubicBezTo>
                  <a:pt x="1682" y="459"/>
                  <a:pt x="1682" y="459"/>
                  <a:pt x="1682" y="459"/>
                </a:cubicBezTo>
                <a:cubicBezTo>
                  <a:pt x="1690" y="457"/>
                  <a:pt x="1690" y="457"/>
                  <a:pt x="1690" y="457"/>
                </a:cubicBezTo>
                <a:cubicBezTo>
                  <a:pt x="1692" y="457"/>
                  <a:pt x="1692" y="457"/>
                  <a:pt x="1692" y="457"/>
                </a:cubicBezTo>
                <a:cubicBezTo>
                  <a:pt x="1692" y="461"/>
                  <a:pt x="1692" y="461"/>
                  <a:pt x="1692" y="461"/>
                </a:cubicBezTo>
                <a:cubicBezTo>
                  <a:pt x="1686" y="460"/>
                  <a:pt x="1686" y="460"/>
                  <a:pt x="1686" y="460"/>
                </a:cubicBezTo>
                <a:cubicBezTo>
                  <a:pt x="1686" y="462"/>
                  <a:pt x="1686" y="462"/>
                  <a:pt x="1686" y="462"/>
                </a:cubicBezTo>
                <a:cubicBezTo>
                  <a:pt x="1683" y="463"/>
                  <a:pt x="1688" y="457"/>
                  <a:pt x="1682" y="462"/>
                </a:cubicBezTo>
                <a:cubicBezTo>
                  <a:pt x="1686" y="465"/>
                  <a:pt x="1686" y="465"/>
                  <a:pt x="1686" y="465"/>
                </a:cubicBezTo>
                <a:cubicBezTo>
                  <a:pt x="1684" y="466"/>
                  <a:pt x="1684" y="466"/>
                  <a:pt x="1684" y="466"/>
                </a:cubicBezTo>
                <a:cubicBezTo>
                  <a:pt x="1683" y="465"/>
                  <a:pt x="1683" y="465"/>
                  <a:pt x="1683" y="465"/>
                </a:cubicBezTo>
                <a:cubicBezTo>
                  <a:pt x="1673" y="473"/>
                  <a:pt x="1673" y="473"/>
                  <a:pt x="1673" y="473"/>
                </a:cubicBezTo>
                <a:cubicBezTo>
                  <a:pt x="1668" y="475"/>
                  <a:pt x="1668" y="475"/>
                  <a:pt x="1668" y="475"/>
                </a:cubicBezTo>
                <a:cubicBezTo>
                  <a:pt x="1665" y="477"/>
                  <a:pt x="1665" y="477"/>
                  <a:pt x="1665" y="477"/>
                </a:cubicBezTo>
                <a:cubicBezTo>
                  <a:pt x="1656" y="481"/>
                  <a:pt x="1656" y="481"/>
                  <a:pt x="1656" y="481"/>
                </a:cubicBezTo>
                <a:cubicBezTo>
                  <a:pt x="1654" y="479"/>
                  <a:pt x="1663" y="480"/>
                  <a:pt x="1653" y="483"/>
                </a:cubicBezTo>
                <a:cubicBezTo>
                  <a:pt x="1653" y="480"/>
                  <a:pt x="1653" y="480"/>
                  <a:pt x="1653" y="480"/>
                </a:cubicBezTo>
                <a:cubicBezTo>
                  <a:pt x="1650" y="481"/>
                  <a:pt x="1650" y="481"/>
                  <a:pt x="1650" y="481"/>
                </a:cubicBezTo>
                <a:cubicBezTo>
                  <a:pt x="1650" y="484"/>
                  <a:pt x="1650" y="484"/>
                  <a:pt x="1650" y="484"/>
                </a:cubicBezTo>
                <a:cubicBezTo>
                  <a:pt x="1649" y="484"/>
                  <a:pt x="1649" y="484"/>
                  <a:pt x="1649" y="484"/>
                </a:cubicBezTo>
                <a:cubicBezTo>
                  <a:pt x="1648" y="483"/>
                  <a:pt x="1648" y="483"/>
                  <a:pt x="1648" y="483"/>
                </a:cubicBezTo>
                <a:cubicBezTo>
                  <a:pt x="1655" y="478"/>
                  <a:pt x="1655" y="478"/>
                  <a:pt x="1655" y="478"/>
                </a:cubicBezTo>
                <a:cubicBezTo>
                  <a:pt x="1658" y="479"/>
                  <a:pt x="1658" y="479"/>
                  <a:pt x="1658" y="479"/>
                </a:cubicBezTo>
                <a:cubicBezTo>
                  <a:pt x="1659" y="477"/>
                  <a:pt x="1659" y="477"/>
                  <a:pt x="1659" y="477"/>
                </a:cubicBezTo>
                <a:cubicBezTo>
                  <a:pt x="1650" y="475"/>
                  <a:pt x="1650" y="475"/>
                  <a:pt x="1650" y="475"/>
                </a:cubicBezTo>
                <a:cubicBezTo>
                  <a:pt x="1644" y="477"/>
                  <a:pt x="1644" y="477"/>
                  <a:pt x="1644" y="477"/>
                </a:cubicBezTo>
                <a:cubicBezTo>
                  <a:pt x="1646" y="475"/>
                  <a:pt x="1646" y="475"/>
                  <a:pt x="1646" y="475"/>
                </a:cubicBezTo>
                <a:cubicBezTo>
                  <a:pt x="1651" y="471"/>
                  <a:pt x="1648" y="478"/>
                  <a:pt x="1656" y="473"/>
                </a:cubicBezTo>
                <a:cubicBezTo>
                  <a:pt x="1657" y="474"/>
                  <a:pt x="1657" y="474"/>
                  <a:pt x="1657" y="474"/>
                </a:cubicBezTo>
                <a:cubicBezTo>
                  <a:pt x="1664" y="470"/>
                  <a:pt x="1664" y="470"/>
                  <a:pt x="1664" y="470"/>
                </a:cubicBezTo>
                <a:cubicBezTo>
                  <a:pt x="1657" y="470"/>
                  <a:pt x="1657" y="470"/>
                  <a:pt x="1657" y="470"/>
                </a:cubicBezTo>
                <a:cubicBezTo>
                  <a:pt x="1657" y="470"/>
                  <a:pt x="1657" y="470"/>
                  <a:pt x="1657" y="470"/>
                </a:cubicBezTo>
                <a:cubicBezTo>
                  <a:pt x="1657" y="470"/>
                  <a:pt x="1657" y="471"/>
                  <a:pt x="1656" y="470"/>
                </a:cubicBezTo>
                <a:cubicBezTo>
                  <a:pt x="1658" y="468"/>
                  <a:pt x="1658" y="468"/>
                  <a:pt x="1658" y="468"/>
                </a:cubicBezTo>
                <a:cubicBezTo>
                  <a:pt x="1664" y="469"/>
                  <a:pt x="1648" y="476"/>
                  <a:pt x="1667" y="468"/>
                </a:cubicBezTo>
                <a:cubicBezTo>
                  <a:pt x="1668" y="469"/>
                  <a:pt x="1668" y="469"/>
                  <a:pt x="1668" y="469"/>
                </a:cubicBezTo>
                <a:cubicBezTo>
                  <a:pt x="1677" y="467"/>
                  <a:pt x="1677" y="467"/>
                  <a:pt x="1677" y="467"/>
                </a:cubicBezTo>
                <a:cubicBezTo>
                  <a:pt x="1679" y="466"/>
                  <a:pt x="1679" y="466"/>
                  <a:pt x="1679" y="466"/>
                </a:cubicBezTo>
                <a:cubicBezTo>
                  <a:pt x="1672" y="464"/>
                  <a:pt x="1672" y="464"/>
                  <a:pt x="1672" y="464"/>
                </a:cubicBezTo>
                <a:cubicBezTo>
                  <a:pt x="1655" y="467"/>
                  <a:pt x="1655" y="467"/>
                  <a:pt x="1655" y="467"/>
                </a:cubicBezTo>
                <a:cubicBezTo>
                  <a:pt x="1651" y="470"/>
                  <a:pt x="1651" y="470"/>
                  <a:pt x="1651" y="470"/>
                </a:cubicBezTo>
                <a:cubicBezTo>
                  <a:pt x="1650" y="471"/>
                  <a:pt x="1664" y="461"/>
                  <a:pt x="1644" y="473"/>
                </a:cubicBezTo>
                <a:cubicBezTo>
                  <a:pt x="1639" y="473"/>
                  <a:pt x="1639" y="473"/>
                  <a:pt x="1639" y="473"/>
                </a:cubicBezTo>
                <a:cubicBezTo>
                  <a:pt x="1632" y="477"/>
                  <a:pt x="1632" y="477"/>
                  <a:pt x="1632" y="477"/>
                </a:cubicBezTo>
                <a:cubicBezTo>
                  <a:pt x="1630" y="475"/>
                  <a:pt x="1630" y="475"/>
                  <a:pt x="1630" y="475"/>
                </a:cubicBezTo>
                <a:cubicBezTo>
                  <a:pt x="1629" y="479"/>
                  <a:pt x="1629" y="479"/>
                  <a:pt x="1629" y="479"/>
                </a:cubicBezTo>
                <a:cubicBezTo>
                  <a:pt x="1620" y="482"/>
                  <a:pt x="1620" y="482"/>
                  <a:pt x="1620" y="482"/>
                </a:cubicBezTo>
                <a:cubicBezTo>
                  <a:pt x="1618" y="484"/>
                  <a:pt x="1618" y="484"/>
                  <a:pt x="1618" y="484"/>
                </a:cubicBezTo>
                <a:cubicBezTo>
                  <a:pt x="1627" y="482"/>
                  <a:pt x="1627" y="482"/>
                  <a:pt x="1627" y="482"/>
                </a:cubicBezTo>
                <a:cubicBezTo>
                  <a:pt x="1623" y="485"/>
                  <a:pt x="1623" y="485"/>
                  <a:pt x="1623" y="485"/>
                </a:cubicBezTo>
                <a:cubicBezTo>
                  <a:pt x="1617" y="486"/>
                  <a:pt x="1617" y="486"/>
                  <a:pt x="1617" y="486"/>
                </a:cubicBezTo>
                <a:cubicBezTo>
                  <a:pt x="1621" y="483"/>
                  <a:pt x="1621" y="489"/>
                  <a:pt x="1609" y="489"/>
                </a:cubicBezTo>
                <a:cubicBezTo>
                  <a:pt x="1607" y="491"/>
                  <a:pt x="1607" y="491"/>
                  <a:pt x="1607" y="491"/>
                </a:cubicBezTo>
                <a:cubicBezTo>
                  <a:pt x="1602" y="493"/>
                  <a:pt x="1602" y="493"/>
                  <a:pt x="1602" y="493"/>
                </a:cubicBezTo>
                <a:cubicBezTo>
                  <a:pt x="1600" y="490"/>
                  <a:pt x="1608" y="491"/>
                  <a:pt x="1597" y="494"/>
                </a:cubicBezTo>
                <a:cubicBezTo>
                  <a:pt x="1598" y="490"/>
                  <a:pt x="1602" y="496"/>
                  <a:pt x="1603" y="490"/>
                </a:cubicBezTo>
                <a:cubicBezTo>
                  <a:pt x="1604" y="488"/>
                  <a:pt x="1607" y="492"/>
                  <a:pt x="1608" y="489"/>
                </a:cubicBezTo>
                <a:cubicBezTo>
                  <a:pt x="1608" y="488"/>
                  <a:pt x="1608" y="488"/>
                  <a:pt x="1608" y="488"/>
                </a:cubicBezTo>
                <a:cubicBezTo>
                  <a:pt x="1604" y="484"/>
                  <a:pt x="1608" y="491"/>
                  <a:pt x="1615" y="486"/>
                </a:cubicBezTo>
                <a:cubicBezTo>
                  <a:pt x="1618" y="484"/>
                  <a:pt x="1618" y="484"/>
                  <a:pt x="1618" y="484"/>
                </a:cubicBezTo>
                <a:cubicBezTo>
                  <a:pt x="1615" y="482"/>
                  <a:pt x="1611" y="481"/>
                  <a:pt x="1608" y="484"/>
                </a:cubicBezTo>
                <a:cubicBezTo>
                  <a:pt x="1601" y="487"/>
                  <a:pt x="1601" y="487"/>
                  <a:pt x="1601" y="487"/>
                </a:cubicBezTo>
                <a:cubicBezTo>
                  <a:pt x="1601" y="489"/>
                  <a:pt x="1601" y="489"/>
                  <a:pt x="1601" y="489"/>
                </a:cubicBezTo>
                <a:cubicBezTo>
                  <a:pt x="1593" y="488"/>
                  <a:pt x="1592" y="491"/>
                  <a:pt x="1584" y="494"/>
                </a:cubicBezTo>
                <a:cubicBezTo>
                  <a:pt x="1584" y="495"/>
                  <a:pt x="1584" y="495"/>
                  <a:pt x="1584" y="495"/>
                </a:cubicBezTo>
                <a:cubicBezTo>
                  <a:pt x="1582" y="494"/>
                  <a:pt x="1582" y="494"/>
                  <a:pt x="1582" y="494"/>
                </a:cubicBezTo>
                <a:cubicBezTo>
                  <a:pt x="1567" y="500"/>
                  <a:pt x="1567" y="500"/>
                  <a:pt x="1567" y="500"/>
                </a:cubicBezTo>
                <a:cubicBezTo>
                  <a:pt x="1557" y="503"/>
                  <a:pt x="1557" y="503"/>
                  <a:pt x="1557" y="503"/>
                </a:cubicBezTo>
                <a:cubicBezTo>
                  <a:pt x="1557" y="505"/>
                  <a:pt x="1557" y="505"/>
                  <a:pt x="1557" y="505"/>
                </a:cubicBezTo>
                <a:cubicBezTo>
                  <a:pt x="1557" y="504"/>
                  <a:pt x="1557" y="504"/>
                  <a:pt x="1557" y="504"/>
                </a:cubicBezTo>
                <a:cubicBezTo>
                  <a:pt x="1544" y="509"/>
                  <a:pt x="1544" y="509"/>
                  <a:pt x="1544" y="509"/>
                </a:cubicBezTo>
                <a:cubicBezTo>
                  <a:pt x="1541" y="512"/>
                  <a:pt x="1541" y="512"/>
                  <a:pt x="1541" y="512"/>
                </a:cubicBezTo>
                <a:cubicBezTo>
                  <a:pt x="1535" y="514"/>
                  <a:pt x="1535" y="514"/>
                  <a:pt x="1535" y="514"/>
                </a:cubicBezTo>
                <a:cubicBezTo>
                  <a:pt x="1535" y="512"/>
                  <a:pt x="1535" y="512"/>
                  <a:pt x="1535" y="512"/>
                </a:cubicBezTo>
                <a:cubicBezTo>
                  <a:pt x="1528" y="516"/>
                  <a:pt x="1528" y="516"/>
                  <a:pt x="1528" y="516"/>
                </a:cubicBezTo>
                <a:cubicBezTo>
                  <a:pt x="1526" y="515"/>
                  <a:pt x="1526" y="515"/>
                  <a:pt x="1526" y="515"/>
                </a:cubicBezTo>
                <a:cubicBezTo>
                  <a:pt x="1524" y="518"/>
                  <a:pt x="1524" y="518"/>
                  <a:pt x="1524" y="518"/>
                </a:cubicBezTo>
                <a:cubicBezTo>
                  <a:pt x="1518" y="516"/>
                  <a:pt x="1518" y="516"/>
                  <a:pt x="1518" y="516"/>
                </a:cubicBezTo>
                <a:cubicBezTo>
                  <a:pt x="1502" y="525"/>
                  <a:pt x="1502" y="525"/>
                  <a:pt x="1502" y="525"/>
                </a:cubicBezTo>
                <a:cubicBezTo>
                  <a:pt x="1499" y="525"/>
                  <a:pt x="1499" y="525"/>
                  <a:pt x="1499" y="525"/>
                </a:cubicBezTo>
                <a:cubicBezTo>
                  <a:pt x="1499" y="524"/>
                  <a:pt x="1499" y="524"/>
                  <a:pt x="1499" y="524"/>
                </a:cubicBezTo>
                <a:cubicBezTo>
                  <a:pt x="1499" y="524"/>
                  <a:pt x="1499" y="524"/>
                  <a:pt x="1499" y="524"/>
                </a:cubicBezTo>
                <a:cubicBezTo>
                  <a:pt x="1498" y="525"/>
                  <a:pt x="1498" y="525"/>
                  <a:pt x="1498" y="525"/>
                </a:cubicBezTo>
                <a:cubicBezTo>
                  <a:pt x="1499" y="528"/>
                  <a:pt x="1499" y="528"/>
                  <a:pt x="1499" y="528"/>
                </a:cubicBezTo>
                <a:cubicBezTo>
                  <a:pt x="1498" y="528"/>
                  <a:pt x="1498" y="528"/>
                  <a:pt x="1498" y="528"/>
                </a:cubicBezTo>
                <a:cubicBezTo>
                  <a:pt x="1499" y="531"/>
                  <a:pt x="1499" y="531"/>
                  <a:pt x="1499" y="531"/>
                </a:cubicBezTo>
                <a:cubicBezTo>
                  <a:pt x="1480" y="540"/>
                  <a:pt x="1480" y="540"/>
                  <a:pt x="1480" y="540"/>
                </a:cubicBezTo>
                <a:cubicBezTo>
                  <a:pt x="1470" y="545"/>
                  <a:pt x="1470" y="545"/>
                  <a:pt x="1470" y="545"/>
                </a:cubicBezTo>
                <a:cubicBezTo>
                  <a:pt x="1465" y="547"/>
                  <a:pt x="1465" y="547"/>
                  <a:pt x="1465" y="547"/>
                </a:cubicBezTo>
                <a:cubicBezTo>
                  <a:pt x="1465" y="548"/>
                  <a:pt x="1468" y="542"/>
                  <a:pt x="1464" y="550"/>
                </a:cubicBezTo>
                <a:cubicBezTo>
                  <a:pt x="1465" y="551"/>
                  <a:pt x="1465" y="551"/>
                  <a:pt x="1465" y="551"/>
                </a:cubicBezTo>
                <a:cubicBezTo>
                  <a:pt x="1466" y="550"/>
                  <a:pt x="1466" y="550"/>
                  <a:pt x="1466" y="550"/>
                </a:cubicBezTo>
                <a:cubicBezTo>
                  <a:pt x="1464" y="554"/>
                  <a:pt x="1464" y="554"/>
                  <a:pt x="1464" y="554"/>
                </a:cubicBezTo>
                <a:cubicBezTo>
                  <a:pt x="1465" y="554"/>
                  <a:pt x="1459" y="553"/>
                  <a:pt x="1466" y="554"/>
                </a:cubicBezTo>
                <a:cubicBezTo>
                  <a:pt x="1466" y="556"/>
                  <a:pt x="1466" y="556"/>
                  <a:pt x="1466" y="556"/>
                </a:cubicBezTo>
                <a:cubicBezTo>
                  <a:pt x="1465" y="556"/>
                  <a:pt x="1462" y="555"/>
                  <a:pt x="1464" y="558"/>
                </a:cubicBezTo>
                <a:cubicBezTo>
                  <a:pt x="1464" y="557"/>
                  <a:pt x="1463" y="558"/>
                  <a:pt x="1462" y="557"/>
                </a:cubicBezTo>
                <a:cubicBezTo>
                  <a:pt x="1464" y="556"/>
                  <a:pt x="1464" y="556"/>
                  <a:pt x="1464" y="556"/>
                </a:cubicBezTo>
                <a:cubicBezTo>
                  <a:pt x="1463" y="554"/>
                  <a:pt x="1463" y="554"/>
                  <a:pt x="1463" y="554"/>
                </a:cubicBezTo>
                <a:cubicBezTo>
                  <a:pt x="1457" y="552"/>
                  <a:pt x="1457" y="552"/>
                  <a:pt x="1457" y="552"/>
                </a:cubicBezTo>
                <a:cubicBezTo>
                  <a:pt x="1457" y="554"/>
                  <a:pt x="1457" y="554"/>
                  <a:pt x="1457" y="554"/>
                </a:cubicBezTo>
                <a:cubicBezTo>
                  <a:pt x="1451" y="554"/>
                  <a:pt x="1451" y="554"/>
                  <a:pt x="1451" y="554"/>
                </a:cubicBezTo>
                <a:cubicBezTo>
                  <a:pt x="1452" y="555"/>
                  <a:pt x="1452" y="555"/>
                  <a:pt x="1452" y="555"/>
                </a:cubicBezTo>
                <a:cubicBezTo>
                  <a:pt x="1450" y="555"/>
                  <a:pt x="1450" y="555"/>
                  <a:pt x="1450" y="555"/>
                </a:cubicBezTo>
                <a:cubicBezTo>
                  <a:pt x="1448" y="557"/>
                  <a:pt x="1448" y="557"/>
                  <a:pt x="1448" y="557"/>
                </a:cubicBezTo>
                <a:cubicBezTo>
                  <a:pt x="1452" y="561"/>
                  <a:pt x="1452" y="561"/>
                  <a:pt x="1452" y="561"/>
                </a:cubicBezTo>
                <a:cubicBezTo>
                  <a:pt x="1451" y="562"/>
                  <a:pt x="1451" y="562"/>
                  <a:pt x="1451" y="562"/>
                </a:cubicBezTo>
                <a:cubicBezTo>
                  <a:pt x="1450" y="559"/>
                  <a:pt x="1450" y="559"/>
                  <a:pt x="1450" y="559"/>
                </a:cubicBezTo>
                <a:cubicBezTo>
                  <a:pt x="1449" y="560"/>
                  <a:pt x="1449" y="560"/>
                  <a:pt x="1449" y="560"/>
                </a:cubicBezTo>
                <a:cubicBezTo>
                  <a:pt x="1444" y="563"/>
                  <a:pt x="1444" y="563"/>
                  <a:pt x="1444" y="563"/>
                </a:cubicBezTo>
                <a:cubicBezTo>
                  <a:pt x="1443" y="562"/>
                  <a:pt x="1443" y="562"/>
                  <a:pt x="1443" y="562"/>
                </a:cubicBezTo>
                <a:cubicBezTo>
                  <a:pt x="1441" y="564"/>
                  <a:pt x="1441" y="564"/>
                  <a:pt x="1441" y="564"/>
                </a:cubicBezTo>
                <a:cubicBezTo>
                  <a:pt x="1439" y="564"/>
                  <a:pt x="1439" y="564"/>
                  <a:pt x="1439" y="564"/>
                </a:cubicBezTo>
                <a:cubicBezTo>
                  <a:pt x="1440" y="563"/>
                  <a:pt x="1437" y="563"/>
                  <a:pt x="1439" y="562"/>
                </a:cubicBezTo>
                <a:cubicBezTo>
                  <a:pt x="1437" y="562"/>
                  <a:pt x="1437" y="562"/>
                  <a:pt x="1437" y="562"/>
                </a:cubicBezTo>
                <a:cubicBezTo>
                  <a:pt x="1435" y="564"/>
                  <a:pt x="1435" y="564"/>
                  <a:pt x="1435" y="564"/>
                </a:cubicBezTo>
                <a:cubicBezTo>
                  <a:pt x="1434" y="566"/>
                  <a:pt x="1434" y="566"/>
                  <a:pt x="1434" y="566"/>
                </a:cubicBezTo>
                <a:cubicBezTo>
                  <a:pt x="1433" y="566"/>
                  <a:pt x="1429" y="563"/>
                  <a:pt x="1430" y="567"/>
                </a:cubicBezTo>
                <a:cubicBezTo>
                  <a:pt x="1429" y="567"/>
                  <a:pt x="1439" y="564"/>
                  <a:pt x="1427" y="568"/>
                </a:cubicBezTo>
                <a:cubicBezTo>
                  <a:pt x="1425" y="567"/>
                  <a:pt x="1425" y="567"/>
                  <a:pt x="1425" y="567"/>
                </a:cubicBezTo>
                <a:cubicBezTo>
                  <a:pt x="1407" y="576"/>
                  <a:pt x="1407" y="576"/>
                  <a:pt x="1407" y="576"/>
                </a:cubicBezTo>
                <a:cubicBezTo>
                  <a:pt x="1398" y="580"/>
                  <a:pt x="1398" y="580"/>
                  <a:pt x="1398" y="580"/>
                </a:cubicBezTo>
                <a:cubicBezTo>
                  <a:pt x="1398" y="581"/>
                  <a:pt x="1398" y="581"/>
                  <a:pt x="1398" y="581"/>
                </a:cubicBezTo>
                <a:cubicBezTo>
                  <a:pt x="1393" y="583"/>
                  <a:pt x="1393" y="583"/>
                  <a:pt x="1393" y="583"/>
                </a:cubicBezTo>
                <a:cubicBezTo>
                  <a:pt x="1392" y="586"/>
                  <a:pt x="1392" y="586"/>
                  <a:pt x="1392" y="586"/>
                </a:cubicBezTo>
                <a:cubicBezTo>
                  <a:pt x="1395" y="587"/>
                  <a:pt x="1395" y="587"/>
                  <a:pt x="1395" y="587"/>
                </a:cubicBezTo>
                <a:cubicBezTo>
                  <a:pt x="1399" y="586"/>
                  <a:pt x="1397" y="586"/>
                  <a:pt x="1401" y="585"/>
                </a:cubicBezTo>
                <a:cubicBezTo>
                  <a:pt x="1402" y="585"/>
                  <a:pt x="1402" y="585"/>
                  <a:pt x="1402" y="585"/>
                </a:cubicBezTo>
                <a:cubicBezTo>
                  <a:pt x="1403" y="584"/>
                  <a:pt x="1403" y="584"/>
                  <a:pt x="1403" y="584"/>
                </a:cubicBezTo>
                <a:cubicBezTo>
                  <a:pt x="1402" y="584"/>
                  <a:pt x="1402" y="585"/>
                  <a:pt x="1401" y="584"/>
                </a:cubicBezTo>
                <a:cubicBezTo>
                  <a:pt x="1403" y="583"/>
                  <a:pt x="1403" y="583"/>
                  <a:pt x="1403" y="583"/>
                </a:cubicBezTo>
                <a:cubicBezTo>
                  <a:pt x="1402" y="582"/>
                  <a:pt x="1402" y="582"/>
                  <a:pt x="1402" y="582"/>
                </a:cubicBezTo>
                <a:cubicBezTo>
                  <a:pt x="1403" y="580"/>
                  <a:pt x="1388" y="585"/>
                  <a:pt x="1407" y="579"/>
                </a:cubicBezTo>
                <a:cubicBezTo>
                  <a:pt x="1408" y="580"/>
                  <a:pt x="1408" y="580"/>
                  <a:pt x="1408" y="580"/>
                </a:cubicBezTo>
                <a:cubicBezTo>
                  <a:pt x="1410" y="579"/>
                  <a:pt x="1410" y="579"/>
                  <a:pt x="1410" y="579"/>
                </a:cubicBezTo>
                <a:cubicBezTo>
                  <a:pt x="1409" y="578"/>
                  <a:pt x="1409" y="578"/>
                  <a:pt x="1409" y="578"/>
                </a:cubicBezTo>
                <a:cubicBezTo>
                  <a:pt x="1411" y="578"/>
                  <a:pt x="1411" y="578"/>
                  <a:pt x="1411" y="578"/>
                </a:cubicBezTo>
                <a:cubicBezTo>
                  <a:pt x="1410" y="580"/>
                  <a:pt x="1403" y="572"/>
                  <a:pt x="1407" y="584"/>
                </a:cubicBezTo>
                <a:cubicBezTo>
                  <a:pt x="1417" y="582"/>
                  <a:pt x="1417" y="582"/>
                  <a:pt x="1417" y="582"/>
                </a:cubicBezTo>
                <a:cubicBezTo>
                  <a:pt x="1420" y="580"/>
                  <a:pt x="1420" y="580"/>
                  <a:pt x="1420" y="580"/>
                </a:cubicBezTo>
                <a:cubicBezTo>
                  <a:pt x="1419" y="580"/>
                  <a:pt x="1417" y="578"/>
                  <a:pt x="1417" y="579"/>
                </a:cubicBezTo>
                <a:cubicBezTo>
                  <a:pt x="1417" y="579"/>
                  <a:pt x="1417" y="579"/>
                  <a:pt x="1417" y="579"/>
                </a:cubicBezTo>
                <a:cubicBezTo>
                  <a:pt x="1418" y="576"/>
                  <a:pt x="1418" y="576"/>
                  <a:pt x="1418" y="576"/>
                </a:cubicBezTo>
                <a:cubicBezTo>
                  <a:pt x="1418" y="575"/>
                  <a:pt x="1414" y="576"/>
                  <a:pt x="1417" y="573"/>
                </a:cubicBezTo>
                <a:cubicBezTo>
                  <a:pt x="1419" y="572"/>
                  <a:pt x="1419" y="572"/>
                  <a:pt x="1419" y="572"/>
                </a:cubicBezTo>
                <a:cubicBezTo>
                  <a:pt x="1420" y="573"/>
                  <a:pt x="1420" y="573"/>
                  <a:pt x="1420" y="573"/>
                </a:cubicBezTo>
                <a:cubicBezTo>
                  <a:pt x="1419" y="573"/>
                  <a:pt x="1424" y="568"/>
                  <a:pt x="1419" y="575"/>
                </a:cubicBezTo>
                <a:cubicBezTo>
                  <a:pt x="1421" y="576"/>
                  <a:pt x="1421" y="576"/>
                  <a:pt x="1421" y="576"/>
                </a:cubicBezTo>
                <a:cubicBezTo>
                  <a:pt x="1423" y="576"/>
                  <a:pt x="1423" y="576"/>
                  <a:pt x="1423" y="576"/>
                </a:cubicBezTo>
                <a:cubicBezTo>
                  <a:pt x="1420" y="577"/>
                  <a:pt x="1420" y="577"/>
                  <a:pt x="1420" y="577"/>
                </a:cubicBezTo>
                <a:cubicBezTo>
                  <a:pt x="1420" y="579"/>
                  <a:pt x="1420" y="579"/>
                  <a:pt x="1420" y="579"/>
                </a:cubicBezTo>
                <a:cubicBezTo>
                  <a:pt x="1423" y="580"/>
                  <a:pt x="1427" y="578"/>
                  <a:pt x="1428" y="579"/>
                </a:cubicBezTo>
                <a:cubicBezTo>
                  <a:pt x="1434" y="575"/>
                  <a:pt x="1434" y="575"/>
                  <a:pt x="1434" y="575"/>
                </a:cubicBezTo>
                <a:cubicBezTo>
                  <a:pt x="1435" y="575"/>
                  <a:pt x="1435" y="575"/>
                  <a:pt x="1435" y="575"/>
                </a:cubicBezTo>
                <a:cubicBezTo>
                  <a:pt x="1438" y="572"/>
                  <a:pt x="1438" y="572"/>
                  <a:pt x="1438" y="572"/>
                </a:cubicBezTo>
                <a:cubicBezTo>
                  <a:pt x="1438" y="572"/>
                  <a:pt x="1441" y="574"/>
                  <a:pt x="1437" y="572"/>
                </a:cubicBezTo>
                <a:cubicBezTo>
                  <a:pt x="1440" y="570"/>
                  <a:pt x="1440" y="570"/>
                  <a:pt x="1440" y="570"/>
                </a:cubicBezTo>
                <a:cubicBezTo>
                  <a:pt x="1444" y="573"/>
                  <a:pt x="1444" y="573"/>
                  <a:pt x="1444" y="573"/>
                </a:cubicBezTo>
                <a:cubicBezTo>
                  <a:pt x="1446" y="573"/>
                  <a:pt x="1446" y="573"/>
                  <a:pt x="1446" y="573"/>
                </a:cubicBezTo>
                <a:cubicBezTo>
                  <a:pt x="1446" y="572"/>
                  <a:pt x="1436" y="575"/>
                  <a:pt x="1447" y="569"/>
                </a:cubicBezTo>
                <a:cubicBezTo>
                  <a:pt x="1448" y="570"/>
                  <a:pt x="1448" y="570"/>
                  <a:pt x="1448" y="570"/>
                </a:cubicBezTo>
                <a:cubicBezTo>
                  <a:pt x="1449" y="568"/>
                  <a:pt x="1449" y="568"/>
                  <a:pt x="1449" y="568"/>
                </a:cubicBezTo>
                <a:cubicBezTo>
                  <a:pt x="1451" y="568"/>
                  <a:pt x="1451" y="568"/>
                  <a:pt x="1451" y="568"/>
                </a:cubicBezTo>
                <a:cubicBezTo>
                  <a:pt x="1450" y="571"/>
                  <a:pt x="1450" y="571"/>
                  <a:pt x="1450" y="571"/>
                </a:cubicBezTo>
                <a:cubicBezTo>
                  <a:pt x="1449" y="570"/>
                  <a:pt x="1453" y="571"/>
                  <a:pt x="1448" y="572"/>
                </a:cubicBezTo>
                <a:cubicBezTo>
                  <a:pt x="1451" y="576"/>
                  <a:pt x="1452" y="568"/>
                  <a:pt x="1456" y="571"/>
                </a:cubicBezTo>
                <a:cubicBezTo>
                  <a:pt x="1457" y="570"/>
                  <a:pt x="1457" y="570"/>
                  <a:pt x="1457" y="570"/>
                </a:cubicBezTo>
                <a:cubicBezTo>
                  <a:pt x="1463" y="569"/>
                  <a:pt x="1463" y="569"/>
                  <a:pt x="1463" y="569"/>
                </a:cubicBezTo>
                <a:cubicBezTo>
                  <a:pt x="1464" y="564"/>
                  <a:pt x="1464" y="564"/>
                  <a:pt x="1464" y="564"/>
                </a:cubicBezTo>
                <a:cubicBezTo>
                  <a:pt x="1465" y="562"/>
                  <a:pt x="1469" y="567"/>
                  <a:pt x="1469" y="563"/>
                </a:cubicBezTo>
                <a:cubicBezTo>
                  <a:pt x="1471" y="561"/>
                  <a:pt x="1471" y="561"/>
                  <a:pt x="1471" y="561"/>
                </a:cubicBezTo>
                <a:cubicBezTo>
                  <a:pt x="1472" y="562"/>
                  <a:pt x="1472" y="562"/>
                  <a:pt x="1472" y="562"/>
                </a:cubicBezTo>
                <a:cubicBezTo>
                  <a:pt x="1475" y="561"/>
                  <a:pt x="1475" y="561"/>
                  <a:pt x="1475" y="561"/>
                </a:cubicBezTo>
                <a:cubicBezTo>
                  <a:pt x="1476" y="564"/>
                  <a:pt x="1476" y="564"/>
                  <a:pt x="1476" y="564"/>
                </a:cubicBezTo>
                <a:cubicBezTo>
                  <a:pt x="1485" y="563"/>
                  <a:pt x="1485" y="563"/>
                  <a:pt x="1485" y="563"/>
                </a:cubicBezTo>
                <a:cubicBezTo>
                  <a:pt x="1488" y="559"/>
                  <a:pt x="1488" y="559"/>
                  <a:pt x="1488" y="559"/>
                </a:cubicBezTo>
                <a:cubicBezTo>
                  <a:pt x="1491" y="558"/>
                  <a:pt x="1491" y="558"/>
                  <a:pt x="1491" y="558"/>
                </a:cubicBezTo>
                <a:cubicBezTo>
                  <a:pt x="1492" y="559"/>
                  <a:pt x="1492" y="559"/>
                  <a:pt x="1492" y="559"/>
                </a:cubicBezTo>
                <a:cubicBezTo>
                  <a:pt x="1498" y="557"/>
                  <a:pt x="1498" y="557"/>
                  <a:pt x="1498" y="557"/>
                </a:cubicBezTo>
                <a:cubicBezTo>
                  <a:pt x="1499" y="556"/>
                  <a:pt x="1484" y="556"/>
                  <a:pt x="1502" y="560"/>
                </a:cubicBezTo>
                <a:cubicBezTo>
                  <a:pt x="1502" y="555"/>
                  <a:pt x="1502" y="555"/>
                  <a:pt x="1502" y="555"/>
                </a:cubicBezTo>
                <a:cubicBezTo>
                  <a:pt x="1509" y="555"/>
                  <a:pt x="1509" y="555"/>
                  <a:pt x="1509" y="555"/>
                </a:cubicBezTo>
                <a:cubicBezTo>
                  <a:pt x="1512" y="553"/>
                  <a:pt x="1512" y="553"/>
                  <a:pt x="1512" y="553"/>
                </a:cubicBezTo>
                <a:cubicBezTo>
                  <a:pt x="1513" y="554"/>
                  <a:pt x="1513" y="554"/>
                  <a:pt x="1513" y="554"/>
                </a:cubicBezTo>
                <a:cubicBezTo>
                  <a:pt x="1516" y="553"/>
                  <a:pt x="1516" y="553"/>
                  <a:pt x="1516" y="553"/>
                </a:cubicBezTo>
                <a:cubicBezTo>
                  <a:pt x="1517" y="551"/>
                  <a:pt x="1517" y="551"/>
                  <a:pt x="1517" y="551"/>
                </a:cubicBezTo>
                <a:cubicBezTo>
                  <a:pt x="1514" y="550"/>
                  <a:pt x="1514" y="550"/>
                  <a:pt x="1514" y="550"/>
                </a:cubicBezTo>
                <a:cubicBezTo>
                  <a:pt x="1512" y="552"/>
                  <a:pt x="1512" y="552"/>
                  <a:pt x="1512" y="552"/>
                </a:cubicBezTo>
                <a:cubicBezTo>
                  <a:pt x="1512" y="550"/>
                  <a:pt x="1512" y="550"/>
                  <a:pt x="1512" y="550"/>
                </a:cubicBezTo>
                <a:cubicBezTo>
                  <a:pt x="1516" y="550"/>
                  <a:pt x="1516" y="550"/>
                  <a:pt x="1516" y="550"/>
                </a:cubicBezTo>
                <a:cubicBezTo>
                  <a:pt x="1520" y="551"/>
                  <a:pt x="1520" y="551"/>
                  <a:pt x="1520" y="551"/>
                </a:cubicBezTo>
                <a:cubicBezTo>
                  <a:pt x="1522" y="548"/>
                  <a:pt x="1522" y="548"/>
                  <a:pt x="1522" y="548"/>
                </a:cubicBezTo>
                <a:cubicBezTo>
                  <a:pt x="1525" y="549"/>
                  <a:pt x="1525" y="549"/>
                  <a:pt x="1525" y="549"/>
                </a:cubicBezTo>
                <a:cubicBezTo>
                  <a:pt x="1526" y="549"/>
                  <a:pt x="1526" y="549"/>
                  <a:pt x="1526" y="549"/>
                </a:cubicBezTo>
                <a:cubicBezTo>
                  <a:pt x="1526" y="549"/>
                  <a:pt x="1515" y="552"/>
                  <a:pt x="1527" y="545"/>
                </a:cubicBezTo>
                <a:cubicBezTo>
                  <a:pt x="1527" y="545"/>
                  <a:pt x="1522" y="544"/>
                  <a:pt x="1527" y="547"/>
                </a:cubicBezTo>
                <a:cubicBezTo>
                  <a:pt x="1534" y="544"/>
                  <a:pt x="1534" y="544"/>
                  <a:pt x="1534" y="544"/>
                </a:cubicBezTo>
                <a:cubicBezTo>
                  <a:pt x="1534" y="544"/>
                  <a:pt x="1534" y="544"/>
                  <a:pt x="1534" y="544"/>
                </a:cubicBezTo>
                <a:cubicBezTo>
                  <a:pt x="1537" y="541"/>
                  <a:pt x="1537" y="541"/>
                  <a:pt x="1537" y="541"/>
                </a:cubicBezTo>
                <a:cubicBezTo>
                  <a:pt x="1538" y="542"/>
                  <a:pt x="1538" y="542"/>
                  <a:pt x="1538" y="542"/>
                </a:cubicBezTo>
                <a:cubicBezTo>
                  <a:pt x="1539" y="540"/>
                  <a:pt x="1539" y="540"/>
                  <a:pt x="1539" y="540"/>
                </a:cubicBezTo>
                <a:cubicBezTo>
                  <a:pt x="1543" y="544"/>
                  <a:pt x="1543" y="544"/>
                  <a:pt x="1543" y="544"/>
                </a:cubicBezTo>
                <a:cubicBezTo>
                  <a:pt x="1549" y="541"/>
                  <a:pt x="1549" y="541"/>
                  <a:pt x="1549" y="541"/>
                </a:cubicBezTo>
                <a:cubicBezTo>
                  <a:pt x="1549" y="539"/>
                  <a:pt x="1549" y="539"/>
                  <a:pt x="1549" y="539"/>
                </a:cubicBezTo>
                <a:cubicBezTo>
                  <a:pt x="1554" y="539"/>
                  <a:pt x="1554" y="539"/>
                  <a:pt x="1554" y="539"/>
                </a:cubicBezTo>
                <a:cubicBezTo>
                  <a:pt x="1554" y="538"/>
                  <a:pt x="1554" y="538"/>
                  <a:pt x="1554" y="538"/>
                </a:cubicBezTo>
                <a:cubicBezTo>
                  <a:pt x="1554" y="538"/>
                  <a:pt x="1556" y="537"/>
                  <a:pt x="1555" y="539"/>
                </a:cubicBezTo>
                <a:cubicBezTo>
                  <a:pt x="1558" y="536"/>
                  <a:pt x="1558" y="536"/>
                  <a:pt x="1558" y="536"/>
                </a:cubicBezTo>
                <a:cubicBezTo>
                  <a:pt x="1563" y="536"/>
                  <a:pt x="1563" y="536"/>
                  <a:pt x="1563" y="536"/>
                </a:cubicBezTo>
                <a:cubicBezTo>
                  <a:pt x="1566" y="539"/>
                  <a:pt x="1568" y="534"/>
                  <a:pt x="1569" y="535"/>
                </a:cubicBezTo>
                <a:cubicBezTo>
                  <a:pt x="1569" y="532"/>
                  <a:pt x="1572" y="537"/>
                  <a:pt x="1569" y="532"/>
                </a:cubicBezTo>
                <a:cubicBezTo>
                  <a:pt x="1572" y="532"/>
                  <a:pt x="1572" y="532"/>
                  <a:pt x="1572" y="532"/>
                </a:cubicBezTo>
                <a:cubicBezTo>
                  <a:pt x="1569" y="529"/>
                  <a:pt x="1569" y="529"/>
                  <a:pt x="1569" y="529"/>
                </a:cubicBezTo>
                <a:cubicBezTo>
                  <a:pt x="1575" y="529"/>
                  <a:pt x="1575" y="529"/>
                  <a:pt x="1575" y="529"/>
                </a:cubicBezTo>
                <a:cubicBezTo>
                  <a:pt x="1575" y="526"/>
                  <a:pt x="1575" y="526"/>
                  <a:pt x="1575" y="526"/>
                </a:cubicBezTo>
                <a:cubicBezTo>
                  <a:pt x="1576" y="526"/>
                  <a:pt x="1576" y="527"/>
                  <a:pt x="1577" y="526"/>
                </a:cubicBezTo>
                <a:cubicBezTo>
                  <a:pt x="1577" y="525"/>
                  <a:pt x="1577" y="525"/>
                  <a:pt x="1577" y="525"/>
                </a:cubicBezTo>
                <a:cubicBezTo>
                  <a:pt x="1572" y="525"/>
                  <a:pt x="1572" y="525"/>
                  <a:pt x="1572" y="525"/>
                </a:cubicBezTo>
                <a:cubicBezTo>
                  <a:pt x="1568" y="529"/>
                  <a:pt x="1568" y="529"/>
                  <a:pt x="1568" y="529"/>
                </a:cubicBezTo>
                <a:cubicBezTo>
                  <a:pt x="1568" y="531"/>
                  <a:pt x="1568" y="531"/>
                  <a:pt x="1568" y="531"/>
                </a:cubicBezTo>
                <a:cubicBezTo>
                  <a:pt x="1563" y="532"/>
                  <a:pt x="1563" y="532"/>
                  <a:pt x="1563" y="532"/>
                </a:cubicBezTo>
                <a:cubicBezTo>
                  <a:pt x="1559" y="531"/>
                  <a:pt x="1559" y="531"/>
                  <a:pt x="1559" y="531"/>
                </a:cubicBezTo>
                <a:cubicBezTo>
                  <a:pt x="1556" y="533"/>
                  <a:pt x="1556" y="533"/>
                  <a:pt x="1556" y="533"/>
                </a:cubicBezTo>
                <a:cubicBezTo>
                  <a:pt x="1557" y="533"/>
                  <a:pt x="1559" y="531"/>
                  <a:pt x="1561" y="535"/>
                </a:cubicBezTo>
                <a:cubicBezTo>
                  <a:pt x="1556" y="535"/>
                  <a:pt x="1556" y="535"/>
                  <a:pt x="1556" y="535"/>
                </a:cubicBezTo>
                <a:cubicBezTo>
                  <a:pt x="1550" y="538"/>
                  <a:pt x="1550" y="538"/>
                  <a:pt x="1550" y="538"/>
                </a:cubicBezTo>
                <a:cubicBezTo>
                  <a:pt x="1548" y="537"/>
                  <a:pt x="1548" y="537"/>
                  <a:pt x="1548" y="537"/>
                </a:cubicBezTo>
                <a:cubicBezTo>
                  <a:pt x="1548" y="540"/>
                  <a:pt x="1548" y="540"/>
                  <a:pt x="1548" y="540"/>
                </a:cubicBezTo>
                <a:cubicBezTo>
                  <a:pt x="1546" y="540"/>
                  <a:pt x="1546" y="540"/>
                  <a:pt x="1546" y="540"/>
                </a:cubicBezTo>
                <a:cubicBezTo>
                  <a:pt x="1546" y="538"/>
                  <a:pt x="1546" y="538"/>
                  <a:pt x="1546" y="538"/>
                </a:cubicBezTo>
                <a:cubicBezTo>
                  <a:pt x="1543" y="538"/>
                  <a:pt x="1543" y="538"/>
                  <a:pt x="1543" y="538"/>
                </a:cubicBezTo>
                <a:cubicBezTo>
                  <a:pt x="1544" y="534"/>
                  <a:pt x="1544" y="534"/>
                  <a:pt x="1544" y="534"/>
                </a:cubicBezTo>
                <a:cubicBezTo>
                  <a:pt x="1545" y="536"/>
                  <a:pt x="1545" y="536"/>
                  <a:pt x="1545" y="536"/>
                </a:cubicBezTo>
                <a:cubicBezTo>
                  <a:pt x="1549" y="536"/>
                  <a:pt x="1549" y="536"/>
                  <a:pt x="1549" y="536"/>
                </a:cubicBezTo>
                <a:cubicBezTo>
                  <a:pt x="1549" y="534"/>
                  <a:pt x="1549" y="534"/>
                  <a:pt x="1549" y="534"/>
                </a:cubicBezTo>
                <a:cubicBezTo>
                  <a:pt x="1545" y="534"/>
                  <a:pt x="1545" y="534"/>
                  <a:pt x="1545" y="534"/>
                </a:cubicBezTo>
                <a:cubicBezTo>
                  <a:pt x="1546" y="532"/>
                  <a:pt x="1546" y="532"/>
                  <a:pt x="1546" y="532"/>
                </a:cubicBezTo>
                <a:cubicBezTo>
                  <a:pt x="1546" y="532"/>
                  <a:pt x="1546" y="532"/>
                  <a:pt x="1546" y="532"/>
                </a:cubicBezTo>
                <a:cubicBezTo>
                  <a:pt x="1555" y="528"/>
                  <a:pt x="1555" y="528"/>
                  <a:pt x="1555" y="528"/>
                </a:cubicBezTo>
                <a:cubicBezTo>
                  <a:pt x="1556" y="529"/>
                  <a:pt x="1556" y="529"/>
                  <a:pt x="1556" y="529"/>
                </a:cubicBezTo>
                <a:cubicBezTo>
                  <a:pt x="1561" y="525"/>
                  <a:pt x="1561" y="525"/>
                  <a:pt x="1561" y="525"/>
                </a:cubicBezTo>
                <a:cubicBezTo>
                  <a:pt x="1565" y="525"/>
                  <a:pt x="1565" y="525"/>
                  <a:pt x="1565" y="525"/>
                </a:cubicBezTo>
                <a:cubicBezTo>
                  <a:pt x="1564" y="525"/>
                  <a:pt x="1564" y="525"/>
                  <a:pt x="1564" y="525"/>
                </a:cubicBezTo>
                <a:cubicBezTo>
                  <a:pt x="1567" y="526"/>
                  <a:pt x="1567" y="526"/>
                  <a:pt x="1567" y="526"/>
                </a:cubicBezTo>
                <a:cubicBezTo>
                  <a:pt x="1571" y="525"/>
                  <a:pt x="1571" y="525"/>
                  <a:pt x="1571" y="525"/>
                </a:cubicBezTo>
                <a:cubicBezTo>
                  <a:pt x="1571" y="523"/>
                  <a:pt x="1571" y="523"/>
                  <a:pt x="1571" y="523"/>
                </a:cubicBezTo>
                <a:cubicBezTo>
                  <a:pt x="1573" y="523"/>
                  <a:pt x="1573" y="523"/>
                  <a:pt x="1573" y="523"/>
                </a:cubicBezTo>
                <a:cubicBezTo>
                  <a:pt x="1575" y="522"/>
                  <a:pt x="1575" y="522"/>
                  <a:pt x="1575" y="522"/>
                </a:cubicBezTo>
                <a:cubicBezTo>
                  <a:pt x="1573" y="521"/>
                  <a:pt x="1573" y="521"/>
                  <a:pt x="1573" y="521"/>
                </a:cubicBezTo>
                <a:cubicBezTo>
                  <a:pt x="1576" y="520"/>
                  <a:pt x="1576" y="520"/>
                  <a:pt x="1576" y="520"/>
                </a:cubicBezTo>
                <a:cubicBezTo>
                  <a:pt x="1578" y="516"/>
                  <a:pt x="1578" y="516"/>
                  <a:pt x="1578" y="516"/>
                </a:cubicBezTo>
                <a:cubicBezTo>
                  <a:pt x="1582" y="516"/>
                  <a:pt x="1582" y="516"/>
                  <a:pt x="1582" y="516"/>
                </a:cubicBezTo>
                <a:cubicBezTo>
                  <a:pt x="1584" y="514"/>
                  <a:pt x="1584" y="514"/>
                  <a:pt x="1584" y="514"/>
                </a:cubicBezTo>
                <a:cubicBezTo>
                  <a:pt x="1585" y="516"/>
                  <a:pt x="1585" y="516"/>
                  <a:pt x="1585" y="516"/>
                </a:cubicBezTo>
                <a:cubicBezTo>
                  <a:pt x="1586" y="515"/>
                  <a:pt x="1586" y="515"/>
                  <a:pt x="1586" y="515"/>
                </a:cubicBezTo>
                <a:cubicBezTo>
                  <a:pt x="1585" y="520"/>
                  <a:pt x="1585" y="520"/>
                  <a:pt x="1585" y="520"/>
                </a:cubicBezTo>
                <a:cubicBezTo>
                  <a:pt x="1585" y="520"/>
                  <a:pt x="1585" y="520"/>
                  <a:pt x="1585" y="520"/>
                </a:cubicBezTo>
                <a:cubicBezTo>
                  <a:pt x="1585" y="518"/>
                  <a:pt x="1579" y="522"/>
                  <a:pt x="1583" y="517"/>
                </a:cubicBezTo>
                <a:cubicBezTo>
                  <a:pt x="1582" y="520"/>
                  <a:pt x="1582" y="520"/>
                  <a:pt x="1582" y="520"/>
                </a:cubicBezTo>
                <a:cubicBezTo>
                  <a:pt x="1577" y="521"/>
                  <a:pt x="1577" y="521"/>
                  <a:pt x="1577" y="521"/>
                </a:cubicBezTo>
                <a:cubicBezTo>
                  <a:pt x="1578" y="525"/>
                  <a:pt x="1578" y="525"/>
                  <a:pt x="1578" y="525"/>
                </a:cubicBezTo>
                <a:cubicBezTo>
                  <a:pt x="1581" y="525"/>
                  <a:pt x="1581" y="525"/>
                  <a:pt x="1581" y="525"/>
                </a:cubicBezTo>
                <a:cubicBezTo>
                  <a:pt x="1581" y="523"/>
                  <a:pt x="1583" y="527"/>
                  <a:pt x="1582" y="523"/>
                </a:cubicBezTo>
                <a:cubicBezTo>
                  <a:pt x="1583" y="525"/>
                  <a:pt x="1583" y="525"/>
                  <a:pt x="1583" y="525"/>
                </a:cubicBezTo>
                <a:cubicBezTo>
                  <a:pt x="1584" y="524"/>
                  <a:pt x="1593" y="529"/>
                  <a:pt x="1590" y="522"/>
                </a:cubicBezTo>
                <a:cubicBezTo>
                  <a:pt x="1593" y="520"/>
                  <a:pt x="1593" y="520"/>
                  <a:pt x="1593" y="520"/>
                </a:cubicBezTo>
                <a:cubicBezTo>
                  <a:pt x="1600" y="517"/>
                  <a:pt x="1600" y="517"/>
                  <a:pt x="1600" y="517"/>
                </a:cubicBezTo>
                <a:cubicBezTo>
                  <a:pt x="1599" y="515"/>
                  <a:pt x="1599" y="515"/>
                  <a:pt x="1599" y="515"/>
                </a:cubicBezTo>
                <a:cubicBezTo>
                  <a:pt x="1601" y="515"/>
                  <a:pt x="1601" y="515"/>
                  <a:pt x="1601" y="515"/>
                </a:cubicBezTo>
                <a:cubicBezTo>
                  <a:pt x="1600" y="517"/>
                  <a:pt x="1600" y="517"/>
                  <a:pt x="1600" y="517"/>
                </a:cubicBezTo>
                <a:cubicBezTo>
                  <a:pt x="1600" y="519"/>
                  <a:pt x="1600" y="519"/>
                  <a:pt x="1600" y="519"/>
                </a:cubicBezTo>
                <a:cubicBezTo>
                  <a:pt x="1594" y="522"/>
                  <a:pt x="1594" y="522"/>
                  <a:pt x="1594" y="522"/>
                </a:cubicBezTo>
                <a:cubicBezTo>
                  <a:pt x="1592" y="522"/>
                  <a:pt x="1597" y="520"/>
                  <a:pt x="1591" y="521"/>
                </a:cubicBezTo>
                <a:cubicBezTo>
                  <a:pt x="1588" y="525"/>
                  <a:pt x="1588" y="525"/>
                  <a:pt x="1588" y="525"/>
                </a:cubicBezTo>
                <a:cubicBezTo>
                  <a:pt x="1583" y="527"/>
                  <a:pt x="1619" y="508"/>
                  <a:pt x="1572" y="534"/>
                </a:cubicBezTo>
                <a:cubicBezTo>
                  <a:pt x="1563" y="539"/>
                  <a:pt x="1563" y="539"/>
                  <a:pt x="1563" y="539"/>
                </a:cubicBezTo>
                <a:cubicBezTo>
                  <a:pt x="1562" y="537"/>
                  <a:pt x="1562" y="537"/>
                  <a:pt x="1562" y="537"/>
                </a:cubicBezTo>
                <a:cubicBezTo>
                  <a:pt x="1555" y="545"/>
                  <a:pt x="1555" y="545"/>
                  <a:pt x="1555" y="545"/>
                </a:cubicBezTo>
                <a:cubicBezTo>
                  <a:pt x="1552" y="546"/>
                  <a:pt x="1552" y="546"/>
                  <a:pt x="1552" y="546"/>
                </a:cubicBezTo>
                <a:cubicBezTo>
                  <a:pt x="1552" y="545"/>
                  <a:pt x="1552" y="545"/>
                  <a:pt x="1552" y="545"/>
                </a:cubicBezTo>
                <a:cubicBezTo>
                  <a:pt x="1543" y="549"/>
                  <a:pt x="1543" y="549"/>
                  <a:pt x="1543" y="549"/>
                </a:cubicBezTo>
                <a:cubicBezTo>
                  <a:pt x="1543" y="549"/>
                  <a:pt x="1546" y="550"/>
                  <a:pt x="1542" y="550"/>
                </a:cubicBezTo>
                <a:cubicBezTo>
                  <a:pt x="1544" y="553"/>
                  <a:pt x="1550" y="546"/>
                  <a:pt x="1561" y="547"/>
                </a:cubicBezTo>
                <a:cubicBezTo>
                  <a:pt x="1559" y="547"/>
                  <a:pt x="1559" y="545"/>
                  <a:pt x="1561" y="545"/>
                </a:cubicBezTo>
                <a:cubicBezTo>
                  <a:pt x="1561" y="546"/>
                  <a:pt x="1561" y="546"/>
                  <a:pt x="1561" y="546"/>
                </a:cubicBezTo>
                <a:cubicBezTo>
                  <a:pt x="1557" y="546"/>
                  <a:pt x="1564" y="551"/>
                  <a:pt x="1564" y="543"/>
                </a:cubicBezTo>
                <a:cubicBezTo>
                  <a:pt x="1564" y="544"/>
                  <a:pt x="1564" y="544"/>
                  <a:pt x="1564" y="544"/>
                </a:cubicBezTo>
                <a:cubicBezTo>
                  <a:pt x="1566" y="543"/>
                  <a:pt x="1566" y="543"/>
                  <a:pt x="1566" y="543"/>
                </a:cubicBezTo>
                <a:cubicBezTo>
                  <a:pt x="1572" y="542"/>
                  <a:pt x="1572" y="542"/>
                  <a:pt x="1572" y="542"/>
                </a:cubicBezTo>
                <a:cubicBezTo>
                  <a:pt x="1569" y="544"/>
                  <a:pt x="1569" y="544"/>
                  <a:pt x="1569" y="544"/>
                </a:cubicBezTo>
                <a:cubicBezTo>
                  <a:pt x="1577" y="546"/>
                  <a:pt x="1577" y="546"/>
                  <a:pt x="1577" y="546"/>
                </a:cubicBezTo>
                <a:cubicBezTo>
                  <a:pt x="1578" y="545"/>
                  <a:pt x="1578" y="545"/>
                  <a:pt x="1578" y="545"/>
                </a:cubicBezTo>
                <a:cubicBezTo>
                  <a:pt x="1578" y="547"/>
                  <a:pt x="1578" y="547"/>
                  <a:pt x="1578" y="547"/>
                </a:cubicBezTo>
                <a:cubicBezTo>
                  <a:pt x="1579" y="547"/>
                  <a:pt x="1580" y="549"/>
                  <a:pt x="1581" y="547"/>
                </a:cubicBezTo>
                <a:cubicBezTo>
                  <a:pt x="1581" y="545"/>
                  <a:pt x="1581" y="545"/>
                  <a:pt x="1581" y="545"/>
                </a:cubicBezTo>
                <a:cubicBezTo>
                  <a:pt x="1584" y="543"/>
                  <a:pt x="1584" y="543"/>
                  <a:pt x="1584" y="543"/>
                </a:cubicBezTo>
                <a:cubicBezTo>
                  <a:pt x="1583" y="546"/>
                  <a:pt x="1583" y="546"/>
                  <a:pt x="1583" y="546"/>
                </a:cubicBezTo>
                <a:cubicBezTo>
                  <a:pt x="1588" y="546"/>
                  <a:pt x="1588" y="546"/>
                  <a:pt x="1588" y="546"/>
                </a:cubicBezTo>
                <a:cubicBezTo>
                  <a:pt x="1590" y="543"/>
                  <a:pt x="1590" y="543"/>
                  <a:pt x="1590" y="543"/>
                </a:cubicBezTo>
                <a:cubicBezTo>
                  <a:pt x="1591" y="543"/>
                  <a:pt x="1592" y="543"/>
                  <a:pt x="1593" y="543"/>
                </a:cubicBezTo>
                <a:cubicBezTo>
                  <a:pt x="1589" y="542"/>
                  <a:pt x="1589" y="542"/>
                  <a:pt x="1589" y="542"/>
                </a:cubicBezTo>
                <a:cubicBezTo>
                  <a:pt x="1588" y="542"/>
                  <a:pt x="1588" y="542"/>
                  <a:pt x="1588" y="542"/>
                </a:cubicBezTo>
                <a:cubicBezTo>
                  <a:pt x="1589" y="541"/>
                  <a:pt x="1589" y="541"/>
                  <a:pt x="1589" y="541"/>
                </a:cubicBezTo>
                <a:cubicBezTo>
                  <a:pt x="1587" y="540"/>
                  <a:pt x="1587" y="540"/>
                  <a:pt x="1587" y="540"/>
                </a:cubicBezTo>
                <a:cubicBezTo>
                  <a:pt x="1587" y="536"/>
                  <a:pt x="1587" y="536"/>
                  <a:pt x="1587" y="536"/>
                </a:cubicBezTo>
                <a:cubicBezTo>
                  <a:pt x="1590" y="537"/>
                  <a:pt x="1590" y="537"/>
                  <a:pt x="1590" y="537"/>
                </a:cubicBezTo>
                <a:cubicBezTo>
                  <a:pt x="1590" y="540"/>
                  <a:pt x="1590" y="540"/>
                  <a:pt x="1590" y="540"/>
                </a:cubicBezTo>
                <a:cubicBezTo>
                  <a:pt x="1594" y="539"/>
                  <a:pt x="1594" y="539"/>
                  <a:pt x="1594" y="539"/>
                </a:cubicBezTo>
                <a:cubicBezTo>
                  <a:pt x="1594" y="535"/>
                  <a:pt x="1594" y="535"/>
                  <a:pt x="1594" y="535"/>
                </a:cubicBezTo>
                <a:cubicBezTo>
                  <a:pt x="1597" y="535"/>
                  <a:pt x="1598" y="532"/>
                  <a:pt x="1601" y="535"/>
                </a:cubicBezTo>
                <a:cubicBezTo>
                  <a:pt x="1603" y="535"/>
                  <a:pt x="1604" y="531"/>
                  <a:pt x="1605" y="535"/>
                </a:cubicBezTo>
                <a:cubicBezTo>
                  <a:pt x="1603" y="538"/>
                  <a:pt x="1603" y="538"/>
                  <a:pt x="1603" y="538"/>
                </a:cubicBezTo>
                <a:cubicBezTo>
                  <a:pt x="1605" y="539"/>
                  <a:pt x="1605" y="539"/>
                  <a:pt x="1605" y="539"/>
                </a:cubicBezTo>
                <a:cubicBezTo>
                  <a:pt x="1614" y="535"/>
                  <a:pt x="1614" y="535"/>
                  <a:pt x="1614" y="535"/>
                </a:cubicBezTo>
                <a:cubicBezTo>
                  <a:pt x="1614" y="533"/>
                  <a:pt x="1614" y="533"/>
                  <a:pt x="1614" y="533"/>
                </a:cubicBezTo>
                <a:cubicBezTo>
                  <a:pt x="1623" y="531"/>
                  <a:pt x="1623" y="531"/>
                  <a:pt x="1623" y="531"/>
                </a:cubicBezTo>
                <a:cubicBezTo>
                  <a:pt x="1631" y="527"/>
                  <a:pt x="1631" y="527"/>
                  <a:pt x="1631" y="527"/>
                </a:cubicBezTo>
                <a:cubicBezTo>
                  <a:pt x="1636" y="527"/>
                  <a:pt x="1636" y="527"/>
                  <a:pt x="1636" y="527"/>
                </a:cubicBezTo>
                <a:cubicBezTo>
                  <a:pt x="1636" y="524"/>
                  <a:pt x="1636" y="524"/>
                  <a:pt x="1636" y="524"/>
                </a:cubicBezTo>
                <a:cubicBezTo>
                  <a:pt x="1640" y="524"/>
                  <a:pt x="1640" y="524"/>
                  <a:pt x="1640" y="524"/>
                </a:cubicBezTo>
                <a:cubicBezTo>
                  <a:pt x="1640" y="523"/>
                  <a:pt x="1639" y="523"/>
                  <a:pt x="1640" y="522"/>
                </a:cubicBezTo>
                <a:cubicBezTo>
                  <a:pt x="1641" y="524"/>
                  <a:pt x="1641" y="524"/>
                  <a:pt x="1641" y="524"/>
                </a:cubicBezTo>
                <a:cubicBezTo>
                  <a:pt x="1642" y="522"/>
                  <a:pt x="1644" y="524"/>
                  <a:pt x="1646" y="523"/>
                </a:cubicBezTo>
                <a:cubicBezTo>
                  <a:pt x="1647" y="524"/>
                  <a:pt x="1647" y="524"/>
                  <a:pt x="1647" y="524"/>
                </a:cubicBezTo>
                <a:cubicBezTo>
                  <a:pt x="1643" y="525"/>
                  <a:pt x="1643" y="525"/>
                  <a:pt x="1643" y="525"/>
                </a:cubicBezTo>
                <a:cubicBezTo>
                  <a:pt x="1647" y="522"/>
                  <a:pt x="1640" y="522"/>
                  <a:pt x="1636" y="528"/>
                </a:cubicBezTo>
                <a:cubicBezTo>
                  <a:pt x="1634" y="528"/>
                  <a:pt x="1631" y="528"/>
                  <a:pt x="1631" y="530"/>
                </a:cubicBezTo>
                <a:cubicBezTo>
                  <a:pt x="1631" y="531"/>
                  <a:pt x="1631" y="531"/>
                  <a:pt x="1631" y="531"/>
                </a:cubicBezTo>
                <a:cubicBezTo>
                  <a:pt x="1635" y="532"/>
                  <a:pt x="1635" y="532"/>
                  <a:pt x="1635" y="532"/>
                </a:cubicBezTo>
                <a:cubicBezTo>
                  <a:pt x="1639" y="531"/>
                  <a:pt x="1639" y="531"/>
                  <a:pt x="1639" y="531"/>
                </a:cubicBezTo>
                <a:cubicBezTo>
                  <a:pt x="1640" y="528"/>
                  <a:pt x="1640" y="528"/>
                  <a:pt x="1640" y="528"/>
                </a:cubicBezTo>
                <a:cubicBezTo>
                  <a:pt x="1644" y="528"/>
                  <a:pt x="1644" y="528"/>
                  <a:pt x="1644" y="528"/>
                </a:cubicBezTo>
                <a:cubicBezTo>
                  <a:pt x="1645" y="528"/>
                  <a:pt x="1640" y="528"/>
                  <a:pt x="1646" y="527"/>
                </a:cubicBezTo>
                <a:cubicBezTo>
                  <a:pt x="1640" y="532"/>
                  <a:pt x="1640" y="532"/>
                  <a:pt x="1640" y="532"/>
                </a:cubicBezTo>
                <a:cubicBezTo>
                  <a:pt x="1649" y="529"/>
                  <a:pt x="1649" y="529"/>
                  <a:pt x="1649" y="529"/>
                </a:cubicBezTo>
                <a:cubicBezTo>
                  <a:pt x="1650" y="529"/>
                  <a:pt x="1642" y="531"/>
                  <a:pt x="1653" y="529"/>
                </a:cubicBezTo>
                <a:cubicBezTo>
                  <a:pt x="1654" y="525"/>
                  <a:pt x="1632" y="538"/>
                  <a:pt x="1660" y="522"/>
                </a:cubicBezTo>
                <a:cubicBezTo>
                  <a:pt x="1661" y="522"/>
                  <a:pt x="1661" y="522"/>
                  <a:pt x="1661" y="522"/>
                </a:cubicBezTo>
                <a:cubicBezTo>
                  <a:pt x="1664" y="520"/>
                  <a:pt x="1664" y="520"/>
                  <a:pt x="1664" y="520"/>
                </a:cubicBezTo>
                <a:cubicBezTo>
                  <a:pt x="1660" y="517"/>
                  <a:pt x="1660" y="517"/>
                  <a:pt x="1660" y="517"/>
                </a:cubicBezTo>
                <a:cubicBezTo>
                  <a:pt x="1657" y="516"/>
                  <a:pt x="1659" y="522"/>
                  <a:pt x="1655" y="517"/>
                </a:cubicBezTo>
                <a:cubicBezTo>
                  <a:pt x="1654" y="518"/>
                  <a:pt x="1654" y="518"/>
                  <a:pt x="1654" y="518"/>
                </a:cubicBezTo>
                <a:cubicBezTo>
                  <a:pt x="1653" y="517"/>
                  <a:pt x="1653" y="517"/>
                  <a:pt x="1653" y="517"/>
                </a:cubicBezTo>
                <a:cubicBezTo>
                  <a:pt x="1655" y="515"/>
                  <a:pt x="1655" y="515"/>
                  <a:pt x="1655" y="515"/>
                </a:cubicBezTo>
                <a:cubicBezTo>
                  <a:pt x="1655" y="514"/>
                  <a:pt x="1655" y="514"/>
                  <a:pt x="1655" y="514"/>
                </a:cubicBezTo>
                <a:cubicBezTo>
                  <a:pt x="1657" y="511"/>
                  <a:pt x="1657" y="511"/>
                  <a:pt x="1657" y="511"/>
                </a:cubicBezTo>
                <a:cubicBezTo>
                  <a:pt x="1659" y="512"/>
                  <a:pt x="1659" y="512"/>
                  <a:pt x="1659" y="512"/>
                </a:cubicBezTo>
                <a:cubicBezTo>
                  <a:pt x="1659" y="513"/>
                  <a:pt x="1654" y="509"/>
                  <a:pt x="1658" y="515"/>
                </a:cubicBezTo>
                <a:cubicBezTo>
                  <a:pt x="1660" y="513"/>
                  <a:pt x="1660" y="513"/>
                  <a:pt x="1660" y="513"/>
                </a:cubicBezTo>
                <a:cubicBezTo>
                  <a:pt x="1660" y="515"/>
                  <a:pt x="1660" y="515"/>
                  <a:pt x="1660" y="515"/>
                </a:cubicBezTo>
                <a:cubicBezTo>
                  <a:pt x="1664" y="516"/>
                  <a:pt x="1664" y="516"/>
                  <a:pt x="1664" y="516"/>
                </a:cubicBezTo>
                <a:cubicBezTo>
                  <a:pt x="1667" y="515"/>
                  <a:pt x="1667" y="515"/>
                  <a:pt x="1667" y="515"/>
                </a:cubicBezTo>
                <a:cubicBezTo>
                  <a:pt x="1668" y="517"/>
                  <a:pt x="1668" y="517"/>
                  <a:pt x="1668" y="517"/>
                </a:cubicBezTo>
                <a:cubicBezTo>
                  <a:pt x="1673" y="514"/>
                  <a:pt x="1673" y="514"/>
                  <a:pt x="1673" y="514"/>
                </a:cubicBezTo>
                <a:cubicBezTo>
                  <a:pt x="1672" y="511"/>
                  <a:pt x="1672" y="511"/>
                  <a:pt x="1672" y="511"/>
                </a:cubicBezTo>
                <a:cubicBezTo>
                  <a:pt x="1674" y="509"/>
                  <a:pt x="1674" y="509"/>
                  <a:pt x="1674" y="509"/>
                </a:cubicBezTo>
                <a:cubicBezTo>
                  <a:pt x="1677" y="510"/>
                  <a:pt x="1677" y="510"/>
                  <a:pt x="1677" y="510"/>
                </a:cubicBezTo>
                <a:cubicBezTo>
                  <a:pt x="1679" y="507"/>
                  <a:pt x="1679" y="507"/>
                  <a:pt x="1679" y="507"/>
                </a:cubicBezTo>
                <a:cubicBezTo>
                  <a:pt x="1681" y="507"/>
                  <a:pt x="1681" y="507"/>
                  <a:pt x="1681" y="507"/>
                </a:cubicBezTo>
                <a:cubicBezTo>
                  <a:pt x="1681" y="512"/>
                  <a:pt x="1681" y="512"/>
                  <a:pt x="1681" y="512"/>
                </a:cubicBezTo>
                <a:cubicBezTo>
                  <a:pt x="1678" y="513"/>
                  <a:pt x="1678" y="513"/>
                  <a:pt x="1678" y="513"/>
                </a:cubicBezTo>
                <a:cubicBezTo>
                  <a:pt x="1679" y="514"/>
                  <a:pt x="1679" y="514"/>
                  <a:pt x="1679" y="514"/>
                </a:cubicBezTo>
                <a:cubicBezTo>
                  <a:pt x="1677" y="516"/>
                  <a:pt x="1677" y="516"/>
                  <a:pt x="1677" y="516"/>
                </a:cubicBezTo>
                <a:cubicBezTo>
                  <a:pt x="1678" y="519"/>
                  <a:pt x="1678" y="519"/>
                  <a:pt x="1678" y="519"/>
                </a:cubicBezTo>
                <a:cubicBezTo>
                  <a:pt x="1673" y="519"/>
                  <a:pt x="1673" y="519"/>
                  <a:pt x="1673" y="519"/>
                </a:cubicBezTo>
                <a:cubicBezTo>
                  <a:pt x="1672" y="519"/>
                  <a:pt x="1672" y="520"/>
                  <a:pt x="1675" y="521"/>
                </a:cubicBezTo>
                <a:cubicBezTo>
                  <a:pt x="1668" y="520"/>
                  <a:pt x="1668" y="520"/>
                  <a:pt x="1668" y="520"/>
                </a:cubicBezTo>
                <a:cubicBezTo>
                  <a:pt x="1670" y="522"/>
                  <a:pt x="1670" y="522"/>
                  <a:pt x="1670" y="522"/>
                </a:cubicBezTo>
                <a:cubicBezTo>
                  <a:pt x="1668" y="520"/>
                  <a:pt x="1666" y="527"/>
                  <a:pt x="1665" y="521"/>
                </a:cubicBezTo>
                <a:cubicBezTo>
                  <a:pt x="1657" y="528"/>
                  <a:pt x="1657" y="528"/>
                  <a:pt x="1657" y="528"/>
                </a:cubicBezTo>
                <a:cubicBezTo>
                  <a:pt x="1659" y="529"/>
                  <a:pt x="1659" y="529"/>
                  <a:pt x="1659" y="529"/>
                </a:cubicBezTo>
                <a:cubicBezTo>
                  <a:pt x="1667" y="527"/>
                  <a:pt x="1667" y="527"/>
                  <a:pt x="1667" y="527"/>
                </a:cubicBezTo>
                <a:cubicBezTo>
                  <a:pt x="1672" y="529"/>
                  <a:pt x="1672" y="529"/>
                  <a:pt x="1672" y="529"/>
                </a:cubicBezTo>
                <a:cubicBezTo>
                  <a:pt x="1679" y="527"/>
                  <a:pt x="1679" y="527"/>
                  <a:pt x="1679" y="527"/>
                </a:cubicBezTo>
                <a:cubicBezTo>
                  <a:pt x="1716" y="525"/>
                  <a:pt x="1716" y="525"/>
                  <a:pt x="1716" y="525"/>
                </a:cubicBezTo>
                <a:cubicBezTo>
                  <a:pt x="1721" y="525"/>
                  <a:pt x="1721" y="525"/>
                  <a:pt x="1721" y="525"/>
                </a:cubicBezTo>
                <a:cubicBezTo>
                  <a:pt x="1722" y="526"/>
                  <a:pt x="1722" y="526"/>
                  <a:pt x="1722" y="526"/>
                </a:cubicBezTo>
                <a:cubicBezTo>
                  <a:pt x="1714" y="528"/>
                  <a:pt x="1714" y="528"/>
                  <a:pt x="1714" y="528"/>
                </a:cubicBezTo>
                <a:cubicBezTo>
                  <a:pt x="1752" y="530"/>
                  <a:pt x="1752" y="530"/>
                  <a:pt x="1752" y="530"/>
                </a:cubicBezTo>
                <a:cubicBezTo>
                  <a:pt x="1771" y="528"/>
                  <a:pt x="1771" y="528"/>
                  <a:pt x="1771" y="528"/>
                </a:cubicBezTo>
                <a:cubicBezTo>
                  <a:pt x="1770" y="529"/>
                  <a:pt x="1770" y="529"/>
                  <a:pt x="1770" y="529"/>
                </a:cubicBezTo>
                <a:cubicBezTo>
                  <a:pt x="1771" y="531"/>
                  <a:pt x="1771" y="531"/>
                  <a:pt x="1771" y="531"/>
                </a:cubicBezTo>
                <a:cubicBezTo>
                  <a:pt x="1756" y="532"/>
                  <a:pt x="1756" y="532"/>
                  <a:pt x="1756" y="532"/>
                </a:cubicBezTo>
                <a:cubicBezTo>
                  <a:pt x="1757" y="536"/>
                  <a:pt x="1757" y="536"/>
                  <a:pt x="1757" y="536"/>
                </a:cubicBezTo>
                <a:cubicBezTo>
                  <a:pt x="1757" y="539"/>
                  <a:pt x="1757" y="539"/>
                  <a:pt x="1757" y="539"/>
                </a:cubicBezTo>
                <a:cubicBezTo>
                  <a:pt x="1756" y="539"/>
                  <a:pt x="1756" y="539"/>
                  <a:pt x="1756" y="539"/>
                </a:cubicBezTo>
                <a:cubicBezTo>
                  <a:pt x="1755" y="540"/>
                  <a:pt x="1755" y="540"/>
                  <a:pt x="1755" y="540"/>
                </a:cubicBezTo>
                <a:cubicBezTo>
                  <a:pt x="1757" y="541"/>
                  <a:pt x="1757" y="541"/>
                  <a:pt x="1757" y="541"/>
                </a:cubicBezTo>
                <a:cubicBezTo>
                  <a:pt x="1753" y="542"/>
                  <a:pt x="1753" y="542"/>
                  <a:pt x="1753" y="542"/>
                </a:cubicBezTo>
                <a:cubicBezTo>
                  <a:pt x="1751" y="540"/>
                  <a:pt x="1751" y="540"/>
                  <a:pt x="1751" y="540"/>
                </a:cubicBezTo>
                <a:cubicBezTo>
                  <a:pt x="1749" y="542"/>
                  <a:pt x="1749" y="542"/>
                  <a:pt x="1749" y="542"/>
                </a:cubicBezTo>
                <a:cubicBezTo>
                  <a:pt x="1744" y="542"/>
                  <a:pt x="1744" y="542"/>
                  <a:pt x="1744" y="542"/>
                </a:cubicBezTo>
                <a:cubicBezTo>
                  <a:pt x="1741" y="544"/>
                  <a:pt x="1741" y="544"/>
                  <a:pt x="1741" y="544"/>
                </a:cubicBezTo>
                <a:cubicBezTo>
                  <a:pt x="1742" y="543"/>
                  <a:pt x="1742" y="543"/>
                  <a:pt x="1742" y="543"/>
                </a:cubicBezTo>
                <a:cubicBezTo>
                  <a:pt x="1735" y="544"/>
                  <a:pt x="1735" y="544"/>
                  <a:pt x="1735" y="544"/>
                </a:cubicBezTo>
                <a:cubicBezTo>
                  <a:pt x="1732" y="546"/>
                  <a:pt x="1754" y="540"/>
                  <a:pt x="1728" y="547"/>
                </a:cubicBezTo>
                <a:cubicBezTo>
                  <a:pt x="1726" y="546"/>
                  <a:pt x="1726" y="546"/>
                  <a:pt x="1726" y="546"/>
                </a:cubicBezTo>
                <a:cubicBezTo>
                  <a:pt x="1725" y="546"/>
                  <a:pt x="1729" y="549"/>
                  <a:pt x="1724" y="547"/>
                </a:cubicBezTo>
                <a:cubicBezTo>
                  <a:pt x="1724" y="549"/>
                  <a:pt x="1724" y="549"/>
                  <a:pt x="1724" y="549"/>
                </a:cubicBezTo>
                <a:cubicBezTo>
                  <a:pt x="1721" y="550"/>
                  <a:pt x="1721" y="550"/>
                  <a:pt x="1721" y="550"/>
                </a:cubicBezTo>
                <a:cubicBezTo>
                  <a:pt x="1710" y="552"/>
                  <a:pt x="1710" y="552"/>
                  <a:pt x="1710" y="552"/>
                </a:cubicBezTo>
                <a:cubicBezTo>
                  <a:pt x="1706" y="554"/>
                  <a:pt x="1706" y="554"/>
                  <a:pt x="1706" y="554"/>
                </a:cubicBezTo>
                <a:cubicBezTo>
                  <a:pt x="1704" y="553"/>
                  <a:pt x="1704" y="553"/>
                  <a:pt x="1704" y="553"/>
                </a:cubicBezTo>
                <a:cubicBezTo>
                  <a:pt x="1700" y="553"/>
                  <a:pt x="1700" y="553"/>
                  <a:pt x="1700" y="553"/>
                </a:cubicBezTo>
                <a:cubicBezTo>
                  <a:pt x="1700" y="551"/>
                  <a:pt x="1697" y="554"/>
                  <a:pt x="1698" y="551"/>
                </a:cubicBezTo>
                <a:cubicBezTo>
                  <a:pt x="1695" y="555"/>
                  <a:pt x="1695" y="555"/>
                  <a:pt x="1695" y="555"/>
                </a:cubicBezTo>
                <a:cubicBezTo>
                  <a:pt x="1691" y="558"/>
                  <a:pt x="1691" y="558"/>
                  <a:pt x="1691" y="558"/>
                </a:cubicBezTo>
                <a:cubicBezTo>
                  <a:pt x="1691" y="557"/>
                  <a:pt x="1691" y="557"/>
                  <a:pt x="1691" y="557"/>
                </a:cubicBezTo>
                <a:cubicBezTo>
                  <a:pt x="1684" y="560"/>
                  <a:pt x="1684" y="560"/>
                  <a:pt x="1684" y="560"/>
                </a:cubicBezTo>
                <a:cubicBezTo>
                  <a:pt x="1683" y="561"/>
                  <a:pt x="1683" y="561"/>
                  <a:pt x="1683" y="561"/>
                </a:cubicBezTo>
                <a:cubicBezTo>
                  <a:pt x="1686" y="563"/>
                  <a:pt x="1686" y="563"/>
                  <a:pt x="1686" y="563"/>
                </a:cubicBezTo>
                <a:cubicBezTo>
                  <a:pt x="1708" y="558"/>
                  <a:pt x="1708" y="558"/>
                  <a:pt x="1708" y="558"/>
                </a:cubicBezTo>
                <a:cubicBezTo>
                  <a:pt x="1716" y="556"/>
                  <a:pt x="1716" y="556"/>
                  <a:pt x="1716" y="556"/>
                </a:cubicBezTo>
                <a:cubicBezTo>
                  <a:pt x="1730" y="557"/>
                  <a:pt x="1730" y="557"/>
                  <a:pt x="1730" y="557"/>
                </a:cubicBezTo>
                <a:cubicBezTo>
                  <a:pt x="1732" y="556"/>
                  <a:pt x="1732" y="556"/>
                  <a:pt x="1732" y="556"/>
                </a:cubicBezTo>
                <a:cubicBezTo>
                  <a:pt x="1736" y="557"/>
                  <a:pt x="1736" y="557"/>
                  <a:pt x="1736" y="557"/>
                </a:cubicBezTo>
                <a:cubicBezTo>
                  <a:pt x="1736" y="560"/>
                  <a:pt x="1736" y="560"/>
                  <a:pt x="1736" y="560"/>
                </a:cubicBezTo>
                <a:cubicBezTo>
                  <a:pt x="1732" y="562"/>
                  <a:pt x="1732" y="562"/>
                  <a:pt x="1732" y="562"/>
                </a:cubicBezTo>
                <a:cubicBezTo>
                  <a:pt x="1725" y="562"/>
                  <a:pt x="1725" y="562"/>
                  <a:pt x="1725" y="562"/>
                </a:cubicBezTo>
                <a:cubicBezTo>
                  <a:pt x="1724" y="561"/>
                  <a:pt x="1724" y="561"/>
                  <a:pt x="1724" y="561"/>
                </a:cubicBezTo>
                <a:cubicBezTo>
                  <a:pt x="1714" y="564"/>
                  <a:pt x="1714" y="564"/>
                  <a:pt x="1714" y="564"/>
                </a:cubicBezTo>
                <a:cubicBezTo>
                  <a:pt x="1708" y="563"/>
                  <a:pt x="1708" y="563"/>
                  <a:pt x="1708" y="563"/>
                </a:cubicBezTo>
                <a:cubicBezTo>
                  <a:pt x="1700" y="564"/>
                  <a:pt x="1700" y="564"/>
                  <a:pt x="1700" y="564"/>
                </a:cubicBezTo>
                <a:cubicBezTo>
                  <a:pt x="1701" y="564"/>
                  <a:pt x="1701" y="564"/>
                  <a:pt x="1701" y="564"/>
                </a:cubicBezTo>
                <a:cubicBezTo>
                  <a:pt x="1698" y="568"/>
                  <a:pt x="1698" y="568"/>
                  <a:pt x="1698" y="568"/>
                </a:cubicBezTo>
                <a:cubicBezTo>
                  <a:pt x="1697" y="566"/>
                  <a:pt x="1697" y="566"/>
                  <a:pt x="1697" y="566"/>
                </a:cubicBezTo>
                <a:cubicBezTo>
                  <a:pt x="1694" y="567"/>
                  <a:pt x="1694" y="567"/>
                  <a:pt x="1694" y="567"/>
                </a:cubicBezTo>
                <a:cubicBezTo>
                  <a:pt x="1695" y="568"/>
                  <a:pt x="1693" y="566"/>
                  <a:pt x="1693" y="569"/>
                </a:cubicBezTo>
                <a:cubicBezTo>
                  <a:pt x="1709" y="567"/>
                  <a:pt x="1709" y="567"/>
                  <a:pt x="1709" y="567"/>
                </a:cubicBezTo>
                <a:cubicBezTo>
                  <a:pt x="1708" y="568"/>
                  <a:pt x="1708" y="568"/>
                  <a:pt x="1708" y="568"/>
                </a:cubicBezTo>
                <a:cubicBezTo>
                  <a:pt x="1709" y="569"/>
                  <a:pt x="1709" y="569"/>
                  <a:pt x="1709" y="569"/>
                </a:cubicBezTo>
                <a:cubicBezTo>
                  <a:pt x="1706" y="568"/>
                  <a:pt x="1706" y="568"/>
                  <a:pt x="1706" y="568"/>
                </a:cubicBezTo>
                <a:cubicBezTo>
                  <a:pt x="1704" y="571"/>
                  <a:pt x="1704" y="571"/>
                  <a:pt x="1704" y="571"/>
                </a:cubicBezTo>
                <a:cubicBezTo>
                  <a:pt x="1707" y="576"/>
                  <a:pt x="1707" y="576"/>
                  <a:pt x="1707" y="576"/>
                </a:cubicBezTo>
                <a:cubicBezTo>
                  <a:pt x="1714" y="575"/>
                  <a:pt x="1714" y="575"/>
                  <a:pt x="1714" y="575"/>
                </a:cubicBezTo>
                <a:cubicBezTo>
                  <a:pt x="1715" y="573"/>
                  <a:pt x="1715" y="573"/>
                  <a:pt x="1715" y="573"/>
                </a:cubicBezTo>
                <a:cubicBezTo>
                  <a:pt x="1720" y="573"/>
                  <a:pt x="1720" y="573"/>
                  <a:pt x="1720" y="573"/>
                </a:cubicBezTo>
                <a:cubicBezTo>
                  <a:pt x="1720" y="572"/>
                  <a:pt x="1720" y="572"/>
                  <a:pt x="1720" y="572"/>
                </a:cubicBezTo>
                <a:cubicBezTo>
                  <a:pt x="1720" y="574"/>
                  <a:pt x="1720" y="574"/>
                  <a:pt x="1720" y="574"/>
                </a:cubicBezTo>
                <a:cubicBezTo>
                  <a:pt x="1724" y="574"/>
                  <a:pt x="1724" y="574"/>
                  <a:pt x="1724" y="574"/>
                </a:cubicBezTo>
                <a:cubicBezTo>
                  <a:pt x="1724" y="575"/>
                  <a:pt x="1724" y="575"/>
                  <a:pt x="1724" y="575"/>
                </a:cubicBezTo>
                <a:cubicBezTo>
                  <a:pt x="1710" y="578"/>
                  <a:pt x="1710" y="578"/>
                  <a:pt x="1710" y="578"/>
                </a:cubicBezTo>
                <a:cubicBezTo>
                  <a:pt x="1710" y="579"/>
                  <a:pt x="1719" y="574"/>
                  <a:pt x="1707" y="580"/>
                </a:cubicBezTo>
                <a:cubicBezTo>
                  <a:pt x="1702" y="580"/>
                  <a:pt x="1702" y="580"/>
                  <a:pt x="1702" y="580"/>
                </a:cubicBezTo>
                <a:cubicBezTo>
                  <a:pt x="1701" y="577"/>
                  <a:pt x="1701" y="577"/>
                  <a:pt x="1701" y="577"/>
                </a:cubicBezTo>
                <a:cubicBezTo>
                  <a:pt x="1693" y="581"/>
                  <a:pt x="1693" y="581"/>
                  <a:pt x="1693" y="581"/>
                </a:cubicBezTo>
                <a:cubicBezTo>
                  <a:pt x="1687" y="581"/>
                  <a:pt x="1687" y="581"/>
                  <a:pt x="1687" y="581"/>
                </a:cubicBezTo>
                <a:cubicBezTo>
                  <a:pt x="1679" y="585"/>
                  <a:pt x="1679" y="585"/>
                  <a:pt x="1679" y="585"/>
                </a:cubicBezTo>
                <a:cubicBezTo>
                  <a:pt x="1678" y="586"/>
                  <a:pt x="1678" y="586"/>
                  <a:pt x="1678" y="586"/>
                </a:cubicBezTo>
                <a:cubicBezTo>
                  <a:pt x="1680" y="584"/>
                  <a:pt x="1680" y="584"/>
                  <a:pt x="1680" y="584"/>
                </a:cubicBezTo>
                <a:cubicBezTo>
                  <a:pt x="1677" y="579"/>
                  <a:pt x="1677" y="579"/>
                  <a:pt x="1677" y="579"/>
                </a:cubicBezTo>
                <a:cubicBezTo>
                  <a:pt x="1682" y="579"/>
                  <a:pt x="1682" y="579"/>
                  <a:pt x="1682" y="579"/>
                </a:cubicBezTo>
                <a:cubicBezTo>
                  <a:pt x="1679" y="577"/>
                  <a:pt x="1679" y="577"/>
                  <a:pt x="1679" y="577"/>
                </a:cubicBezTo>
                <a:cubicBezTo>
                  <a:pt x="1672" y="578"/>
                  <a:pt x="1672" y="578"/>
                  <a:pt x="1672" y="578"/>
                </a:cubicBezTo>
                <a:cubicBezTo>
                  <a:pt x="1669" y="574"/>
                  <a:pt x="1669" y="574"/>
                  <a:pt x="1669" y="574"/>
                </a:cubicBezTo>
                <a:cubicBezTo>
                  <a:pt x="1667" y="579"/>
                  <a:pt x="1667" y="579"/>
                  <a:pt x="1667" y="579"/>
                </a:cubicBezTo>
                <a:cubicBezTo>
                  <a:pt x="1656" y="581"/>
                  <a:pt x="1656" y="581"/>
                  <a:pt x="1656" y="581"/>
                </a:cubicBezTo>
                <a:cubicBezTo>
                  <a:pt x="1655" y="581"/>
                  <a:pt x="1654" y="581"/>
                  <a:pt x="1653" y="582"/>
                </a:cubicBezTo>
                <a:cubicBezTo>
                  <a:pt x="1646" y="583"/>
                  <a:pt x="1646" y="583"/>
                  <a:pt x="1646" y="583"/>
                </a:cubicBezTo>
                <a:cubicBezTo>
                  <a:pt x="1641" y="583"/>
                  <a:pt x="1641" y="583"/>
                  <a:pt x="1641" y="583"/>
                </a:cubicBezTo>
                <a:cubicBezTo>
                  <a:pt x="1641" y="583"/>
                  <a:pt x="1639" y="585"/>
                  <a:pt x="1641" y="581"/>
                </a:cubicBezTo>
                <a:cubicBezTo>
                  <a:pt x="1633" y="585"/>
                  <a:pt x="1633" y="585"/>
                  <a:pt x="1633" y="585"/>
                </a:cubicBezTo>
                <a:cubicBezTo>
                  <a:pt x="1631" y="583"/>
                  <a:pt x="1631" y="583"/>
                  <a:pt x="1631" y="583"/>
                </a:cubicBezTo>
                <a:cubicBezTo>
                  <a:pt x="1628" y="587"/>
                  <a:pt x="1628" y="587"/>
                  <a:pt x="1628" y="587"/>
                </a:cubicBezTo>
                <a:cubicBezTo>
                  <a:pt x="1627" y="586"/>
                  <a:pt x="1627" y="586"/>
                  <a:pt x="1627" y="586"/>
                </a:cubicBezTo>
                <a:cubicBezTo>
                  <a:pt x="1626" y="591"/>
                  <a:pt x="1627" y="583"/>
                  <a:pt x="1622" y="587"/>
                </a:cubicBezTo>
                <a:cubicBezTo>
                  <a:pt x="1625" y="588"/>
                  <a:pt x="1625" y="588"/>
                  <a:pt x="1625" y="588"/>
                </a:cubicBezTo>
                <a:cubicBezTo>
                  <a:pt x="1628" y="590"/>
                  <a:pt x="1628" y="590"/>
                  <a:pt x="1628" y="590"/>
                </a:cubicBezTo>
                <a:cubicBezTo>
                  <a:pt x="1625" y="592"/>
                  <a:pt x="1625" y="592"/>
                  <a:pt x="1625" y="592"/>
                </a:cubicBezTo>
                <a:cubicBezTo>
                  <a:pt x="1631" y="593"/>
                  <a:pt x="1631" y="593"/>
                  <a:pt x="1631" y="593"/>
                </a:cubicBezTo>
                <a:cubicBezTo>
                  <a:pt x="1635" y="593"/>
                  <a:pt x="1635" y="593"/>
                  <a:pt x="1635" y="593"/>
                </a:cubicBezTo>
                <a:cubicBezTo>
                  <a:pt x="1639" y="590"/>
                  <a:pt x="1639" y="590"/>
                  <a:pt x="1639" y="590"/>
                </a:cubicBezTo>
                <a:cubicBezTo>
                  <a:pt x="1652" y="587"/>
                  <a:pt x="1652" y="587"/>
                  <a:pt x="1652" y="587"/>
                </a:cubicBezTo>
                <a:cubicBezTo>
                  <a:pt x="1653" y="587"/>
                  <a:pt x="1653" y="587"/>
                  <a:pt x="1653" y="587"/>
                </a:cubicBezTo>
                <a:cubicBezTo>
                  <a:pt x="1653" y="587"/>
                  <a:pt x="1653" y="587"/>
                  <a:pt x="1653" y="587"/>
                </a:cubicBezTo>
                <a:cubicBezTo>
                  <a:pt x="1642" y="591"/>
                  <a:pt x="1642" y="591"/>
                  <a:pt x="1642" y="591"/>
                </a:cubicBezTo>
                <a:cubicBezTo>
                  <a:pt x="1641" y="592"/>
                  <a:pt x="1645" y="590"/>
                  <a:pt x="1641" y="593"/>
                </a:cubicBezTo>
                <a:cubicBezTo>
                  <a:pt x="1642" y="594"/>
                  <a:pt x="1642" y="594"/>
                  <a:pt x="1642" y="594"/>
                </a:cubicBezTo>
                <a:cubicBezTo>
                  <a:pt x="1641" y="594"/>
                  <a:pt x="1641" y="594"/>
                  <a:pt x="1641" y="594"/>
                </a:cubicBezTo>
                <a:cubicBezTo>
                  <a:pt x="1641" y="596"/>
                  <a:pt x="1641" y="596"/>
                  <a:pt x="1641" y="596"/>
                </a:cubicBezTo>
                <a:cubicBezTo>
                  <a:pt x="1642" y="597"/>
                  <a:pt x="1642" y="597"/>
                  <a:pt x="1642" y="597"/>
                </a:cubicBezTo>
                <a:cubicBezTo>
                  <a:pt x="1643" y="596"/>
                  <a:pt x="1643" y="596"/>
                  <a:pt x="1643" y="596"/>
                </a:cubicBezTo>
                <a:cubicBezTo>
                  <a:pt x="1644" y="597"/>
                  <a:pt x="1644" y="597"/>
                  <a:pt x="1644" y="597"/>
                </a:cubicBezTo>
                <a:cubicBezTo>
                  <a:pt x="1650" y="595"/>
                  <a:pt x="1647" y="600"/>
                  <a:pt x="1665" y="597"/>
                </a:cubicBezTo>
                <a:cubicBezTo>
                  <a:pt x="1667" y="598"/>
                  <a:pt x="1667" y="598"/>
                  <a:pt x="1667" y="598"/>
                </a:cubicBezTo>
                <a:cubicBezTo>
                  <a:pt x="1662" y="600"/>
                  <a:pt x="1662" y="600"/>
                  <a:pt x="1662" y="600"/>
                </a:cubicBezTo>
                <a:cubicBezTo>
                  <a:pt x="1660" y="601"/>
                  <a:pt x="1660" y="601"/>
                  <a:pt x="1660" y="601"/>
                </a:cubicBezTo>
                <a:cubicBezTo>
                  <a:pt x="1662" y="603"/>
                  <a:pt x="1662" y="603"/>
                  <a:pt x="1662" y="603"/>
                </a:cubicBezTo>
                <a:cubicBezTo>
                  <a:pt x="1673" y="599"/>
                  <a:pt x="1673" y="599"/>
                  <a:pt x="1673" y="599"/>
                </a:cubicBezTo>
                <a:cubicBezTo>
                  <a:pt x="1679" y="599"/>
                  <a:pt x="1679" y="599"/>
                  <a:pt x="1679" y="599"/>
                </a:cubicBezTo>
                <a:cubicBezTo>
                  <a:pt x="1683" y="595"/>
                  <a:pt x="1685" y="599"/>
                  <a:pt x="1693" y="596"/>
                </a:cubicBezTo>
                <a:cubicBezTo>
                  <a:pt x="1705" y="594"/>
                  <a:pt x="1705" y="594"/>
                  <a:pt x="1705" y="594"/>
                </a:cubicBezTo>
                <a:cubicBezTo>
                  <a:pt x="1724" y="590"/>
                  <a:pt x="1724" y="590"/>
                  <a:pt x="1724" y="590"/>
                </a:cubicBezTo>
                <a:cubicBezTo>
                  <a:pt x="1733" y="593"/>
                  <a:pt x="1733" y="593"/>
                  <a:pt x="1733" y="593"/>
                </a:cubicBezTo>
                <a:cubicBezTo>
                  <a:pt x="1738" y="596"/>
                  <a:pt x="1738" y="596"/>
                  <a:pt x="1738" y="596"/>
                </a:cubicBezTo>
                <a:cubicBezTo>
                  <a:pt x="1740" y="596"/>
                  <a:pt x="1740" y="596"/>
                  <a:pt x="1740" y="596"/>
                </a:cubicBezTo>
                <a:cubicBezTo>
                  <a:pt x="1740" y="594"/>
                  <a:pt x="1740" y="594"/>
                  <a:pt x="1740" y="594"/>
                </a:cubicBezTo>
                <a:cubicBezTo>
                  <a:pt x="1740" y="596"/>
                  <a:pt x="1734" y="591"/>
                  <a:pt x="1742" y="596"/>
                </a:cubicBezTo>
                <a:cubicBezTo>
                  <a:pt x="1743" y="593"/>
                  <a:pt x="1743" y="593"/>
                  <a:pt x="1743" y="593"/>
                </a:cubicBezTo>
                <a:cubicBezTo>
                  <a:pt x="1747" y="592"/>
                  <a:pt x="1747" y="592"/>
                  <a:pt x="1747" y="592"/>
                </a:cubicBezTo>
                <a:cubicBezTo>
                  <a:pt x="1750" y="593"/>
                  <a:pt x="1750" y="593"/>
                  <a:pt x="1750" y="593"/>
                </a:cubicBezTo>
                <a:cubicBezTo>
                  <a:pt x="1755" y="591"/>
                  <a:pt x="1755" y="591"/>
                  <a:pt x="1755" y="591"/>
                </a:cubicBezTo>
                <a:cubicBezTo>
                  <a:pt x="1757" y="592"/>
                  <a:pt x="1757" y="592"/>
                  <a:pt x="1757" y="592"/>
                </a:cubicBezTo>
                <a:cubicBezTo>
                  <a:pt x="1772" y="589"/>
                  <a:pt x="1772" y="589"/>
                  <a:pt x="1772" y="589"/>
                </a:cubicBezTo>
                <a:cubicBezTo>
                  <a:pt x="1775" y="590"/>
                  <a:pt x="1775" y="590"/>
                  <a:pt x="1775" y="590"/>
                </a:cubicBezTo>
                <a:cubicBezTo>
                  <a:pt x="1773" y="592"/>
                  <a:pt x="1773" y="592"/>
                  <a:pt x="1773" y="592"/>
                </a:cubicBezTo>
                <a:cubicBezTo>
                  <a:pt x="1778" y="593"/>
                  <a:pt x="1778" y="593"/>
                  <a:pt x="1778" y="593"/>
                </a:cubicBezTo>
                <a:cubicBezTo>
                  <a:pt x="1775" y="596"/>
                  <a:pt x="1775" y="596"/>
                  <a:pt x="1775" y="596"/>
                </a:cubicBezTo>
                <a:cubicBezTo>
                  <a:pt x="1767" y="596"/>
                  <a:pt x="1767" y="596"/>
                  <a:pt x="1767" y="596"/>
                </a:cubicBezTo>
                <a:cubicBezTo>
                  <a:pt x="1767" y="596"/>
                  <a:pt x="1767" y="596"/>
                  <a:pt x="1767" y="596"/>
                </a:cubicBezTo>
                <a:cubicBezTo>
                  <a:pt x="1761" y="596"/>
                  <a:pt x="1761" y="596"/>
                  <a:pt x="1761" y="596"/>
                </a:cubicBezTo>
                <a:cubicBezTo>
                  <a:pt x="1762" y="599"/>
                  <a:pt x="1762" y="599"/>
                  <a:pt x="1762" y="599"/>
                </a:cubicBezTo>
                <a:cubicBezTo>
                  <a:pt x="1756" y="599"/>
                  <a:pt x="1756" y="599"/>
                  <a:pt x="1756" y="599"/>
                </a:cubicBezTo>
                <a:cubicBezTo>
                  <a:pt x="1748" y="603"/>
                  <a:pt x="1748" y="603"/>
                  <a:pt x="1748" y="603"/>
                </a:cubicBezTo>
                <a:cubicBezTo>
                  <a:pt x="1736" y="608"/>
                  <a:pt x="1736" y="608"/>
                  <a:pt x="1736" y="608"/>
                </a:cubicBezTo>
                <a:cubicBezTo>
                  <a:pt x="1734" y="607"/>
                  <a:pt x="1734" y="607"/>
                  <a:pt x="1734" y="607"/>
                </a:cubicBezTo>
                <a:cubicBezTo>
                  <a:pt x="1733" y="607"/>
                  <a:pt x="1733" y="607"/>
                  <a:pt x="1733" y="607"/>
                </a:cubicBezTo>
                <a:cubicBezTo>
                  <a:pt x="1732" y="609"/>
                  <a:pt x="1732" y="609"/>
                  <a:pt x="1732" y="609"/>
                </a:cubicBezTo>
                <a:cubicBezTo>
                  <a:pt x="1729" y="608"/>
                  <a:pt x="1729" y="608"/>
                  <a:pt x="1729" y="608"/>
                </a:cubicBezTo>
                <a:cubicBezTo>
                  <a:pt x="1727" y="609"/>
                  <a:pt x="1727" y="609"/>
                  <a:pt x="1727" y="609"/>
                </a:cubicBezTo>
                <a:cubicBezTo>
                  <a:pt x="1729" y="610"/>
                  <a:pt x="1729" y="610"/>
                  <a:pt x="1729" y="610"/>
                </a:cubicBezTo>
                <a:cubicBezTo>
                  <a:pt x="1720" y="612"/>
                  <a:pt x="1720" y="612"/>
                  <a:pt x="1720" y="612"/>
                </a:cubicBezTo>
                <a:cubicBezTo>
                  <a:pt x="1715" y="616"/>
                  <a:pt x="1715" y="616"/>
                  <a:pt x="1715" y="616"/>
                </a:cubicBezTo>
                <a:cubicBezTo>
                  <a:pt x="1702" y="620"/>
                  <a:pt x="1702" y="620"/>
                  <a:pt x="1702" y="620"/>
                </a:cubicBezTo>
                <a:cubicBezTo>
                  <a:pt x="1701" y="619"/>
                  <a:pt x="1701" y="619"/>
                  <a:pt x="1701" y="619"/>
                </a:cubicBezTo>
                <a:cubicBezTo>
                  <a:pt x="1700" y="621"/>
                  <a:pt x="1700" y="621"/>
                  <a:pt x="1700" y="621"/>
                </a:cubicBezTo>
                <a:cubicBezTo>
                  <a:pt x="1703" y="620"/>
                  <a:pt x="1699" y="621"/>
                  <a:pt x="1699" y="618"/>
                </a:cubicBezTo>
                <a:cubicBezTo>
                  <a:pt x="1694" y="621"/>
                  <a:pt x="1694" y="621"/>
                  <a:pt x="1694" y="621"/>
                </a:cubicBezTo>
                <a:cubicBezTo>
                  <a:pt x="1693" y="620"/>
                  <a:pt x="1693" y="620"/>
                  <a:pt x="1693" y="620"/>
                </a:cubicBezTo>
                <a:cubicBezTo>
                  <a:pt x="1692" y="622"/>
                  <a:pt x="1692" y="622"/>
                  <a:pt x="1692" y="622"/>
                </a:cubicBezTo>
                <a:cubicBezTo>
                  <a:pt x="1693" y="626"/>
                  <a:pt x="1693" y="626"/>
                  <a:pt x="1693" y="626"/>
                </a:cubicBezTo>
                <a:cubicBezTo>
                  <a:pt x="1689" y="629"/>
                  <a:pt x="1708" y="630"/>
                  <a:pt x="1687" y="627"/>
                </a:cubicBezTo>
                <a:cubicBezTo>
                  <a:pt x="1691" y="629"/>
                  <a:pt x="1691" y="629"/>
                  <a:pt x="1691" y="629"/>
                </a:cubicBezTo>
                <a:cubicBezTo>
                  <a:pt x="1696" y="629"/>
                  <a:pt x="1696" y="629"/>
                  <a:pt x="1696" y="629"/>
                </a:cubicBezTo>
                <a:cubicBezTo>
                  <a:pt x="1697" y="628"/>
                  <a:pt x="1697" y="628"/>
                  <a:pt x="1697" y="628"/>
                </a:cubicBezTo>
                <a:cubicBezTo>
                  <a:pt x="1700" y="628"/>
                  <a:pt x="1698" y="625"/>
                  <a:pt x="1704" y="624"/>
                </a:cubicBezTo>
                <a:cubicBezTo>
                  <a:pt x="1706" y="625"/>
                  <a:pt x="1706" y="625"/>
                  <a:pt x="1706" y="625"/>
                </a:cubicBezTo>
                <a:cubicBezTo>
                  <a:pt x="1707" y="624"/>
                  <a:pt x="1707" y="624"/>
                  <a:pt x="1707" y="624"/>
                </a:cubicBezTo>
                <a:cubicBezTo>
                  <a:pt x="1712" y="625"/>
                  <a:pt x="1712" y="625"/>
                  <a:pt x="1712" y="625"/>
                </a:cubicBezTo>
                <a:cubicBezTo>
                  <a:pt x="1716" y="623"/>
                  <a:pt x="1716" y="623"/>
                  <a:pt x="1716" y="623"/>
                </a:cubicBezTo>
                <a:cubicBezTo>
                  <a:pt x="1719" y="624"/>
                  <a:pt x="1719" y="624"/>
                  <a:pt x="1719" y="624"/>
                </a:cubicBezTo>
                <a:cubicBezTo>
                  <a:pt x="1719" y="626"/>
                  <a:pt x="1719" y="626"/>
                  <a:pt x="1719" y="626"/>
                </a:cubicBezTo>
                <a:cubicBezTo>
                  <a:pt x="1717" y="629"/>
                  <a:pt x="1717" y="629"/>
                  <a:pt x="1717" y="629"/>
                </a:cubicBezTo>
                <a:cubicBezTo>
                  <a:pt x="1709" y="629"/>
                  <a:pt x="1709" y="629"/>
                  <a:pt x="1709" y="629"/>
                </a:cubicBezTo>
                <a:cubicBezTo>
                  <a:pt x="1705" y="632"/>
                  <a:pt x="1705" y="632"/>
                  <a:pt x="1705" y="632"/>
                </a:cubicBezTo>
                <a:cubicBezTo>
                  <a:pt x="1701" y="634"/>
                  <a:pt x="1701" y="634"/>
                  <a:pt x="1701" y="634"/>
                </a:cubicBezTo>
                <a:cubicBezTo>
                  <a:pt x="1700" y="633"/>
                  <a:pt x="1700" y="633"/>
                  <a:pt x="1700" y="633"/>
                </a:cubicBezTo>
                <a:cubicBezTo>
                  <a:pt x="1695" y="632"/>
                  <a:pt x="1695" y="632"/>
                  <a:pt x="1695" y="632"/>
                </a:cubicBezTo>
                <a:cubicBezTo>
                  <a:pt x="1693" y="632"/>
                  <a:pt x="1693" y="632"/>
                  <a:pt x="1693" y="632"/>
                </a:cubicBezTo>
                <a:cubicBezTo>
                  <a:pt x="1692" y="633"/>
                  <a:pt x="1692" y="633"/>
                  <a:pt x="1692" y="633"/>
                </a:cubicBezTo>
                <a:cubicBezTo>
                  <a:pt x="1696" y="636"/>
                  <a:pt x="1696" y="636"/>
                  <a:pt x="1696" y="636"/>
                </a:cubicBezTo>
                <a:cubicBezTo>
                  <a:pt x="1693" y="638"/>
                  <a:pt x="1693" y="638"/>
                  <a:pt x="1693" y="638"/>
                </a:cubicBezTo>
                <a:cubicBezTo>
                  <a:pt x="1687" y="638"/>
                  <a:pt x="1687" y="638"/>
                  <a:pt x="1687" y="638"/>
                </a:cubicBezTo>
                <a:cubicBezTo>
                  <a:pt x="1683" y="640"/>
                  <a:pt x="1683" y="640"/>
                  <a:pt x="1683" y="640"/>
                </a:cubicBezTo>
                <a:cubicBezTo>
                  <a:pt x="1680" y="640"/>
                  <a:pt x="1688" y="635"/>
                  <a:pt x="1678" y="642"/>
                </a:cubicBezTo>
                <a:cubicBezTo>
                  <a:pt x="1678" y="643"/>
                  <a:pt x="1678" y="643"/>
                  <a:pt x="1678" y="643"/>
                </a:cubicBezTo>
                <a:cubicBezTo>
                  <a:pt x="1684" y="642"/>
                  <a:pt x="1684" y="642"/>
                  <a:pt x="1684" y="642"/>
                </a:cubicBezTo>
                <a:cubicBezTo>
                  <a:pt x="1679" y="645"/>
                  <a:pt x="1679" y="645"/>
                  <a:pt x="1679" y="645"/>
                </a:cubicBezTo>
                <a:cubicBezTo>
                  <a:pt x="1681" y="646"/>
                  <a:pt x="1681" y="646"/>
                  <a:pt x="1681" y="646"/>
                </a:cubicBezTo>
                <a:cubicBezTo>
                  <a:pt x="1686" y="645"/>
                  <a:pt x="1686" y="645"/>
                  <a:pt x="1686" y="645"/>
                </a:cubicBezTo>
                <a:cubicBezTo>
                  <a:pt x="1686" y="647"/>
                  <a:pt x="1679" y="644"/>
                  <a:pt x="1687" y="648"/>
                </a:cubicBezTo>
                <a:cubicBezTo>
                  <a:pt x="1683" y="648"/>
                  <a:pt x="1683" y="648"/>
                  <a:pt x="1683" y="648"/>
                </a:cubicBezTo>
                <a:cubicBezTo>
                  <a:pt x="1683" y="649"/>
                  <a:pt x="1683" y="649"/>
                  <a:pt x="1683" y="649"/>
                </a:cubicBezTo>
                <a:cubicBezTo>
                  <a:pt x="1684" y="650"/>
                  <a:pt x="1684" y="650"/>
                  <a:pt x="1684" y="650"/>
                </a:cubicBezTo>
                <a:cubicBezTo>
                  <a:pt x="1681" y="649"/>
                  <a:pt x="1681" y="649"/>
                  <a:pt x="1681" y="649"/>
                </a:cubicBezTo>
                <a:cubicBezTo>
                  <a:pt x="1680" y="650"/>
                  <a:pt x="1680" y="650"/>
                  <a:pt x="1680" y="650"/>
                </a:cubicBezTo>
                <a:cubicBezTo>
                  <a:pt x="1677" y="646"/>
                  <a:pt x="1677" y="646"/>
                  <a:pt x="1677" y="646"/>
                </a:cubicBezTo>
                <a:cubicBezTo>
                  <a:pt x="1673" y="645"/>
                  <a:pt x="1673" y="645"/>
                  <a:pt x="1673" y="645"/>
                </a:cubicBezTo>
                <a:cubicBezTo>
                  <a:pt x="1676" y="644"/>
                  <a:pt x="1676" y="644"/>
                  <a:pt x="1676" y="644"/>
                </a:cubicBezTo>
                <a:cubicBezTo>
                  <a:pt x="1675" y="643"/>
                  <a:pt x="1673" y="650"/>
                  <a:pt x="1677" y="642"/>
                </a:cubicBezTo>
                <a:cubicBezTo>
                  <a:pt x="1670" y="642"/>
                  <a:pt x="1670" y="642"/>
                  <a:pt x="1670" y="642"/>
                </a:cubicBezTo>
                <a:cubicBezTo>
                  <a:pt x="1669" y="643"/>
                  <a:pt x="1669" y="643"/>
                  <a:pt x="1669" y="643"/>
                </a:cubicBezTo>
                <a:cubicBezTo>
                  <a:pt x="1660" y="644"/>
                  <a:pt x="1660" y="644"/>
                  <a:pt x="1660" y="644"/>
                </a:cubicBezTo>
                <a:cubicBezTo>
                  <a:pt x="1657" y="647"/>
                  <a:pt x="1657" y="647"/>
                  <a:pt x="1657" y="647"/>
                </a:cubicBezTo>
                <a:cubicBezTo>
                  <a:pt x="1657" y="648"/>
                  <a:pt x="1657" y="648"/>
                  <a:pt x="1657" y="648"/>
                </a:cubicBezTo>
                <a:cubicBezTo>
                  <a:pt x="1656" y="647"/>
                  <a:pt x="1656" y="647"/>
                  <a:pt x="1656" y="647"/>
                </a:cubicBezTo>
                <a:cubicBezTo>
                  <a:pt x="1653" y="650"/>
                  <a:pt x="1653" y="650"/>
                  <a:pt x="1653" y="650"/>
                </a:cubicBezTo>
                <a:cubicBezTo>
                  <a:pt x="1648" y="657"/>
                  <a:pt x="1652" y="647"/>
                  <a:pt x="1640" y="652"/>
                </a:cubicBezTo>
                <a:cubicBezTo>
                  <a:pt x="1641" y="651"/>
                  <a:pt x="1641" y="651"/>
                  <a:pt x="1641" y="651"/>
                </a:cubicBezTo>
                <a:cubicBezTo>
                  <a:pt x="1640" y="650"/>
                  <a:pt x="1640" y="650"/>
                  <a:pt x="1640" y="650"/>
                </a:cubicBezTo>
                <a:cubicBezTo>
                  <a:pt x="1628" y="654"/>
                  <a:pt x="1628" y="654"/>
                  <a:pt x="1628" y="654"/>
                </a:cubicBezTo>
                <a:cubicBezTo>
                  <a:pt x="1627" y="654"/>
                  <a:pt x="1635" y="650"/>
                  <a:pt x="1625" y="655"/>
                </a:cubicBezTo>
                <a:cubicBezTo>
                  <a:pt x="1625" y="657"/>
                  <a:pt x="1625" y="657"/>
                  <a:pt x="1625" y="657"/>
                </a:cubicBezTo>
                <a:cubicBezTo>
                  <a:pt x="1627" y="658"/>
                  <a:pt x="1627" y="658"/>
                  <a:pt x="1627" y="658"/>
                </a:cubicBezTo>
                <a:cubicBezTo>
                  <a:pt x="1629" y="657"/>
                  <a:pt x="1629" y="657"/>
                  <a:pt x="1629" y="657"/>
                </a:cubicBezTo>
                <a:cubicBezTo>
                  <a:pt x="1649" y="658"/>
                  <a:pt x="1649" y="658"/>
                  <a:pt x="1649" y="658"/>
                </a:cubicBezTo>
                <a:cubicBezTo>
                  <a:pt x="1650" y="658"/>
                  <a:pt x="1650" y="658"/>
                  <a:pt x="1650" y="658"/>
                </a:cubicBezTo>
                <a:cubicBezTo>
                  <a:pt x="1651" y="657"/>
                  <a:pt x="1651" y="657"/>
                  <a:pt x="1651" y="657"/>
                </a:cubicBezTo>
                <a:cubicBezTo>
                  <a:pt x="1650" y="655"/>
                  <a:pt x="1650" y="655"/>
                  <a:pt x="1650" y="655"/>
                </a:cubicBezTo>
                <a:cubicBezTo>
                  <a:pt x="1651" y="655"/>
                  <a:pt x="1654" y="657"/>
                  <a:pt x="1653" y="654"/>
                </a:cubicBezTo>
                <a:cubicBezTo>
                  <a:pt x="1649" y="652"/>
                  <a:pt x="1649" y="652"/>
                  <a:pt x="1649" y="652"/>
                </a:cubicBezTo>
                <a:cubicBezTo>
                  <a:pt x="1658" y="651"/>
                  <a:pt x="1658" y="651"/>
                  <a:pt x="1658" y="651"/>
                </a:cubicBezTo>
                <a:cubicBezTo>
                  <a:pt x="1656" y="653"/>
                  <a:pt x="1656" y="653"/>
                  <a:pt x="1656" y="653"/>
                </a:cubicBezTo>
                <a:cubicBezTo>
                  <a:pt x="1661" y="658"/>
                  <a:pt x="1661" y="658"/>
                  <a:pt x="1661" y="658"/>
                </a:cubicBezTo>
                <a:cubicBezTo>
                  <a:pt x="1663" y="657"/>
                  <a:pt x="1663" y="657"/>
                  <a:pt x="1663" y="657"/>
                </a:cubicBezTo>
                <a:cubicBezTo>
                  <a:pt x="1665" y="658"/>
                  <a:pt x="1665" y="658"/>
                  <a:pt x="1665" y="658"/>
                </a:cubicBezTo>
                <a:cubicBezTo>
                  <a:pt x="1665" y="657"/>
                  <a:pt x="1665" y="657"/>
                  <a:pt x="1665" y="657"/>
                </a:cubicBezTo>
                <a:cubicBezTo>
                  <a:pt x="1671" y="657"/>
                  <a:pt x="1671" y="657"/>
                  <a:pt x="1671" y="657"/>
                </a:cubicBezTo>
                <a:cubicBezTo>
                  <a:pt x="1670" y="658"/>
                  <a:pt x="1670" y="658"/>
                  <a:pt x="1670" y="658"/>
                </a:cubicBezTo>
                <a:cubicBezTo>
                  <a:pt x="1675" y="657"/>
                  <a:pt x="1675" y="657"/>
                  <a:pt x="1675" y="657"/>
                </a:cubicBezTo>
                <a:cubicBezTo>
                  <a:pt x="1673" y="655"/>
                  <a:pt x="1673" y="655"/>
                  <a:pt x="1673" y="655"/>
                </a:cubicBezTo>
                <a:cubicBezTo>
                  <a:pt x="1676" y="657"/>
                  <a:pt x="1676" y="657"/>
                  <a:pt x="1676" y="657"/>
                </a:cubicBezTo>
                <a:cubicBezTo>
                  <a:pt x="1677" y="657"/>
                  <a:pt x="1677" y="657"/>
                  <a:pt x="1677" y="657"/>
                </a:cubicBezTo>
                <a:cubicBezTo>
                  <a:pt x="1678" y="657"/>
                  <a:pt x="1678" y="657"/>
                  <a:pt x="1678" y="657"/>
                </a:cubicBezTo>
                <a:cubicBezTo>
                  <a:pt x="1679" y="656"/>
                  <a:pt x="1679" y="656"/>
                  <a:pt x="1679" y="656"/>
                </a:cubicBezTo>
                <a:cubicBezTo>
                  <a:pt x="1683" y="659"/>
                  <a:pt x="1683" y="659"/>
                  <a:pt x="1683" y="659"/>
                </a:cubicBezTo>
                <a:cubicBezTo>
                  <a:pt x="1685" y="658"/>
                  <a:pt x="1685" y="658"/>
                  <a:pt x="1685" y="658"/>
                </a:cubicBezTo>
                <a:cubicBezTo>
                  <a:pt x="1686" y="657"/>
                  <a:pt x="1686" y="657"/>
                  <a:pt x="1686" y="657"/>
                </a:cubicBezTo>
                <a:cubicBezTo>
                  <a:pt x="1687" y="658"/>
                  <a:pt x="1687" y="658"/>
                  <a:pt x="1687" y="658"/>
                </a:cubicBezTo>
                <a:cubicBezTo>
                  <a:pt x="1690" y="655"/>
                  <a:pt x="1690" y="655"/>
                  <a:pt x="1690" y="655"/>
                </a:cubicBezTo>
                <a:cubicBezTo>
                  <a:pt x="1689" y="653"/>
                  <a:pt x="1689" y="653"/>
                  <a:pt x="1689" y="653"/>
                </a:cubicBezTo>
                <a:cubicBezTo>
                  <a:pt x="1693" y="654"/>
                  <a:pt x="1693" y="654"/>
                  <a:pt x="1693" y="654"/>
                </a:cubicBezTo>
                <a:cubicBezTo>
                  <a:pt x="1694" y="653"/>
                  <a:pt x="1694" y="653"/>
                  <a:pt x="1694" y="653"/>
                </a:cubicBezTo>
                <a:cubicBezTo>
                  <a:pt x="1700" y="654"/>
                  <a:pt x="1681" y="660"/>
                  <a:pt x="1700" y="653"/>
                </a:cubicBezTo>
                <a:cubicBezTo>
                  <a:pt x="1704" y="652"/>
                  <a:pt x="1704" y="652"/>
                  <a:pt x="1704" y="652"/>
                </a:cubicBezTo>
                <a:cubicBezTo>
                  <a:pt x="1729" y="648"/>
                  <a:pt x="1729" y="648"/>
                  <a:pt x="1729" y="648"/>
                </a:cubicBezTo>
                <a:cubicBezTo>
                  <a:pt x="1743" y="645"/>
                  <a:pt x="1743" y="645"/>
                  <a:pt x="1743" y="645"/>
                </a:cubicBezTo>
                <a:cubicBezTo>
                  <a:pt x="1767" y="644"/>
                  <a:pt x="1767" y="644"/>
                  <a:pt x="1767" y="644"/>
                </a:cubicBezTo>
                <a:cubicBezTo>
                  <a:pt x="1769" y="644"/>
                  <a:pt x="1769" y="644"/>
                  <a:pt x="1769" y="644"/>
                </a:cubicBezTo>
                <a:cubicBezTo>
                  <a:pt x="1764" y="647"/>
                  <a:pt x="1764" y="647"/>
                  <a:pt x="1764" y="647"/>
                </a:cubicBezTo>
                <a:cubicBezTo>
                  <a:pt x="1751" y="650"/>
                  <a:pt x="1751" y="650"/>
                  <a:pt x="1751" y="650"/>
                </a:cubicBezTo>
                <a:cubicBezTo>
                  <a:pt x="1745" y="653"/>
                  <a:pt x="1745" y="653"/>
                  <a:pt x="1745" y="653"/>
                </a:cubicBezTo>
                <a:cubicBezTo>
                  <a:pt x="1737" y="655"/>
                  <a:pt x="1737" y="655"/>
                  <a:pt x="1737" y="655"/>
                </a:cubicBezTo>
                <a:cubicBezTo>
                  <a:pt x="1736" y="661"/>
                  <a:pt x="1736" y="661"/>
                  <a:pt x="1736" y="661"/>
                </a:cubicBezTo>
                <a:cubicBezTo>
                  <a:pt x="1736" y="661"/>
                  <a:pt x="1736" y="661"/>
                  <a:pt x="1736" y="661"/>
                </a:cubicBezTo>
                <a:cubicBezTo>
                  <a:pt x="1743" y="658"/>
                  <a:pt x="1743" y="658"/>
                  <a:pt x="1743" y="658"/>
                </a:cubicBezTo>
                <a:cubicBezTo>
                  <a:pt x="1743" y="659"/>
                  <a:pt x="1743" y="659"/>
                  <a:pt x="1743" y="659"/>
                </a:cubicBezTo>
                <a:cubicBezTo>
                  <a:pt x="1736" y="664"/>
                  <a:pt x="1736" y="664"/>
                  <a:pt x="1736" y="664"/>
                </a:cubicBezTo>
                <a:cubicBezTo>
                  <a:pt x="1720" y="667"/>
                  <a:pt x="1720" y="667"/>
                  <a:pt x="1720" y="667"/>
                </a:cubicBezTo>
                <a:cubicBezTo>
                  <a:pt x="1712" y="670"/>
                  <a:pt x="1712" y="670"/>
                  <a:pt x="1712" y="670"/>
                </a:cubicBezTo>
                <a:cubicBezTo>
                  <a:pt x="1714" y="671"/>
                  <a:pt x="1714" y="671"/>
                  <a:pt x="1714" y="671"/>
                </a:cubicBezTo>
                <a:cubicBezTo>
                  <a:pt x="1714" y="671"/>
                  <a:pt x="1711" y="669"/>
                  <a:pt x="1713" y="673"/>
                </a:cubicBezTo>
                <a:cubicBezTo>
                  <a:pt x="1707" y="668"/>
                  <a:pt x="1707" y="668"/>
                  <a:pt x="1707" y="668"/>
                </a:cubicBezTo>
                <a:cubicBezTo>
                  <a:pt x="1706" y="670"/>
                  <a:pt x="1713" y="665"/>
                  <a:pt x="1704" y="670"/>
                </a:cubicBezTo>
                <a:cubicBezTo>
                  <a:pt x="1706" y="673"/>
                  <a:pt x="1706" y="673"/>
                  <a:pt x="1706" y="673"/>
                </a:cubicBezTo>
                <a:cubicBezTo>
                  <a:pt x="1702" y="674"/>
                  <a:pt x="1702" y="674"/>
                  <a:pt x="1702" y="674"/>
                </a:cubicBezTo>
                <a:cubicBezTo>
                  <a:pt x="1702" y="677"/>
                  <a:pt x="1702" y="677"/>
                  <a:pt x="1702" y="677"/>
                </a:cubicBezTo>
                <a:cubicBezTo>
                  <a:pt x="1698" y="677"/>
                  <a:pt x="1698" y="677"/>
                  <a:pt x="1698" y="677"/>
                </a:cubicBezTo>
                <a:cubicBezTo>
                  <a:pt x="1693" y="681"/>
                  <a:pt x="1693" y="681"/>
                  <a:pt x="1693" y="681"/>
                </a:cubicBezTo>
                <a:cubicBezTo>
                  <a:pt x="1688" y="682"/>
                  <a:pt x="1688" y="682"/>
                  <a:pt x="1688" y="682"/>
                </a:cubicBezTo>
                <a:cubicBezTo>
                  <a:pt x="1687" y="685"/>
                  <a:pt x="1687" y="685"/>
                  <a:pt x="1687" y="685"/>
                </a:cubicBezTo>
                <a:cubicBezTo>
                  <a:pt x="1688" y="686"/>
                  <a:pt x="1688" y="686"/>
                  <a:pt x="1688" y="686"/>
                </a:cubicBezTo>
                <a:cubicBezTo>
                  <a:pt x="1687" y="687"/>
                  <a:pt x="1687" y="687"/>
                  <a:pt x="1687" y="687"/>
                </a:cubicBezTo>
                <a:cubicBezTo>
                  <a:pt x="1677" y="684"/>
                  <a:pt x="1677" y="684"/>
                  <a:pt x="1677" y="684"/>
                </a:cubicBezTo>
                <a:cubicBezTo>
                  <a:pt x="1672" y="683"/>
                  <a:pt x="1693" y="690"/>
                  <a:pt x="1670" y="683"/>
                </a:cubicBezTo>
                <a:cubicBezTo>
                  <a:pt x="1665" y="685"/>
                  <a:pt x="1665" y="685"/>
                  <a:pt x="1665" y="685"/>
                </a:cubicBezTo>
                <a:cubicBezTo>
                  <a:pt x="1672" y="690"/>
                  <a:pt x="1672" y="690"/>
                  <a:pt x="1672" y="690"/>
                </a:cubicBezTo>
                <a:cubicBezTo>
                  <a:pt x="1673" y="692"/>
                  <a:pt x="1673" y="692"/>
                  <a:pt x="1673" y="692"/>
                </a:cubicBezTo>
                <a:cubicBezTo>
                  <a:pt x="1669" y="693"/>
                  <a:pt x="1669" y="693"/>
                  <a:pt x="1669" y="693"/>
                </a:cubicBezTo>
                <a:cubicBezTo>
                  <a:pt x="1664" y="690"/>
                  <a:pt x="1664" y="690"/>
                  <a:pt x="1664" y="690"/>
                </a:cubicBezTo>
                <a:cubicBezTo>
                  <a:pt x="1660" y="690"/>
                  <a:pt x="1660" y="690"/>
                  <a:pt x="1660" y="690"/>
                </a:cubicBezTo>
                <a:cubicBezTo>
                  <a:pt x="1659" y="690"/>
                  <a:pt x="1659" y="690"/>
                  <a:pt x="1659" y="690"/>
                </a:cubicBezTo>
                <a:cubicBezTo>
                  <a:pt x="1661" y="687"/>
                  <a:pt x="1661" y="687"/>
                  <a:pt x="1661" y="687"/>
                </a:cubicBezTo>
                <a:cubicBezTo>
                  <a:pt x="1653" y="688"/>
                  <a:pt x="1653" y="688"/>
                  <a:pt x="1653" y="688"/>
                </a:cubicBezTo>
                <a:cubicBezTo>
                  <a:pt x="1650" y="690"/>
                  <a:pt x="1650" y="690"/>
                  <a:pt x="1650" y="690"/>
                </a:cubicBezTo>
                <a:cubicBezTo>
                  <a:pt x="1639" y="690"/>
                  <a:pt x="1639" y="690"/>
                  <a:pt x="1639" y="690"/>
                </a:cubicBezTo>
                <a:cubicBezTo>
                  <a:pt x="1638" y="695"/>
                  <a:pt x="1638" y="695"/>
                  <a:pt x="1638" y="695"/>
                </a:cubicBezTo>
                <a:cubicBezTo>
                  <a:pt x="1638" y="695"/>
                  <a:pt x="1639" y="695"/>
                  <a:pt x="1640" y="695"/>
                </a:cubicBezTo>
                <a:cubicBezTo>
                  <a:pt x="1634" y="696"/>
                  <a:pt x="1634" y="696"/>
                  <a:pt x="1634" y="696"/>
                </a:cubicBezTo>
                <a:cubicBezTo>
                  <a:pt x="1636" y="696"/>
                  <a:pt x="1636" y="696"/>
                  <a:pt x="1636" y="696"/>
                </a:cubicBezTo>
                <a:cubicBezTo>
                  <a:pt x="1633" y="694"/>
                  <a:pt x="1633" y="694"/>
                  <a:pt x="1633" y="694"/>
                </a:cubicBezTo>
                <a:cubicBezTo>
                  <a:pt x="1630" y="694"/>
                  <a:pt x="1630" y="694"/>
                  <a:pt x="1630" y="694"/>
                </a:cubicBezTo>
                <a:cubicBezTo>
                  <a:pt x="1620" y="696"/>
                  <a:pt x="1620" y="696"/>
                  <a:pt x="1620" y="696"/>
                </a:cubicBezTo>
                <a:cubicBezTo>
                  <a:pt x="1613" y="699"/>
                  <a:pt x="1613" y="699"/>
                  <a:pt x="1613" y="699"/>
                </a:cubicBezTo>
                <a:cubicBezTo>
                  <a:pt x="1611" y="698"/>
                  <a:pt x="1611" y="698"/>
                  <a:pt x="1611" y="698"/>
                </a:cubicBezTo>
                <a:cubicBezTo>
                  <a:pt x="1597" y="702"/>
                  <a:pt x="1597" y="702"/>
                  <a:pt x="1597" y="702"/>
                </a:cubicBezTo>
                <a:cubicBezTo>
                  <a:pt x="1594" y="702"/>
                  <a:pt x="1594" y="702"/>
                  <a:pt x="1594" y="702"/>
                </a:cubicBezTo>
                <a:cubicBezTo>
                  <a:pt x="1594" y="701"/>
                  <a:pt x="1594" y="700"/>
                  <a:pt x="1597" y="701"/>
                </a:cubicBezTo>
                <a:cubicBezTo>
                  <a:pt x="1597" y="701"/>
                  <a:pt x="1597" y="701"/>
                  <a:pt x="1597" y="701"/>
                </a:cubicBezTo>
                <a:cubicBezTo>
                  <a:pt x="1596" y="699"/>
                  <a:pt x="1607" y="702"/>
                  <a:pt x="1593" y="699"/>
                </a:cubicBezTo>
                <a:cubicBezTo>
                  <a:pt x="1592" y="701"/>
                  <a:pt x="1592" y="701"/>
                  <a:pt x="1592" y="701"/>
                </a:cubicBezTo>
                <a:cubicBezTo>
                  <a:pt x="1589" y="700"/>
                  <a:pt x="1597" y="698"/>
                  <a:pt x="1589" y="702"/>
                </a:cubicBezTo>
                <a:cubicBezTo>
                  <a:pt x="1587" y="700"/>
                  <a:pt x="1587" y="700"/>
                  <a:pt x="1587" y="700"/>
                </a:cubicBezTo>
                <a:cubicBezTo>
                  <a:pt x="1587" y="703"/>
                  <a:pt x="1587" y="703"/>
                  <a:pt x="1587" y="703"/>
                </a:cubicBezTo>
                <a:cubicBezTo>
                  <a:pt x="1586" y="702"/>
                  <a:pt x="1586" y="702"/>
                  <a:pt x="1586" y="702"/>
                </a:cubicBezTo>
                <a:cubicBezTo>
                  <a:pt x="1582" y="703"/>
                  <a:pt x="1582" y="703"/>
                  <a:pt x="1582" y="703"/>
                </a:cubicBezTo>
                <a:cubicBezTo>
                  <a:pt x="1581" y="705"/>
                  <a:pt x="1581" y="705"/>
                  <a:pt x="1581" y="705"/>
                </a:cubicBezTo>
                <a:cubicBezTo>
                  <a:pt x="1582" y="705"/>
                  <a:pt x="1583" y="704"/>
                  <a:pt x="1581" y="702"/>
                </a:cubicBezTo>
                <a:cubicBezTo>
                  <a:pt x="1577" y="704"/>
                  <a:pt x="1577" y="704"/>
                  <a:pt x="1577" y="704"/>
                </a:cubicBezTo>
                <a:cubicBezTo>
                  <a:pt x="1572" y="705"/>
                  <a:pt x="1572" y="705"/>
                  <a:pt x="1572" y="705"/>
                </a:cubicBezTo>
                <a:cubicBezTo>
                  <a:pt x="1570" y="707"/>
                  <a:pt x="1570" y="707"/>
                  <a:pt x="1570" y="707"/>
                </a:cubicBezTo>
                <a:cubicBezTo>
                  <a:pt x="1566" y="707"/>
                  <a:pt x="1566" y="707"/>
                  <a:pt x="1566" y="707"/>
                </a:cubicBezTo>
                <a:cubicBezTo>
                  <a:pt x="1561" y="709"/>
                  <a:pt x="1561" y="709"/>
                  <a:pt x="1561" y="709"/>
                </a:cubicBezTo>
                <a:cubicBezTo>
                  <a:pt x="1559" y="708"/>
                  <a:pt x="1559" y="708"/>
                  <a:pt x="1559" y="708"/>
                </a:cubicBezTo>
                <a:cubicBezTo>
                  <a:pt x="1557" y="710"/>
                  <a:pt x="1571" y="706"/>
                  <a:pt x="1554" y="709"/>
                </a:cubicBezTo>
                <a:cubicBezTo>
                  <a:pt x="1553" y="710"/>
                  <a:pt x="1556" y="710"/>
                  <a:pt x="1554" y="711"/>
                </a:cubicBezTo>
                <a:cubicBezTo>
                  <a:pt x="1559" y="712"/>
                  <a:pt x="1559" y="712"/>
                  <a:pt x="1559" y="712"/>
                </a:cubicBezTo>
                <a:cubicBezTo>
                  <a:pt x="1555" y="715"/>
                  <a:pt x="1555" y="715"/>
                  <a:pt x="1555" y="715"/>
                </a:cubicBezTo>
                <a:cubicBezTo>
                  <a:pt x="1549" y="717"/>
                  <a:pt x="1549" y="717"/>
                  <a:pt x="1549" y="717"/>
                </a:cubicBezTo>
                <a:cubicBezTo>
                  <a:pt x="1548" y="718"/>
                  <a:pt x="1548" y="718"/>
                  <a:pt x="1548" y="718"/>
                </a:cubicBezTo>
                <a:cubicBezTo>
                  <a:pt x="1546" y="718"/>
                  <a:pt x="1546" y="718"/>
                  <a:pt x="1546" y="718"/>
                </a:cubicBezTo>
                <a:cubicBezTo>
                  <a:pt x="1541" y="725"/>
                  <a:pt x="1541" y="725"/>
                  <a:pt x="1541" y="725"/>
                </a:cubicBezTo>
                <a:cubicBezTo>
                  <a:pt x="1534" y="733"/>
                  <a:pt x="1534" y="733"/>
                  <a:pt x="1534" y="733"/>
                </a:cubicBezTo>
                <a:cubicBezTo>
                  <a:pt x="1536" y="735"/>
                  <a:pt x="1536" y="735"/>
                  <a:pt x="1536" y="735"/>
                </a:cubicBezTo>
                <a:cubicBezTo>
                  <a:pt x="1541" y="732"/>
                  <a:pt x="1541" y="732"/>
                  <a:pt x="1541" y="732"/>
                </a:cubicBezTo>
                <a:cubicBezTo>
                  <a:pt x="1548" y="733"/>
                  <a:pt x="1548" y="733"/>
                  <a:pt x="1548" y="733"/>
                </a:cubicBezTo>
                <a:cubicBezTo>
                  <a:pt x="1544" y="731"/>
                  <a:pt x="1544" y="731"/>
                  <a:pt x="1544" y="731"/>
                </a:cubicBezTo>
                <a:cubicBezTo>
                  <a:pt x="1545" y="730"/>
                  <a:pt x="1545" y="730"/>
                  <a:pt x="1545" y="730"/>
                </a:cubicBezTo>
                <a:cubicBezTo>
                  <a:pt x="1548" y="732"/>
                  <a:pt x="1548" y="732"/>
                  <a:pt x="1548" y="732"/>
                </a:cubicBezTo>
                <a:cubicBezTo>
                  <a:pt x="1559" y="728"/>
                  <a:pt x="1559" y="728"/>
                  <a:pt x="1559" y="728"/>
                </a:cubicBezTo>
                <a:cubicBezTo>
                  <a:pt x="1558" y="730"/>
                  <a:pt x="1558" y="730"/>
                  <a:pt x="1558" y="730"/>
                </a:cubicBezTo>
                <a:cubicBezTo>
                  <a:pt x="1566" y="730"/>
                  <a:pt x="1566" y="730"/>
                  <a:pt x="1566" y="730"/>
                </a:cubicBezTo>
                <a:cubicBezTo>
                  <a:pt x="1567" y="729"/>
                  <a:pt x="1567" y="729"/>
                  <a:pt x="1567" y="729"/>
                </a:cubicBezTo>
                <a:cubicBezTo>
                  <a:pt x="1562" y="728"/>
                  <a:pt x="1562" y="728"/>
                  <a:pt x="1562" y="728"/>
                </a:cubicBezTo>
                <a:cubicBezTo>
                  <a:pt x="1562" y="726"/>
                  <a:pt x="1562" y="726"/>
                  <a:pt x="1562" y="726"/>
                </a:cubicBezTo>
                <a:cubicBezTo>
                  <a:pt x="1567" y="723"/>
                  <a:pt x="1563" y="733"/>
                  <a:pt x="1568" y="723"/>
                </a:cubicBezTo>
                <a:cubicBezTo>
                  <a:pt x="1569" y="726"/>
                  <a:pt x="1569" y="726"/>
                  <a:pt x="1569" y="726"/>
                </a:cubicBezTo>
                <a:cubicBezTo>
                  <a:pt x="1578" y="726"/>
                  <a:pt x="1578" y="726"/>
                  <a:pt x="1578" y="726"/>
                </a:cubicBezTo>
                <a:cubicBezTo>
                  <a:pt x="1585" y="725"/>
                  <a:pt x="1585" y="725"/>
                  <a:pt x="1585" y="725"/>
                </a:cubicBezTo>
                <a:cubicBezTo>
                  <a:pt x="1583" y="723"/>
                  <a:pt x="1583" y="731"/>
                  <a:pt x="1585" y="723"/>
                </a:cubicBezTo>
                <a:cubicBezTo>
                  <a:pt x="1586" y="723"/>
                  <a:pt x="1586" y="723"/>
                  <a:pt x="1586" y="723"/>
                </a:cubicBezTo>
                <a:cubicBezTo>
                  <a:pt x="1586" y="724"/>
                  <a:pt x="1586" y="724"/>
                  <a:pt x="1586" y="724"/>
                </a:cubicBezTo>
                <a:cubicBezTo>
                  <a:pt x="1591" y="723"/>
                  <a:pt x="1591" y="723"/>
                  <a:pt x="1591" y="723"/>
                </a:cubicBezTo>
                <a:cubicBezTo>
                  <a:pt x="1591" y="722"/>
                  <a:pt x="1591" y="722"/>
                  <a:pt x="1591" y="722"/>
                </a:cubicBezTo>
                <a:cubicBezTo>
                  <a:pt x="1594" y="720"/>
                  <a:pt x="1597" y="723"/>
                  <a:pt x="1597" y="720"/>
                </a:cubicBezTo>
                <a:cubicBezTo>
                  <a:pt x="1597" y="721"/>
                  <a:pt x="1600" y="719"/>
                  <a:pt x="1597" y="722"/>
                </a:cubicBezTo>
                <a:cubicBezTo>
                  <a:pt x="1598" y="721"/>
                  <a:pt x="1598" y="724"/>
                  <a:pt x="1599" y="720"/>
                </a:cubicBezTo>
                <a:cubicBezTo>
                  <a:pt x="1599" y="719"/>
                  <a:pt x="1599" y="719"/>
                  <a:pt x="1599" y="719"/>
                </a:cubicBezTo>
                <a:cubicBezTo>
                  <a:pt x="1603" y="717"/>
                  <a:pt x="1603" y="717"/>
                  <a:pt x="1603" y="717"/>
                </a:cubicBezTo>
                <a:cubicBezTo>
                  <a:pt x="1602" y="715"/>
                  <a:pt x="1609" y="717"/>
                  <a:pt x="1601" y="715"/>
                </a:cubicBezTo>
                <a:cubicBezTo>
                  <a:pt x="1603" y="714"/>
                  <a:pt x="1603" y="714"/>
                  <a:pt x="1603" y="714"/>
                </a:cubicBezTo>
                <a:cubicBezTo>
                  <a:pt x="1605" y="717"/>
                  <a:pt x="1605" y="717"/>
                  <a:pt x="1605" y="717"/>
                </a:cubicBezTo>
                <a:cubicBezTo>
                  <a:pt x="1613" y="715"/>
                  <a:pt x="1613" y="715"/>
                  <a:pt x="1613" y="715"/>
                </a:cubicBezTo>
                <a:cubicBezTo>
                  <a:pt x="1614" y="717"/>
                  <a:pt x="1614" y="717"/>
                  <a:pt x="1614" y="717"/>
                </a:cubicBezTo>
                <a:cubicBezTo>
                  <a:pt x="1611" y="716"/>
                  <a:pt x="1611" y="716"/>
                  <a:pt x="1611" y="716"/>
                </a:cubicBezTo>
                <a:cubicBezTo>
                  <a:pt x="1611" y="718"/>
                  <a:pt x="1611" y="718"/>
                  <a:pt x="1611" y="718"/>
                </a:cubicBezTo>
                <a:cubicBezTo>
                  <a:pt x="1614" y="718"/>
                  <a:pt x="1614" y="718"/>
                  <a:pt x="1614" y="718"/>
                </a:cubicBezTo>
                <a:cubicBezTo>
                  <a:pt x="1617" y="715"/>
                  <a:pt x="1617" y="715"/>
                  <a:pt x="1617" y="715"/>
                </a:cubicBezTo>
                <a:cubicBezTo>
                  <a:pt x="1616" y="714"/>
                  <a:pt x="1615" y="717"/>
                  <a:pt x="1615" y="715"/>
                </a:cubicBezTo>
                <a:cubicBezTo>
                  <a:pt x="1615" y="714"/>
                  <a:pt x="1613" y="715"/>
                  <a:pt x="1615" y="714"/>
                </a:cubicBezTo>
                <a:cubicBezTo>
                  <a:pt x="1618" y="716"/>
                  <a:pt x="1618" y="716"/>
                  <a:pt x="1618" y="716"/>
                </a:cubicBezTo>
                <a:cubicBezTo>
                  <a:pt x="1623" y="718"/>
                  <a:pt x="1604" y="720"/>
                  <a:pt x="1624" y="712"/>
                </a:cubicBezTo>
                <a:cubicBezTo>
                  <a:pt x="1623" y="714"/>
                  <a:pt x="1623" y="714"/>
                  <a:pt x="1623" y="714"/>
                </a:cubicBezTo>
                <a:cubicBezTo>
                  <a:pt x="1625" y="714"/>
                  <a:pt x="1625" y="714"/>
                  <a:pt x="1625" y="714"/>
                </a:cubicBezTo>
                <a:cubicBezTo>
                  <a:pt x="1626" y="712"/>
                  <a:pt x="1626" y="712"/>
                  <a:pt x="1626" y="712"/>
                </a:cubicBezTo>
                <a:cubicBezTo>
                  <a:pt x="1639" y="708"/>
                  <a:pt x="1639" y="708"/>
                  <a:pt x="1639" y="708"/>
                </a:cubicBezTo>
                <a:cubicBezTo>
                  <a:pt x="1641" y="708"/>
                  <a:pt x="1641" y="703"/>
                  <a:pt x="1645" y="707"/>
                </a:cubicBezTo>
                <a:cubicBezTo>
                  <a:pt x="1639" y="704"/>
                  <a:pt x="1639" y="704"/>
                  <a:pt x="1639" y="704"/>
                </a:cubicBezTo>
                <a:cubicBezTo>
                  <a:pt x="1636" y="705"/>
                  <a:pt x="1636" y="705"/>
                  <a:pt x="1636" y="705"/>
                </a:cubicBezTo>
                <a:cubicBezTo>
                  <a:pt x="1635" y="703"/>
                  <a:pt x="1635" y="703"/>
                  <a:pt x="1635" y="703"/>
                </a:cubicBezTo>
                <a:cubicBezTo>
                  <a:pt x="1625" y="703"/>
                  <a:pt x="1625" y="703"/>
                  <a:pt x="1625" y="703"/>
                </a:cubicBezTo>
                <a:cubicBezTo>
                  <a:pt x="1625" y="704"/>
                  <a:pt x="1625" y="703"/>
                  <a:pt x="1624" y="701"/>
                </a:cubicBezTo>
                <a:cubicBezTo>
                  <a:pt x="1622" y="702"/>
                  <a:pt x="1623" y="707"/>
                  <a:pt x="1619" y="703"/>
                </a:cubicBezTo>
                <a:cubicBezTo>
                  <a:pt x="1617" y="701"/>
                  <a:pt x="1617" y="701"/>
                  <a:pt x="1617" y="701"/>
                </a:cubicBezTo>
                <a:cubicBezTo>
                  <a:pt x="1625" y="698"/>
                  <a:pt x="1625" y="698"/>
                  <a:pt x="1625" y="698"/>
                </a:cubicBezTo>
                <a:cubicBezTo>
                  <a:pt x="1627" y="699"/>
                  <a:pt x="1627" y="699"/>
                  <a:pt x="1627" y="699"/>
                </a:cubicBezTo>
                <a:cubicBezTo>
                  <a:pt x="1625" y="700"/>
                  <a:pt x="1629" y="701"/>
                  <a:pt x="1625" y="700"/>
                </a:cubicBezTo>
                <a:cubicBezTo>
                  <a:pt x="1630" y="702"/>
                  <a:pt x="1630" y="702"/>
                  <a:pt x="1630" y="702"/>
                </a:cubicBezTo>
                <a:cubicBezTo>
                  <a:pt x="1631" y="702"/>
                  <a:pt x="1631" y="702"/>
                  <a:pt x="1631" y="702"/>
                </a:cubicBezTo>
                <a:cubicBezTo>
                  <a:pt x="1630" y="700"/>
                  <a:pt x="1639" y="704"/>
                  <a:pt x="1629" y="699"/>
                </a:cubicBezTo>
                <a:cubicBezTo>
                  <a:pt x="1628" y="698"/>
                  <a:pt x="1628" y="698"/>
                  <a:pt x="1628" y="698"/>
                </a:cubicBezTo>
                <a:cubicBezTo>
                  <a:pt x="1629" y="697"/>
                  <a:pt x="1631" y="696"/>
                  <a:pt x="1631" y="697"/>
                </a:cubicBezTo>
                <a:cubicBezTo>
                  <a:pt x="1631" y="698"/>
                  <a:pt x="1631" y="698"/>
                  <a:pt x="1631" y="698"/>
                </a:cubicBezTo>
                <a:cubicBezTo>
                  <a:pt x="1637" y="703"/>
                  <a:pt x="1637" y="703"/>
                  <a:pt x="1637" y="703"/>
                </a:cubicBezTo>
                <a:cubicBezTo>
                  <a:pt x="1646" y="703"/>
                  <a:pt x="1646" y="703"/>
                  <a:pt x="1646" y="703"/>
                </a:cubicBezTo>
                <a:cubicBezTo>
                  <a:pt x="1645" y="707"/>
                  <a:pt x="1649" y="704"/>
                  <a:pt x="1651" y="705"/>
                </a:cubicBezTo>
                <a:cubicBezTo>
                  <a:pt x="1650" y="709"/>
                  <a:pt x="1650" y="709"/>
                  <a:pt x="1650" y="709"/>
                </a:cubicBezTo>
                <a:cubicBezTo>
                  <a:pt x="1651" y="712"/>
                  <a:pt x="1654" y="708"/>
                  <a:pt x="1654" y="711"/>
                </a:cubicBezTo>
                <a:cubicBezTo>
                  <a:pt x="1654" y="710"/>
                  <a:pt x="1654" y="710"/>
                  <a:pt x="1654" y="710"/>
                </a:cubicBezTo>
                <a:cubicBezTo>
                  <a:pt x="1655" y="711"/>
                  <a:pt x="1655" y="711"/>
                  <a:pt x="1655" y="711"/>
                </a:cubicBezTo>
                <a:cubicBezTo>
                  <a:pt x="1656" y="711"/>
                  <a:pt x="1656" y="711"/>
                  <a:pt x="1656" y="711"/>
                </a:cubicBezTo>
                <a:cubicBezTo>
                  <a:pt x="1657" y="710"/>
                  <a:pt x="1657" y="710"/>
                  <a:pt x="1657" y="710"/>
                </a:cubicBezTo>
                <a:cubicBezTo>
                  <a:pt x="1656" y="709"/>
                  <a:pt x="1656" y="709"/>
                  <a:pt x="1656" y="709"/>
                </a:cubicBezTo>
                <a:cubicBezTo>
                  <a:pt x="1665" y="710"/>
                  <a:pt x="1665" y="710"/>
                  <a:pt x="1665" y="710"/>
                </a:cubicBezTo>
                <a:cubicBezTo>
                  <a:pt x="1672" y="706"/>
                  <a:pt x="1672" y="706"/>
                  <a:pt x="1672" y="706"/>
                </a:cubicBezTo>
                <a:cubicBezTo>
                  <a:pt x="1681" y="704"/>
                  <a:pt x="1681" y="704"/>
                  <a:pt x="1681" y="704"/>
                </a:cubicBezTo>
                <a:cubicBezTo>
                  <a:pt x="1681" y="702"/>
                  <a:pt x="1677" y="707"/>
                  <a:pt x="1681" y="702"/>
                </a:cubicBezTo>
                <a:cubicBezTo>
                  <a:pt x="1686" y="703"/>
                  <a:pt x="1686" y="703"/>
                  <a:pt x="1686" y="703"/>
                </a:cubicBezTo>
                <a:cubicBezTo>
                  <a:pt x="1702" y="700"/>
                  <a:pt x="1702" y="700"/>
                  <a:pt x="1702" y="700"/>
                </a:cubicBezTo>
                <a:cubicBezTo>
                  <a:pt x="1702" y="701"/>
                  <a:pt x="1702" y="701"/>
                  <a:pt x="1702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11" y="702"/>
                  <a:pt x="1700" y="703"/>
                  <a:pt x="1711" y="699"/>
                </a:cubicBezTo>
                <a:cubicBezTo>
                  <a:pt x="1711" y="701"/>
                  <a:pt x="1711" y="701"/>
                  <a:pt x="1711" y="701"/>
                </a:cubicBezTo>
                <a:cubicBezTo>
                  <a:pt x="1718" y="700"/>
                  <a:pt x="1718" y="700"/>
                  <a:pt x="1718" y="700"/>
                </a:cubicBezTo>
                <a:cubicBezTo>
                  <a:pt x="1719" y="699"/>
                  <a:pt x="1719" y="699"/>
                  <a:pt x="1719" y="699"/>
                </a:cubicBezTo>
                <a:cubicBezTo>
                  <a:pt x="1716" y="697"/>
                  <a:pt x="1716" y="697"/>
                  <a:pt x="1716" y="697"/>
                </a:cubicBezTo>
                <a:cubicBezTo>
                  <a:pt x="1721" y="696"/>
                  <a:pt x="1721" y="696"/>
                  <a:pt x="1721" y="696"/>
                </a:cubicBezTo>
                <a:cubicBezTo>
                  <a:pt x="1722" y="697"/>
                  <a:pt x="1722" y="697"/>
                  <a:pt x="1722" y="697"/>
                </a:cubicBezTo>
                <a:cubicBezTo>
                  <a:pt x="1731" y="692"/>
                  <a:pt x="1731" y="692"/>
                  <a:pt x="1731" y="692"/>
                </a:cubicBezTo>
                <a:cubicBezTo>
                  <a:pt x="1734" y="693"/>
                  <a:pt x="1737" y="686"/>
                  <a:pt x="1739" y="693"/>
                </a:cubicBezTo>
                <a:cubicBezTo>
                  <a:pt x="1751" y="688"/>
                  <a:pt x="1751" y="688"/>
                  <a:pt x="1751" y="688"/>
                </a:cubicBezTo>
                <a:cubicBezTo>
                  <a:pt x="1752" y="686"/>
                  <a:pt x="1752" y="686"/>
                  <a:pt x="1752" y="686"/>
                </a:cubicBezTo>
                <a:cubicBezTo>
                  <a:pt x="1753" y="688"/>
                  <a:pt x="1753" y="688"/>
                  <a:pt x="1753" y="688"/>
                </a:cubicBezTo>
                <a:cubicBezTo>
                  <a:pt x="1756" y="687"/>
                  <a:pt x="1756" y="687"/>
                  <a:pt x="1756" y="687"/>
                </a:cubicBezTo>
                <a:cubicBezTo>
                  <a:pt x="1760" y="689"/>
                  <a:pt x="1760" y="689"/>
                  <a:pt x="1760" y="689"/>
                </a:cubicBezTo>
                <a:cubicBezTo>
                  <a:pt x="1765" y="693"/>
                  <a:pt x="1765" y="693"/>
                  <a:pt x="1765" y="693"/>
                </a:cubicBezTo>
                <a:cubicBezTo>
                  <a:pt x="1761" y="696"/>
                  <a:pt x="1761" y="696"/>
                  <a:pt x="1761" y="696"/>
                </a:cubicBezTo>
                <a:cubicBezTo>
                  <a:pt x="1758" y="695"/>
                  <a:pt x="1758" y="695"/>
                  <a:pt x="1758" y="695"/>
                </a:cubicBezTo>
                <a:cubicBezTo>
                  <a:pt x="1758" y="697"/>
                  <a:pt x="1754" y="693"/>
                  <a:pt x="1756" y="698"/>
                </a:cubicBezTo>
                <a:cubicBezTo>
                  <a:pt x="1755" y="697"/>
                  <a:pt x="1755" y="697"/>
                  <a:pt x="1755" y="697"/>
                </a:cubicBezTo>
                <a:cubicBezTo>
                  <a:pt x="1743" y="701"/>
                  <a:pt x="1743" y="701"/>
                  <a:pt x="1743" y="701"/>
                </a:cubicBezTo>
                <a:cubicBezTo>
                  <a:pt x="1742" y="704"/>
                  <a:pt x="1742" y="704"/>
                  <a:pt x="1742" y="704"/>
                </a:cubicBezTo>
                <a:cubicBezTo>
                  <a:pt x="1728" y="705"/>
                  <a:pt x="1728" y="705"/>
                  <a:pt x="1728" y="705"/>
                </a:cubicBezTo>
                <a:cubicBezTo>
                  <a:pt x="1726" y="708"/>
                  <a:pt x="1726" y="708"/>
                  <a:pt x="1726" y="708"/>
                </a:cubicBezTo>
                <a:cubicBezTo>
                  <a:pt x="1718" y="710"/>
                  <a:pt x="1718" y="710"/>
                  <a:pt x="1718" y="710"/>
                </a:cubicBezTo>
                <a:cubicBezTo>
                  <a:pt x="1715" y="712"/>
                  <a:pt x="1715" y="712"/>
                  <a:pt x="1715" y="712"/>
                </a:cubicBezTo>
                <a:cubicBezTo>
                  <a:pt x="1707" y="715"/>
                  <a:pt x="1707" y="715"/>
                  <a:pt x="1707" y="715"/>
                </a:cubicBezTo>
                <a:cubicBezTo>
                  <a:pt x="1707" y="718"/>
                  <a:pt x="1707" y="718"/>
                  <a:pt x="1707" y="718"/>
                </a:cubicBezTo>
                <a:cubicBezTo>
                  <a:pt x="1701" y="718"/>
                  <a:pt x="1701" y="718"/>
                  <a:pt x="1701" y="718"/>
                </a:cubicBezTo>
                <a:cubicBezTo>
                  <a:pt x="1701" y="718"/>
                  <a:pt x="1702" y="720"/>
                  <a:pt x="1701" y="717"/>
                </a:cubicBezTo>
                <a:cubicBezTo>
                  <a:pt x="1693" y="722"/>
                  <a:pt x="1693" y="722"/>
                  <a:pt x="1693" y="722"/>
                </a:cubicBezTo>
                <a:cubicBezTo>
                  <a:pt x="1690" y="722"/>
                  <a:pt x="1690" y="722"/>
                  <a:pt x="1690" y="722"/>
                </a:cubicBezTo>
                <a:cubicBezTo>
                  <a:pt x="1688" y="725"/>
                  <a:pt x="1688" y="725"/>
                  <a:pt x="1688" y="725"/>
                </a:cubicBezTo>
                <a:cubicBezTo>
                  <a:pt x="1687" y="722"/>
                  <a:pt x="1687" y="722"/>
                  <a:pt x="1687" y="722"/>
                </a:cubicBezTo>
                <a:cubicBezTo>
                  <a:pt x="1683" y="724"/>
                  <a:pt x="1683" y="724"/>
                  <a:pt x="1683" y="724"/>
                </a:cubicBezTo>
                <a:cubicBezTo>
                  <a:pt x="1683" y="724"/>
                  <a:pt x="1679" y="722"/>
                  <a:pt x="1683" y="727"/>
                </a:cubicBezTo>
                <a:cubicBezTo>
                  <a:pt x="1680" y="727"/>
                  <a:pt x="1680" y="727"/>
                  <a:pt x="1680" y="727"/>
                </a:cubicBezTo>
                <a:cubicBezTo>
                  <a:pt x="1679" y="729"/>
                  <a:pt x="1679" y="729"/>
                  <a:pt x="1679" y="729"/>
                </a:cubicBezTo>
                <a:cubicBezTo>
                  <a:pt x="1675" y="729"/>
                  <a:pt x="1675" y="729"/>
                  <a:pt x="1675" y="729"/>
                </a:cubicBezTo>
                <a:cubicBezTo>
                  <a:pt x="1673" y="732"/>
                  <a:pt x="1673" y="732"/>
                  <a:pt x="1673" y="732"/>
                </a:cubicBezTo>
                <a:cubicBezTo>
                  <a:pt x="1667" y="730"/>
                  <a:pt x="1667" y="730"/>
                  <a:pt x="1667" y="730"/>
                </a:cubicBezTo>
                <a:cubicBezTo>
                  <a:pt x="1662" y="731"/>
                  <a:pt x="1662" y="731"/>
                  <a:pt x="1662" y="731"/>
                </a:cubicBezTo>
                <a:cubicBezTo>
                  <a:pt x="1662" y="733"/>
                  <a:pt x="1662" y="733"/>
                  <a:pt x="1662" y="733"/>
                </a:cubicBezTo>
                <a:cubicBezTo>
                  <a:pt x="1667" y="736"/>
                  <a:pt x="1667" y="736"/>
                  <a:pt x="1667" y="736"/>
                </a:cubicBezTo>
                <a:cubicBezTo>
                  <a:pt x="1671" y="740"/>
                  <a:pt x="1671" y="740"/>
                  <a:pt x="1671" y="740"/>
                </a:cubicBezTo>
                <a:cubicBezTo>
                  <a:pt x="1668" y="742"/>
                  <a:pt x="1668" y="742"/>
                  <a:pt x="1668" y="742"/>
                </a:cubicBezTo>
                <a:cubicBezTo>
                  <a:pt x="1664" y="738"/>
                  <a:pt x="1664" y="738"/>
                  <a:pt x="1664" y="738"/>
                </a:cubicBezTo>
                <a:cubicBezTo>
                  <a:pt x="1645" y="741"/>
                  <a:pt x="1645" y="741"/>
                  <a:pt x="1645" y="741"/>
                </a:cubicBezTo>
                <a:cubicBezTo>
                  <a:pt x="1643" y="740"/>
                  <a:pt x="1643" y="740"/>
                  <a:pt x="1643" y="740"/>
                </a:cubicBezTo>
                <a:cubicBezTo>
                  <a:pt x="1631" y="743"/>
                  <a:pt x="1631" y="743"/>
                  <a:pt x="1631" y="743"/>
                </a:cubicBezTo>
                <a:cubicBezTo>
                  <a:pt x="1631" y="743"/>
                  <a:pt x="1631" y="743"/>
                  <a:pt x="1631" y="743"/>
                </a:cubicBezTo>
                <a:cubicBezTo>
                  <a:pt x="1625" y="743"/>
                  <a:pt x="1625" y="743"/>
                  <a:pt x="1625" y="743"/>
                </a:cubicBezTo>
                <a:cubicBezTo>
                  <a:pt x="1625" y="744"/>
                  <a:pt x="1625" y="744"/>
                  <a:pt x="1625" y="744"/>
                </a:cubicBezTo>
                <a:cubicBezTo>
                  <a:pt x="1622" y="743"/>
                  <a:pt x="1622" y="743"/>
                  <a:pt x="1622" y="743"/>
                </a:cubicBezTo>
                <a:cubicBezTo>
                  <a:pt x="1618" y="746"/>
                  <a:pt x="1618" y="746"/>
                  <a:pt x="1618" y="746"/>
                </a:cubicBezTo>
                <a:cubicBezTo>
                  <a:pt x="1618" y="746"/>
                  <a:pt x="1616" y="748"/>
                  <a:pt x="1616" y="745"/>
                </a:cubicBezTo>
                <a:cubicBezTo>
                  <a:pt x="1615" y="746"/>
                  <a:pt x="1615" y="746"/>
                  <a:pt x="1615" y="746"/>
                </a:cubicBezTo>
                <a:cubicBezTo>
                  <a:pt x="1602" y="748"/>
                  <a:pt x="1602" y="748"/>
                  <a:pt x="1602" y="748"/>
                </a:cubicBezTo>
                <a:cubicBezTo>
                  <a:pt x="1574" y="757"/>
                  <a:pt x="1574" y="757"/>
                  <a:pt x="1574" y="757"/>
                </a:cubicBezTo>
                <a:cubicBezTo>
                  <a:pt x="1569" y="760"/>
                  <a:pt x="1569" y="760"/>
                  <a:pt x="1569" y="760"/>
                </a:cubicBezTo>
                <a:cubicBezTo>
                  <a:pt x="1566" y="759"/>
                  <a:pt x="1566" y="759"/>
                  <a:pt x="1566" y="759"/>
                </a:cubicBezTo>
                <a:cubicBezTo>
                  <a:pt x="1563" y="760"/>
                  <a:pt x="1563" y="760"/>
                  <a:pt x="1563" y="760"/>
                </a:cubicBezTo>
                <a:cubicBezTo>
                  <a:pt x="1563" y="761"/>
                  <a:pt x="1563" y="761"/>
                  <a:pt x="1563" y="761"/>
                </a:cubicBezTo>
                <a:cubicBezTo>
                  <a:pt x="1565" y="762"/>
                  <a:pt x="1565" y="762"/>
                  <a:pt x="1565" y="762"/>
                </a:cubicBezTo>
                <a:cubicBezTo>
                  <a:pt x="1539" y="771"/>
                  <a:pt x="1539" y="771"/>
                  <a:pt x="1539" y="771"/>
                </a:cubicBezTo>
                <a:cubicBezTo>
                  <a:pt x="1531" y="775"/>
                  <a:pt x="1531" y="775"/>
                  <a:pt x="1531" y="775"/>
                </a:cubicBezTo>
                <a:cubicBezTo>
                  <a:pt x="1528" y="775"/>
                  <a:pt x="1528" y="775"/>
                  <a:pt x="1528" y="775"/>
                </a:cubicBezTo>
                <a:cubicBezTo>
                  <a:pt x="1527" y="777"/>
                  <a:pt x="1527" y="777"/>
                  <a:pt x="1527" y="777"/>
                </a:cubicBezTo>
                <a:cubicBezTo>
                  <a:pt x="1525" y="776"/>
                  <a:pt x="1525" y="776"/>
                  <a:pt x="1525" y="776"/>
                </a:cubicBezTo>
                <a:cubicBezTo>
                  <a:pt x="1519" y="779"/>
                  <a:pt x="1519" y="779"/>
                  <a:pt x="1519" y="779"/>
                </a:cubicBezTo>
                <a:cubicBezTo>
                  <a:pt x="1519" y="779"/>
                  <a:pt x="1521" y="781"/>
                  <a:pt x="1518" y="778"/>
                </a:cubicBezTo>
                <a:cubicBezTo>
                  <a:pt x="1502" y="782"/>
                  <a:pt x="1502" y="782"/>
                  <a:pt x="1502" y="782"/>
                </a:cubicBezTo>
                <a:cubicBezTo>
                  <a:pt x="1498" y="783"/>
                  <a:pt x="1498" y="783"/>
                  <a:pt x="1498" y="783"/>
                </a:cubicBezTo>
                <a:cubicBezTo>
                  <a:pt x="1486" y="787"/>
                  <a:pt x="1486" y="787"/>
                  <a:pt x="1486" y="787"/>
                </a:cubicBezTo>
                <a:cubicBezTo>
                  <a:pt x="1480" y="790"/>
                  <a:pt x="1480" y="790"/>
                  <a:pt x="1480" y="790"/>
                </a:cubicBezTo>
                <a:cubicBezTo>
                  <a:pt x="1465" y="805"/>
                  <a:pt x="1465" y="805"/>
                  <a:pt x="1465" y="805"/>
                </a:cubicBezTo>
                <a:cubicBezTo>
                  <a:pt x="1459" y="812"/>
                  <a:pt x="1459" y="812"/>
                  <a:pt x="1459" y="812"/>
                </a:cubicBezTo>
                <a:cubicBezTo>
                  <a:pt x="1454" y="816"/>
                  <a:pt x="1454" y="816"/>
                  <a:pt x="1454" y="816"/>
                </a:cubicBezTo>
                <a:cubicBezTo>
                  <a:pt x="1454" y="820"/>
                  <a:pt x="1467" y="802"/>
                  <a:pt x="1448" y="822"/>
                </a:cubicBezTo>
                <a:cubicBezTo>
                  <a:pt x="1440" y="828"/>
                  <a:pt x="1440" y="828"/>
                  <a:pt x="1440" y="828"/>
                </a:cubicBezTo>
                <a:cubicBezTo>
                  <a:pt x="1439" y="829"/>
                  <a:pt x="1439" y="829"/>
                  <a:pt x="1439" y="829"/>
                </a:cubicBezTo>
                <a:cubicBezTo>
                  <a:pt x="1440" y="830"/>
                  <a:pt x="1440" y="830"/>
                  <a:pt x="1440" y="830"/>
                </a:cubicBezTo>
                <a:cubicBezTo>
                  <a:pt x="1439" y="832"/>
                  <a:pt x="1439" y="832"/>
                  <a:pt x="1439" y="832"/>
                </a:cubicBezTo>
                <a:cubicBezTo>
                  <a:pt x="1438" y="831"/>
                  <a:pt x="1438" y="831"/>
                  <a:pt x="1438" y="831"/>
                </a:cubicBezTo>
                <a:cubicBezTo>
                  <a:pt x="1433" y="835"/>
                  <a:pt x="1433" y="835"/>
                  <a:pt x="1433" y="835"/>
                </a:cubicBezTo>
                <a:cubicBezTo>
                  <a:pt x="1433" y="837"/>
                  <a:pt x="1433" y="837"/>
                  <a:pt x="1433" y="837"/>
                </a:cubicBezTo>
                <a:cubicBezTo>
                  <a:pt x="1429" y="841"/>
                  <a:pt x="1429" y="841"/>
                  <a:pt x="1429" y="841"/>
                </a:cubicBezTo>
                <a:cubicBezTo>
                  <a:pt x="1417" y="851"/>
                  <a:pt x="1417" y="851"/>
                  <a:pt x="1417" y="851"/>
                </a:cubicBezTo>
                <a:cubicBezTo>
                  <a:pt x="1415" y="855"/>
                  <a:pt x="1415" y="855"/>
                  <a:pt x="1415" y="855"/>
                </a:cubicBezTo>
                <a:cubicBezTo>
                  <a:pt x="1409" y="858"/>
                  <a:pt x="1409" y="858"/>
                  <a:pt x="1409" y="858"/>
                </a:cubicBezTo>
                <a:cubicBezTo>
                  <a:pt x="1408" y="857"/>
                  <a:pt x="1407" y="857"/>
                  <a:pt x="1407" y="858"/>
                </a:cubicBezTo>
                <a:cubicBezTo>
                  <a:pt x="1406" y="862"/>
                  <a:pt x="1406" y="862"/>
                  <a:pt x="1406" y="862"/>
                </a:cubicBezTo>
                <a:cubicBezTo>
                  <a:pt x="1398" y="869"/>
                  <a:pt x="1398" y="869"/>
                  <a:pt x="1398" y="869"/>
                </a:cubicBezTo>
                <a:cubicBezTo>
                  <a:pt x="1397" y="869"/>
                  <a:pt x="1397" y="869"/>
                  <a:pt x="1397" y="869"/>
                </a:cubicBezTo>
                <a:cubicBezTo>
                  <a:pt x="1396" y="869"/>
                  <a:pt x="1396" y="869"/>
                  <a:pt x="1396" y="869"/>
                </a:cubicBezTo>
                <a:cubicBezTo>
                  <a:pt x="1396" y="872"/>
                  <a:pt x="1396" y="872"/>
                  <a:pt x="1396" y="872"/>
                </a:cubicBezTo>
                <a:cubicBezTo>
                  <a:pt x="1389" y="878"/>
                  <a:pt x="1389" y="878"/>
                  <a:pt x="1389" y="878"/>
                </a:cubicBezTo>
                <a:cubicBezTo>
                  <a:pt x="1386" y="880"/>
                  <a:pt x="1386" y="880"/>
                  <a:pt x="1386" y="880"/>
                </a:cubicBezTo>
                <a:cubicBezTo>
                  <a:pt x="1386" y="880"/>
                  <a:pt x="1389" y="874"/>
                  <a:pt x="1385" y="881"/>
                </a:cubicBezTo>
                <a:cubicBezTo>
                  <a:pt x="1384" y="881"/>
                  <a:pt x="1384" y="881"/>
                  <a:pt x="1384" y="881"/>
                </a:cubicBezTo>
                <a:cubicBezTo>
                  <a:pt x="1385" y="884"/>
                  <a:pt x="1385" y="884"/>
                  <a:pt x="1385" y="884"/>
                </a:cubicBezTo>
                <a:cubicBezTo>
                  <a:pt x="1381" y="886"/>
                  <a:pt x="1381" y="886"/>
                  <a:pt x="1381" y="886"/>
                </a:cubicBezTo>
                <a:cubicBezTo>
                  <a:pt x="1380" y="887"/>
                  <a:pt x="1380" y="887"/>
                  <a:pt x="1380" y="887"/>
                </a:cubicBezTo>
                <a:cubicBezTo>
                  <a:pt x="1378" y="886"/>
                  <a:pt x="1388" y="884"/>
                  <a:pt x="1377" y="886"/>
                </a:cubicBezTo>
                <a:cubicBezTo>
                  <a:pt x="1375" y="889"/>
                  <a:pt x="1375" y="889"/>
                  <a:pt x="1375" y="889"/>
                </a:cubicBezTo>
                <a:cubicBezTo>
                  <a:pt x="1377" y="890"/>
                  <a:pt x="1377" y="890"/>
                  <a:pt x="1377" y="890"/>
                </a:cubicBezTo>
                <a:cubicBezTo>
                  <a:pt x="1371" y="894"/>
                  <a:pt x="1371" y="894"/>
                  <a:pt x="1371" y="894"/>
                </a:cubicBezTo>
                <a:cubicBezTo>
                  <a:pt x="1369" y="894"/>
                  <a:pt x="1369" y="894"/>
                  <a:pt x="1369" y="894"/>
                </a:cubicBezTo>
                <a:cubicBezTo>
                  <a:pt x="1369" y="897"/>
                  <a:pt x="1369" y="897"/>
                  <a:pt x="1369" y="897"/>
                </a:cubicBezTo>
                <a:cubicBezTo>
                  <a:pt x="1365" y="900"/>
                  <a:pt x="1365" y="900"/>
                  <a:pt x="1365" y="900"/>
                </a:cubicBezTo>
                <a:cubicBezTo>
                  <a:pt x="1364" y="902"/>
                  <a:pt x="1364" y="902"/>
                  <a:pt x="1364" y="902"/>
                </a:cubicBezTo>
                <a:cubicBezTo>
                  <a:pt x="1360" y="902"/>
                  <a:pt x="1360" y="902"/>
                  <a:pt x="1360" y="902"/>
                </a:cubicBezTo>
                <a:cubicBezTo>
                  <a:pt x="1360" y="904"/>
                  <a:pt x="1360" y="904"/>
                  <a:pt x="1360" y="904"/>
                </a:cubicBezTo>
                <a:cubicBezTo>
                  <a:pt x="1353" y="909"/>
                  <a:pt x="1353" y="909"/>
                  <a:pt x="1353" y="909"/>
                </a:cubicBezTo>
                <a:cubicBezTo>
                  <a:pt x="1352" y="909"/>
                  <a:pt x="1355" y="904"/>
                  <a:pt x="1355" y="911"/>
                </a:cubicBezTo>
                <a:cubicBezTo>
                  <a:pt x="1352" y="912"/>
                  <a:pt x="1352" y="912"/>
                  <a:pt x="1352" y="912"/>
                </a:cubicBezTo>
                <a:cubicBezTo>
                  <a:pt x="1350" y="915"/>
                  <a:pt x="1350" y="915"/>
                  <a:pt x="1350" y="915"/>
                </a:cubicBezTo>
                <a:cubicBezTo>
                  <a:pt x="1345" y="916"/>
                  <a:pt x="1345" y="916"/>
                  <a:pt x="1345" y="916"/>
                </a:cubicBezTo>
                <a:cubicBezTo>
                  <a:pt x="1345" y="919"/>
                  <a:pt x="1345" y="919"/>
                  <a:pt x="1345" y="919"/>
                </a:cubicBezTo>
                <a:cubicBezTo>
                  <a:pt x="1341" y="922"/>
                  <a:pt x="1341" y="922"/>
                  <a:pt x="1341" y="922"/>
                </a:cubicBezTo>
                <a:cubicBezTo>
                  <a:pt x="1338" y="922"/>
                  <a:pt x="1338" y="922"/>
                  <a:pt x="1338" y="922"/>
                </a:cubicBezTo>
                <a:cubicBezTo>
                  <a:pt x="1339" y="925"/>
                  <a:pt x="1339" y="925"/>
                  <a:pt x="1339" y="925"/>
                </a:cubicBezTo>
                <a:cubicBezTo>
                  <a:pt x="1335" y="929"/>
                  <a:pt x="1335" y="929"/>
                  <a:pt x="1335" y="929"/>
                </a:cubicBezTo>
                <a:cubicBezTo>
                  <a:pt x="1333" y="929"/>
                  <a:pt x="1333" y="929"/>
                  <a:pt x="1333" y="929"/>
                </a:cubicBezTo>
                <a:cubicBezTo>
                  <a:pt x="1320" y="939"/>
                  <a:pt x="1320" y="939"/>
                  <a:pt x="1320" y="939"/>
                </a:cubicBezTo>
                <a:cubicBezTo>
                  <a:pt x="1321" y="940"/>
                  <a:pt x="1321" y="940"/>
                  <a:pt x="1321" y="940"/>
                </a:cubicBezTo>
                <a:cubicBezTo>
                  <a:pt x="1318" y="942"/>
                  <a:pt x="1318" y="942"/>
                  <a:pt x="1318" y="942"/>
                </a:cubicBezTo>
                <a:cubicBezTo>
                  <a:pt x="1318" y="944"/>
                  <a:pt x="1314" y="939"/>
                  <a:pt x="1319" y="944"/>
                </a:cubicBezTo>
                <a:cubicBezTo>
                  <a:pt x="1317" y="942"/>
                  <a:pt x="1317" y="942"/>
                  <a:pt x="1317" y="942"/>
                </a:cubicBezTo>
                <a:cubicBezTo>
                  <a:pt x="1313" y="947"/>
                  <a:pt x="1313" y="947"/>
                  <a:pt x="1313" y="947"/>
                </a:cubicBezTo>
                <a:cubicBezTo>
                  <a:pt x="1309" y="948"/>
                  <a:pt x="1309" y="948"/>
                  <a:pt x="1309" y="948"/>
                </a:cubicBezTo>
                <a:cubicBezTo>
                  <a:pt x="1311" y="949"/>
                  <a:pt x="1310" y="950"/>
                  <a:pt x="1309" y="951"/>
                </a:cubicBezTo>
                <a:cubicBezTo>
                  <a:pt x="1304" y="954"/>
                  <a:pt x="1304" y="954"/>
                  <a:pt x="1304" y="954"/>
                </a:cubicBezTo>
                <a:cubicBezTo>
                  <a:pt x="1303" y="957"/>
                  <a:pt x="1303" y="957"/>
                  <a:pt x="1303" y="957"/>
                </a:cubicBezTo>
                <a:cubicBezTo>
                  <a:pt x="1299" y="958"/>
                  <a:pt x="1299" y="958"/>
                  <a:pt x="1299" y="958"/>
                </a:cubicBezTo>
                <a:cubicBezTo>
                  <a:pt x="1296" y="963"/>
                  <a:pt x="1296" y="963"/>
                  <a:pt x="1296" y="963"/>
                </a:cubicBezTo>
                <a:cubicBezTo>
                  <a:pt x="1276" y="981"/>
                  <a:pt x="1255" y="1001"/>
                  <a:pt x="1234" y="1020"/>
                </a:cubicBezTo>
                <a:cubicBezTo>
                  <a:pt x="1235" y="1021"/>
                  <a:pt x="1235" y="1021"/>
                  <a:pt x="1235" y="1021"/>
                </a:cubicBezTo>
                <a:cubicBezTo>
                  <a:pt x="1228" y="1024"/>
                  <a:pt x="1224" y="1034"/>
                  <a:pt x="1217" y="1034"/>
                </a:cubicBezTo>
                <a:cubicBezTo>
                  <a:pt x="1218" y="1035"/>
                  <a:pt x="1218" y="1035"/>
                  <a:pt x="1218" y="1035"/>
                </a:cubicBezTo>
                <a:cubicBezTo>
                  <a:pt x="1214" y="1040"/>
                  <a:pt x="1205" y="1047"/>
                  <a:pt x="1203" y="1051"/>
                </a:cubicBezTo>
                <a:cubicBezTo>
                  <a:pt x="1203" y="1054"/>
                  <a:pt x="1200" y="1055"/>
                  <a:pt x="1198" y="1056"/>
                </a:cubicBezTo>
                <a:cubicBezTo>
                  <a:pt x="1199" y="1057"/>
                  <a:pt x="1199" y="1057"/>
                  <a:pt x="1199" y="1057"/>
                </a:cubicBezTo>
                <a:cubicBezTo>
                  <a:pt x="1199" y="1057"/>
                  <a:pt x="1203" y="1056"/>
                  <a:pt x="1198" y="1059"/>
                </a:cubicBezTo>
                <a:cubicBezTo>
                  <a:pt x="1200" y="1060"/>
                  <a:pt x="1200" y="1060"/>
                  <a:pt x="1200" y="1060"/>
                </a:cubicBezTo>
                <a:cubicBezTo>
                  <a:pt x="1200" y="1062"/>
                  <a:pt x="1198" y="1056"/>
                  <a:pt x="1199" y="1062"/>
                </a:cubicBezTo>
                <a:cubicBezTo>
                  <a:pt x="1195" y="1060"/>
                  <a:pt x="1195" y="1060"/>
                  <a:pt x="1195" y="1060"/>
                </a:cubicBezTo>
                <a:cubicBezTo>
                  <a:pt x="1189" y="1063"/>
                  <a:pt x="1183" y="1068"/>
                  <a:pt x="1179" y="1073"/>
                </a:cubicBezTo>
                <a:cubicBezTo>
                  <a:pt x="1178" y="1076"/>
                  <a:pt x="1178" y="1076"/>
                  <a:pt x="1178" y="1076"/>
                </a:cubicBezTo>
                <a:cubicBezTo>
                  <a:pt x="1172" y="1078"/>
                  <a:pt x="1172" y="1078"/>
                  <a:pt x="1172" y="1078"/>
                </a:cubicBezTo>
                <a:cubicBezTo>
                  <a:pt x="1158" y="1078"/>
                  <a:pt x="1158" y="1078"/>
                  <a:pt x="1158" y="1078"/>
                </a:cubicBezTo>
                <a:cubicBezTo>
                  <a:pt x="1154" y="1075"/>
                  <a:pt x="1154" y="1075"/>
                  <a:pt x="1154" y="1075"/>
                </a:cubicBezTo>
                <a:cubicBezTo>
                  <a:pt x="1157" y="1074"/>
                  <a:pt x="1157" y="1074"/>
                  <a:pt x="1157" y="1074"/>
                </a:cubicBezTo>
                <a:cubicBezTo>
                  <a:pt x="1157" y="1072"/>
                  <a:pt x="1157" y="1072"/>
                  <a:pt x="1157" y="1072"/>
                </a:cubicBezTo>
                <a:cubicBezTo>
                  <a:pt x="1162" y="1066"/>
                  <a:pt x="1162" y="1066"/>
                  <a:pt x="1162" y="1066"/>
                </a:cubicBezTo>
                <a:cubicBezTo>
                  <a:pt x="1161" y="1065"/>
                  <a:pt x="1161" y="1065"/>
                  <a:pt x="1161" y="1065"/>
                </a:cubicBezTo>
                <a:cubicBezTo>
                  <a:pt x="1163" y="1063"/>
                  <a:pt x="1163" y="1063"/>
                  <a:pt x="1163" y="1063"/>
                </a:cubicBezTo>
                <a:cubicBezTo>
                  <a:pt x="1162" y="1062"/>
                  <a:pt x="1162" y="1062"/>
                  <a:pt x="1162" y="1062"/>
                </a:cubicBezTo>
                <a:cubicBezTo>
                  <a:pt x="1160" y="1064"/>
                  <a:pt x="1156" y="1064"/>
                  <a:pt x="1154" y="1066"/>
                </a:cubicBezTo>
                <a:cubicBezTo>
                  <a:pt x="1151" y="1072"/>
                  <a:pt x="1151" y="1072"/>
                  <a:pt x="1151" y="1072"/>
                </a:cubicBezTo>
                <a:cubicBezTo>
                  <a:pt x="1147" y="1074"/>
                  <a:pt x="1147" y="1074"/>
                  <a:pt x="1147" y="1074"/>
                </a:cubicBezTo>
                <a:cubicBezTo>
                  <a:pt x="1148" y="1075"/>
                  <a:pt x="1148" y="1075"/>
                  <a:pt x="1148" y="1075"/>
                </a:cubicBezTo>
                <a:cubicBezTo>
                  <a:pt x="1145" y="1078"/>
                  <a:pt x="1145" y="1078"/>
                  <a:pt x="1145" y="1078"/>
                </a:cubicBezTo>
                <a:cubicBezTo>
                  <a:pt x="1127" y="1078"/>
                  <a:pt x="1127" y="1078"/>
                  <a:pt x="1127" y="1078"/>
                </a:cubicBezTo>
                <a:cubicBezTo>
                  <a:pt x="1127" y="1076"/>
                  <a:pt x="1127" y="1076"/>
                  <a:pt x="1127" y="1076"/>
                </a:cubicBezTo>
                <a:cubicBezTo>
                  <a:pt x="1133" y="1074"/>
                  <a:pt x="1133" y="1074"/>
                  <a:pt x="1133" y="1074"/>
                </a:cubicBezTo>
                <a:cubicBezTo>
                  <a:pt x="1136" y="1071"/>
                  <a:pt x="1136" y="1071"/>
                  <a:pt x="1136" y="1071"/>
                </a:cubicBezTo>
                <a:cubicBezTo>
                  <a:pt x="1135" y="1069"/>
                  <a:pt x="1135" y="1069"/>
                  <a:pt x="1135" y="1069"/>
                </a:cubicBezTo>
                <a:cubicBezTo>
                  <a:pt x="1141" y="1065"/>
                  <a:pt x="1141" y="1065"/>
                  <a:pt x="1141" y="1065"/>
                </a:cubicBezTo>
                <a:cubicBezTo>
                  <a:pt x="1141" y="1064"/>
                  <a:pt x="1142" y="1067"/>
                  <a:pt x="1140" y="1064"/>
                </a:cubicBezTo>
                <a:cubicBezTo>
                  <a:pt x="1146" y="1067"/>
                  <a:pt x="1146" y="1067"/>
                  <a:pt x="1146" y="1067"/>
                </a:cubicBezTo>
                <a:cubicBezTo>
                  <a:pt x="1147" y="1066"/>
                  <a:pt x="1147" y="1066"/>
                  <a:pt x="1147" y="1066"/>
                </a:cubicBezTo>
                <a:cubicBezTo>
                  <a:pt x="1146" y="1065"/>
                  <a:pt x="1146" y="1065"/>
                  <a:pt x="1146" y="1065"/>
                </a:cubicBezTo>
                <a:cubicBezTo>
                  <a:pt x="1143" y="1064"/>
                  <a:pt x="1143" y="1064"/>
                  <a:pt x="1143" y="1064"/>
                </a:cubicBezTo>
                <a:cubicBezTo>
                  <a:pt x="1145" y="1062"/>
                  <a:pt x="1145" y="1062"/>
                  <a:pt x="1145" y="1062"/>
                </a:cubicBezTo>
                <a:cubicBezTo>
                  <a:pt x="1145" y="1060"/>
                  <a:pt x="1145" y="1060"/>
                  <a:pt x="1145" y="1060"/>
                </a:cubicBezTo>
                <a:cubicBezTo>
                  <a:pt x="1142" y="1066"/>
                  <a:pt x="1135" y="1060"/>
                  <a:pt x="1133" y="1062"/>
                </a:cubicBezTo>
                <a:cubicBezTo>
                  <a:pt x="1126" y="1068"/>
                  <a:pt x="1126" y="1068"/>
                  <a:pt x="1126" y="1068"/>
                </a:cubicBezTo>
                <a:cubicBezTo>
                  <a:pt x="1127" y="1068"/>
                  <a:pt x="1127" y="1068"/>
                  <a:pt x="1127" y="1068"/>
                </a:cubicBezTo>
                <a:cubicBezTo>
                  <a:pt x="1117" y="1078"/>
                  <a:pt x="1117" y="1078"/>
                  <a:pt x="1117" y="1078"/>
                </a:cubicBezTo>
                <a:cubicBezTo>
                  <a:pt x="1100" y="1078"/>
                  <a:pt x="1100" y="1078"/>
                  <a:pt x="1100" y="1078"/>
                </a:cubicBezTo>
                <a:cubicBezTo>
                  <a:pt x="1102" y="1076"/>
                  <a:pt x="1096" y="1079"/>
                  <a:pt x="1101" y="1075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098" y="1075"/>
                  <a:pt x="1098" y="1075"/>
                  <a:pt x="1098" y="1075"/>
                </a:cubicBezTo>
                <a:cubicBezTo>
                  <a:pt x="1095" y="1078"/>
                  <a:pt x="1095" y="1078"/>
                  <a:pt x="1095" y="1078"/>
                </a:cubicBezTo>
                <a:cubicBezTo>
                  <a:pt x="1091" y="1078"/>
                  <a:pt x="1091" y="1078"/>
                  <a:pt x="1091" y="1078"/>
                </a:cubicBezTo>
                <a:cubicBezTo>
                  <a:pt x="1093" y="1075"/>
                  <a:pt x="1093" y="1075"/>
                  <a:pt x="1093" y="1075"/>
                </a:cubicBezTo>
                <a:cubicBezTo>
                  <a:pt x="1095" y="1073"/>
                  <a:pt x="1095" y="1077"/>
                  <a:pt x="1097" y="1074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100" y="1071"/>
                  <a:pt x="1100" y="1071"/>
                  <a:pt x="1100" y="1071"/>
                </a:cubicBezTo>
                <a:cubicBezTo>
                  <a:pt x="1104" y="1071"/>
                  <a:pt x="1097" y="1069"/>
                  <a:pt x="1104" y="1069"/>
                </a:cubicBezTo>
                <a:cubicBezTo>
                  <a:pt x="1103" y="1068"/>
                  <a:pt x="1103" y="1068"/>
                  <a:pt x="1103" y="1068"/>
                </a:cubicBezTo>
                <a:cubicBezTo>
                  <a:pt x="1100" y="1070"/>
                  <a:pt x="1096" y="1069"/>
                  <a:pt x="1095" y="1070"/>
                </a:cubicBezTo>
                <a:cubicBezTo>
                  <a:pt x="1104" y="1062"/>
                  <a:pt x="1104" y="1062"/>
                  <a:pt x="1104" y="1062"/>
                </a:cubicBezTo>
                <a:cubicBezTo>
                  <a:pt x="1114" y="1055"/>
                  <a:pt x="1114" y="1055"/>
                  <a:pt x="1114" y="1055"/>
                </a:cubicBezTo>
                <a:cubicBezTo>
                  <a:pt x="1114" y="1052"/>
                  <a:pt x="1114" y="1052"/>
                  <a:pt x="1114" y="1052"/>
                </a:cubicBezTo>
                <a:cubicBezTo>
                  <a:pt x="1117" y="1052"/>
                  <a:pt x="1117" y="1052"/>
                  <a:pt x="1117" y="1052"/>
                </a:cubicBezTo>
                <a:cubicBezTo>
                  <a:pt x="1120" y="1050"/>
                  <a:pt x="1122" y="1046"/>
                  <a:pt x="1122" y="1043"/>
                </a:cubicBezTo>
                <a:cubicBezTo>
                  <a:pt x="1119" y="1046"/>
                  <a:pt x="1119" y="1046"/>
                  <a:pt x="1119" y="1046"/>
                </a:cubicBezTo>
                <a:cubicBezTo>
                  <a:pt x="1108" y="1051"/>
                  <a:pt x="1098" y="1064"/>
                  <a:pt x="1088" y="1071"/>
                </a:cubicBezTo>
                <a:cubicBezTo>
                  <a:pt x="1088" y="1074"/>
                  <a:pt x="1088" y="1074"/>
                  <a:pt x="1088" y="1074"/>
                </a:cubicBezTo>
                <a:cubicBezTo>
                  <a:pt x="1084" y="1078"/>
                  <a:pt x="1084" y="1078"/>
                  <a:pt x="1084" y="1078"/>
                </a:cubicBezTo>
                <a:cubicBezTo>
                  <a:pt x="1070" y="1078"/>
                  <a:pt x="1070" y="1078"/>
                  <a:pt x="1070" y="1078"/>
                </a:cubicBezTo>
                <a:cubicBezTo>
                  <a:pt x="1077" y="1070"/>
                  <a:pt x="1077" y="1070"/>
                  <a:pt x="1077" y="1070"/>
                </a:cubicBezTo>
                <a:cubicBezTo>
                  <a:pt x="1077" y="1069"/>
                  <a:pt x="1077" y="1069"/>
                  <a:pt x="1077" y="1069"/>
                </a:cubicBezTo>
                <a:cubicBezTo>
                  <a:pt x="1088" y="1057"/>
                  <a:pt x="1088" y="1057"/>
                  <a:pt x="1088" y="1057"/>
                </a:cubicBezTo>
                <a:cubicBezTo>
                  <a:pt x="1084" y="1055"/>
                  <a:pt x="1088" y="1055"/>
                  <a:pt x="1087" y="1052"/>
                </a:cubicBezTo>
                <a:cubicBezTo>
                  <a:pt x="1087" y="1051"/>
                  <a:pt x="1087" y="1051"/>
                  <a:pt x="1087" y="1051"/>
                </a:cubicBezTo>
                <a:cubicBezTo>
                  <a:pt x="1081" y="1055"/>
                  <a:pt x="1081" y="1055"/>
                  <a:pt x="1081" y="1055"/>
                </a:cubicBezTo>
                <a:cubicBezTo>
                  <a:pt x="1075" y="1059"/>
                  <a:pt x="1075" y="1059"/>
                  <a:pt x="1075" y="1059"/>
                </a:cubicBezTo>
                <a:cubicBezTo>
                  <a:pt x="1081" y="1051"/>
                  <a:pt x="1081" y="1051"/>
                  <a:pt x="1081" y="1051"/>
                </a:cubicBezTo>
                <a:cubicBezTo>
                  <a:pt x="1083" y="1049"/>
                  <a:pt x="1083" y="1049"/>
                  <a:pt x="1083" y="1049"/>
                </a:cubicBezTo>
                <a:cubicBezTo>
                  <a:pt x="1082" y="1048"/>
                  <a:pt x="1082" y="1048"/>
                  <a:pt x="1082" y="1048"/>
                </a:cubicBezTo>
                <a:cubicBezTo>
                  <a:pt x="1084" y="1045"/>
                  <a:pt x="1084" y="1045"/>
                  <a:pt x="1084" y="1045"/>
                </a:cubicBezTo>
                <a:cubicBezTo>
                  <a:pt x="1083" y="1044"/>
                  <a:pt x="1083" y="1044"/>
                  <a:pt x="1083" y="1044"/>
                </a:cubicBezTo>
                <a:cubicBezTo>
                  <a:pt x="1080" y="1045"/>
                  <a:pt x="1080" y="1045"/>
                  <a:pt x="1080" y="1045"/>
                </a:cubicBezTo>
                <a:cubicBezTo>
                  <a:pt x="1077" y="1047"/>
                  <a:pt x="1083" y="1047"/>
                  <a:pt x="1079" y="1048"/>
                </a:cubicBezTo>
                <a:cubicBezTo>
                  <a:pt x="1080" y="1049"/>
                  <a:pt x="1080" y="1049"/>
                  <a:pt x="1080" y="1049"/>
                </a:cubicBezTo>
                <a:cubicBezTo>
                  <a:pt x="1078" y="1051"/>
                  <a:pt x="1078" y="1051"/>
                  <a:pt x="1078" y="1051"/>
                </a:cubicBezTo>
                <a:cubicBezTo>
                  <a:pt x="1077" y="1048"/>
                  <a:pt x="1077" y="1048"/>
                  <a:pt x="1077" y="1048"/>
                </a:cubicBezTo>
                <a:cubicBezTo>
                  <a:pt x="1067" y="1057"/>
                  <a:pt x="1067" y="1057"/>
                  <a:pt x="1067" y="1057"/>
                </a:cubicBezTo>
                <a:cubicBezTo>
                  <a:pt x="1065" y="1056"/>
                  <a:pt x="1065" y="1056"/>
                  <a:pt x="1065" y="1056"/>
                </a:cubicBezTo>
                <a:cubicBezTo>
                  <a:pt x="1069" y="1054"/>
                  <a:pt x="1064" y="1053"/>
                  <a:pt x="1066" y="1051"/>
                </a:cubicBezTo>
                <a:cubicBezTo>
                  <a:pt x="1069" y="1051"/>
                  <a:pt x="1069" y="1051"/>
                  <a:pt x="1069" y="1051"/>
                </a:cubicBezTo>
                <a:cubicBezTo>
                  <a:pt x="1067" y="1051"/>
                  <a:pt x="1067" y="1051"/>
                  <a:pt x="1067" y="1051"/>
                </a:cubicBezTo>
                <a:cubicBezTo>
                  <a:pt x="1070" y="1051"/>
                  <a:pt x="1070" y="1051"/>
                  <a:pt x="1070" y="1051"/>
                </a:cubicBezTo>
                <a:cubicBezTo>
                  <a:pt x="1071" y="1049"/>
                  <a:pt x="1071" y="1049"/>
                  <a:pt x="1071" y="1049"/>
                </a:cubicBezTo>
                <a:cubicBezTo>
                  <a:pt x="1070" y="1050"/>
                  <a:pt x="1073" y="1048"/>
                  <a:pt x="1069" y="1047"/>
                </a:cubicBezTo>
                <a:cubicBezTo>
                  <a:pt x="1069" y="1046"/>
                  <a:pt x="1069" y="1046"/>
                  <a:pt x="1069" y="1046"/>
                </a:cubicBezTo>
                <a:cubicBezTo>
                  <a:pt x="1063" y="1050"/>
                  <a:pt x="1063" y="1050"/>
                  <a:pt x="1063" y="1050"/>
                </a:cubicBezTo>
                <a:cubicBezTo>
                  <a:pt x="1061" y="1053"/>
                  <a:pt x="1061" y="1053"/>
                  <a:pt x="1061" y="1053"/>
                </a:cubicBezTo>
                <a:cubicBezTo>
                  <a:pt x="1059" y="1055"/>
                  <a:pt x="1059" y="1055"/>
                  <a:pt x="1059" y="1055"/>
                </a:cubicBezTo>
                <a:cubicBezTo>
                  <a:pt x="1058" y="1052"/>
                  <a:pt x="1058" y="1052"/>
                  <a:pt x="1058" y="1052"/>
                </a:cubicBezTo>
                <a:cubicBezTo>
                  <a:pt x="1053" y="1056"/>
                  <a:pt x="1053" y="1056"/>
                  <a:pt x="1053" y="1056"/>
                </a:cubicBezTo>
                <a:cubicBezTo>
                  <a:pt x="1053" y="1059"/>
                  <a:pt x="1053" y="1059"/>
                  <a:pt x="1053" y="1059"/>
                </a:cubicBezTo>
                <a:cubicBezTo>
                  <a:pt x="1049" y="1060"/>
                  <a:pt x="1049" y="1060"/>
                  <a:pt x="1049" y="1060"/>
                </a:cubicBezTo>
                <a:cubicBezTo>
                  <a:pt x="1045" y="1064"/>
                  <a:pt x="1045" y="1064"/>
                  <a:pt x="1045" y="1064"/>
                </a:cubicBezTo>
                <a:cubicBezTo>
                  <a:pt x="1045" y="1066"/>
                  <a:pt x="1045" y="1066"/>
                  <a:pt x="1045" y="1066"/>
                </a:cubicBezTo>
                <a:cubicBezTo>
                  <a:pt x="1043" y="1067"/>
                  <a:pt x="1043" y="1067"/>
                  <a:pt x="1043" y="1067"/>
                </a:cubicBezTo>
                <a:cubicBezTo>
                  <a:pt x="1039" y="1064"/>
                  <a:pt x="1039" y="1064"/>
                  <a:pt x="1039" y="1064"/>
                </a:cubicBezTo>
                <a:cubicBezTo>
                  <a:pt x="1037" y="1066"/>
                  <a:pt x="1037" y="1066"/>
                  <a:pt x="1037" y="1066"/>
                </a:cubicBezTo>
                <a:cubicBezTo>
                  <a:pt x="1033" y="1066"/>
                  <a:pt x="1033" y="1066"/>
                  <a:pt x="1033" y="1066"/>
                </a:cubicBezTo>
                <a:cubicBezTo>
                  <a:pt x="1036" y="1065"/>
                  <a:pt x="1031" y="1067"/>
                  <a:pt x="1036" y="1068"/>
                </a:cubicBezTo>
                <a:cubicBezTo>
                  <a:pt x="1030" y="1071"/>
                  <a:pt x="1030" y="1071"/>
                  <a:pt x="1030" y="1071"/>
                </a:cubicBezTo>
                <a:cubicBezTo>
                  <a:pt x="1029" y="1074"/>
                  <a:pt x="1029" y="1074"/>
                  <a:pt x="1029" y="1074"/>
                </a:cubicBezTo>
                <a:cubicBezTo>
                  <a:pt x="1028" y="1074"/>
                  <a:pt x="1028" y="1074"/>
                  <a:pt x="1028" y="1074"/>
                </a:cubicBezTo>
                <a:cubicBezTo>
                  <a:pt x="1027" y="1070"/>
                  <a:pt x="1038" y="1067"/>
                  <a:pt x="1033" y="1062"/>
                </a:cubicBezTo>
                <a:cubicBezTo>
                  <a:pt x="1042" y="1056"/>
                  <a:pt x="1042" y="1056"/>
                  <a:pt x="1042" y="1056"/>
                </a:cubicBezTo>
                <a:cubicBezTo>
                  <a:pt x="1042" y="1053"/>
                  <a:pt x="1042" y="1053"/>
                  <a:pt x="1042" y="1053"/>
                </a:cubicBezTo>
                <a:cubicBezTo>
                  <a:pt x="1038" y="1051"/>
                  <a:pt x="1038" y="1051"/>
                  <a:pt x="1038" y="1051"/>
                </a:cubicBezTo>
                <a:cubicBezTo>
                  <a:pt x="1036" y="1051"/>
                  <a:pt x="1036" y="1051"/>
                  <a:pt x="1036" y="1051"/>
                </a:cubicBezTo>
                <a:cubicBezTo>
                  <a:pt x="1033" y="1055"/>
                  <a:pt x="1033" y="1055"/>
                  <a:pt x="1033" y="1055"/>
                </a:cubicBezTo>
                <a:cubicBezTo>
                  <a:pt x="1032" y="1053"/>
                  <a:pt x="1032" y="1053"/>
                  <a:pt x="1032" y="1053"/>
                </a:cubicBezTo>
                <a:cubicBezTo>
                  <a:pt x="1028" y="1056"/>
                  <a:pt x="1028" y="1056"/>
                  <a:pt x="1028" y="1056"/>
                </a:cubicBezTo>
                <a:cubicBezTo>
                  <a:pt x="1027" y="1055"/>
                  <a:pt x="1027" y="1055"/>
                  <a:pt x="1027" y="1055"/>
                </a:cubicBezTo>
                <a:cubicBezTo>
                  <a:pt x="1024" y="1056"/>
                  <a:pt x="1024" y="1056"/>
                  <a:pt x="1024" y="1056"/>
                </a:cubicBezTo>
                <a:cubicBezTo>
                  <a:pt x="1023" y="1056"/>
                  <a:pt x="1023" y="1056"/>
                  <a:pt x="1023" y="1056"/>
                </a:cubicBezTo>
                <a:cubicBezTo>
                  <a:pt x="1027" y="1048"/>
                  <a:pt x="1034" y="1048"/>
                  <a:pt x="1036" y="1039"/>
                </a:cubicBezTo>
                <a:cubicBezTo>
                  <a:pt x="1035" y="1039"/>
                  <a:pt x="1035" y="1039"/>
                  <a:pt x="1035" y="1039"/>
                </a:cubicBezTo>
                <a:cubicBezTo>
                  <a:pt x="1031" y="1041"/>
                  <a:pt x="1028" y="1045"/>
                  <a:pt x="1022" y="1045"/>
                </a:cubicBezTo>
                <a:cubicBezTo>
                  <a:pt x="1024" y="1044"/>
                  <a:pt x="1024" y="1044"/>
                  <a:pt x="1024" y="1044"/>
                </a:cubicBezTo>
                <a:cubicBezTo>
                  <a:pt x="1025" y="1040"/>
                  <a:pt x="1025" y="1040"/>
                  <a:pt x="1025" y="1040"/>
                </a:cubicBezTo>
                <a:cubicBezTo>
                  <a:pt x="1023" y="1040"/>
                  <a:pt x="1023" y="1040"/>
                  <a:pt x="1023" y="1040"/>
                </a:cubicBezTo>
                <a:cubicBezTo>
                  <a:pt x="1020" y="1043"/>
                  <a:pt x="1016" y="1046"/>
                  <a:pt x="1014" y="1049"/>
                </a:cubicBezTo>
                <a:cubicBezTo>
                  <a:pt x="1012" y="1049"/>
                  <a:pt x="1014" y="1053"/>
                  <a:pt x="1012" y="1048"/>
                </a:cubicBezTo>
                <a:cubicBezTo>
                  <a:pt x="1011" y="1049"/>
                  <a:pt x="1011" y="1049"/>
                  <a:pt x="1011" y="1049"/>
                </a:cubicBezTo>
                <a:cubicBezTo>
                  <a:pt x="1012" y="1051"/>
                  <a:pt x="1012" y="1051"/>
                  <a:pt x="1012" y="1051"/>
                </a:cubicBezTo>
                <a:cubicBezTo>
                  <a:pt x="1010" y="1050"/>
                  <a:pt x="1010" y="1050"/>
                  <a:pt x="1010" y="1050"/>
                </a:cubicBezTo>
                <a:cubicBezTo>
                  <a:pt x="1007" y="1051"/>
                  <a:pt x="1012" y="1048"/>
                  <a:pt x="1006" y="1051"/>
                </a:cubicBezTo>
                <a:cubicBezTo>
                  <a:pt x="1009" y="1048"/>
                  <a:pt x="1009" y="1048"/>
                  <a:pt x="1009" y="1048"/>
                </a:cubicBezTo>
                <a:cubicBezTo>
                  <a:pt x="1009" y="1046"/>
                  <a:pt x="1009" y="1046"/>
                  <a:pt x="1009" y="1046"/>
                </a:cubicBezTo>
                <a:cubicBezTo>
                  <a:pt x="1016" y="1041"/>
                  <a:pt x="1016" y="1041"/>
                  <a:pt x="1016" y="1041"/>
                </a:cubicBezTo>
                <a:cubicBezTo>
                  <a:pt x="1017" y="1039"/>
                  <a:pt x="1017" y="1039"/>
                  <a:pt x="1017" y="1039"/>
                </a:cubicBezTo>
                <a:cubicBezTo>
                  <a:pt x="1016" y="1038"/>
                  <a:pt x="1016" y="1038"/>
                  <a:pt x="1016" y="1038"/>
                </a:cubicBezTo>
                <a:cubicBezTo>
                  <a:pt x="1015" y="1036"/>
                  <a:pt x="1015" y="1036"/>
                  <a:pt x="1015" y="1036"/>
                </a:cubicBezTo>
                <a:cubicBezTo>
                  <a:pt x="1017" y="1034"/>
                  <a:pt x="1017" y="1034"/>
                  <a:pt x="1017" y="1034"/>
                </a:cubicBezTo>
                <a:cubicBezTo>
                  <a:pt x="1016" y="1033"/>
                  <a:pt x="1016" y="1033"/>
                  <a:pt x="1016" y="1033"/>
                </a:cubicBezTo>
                <a:cubicBezTo>
                  <a:pt x="1012" y="1032"/>
                  <a:pt x="1011" y="1035"/>
                  <a:pt x="1009" y="1035"/>
                </a:cubicBezTo>
                <a:cubicBezTo>
                  <a:pt x="1008" y="1036"/>
                  <a:pt x="1008" y="1036"/>
                  <a:pt x="1008" y="1036"/>
                </a:cubicBezTo>
                <a:cubicBezTo>
                  <a:pt x="1013" y="1036"/>
                  <a:pt x="1013" y="1036"/>
                  <a:pt x="1013" y="1036"/>
                </a:cubicBezTo>
                <a:cubicBezTo>
                  <a:pt x="1009" y="1037"/>
                  <a:pt x="1007" y="1037"/>
                  <a:pt x="1003" y="1037"/>
                </a:cubicBezTo>
                <a:cubicBezTo>
                  <a:pt x="1006" y="1033"/>
                  <a:pt x="1006" y="1033"/>
                  <a:pt x="1006" y="1033"/>
                </a:cubicBezTo>
                <a:cubicBezTo>
                  <a:pt x="1005" y="1031"/>
                  <a:pt x="1005" y="1031"/>
                  <a:pt x="1005" y="1031"/>
                </a:cubicBezTo>
                <a:cubicBezTo>
                  <a:pt x="1005" y="1032"/>
                  <a:pt x="1003" y="1028"/>
                  <a:pt x="1004" y="1033"/>
                </a:cubicBezTo>
                <a:cubicBezTo>
                  <a:pt x="1002" y="1032"/>
                  <a:pt x="1002" y="1032"/>
                  <a:pt x="1002" y="1032"/>
                </a:cubicBezTo>
                <a:cubicBezTo>
                  <a:pt x="1005" y="1030"/>
                  <a:pt x="1005" y="1026"/>
                  <a:pt x="1006" y="1025"/>
                </a:cubicBezTo>
                <a:cubicBezTo>
                  <a:pt x="1012" y="1023"/>
                  <a:pt x="1012" y="1023"/>
                  <a:pt x="1012" y="1023"/>
                </a:cubicBezTo>
                <a:cubicBezTo>
                  <a:pt x="1015" y="1018"/>
                  <a:pt x="1015" y="1018"/>
                  <a:pt x="1015" y="1018"/>
                </a:cubicBezTo>
                <a:cubicBezTo>
                  <a:pt x="1018" y="1017"/>
                  <a:pt x="1018" y="1017"/>
                  <a:pt x="1018" y="1017"/>
                </a:cubicBezTo>
                <a:cubicBezTo>
                  <a:pt x="1019" y="1015"/>
                  <a:pt x="1019" y="1015"/>
                  <a:pt x="1019" y="1015"/>
                </a:cubicBezTo>
                <a:cubicBezTo>
                  <a:pt x="1015" y="1015"/>
                  <a:pt x="1015" y="1015"/>
                  <a:pt x="1015" y="1015"/>
                </a:cubicBezTo>
                <a:cubicBezTo>
                  <a:pt x="1013" y="1019"/>
                  <a:pt x="1013" y="1019"/>
                  <a:pt x="1013" y="1019"/>
                </a:cubicBezTo>
                <a:cubicBezTo>
                  <a:pt x="1011" y="1017"/>
                  <a:pt x="1011" y="1017"/>
                  <a:pt x="1011" y="1017"/>
                </a:cubicBezTo>
                <a:cubicBezTo>
                  <a:pt x="1012" y="1016"/>
                  <a:pt x="1012" y="1016"/>
                  <a:pt x="1012" y="1016"/>
                </a:cubicBezTo>
                <a:cubicBezTo>
                  <a:pt x="1011" y="1015"/>
                  <a:pt x="1011" y="1015"/>
                  <a:pt x="1011" y="1015"/>
                </a:cubicBezTo>
                <a:cubicBezTo>
                  <a:pt x="1015" y="1007"/>
                  <a:pt x="1015" y="1007"/>
                  <a:pt x="1015" y="1007"/>
                </a:cubicBezTo>
                <a:cubicBezTo>
                  <a:pt x="1024" y="1001"/>
                  <a:pt x="1024" y="1001"/>
                  <a:pt x="1024" y="1001"/>
                </a:cubicBezTo>
                <a:cubicBezTo>
                  <a:pt x="1024" y="1000"/>
                  <a:pt x="1024" y="1000"/>
                  <a:pt x="1024" y="1000"/>
                </a:cubicBezTo>
                <a:cubicBezTo>
                  <a:pt x="1023" y="999"/>
                  <a:pt x="1023" y="999"/>
                  <a:pt x="1023" y="999"/>
                </a:cubicBezTo>
                <a:cubicBezTo>
                  <a:pt x="1021" y="1001"/>
                  <a:pt x="1021" y="1001"/>
                  <a:pt x="1021" y="1001"/>
                </a:cubicBezTo>
                <a:cubicBezTo>
                  <a:pt x="1018" y="1002"/>
                  <a:pt x="1018" y="1002"/>
                  <a:pt x="1018" y="1002"/>
                </a:cubicBezTo>
                <a:cubicBezTo>
                  <a:pt x="1016" y="1010"/>
                  <a:pt x="1005" y="1009"/>
                  <a:pt x="1002" y="1018"/>
                </a:cubicBezTo>
                <a:cubicBezTo>
                  <a:pt x="998" y="1018"/>
                  <a:pt x="998" y="1018"/>
                  <a:pt x="998" y="1018"/>
                </a:cubicBezTo>
                <a:cubicBezTo>
                  <a:pt x="997" y="1020"/>
                  <a:pt x="997" y="1020"/>
                  <a:pt x="997" y="1020"/>
                </a:cubicBezTo>
                <a:cubicBezTo>
                  <a:pt x="992" y="1023"/>
                  <a:pt x="992" y="1023"/>
                  <a:pt x="992" y="1023"/>
                </a:cubicBezTo>
                <a:cubicBezTo>
                  <a:pt x="993" y="1024"/>
                  <a:pt x="993" y="1024"/>
                  <a:pt x="993" y="1024"/>
                </a:cubicBezTo>
                <a:cubicBezTo>
                  <a:pt x="988" y="1028"/>
                  <a:pt x="988" y="1028"/>
                  <a:pt x="988" y="1028"/>
                </a:cubicBezTo>
                <a:cubicBezTo>
                  <a:pt x="986" y="1027"/>
                  <a:pt x="986" y="1027"/>
                  <a:pt x="986" y="1027"/>
                </a:cubicBezTo>
                <a:cubicBezTo>
                  <a:pt x="986" y="1029"/>
                  <a:pt x="986" y="1029"/>
                  <a:pt x="986" y="1029"/>
                </a:cubicBezTo>
                <a:cubicBezTo>
                  <a:pt x="982" y="1034"/>
                  <a:pt x="982" y="1034"/>
                  <a:pt x="982" y="1034"/>
                </a:cubicBezTo>
                <a:cubicBezTo>
                  <a:pt x="982" y="1037"/>
                  <a:pt x="982" y="1037"/>
                  <a:pt x="982" y="1037"/>
                </a:cubicBezTo>
                <a:cubicBezTo>
                  <a:pt x="979" y="1037"/>
                  <a:pt x="979" y="1037"/>
                  <a:pt x="979" y="1037"/>
                </a:cubicBezTo>
                <a:cubicBezTo>
                  <a:pt x="979" y="1037"/>
                  <a:pt x="976" y="1037"/>
                  <a:pt x="980" y="1035"/>
                </a:cubicBezTo>
                <a:cubicBezTo>
                  <a:pt x="978" y="1034"/>
                  <a:pt x="978" y="1034"/>
                  <a:pt x="978" y="1034"/>
                </a:cubicBezTo>
                <a:cubicBezTo>
                  <a:pt x="976" y="1037"/>
                  <a:pt x="976" y="1037"/>
                  <a:pt x="976" y="1037"/>
                </a:cubicBezTo>
                <a:cubicBezTo>
                  <a:pt x="972" y="1035"/>
                  <a:pt x="972" y="1035"/>
                  <a:pt x="972" y="1035"/>
                </a:cubicBezTo>
                <a:cubicBezTo>
                  <a:pt x="970" y="1036"/>
                  <a:pt x="970" y="1036"/>
                  <a:pt x="970" y="1036"/>
                </a:cubicBezTo>
                <a:cubicBezTo>
                  <a:pt x="969" y="1039"/>
                  <a:pt x="969" y="1039"/>
                  <a:pt x="969" y="1039"/>
                </a:cubicBezTo>
                <a:cubicBezTo>
                  <a:pt x="968" y="1037"/>
                  <a:pt x="968" y="1037"/>
                  <a:pt x="968" y="1037"/>
                </a:cubicBezTo>
                <a:cubicBezTo>
                  <a:pt x="963" y="1040"/>
                  <a:pt x="963" y="1040"/>
                  <a:pt x="963" y="1040"/>
                </a:cubicBezTo>
                <a:cubicBezTo>
                  <a:pt x="961" y="1042"/>
                  <a:pt x="960" y="1044"/>
                  <a:pt x="959" y="1046"/>
                </a:cubicBezTo>
                <a:cubicBezTo>
                  <a:pt x="958" y="1046"/>
                  <a:pt x="958" y="1046"/>
                  <a:pt x="958" y="1046"/>
                </a:cubicBezTo>
                <a:cubicBezTo>
                  <a:pt x="958" y="1043"/>
                  <a:pt x="958" y="1043"/>
                  <a:pt x="958" y="1043"/>
                </a:cubicBezTo>
                <a:cubicBezTo>
                  <a:pt x="954" y="1043"/>
                  <a:pt x="954" y="1043"/>
                  <a:pt x="954" y="1043"/>
                </a:cubicBezTo>
                <a:cubicBezTo>
                  <a:pt x="958" y="1041"/>
                  <a:pt x="958" y="1041"/>
                  <a:pt x="958" y="1041"/>
                </a:cubicBezTo>
                <a:cubicBezTo>
                  <a:pt x="958" y="1039"/>
                  <a:pt x="958" y="1039"/>
                  <a:pt x="958" y="1039"/>
                </a:cubicBezTo>
                <a:cubicBezTo>
                  <a:pt x="959" y="1039"/>
                  <a:pt x="959" y="1039"/>
                  <a:pt x="959" y="1039"/>
                </a:cubicBezTo>
                <a:cubicBezTo>
                  <a:pt x="960" y="1035"/>
                  <a:pt x="960" y="1035"/>
                  <a:pt x="960" y="1035"/>
                </a:cubicBezTo>
                <a:cubicBezTo>
                  <a:pt x="963" y="1036"/>
                  <a:pt x="963" y="1036"/>
                  <a:pt x="963" y="1036"/>
                </a:cubicBezTo>
                <a:cubicBezTo>
                  <a:pt x="968" y="1033"/>
                  <a:pt x="968" y="1033"/>
                  <a:pt x="968" y="1033"/>
                </a:cubicBezTo>
                <a:cubicBezTo>
                  <a:pt x="969" y="1030"/>
                  <a:pt x="969" y="1030"/>
                  <a:pt x="969" y="1030"/>
                </a:cubicBezTo>
                <a:cubicBezTo>
                  <a:pt x="966" y="1030"/>
                  <a:pt x="966" y="1030"/>
                  <a:pt x="966" y="1030"/>
                </a:cubicBezTo>
                <a:cubicBezTo>
                  <a:pt x="964" y="1032"/>
                  <a:pt x="964" y="1032"/>
                  <a:pt x="964" y="1032"/>
                </a:cubicBezTo>
                <a:cubicBezTo>
                  <a:pt x="963" y="1031"/>
                  <a:pt x="967" y="1031"/>
                  <a:pt x="962" y="1032"/>
                </a:cubicBezTo>
                <a:cubicBezTo>
                  <a:pt x="962" y="1031"/>
                  <a:pt x="966" y="1030"/>
                  <a:pt x="966" y="1028"/>
                </a:cubicBezTo>
                <a:cubicBezTo>
                  <a:pt x="961" y="1028"/>
                  <a:pt x="961" y="1028"/>
                  <a:pt x="961" y="1028"/>
                </a:cubicBezTo>
                <a:cubicBezTo>
                  <a:pt x="964" y="1026"/>
                  <a:pt x="964" y="1026"/>
                  <a:pt x="964" y="1026"/>
                </a:cubicBezTo>
                <a:cubicBezTo>
                  <a:pt x="964" y="1023"/>
                  <a:pt x="964" y="1023"/>
                  <a:pt x="964" y="1023"/>
                </a:cubicBezTo>
                <a:cubicBezTo>
                  <a:pt x="962" y="1024"/>
                  <a:pt x="959" y="1028"/>
                  <a:pt x="955" y="1028"/>
                </a:cubicBezTo>
                <a:cubicBezTo>
                  <a:pt x="955" y="1025"/>
                  <a:pt x="955" y="1025"/>
                  <a:pt x="955" y="1025"/>
                </a:cubicBezTo>
                <a:cubicBezTo>
                  <a:pt x="952" y="1027"/>
                  <a:pt x="952" y="1027"/>
                  <a:pt x="952" y="1027"/>
                </a:cubicBezTo>
                <a:cubicBezTo>
                  <a:pt x="954" y="1024"/>
                  <a:pt x="954" y="1024"/>
                  <a:pt x="954" y="1024"/>
                </a:cubicBezTo>
                <a:cubicBezTo>
                  <a:pt x="956" y="1024"/>
                  <a:pt x="956" y="1024"/>
                  <a:pt x="956" y="1024"/>
                </a:cubicBezTo>
                <a:cubicBezTo>
                  <a:pt x="958" y="1022"/>
                  <a:pt x="958" y="1022"/>
                  <a:pt x="958" y="1022"/>
                </a:cubicBezTo>
                <a:cubicBezTo>
                  <a:pt x="960" y="1023"/>
                  <a:pt x="960" y="1023"/>
                  <a:pt x="960" y="1023"/>
                </a:cubicBezTo>
                <a:cubicBezTo>
                  <a:pt x="961" y="1022"/>
                  <a:pt x="957" y="1021"/>
                  <a:pt x="962" y="1022"/>
                </a:cubicBezTo>
                <a:cubicBezTo>
                  <a:pt x="961" y="1020"/>
                  <a:pt x="961" y="1020"/>
                  <a:pt x="961" y="1020"/>
                </a:cubicBezTo>
                <a:cubicBezTo>
                  <a:pt x="957" y="1019"/>
                  <a:pt x="957" y="1019"/>
                  <a:pt x="957" y="1019"/>
                </a:cubicBezTo>
                <a:cubicBezTo>
                  <a:pt x="959" y="1017"/>
                  <a:pt x="959" y="1017"/>
                  <a:pt x="959" y="1017"/>
                </a:cubicBezTo>
                <a:cubicBezTo>
                  <a:pt x="958" y="1017"/>
                  <a:pt x="958" y="1017"/>
                  <a:pt x="958" y="1017"/>
                </a:cubicBezTo>
                <a:cubicBezTo>
                  <a:pt x="961" y="1017"/>
                  <a:pt x="956" y="1012"/>
                  <a:pt x="959" y="1014"/>
                </a:cubicBezTo>
                <a:cubicBezTo>
                  <a:pt x="958" y="1013"/>
                  <a:pt x="958" y="1013"/>
                  <a:pt x="958" y="1013"/>
                </a:cubicBezTo>
                <a:cubicBezTo>
                  <a:pt x="956" y="1015"/>
                  <a:pt x="956" y="1015"/>
                  <a:pt x="956" y="1015"/>
                </a:cubicBezTo>
                <a:cubicBezTo>
                  <a:pt x="959" y="1010"/>
                  <a:pt x="959" y="1010"/>
                  <a:pt x="959" y="1010"/>
                </a:cubicBezTo>
                <a:cubicBezTo>
                  <a:pt x="957" y="1005"/>
                  <a:pt x="957" y="1005"/>
                  <a:pt x="957" y="1005"/>
                </a:cubicBezTo>
                <a:cubicBezTo>
                  <a:pt x="959" y="1002"/>
                  <a:pt x="959" y="1002"/>
                  <a:pt x="959" y="1002"/>
                </a:cubicBezTo>
                <a:cubicBezTo>
                  <a:pt x="963" y="1003"/>
                  <a:pt x="963" y="1003"/>
                  <a:pt x="963" y="1003"/>
                </a:cubicBezTo>
                <a:cubicBezTo>
                  <a:pt x="964" y="1003"/>
                  <a:pt x="964" y="1003"/>
                  <a:pt x="964" y="1003"/>
                </a:cubicBezTo>
                <a:cubicBezTo>
                  <a:pt x="966" y="1002"/>
                  <a:pt x="966" y="1002"/>
                  <a:pt x="966" y="1002"/>
                </a:cubicBezTo>
                <a:cubicBezTo>
                  <a:pt x="963" y="999"/>
                  <a:pt x="963" y="999"/>
                  <a:pt x="963" y="999"/>
                </a:cubicBezTo>
                <a:cubicBezTo>
                  <a:pt x="966" y="997"/>
                  <a:pt x="964" y="994"/>
                  <a:pt x="966" y="992"/>
                </a:cubicBezTo>
                <a:cubicBezTo>
                  <a:pt x="969" y="992"/>
                  <a:pt x="969" y="992"/>
                  <a:pt x="969" y="992"/>
                </a:cubicBezTo>
                <a:cubicBezTo>
                  <a:pt x="974" y="985"/>
                  <a:pt x="974" y="985"/>
                  <a:pt x="974" y="985"/>
                </a:cubicBezTo>
                <a:cubicBezTo>
                  <a:pt x="975" y="982"/>
                  <a:pt x="975" y="982"/>
                  <a:pt x="975" y="982"/>
                </a:cubicBezTo>
                <a:cubicBezTo>
                  <a:pt x="976" y="981"/>
                  <a:pt x="976" y="981"/>
                  <a:pt x="976" y="981"/>
                </a:cubicBezTo>
                <a:cubicBezTo>
                  <a:pt x="977" y="984"/>
                  <a:pt x="977" y="984"/>
                  <a:pt x="977" y="984"/>
                </a:cubicBezTo>
                <a:cubicBezTo>
                  <a:pt x="980" y="984"/>
                  <a:pt x="980" y="984"/>
                  <a:pt x="980" y="984"/>
                </a:cubicBezTo>
                <a:cubicBezTo>
                  <a:pt x="980" y="982"/>
                  <a:pt x="980" y="982"/>
                  <a:pt x="980" y="982"/>
                </a:cubicBezTo>
                <a:cubicBezTo>
                  <a:pt x="983" y="980"/>
                  <a:pt x="983" y="980"/>
                  <a:pt x="983" y="980"/>
                </a:cubicBezTo>
                <a:cubicBezTo>
                  <a:pt x="986" y="976"/>
                  <a:pt x="986" y="976"/>
                  <a:pt x="986" y="976"/>
                </a:cubicBezTo>
                <a:cubicBezTo>
                  <a:pt x="992" y="973"/>
                  <a:pt x="992" y="973"/>
                  <a:pt x="992" y="973"/>
                </a:cubicBezTo>
                <a:cubicBezTo>
                  <a:pt x="992" y="970"/>
                  <a:pt x="992" y="970"/>
                  <a:pt x="992" y="970"/>
                </a:cubicBezTo>
                <a:cubicBezTo>
                  <a:pt x="1001" y="965"/>
                  <a:pt x="1004" y="959"/>
                  <a:pt x="1014" y="953"/>
                </a:cubicBezTo>
                <a:cubicBezTo>
                  <a:pt x="1014" y="950"/>
                  <a:pt x="1014" y="950"/>
                  <a:pt x="1014" y="950"/>
                </a:cubicBezTo>
                <a:cubicBezTo>
                  <a:pt x="1015" y="951"/>
                  <a:pt x="1015" y="951"/>
                  <a:pt x="1015" y="951"/>
                </a:cubicBezTo>
                <a:cubicBezTo>
                  <a:pt x="1018" y="950"/>
                  <a:pt x="1018" y="950"/>
                  <a:pt x="1018" y="950"/>
                </a:cubicBezTo>
                <a:cubicBezTo>
                  <a:pt x="1019" y="946"/>
                  <a:pt x="1019" y="946"/>
                  <a:pt x="1019" y="946"/>
                </a:cubicBezTo>
                <a:cubicBezTo>
                  <a:pt x="1021" y="947"/>
                  <a:pt x="1021" y="947"/>
                  <a:pt x="1021" y="947"/>
                </a:cubicBezTo>
                <a:cubicBezTo>
                  <a:pt x="1025" y="941"/>
                  <a:pt x="1025" y="941"/>
                  <a:pt x="1025" y="941"/>
                </a:cubicBezTo>
                <a:cubicBezTo>
                  <a:pt x="1021" y="939"/>
                  <a:pt x="1021" y="939"/>
                  <a:pt x="1021" y="939"/>
                </a:cubicBezTo>
                <a:cubicBezTo>
                  <a:pt x="1025" y="939"/>
                  <a:pt x="1026" y="933"/>
                  <a:pt x="1026" y="934"/>
                </a:cubicBezTo>
                <a:cubicBezTo>
                  <a:pt x="1029" y="934"/>
                  <a:pt x="1029" y="934"/>
                  <a:pt x="1029" y="934"/>
                </a:cubicBezTo>
                <a:cubicBezTo>
                  <a:pt x="1029" y="933"/>
                  <a:pt x="1029" y="933"/>
                  <a:pt x="1029" y="933"/>
                </a:cubicBezTo>
                <a:cubicBezTo>
                  <a:pt x="1032" y="935"/>
                  <a:pt x="1030" y="930"/>
                  <a:pt x="1034" y="931"/>
                </a:cubicBezTo>
                <a:cubicBezTo>
                  <a:pt x="1031" y="930"/>
                  <a:pt x="1031" y="930"/>
                  <a:pt x="1031" y="930"/>
                </a:cubicBezTo>
                <a:cubicBezTo>
                  <a:pt x="1034" y="929"/>
                  <a:pt x="1034" y="929"/>
                  <a:pt x="1034" y="929"/>
                </a:cubicBezTo>
                <a:cubicBezTo>
                  <a:pt x="1036" y="928"/>
                  <a:pt x="1036" y="928"/>
                  <a:pt x="1036" y="928"/>
                </a:cubicBezTo>
                <a:cubicBezTo>
                  <a:pt x="1034" y="927"/>
                  <a:pt x="1034" y="927"/>
                  <a:pt x="1034" y="927"/>
                </a:cubicBezTo>
                <a:cubicBezTo>
                  <a:pt x="1040" y="924"/>
                  <a:pt x="1040" y="924"/>
                  <a:pt x="1040" y="924"/>
                </a:cubicBezTo>
                <a:cubicBezTo>
                  <a:pt x="1042" y="924"/>
                  <a:pt x="1042" y="924"/>
                  <a:pt x="1042" y="924"/>
                </a:cubicBezTo>
                <a:cubicBezTo>
                  <a:pt x="1043" y="924"/>
                  <a:pt x="1043" y="924"/>
                  <a:pt x="1043" y="924"/>
                </a:cubicBezTo>
                <a:cubicBezTo>
                  <a:pt x="1045" y="923"/>
                  <a:pt x="1045" y="923"/>
                  <a:pt x="1045" y="923"/>
                </a:cubicBezTo>
                <a:cubicBezTo>
                  <a:pt x="1039" y="922"/>
                  <a:pt x="1039" y="922"/>
                  <a:pt x="1039" y="922"/>
                </a:cubicBezTo>
                <a:cubicBezTo>
                  <a:pt x="1042" y="921"/>
                  <a:pt x="1042" y="921"/>
                  <a:pt x="1042" y="921"/>
                </a:cubicBezTo>
                <a:cubicBezTo>
                  <a:pt x="1046" y="922"/>
                  <a:pt x="1046" y="922"/>
                  <a:pt x="1046" y="922"/>
                </a:cubicBezTo>
                <a:cubicBezTo>
                  <a:pt x="1047" y="921"/>
                  <a:pt x="1047" y="921"/>
                  <a:pt x="1047" y="921"/>
                </a:cubicBezTo>
                <a:cubicBezTo>
                  <a:pt x="1045" y="917"/>
                  <a:pt x="1045" y="917"/>
                  <a:pt x="1045" y="917"/>
                </a:cubicBezTo>
                <a:cubicBezTo>
                  <a:pt x="1051" y="909"/>
                  <a:pt x="1051" y="909"/>
                  <a:pt x="1051" y="909"/>
                </a:cubicBezTo>
                <a:cubicBezTo>
                  <a:pt x="1052" y="911"/>
                  <a:pt x="1052" y="911"/>
                  <a:pt x="1052" y="911"/>
                </a:cubicBezTo>
                <a:cubicBezTo>
                  <a:pt x="1056" y="908"/>
                  <a:pt x="1056" y="908"/>
                  <a:pt x="1056" y="908"/>
                </a:cubicBezTo>
                <a:cubicBezTo>
                  <a:pt x="1056" y="910"/>
                  <a:pt x="1056" y="910"/>
                  <a:pt x="1056" y="910"/>
                </a:cubicBezTo>
                <a:cubicBezTo>
                  <a:pt x="1059" y="909"/>
                  <a:pt x="1059" y="909"/>
                  <a:pt x="1059" y="909"/>
                </a:cubicBezTo>
                <a:cubicBezTo>
                  <a:pt x="1060" y="907"/>
                  <a:pt x="1060" y="907"/>
                  <a:pt x="1060" y="907"/>
                </a:cubicBezTo>
                <a:cubicBezTo>
                  <a:pt x="1059" y="904"/>
                  <a:pt x="1059" y="904"/>
                  <a:pt x="1059" y="904"/>
                </a:cubicBezTo>
                <a:cubicBezTo>
                  <a:pt x="1056" y="904"/>
                  <a:pt x="1056" y="904"/>
                  <a:pt x="1056" y="904"/>
                </a:cubicBezTo>
                <a:cubicBezTo>
                  <a:pt x="1053" y="907"/>
                  <a:pt x="1053" y="907"/>
                  <a:pt x="1053" y="907"/>
                </a:cubicBezTo>
                <a:cubicBezTo>
                  <a:pt x="1046" y="906"/>
                  <a:pt x="1046" y="906"/>
                  <a:pt x="1046" y="906"/>
                </a:cubicBezTo>
                <a:cubicBezTo>
                  <a:pt x="1045" y="904"/>
                  <a:pt x="1045" y="904"/>
                  <a:pt x="1045" y="904"/>
                </a:cubicBezTo>
                <a:cubicBezTo>
                  <a:pt x="1048" y="903"/>
                  <a:pt x="1048" y="903"/>
                  <a:pt x="1048" y="903"/>
                </a:cubicBezTo>
                <a:cubicBezTo>
                  <a:pt x="1048" y="900"/>
                  <a:pt x="1050" y="902"/>
                  <a:pt x="1051" y="899"/>
                </a:cubicBezTo>
                <a:cubicBezTo>
                  <a:pt x="1051" y="901"/>
                  <a:pt x="1051" y="901"/>
                  <a:pt x="1051" y="901"/>
                </a:cubicBezTo>
                <a:cubicBezTo>
                  <a:pt x="1057" y="899"/>
                  <a:pt x="1057" y="899"/>
                  <a:pt x="1057" y="899"/>
                </a:cubicBezTo>
                <a:cubicBezTo>
                  <a:pt x="1059" y="901"/>
                  <a:pt x="1059" y="901"/>
                  <a:pt x="1059" y="901"/>
                </a:cubicBezTo>
                <a:cubicBezTo>
                  <a:pt x="1060" y="897"/>
                  <a:pt x="1060" y="897"/>
                  <a:pt x="1060" y="897"/>
                </a:cubicBezTo>
                <a:cubicBezTo>
                  <a:pt x="1064" y="895"/>
                  <a:pt x="1064" y="895"/>
                  <a:pt x="1064" y="895"/>
                </a:cubicBezTo>
                <a:cubicBezTo>
                  <a:pt x="1066" y="897"/>
                  <a:pt x="1066" y="897"/>
                  <a:pt x="1066" y="897"/>
                </a:cubicBezTo>
                <a:cubicBezTo>
                  <a:pt x="1069" y="893"/>
                  <a:pt x="1069" y="893"/>
                  <a:pt x="1069" y="893"/>
                </a:cubicBezTo>
                <a:cubicBezTo>
                  <a:pt x="1074" y="892"/>
                  <a:pt x="1074" y="892"/>
                  <a:pt x="1074" y="892"/>
                </a:cubicBezTo>
                <a:cubicBezTo>
                  <a:pt x="1073" y="891"/>
                  <a:pt x="1071" y="895"/>
                  <a:pt x="1073" y="890"/>
                </a:cubicBezTo>
                <a:cubicBezTo>
                  <a:pt x="1067" y="892"/>
                  <a:pt x="1067" y="892"/>
                  <a:pt x="1067" y="892"/>
                </a:cubicBezTo>
                <a:cubicBezTo>
                  <a:pt x="1070" y="888"/>
                  <a:pt x="1070" y="888"/>
                  <a:pt x="1070" y="888"/>
                </a:cubicBezTo>
                <a:cubicBezTo>
                  <a:pt x="1066" y="888"/>
                  <a:pt x="1066" y="890"/>
                  <a:pt x="1063" y="889"/>
                </a:cubicBezTo>
                <a:cubicBezTo>
                  <a:pt x="1066" y="890"/>
                  <a:pt x="1066" y="890"/>
                  <a:pt x="1066" y="890"/>
                </a:cubicBezTo>
                <a:cubicBezTo>
                  <a:pt x="1064" y="893"/>
                  <a:pt x="1064" y="893"/>
                  <a:pt x="1064" y="893"/>
                </a:cubicBezTo>
                <a:cubicBezTo>
                  <a:pt x="1061" y="892"/>
                  <a:pt x="1061" y="892"/>
                  <a:pt x="1061" y="892"/>
                </a:cubicBezTo>
                <a:cubicBezTo>
                  <a:pt x="1063" y="890"/>
                  <a:pt x="1063" y="890"/>
                  <a:pt x="1063" y="890"/>
                </a:cubicBezTo>
                <a:cubicBezTo>
                  <a:pt x="1057" y="890"/>
                  <a:pt x="1057" y="890"/>
                  <a:pt x="1057" y="890"/>
                </a:cubicBezTo>
                <a:cubicBezTo>
                  <a:pt x="1059" y="894"/>
                  <a:pt x="1059" y="894"/>
                  <a:pt x="1059" y="894"/>
                </a:cubicBezTo>
                <a:cubicBezTo>
                  <a:pt x="1057" y="893"/>
                  <a:pt x="1057" y="893"/>
                  <a:pt x="1057" y="893"/>
                </a:cubicBezTo>
                <a:cubicBezTo>
                  <a:pt x="1056" y="893"/>
                  <a:pt x="1056" y="893"/>
                  <a:pt x="1056" y="893"/>
                </a:cubicBezTo>
                <a:cubicBezTo>
                  <a:pt x="1056" y="895"/>
                  <a:pt x="1056" y="895"/>
                  <a:pt x="1056" y="895"/>
                </a:cubicBezTo>
                <a:cubicBezTo>
                  <a:pt x="1047" y="896"/>
                  <a:pt x="1047" y="896"/>
                  <a:pt x="1047" y="896"/>
                </a:cubicBezTo>
                <a:cubicBezTo>
                  <a:pt x="1042" y="898"/>
                  <a:pt x="1042" y="898"/>
                  <a:pt x="1042" y="898"/>
                </a:cubicBezTo>
                <a:cubicBezTo>
                  <a:pt x="1040" y="897"/>
                  <a:pt x="1040" y="897"/>
                  <a:pt x="1040" y="897"/>
                </a:cubicBezTo>
                <a:cubicBezTo>
                  <a:pt x="1038" y="899"/>
                  <a:pt x="1038" y="899"/>
                  <a:pt x="1038" y="899"/>
                </a:cubicBezTo>
                <a:cubicBezTo>
                  <a:pt x="1036" y="901"/>
                  <a:pt x="1033" y="898"/>
                  <a:pt x="1032" y="899"/>
                </a:cubicBezTo>
                <a:cubicBezTo>
                  <a:pt x="1032" y="898"/>
                  <a:pt x="1032" y="898"/>
                  <a:pt x="1032" y="898"/>
                </a:cubicBezTo>
                <a:cubicBezTo>
                  <a:pt x="1037" y="897"/>
                  <a:pt x="1037" y="897"/>
                  <a:pt x="1037" y="897"/>
                </a:cubicBezTo>
                <a:cubicBezTo>
                  <a:pt x="1039" y="894"/>
                  <a:pt x="1039" y="894"/>
                  <a:pt x="1039" y="894"/>
                </a:cubicBezTo>
                <a:cubicBezTo>
                  <a:pt x="1039" y="893"/>
                  <a:pt x="1039" y="893"/>
                  <a:pt x="1039" y="893"/>
                </a:cubicBezTo>
                <a:cubicBezTo>
                  <a:pt x="1038" y="894"/>
                  <a:pt x="1037" y="896"/>
                  <a:pt x="1034" y="895"/>
                </a:cubicBezTo>
                <a:cubicBezTo>
                  <a:pt x="1034" y="896"/>
                  <a:pt x="1034" y="896"/>
                  <a:pt x="1034" y="896"/>
                </a:cubicBezTo>
                <a:cubicBezTo>
                  <a:pt x="1032" y="892"/>
                  <a:pt x="1032" y="892"/>
                  <a:pt x="1032" y="892"/>
                </a:cubicBezTo>
                <a:cubicBezTo>
                  <a:pt x="1032" y="890"/>
                  <a:pt x="1032" y="890"/>
                  <a:pt x="1032" y="890"/>
                </a:cubicBezTo>
                <a:cubicBezTo>
                  <a:pt x="1036" y="890"/>
                  <a:pt x="1036" y="890"/>
                  <a:pt x="1036" y="890"/>
                </a:cubicBezTo>
                <a:cubicBezTo>
                  <a:pt x="1038" y="889"/>
                  <a:pt x="1038" y="889"/>
                  <a:pt x="1038" y="889"/>
                </a:cubicBezTo>
                <a:cubicBezTo>
                  <a:pt x="1039" y="890"/>
                  <a:pt x="1039" y="890"/>
                  <a:pt x="1039" y="890"/>
                </a:cubicBezTo>
                <a:cubicBezTo>
                  <a:pt x="1039" y="891"/>
                  <a:pt x="1042" y="891"/>
                  <a:pt x="1038" y="891"/>
                </a:cubicBezTo>
                <a:cubicBezTo>
                  <a:pt x="1038" y="892"/>
                  <a:pt x="1038" y="892"/>
                  <a:pt x="1038" y="892"/>
                </a:cubicBezTo>
                <a:cubicBezTo>
                  <a:pt x="1043" y="891"/>
                  <a:pt x="1043" y="891"/>
                  <a:pt x="1043" y="891"/>
                </a:cubicBezTo>
                <a:cubicBezTo>
                  <a:pt x="1044" y="889"/>
                  <a:pt x="1044" y="889"/>
                  <a:pt x="1044" y="889"/>
                </a:cubicBezTo>
                <a:cubicBezTo>
                  <a:pt x="1044" y="888"/>
                  <a:pt x="1041" y="887"/>
                  <a:pt x="1043" y="886"/>
                </a:cubicBezTo>
                <a:cubicBezTo>
                  <a:pt x="1042" y="885"/>
                  <a:pt x="1042" y="885"/>
                  <a:pt x="1042" y="885"/>
                </a:cubicBezTo>
                <a:cubicBezTo>
                  <a:pt x="1039" y="886"/>
                  <a:pt x="1039" y="886"/>
                  <a:pt x="1039" y="886"/>
                </a:cubicBezTo>
                <a:cubicBezTo>
                  <a:pt x="1038" y="884"/>
                  <a:pt x="1038" y="884"/>
                  <a:pt x="1038" y="884"/>
                </a:cubicBezTo>
                <a:cubicBezTo>
                  <a:pt x="1042" y="881"/>
                  <a:pt x="1042" y="881"/>
                  <a:pt x="1042" y="881"/>
                </a:cubicBezTo>
                <a:cubicBezTo>
                  <a:pt x="1039" y="880"/>
                  <a:pt x="1039" y="880"/>
                  <a:pt x="1039" y="880"/>
                </a:cubicBezTo>
                <a:cubicBezTo>
                  <a:pt x="1039" y="878"/>
                  <a:pt x="1039" y="878"/>
                  <a:pt x="1039" y="878"/>
                </a:cubicBezTo>
                <a:cubicBezTo>
                  <a:pt x="1043" y="877"/>
                  <a:pt x="1037" y="882"/>
                  <a:pt x="1043" y="877"/>
                </a:cubicBezTo>
                <a:cubicBezTo>
                  <a:pt x="1044" y="878"/>
                  <a:pt x="1042" y="879"/>
                  <a:pt x="1043" y="881"/>
                </a:cubicBezTo>
                <a:cubicBezTo>
                  <a:pt x="1042" y="882"/>
                  <a:pt x="1042" y="882"/>
                  <a:pt x="1042" y="882"/>
                </a:cubicBezTo>
                <a:cubicBezTo>
                  <a:pt x="1045" y="882"/>
                  <a:pt x="1045" y="882"/>
                  <a:pt x="1045" y="882"/>
                </a:cubicBezTo>
                <a:cubicBezTo>
                  <a:pt x="1044" y="882"/>
                  <a:pt x="1044" y="882"/>
                  <a:pt x="1044" y="882"/>
                </a:cubicBezTo>
                <a:cubicBezTo>
                  <a:pt x="1046" y="885"/>
                  <a:pt x="1046" y="885"/>
                  <a:pt x="1046" y="885"/>
                </a:cubicBezTo>
                <a:cubicBezTo>
                  <a:pt x="1047" y="885"/>
                  <a:pt x="1047" y="885"/>
                  <a:pt x="1047" y="885"/>
                </a:cubicBezTo>
                <a:cubicBezTo>
                  <a:pt x="1051" y="883"/>
                  <a:pt x="1051" y="883"/>
                  <a:pt x="1051" y="883"/>
                </a:cubicBezTo>
                <a:cubicBezTo>
                  <a:pt x="1051" y="881"/>
                  <a:pt x="1051" y="881"/>
                  <a:pt x="1051" y="881"/>
                </a:cubicBezTo>
                <a:cubicBezTo>
                  <a:pt x="1055" y="880"/>
                  <a:pt x="1055" y="880"/>
                  <a:pt x="1055" y="880"/>
                </a:cubicBezTo>
                <a:cubicBezTo>
                  <a:pt x="1056" y="877"/>
                  <a:pt x="1056" y="877"/>
                  <a:pt x="1056" y="877"/>
                </a:cubicBezTo>
                <a:cubicBezTo>
                  <a:pt x="1060" y="879"/>
                  <a:pt x="1060" y="879"/>
                  <a:pt x="1060" y="879"/>
                </a:cubicBezTo>
                <a:cubicBezTo>
                  <a:pt x="1063" y="877"/>
                  <a:pt x="1063" y="877"/>
                  <a:pt x="1063" y="877"/>
                </a:cubicBezTo>
                <a:cubicBezTo>
                  <a:pt x="1060" y="881"/>
                  <a:pt x="1060" y="881"/>
                  <a:pt x="1060" y="881"/>
                </a:cubicBezTo>
                <a:cubicBezTo>
                  <a:pt x="1057" y="879"/>
                  <a:pt x="1057" y="879"/>
                  <a:pt x="1057" y="879"/>
                </a:cubicBezTo>
                <a:cubicBezTo>
                  <a:pt x="1056" y="880"/>
                  <a:pt x="1056" y="880"/>
                  <a:pt x="1056" y="880"/>
                </a:cubicBezTo>
                <a:cubicBezTo>
                  <a:pt x="1055" y="880"/>
                  <a:pt x="1059" y="880"/>
                  <a:pt x="1055" y="882"/>
                </a:cubicBezTo>
                <a:cubicBezTo>
                  <a:pt x="1059" y="883"/>
                  <a:pt x="1059" y="883"/>
                  <a:pt x="1059" y="883"/>
                </a:cubicBezTo>
                <a:cubicBezTo>
                  <a:pt x="1056" y="884"/>
                  <a:pt x="1056" y="884"/>
                  <a:pt x="1056" y="884"/>
                </a:cubicBezTo>
                <a:cubicBezTo>
                  <a:pt x="1055" y="885"/>
                  <a:pt x="1055" y="885"/>
                  <a:pt x="1055" y="885"/>
                </a:cubicBezTo>
                <a:cubicBezTo>
                  <a:pt x="1056" y="886"/>
                  <a:pt x="1056" y="886"/>
                  <a:pt x="1056" y="886"/>
                </a:cubicBezTo>
                <a:cubicBezTo>
                  <a:pt x="1063" y="882"/>
                  <a:pt x="1063" y="882"/>
                  <a:pt x="1063" y="882"/>
                </a:cubicBezTo>
                <a:cubicBezTo>
                  <a:pt x="1064" y="880"/>
                  <a:pt x="1064" y="880"/>
                  <a:pt x="1064" y="880"/>
                </a:cubicBezTo>
                <a:cubicBezTo>
                  <a:pt x="1063" y="879"/>
                  <a:pt x="1063" y="879"/>
                  <a:pt x="1063" y="879"/>
                </a:cubicBezTo>
                <a:cubicBezTo>
                  <a:pt x="1066" y="878"/>
                  <a:pt x="1066" y="878"/>
                  <a:pt x="1066" y="878"/>
                </a:cubicBezTo>
                <a:cubicBezTo>
                  <a:pt x="1074" y="873"/>
                  <a:pt x="1074" y="873"/>
                  <a:pt x="1074" y="873"/>
                </a:cubicBezTo>
                <a:cubicBezTo>
                  <a:pt x="1075" y="873"/>
                  <a:pt x="1075" y="873"/>
                  <a:pt x="1075" y="873"/>
                </a:cubicBezTo>
                <a:cubicBezTo>
                  <a:pt x="1078" y="872"/>
                  <a:pt x="1078" y="872"/>
                  <a:pt x="1078" y="872"/>
                </a:cubicBezTo>
                <a:cubicBezTo>
                  <a:pt x="1078" y="873"/>
                  <a:pt x="1072" y="871"/>
                  <a:pt x="1079" y="875"/>
                </a:cubicBezTo>
                <a:cubicBezTo>
                  <a:pt x="1082" y="875"/>
                  <a:pt x="1082" y="875"/>
                  <a:pt x="1082" y="875"/>
                </a:cubicBezTo>
                <a:cubicBezTo>
                  <a:pt x="1081" y="875"/>
                  <a:pt x="1084" y="870"/>
                  <a:pt x="1081" y="877"/>
                </a:cubicBezTo>
                <a:cubicBezTo>
                  <a:pt x="1084" y="873"/>
                  <a:pt x="1084" y="873"/>
                  <a:pt x="1084" y="873"/>
                </a:cubicBezTo>
                <a:cubicBezTo>
                  <a:pt x="1084" y="874"/>
                  <a:pt x="1087" y="876"/>
                  <a:pt x="1087" y="872"/>
                </a:cubicBezTo>
                <a:cubicBezTo>
                  <a:pt x="1091" y="871"/>
                  <a:pt x="1093" y="872"/>
                  <a:pt x="1096" y="869"/>
                </a:cubicBezTo>
                <a:cubicBezTo>
                  <a:pt x="1100" y="862"/>
                  <a:pt x="1100" y="862"/>
                  <a:pt x="1100" y="862"/>
                </a:cubicBezTo>
                <a:cubicBezTo>
                  <a:pt x="1102" y="861"/>
                  <a:pt x="1102" y="861"/>
                  <a:pt x="1102" y="861"/>
                </a:cubicBezTo>
                <a:cubicBezTo>
                  <a:pt x="1104" y="858"/>
                  <a:pt x="1104" y="858"/>
                  <a:pt x="1104" y="858"/>
                </a:cubicBezTo>
                <a:cubicBezTo>
                  <a:pt x="1106" y="858"/>
                  <a:pt x="1106" y="858"/>
                  <a:pt x="1106" y="858"/>
                </a:cubicBezTo>
                <a:cubicBezTo>
                  <a:pt x="1106" y="858"/>
                  <a:pt x="1101" y="856"/>
                  <a:pt x="1107" y="860"/>
                </a:cubicBezTo>
                <a:cubicBezTo>
                  <a:pt x="1109" y="857"/>
                  <a:pt x="1109" y="857"/>
                  <a:pt x="1109" y="857"/>
                </a:cubicBezTo>
                <a:cubicBezTo>
                  <a:pt x="1114" y="859"/>
                  <a:pt x="1114" y="859"/>
                  <a:pt x="1114" y="859"/>
                </a:cubicBezTo>
                <a:cubicBezTo>
                  <a:pt x="1116" y="856"/>
                  <a:pt x="1116" y="856"/>
                  <a:pt x="1116" y="856"/>
                </a:cubicBezTo>
                <a:cubicBezTo>
                  <a:pt x="1115" y="855"/>
                  <a:pt x="1115" y="855"/>
                  <a:pt x="1115" y="855"/>
                </a:cubicBezTo>
                <a:cubicBezTo>
                  <a:pt x="1114" y="854"/>
                  <a:pt x="1114" y="854"/>
                  <a:pt x="1114" y="854"/>
                </a:cubicBezTo>
                <a:cubicBezTo>
                  <a:pt x="1114" y="855"/>
                  <a:pt x="1112" y="854"/>
                  <a:pt x="1111" y="855"/>
                </a:cubicBezTo>
                <a:cubicBezTo>
                  <a:pt x="1116" y="851"/>
                  <a:pt x="1116" y="851"/>
                  <a:pt x="1116" y="851"/>
                </a:cubicBezTo>
                <a:cubicBezTo>
                  <a:pt x="1121" y="848"/>
                  <a:pt x="1121" y="848"/>
                  <a:pt x="1121" y="848"/>
                </a:cubicBezTo>
                <a:cubicBezTo>
                  <a:pt x="1121" y="849"/>
                  <a:pt x="1117" y="848"/>
                  <a:pt x="1121" y="850"/>
                </a:cubicBezTo>
                <a:cubicBezTo>
                  <a:pt x="1124" y="848"/>
                  <a:pt x="1124" y="848"/>
                  <a:pt x="1124" y="848"/>
                </a:cubicBezTo>
                <a:cubicBezTo>
                  <a:pt x="1120" y="846"/>
                  <a:pt x="1120" y="846"/>
                  <a:pt x="1120" y="846"/>
                </a:cubicBezTo>
                <a:cubicBezTo>
                  <a:pt x="1125" y="842"/>
                  <a:pt x="1125" y="842"/>
                  <a:pt x="1125" y="842"/>
                </a:cubicBezTo>
                <a:cubicBezTo>
                  <a:pt x="1124" y="843"/>
                  <a:pt x="1124" y="843"/>
                  <a:pt x="1124" y="843"/>
                </a:cubicBezTo>
                <a:cubicBezTo>
                  <a:pt x="1129" y="842"/>
                  <a:pt x="1129" y="842"/>
                  <a:pt x="1129" y="842"/>
                </a:cubicBezTo>
                <a:cubicBezTo>
                  <a:pt x="1131" y="838"/>
                  <a:pt x="1131" y="838"/>
                  <a:pt x="1131" y="838"/>
                </a:cubicBezTo>
                <a:cubicBezTo>
                  <a:pt x="1139" y="831"/>
                  <a:pt x="1139" y="831"/>
                  <a:pt x="1139" y="831"/>
                </a:cubicBezTo>
                <a:cubicBezTo>
                  <a:pt x="1139" y="830"/>
                  <a:pt x="1142" y="834"/>
                  <a:pt x="1138" y="830"/>
                </a:cubicBezTo>
                <a:cubicBezTo>
                  <a:pt x="1134" y="832"/>
                  <a:pt x="1134" y="832"/>
                  <a:pt x="1134" y="832"/>
                </a:cubicBezTo>
                <a:cubicBezTo>
                  <a:pt x="1131" y="831"/>
                  <a:pt x="1131" y="831"/>
                  <a:pt x="1131" y="831"/>
                </a:cubicBezTo>
                <a:cubicBezTo>
                  <a:pt x="1129" y="831"/>
                  <a:pt x="1129" y="831"/>
                  <a:pt x="1129" y="831"/>
                </a:cubicBezTo>
                <a:cubicBezTo>
                  <a:pt x="1127" y="834"/>
                  <a:pt x="1127" y="834"/>
                  <a:pt x="1127" y="834"/>
                </a:cubicBezTo>
                <a:cubicBezTo>
                  <a:pt x="1117" y="836"/>
                  <a:pt x="1117" y="836"/>
                  <a:pt x="1117" y="836"/>
                </a:cubicBezTo>
                <a:cubicBezTo>
                  <a:pt x="1115" y="837"/>
                  <a:pt x="1115" y="837"/>
                  <a:pt x="1115" y="837"/>
                </a:cubicBezTo>
                <a:cubicBezTo>
                  <a:pt x="1109" y="839"/>
                  <a:pt x="1109" y="839"/>
                  <a:pt x="1109" y="839"/>
                </a:cubicBezTo>
                <a:cubicBezTo>
                  <a:pt x="1105" y="836"/>
                  <a:pt x="1105" y="836"/>
                  <a:pt x="1105" y="836"/>
                </a:cubicBezTo>
                <a:cubicBezTo>
                  <a:pt x="1099" y="837"/>
                  <a:pt x="1099" y="837"/>
                  <a:pt x="1099" y="837"/>
                </a:cubicBezTo>
                <a:cubicBezTo>
                  <a:pt x="1101" y="838"/>
                  <a:pt x="1094" y="839"/>
                  <a:pt x="1100" y="840"/>
                </a:cubicBezTo>
                <a:cubicBezTo>
                  <a:pt x="1098" y="842"/>
                  <a:pt x="1098" y="842"/>
                  <a:pt x="1098" y="842"/>
                </a:cubicBezTo>
                <a:cubicBezTo>
                  <a:pt x="1097" y="841"/>
                  <a:pt x="1097" y="841"/>
                  <a:pt x="1097" y="841"/>
                </a:cubicBezTo>
                <a:cubicBezTo>
                  <a:pt x="1091" y="843"/>
                  <a:pt x="1091" y="843"/>
                  <a:pt x="1091" y="843"/>
                </a:cubicBezTo>
                <a:cubicBezTo>
                  <a:pt x="1088" y="840"/>
                  <a:pt x="1088" y="840"/>
                  <a:pt x="1088" y="840"/>
                </a:cubicBezTo>
                <a:cubicBezTo>
                  <a:pt x="1071" y="844"/>
                  <a:pt x="1071" y="844"/>
                  <a:pt x="1071" y="844"/>
                </a:cubicBezTo>
                <a:cubicBezTo>
                  <a:pt x="1065" y="845"/>
                  <a:pt x="1065" y="845"/>
                  <a:pt x="1065" y="845"/>
                </a:cubicBezTo>
                <a:cubicBezTo>
                  <a:pt x="1064" y="849"/>
                  <a:pt x="1071" y="843"/>
                  <a:pt x="1064" y="848"/>
                </a:cubicBezTo>
                <a:cubicBezTo>
                  <a:pt x="1067" y="847"/>
                  <a:pt x="1071" y="848"/>
                  <a:pt x="1074" y="846"/>
                </a:cubicBezTo>
                <a:cubicBezTo>
                  <a:pt x="1075" y="848"/>
                  <a:pt x="1075" y="848"/>
                  <a:pt x="1075" y="848"/>
                </a:cubicBezTo>
                <a:cubicBezTo>
                  <a:pt x="1063" y="851"/>
                  <a:pt x="1063" y="851"/>
                  <a:pt x="1063" y="851"/>
                </a:cubicBezTo>
                <a:cubicBezTo>
                  <a:pt x="1054" y="852"/>
                  <a:pt x="1054" y="852"/>
                  <a:pt x="1054" y="852"/>
                </a:cubicBezTo>
                <a:cubicBezTo>
                  <a:pt x="1057" y="849"/>
                  <a:pt x="1057" y="849"/>
                  <a:pt x="1057" y="849"/>
                </a:cubicBezTo>
                <a:cubicBezTo>
                  <a:pt x="1059" y="850"/>
                  <a:pt x="1059" y="850"/>
                  <a:pt x="1059" y="850"/>
                </a:cubicBezTo>
                <a:cubicBezTo>
                  <a:pt x="1063" y="848"/>
                  <a:pt x="1063" y="848"/>
                  <a:pt x="1063" y="848"/>
                </a:cubicBezTo>
                <a:cubicBezTo>
                  <a:pt x="1059" y="847"/>
                  <a:pt x="1059" y="847"/>
                  <a:pt x="1059" y="847"/>
                </a:cubicBezTo>
                <a:cubicBezTo>
                  <a:pt x="1047" y="851"/>
                  <a:pt x="1047" y="851"/>
                  <a:pt x="1047" y="851"/>
                </a:cubicBezTo>
                <a:cubicBezTo>
                  <a:pt x="1048" y="853"/>
                  <a:pt x="1048" y="853"/>
                  <a:pt x="1048" y="853"/>
                </a:cubicBezTo>
                <a:cubicBezTo>
                  <a:pt x="1050" y="853"/>
                  <a:pt x="1050" y="853"/>
                  <a:pt x="1050" y="853"/>
                </a:cubicBezTo>
                <a:cubicBezTo>
                  <a:pt x="1048" y="854"/>
                  <a:pt x="1048" y="854"/>
                  <a:pt x="1048" y="854"/>
                </a:cubicBezTo>
                <a:cubicBezTo>
                  <a:pt x="1047" y="854"/>
                  <a:pt x="1047" y="854"/>
                  <a:pt x="1047" y="854"/>
                </a:cubicBezTo>
                <a:cubicBezTo>
                  <a:pt x="1041" y="856"/>
                  <a:pt x="1041" y="856"/>
                  <a:pt x="1041" y="856"/>
                </a:cubicBezTo>
                <a:cubicBezTo>
                  <a:pt x="1041" y="856"/>
                  <a:pt x="1041" y="856"/>
                  <a:pt x="1041" y="856"/>
                </a:cubicBezTo>
                <a:cubicBezTo>
                  <a:pt x="1041" y="854"/>
                  <a:pt x="1041" y="854"/>
                  <a:pt x="1041" y="854"/>
                </a:cubicBezTo>
                <a:cubicBezTo>
                  <a:pt x="1045" y="854"/>
                  <a:pt x="1045" y="854"/>
                  <a:pt x="1045" y="854"/>
                </a:cubicBezTo>
                <a:cubicBezTo>
                  <a:pt x="1045" y="852"/>
                  <a:pt x="1045" y="852"/>
                  <a:pt x="1045" y="852"/>
                </a:cubicBezTo>
                <a:cubicBezTo>
                  <a:pt x="1046" y="852"/>
                  <a:pt x="1044" y="849"/>
                  <a:pt x="1046" y="853"/>
                </a:cubicBezTo>
                <a:cubicBezTo>
                  <a:pt x="1043" y="850"/>
                  <a:pt x="1043" y="850"/>
                  <a:pt x="1043" y="850"/>
                </a:cubicBezTo>
                <a:cubicBezTo>
                  <a:pt x="1040" y="852"/>
                  <a:pt x="1040" y="852"/>
                  <a:pt x="1040" y="852"/>
                </a:cubicBezTo>
                <a:cubicBezTo>
                  <a:pt x="1034" y="850"/>
                  <a:pt x="1049" y="851"/>
                  <a:pt x="1035" y="852"/>
                </a:cubicBezTo>
                <a:cubicBezTo>
                  <a:pt x="1027" y="855"/>
                  <a:pt x="1027" y="855"/>
                  <a:pt x="1027" y="855"/>
                </a:cubicBezTo>
                <a:cubicBezTo>
                  <a:pt x="1022" y="855"/>
                  <a:pt x="1022" y="855"/>
                  <a:pt x="1022" y="855"/>
                </a:cubicBezTo>
                <a:cubicBezTo>
                  <a:pt x="1010" y="857"/>
                  <a:pt x="1010" y="857"/>
                  <a:pt x="1010" y="857"/>
                </a:cubicBezTo>
                <a:cubicBezTo>
                  <a:pt x="1009" y="858"/>
                  <a:pt x="1009" y="858"/>
                  <a:pt x="1009" y="858"/>
                </a:cubicBezTo>
                <a:cubicBezTo>
                  <a:pt x="1005" y="858"/>
                  <a:pt x="1005" y="858"/>
                  <a:pt x="1005" y="858"/>
                </a:cubicBezTo>
                <a:cubicBezTo>
                  <a:pt x="1001" y="860"/>
                  <a:pt x="1001" y="860"/>
                  <a:pt x="1001" y="860"/>
                </a:cubicBezTo>
                <a:cubicBezTo>
                  <a:pt x="996" y="861"/>
                  <a:pt x="996" y="861"/>
                  <a:pt x="996" y="861"/>
                </a:cubicBezTo>
                <a:cubicBezTo>
                  <a:pt x="995" y="860"/>
                  <a:pt x="995" y="860"/>
                  <a:pt x="995" y="860"/>
                </a:cubicBezTo>
                <a:cubicBezTo>
                  <a:pt x="992" y="862"/>
                  <a:pt x="992" y="862"/>
                  <a:pt x="992" y="862"/>
                </a:cubicBezTo>
                <a:cubicBezTo>
                  <a:pt x="989" y="862"/>
                  <a:pt x="1000" y="855"/>
                  <a:pt x="987" y="864"/>
                </a:cubicBezTo>
                <a:cubicBezTo>
                  <a:pt x="986" y="861"/>
                  <a:pt x="986" y="861"/>
                  <a:pt x="986" y="861"/>
                </a:cubicBezTo>
                <a:cubicBezTo>
                  <a:pt x="985" y="861"/>
                  <a:pt x="1006" y="861"/>
                  <a:pt x="976" y="865"/>
                </a:cubicBezTo>
                <a:cubicBezTo>
                  <a:pt x="965" y="867"/>
                  <a:pt x="965" y="867"/>
                  <a:pt x="965" y="867"/>
                </a:cubicBezTo>
                <a:cubicBezTo>
                  <a:pt x="944" y="870"/>
                  <a:pt x="944" y="870"/>
                  <a:pt x="944" y="870"/>
                </a:cubicBezTo>
                <a:cubicBezTo>
                  <a:pt x="942" y="868"/>
                  <a:pt x="942" y="868"/>
                  <a:pt x="942" y="868"/>
                </a:cubicBezTo>
                <a:cubicBezTo>
                  <a:pt x="941" y="868"/>
                  <a:pt x="941" y="868"/>
                  <a:pt x="941" y="868"/>
                </a:cubicBezTo>
                <a:cubicBezTo>
                  <a:pt x="941" y="870"/>
                  <a:pt x="941" y="870"/>
                  <a:pt x="941" y="870"/>
                </a:cubicBezTo>
                <a:cubicBezTo>
                  <a:pt x="935" y="873"/>
                  <a:pt x="935" y="873"/>
                  <a:pt x="935" y="873"/>
                </a:cubicBezTo>
                <a:cubicBezTo>
                  <a:pt x="918" y="874"/>
                  <a:pt x="918" y="874"/>
                  <a:pt x="918" y="874"/>
                </a:cubicBezTo>
                <a:cubicBezTo>
                  <a:pt x="918" y="873"/>
                  <a:pt x="918" y="873"/>
                  <a:pt x="918" y="873"/>
                </a:cubicBezTo>
                <a:cubicBezTo>
                  <a:pt x="914" y="873"/>
                  <a:pt x="914" y="873"/>
                  <a:pt x="914" y="873"/>
                </a:cubicBezTo>
                <a:cubicBezTo>
                  <a:pt x="912" y="875"/>
                  <a:pt x="912" y="875"/>
                  <a:pt x="912" y="875"/>
                </a:cubicBezTo>
                <a:cubicBezTo>
                  <a:pt x="903" y="877"/>
                  <a:pt x="903" y="877"/>
                  <a:pt x="903" y="877"/>
                </a:cubicBezTo>
                <a:cubicBezTo>
                  <a:pt x="899" y="875"/>
                  <a:pt x="899" y="875"/>
                  <a:pt x="899" y="875"/>
                </a:cubicBezTo>
                <a:cubicBezTo>
                  <a:pt x="898" y="873"/>
                  <a:pt x="895" y="873"/>
                  <a:pt x="896" y="878"/>
                </a:cubicBezTo>
                <a:cubicBezTo>
                  <a:pt x="895" y="879"/>
                  <a:pt x="895" y="879"/>
                  <a:pt x="895" y="879"/>
                </a:cubicBezTo>
                <a:cubicBezTo>
                  <a:pt x="891" y="875"/>
                  <a:pt x="891" y="875"/>
                  <a:pt x="891" y="875"/>
                </a:cubicBezTo>
                <a:cubicBezTo>
                  <a:pt x="889" y="876"/>
                  <a:pt x="889" y="876"/>
                  <a:pt x="889" y="876"/>
                </a:cubicBezTo>
                <a:cubicBezTo>
                  <a:pt x="886" y="879"/>
                  <a:pt x="886" y="879"/>
                  <a:pt x="886" y="879"/>
                </a:cubicBezTo>
                <a:cubicBezTo>
                  <a:pt x="881" y="881"/>
                  <a:pt x="881" y="881"/>
                  <a:pt x="881" y="881"/>
                </a:cubicBezTo>
                <a:cubicBezTo>
                  <a:pt x="863" y="882"/>
                  <a:pt x="863" y="882"/>
                  <a:pt x="863" y="882"/>
                </a:cubicBezTo>
                <a:cubicBezTo>
                  <a:pt x="862" y="883"/>
                  <a:pt x="862" y="883"/>
                  <a:pt x="862" y="883"/>
                </a:cubicBezTo>
                <a:cubicBezTo>
                  <a:pt x="860" y="883"/>
                  <a:pt x="860" y="883"/>
                  <a:pt x="860" y="883"/>
                </a:cubicBezTo>
                <a:cubicBezTo>
                  <a:pt x="859" y="882"/>
                  <a:pt x="859" y="882"/>
                  <a:pt x="859" y="882"/>
                </a:cubicBezTo>
                <a:cubicBezTo>
                  <a:pt x="858" y="883"/>
                  <a:pt x="858" y="883"/>
                  <a:pt x="858" y="883"/>
                </a:cubicBezTo>
                <a:cubicBezTo>
                  <a:pt x="853" y="884"/>
                  <a:pt x="853" y="884"/>
                  <a:pt x="853" y="884"/>
                </a:cubicBezTo>
                <a:cubicBezTo>
                  <a:pt x="835" y="886"/>
                  <a:pt x="835" y="886"/>
                  <a:pt x="835" y="886"/>
                </a:cubicBezTo>
                <a:cubicBezTo>
                  <a:pt x="832" y="887"/>
                  <a:pt x="832" y="887"/>
                  <a:pt x="832" y="887"/>
                </a:cubicBezTo>
                <a:cubicBezTo>
                  <a:pt x="821" y="889"/>
                  <a:pt x="821" y="889"/>
                  <a:pt x="821" y="889"/>
                </a:cubicBezTo>
                <a:cubicBezTo>
                  <a:pt x="815" y="890"/>
                  <a:pt x="815" y="890"/>
                  <a:pt x="815" y="890"/>
                </a:cubicBezTo>
                <a:cubicBezTo>
                  <a:pt x="813" y="889"/>
                  <a:pt x="813" y="889"/>
                  <a:pt x="813" y="889"/>
                </a:cubicBezTo>
                <a:cubicBezTo>
                  <a:pt x="808" y="890"/>
                  <a:pt x="808" y="890"/>
                  <a:pt x="808" y="890"/>
                </a:cubicBezTo>
                <a:cubicBezTo>
                  <a:pt x="807" y="890"/>
                  <a:pt x="807" y="890"/>
                  <a:pt x="807" y="890"/>
                </a:cubicBezTo>
                <a:cubicBezTo>
                  <a:pt x="806" y="889"/>
                  <a:pt x="806" y="889"/>
                  <a:pt x="806" y="889"/>
                </a:cubicBezTo>
                <a:cubicBezTo>
                  <a:pt x="797" y="892"/>
                  <a:pt x="797" y="892"/>
                  <a:pt x="797" y="892"/>
                </a:cubicBezTo>
                <a:cubicBezTo>
                  <a:pt x="786" y="893"/>
                  <a:pt x="786" y="893"/>
                  <a:pt x="786" y="893"/>
                </a:cubicBezTo>
                <a:cubicBezTo>
                  <a:pt x="775" y="894"/>
                  <a:pt x="775" y="894"/>
                  <a:pt x="775" y="894"/>
                </a:cubicBezTo>
                <a:cubicBezTo>
                  <a:pt x="774" y="894"/>
                  <a:pt x="774" y="894"/>
                  <a:pt x="774" y="894"/>
                </a:cubicBezTo>
                <a:cubicBezTo>
                  <a:pt x="771" y="895"/>
                  <a:pt x="771" y="895"/>
                  <a:pt x="771" y="895"/>
                </a:cubicBezTo>
                <a:cubicBezTo>
                  <a:pt x="770" y="894"/>
                  <a:pt x="770" y="894"/>
                  <a:pt x="770" y="894"/>
                </a:cubicBezTo>
                <a:cubicBezTo>
                  <a:pt x="762" y="897"/>
                  <a:pt x="762" y="897"/>
                  <a:pt x="762" y="897"/>
                </a:cubicBezTo>
                <a:cubicBezTo>
                  <a:pt x="753" y="897"/>
                  <a:pt x="753" y="897"/>
                  <a:pt x="753" y="897"/>
                </a:cubicBezTo>
                <a:cubicBezTo>
                  <a:pt x="751" y="898"/>
                  <a:pt x="751" y="898"/>
                  <a:pt x="751" y="898"/>
                </a:cubicBezTo>
                <a:cubicBezTo>
                  <a:pt x="747" y="897"/>
                  <a:pt x="747" y="897"/>
                  <a:pt x="747" y="897"/>
                </a:cubicBezTo>
                <a:cubicBezTo>
                  <a:pt x="735" y="899"/>
                  <a:pt x="735" y="899"/>
                  <a:pt x="735" y="899"/>
                </a:cubicBezTo>
                <a:cubicBezTo>
                  <a:pt x="732" y="899"/>
                  <a:pt x="732" y="899"/>
                  <a:pt x="732" y="899"/>
                </a:cubicBezTo>
                <a:cubicBezTo>
                  <a:pt x="731" y="901"/>
                  <a:pt x="731" y="901"/>
                  <a:pt x="731" y="901"/>
                </a:cubicBezTo>
                <a:cubicBezTo>
                  <a:pt x="700" y="905"/>
                  <a:pt x="700" y="905"/>
                  <a:pt x="700" y="905"/>
                </a:cubicBezTo>
                <a:cubicBezTo>
                  <a:pt x="692" y="906"/>
                  <a:pt x="692" y="906"/>
                  <a:pt x="692" y="906"/>
                </a:cubicBezTo>
                <a:cubicBezTo>
                  <a:pt x="691" y="908"/>
                  <a:pt x="691" y="908"/>
                  <a:pt x="691" y="908"/>
                </a:cubicBezTo>
                <a:cubicBezTo>
                  <a:pt x="691" y="909"/>
                  <a:pt x="690" y="910"/>
                  <a:pt x="688" y="909"/>
                </a:cubicBezTo>
                <a:cubicBezTo>
                  <a:pt x="691" y="906"/>
                  <a:pt x="691" y="906"/>
                  <a:pt x="691" y="906"/>
                </a:cubicBezTo>
                <a:cubicBezTo>
                  <a:pt x="686" y="906"/>
                  <a:pt x="686" y="906"/>
                  <a:pt x="686" y="906"/>
                </a:cubicBezTo>
                <a:cubicBezTo>
                  <a:pt x="677" y="907"/>
                  <a:pt x="677" y="907"/>
                  <a:pt x="677" y="907"/>
                </a:cubicBezTo>
                <a:cubicBezTo>
                  <a:pt x="674" y="909"/>
                  <a:pt x="674" y="909"/>
                  <a:pt x="674" y="909"/>
                </a:cubicBezTo>
                <a:cubicBezTo>
                  <a:pt x="669" y="908"/>
                  <a:pt x="669" y="908"/>
                  <a:pt x="669" y="908"/>
                </a:cubicBezTo>
                <a:cubicBezTo>
                  <a:pt x="663" y="910"/>
                  <a:pt x="663" y="910"/>
                  <a:pt x="663" y="910"/>
                </a:cubicBezTo>
                <a:cubicBezTo>
                  <a:pt x="660" y="909"/>
                  <a:pt x="660" y="909"/>
                  <a:pt x="660" y="909"/>
                </a:cubicBezTo>
                <a:cubicBezTo>
                  <a:pt x="649" y="911"/>
                  <a:pt x="649" y="911"/>
                  <a:pt x="649" y="911"/>
                </a:cubicBezTo>
                <a:cubicBezTo>
                  <a:pt x="640" y="912"/>
                  <a:pt x="640" y="912"/>
                  <a:pt x="640" y="912"/>
                </a:cubicBezTo>
                <a:cubicBezTo>
                  <a:pt x="635" y="913"/>
                  <a:pt x="635" y="913"/>
                  <a:pt x="635" y="913"/>
                </a:cubicBezTo>
                <a:cubicBezTo>
                  <a:pt x="625" y="914"/>
                  <a:pt x="625" y="914"/>
                  <a:pt x="625" y="914"/>
                </a:cubicBezTo>
                <a:cubicBezTo>
                  <a:pt x="623" y="915"/>
                  <a:pt x="623" y="915"/>
                  <a:pt x="623" y="915"/>
                </a:cubicBezTo>
                <a:cubicBezTo>
                  <a:pt x="620" y="915"/>
                  <a:pt x="620" y="915"/>
                  <a:pt x="620" y="915"/>
                </a:cubicBezTo>
                <a:cubicBezTo>
                  <a:pt x="615" y="917"/>
                  <a:pt x="615" y="917"/>
                  <a:pt x="615" y="917"/>
                </a:cubicBezTo>
                <a:cubicBezTo>
                  <a:pt x="596" y="918"/>
                  <a:pt x="596" y="918"/>
                  <a:pt x="596" y="918"/>
                </a:cubicBezTo>
                <a:cubicBezTo>
                  <a:pt x="585" y="919"/>
                  <a:pt x="585" y="919"/>
                  <a:pt x="585" y="919"/>
                </a:cubicBezTo>
                <a:cubicBezTo>
                  <a:pt x="583" y="922"/>
                  <a:pt x="583" y="922"/>
                  <a:pt x="583" y="922"/>
                </a:cubicBezTo>
                <a:cubicBezTo>
                  <a:pt x="583" y="920"/>
                  <a:pt x="583" y="920"/>
                  <a:pt x="583" y="920"/>
                </a:cubicBezTo>
                <a:cubicBezTo>
                  <a:pt x="581" y="922"/>
                  <a:pt x="581" y="922"/>
                  <a:pt x="581" y="922"/>
                </a:cubicBezTo>
                <a:cubicBezTo>
                  <a:pt x="581" y="921"/>
                  <a:pt x="587" y="924"/>
                  <a:pt x="579" y="921"/>
                </a:cubicBezTo>
                <a:cubicBezTo>
                  <a:pt x="579" y="923"/>
                  <a:pt x="579" y="923"/>
                  <a:pt x="579" y="923"/>
                </a:cubicBezTo>
                <a:cubicBezTo>
                  <a:pt x="576" y="922"/>
                  <a:pt x="576" y="922"/>
                  <a:pt x="576" y="922"/>
                </a:cubicBezTo>
                <a:cubicBezTo>
                  <a:pt x="576" y="922"/>
                  <a:pt x="577" y="924"/>
                  <a:pt x="577" y="921"/>
                </a:cubicBezTo>
                <a:cubicBezTo>
                  <a:pt x="572" y="922"/>
                  <a:pt x="572" y="922"/>
                  <a:pt x="572" y="922"/>
                </a:cubicBezTo>
                <a:cubicBezTo>
                  <a:pt x="570" y="921"/>
                  <a:pt x="570" y="921"/>
                  <a:pt x="570" y="921"/>
                </a:cubicBezTo>
                <a:cubicBezTo>
                  <a:pt x="556" y="925"/>
                  <a:pt x="556" y="925"/>
                  <a:pt x="556" y="925"/>
                </a:cubicBezTo>
                <a:cubicBezTo>
                  <a:pt x="561" y="927"/>
                  <a:pt x="565" y="920"/>
                  <a:pt x="568" y="925"/>
                </a:cubicBezTo>
                <a:cubicBezTo>
                  <a:pt x="573" y="924"/>
                  <a:pt x="573" y="924"/>
                  <a:pt x="573" y="924"/>
                </a:cubicBezTo>
                <a:cubicBezTo>
                  <a:pt x="573" y="925"/>
                  <a:pt x="573" y="925"/>
                  <a:pt x="573" y="925"/>
                </a:cubicBezTo>
                <a:cubicBezTo>
                  <a:pt x="575" y="925"/>
                  <a:pt x="575" y="925"/>
                  <a:pt x="575" y="925"/>
                </a:cubicBezTo>
                <a:cubicBezTo>
                  <a:pt x="573" y="926"/>
                  <a:pt x="573" y="926"/>
                  <a:pt x="573" y="926"/>
                </a:cubicBezTo>
                <a:cubicBezTo>
                  <a:pt x="571" y="924"/>
                  <a:pt x="571" y="924"/>
                  <a:pt x="571" y="924"/>
                </a:cubicBezTo>
                <a:cubicBezTo>
                  <a:pt x="565" y="928"/>
                  <a:pt x="565" y="928"/>
                  <a:pt x="565" y="928"/>
                </a:cubicBezTo>
                <a:cubicBezTo>
                  <a:pt x="555" y="928"/>
                  <a:pt x="555" y="928"/>
                  <a:pt x="555" y="928"/>
                </a:cubicBezTo>
                <a:cubicBezTo>
                  <a:pt x="551" y="933"/>
                  <a:pt x="551" y="933"/>
                  <a:pt x="551" y="933"/>
                </a:cubicBezTo>
                <a:cubicBezTo>
                  <a:pt x="546" y="933"/>
                  <a:pt x="546" y="933"/>
                  <a:pt x="546" y="933"/>
                </a:cubicBezTo>
                <a:cubicBezTo>
                  <a:pt x="548" y="932"/>
                  <a:pt x="541" y="929"/>
                  <a:pt x="550" y="929"/>
                </a:cubicBezTo>
                <a:cubicBezTo>
                  <a:pt x="545" y="930"/>
                  <a:pt x="545" y="930"/>
                  <a:pt x="545" y="930"/>
                </a:cubicBezTo>
                <a:cubicBezTo>
                  <a:pt x="543" y="929"/>
                  <a:pt x="543" y="929"/>
                  <a:pt x="543" y="929"/>
                </a:cubicBezTo>
                <a:cubicBezTo>
                  <a:pt x="540" y="931"/>
                  <a:pt x="540" y="931"/>
                  <a:pt x="540" y="931"/>
                </a:cubicBezTo>
                <a:cubicBezTo>
                  <a:pt x="543" y="933"/>
                  <a:pt x="543" y="933"/>
                  <a:pt x="543" y="933"/>
                </a:cubicBezTo>
                <a:cubicBezTo>
                  <a:pt x="538" y="933"/>
                  <a:pt x="538" y="933"/>
                  <a:pt x="538" y="933"/>
                </a:cubicBezTo>
                <a:cubicBezTo>
                  <a:pt x="538" y="932"/>
                  <a:pt x="538" y="932"/>
                  <a:pt x="538" y="932"/>
                </a:cubicBezTo>
                <a:cubicBezTo>
                  <a:pt x="538" y="932"/>
                  <a:pt x="540" y="930"/>
                  <a:pt x="536" y="931"/>
                </a:cubicBezTo>
                <a:cubicBezTo>
                  <a:pt x="535" y="933"/>
                  <a:pt x="535" y="933"/>
                  <a:pt x="535" y="933"/>
                </a:cubicBezTo>
                <a:cubicBezTo>
                  <a:pt x="535" y="936"/>
                  <a:pt x="543" y="922"/>
                  <a:pt x="536" y="939"/>
                </a:cubicBezTo>
                <a:cubicBezTo>
                  <a:pt x="535" y="939"/>
                  <a:pt x="535" y="939"/>
                  <a:pt x="535" y="939"/>
                </a:cubicBezTo>
                <a:cubicBezTo>
                  <a:pt x="536" y="937"/>
                  <a:pt x="536" y="937"/>
                  <a:pt x="536" y="937"/>
                </a:cubicBezTo>
                <a:cubicBezTo>
                  <a:pt x="536" y="935"/>
                  <a:pt x="536" y="935"/>
                  <a:pt x="536" y="935"/>
                </a:cubicBezTo>
                <a:cubicBezTo>
                  <a:pt x="531" y="934"/>
                  <a:pt x="531" y="934"/>
                  <a:pt x="531" y="934"/>
                </a:cubicBezTo>
                <a:cubicBezTo>
                  <a:pt x="532" y="934"/>
                  <a:pt x="532" y="934"/>
                  <a:pt x="532" y="934"/>
                </a:cubicBezTo>
                <a:cubicBezTo>
                  <a:pt x="531" y="933"/>
                  <a:pt x="531" y="933"/>
                  <a:pt x="531" y="933"/>
                </a:cubicBezTo>
                <a:cubicBezTo>
                  <a:pt x="527" y="934"/>
                  <a:pt x="527" y="934"/>
                  <a:pt x="527" y="934"/>
                </a:cubicBezTo>
                <a:cubicBezTo>
                  <a:pt x="526" y="935"/>
                  <a:pt x="526" y="935"/>
                  <a:pt x="526" y="935"/>
                </a:cubicBezTo>
                <a:cubicBezTo>
                  <a:pt x="518" y="933"/>
                  <a:pt x="518" y="933"/>
                  <a:pt x="518" y="933"/>
                </a:cubicBezTo>
                <a:cubicBezTo>
                  <a:pt x="517" y="934"/>
                  <a:pt x="517" y="934"/>
                  <a:pt x="517" y="934"/>
                </a:cubicBezTo>
                <a:cubicBezTo>
                  <a:pt x="517" y="933"/>
                  <a:pt x="521" y="934"/>
                  <a:pt x="517" y="932"/>
                </a:cubicBezTo>
                <a:cubicBezTo>
                  <a:pt x="524" y="930"/>
                  <a:pt x="524" y="930"/>
                  <a:pt x="524" y="930"/>
                </a:cubicBezTo>
                <a:cubicBezTo>
                  <a:pt x="526" y="929"/>
                  <a:pt x="528" y="926"/>
                  <a:pt x="529" y="928"/>
                </a:cubicBezTo>
                <a:cubicBezTo>
                  <a:pt x="529" y="928"/>
                  <a:pt x="531" y="926"/>
                  <a:pt x="530" y="929"/>
                </a:cubicBezTo>
                <a:cubicBezTo>
                  <a:pt x="532" y="929"/>
                  <a:pt x="532" y="929"/>
                  <a:pt x="532" y="929"/>
                </a:cubicBezTo>
                <a:cubicBezTo>
                  <a:pt x="530" y="927"/>
                  <a:pt x="533" y="929"/>
                  <a:pt x="533" y="926"/>
                </a:cubicBezTo>
                <a:cubicBezTo>
                  <a:pt x="535" y="924"/>
                  <a:pt x="535" y="924"/>
                  <a:pt x="535" y="924"/>
                </a:cubicBezTo>
                <a:cubicBezTo>
                  <a:pt x="529" y="924"/>
                  <a:pt x="529" y="924"/>
                  <a:pt x="529" y="924"/>
                </a:cubicBezTo>
                <a:cubicBezTo>
                  <a:pt x="527" y="925"/>
                  <a:pt x="527" y="925"/>
                  <a:pt x="527" y="925"/>
                </a:cubicBezTo>
                <a:cubicBezTo>
                  <a:pt x="530" y="925"/>
                  <a:pt x="519" y="931"/>
                  <a:pt x="532" y="925"/>
                </a:cubicBezTo>
                <a:cubicBezTo>
                  <a:pt x="526" y="925"/>
                  <a:pt x="536" y="936"/>
                  <a:pt x="523" y="927"/>
                </a:cubicBezTo>
                <a:cubicBezTo>
                  <a:pt x="522" y="926"/>
                  <a:pt x="522" y="926"/>
                  <a:pt x="522" y="926"/>
                </a:cubicBezTo>
                <a:cubicBezTo>
                  <a:pt x="521" y="927"/>
                  <a:pt x="521" y="927"/>
                  <a:pt x="521" y="927"/>
                </a:cubicBezTo>
                <a:cubicBezTo>
                  <a:pt x="520" y="927"/>
                  <a:pt x="517" y="935"/>
                  <a:pt x="515" y="927"/>
                </a:cubicBezTo>
                <a:cubicBezTo>
                  <a:pt x="514" y="927"/>
                  <a:pt x="514" y="927"/>
                  <a:pt x="514" y="927"/>
                </a:cubicBezTo>
                <a:cubicBezTo>
                  <a:pt x="514" y="929"/>
                  <a:pt x="514" y="929"/>
                  <a:pt x="514" y="929"/>
                </a:cubicBezTo>
                <a:cubicBezTo>
                  <a:pt x="516" y="930"/>
                  <a:pt x="516" y="930"/>
                  <a:pt x="516" y="930"/>
                </a:cubicBezTo>
                <a:cubicBezTo>
                  <a:pt x="513" y="931"/>
                  <a:pt x="513" y="931"/>
                  <a:pt x="513" y="931"/>
                </a:cubicBezTo>
                <a:cubicBezTo>
                  <a:pt x="512" y="928"/>
                  <a:pt x="512" y="928"/>
                  <a:pt x="512" y="928"/>
                </a:cubicBezTo>
                <a:cubicBezTo>
                  <a:pt x="508" y="928"/>
                  <a:pt x="508" y="928"/>
                  <a:pt x="508" y="928"/>
                </a:cubicBezTo>
                <a:cubicBezTo>
                  <a:pt x="511" y="927"/>
                  <a:pt x="511" y="927"/>
                  <a:pt x="511" y="927"/>
                </a:cubicBezTo>
                <a:cubicBezTo>
                  <a:pt x="510" y="925"/>
                  <a:pt x="510" y="925"/>
                  <a:pt x="510" y="925"/>
                </a:cubicBezTo>
                <a:cubicBezTo>
                  <a:pt x="511" y="921"/>
                  <a:pt x="511" y="921"/>
                  <a:pt x="511" y="921"/>
                </a:cubicBezTo>
                <a:cubicBezTo>
                  <a:pt x="516" y="921"/>
                  <a:pt x="516" y="921"/>
                  <a:pt x="516" y="921"/>
                </a:cubicBezTo>
                <a:cubicBezTo>
                  <a:pt x="518" y="920"/>
                  <a:pt x="518" y="920"/>
                  <a:pt x="518" y="920"/>
                </a:cubicBezTo>
                <a:cubicBezTo>
                  <a:pt x="521" y="920"/>
                  <a:pt x="521" y="920"/>
                  <a:pt x="521" y="920"/>
                </a:cubicBezTo>
                <a:cubicBezTo>
                  <a:pt x="526" y="919"/>
                  <a:pt x="526" y="919"/>
                  <a:pt x="526" y="919"/>
                </a:cubicBezTo>
                <a:cubicBezTo>
                  <a:pt x="526" y="918"/>
                  <a:pt x="526" y="918"/>
                  <a:pt x="526" y="918"/>
                </a:cubicBezTo>
                <a:cubicBezTo>
                  <a:pt x="526" y="917"/>
                  <a:pt x="528" y="914"/>
                  <a:pt x="530" y="919"/>
                </a:cubicBezTo>
                <a:cubicBezTo>
                  <a:pt x="527" y="920"/>
                  <a:pt x="533" y="912"/>
                  <a:pt x="528" y="922"/>
                </a:cubicBezTo>
                <a:cubicBezTo>
                  <a:pt x="527" y="920"/>
                  <a:pt x="538" y="916"/>
                  <a:pt x="521" y="923"/>
                </a:cubicBezTo>
                <a:cubicBezTo>
                  <a:pt x="521" y="923"/>
                  <a:pt x="521" y="923"/>
                  <a:pt x="521" y="923"/>
                </a:cubicBezTo>
                <a:cubicBezTo>
                  <a:pt x="516" y="925"/>
                  <a:pt x="516" y="925"/>
                  <a:pt x="516" y="925"/>
                </a:cubicBezTo>
                <a:cubicBezTo>
                  <a:pt x="518" y="926"/>
                  <a:pt x="518" y="926"/>
                  <a:pt x="518" y="926"/>
                </a:cubicBezTo>
                <a:cubicBezTo>
                  <a:pt x="526" y="925"/>
                  <a:pt x="526" y="925"/>
                  <a:pt x="526" y="925"/>
                </a:cubicBezTo>
                <a:cubicBezTo>
                  <a:pt x="527" y="923"/>
                  <a:pt x="527" y="923"/>
                  <a:pt x="527" y="923"/>
                </a:cubicBezTo>
                <a:cubicBezTo>
                  <a:pt x="532" y="922"/>
                  <a:pt x="532" y="922"/>
                  <a:pt x="532" y="922"/>
                </a:cubicBezTo>
                <a:cubicBezTo>
                  <a:pt x="531" y="920"/>
                  <a:pt x="531" y="920"/>
                  <a:pt x="531" y="920"/>
                </a:cubicBezTo>
                <a:cubicBezTo>
                  <a:pt x="535" y="920"/>
                  <a:pt x="535" y="920"/>
                  <a:pt x="535" y="920"/>
                </a:cubicBezTo>
                <a:cubicBezTo>
                  <a:pt x="535" y="922"/>
                  <a:pt x="535" y="922"/>
                  <a:pt x="535" y="922"/>
                </a:cubicBezTo>
                <a:cubicBezTo>
                  <a:pt x="538" y="922"/>
                  <a:pt x="538" y="922"/>
                  <a:pt x="538" y="922"/>
                </a:cubicBezTo>
                <a:cubicBezTo>
                  <a:pt x="539" y="920"/>
                  <a:pt x="539" y="920"/>
                  <a:pt x="539" y="920"/>
                </a:cubicBezTo>
                <a:cubicBezTo>
                  <a:pt x="552" y="918"/>
                  <a:pt x="552" y="918"/>
                  <a:pt x="552" y="918"/>
                </a:cubicBezTo>
                <a:cubicBezTo>
                  <a:pt x="551" y="916"/>
                  <a:pt x="551" y="916"/>
                  <a:pt x="551" y="916"/>
                </a:cubicBezTo>
                <a:cubicBezTo>
                  <a:pt x="547" y="916"/>
                  <a:pt x="547" y="916"/>
                  <a:pt x="547" y="916"/>
                </a:cubicBezTo>
                <a:cubicBezTo>
                  <a:pt x="548" y="916"/>
                  <a:pt x="548" y="916"/>
                  <a:pt x="548" y="916"/>
                </a:cubicBezTo>
                <a:cubicBezTo>
                  <a:pt x="544" y="916"/>
                  <a:pt x="544" y="916"/>
                  <a:pt x="544" y="916"/>
                </a:cubicBezTo>
                <a:cubicBezTo>
                  <a:pt x="542" y="914"/>
                  <a:pt x="542" y="914"/>
                  <a:pt x="542" y="914"/>
                </a:cubicBezTo>
                <a:cubicBezTo>
                  <a:pt x="536" y="916"/>
                  <a:pt x="536" y="916"/>
                  <a:pt x="536" y="916"/>
                </a:cubicBezTo>
                <a:cubicBezTo>
                  <a:pt x="535" y="915"/>
                  <a:pt x="535" y="915"/>
                  <a:pt x="535" y="915"/>
                </a:cubicBezTo>
                <a:cubicBezTo>
                  <a:pt x="531" y="917"/>
                  <a:pt x="531" y="917"/>
                  <a:pt x="531" y="917"/>
                </a:cubicBezTo>
                <a:cubicBezTo>
                  <a:pt x="528" y="915"/>
                  <a:pt x="528" y="915"/>
                  <a:pt x="528" y="915"/>
                </a:cubicBezTo>
                <a:cubicBezTo>
                  <a:pt x="529" y="912"/>
                  <a:pt x="529" y="912"/>
                  <a:pt x="529" y="912"/>
                </a:cubicBezTo>
                <a:cubicBezTo>
                  <a:pt x="536" y="913"/>
                  <a:pt x="536" y="913"/>
                  <a:pt x="536" y="913"/>
                </a:cubicBezTo>
                <a:cubicBezTo>
                  <a:pt x="536" y="911"/>
                  <a:pt x="536" y="911"/>
                  <a:pt x="536" y="911"/>
                </a:cubicBezTo>
                <a:cubicBezTo>
                  <a:pt x="541" y="910"/>
                  <a:pt x="541" y="910"/>
                  <a:pt x="541" y="910"/>
                </a:cubicBezTo>
                <a:cubicBezTo>
                  <a:pt x="542" y="910"/>
                  <a:pt x="536" y="910"/>
                  <a:pt x="544" y="913"/>
                </a:cubicBezTo>
                <a:cubicBezTo>
                  <a:pt x="549" y="910"/>
                  <a:pt x="549" y="910"/>
                  <a:pt x="549" y="910"/>
                </a:cubicBezTo>
                <a:cubicBezTo>
                  <a:pt x="553" y="911"/>
                  <a:pt x="553" y="911"/>
                  <a:pt x="553" y="911"/>
                </a:cubicBezTo>
                <a:cubicBezTo>
                  <a:pt x="557" y="909"/>
                  <a:pt x="557" y="909"/>
                  <a:pt x="557" y="909"/>
                </a:cubicBezTo>
                <a:cubicBezTo>
                  <a:pt x="581" y="906"/>
                  <a:pt x="581" y="906"/>
                  <a:pt x="581" y="906"/>
                </a:cubicBezTo>
                <a:cubicBezTo>
                  <a:pt x="585" y="906"/>
                  <a:pt x="585" y="906"/>
                  <a:pt x="585" y="906"/>
                </a:cubicBezTo>
                <a:cubicBezTo>
                  <a:pt x="589" y="904"/>
                  <a:pt x="589" y="904"/>
                  <a:pt x="589" y="904"/>
                </a:cubicBezTo>
                <a:cubicBezTo>
                  <a:pt x="584" y="902"/>
                  <a:pt x="583" y="906"/>
                  <a:pt x="570" y="906"/>
                </a:cubicBezTo>
                <a:cubicBezTo>
                  <a:pt x="569" y="903"/>
                  <a:pt x="569" y="903"/>
                  <a:pt x="569" y="903"/>
                </a:cubicBezTo>
                <a:cubicBezTo>
                  <a:pt x="568" y="905"/>
                  <a:pt x="568" y="905"/>
                  <a:pt x="568" y="905"/>
                </a:cubicBezTo>
                <a:cubicBezTo>
                  <a:pt x="568" y="901"/>
                  <a:pt x="568" y="901"/>
                  <a:pt x="568" y="901"/>
                </a:cubicBezTo>
                <a:cubicBezTo>
                  <a:pt x="571" y="899"/>
                  <a:pt x="571" y="899"/>
                  <a:pt x="571" y="899"/>
                </a:cubicBezTo>
                <a:cubicBezTo>
                  <a:pt x="571" y="901"/>
                  <a:pt x="571" y="901"/>
                  <a:pt x="571" y="901"/>
                </a:cubicBezTo>
                <a:cubicBezTo>
                  <a:pt x="573" y="901"/>
                  <a:pt x="573" y="901"/>
                  <a:pt x="573" y="901"/>
                </a:cubicBezTo>
                <a:cubicBezTo>
                  <a:pt x="570" y="903"/>
                  <a:pt x="570" y="903"/>
                  <a:pt x="570" y="903"/>
                </a:cubicBezTo>
                <a:cubicBezTo>
                  <a:pt x="588" y="903"/>
                  <a:pt x="517" y="919"/>
                  <a:pt x="599" y="901"/>
                </a:cubicBezTo>
                <a:cubicBezTo>
                  <a:pt x="607" y="897"/>
                  <a:pt x="607" y="897"/>
                  <a:pt x="607" y="897"/>
                </a:cubicBezTo>
                <a:cubicBezTo>
                  <a:pt x="614" y="896"/>
                  <a:pt x="614" y="896"/>
                  <a:pt x="614" y="896"/>
                </a:cubicBezTo>
                <a:cubicBezTo>
                  <a:pt x="614" y="894"/>
                  <a:pt x="614" y="894"/>
                  <a:pt x="614" y="894"/>
                </a:cubicBezTo>
                <a:cubicBezTo>
                  <a:pt x="615" y="894"/>
                  <a:pt x="615" y="894"/>
                  <a:pt x="615" y="894"/>
                </a:cubicBezTo>
                <a:cubicBezTo>
                  <a:pt x="615" y="895"/>
                  <a:pt x="614" y="895"/>
                  <a:pt x="615" y="895"/>
                </a:cubicBezTo>
                <a:cubicBezTo>
                  <a:pt x="617" y="897"/>
                  <a:pt x="617" y="897"/>
                  <a:pt x="617" y="897"/>
                </a:cubicBezTo>
                <a:cubicBezTo>
                  <a:pt x="618" y="896"/>
                  <a:pt x="618" y="896"/>
                  <a:pt x="618" y="896"/>
                </a:cubicBezTo>
                <a:cubicBezTo>
                  <a:pt x="617" y="894"/>
                  <a:pt x="613" y="901"/>
                  <a:pt x="618" y="893"/>
                </a:cubicBezTo>
                <a:cubicBezTo>
                  <a:pt x="622" y="890"/>
                  <a:pt x="622" y="890"/>
                  <a:pt x="622" y="890"/>
                </a:cubicBezTo>
                <a:cubicBezTo>
                  <a:pt x="631" y="888"/>
                  <a:pt x="631" y="888"/>
                  <a:pt x="631" y="888"/>
                </a:cubicBezTo>
                <a:cubicBezTo>
                  <a:pt x="638" y="887"/>
                  <a:pt x="638" y="887"/>
                  <a:pt x="638" y="887"/>
                </a:cubicBezTo>
                <a:cubicBezTo>
                  <a:pt x="639" y="886"/>
                  <a:pt x="639" y="886"/>
                  <a:pt x="639" y="886"/>
                </a:cubicBezTo>
                <a:cubicBezTo>
                  <a:pt x="629" y="885"/>
                  <a:pt x="629" y="885"/>
                  <a:pt x="629" y="885"/>
                </a:cubicBezTo>
                <a:cubicBezTo>
                  <a:pt x="632" y="883"/>
                  <a:pt x="632" y="883"/>
                  <a:pt x="632" y="883"/>
                </a:cubicBezTo>
                <a:cubicBezTo>
                  <a:pt x="628" y="881"/>
                  <a:pt x="628" y="881"/>
                  <a:pt x="628" y="881"/>
                </a:cubicBezTo>
                <a:cubicBezTo>
                  <a:pt x="623" y="884"/>
                  <a:pt x="623" y="884"/>
                  <a:pt x="623" y="884"/>
                </a:cubicBezTo>
                <a:cubicBezTo>
                  <a:pt x="624" y="884"/>
                  <a:pt x="626" y="883"/>
                  <a:pt x="627" y="885"/>
                </a:cubicBezTo>
                <a:cubicBezTo>
                  <a:pt x="623" y="888"/>
                  <a:pt x="623" y="888"/>
                  <a:pt x="623" y="888"/>
                </a:cubicBezTo>
                <a:cubicBezTo>
                  <a:pt x="621" y="888"/>
                  <a:pt x="635" y="886"/>
                  <a:pt x="618" y="888"/>
                </a:cubicBezTo>
                <a:cubicBezTo>
                  <a:pt x="617" y="889"/>
                  <a:pt x="617" y="889"/>
                  <a:pt x="617" y="889"/>
                </a:cubicBezTo>
                <a:cubicBezTo>
                  <a:pt x="619" y="887"/>
                  <a:pt x="619" y="887"/>
                  <a:pt x="619" y="887"/>
                </a:cubicBezTo>
                <a:cubicBezTo>
                  <a:pt x="620" y="888"/>
                  <a:pt x="622" y="888"/>
                  <a:pt x="623" y="887"/>
                </a:cubicBezTo>
                <a:cubicBezTo>
                  <a:pt x="621" y="883"/>
                  <a:pt x="621" y="883"/>
                  <a:pt x="621" y="883"/>
                </a:cubicBezTo>
                <a:cubicBezTo>
                  <a:pt x="620" y="884"/>
                  <a:pt x="627" y="882"/>
                  <a:pt x="618" y="884"/>
                </a:cubicBezTo>
                <a:cubicBezTo>
                  <a:pt x="618" y="885"/>
                  <a:pt x="618" y="885"/>
                  <a:pt x="618" y="885"/>
                </a:cubicBezTo>
                <a:cubicBezTo>
                  <a:pt x="615" y="882"/>
                  <a:pt x="615" y="882"/>
                  <a:pt x="615" y="882"/>
                </a:cubicBezTo>
                <a:cubicBezTo>
                  <a:pt x="619" y="882"/>
                  <a:pt x="622" y="880"/>
                  <a:pt x="626" y="879"/>
                </a:cubicBezTo>
                <a:cubicBezTo>
                  <a:pt x="629" y="880"/>
                  <a:pt x="629" y="880"/>
                  <a:pt x="629" y="880"/>
                </a:cubicBezTo>
                <a:cubicBezTo>
                  <a:pt x="632" y="879"/>
                  <a:pt x="635" y="879"/>
                  <a:pt x="637" y="880"/>
                </a:cubicBezTo>
                <a:cubicBezTo>
                  <a:pt x="639" y="877"/>
                  <a:pt x="639" y="877"/>
                  <a:pt x="639" y="877"/>
                </a:cubicBezTo>
                <a:cubicBezTo>
                  <a:pt x="640" y="876"/>
                  <a:pt x="640" y="876"/>
                  <a:pt x="640" y="876"/>
                </a:cubicBezTo>
                <a:cubicBezTo>
                  <a:pt x="642" y="878"/>
                  <a:pt x="642" y="878"/>
                  <a:pt x="642" y="878"/>
                </a:cubicBezTo>
                <a:cubicBezTo>
                  <a:pt x="646" y="877"/>
                  <a:pt x="646" y="877"/>
                  <a:pt x="646" y="877"/>
                </a:cubicBezTo>
                <a:cubicBezTo>
                  <a:pt x="649" y="880"/>
                  <a:pt x="649" y="880"/>
                  <a:pt x="649" y="880"/>
                </a:cubicBezTo>
                <a:cubicBezTo>
                  <a:pt x="651" y="879"/>
                  <a:pt x="651" y="879"/>
                  <a:pt x="651" y="879"/>
                </a:cubicBezTo>
                <a:cubicBezTo>
                  <a:pt x="650" y="877"/>
                  <a:pt x="650" y="877"/>
                  <a:pt x="650" y="877"/>
                </a:cubicBezTo>
                <a:cubicBezTo>
                  <a:pt x="656" y="873"/>
                  <a:pt x="656" y="873"/>
                  <a:pt x="656" y="873"/>
                </a:cubicBezTo>
                <a:cubicBezTo>
                  <a:pt x="646" y="873"/>
                  <a:pt x="646" y="873"/>
                  <a:pt x="646" y="873"/>
                </a:cubicBezTo>
                <a:cubicBezTo>
                  <a:pt x="641" y="875"/>
                  <a:pt x="641" y="875"/>
                  <a:pt x="641" y="875"/>
                </a:cubicBezTo>
                <a:cubicBezTo>
                  <a:pt x="640" y="875"/>
                  <a:pt x="640" y="875"/>
                  <a:pt x="640" y="875"/>
                </a:cubicBezTo>
                <a:cubicBezTo>
                  <a:pt x="640" y="873"/>
                  <a:pt x="640" y="873"/>
                  <a:pt x="640" y="873"/>
                </a:cubicBezTo>
                <a:cubicBezTo>
                  <a:pt x="634" y="871"/>
                  <a:pt x="634" y="871"/>
                  <a:pt x="634" y="871"/>
                </a:cubicBezTo>
                <a:cubicBezTo>
                  <a:pt x="624" y="873"/>
                  <a:pt x="624" y="873"/>
                  <a:pt x="624" y="873"/>
                </a:cubicBezTo>
                <a:cubicBezTo>
                  <a:pt x="623" y="875"/>
                  <a:pt x="623" y="875"/>
                  <a:pt x="623" y="875"/>
                </a:cubicBezTo>
                <a:cubicBezTo>
                  <a:pt x="627" y="875"/>
                  <a:pt x="627" y="875"/>
                  <a:pt x="627" y="875"/>
                </a:cubicBezTo>
                <a:cubicBezTo>
                  <a:pt x="622" y="877"/>
                  <a:pt x="622" y="877"/>
                  <a:pt x="622" y="877"/>
                </a:cubicBezTo>
                <a:cubicBezTo>
                  <a:pt x="619" y="877"/>
                  <a:pt x="643" y="872"/>
                  <a:pt x="613" y="878"/>
                </a:cubicBezTo>
                <a:cubicBezTo>
                  <a:pt x="611" y="877"/>
                  <a:pt x="611" y="877"/>
                  <a:pt x="611" y="877"/>
                </a:cubicBezTo>
                <a:cubicBezTo>
                  <a:pt x="609" y="878"/>
                  <a:pt x="609" y="878"/>
                  <a:pt x="609" y="878"/>
                </a:cubicBezTo>
                <a:cubicBezTo>
                  <a:pt x="596" y="880"/>
                  <a:pt x="596" y="880"/>
                  <a:pt x="596" y="880"/>
                </a:cubicBezTo>
                <a:cubicBezTo>
                  <a:pt x="595" y="879"/>
                  <a:pt x="595" y="879"/>
                  <a:pt x="595" y="879"/>
                </a:cubicBezTo>
                <a:cubicBezTo>
                  <a:pt x="590" y="882"/>
                  <a:pt x="590" y="882"/>
                  <a:pt x="590" y="882"/>
                </a:cubicBezTo>
                <a:cubicBezTo>
                  <a:pt x="588" y="881"/>
                  <a:pt x="588" y="881"/>
                  <a:pt x="588" y="881"/>
                </a:cubicBezTo>
                <a:cubicBezTo>
                  <a:pt x="569" y="884"/>
                  <a:pt x="569" y="884"/>
                  <a:pt x="569" y="884"/>
                </a:cubicBezTo>
                <a:cubicBezTo>
                  <a:pt x="568" y="886"/>
                  <a:pt x="568" y="886"/>
                  <a:pt x="568" y="886"/>
                </a:cubicBezTo>
                <a:cubicBezTo>
                  <a:pt x="568" y="887"/>
                  <a:pt x="570" y="883"/>
                  <a:pt x="569" y="888"/>
                </a:cubicBezTo>
                <a:cubicBezTo>
                  <a:pt x="571" y="886"/>
                  <a:pt x="571" y="886"/>
                  <a:pt x="571" y="886"/>
                </a:cubicBezTo>
                <a:cubicBezTo>
                  <a:pt x="578" y="887"/>
                  <a:pt x="575" y="882"/>
                  <a:pt x="583" y="887"/>
                </a:cubicBezTo>
                <a:cubicBezTo>
                  <a:pt x="583" y="888"/>
                  <a:pt x="583" y="888"/>
                  <a:pt x="583" y="888"/>
                </a:cubicBezTo>
                <a:cubicBezTo>
                  <a:pt x="579" y="887"/>
                  <a:pt x="579" y="887"/>
                  <a:pt x="579" y="887"/>
                </a:cubicBezTo>
                <a:cubicBezTo>
                  <a:pt x="576" y="891"/>
                  <a:pt x="576" y="891"/>
                  <a:pt x="576" y="891"/>
                </a:cubicBezTo>
                <a:cubicBezTo>
                  <a:pt x="578" y="892"/>
                  <a:pt x="578" y="892"/>
                  <a:pt x="578" y="892"/>
                </a:cubicBezTo>
                <a:cubicBezTo>
                  <a:pt x="572" y="891"/>
                  <a:pt x="572" y="891"/>
                  <a:pt x="572" y="891"/>
                </a:cubicBezTo>
                <a:cubicBezTo>
                  <a:pt x="569" y="891"/>
                  <a:pt x="569" y="891"/>
                  <a:pt x="569" y="891"/>
                </a:cubicBezTo>
                <a:cubicBezTo>
                  <a:pt x="567" y="886"/>
                  <a:pt x="567" y="886"/>
                  <a:pt x="567" y="886"/>
                </a:cubicBezTo>
                <a:cubicBezTo>
                  <a:pt x="566" y="886"/>
                  <a:pt x="564" y="884"/>
                  <a:pt x="563" y="888"/>
                </a:cubicBezTo>
                <a:cubicBezTo>
                  <a:pt x="565" y="890"/>
                  <a:pt x="565" y="890"/>
                  <a:pt x="565" y="890"/>
                </a:cubicBezTo>
                <a:cubicBezTo>
                  <a:pt x="559" y="891"/>
                  <a:pt x="559" y="891"/>
                  <a:pt x="559" y="891"/>
                </a:cubicBezTo>
                <a:cubicBezTo>
                  <a:pt x="556" y="895"/>
                  <a:pt x="556" y="895"/>
                  <a:pt x="556" y="895"/>
                </a:cubicBezTo>
                <a:cubicBezTo>
                  <a:pt x="554" y="894"/>
                  <a:pt x="554" y="894"/>
                  <a:pt x="554" y="894"/>
                </a:cubicBezTo>
                <a:cubicBezTo>
                  <a:pt x="552" y="896"/>
                  <a:pt x="552" y="896"/>
                  <a:pt x="552" y="896"/>
                </a:cubicBezTo>
                <a:cubicBezTo>
                  <a:pt x="551" y="893"/>
                  <a:pt x="551" y="893"/>
                  <a:pt x="551" y="893"/>
                </a:cubicBezTo>
                <a:cubicBezTo>
                  <a:pt x="550" y="892"/>
                  <a:pt x="548" y="896"/>
                  <a:pt x="548" y="892"/>
                </a:cubicBezTo>
                <a:cubicBezTo>
                  <a:pt x="544" y="894"/>
                  <a:pt x="544" y="894"/>
                  <a:pt x="544" y="894"/>
                </a:cubicBezTo>
                <a:cubicBezTo>
                  <a:pt x="544" y="899"/>
                  <a:pt x="540" y="890"/>
                  <a:pt x="541" y="898"/>
                </a:cubicBezTo>
                <a:cubicBezTo>
                  <a:pt x="538" y="895"/>
                  <a:pt x="538" y="895"/>
                  <a:pt x="538" y="895"/>
                </a:cubicBezTo>
                <a:cubicBezTo>
                  <a:pt x="536" y="896"/>
                  <a:pt x="536" y="896"/>
                  <a:pt x="536" y="896"/>
                </a:cubicBezTo>
                <a:cubicBezTo>
                  <a:pt x="537" y="899"/>
                  <a:pt x="529" y="894"/>
                  <a:pt x="539" y="898"/>
                </a:cubicBezTo>
                <a:cubicBezTo>
                  <a:pt x="534" y="898"/>
                  <a:pt x="534" y="898"/>
                  <a:pt x="534" y="898"/>
                </a:cubicBezTo>
                <a:cubicBezTo>
                  <a:pt x="534" y="896"/>
                  <a:pt x="534" y="896"/>
                  <a:pt x="534" y="896"/>
                </a:cubicBezTo>
                <a:cubicBezTo>
                  <a:pt x="543" y="893"/>
                  <a:pt x="543" y="893"/>
                  <a:pt x="543" y="893"/>
                </a:cubicBezTo>
                <a:cubicBezTo>
                  <a:pt x="542" y="891"/>
                  <a:pt x="542" y="891"/>
                  <a:pt x="542" y="891"/>
                </a:cubicBezTo>
                <a:cubicBezTo>
                  <a:pt x="541" y="890"/>
                  <a:pt x="541" y="890"/>
                  <a:pt x="541" y="890"/>
                </a:cubicBezTo>
                <a:cubicBezTo>
                  <a:pt x="538" y="892"/>
                  <a:pt x="538" y="892"/>
                  <a:pt x="538" y="892"/>
                </a:cubicBezTo>
                <a:cubicBezTo>
                  <a:pt x="538" y="892"/>
                  <a:pt x="538" y="892"/>
                  <a:pt x="538" y="892"/>
                </a:cubicBezTo>
                <a:cubicBezTo>
                  <a:pt x="526" y="895"/>
                  <a:pt x="526" y="895"/>
                  <a:pt x="526" y="895"/>
                </a:cubicBezTo>
                <a:cubicBezTo>
                  <a:pt x="522" y="897"/>
                  <a:pt x="522" y="897"/>
                  <a:pt x="522" y="897"/>
                </a:cubicBezTo>
                <a:cubicBezTo>
                  <a:pt x="526" y="900"/>
                  <a:pt x="526" y="900"/>
                  <a:pt x="526" y="900"/>
                </a:cubicBezTo>
                <a:cubicBezTo>
                  <a:pt x="528" y="898"/>
                  <a:pt x="528" y="898"/>
                  <a:pt x="528" y="898"/>
                </a:cubicBezTo>
                <a:cubicBezTo>
                  <a:pt x="533" y="898"/>
                  <a:pt x="533" y="898"/>
                  <a:pt x="533" y="898"/>
                </a:cubicBezTo>
                <a:cubicBezTo>
                  <a:pt x="526" y="902"/>
                  <a:pt x="526" y="902"/>
                  <a:pt x="526" y="902"/>
                </a:cubicBezTo>
                <a:cubicBezTo>
                  <a:pt x="520" y="902"/>
                  <a:pt x="520" y="902"/>
                  <a:pt x="520" y="902"/>
                </a:cubicBezTo>
                <a:cubicBezTo>
                  <a:pt x="515" y="901"/>
                  <a:pt x="515" y="901"/>
                  <a:pt x="515" y="901"/>
                </a:cubicBezTo>
                <a:cubicBezTo>
                  <a:pt x="510" y="903"/>
                  <a:pt x="510" y="903"/>
                  <a:pt x="510" y="903"/>
                </a:cubicBezTo>
                <a:cubicBezTo>
                  <a:pt x="506" y="902"/>
                  <a:pt x="506" y="902"/>
                  <a:pt x="506" y="902"/>
                </a:cubicBezTo>
                <a:cubicBezTo>
                  <a:pt x="482" y="906"/>
                  <a:pt x="482" y="906"/>
                  <a:pt x="482" y="906"/>
                </a:cubicBezTo>
                <a:cubicBezTo>
                  <a:pt x="479" y="908"/>
                  <a:pt x="474" y="906"/>
                  <a:pt x="472" y="910"/>
                </a:cubicBezTo>
                <a:cubicBezTo>
                  <a:pt x="474" y="911"/>
                  <a:pt x="474" y="911"/>
                  <a:pt x="474" y="911"/>
                </a:cubicBezTo>
                <a:cubicBezTo>
                  <a:pt x="480" y="909"/>
                  <a:pt x="480" y="909"/>
                  <a:pt x="480" y="909"/>
                </a:cubicBezTo>
                <a:cubicBezTo>
                  <a:pt x="485" y="909"/>
                  <a:pt x="485" y="909"/>
                  <a:pt x="485" y="909"/>
                </a:cubicBezTo>
                <a:cubicBezTo>
                  <a:pt x="484" y="909"/>
                  <a:pt x="487" y="909"/>
                  <a:pt x="484" y="910"/>
                </a:cubicBezTo>
                <a:cubicBezTo>
                  <a:pt x="484" y="911"/>
                  <a:pt x="484" y="911"/>
                  <a:pt x="484" y="911"/>
                </a:cubicBezTo>
                <a:cubicBezTo>
                  <a:pt x="506" y="909"/>
                  <a:pt x="506" y="909"/>
                  <a:pt x="506" y="909"/>
                </a:cubicBezTo>
                <a:cubicBezTo>
                  <a:pt x="513" y="909"/>
                  <a:pt x="513" y="909"/>
                  <a:pt x="513" y="909"/>
                </a:cubicBezTo>
                <a:cubicBezTo>
                  <a:pt x="515" y="912"/>
                  <a:pt x="515" y="912"/>
                  <a:pt x="515" y="912"/>
                </a:cubicBezTo>
                <a:cubicBezTo>
                  <a:pt x="511" y="912"/>
                  <a:pt x="511" y="912"/>
                  <a:pt x="511" y="912"/>
                </a:cubicBezTo>
                <a:cubicBezTo>
                  <a:pt x="504" y="910"/>
                  <a:pt x="504" y="910"/>
                  <a:pt x="504" y="910"/>
                </a:cubicBezTo>
                <a:cubicBezTo>
                  <a:pt x="488" y="912"/>
                  <a:pt x="488" y="912"/>
                  <a:pt x="488" y="912"/>
                </a:cubicBezTo>
                <a:cubicBezTo>
                  <a:pt x="487" y="911"/>
                  <a:pt x="487" y="911"/>
                  <a:pt x="487" y="911"/>
                </a:cubicBezTo>
                <a:cubicBezTo>
                  <a:pt x="468" y="913"/>
                  <a:pt x="468" y="913"/>
                  <a:pt x="468" y="913"/>
                </a:cubicBezTo>
                <a:cubicBezTo>
                  <a:pt x="462" y="912"/>
                  <a:pt x="462" y="912"/>
                  <a:pt x="462" y="912"/>
                </a:cubicBezTo>
                <a:cubicBezTo>
                  <a:pt x="457" y="913"/>
                  <a:pt x="457" y="913"/>
                  <a:pt x="457" y="913"/>
                </a:cubicBezTo>
                <a:cubicBezTo>
                  <a:pt x="456" y="915"/>
                  <a:pt x="456" y="915"/>
                  <a:pt x="456" y="915"/>
                </a:cubicBezTo>
                <a:cubicBezTo>
                  <a:pt x="452" y="914"/>
                  <a:pt x="452" y="914"/>
                  <a:pt x="452" y="914"/>
                </a:cubicBezTo>
                <a:cubicBezTo>
                  <a:pt x="446" y="915"/>
                  <a:pt x="446" y="915"/>
                  <a:pt x="446" y="915"/>
                </a:cubicBezTo>
                <a:cubicBezTo>
                  <a:pt x="443" y="918"/>
                  <a:pt x="438" y="919"/>
                  <a:pt x="431" y="919"/>
                </a:cubicBezTo>
                <a:cubicBezTo>
                  <a:pt x="431" y="920"/>
                  <a:pt x="431" y="920"/>
                  <a:pt x="431" y="920"/>
                </a:cubicBezTo>
                <a:cubicBezTo>
                  <a:pt x="438" y="920"/>
                  <a:pt x="438" y="920"/>
                  <a:pt x="438" y="920"/>
                </a:cubicBezTo>
                <a:cubicBezTo>
                  <a:pt x="439" y="918"/>
                  <a:pt x="439" y="918"/>
                  <a:pt x="439" y="918"/>
                </a:cubicBezTo>
                <a:cubicBezTo>
                  <a:pt x="443" y="918"/>
                  <a:pt x="443" y="918"/>
                  <a:pt x="443" y="918"/>
                </a:cubicBezTo>
                <a:cubicBezTo>
                  <a:pt x="443" y="920"/>
                  <a:pt x="451" y="914"/>
                  <a:pt x="438" y="920"/>
                </a:cubicBezTo>
                <a:cubicBezTo>
                  <a:pt x="448" y="919"/>
                  <a:pt x="448" y="919"/>
                  <a:pt x="448" y="919"/>
                </a:cubicBezTo>
                <a:cubicBezTo>
                  <a:pt x="452" y="921"/>
                  <a:pt x="452" y="921"/>
                  <a:pt x="452" y="921"/>
                </a:cubicBezTo>
                <a:cubicBezTo>
                  <a:pt x="456" y="920"/>
                  <a:pt x="456" y="920"/>
                  <a:pt x="456" y="920"/>
                </a:cubicBezTo>
                <a:cubicBezTo>
                  <a:pt x="456" y="921"/>
                  <a:pt x="456" y="921"/>
                  <a:pt x="456" y="921"/>
                </a:cubicBezTo>
                <a:cubicBezTo>
                  <a:pt x="461" y="921"/>
                  <a:pt x="461" y="921"/>
                  <a:pt x="461" y="921"/>
                </a:cubicBezTo>
                <a:cubicBezTo>
                  <a:pt x="468" y="928"/>
                  <a:pt x="453" y="917"/>
                  <a:pt x="473" y="921"/>
                </a:cubicBezTo>
                <a:cubicBezTo>
                  <a:pt x="481" y="919"/>
                  <a:pt x="481" y="919"/>
                  <a:pt x="481" y="919"/>
                </a:cubicBezTo>
                <a:cubicBezTo>
                  <a:pt x="479" y="921"/>
                  <a:pt x="479" y="921"/>
                  <a:pt x="479" y="921"/>
                </a:cubicBezTo>
                <a:cubicBezTo>
                  <a:pt x="482" y="922"/>
                  <a:pt x="482" y="922"/>
                  <a:pt x="482" y="922"/>
                </a:cubicBezTo>
                <a:cubicBezTo>
                  <a:pt x="486" y="921"/>
                  <a:pt x="489" y="922"/>
                  <a:pt x="492" y="921"/>
                </a:cubicBezTo>
                <a:cubicBezTo>
                  <a:pt x="489" y="923"/>
                  <a:pt x="489" y="923"/>
                  <a:pt x="489" y="923"/>
                </a:cubicBezTo>
                <a:cubicBezTo>
                  <a:pt x="491" y="924"/>
                  <a:pt x="491" y="924"/>
                  <a:pt x="491" y="924"/>
                </a:cubicBezTo>
                <a:cubicBezTo>
                  <a:pt x="493" y="924"/>
                  <a:pt x="493" y="925"/>
                  <a:pt x="494" y="921"/>
                </a:cubicBezTo>
                <a:cubicBezTo>
                  <a:pt x="496" y="923"/>
                  <a:pt x="496" y="923"/>
                  <a:pt x="496" y="923"/>
                </a:cubicBezTo>
                <a:cubicBezTo>
                  <a:pt x="496" y="921"/>
                  <a:pt x="496" y="921"/>
                  <a:pt x="496" y="921"/>
                </a:cubicBezTo>
                <a:cubicBezTo>
                  <a:pt x="498" y="922"/>
                  <a:pt x="498" y="922"/>
                  <a:pt x="498" y="922"/>
                </a:cubicBezTo>
                <a:cubicBezTo>
                  <a:pt x="501" y="922"/>
                  <a:pt x="506" y="918"/>
                  <a:pt x="508" y="921"/>
                </a:cubicBezTo>
                <a:cubicBezTo>
                  <a:pt x="506" y="922"/>
                  <a:pt x="506" y="922"/>
                  <a:pt x="506" y="922"/>
                </a:cubicBezTo>
                <a:cubicBezTo>
                  <a:pt x="505" y="923"/>
                  <a:pt x="513" y="916"/>
                  <a:pt x="504" y="925"/>
                </a:cubicBezTo>
                <a:cubicBezTo>
                  <a:pt x="503" y="924"/>
                  <a:pt x="503" y="924"/>
                  <a:pt x="503" y="924"/>
                </a:cubicBezTo>
                <a:cubicBezTo>
                  <a:pt x="501" y="926"/>
                  <a:pt x="501" y="926"/>
                  <a:pt x="501" y="926"/>
                </a:cubicBezTo>
                <a:cubicBezTo>
                  <a:pt x="492" y="927"/>
                  <a:pt x="492" y="927"/>
                  <a:pt x="492" y="927"/>
                </a:cubicBezTo>
                <a:cubicBezTo>
                  <a:pt x="489" y="926"/>
                  <a:pt x="489" y="926"/>
                  <a:pt x="489" y="926"/>
                </a:cubicBezTo>
                <a:cubicBezTo>
                  <a:pt x="485" y="925"/>
                  <a:pt x="485" y="925"/>
                  <a:pt x="485" y="925"/>
                </a:cubicBezTo>
                <a:cubicBezTo>
                  <a:pt x="485" y="929"/>
                  <a:pt x="485" y="929"/>
                  <a:pt x="485" y="929"/>
                </a:cubicBezTo>
                <a:cubicBezTo>
                  <a:pt x="484" y="929"/>
                  <a:pt x="484" y="929"/>
                  <a:pt x="484" y="929"/>
                </a:cubicBezTo>
                <a:cubicBezTo>
                  <a:pt x="484" y="926"/>
                  <a:pt x="484" y="926"/>
                  <a:pt x="484" y="926"/>
                </a:cubicBezTo>
                <a:cubicBezTo>
                  <a:pt x="474" y="928"/>
                  <a:pt x="474" y="928"/>
                  <a:pt x="474" y="928"/>
                </a:cubicBezTo>
                <a:cubicBezTo>
                  <a:pt x="472" y="930"/>
                  <a:pt x="472" y="930"/>
                  <a:pt x="472" y="930"/>
                </a:cubicBezTo>
                <a:cubicBezTo>
                  <a:pt x="470" y="930"/>
                  <a:pt x="470" y="930"/>
                  <a:pt x="470" y="930"/>
                </a:cubicBezTo>
                <a:cubicBezTo>
                  <a:pt x="472" y="929"/>
                  <a:pt x="472" y="929"/>
                  <a:pt x="472" y="929"/>
                </a:cubicBezTo>
                <a:cubicBezTo>
                  <a:pt x="468" y="927"/>
                  <a:pt x="468" y="927"/>
                  <a:pt x="468" y="927"/>
                </a:cubicBezTo>
                <a:cubicBezTo>
                  <a:pt x="465" y="927"/>
                  <a:pt x="480" y="933"/>
                  <a:pt x="464" y="923"/>
                </a:cubicBezTo>
                <a:cubicBezTo>
                  <a:pt x="462" y="927"/>
                  <a:pt x="462" y="927"/>
                  <a:pt x="462" y="927"/>
                </a:cubicBezTo>
                <a:cubicBezTo>
                  <a:pt x="460" y="928"/>
                  <a:pt x="460" y="928"/>
                  <a:pt x="460" y="928"/>
                </a:cubicBezTo>
                <a:cubicBezTo>
                  <a:pt x="458" y="926"/>
                  <a:pt x="458" y="926"/>
                  <a:pt x="458" y="926"/>
                </a:cubicBezTo>
                <a:cubicBezTo>
                  <a:pt x="452" y="930"/>
                  <a:pt x="452" y="930"/>
                  <a:pt x="452" y="930"/>
                </a:cubicBezTo>
                <a:cubicBezTo>
                  <a:pt x="450" y="929"/>
                  <a:pt x="450" y="929"/>
                  <a:pt x="450" y="929"/>
                </a:cubicBezTo>
                <a:cubicBezTo>
                  <a:pt x="443" y="931"/>
                  <a:pt x="443" y="931"/>
                  <a:pt x="443" y="931"/>
                </a:cubicBezTo>
                <a:cubicBezTo>
                  <a:pt x="434" y="930"/>
                  <a:pt x="434" y="930"/>
                  <a:pt x="434" y="930"/>
                </a:cubicBezTo>
                <a:cubicBezTo>
                  <a:pt x="430" y="933"/>
                  <a:pt x="430" y="933"/>
                  <a:pt x="430" y="933"/>
                </a:cubicBezTo>
                <a:cubicBezTo>
                  <a:pt x="430" y="933"/>
                  <a:pt x="437" y="933"/>
                  <a:pt x="428" y="931"/>
                </a:cubicBezTo>
                <a:cubicBezTo>
                  <a:pt x="426" y="932"/>
                  <a:pt x="438" y="931"/>
                  <a:pt x="424" y="933"/>
                </a:cubicBezTo>
                <a:cubicBezTo>
                  <a:pt x="421" y="930"/>
                  <a:pt x="421" y="930"/>
                  <a:pt x="421" y="930"/>
                </a:cubicBezTo>
                <a:cubicBezTo>
                  <a:pt x="421" y="931"/>
                  <a:pt x="424" y="928"/>
                  <a:pt x="421" y="932"/>
                </a:cubicBezTo>
                <a:cubicBezTo>
                  <a:pt x="421" y="931"/>
                  <a:pt x="421" y="931"/>
                  <a:pt x="421" y="931"/>
                </a:cubicBezTo>
                <a:cubicBezTo>
                  <a:pt x="418" y="932"/>
                  <a:pt x="418" y="932"/>
                  <a:pt x="418" y="932"/>
                </a:cubicBezTo>
                <a:cubicBezTo>
                  <a:pt x="418" y="934"/>
                  <a:pt x="418" y="934"/>
                  <a:pt x="418" y="934"/>
                </a:cubicBezTo>
                <a:cubicBezTo>
                  <a:pt x="409" y="933"/>
                  <a:pt x="409" y="933"/>
                  <a:pt x="409" y="933"/>
                </a:cubicBezTo>
                <a:cubicBezTo>
                  <a:pt x="414" y="931"/>
                  <a:pt x="414" y="931"/>
                  <a:pt x="414" y="931"/>
                </a:cubicBezTo>
                <a:cubicBezTo>
                  <a:pt x="413" y="930"/>
                  <a:pt x="419" y="933"/>
                  <a:pt x="412" y="929"/>
                </a:cubicBezTo>
                <a:cubicBezTo>
                  <a:pt x="407" y="931"/>
                  <a:pt x="407" y="931"/>
                  <a:pt x="407" y="931"/>
                </a:cubicBezTo>
                <a:cubicBezTo>
                  <a:pt x="405" y="932"/>
                  <a:pt x="420" y="934"/>
                  <a:pt x="402" y="929"/>
                </a:cubicBezTo>
                <a:cubicBezTo>
                  <a:pt x="401" y="931"/>
                  <a:pt x="401" y="931"/>
                  <a:pt x="401" y="931"/>
                </a:cubicBezTo>
                <a:cubicBezTo>
                  <a:pt x="400" y="933"/>
                  <a:pt x="400" y="933"/>
                  <a:pt x="400" y="933"/>
                </a:cubicBezTo>
                <a:cubicBezTo>
                  <a:pt x="402" y="934"/>
                  <a:pt x="402" y="934"/>
                  <a:pt x="402" y="934"/>
                </a:cubicBezTo>
                <a:cubicBezTo>
                  <a:pt x="390" y="934"/>
                  <a:pt x="390" y="934"/>
                  <a:pt x="390" y="934"/>
                </a:cubicBezTo>
                <a:cubicBezTo>
                  <a:pt x="392" y="932"/>
                  <a:pt x="392" y="932"/>
                  <a:pt x="392" y="932"/>
                </a:cubicBezTo>
                <a:cubicBezTo>
                  <a:pt x="396" y="934"/>
                  <a:pt x="386" y="934"/>
                  <a:pt x="395" y="931"/>
                </a:cubicBezTo>
                <a:cubicBezTo>
                  <a:pt x="390" y="930"/>
                  <a:pt x="390" y="930"/>
                  <a:pt x="390" y="930"/>
                </a:cubicBezTo>
                <a:cubicBezTo>
                  <a:pt x="389" y="931"/>
                  <a:pt x="389" y="931"/>
                  <a:pt x="389" y="931"/>
                </a:cubicBezTo>
                <a:cubicBezTo>
                  <a:pt x="388" y="930"/>
                  <a:pt x="388" y="930"/>
                  <a:pt x="388" y="930"/>
                </a:cubicBezTo>
                <a:cubicBezTo>
                  <a:pt x="386" y="931"/>
                  <a:pt x="386" y="931"/>
                  <a:pt x="386" y="931"/>
                </a:cubicBezTo>
                <a:cubicBezTo>
                  <a:pt x="387" y="933"/>
                  <a:pt x="373" y="932"/>
                  <a:pt x="388" y="934"/>
                </a:cubicBezTo>
                <a:cubicBezTo>
                  <a:pt x="387" y="935"/>
                  <a:pt x="387" y="935"/>
                  <a:pt x="387" y="935"/>
                </a:cubicBezTo>
                <a:cubicBezTo>
                  <a:pt x="386" y="934"/>
                  <a:pt x="386" y="934"/>
                  <a:pt x="386" y="934"/>
                </a:cubicBezTo>
                <a:cubicBezTo>
                  <a:pt x="385" y="934"/>
                  <a:pt x="384" y="934"/>
                  <a:pt x="383" y="935"/>
                </a:cubicBezTo>
                <a:cubicBezTo>
                  <a:pt x="384" y="933"/>
                  <a:pt x="384" y="933"/>
                  <a:pt x="384" y="933"/>
                </a:cubicBezTo>
                <a:cubicBezTo>
                  <a:pt x="385" y="933"/>
                  <a:pt x="382" y="935"/>
                  <a:pt x="386" y="933"/>
                </a:cubicBezTo>
                <a:cubicBezTo>
                  <a:pt x="380" y="931"/>
                  <a:pt x="380" y="931"/>
                  <a:pt x="380" y="931"/>
                </a:cubicBezTo>
                <a:cubicBezTo>
                  <a:pt x="375" y="933"/>
                  <a:pt x="375" y="933"/>
                  <a:pt x="375" y="933"/>
                </a:cubicBezTo>
                <a:cubicBezTo>
                  <a:pt x="375" y="933"/>
                  <a:pt x="373" y="933"/>
                  <a:pt x="376" y="934"/>
                </a:cubicBezTo>
                <a:cubicBezTo>
                  <a:pt x="375" y="932"/>
                  <a:pt x="375" y="932"/>
                  <a:pt x="375" y="932"/>
                </a:cubicBezTo>
                <a:cubicBezTo>
                  <a:pt x="374" y="935"/>
                  <a:pt x="374" y="935"/>
                  <a:pt x="374" y="935"/>
                </a:cubicBezTo>
                <a:cubicBezTo>
                  <a:pt x="373" y="934"/>
                  <a:pt x="373" y="934"/>
                  <a:pt x="373" y="934"/>
                </a:cubicBezTo>
                <a:cubicBezTo>
                  <a:pt x="371" y="936"/>
                  <a:pt x="371" y="936"/>
                  <a:pt x="371" y="936"/>
                </a:cubicBezTo>
                <a:cubicBezTo>
                  <a:pt x="371" y="936"/>
                  <a:pt x="369" y="938"/>
                  <a:pt x="371" y="935"/>
                </a:cubicBezTo>
                <a:cubicBezTo>
                  <a:pt x="370" y="934"/>
                  <a:pt x="370" y="934"/>
                  <a:pt x="370" y="934"/>
                </a:cubicBezTo>
                <a:cubicBezTo>
                  <a:pt x="362" y="936"/>
                  <a:pt x="362" y="936"/>
                  <a:pt x="362" y="936"/>
                </a:cubicBezTo>
                <a:cubicBezTo>
                  <a:pt x="363" y="934"/>
                  <a:pt x="363" y="934"/>
                  <a:pt x="363" y="934"/>
                </a:cubicBezTo>
                <a:cubicBezTo>
                  <a:pt x="359" y="933"/>
                  <a:pt x="359" y="933"/>
                  <a:pt x="359" y="933"/>
                </a:cubicBezTo>
                <a:cubicBezTo>
                  <a:pt x="358" y="933"/>
                  <a:pt x="367" y="931"/>
                  <a:pt x="356" y="934"/>
                </a:cubicBezTo>
                <a:cubicBezTo>
                  <a:pt x="360" y="935"/>
                  <a:pt x="360" y="935"/>
                  <a:pt x="360" y="935"/>
                </a:cubicBezTo>
                <a:cubicBezTo>
                  <a:pt x="357" y="935"/>
                  <a:pt x="357" y="935"/>
                  <a:pt x="357" y="935"/>
                </a:cubicBezTo>
                <a:cubicBezTo>
                  <a:pt x="356" y="937"/>
                  <a:pt x="356" y="937"/>
                  <a:pt x="356" y="937"/>
                </a:cubicBezTo>
                <a:cubicBezTo>
                  <a:pt x="357" y="937"/>
                  <a:pt x="356" y="933"/>
                  <a:pt x="357" y="938"/>
                </a:cubicBezTo>
                <a:cubicBezTo>
                  <a:pt x="356" y="937"/>
                  <a:pt x="356" y="937"/>
                  <a:pt x="356" y="937"/>
                </a:cubicBezTo>
                <a:cubicBezTo>
                  <a:pt x="355" y="935"/>
                  <a:pt x="360" y="937"/>
                  <a:pt x="354" y="937"/>
                </a:cubicBezTo>
                <a:cubicBezTo>
                  <a:pt x="356" y="936"/>
                  <a:pt x="353" y="934"/>
                  <a:pt x="356" y="934"/>
                </a:cubicBezTo>
                <a:cubicBezTo>
                  <a:pt x="355" y="934"/>
                  <a:pt x="355" y="934"/>
                  <a:pt x="355" y="934"/>
                </a:cubicBezTo>
                <a:cubicBezTo>
                  <a:pt x="350" y="935"/>
                  <a:pt x="350" y="935"/>
                  <a:pt x="350" y="935"/>
                </a:cubicBezTo>
                <a:cubicBezTo>
                  <a:pt x="347" y="935"/>
                  <a:pt x="347" y="935"/>
                  <a:pt x="347" y="935"/>
                </a:cubicBezTo>
                <a:cubicBezTo>
                  <a:pt x="347" y="938"/>
                  <a:pt x="347" y="938"/>
                  <a:pt x="347" y="938"/>
                </a:cubicBezTo>
                <a:cubicBezTo>
                  <a:pt x="342" y="938"/>
                  <a:pt x="357" y="944"/>
                  <a:pt x="342" y="936"/>
                </a:cubicBezTo>
                <a:cubicBezTo>
                  <a:pt x="341" y="938"/>
                  <a:pt x="341" y="938"/>
                  <a:pt x="341" y="938"/>
                </a:cubicBezTo>
                <a:cubicBezTo>
                  <a:pt x="334" y="935"/>
                  <a:pt x="334" y="935"/>
                  <a:pt x="334" y="935"/>
                </a:cubicBezTo>
                <a:cubicBezTo>
                  <a:pt x="339" y="935"/>
                  <a:pt x="339" y="935"/>
                  <a:pt x="339" y="935"/>
                </a:cubicBezTo>
                <a:cubicBezTo>
                  <a:pt x="339" y="932"/>
                  <a:pt x="339" y="932"/>
                  <a:pt x="339" y="932"/>
                </a:cubicBezTo>
                <a:cubicBezTo>
                  <a:pt x="340" y="931"/>
                  <a:pt x="336" y="932"/>
                  <a:pt x="341" y="931"/>
                </a:cubicBezTo>
                <a:cubicBezTo>
                  <a:pt x="339" y="931"/>
                  <a:pt x="339" y="931"/>
                  <a:pt x="339" y="931"/>
                </a:cubicBezTo>
                <a:cubicBezTo>
                  <a:pt x="335" y="934"/>
                  <a:pt x="335" y="934"/>
                  <a:pt x="335" y="934"/>
                </a:cubicBezTo>
                <a:cubicBezTo>
                  <a:pt x="327" y="933"/>
                  <a:pt x="327" y="933"/>
                  <a:pt x="327" y="933"/>
                </a:cubicBezTo>
                <a:cubicBezTo>
                  <a:pt x="323" y="934"/>
                  <a:pt x="323" y="934"/>
                  <a:pt x="323" y="934"/>
                </a:cubicBezTo>
                <a:cubicBezTo>
                  <a:pt x="332" y="933"/>
                  <a:pt x="315" y="937"/>
                  <a:pt x="331" y="935"/>
                </a:cubicBezTo>
                <a:cubicBezTo>
                  <a:pt x="329" y="937"/>
                  <a:pt x="329" y="937"/>
                  <a:pt x="329" y="937"/>
                </a:cubicBezTo>
                <a:cubicBezTo>
                  <a:pt x="330" y="937"/>
                  <a:pt x="328" y="939"/>
                  <a:pt x="331" y="937"/>
                </a:cubicBezTo>
                <a:cubicBezTo>
                  <a:pt x="327" y="938"/>
                  <a:pt x="327" y="938"/>
                  <a:pt x="327" y="938"/>
                </a:cubicBezTo>
                <a:cubicBezTo>
                  <a:pt x="325" y="939"/>
                  <a:pt x="325" y="939"/>
                  <a:pt x="325" y="939"/>
                </a:cubicBezTo>
                <a:cubicBezTo>
                  <a:pt x="328" y="941"/>
                  <a:pt x="328" y="941"/>
                  <a:pt x="328" y="941"/>
                </a:cubicBezTo>
                <a:cubicBezTo>
                  <a:pt x="319" y="944"/>
                  <a:pt x="319" y="944"/>
                  <a:pt x="319" y="944"/>
                </a:cubicBezTo>
                <a:cubicBezTo>
                  <a:pt x="315" y="943"/>
                  <a:pt x="315" y="943"/>
                  <a:pt x="315" y="943"/>
                </a:cubicBezTo>
                <a:cubicBezTo>
                  <a:pt x="318" y="942"/>
                  <a:pt x="318" y="942"/>
                  <a:pt x="318" y="942"/>
                </a:cubicBezTo>
                <a:cubicBezTo>
                  <a:pt x="314" y="940"/>
                  <a:pt x="314" y="940"/>
                  <a:pt x="314" y="940"/>
                </a:cubicBezTo>
                <a:cubicBezTo>
                  <a:pt x="310" y="942"/>
                  <a:pt x="310" y="942"/>
                  <a:pt x="310" y="942"/>
                </a:cubicBezTo>
                <a:cubicBezTo>
                  <a:pt x="309" y="944"/>
                  <a:pt x="309" y="944"/>
                  <a:pt x="309" y="944"/>
                </a:cubicBezTo>
                <a:cubicBezTo>
                  <a:pt x="306" y="947"/>
                  <a:pt x="306" y="947"/>
                  <a:pt x="306" y="947"/>
                </a:cubicBezTo>
                <a:cubicBezTo>
                  <a:pt x="307" y="949"/>
                  <a:pt x="307" y="949"/>
                  <a:pt x="307" y="949"/>
                </a:cubicBezTo>
                <a:cubicBezTo>
                  <a:pt x="308" y="950"/>
                  <a:pt x="308" y="950"/>
                  <a:pt x="308" y="950"/>
                </a:cubicBezTo>
                <a:cubicBezTo>
                  <a:pt x="310" y="948"/>
                  <a:pt x="310" y="948"/>
                  <a:pt x="310" y="948"/>
                </a:cubicBezTo>
                <a:cubicBezTo>
                  <a:pt x="314" y="948"/>
                  <a:pt x="314" y="948"/>
                  <a:pt x="314" y="948"/>
                </a:cubicBezTo>
                <a:cubicBezTo>
                  <a:pt x="313" y="949"/>
                  <a:pt x="313" y="949"/>
                  <a:pt x="313" y="949"/>
                </a:cubicBezTo>
                <a:cubicBezTo>
                  <a:pt x="314" y="951"/>
                  <a:pt x="314" y="951"/>
                  <a:pt x="314" y="951"/>
                </a:cubicBezTo>
                <a:cubicBezTo>
                  <a:pt x="312" y="952"/>
                  <a:pt x="312" y="952"/>
                  <a:pt x="312" y="952"/>
                </a:cubicBezTo>
                <a:cubicBezTo>
                  <a:pt x="312" y="952"/>
                  <a:pt x="312" y="952"/>
                  <a:pt x="312" y="952"/>
                </a:cubicBezTo>
                <a:cubicBezTo>
                  <a:pt x="315" y="954"/>
                  <a:pt x="315" y="954"/>
                  <a:pt x="315" y="954"/>
                </a:cubicBezTo>
                <a:cubicBezTo>
                  <a:pt x="316" y="956"/>
                  <a:pt x="316" y="956"/>
                  <a:pt x="316" y="956"/>
                </a:cubicBezTo>
                <a:cubicBezTo>
                  <a:pt x="318" y="955"/>
                  <a:pt x="318" y="955"/>
                  <a:pt x="318" y="955"/>
                </a:cubicBezTo>
                <a:cubicBezTo>
                  <a:pt x="317" y="954"/>
                  <a:pt x="317" y="954"/>
                  <a:pt x="317" y="954"/>
                </a:cubicBezTo>
                <a:cubicBezTo>
                  <a:pt x="322" y="950"/>
                  <a:pt x="322" y="950"/>
                  <a:pt x="322" y="950"/>
                </a:cubicBezTo>
                <a:cubicBezTo>
                  <a:pt x="325" y="951"/>
                  <a:pt x="325" y="951"/>
                  <a:pt x="325" y="951"/>
                </a:cubicBezTo>
                <a:cubicBezTo>
                  <a:pt x="329" y="941"/>
                  <a:pt x="329" y="941"/>
                  <a:pt x="329" y="941"/>
                </a:cubicBezTo>
                <a:cubicBezTo>
                  <a:pt x="329" y="941"/>
                  <a:pt x="327" y="945"/>
                  <a:pt x="332" y="940"/>
                </a:cubicBezTo>
                <a:cubicBezTo>
                  <a:pt x="332" y="939"/>
                  <a:pt x="334" y="942"/>
                  <a:pt x="330" y="940"/>
                </a:cubicBezTo>
                <a:cubicBezTo>
                  <a:pt x="332" y="938"/>
                  <a:pt x="332" y="938"/>
                  <a:pt x="332" y="938"/>
                </a:cubicBezTo>
                <a:cubicBezTo>
                  <a:pt x="333" y="938"/>
                  <a:pt x="333" y="938"/>
                  <a:pt x="333" y="938"/>
                </a:cubicBezTo>
                <a:cubicBezTo>
                  <a:pt x="332" y="939"/>
                  <a:pt x="332" y="939"/>
                  <a:pt x="332" y="939"/>
                </a:cubicBezTo>
                <a:cubicBezTo>
                  <a:pt x="335" y="936"/>
                  <a:pt x="332" y="946"/>
                  <a:pt x="339" y="938"/>
                </a:cubicBezTo>
                <a:cubicBezTo>
                  <a:pt x="341" y="937"/>
                  <a:pt x="340" y="941"/>
                  <a:pt x="343" y="939"/>
                </a:cubicBezTo>
                <a:cubicBezTo>
                  <a:pt x="342" y="940"/>
                  <a:pt x="342" y="940"/>
                  <a:pt x="342" y="940"/>
                </a:cubicBezTo>
                <a:cubicBezTo>
                  <a:pt x="350" y="939"/>
                  <a:pt x="350" y="939"/>
                  <a:pt x="350" y="939"/>
                </a:cubicBezTo>
                <a:cubicBezTo>
                  <a:pt x="343" y="942"/>
                  <a:pt x="343" y="942"/>
                  <a:pt x="343" y="942"/>
                </a:cubicBezTo>
                <a:cubicBezTo>
                  <a:pt x="339" y="943"/>
                  <a:pt x="339" y="943"/>
                  <a:pt x="339" y="943"/>
                </a:cubicBezTo>
                <a:cubicBezTo>
                  <a:pt x="336" y="945"/>
                  <a:pt x="336" y="945"/>
                  <a:pt x="336" y="945"/>
                </a:cubicBezTo>
                <a:cubicBezTo>
                  <a:pt x="333" y="944"/>
                  <a:pt x="333" y="944"/>
                  <a:pt x="333" y="944"/>
                </a:cubicBezTo>
                <a:cubicBezTo>
                  <a:pt x="332" y="945"/>
                  <a:pt x="332" y="945"/>
                  <a:pt x="332" y="945"/>
                </a:cubicBezTo>
                <a:cubicBezTo>
                  <a:pt x="332" y="942"/>
                  <a:pt x="332" y="942"/>
                  <a:pt x="332" y="942"/>
                </a:cubicBezTo>
                <a:cubicBezTo>
                  <a:pt x="329" y="943"/>
                  <a:pt x="329" y="943"/>
                  <a:pt x="329" y="943"/>
                </a:cubicBezTo>
                <a:cubicBezTo>
                  <a:pt x="329" y="943"/>
                  <a:pt x="325" y="944"/>
                  <a:pt x="330" y="946"/>
                </a:cubicBezTo>
                <a:cubicBezTo>
                  <a:pt x="328" y="946"/>
                  <a:pt x="328" y="946"/>
                  <a:pt x="328" y="946"/>
                </a:cubicBezTo>
                <a:cubicBezTo>
                  <a:pt x="325" y="947"/>
                  <a:pt x="325" y="948"/>
                  <a:pt x="332" y="949"/>
                </a:cubicBezTo>
                <a:cubicBezTo>
                  <a:pt x="336" y="950"/>
                  <a:pt x="330" y="948"/>
                  <a:pt x="335" y="947"/>
                </a:cubicBezTo>
                <a:cubicBezTo>
                  <a:pt x="337" y="948"/>
                  <a:pt x="337" y="948"/>
                  <a:pt x="337" y="948"/>
                </a:cubicBezTo>
                <a:cubicBezTo>
                  <a:pt x="335" y="950"/>
                  <a:pt x="335" y="950"/>
                  <a:pt x="335" y="950"/>
                </a:cubicBezTo>
                <a:cubicBezTo>
                  <a:pt x="338" y="953"/>
                  <a:pt x="338" y="953"/>
                  <a:pt x="338" y="953"/>
                </a:cubicBezTo>
                <a:cubicBezTo>
                  <a:pt x="343" y="952"/>
                  <a:pt x="343" y="952"/>
                  <a:pt x="343" y="952"/>
                </a:cubicBezTo>
                <a:cubicBezTo>
                  <a:pt x="349" y="952"/>
                  <a:pt x="349" y="952"/>
                  <a:pt x="349" y="952"/>
                </a:cubicBezTo>
                <a:cubicBezTo>
                  <a:pt x="349" y="953"/>
                  <a:pt x="349" y="953"/>
                  <a:pt x="349" y="953"/>
                </a:cubicBezTo>
                <a:cubicBezTo>
                  <a:pt x="342" y="956"/>
                  <a:pt x="342" y="956"/>
                  <a:pt x="342" y="956"/>
                </a:cubicBezTo>
                <a:cubicBezTo>
                  <a:pt x="339" y="962"/>
                  <a:pt x="339" y="962"/>
                  <a:pt x="339" y="962"/>
                </a:cubicBezTo>
                <a:cubicBezTo>
                  <a:pt x="329" y="962"/>
                  <a:pt x="329" y="962"/>
                  <a:pt x="329" y="962"/>
                </a:cubicBezTo>
                <a:cubicBezTo>
                  <a:pt x="329" y="961"/>
                  <a:pt x="329" y="961"/>
                  <a:pt x="329" y="961"/>
                </a:cubicBezTo>
                <a:cubicBezTo>
                  <a:pt x="332" y="961"/>
                  <a:pt x="332" y="961"/>
                  <a:pt x="332" y="961"/>
                </a:cubicBezTo>
                <a:cubicBezTo>
                  <a:pt x="330" y="959"/>
                  <a:pt x="330" y="959"/>
                  <a:pt x="330" y="959"/>
                </a:cubicBezTo>
                <a:cubicBezTo>
                  <a:pt x="323" y="959"/>
                  <a:pt x="323" y="959"/>
                  <a:pt x="323" y="959"/>
                </a:cubicBezTo>
                <a:cubicBezTo>
                  <a:pt x="322" y="958"/>
                  <a:pt x="322" y="958"/>
                  <a:pt x="322" y="958"/>
                </a:cubicBezTo>
                <a:cubicBezTo>
                  <a:pt x="319" y="959"/>
                  <a:pt x="319" y="959"/>
                  <a:pt x="319" y="959"/>
                </a:cubicBezTo>
                <a:cubicBezTo>
                  <a:pt x="321" y="962"/>
                  <a:pt x="321" y="962"/>
                  <a:pt x="321" y="962"/>
                </a:cubicBezTo>
                <a:cubicBezTo>
                  <a:pt x="318" y="963"/>
                  <a:pt x="318" y="963"/>
                  <a:pt x="318" y="963"/>
                </a:cubicBezTo>
                <a:cubicBezTo>
                  <a:pt x="320" y="964"/>
                  <a:pt x="320" y="964"/>
                  <a:pt x="320" y="964"/>
                </a:cubicBezTo>
                <a:cubicBezTo>
                  <a:pt x="320" y="966"/>
                  <a:pt x="320" y="966"/>
                  <a:pt x="320" y="966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7" y="969"/>
                  <a:pt x="317" y="969"/>
                  <a:pt x="317" y="969"/>
                </a:cubicBezTo>
                <a:cubicBezTo>
                  <a:pt x="321" y="967"/>
                  <a:pt x="321" y="967"/>
                  <a:pt x="321" y="967"/>
                </a:cubicBezTo>
                <a:cubicBezTo>
                  <a:pt x="317" y="971"/>
                  <a:pt x="317" y="971"/>
                  <a:pt x="317" y="971"/>
                </a:cubicBezTo>
                <a:cubicBezTo>
                  <a:pt x="325" y="971"/>
                  <a:pt x="325" y="971"/>
                  <a:pt x="325" y="971"/>
                </a:cubicBezTo>
                <a:cubicBezTo>
                  <a:pt x="322" y="973"/>
                  <a:pt x="322" y="975"/>
                  <a:pt x="331" y="973"/>
                </a:cubicBezTo>
                <a:cubicBezTo>
                  <a:pt x="332" y="974"/>
                  <a:pt x="332" y="974"/>
                  <a:pt x="332" y="974"/>
                </a:cubicBezTo>
                <a:cubicBezTo>
                  <a:pt x="333" y="972"/>
                  <a:pt x="333" y="972"/>
                  <a:pt x="333" y="972"/>
                </a:cubicBezTo>
                <a:cubicBezTo>
                  <a:pt x="339" y="974"/>
                  <a:pt x="339" y="974"/>
                  <a:pt x="339" y="974"/>
                </a:cubicBezTo>
                <a:cubicBezTo>
                  <a:pt x="339" y="975"/>
                  <a:pt x="339" y="975"/>
                  <a:pt x="339" y="975"/>
                </a:cubicBezTo>
                <a:cubicBezTo>
                  <a:pt x="345" y="972"/>
                  <a:pt x="345" y="972"/>
                  <a:pt x="345" y="972"/>
                </a:cubicBezTo>
                <a:cubicBezTo>
                  <a:pt x="344" y="969"/>
                  <a:pt x="344" y="969"/>
                  <a:pt x="344" y="969"/>
                </a:cubicBezTo>
                <a:cubicBezTo>
                  <a:pt x="349" y="970"/>
                  <a:pt x="349" y="970"/>
                  <a:pt x="349" y="970"/>
                </a:cubicBezTo>
                <a:cubicBezTo>
                  <a:pt x="350" y="969"/>
                  <a:pt x="350" y="969"/>
                  <a:pt x="350" y="969"/>
                </a:cubicBezTo>
                <a:cubicBezTo>
                  <a:pt x="351" y="968"/>
                  <a:pt x="351" y="968"/>
                  <a:pt x="351" y="968"/>
                </a:cubicBezTo>
                <a:cubicBezTo>
                  <a:pt x="351" y="968"/>
                  <a:pt x="353" y="969"/>
                  <a:pt x="351" y="969"/>
                </a:cubicBezTo>
                <a:cubicBezTo>
                  <a:pt x="353" y="970"/>
                  <a:pt x="353" y="970"/>
                  <a:pt x="353" y="970"/>
                </a:cubicBezTo>
                <a:cubicBezTo>
                  <a:pt x="353" y="969"/>
                  <a:pt x="353" y="969"/>
                  <a:pt x="353" y="969"/>
                </a:cubicBezTo>
                <a:cubicBezTo>
                  <a:pt x="355" y="972"/>
                  <a:pt x="355" y="972"/>
                  <a:pt x="355" y="972"/>
                </a:cubicBezTo>
                <a:cubicBezTo>
                  <a:pt x="370" y="969"/>
                  <a:pt x="370" y="969"/>
                  <a:pt x="370" y="969"/>
                </a:cubicBezTo>
                <a:cubicBezTo>
                  <a:pt x="369" y="970"/>
                  <a:pt x="369" y="970"/>
                  <a:pt x="369" y="970"/>
                </a:cubicBezTo>
                <a:cubicBezTo>
                  <a:pt x="363" y="972"/>
                  <a:pt x="363" y="972"/>
                  <a:pt x="363" y="972"/>
                </a:cubicBezTo>
                <a:cubicBezTo>
                  <a:pt x="357" y="974"/>
                  <a:pt x="357" y="974"/>
                  <a:pt x="357" y="974"/>
                </a:cubicBezTo>
                <a:cubicBezTo>
                  <a:pt x="357" y="976"/>
                  <a:pt x="357" y="976"/>
                  <a:pt x="357" y="976"/>
                </a:cubicBezTo>
                <a:cubicBezTo>
                  <a:pt x="357" y="976"/>
                  <a:pt x="362" y="977"/>
                  <a:pt x="356" y="976"/>
                </a:cubicBezTo>
                <a:cubicBezTo>
                  <a:pt x="356" y="977"/>
                  <a:pt x="356" y="977"/>
                  <a:pt x="356" y="977"/>
                </a:cubicBezTo>
                <a:cubicBezTo>
                  <a:pt x="360" y="976"/>
                  <a:pt x="360" y="976"/>
                  <a:pt x="360" y="976"/>
                </a:cubicBezTo>
                <a:cubicBezTo>
                  <a:pt x="367" y="977"/>
                  <a:pt x="367" y="977"/>
                  <a:pt x="367" y="977"/>
                </a:cubicBezTo>
                <a:cubicBezTo>
                  <a:pt x="373" y="974"/>
                  <a:pt x="373" y="974"/>
                  <a:pt x="373" y="974"/>
                </a:cubicBezTo>
                <a:cubicBezTo>
                  <a:pt x="376" y="974"/>
                  <a:pt x="376" y="974"/>
                  <a:pt x="376" y="974"/>
                </a:cubicBezTo>
                <a:cubicBezTo>
                  <a:pt x="379" y="970"/>
                  <a:pt x="379" y="970"/>
                  <a:pt x="379" y="970"/>
                </a:cubicBezTo>
                <a:cubicBezTo>
                  <a:pt x="381" y="971"/>
                  <a:pt x="381" y="971"/>
                  <a:pt x="381" y="971"/>
                </a:cubicBezTo>
                <a:cubicBezTo>
                  <a:pt x="388" y="970"/>
                  <a:pt x="388" y="970"/>
                  <a:pt x="388" y="970"/>
                </a:cubicBezTo>
                <a:cubicBezTo>
                  <a:pt x="387" y="973"/>
                  <a:pt x="387" y="973"/>
                  <a:pt x="387" y="973"/>
                </a:cubicBezTo>
                <a:cubicBezTo>
                  <a:pt x="387" y="971"/>
                  <a:pt x="387" y="971"/>
                  <a:pt x="387" y="971"/>
                </a:cubicBezTo>
                <a:cubicBezTo>
                  <a:pt x="383" y="972"/>
                  <a:pt x="383" y="972"/>
                  <a:pt x="383" y="972"/>
                </a:cubicBezTo>
                <a:cubicBezTo>
                  <a:pt x="380" y="975"/>
                  <a:pt x="380" y="975"/>
                  <a:pt x="380" y="975"/>
                </a:cubicBezTo>
                <a:cubicBezTo>
                  <a:pt x="380" y="975"/>
                  <a:pt x="380" y="977"/>
                  <a:pt x="379" y="974"/>
                </a:cubicBezTo>
                <a:cubicBezTo>
                  <a:pt x="379" y="977"/>
                  <a:pt x="379" y="977"/>
                  <a:pt x="379" y="977"/>
                </a:cubicBezTo>
                <a:cubicBezTo>
                  <a:pt x="383" y="977"/>
                  <a:pt x="383" y="977"/>
                  <a:pt x="383" y="977"/>
                </a:cubicBezTo>
                <a:cubicBezTo>
                  <a:pt x="386" y="979"/>
                  <a:pt x="386" y="979"/>
                  <a:pt x="386" y="979"/>
                </a:cubicBezTo>
                <a:cubicBezTo>
                  <a:pt x="391" y="978"/>
                  <a:pt x="391" y="978"/>
                  <a:pt x="391" y="978"/>
                </a:cubicBezTo>
                <a:cubicBezTo>
                  <a:pt x="391" y="975"/>
                  <a:pt x="391" y="975"/>
                  <a:pt x="391" y="975"/>
                </a:cubicBezTo>
                <a:cubicBezTo>
                  <a:pt x="393" y="975"/>
                  <a:pt x="392" y="971"/>
                  <a:pt x="394" y="974"/>
                </a:cubicBezTo>
                <a:cubicBezTo>
                  <a:pt x="395" y="974"/>
                  <a:pt x="389" y="971"/>
                  <a:pt x="396" y="977"/>
                </a:cubicBezTo>
                <a:cubicBezTo>
                  <a:pt x="397" y="976"/>
                  <a:pt x="397" y="976"/>
                  <a:pt x="397" y="976"/>
                </a:cubicBezTo>
                <a:cubicBezTo>
                  <a:pt x="397" y="978"/>
                  <a:pt x="397" y="978"/>
                  <a:pt x="397" y="978"/>
                </a:cubicBezTo>
                <a:cubicBezTo>
                  <a:pt x="402" y="974"/>
                  <a:pt x="402" y="974"/>
                  <a:pt x="402" y="974"/>
                </a:cubicBezTo>
                <a:cubicBezTo>
                  <a:pt x="402" y="973"/>
                  <a:pt x="402" y="973"/>
                  <a:pt x="402" y="973"/>
                </a:cubicBezTo>
                <a:cubicBezTo>
                  <a:pt x="400" y="972"/>
                  <a:pt x="400" y="972"/>
                  <a:pt x="400" y="972"/>
                </a:cubicBezTo>
                <a:cubicBezTo>
                  <a:pt x="400" y="971"/>
                  <a:pt x="400" y="971"/>
                  <a:pt x="400" y="971"/>
                </a:cubicBezTo>
                <a:cubicBezTo>
                  <a:pt x="402" y="971"/>
                  <a:pt x="402" y="971"/>
                  <a:pt x="402" y="971"/>
                </a:cubicBezTo>
                <a:cubicBezTo>
                  <a:pt x="404" y="974"/>
                  <a:pt x="404" y="974"/>
                  <a:pt x="404" y="974"/>
                </a:cubicBezTo>
                <a:cubicBezTo>
                  <a:pt x="406" y="973"/>
                  <a:pt x="406" y="973"/>
                  <a:pt x="406" y="973"/>
                </a:cubicBezTo>
                <a:cubicBezTo>
                  <a:pt x="407" y="971"/>
                  <a:pt x="409" y="976"/>
                  <a:pt x="407" y="970"/>
                </a:cubicBezTo>
                <a:cubicBezTo>
                  <a:pt x="409" y="973"/>
                  <a:pt x="409" y="973"/>
                  <a:pt x="409" y="973"/>
                </a:cubicBezTo>
                <a:cubicBezTo>
                  <a:pt x="411" y="971"/>
                  <a:pt x="411" y="971"/>
                  <a:pt x="411" y="971"/>
                </a:cubicBezTo>
                <a:cubicBezTo>
                  <a:pt x="412" y="974"/>
                  <a:pt x="412" y="974"/>
                  <a:pt x="412" y="974"/>
                </a:cubicBezTo>
                <a:cubicBezTo>
                  <a:pt x="411" y="976"/>
                  <a:pt x="411" y="976"/>
                  <a:pt x="411" y="976"/>
                </a:cubicBezTo>
                <a:cubicBezTo>
                  <a:pt x="412" y="977"/>
                  <a:pt x="412" y="977"/>
                  <a:pt x="412" y="977"/>
                </a:cubicBezTo>
                <a:cubicBezTo>
                  <a:pt x="419" y="976"/>
                  <a:pt x="419" y="976"/>
                  <a:pt x="419" y="976"/>
                </a:cubicBezTo>
                <a:cubicBezTo>
                  <a:pt x="419" y="975"/>
                  <a:pt x="419" y="975"/>
                  <a:pt x="419" y="975"/>
                </a:cubicBezTo>
                <a:cubicBezTo>
                  <a:pt x="424" y="976"/>
                  <a:pt x="424" y="976"/>
                  <a:pt x="424" y="976"/>
                </a:cubicBezTo>
                <a:cubicBezTo>
                  <a:pt x="427" y="975"/>
                  <a:pt x="427" y="975"/>
                  <a:pt x="427" y="975"/>
                </a:cubicBezTo>
                <a:cubicBezTo>
                  <a:pt x="429" y="976"/>
                  <a:pt x="429" y="976"/>
                  <a:pt x="429" y="976"/>
                </a:cubicBezTo>
                <a:cubicBezTo>
                  <a:pt x="436" y="973"/>
                  <a:pt x="436" y="973"/>
                  <a:pt x="436" y="973"/>
                </a:cubicBezTo>
                <a:cubicBezTo>
                  <a:pt x="438" y="971"/>
                  <a:pt x="438" y="971"/>
                  <a:pt x="438" y="971"/>
                </a:cubicBezTo>
                <a:cubicBezTo>
                  <a:pt x="437" y="970"/>
                  <a:pt x="442" y="972"/>
                  <a:pt x="437" y="969"/>
                </a:cubicBezTo>
                <a:cubicBezTo>
                  <a:pt x="438" y="967"/>
                  <a:pt x="438" y="967"/>
                  <a:pt x="438" y="967"/>
                </a:cubicBezTo>
                <a:cubicBezTo>
                  <a:pt x="444" y="969"/>
                  <a:pt x="444" y="969"/>
                  <a:pt x="444" y="969"/>
                </a:cubicBezTo>
                <a:cubicBezTo>
                  <a:pt x="447" y="972"/>
                  <a:pt x="447" y="972"/>
                  <a:pt x="447" y="972"/>
                </a:cubicBezTo>
                <a:cubicBezTo>
                  <a:pt x="447" y="973"/>
                  <a:pt x="449" y="974"/>
                  <a:pt x="455" y="972"/>
                </a:cubicBezTo>
                <a:cubicBezTo>
                  <a:pt x="460" y="974"/>
                  <a:pt x="460" y="974"/>
                  <a:pt x="460" y="974"/>
                </a:cubicBezTo>
                <a:cubicBezTo>
                  <a:pt x="469" y="972"/>
                  <a:pt x="469" y="972"/>
                  <a:pt x="469" y="972"/>
                </a:cubicBezTo>
                <a:cubicBezTo>
                  <a:pt x="472" y="969"/>
                  <a:pt x="472" y="969"/>
                  <a:pt x="472" y="969"/>
                </a:cubicBezTo>
                <a:cubicBezTo>
                  <a:pt x="477" y="971"/>
                  <a:pt x="477" y="971"/>
                  <a:pt x="477" y="971"/>
                </a:cubicBezTo>
                <a:cubicBezTo>
                  <a:pt x="479" y="967"/>
                  <a:pt x="479" y="967"/>
                  <a:pt x="479" y="967"/>
                </a:cubicBezTo>
                <a:cubicBezTo>
                  <a:pt x="481" y="967"/>
                  <a:pt x="477" y="965"/>
                  <a:pt x="481" y="966"/>
                </a:cubicBezTo>
                <a:cubicBezTo>
                  <a:pt x="483" y="966"/>
                  <a:pt x="482" y="969"/>
                  <a:pt x="484" y="967"/>
                </a:cubicBezTo>
                <a:cubicBezTo>
                  <a:pt x="485" y="965"/>
                  <a:pt x="485" y="965"/>
                  <a:pt x="485" y="965"/>
                </a:cubicBezTo>
                <a:cubicBezTo>
                  <a:pt x="482" y="964"/>
                  <a:pt x="482" y="964"/>
                  <a:pt x="482" y="964"/>
                </a:cubicBezTo>
                <a:cubicBezTo>
                  <a:pt x="498" y="963"/>
                  <a:pt x="498" y="963"/>
                  <a:pt x="498" y="963"/>
                </a:cubicBezTo>
                <a:cubicBezTo>
                  <a:pt x="500" y="963"/>
                  <a:pt x="500" y="963"/>
                  <a:pt x="500" y="963"/>
                </a:cubicBezTo>
                <a:cubicBezTo>
                  <a:pt x="498" y="963"/>
                  <a:pt x="501" y="974"/>
                  <a:pt x="492" y="965"/>
                </a:cubicBezTo>
                <a:cubicBezTo>
                  <a:pt x="492" y="965"/>
                  <a:pt x="493" y="967"/>
                  <a:pt x="489" y="966"/>
                </a:cubicBezTo>
                <a:cubicBezTo>
                  <a:pt x="488" y="965"/>
                  <a:pt x="488" y="965"/>
                  <a:pt x="488" y="965"/>
                </a:cubicBezTo>
                <a:cubicBezTo>
                  <a:pt x="488" y="967"/>
                  <a:pt x="487" y="961"/>
                  <a:pt x="485" y="967"/>
                </a:cubicBezTo>
                <a:cubicBezTo>
                  <a:pt x="493" y="967"/>
                  <a:pt x="493" y="967"/>
                  <a:pt x="493" y="967"/>
                </a:cubicBezTo>
                <a:cubicBezTo>
                  <a:pt x="503" y="965"/>
                  <a:pt x="503" y="965"/>
                  <a:pt x="503" y="965"/>
                </a:cubicBezTo>
                <a:cubicBezTo>
                  <a:pt x="501" y="970"/>
                  <a:pt x="498" y="966"/>
                  <a:pt x="492" y="969"/>
                </a:cubicBezTo>
                <a:cubicBezTo>
                  <a:pt x="493" y="970"/>
                  <a:pt x="487" y="969"/>
                  <a:pt x="494" y="971"/>
                </a:cubicBezTo>
                <a:cubicBezTo>
                  <a:pt x="498" y="971"/>
                  <a:pt x="498" y="971"/>
                  <a:pt x="498" y="971"/>
                </a:cubicBezTo>
                <a:cubicBezTo>
                  <a:pt x="499" y="971"/>
                  <a:pt x="499" y="971"/>
                  <a:pt x="499" y="971"/>
                </a:cubicBezTo>
                <a:cubicBezTo>
                  <a:pt x="496" y="975"/>
                  <a:pt x="496" y="975"/>
                  <a:pt x="496" y="975"/>
                </a:cubicBezTo>
                <a:cubicBezTo>
                  <a:pt x="499" y="975"/>
                  <a:pt x="499" y="975"/>
                  <a:pt x="499" y="975"/>
                </a:cubicBezTo>
                <a:cubicBezTo>
                  <a:pt x="499" y="975"/>
                  <a:pt x="502" y="974"/>
                  <a:pt x="498" y="975"/>
                </a:cubicBezTo>
                <a:cubicBezTo>
                  <a:pt x="500" y="972"/>
                  <a:pt x="499" y="980"/>
                  <a:pt x="507" y="972"/>
                </a:cubicBezTo>
                <a:cubicBezTo>
                  <a:pt x="506" y="971"/>
                  <a:pt x="506" y="971"/>
                  <a:pt x="506" y="971"/>
                </a:cubicBezTo>
                <a:cubicBezTo>
                  <a:pt x="510" y="967"/>
                  <a:pt x="510" y="967"/>
                  <a:pt x="510" y="967"/>
                </a:cubicBezTo>
                <a:cubicBezTo>
                  <a:pt x="511" y="967"/>
                  <a:pt x="511" y="967"/>
                  <a:pt x="511" y="967"/>
                </a:cubicBezTo>
                <a:cubicBezTo>
                  <a:pt x="511" y="963"/>
                  <a:pt x="511" y="963"/>
                  <a:pt x="511" y="963"/>
                </a:cubicBezTo>
                <a:cubicBezTo>
                  <a:pt x="521" y="965"/>
                  <a:pt x="521" y="965"/>
                  <a:pt x="521" y="965"/>
                </a:cubicBezTo>
                <a:cubicBezTo>
                  <a:pt x="524" y="963"/>
                  <a:pt x="524" y="963"/>
                  <a:pt x="524" y="963"/>
                </a:cubicBezTo>
                <a:cubicBezTo>
                  <a:pt x="530" y="965"/>
                  <a:pt x="530" y="965"/>
                  <a:pt x="530" y="965"/>
                </a:cubicBezTo>
                <a:cubicBezTo>
                  <a:pt x="538" y="962"/>
                  <a:pt x="538" y="962"/>
                  <a:pt x="538" y="962"/>
                </a:cubicBezTo>
                <a:cubicBezTo>
                  <a:pt x="538" y="963"/>
                  <a:pt x="540" y="961"/>
                  <a:pt x="538" y="964"/>
                </a:cubicBezTo>
                <a:cubicBezTo>
                  <a:pt x="539" y="964"/>
                  <a:pt x="539" y="964"/>
                  <a:pt x="539" y="964"/>
                </a:cubicBezTo>
                <a:cubicBezTo>
                  <a:pt x="540" y="961"/>
                  <a:pt x="540" y="961"/>
                  <a:pt x="540" y="961"/>
                </a:cubicBezTo>
                <a:cubicBezTo>
                  <a:pt x="541" y="962"/>
                  <a:pt x="541" y="962"/>
                  <a:pt x="541" y="962"/>
                </a:cubicBezTo>
                <a:cubicBezTo>
                  <a:pt x="547" y="962"/>
                  <a:pt x="547" y="962"/>
                  <a:pt x="547" y="962"/>
                </a:cubicBezTo>
                <a:cubicBezTo>
                  <a:pt x="548" y="961"/>
                  <a:pt x="548" y="961"/>
                  <a:pt x="548" y="961"/>
                </a:cubicBezTo>
                <a:cubicBezTo>
                  <a:pt x="546" y="960"/>
                  <a:pt x="546" y="960"/>
                  <a:pt x="546" y="960"/>
                </a:cubicBezTo>
                <a:cubicBezTo>
                  <a:pt x="551" y="957"/>
                  <a:pt x="551" y="957"/>
                  <a:pt x="551" y="957"/>
                </a:cubicBezTo>
                <a:cubicBezTo>
                  <a:pt x="558" y="958"/>
                  <a:pt x="558" y="958"/>
                  <a:pt x="558" y="958"/>
                </a:cubicBezTo>
                <a:cubicBezTo>
                  <a:pt x="575" y="954"/>
                  <a:pt x="575" y="954"/>
                  <a:pt x="575" y="954"/>
                </a:cubicBezTo>
                <a:cubicBezTo>
                  <a:pt x="576" y="954"/>
                  <a:pt x="578" y="958"/>
                  <a:pt x="580" y="952"/>
                </a:cubicBezTo>
                <a:cubicBezTo>
                  <a:pt x="579" y="954"/>
                  <a:pt x="579" y="954"/>
                  <a:pt x="579" y="954"/>
                </a:cubicBezTo>
                <a:cubicBezTo>
                  <a:pt x="581" y="954"/>
                  <a:pt x="581" y="954"/>
                  <a:pt x="581" y="954"/>
                </a:cubicBezTo>
                <a:cubicBezTo>
                  <a:pt x="582" y="952"/>
                  <a:pt x="582" y="952"/>
                  <a:pt x="582" y="952"/>
                </a:cubicBezTo>
                <a:cubicBezTo>
                  <a:pt x="583" y="953"/>
                  <a:pt x="583" y="953"/>
                  <a:pt x="583" y="953"/>
                </a:cubicBezTo>
                <a:cubicBezTo>
                  <a:pt x="579" y="956"/>
                  <a:pt x="579" y="956"/>
                  <a:pt x="579" y="956"/>
                </a:cubicBezTo>
                <a:cubicBezTo>
                  <a:pt x="578" y="956"/>
                  <a:pt x="576" y="953"/>
                  <a:pt x="575" y="955"/>
                </a:cubicBezTo>
                <a:cubicBezTo>
                  <a:pt x="577" y="956"/>
                  <a:pt x="577" y="956"/>
                  <a:pt x="577" y="956"/>
                </a:cubicBezTo>
                <a:cubicBezTo>
                  <a:pt x="575" y="958"/>
                  <a:pt x="575" y="958"/>
                  <a:pt x="575" y="958"/>
                </a:cubicBezTo>
                <a:cubicBezTo>
                  <a:pt x="577" y="960"/>
                  <a:pt x="577" y="960"/>
                  <a:pt x="577" y="960"/>
                </a:cubicBezTo>
                <a:cubicBezTo>
                  <a:pt x="589" y="958"/>
                  <a:pt x="589" y="958"/>
                  <a:pt x="589" y="958"/>
                </a:cubicBezTo>
                <a:cubicBezTo>
                  <a:pt x="590" y="956"/>
                  <a:pt x="590" y="956"/>
                  <a:pt x="590" y="956"/>
                </a:cubicBezTo>
                <a:cubicBezTo>
                  <a:pt x="589" y="955"/>
                  <a:pt x="583" y="965"/>
                  <a:pt x="597" y="953"/>
                </a:cubicBezTo>
                <a:cubicBezTo>
                  <a:pt x="597" y="948"/>
                  <a:pt x="597" y="948"/>
                  <a:pt x="597" y="948"/>
                </a:cubicBezTo>
                <a:cubicBezTo>
                  <a:pt x="599" y="947"/>
                  <a:pt x="599" y="947"/>
                  <a:pt x="599" y="947"/>
                </a:cubicBezTo>
                <a:cubicBezTo>
                  <a:pt x="600" y="948"/>
                  <a:pt x="596" y="950"/>
                  <a:pt x="601" y="948"/>
                </a:cubicBezTo>
                <a:cubicBezTo>
                  <a:pt x="598" y="951"/>
                  <a:pt x="598" y="951"/>
                  <a:pt x="598" y="951"/>
                </a:cubicBezTo>
                <a:cubicBezTo>
                  <a:pt x="600" y="954"/>
                  <a:pt x="600" y="954"/>
                  <a:pt x="600" y="954"/>
                </a:cubicBezTo>
                <a:cubicBezTo>
                  <a:pt x="601" y="953"/>
                  <a:pt x="601" y="953"/>
                  <a:pt x="601" y="953"/>
                </a:cubicBezTo>
                <a:cubicBezTo>
                  <a:pt x="602" y="951"/>
                  <a:pt x="602" y="951"/>
                  <a:pt x="602" y="951"/>
                </a:cubicBezTo>
                <a:cubicBezTo>
                  <a:pt x="605" y="950"/>
                  <a:pt x="605" y="950"/>
                  <a:pt x="605" y="950"/>
                </a:cubicBezTo>
                <a:cubicBezTo>
                  <a:pt x="607" y="950"/>
                  <a:pt x="607" y="950"/>
                  <a:pt x="607" y="950"/>
                </a:cubicBezTo>
                <a:cubicBezTo>
                  <a:pt x="606" y="952"/>
                  <a:pt x="606" y="952"/>
                  <a:pt x="606" y="952"/>
                </a:cubicBezTo>
                <a:cubicBezTo>
                  <a:pt x="604" y="953"/>
                  <a:pt x="604" y="953"/>
                  <a:pt x="604" y="953"/>
                </a:cubicBezTo>
                <a:cubicBezTo>
                  <a:pt x="607" y="955"/>
                  <a:pt x="607" y="955"/>
                  <a:pt x="607" y="955"/>
                </a:cubicBezTo>
                <a:cubicBezTo>
                  <a:pt x="613" y="956"/>
                  <a:pt x="613" y="956"/>
                  <a:pt x="613" y="956"/>
                </a:cubicBezTo>
                <a:cubicBezTo>
                  <a:pt x="612" y="957"/>
                  <a:pt x="606" y="955"/>
                  <a:pt x="620" y="953"/>
                </a:cubicBezTo>
                <a:cubicBezTo>
                  <a:pt x="622" y="954"/>
                  <a:pt x="622" y="954"/>
                  <a:pt x="622" y="954"/>
                </a:cubicBezTo>
                <a:cubicBezTo>
                  <a:pt x="627" y="951"/>
                  <a:pt x="627" y="951"/>
                  <a:pt x="627" y="951"/>
                </a:cubicBezTo>
                <a:cubicBezTo>
                  <a:pt x="628" y="953"/>
                  <a:pt x="628" y="953"/>
                  <a:pt x="628" y="953"/>
                </a:cubicBezTo>
                <a:cubicBezTo>
                  <a:pt x="633" y="950"/>
                  <a:pt x="633" y="950"/>
                  <a:pt x="633" y="950"/>
                </a:cubicBezTo>
                <a:cubicBezTo>
                  <a:pt x="654" y="947"/>
                  <a:pt x="654" y="947"/>
                  <a:pt x="654" y="947"/>
                </a:cubicBezTo>
                <a:cubicBezTo>
                  <a:pt x="656" y="945"/>
                  <a:pt x="656" y="945"/>
                  <a:pt x="656" y="945"/>
                </a:cubicBezTo>
                <a:cubicBezTo>
                  <a:pt x="662" y="947"/>
                  <a:pt x="662" y="947"/>
                  <a:pt x="662" y="947"/>
                </a:cubicBezTo>
                <a:cubicBezTo>
                  <a:pt x="666" y="948"/>
                  <a:pt x="666" y="948"/>
                  <a:pt x="666" y="948"/>
                </a:cubicBezTo>
                <a:cubicBezTo>
                  <a:pt x="667" y="950"/>
                  <a:pt x="654" y="951"/>
                  <a:pt x="667" y="941"/>
                </a:cubicBezTo>
                <a:cubicBezTo>
                  <a:pt x="667" y="942"/>
                  <a:pt x="666" y="942"/>
                  <a:pt x="668" y="943"/>
                </a:cubicBezTo>
                <a:cubicBezTo>
                  <a:pt x="669" y="944"/>
                  <a:pt x="659" y="947"/>
                  <a:pt x="670" y="938"/>
                </a:cubicBezTo>
                <a:cubicBezTo>
                  <a:pt x="674" y="939"/>
                  <a:pt x="674" y="939"/>
                  <a:pt x="674" y="939"/>
                </a:cubicBezTo>
                <a:cubicBezTo>
                  <a:pt x="680" y="937"/>
                  <a:pt x="680" y="937"/>
                  <a:pt x="680" y="937"/>
                </a:cubicBezTo>
                <a:cubicBezTo>
                  <a:pt x="681" y="937"/>
                  <a:pt x="672" y="939"/>
                  <a:pt x="683" y="938"/>
                </a:cubicBezTo>
                <a:cubicBezTo>
                  <a:pt x="684" y="936"/>
                  <a:pt x="684" y="936"/>
                  <a:pt x="684" y="936"/>
                </a:cubicBezTo>
                <a:cubicBezTo>
                  <a:pt x="685" y="937"/>
                  <a:pt x="685" y="937"/>
                  <a:pt x="685" y="937"/>
                </a:cubicBezTo>
                <a:cubicBezTo>
                  <a:pt x="681" y="940"/>
                  <a:pt x="681" y="940"/>
                  <a:pt x="681" y="940"/>
                </a:cubicBezTo>
                <a:cubicBezTo>
                  <a:pt x="680" y="938"/>
                  <a:pt x="680" y="938"/>
                  <a:pt x="680" y="938"/>
                </a:cubicBezTo>
                <a:cubicBezTo>
                  <a:pt x="678" y="940"/>
                  <a:pt x="676" y="939"/>
                  <a:pt x="676" y="940"/>
                </a:cubicBezTo>
                <a:cubicBezTo>
                  <a:pt x="670" y="945"/>
                  <a:pt x="670" y="945"/>
                  <a:pt x="670" y="945"/>
                </a:cubicBezTo>
                <a:cubicBezTo>
                  <a:pt x="671" y="947"/>
                  <a:pt x="671" y="947"/>
                  <a:pt x="671" y="947"/>
                </a:cubicBezTo>
                <a:cubicBezTo>
                  <a:pt x="679" y="946"/>
                  <a:pt x="679" y="946"/>
                  <a:pt x="679" y="946"/>
                </a:cubicBezTo>
                <a:cubicBezTo>
                  <a:pt x="682" y="944"/>
                  <a:pt x="682" y="944"/>
                  <a:pt x="682" y="944"/>
                </a:cubicBezTo>
                <a:cubicBezTo>
                  <a:pt x="690" y="944"/>
                  <a:pt x="690" y="944"/>
                  <a:pt x="690" y="944"/>
                </a:cubicBezTo>
                <a:cubicBezTo>
                  <a:pt x="697" y="941"/>
                  <a:pt x="697" y="941"/>
                  <a:pt x="697" y="941"/>
                </a:cubicBezTo>
                <a:cubicBezTo>
                  <a:pt x="702" y="942"/>
                  <a:pt x="702" y="942"/>
                  <a:pt x="702" y="942"/>
                </a:cubicBezTo>
                <a:cubicBezTo>
                  <a:pt x="712" y="941"/>
                  <a:pt x="712" y="941"/>
                  <a:pt x="712" y="941"/>
                </a:cubicBezTo>
                <a:cubicBezTo>
                  <a:pt x="712" y="940"/>
                  <a:pt x="712" y="940"/>
                  <a:pt x="712" y="940"/>
                </a:cubicBezTo>
                <a:cubicBezTo>
                  <a:pt x="706" y="941"/>
                  <a:pt x="711" y="948"/>
                  <a:pt x="720" y="934"/>
                </a:cubicBezTo>
                <a:cubicBezTo>
                  <a:pt x="720" y="933"/>
                  <a:pt x="720" y="933"/>
                  <a:pt x="720" y="933"/>
                </a:cubicBezTo>
                <a:cubicBezTo>
                  <a:pt x="722" y="933"/>
                  <a:pt x="722" y="933"/>
                  <a:pt x="722" y="933"/>
                </a:cubicBezTo>
                <a:cubicBezTo>
                  <a:pt x="723" y="931"/>
                  <a:pt x="723" y="931"/>
                  <a:pt x="723" y="931"/>
                </a:cubicBezTo>
                <a:cubicBezTo>
                  <a:pt x="726" y="934"/>
                  <a:pt x="726" y="934"/>
                  <a:pt x="726" y="934"/>
                </a:cubicBezTo>
                <a:cubicBezTo>
                  <a:pt x="726" y="932"/>
                  <a:pt x="736" y="935"/>
                  <a:pt x="725" y="930"/>
                </a:cubicBezTo>
                <a:cubicBezTo>
                  <a:pt x="726" y="931"/>
                  <a:pt x="727" y="930"/>
                  <a:pt x="728" y="930"/>
                </a:cubicBezTo>
                <a:cubicBezTo>
                  <a:pt x="728" y="936"/>
                  <a:pt x="728" y="936"/>
                  <a:pt x="728" y="936"/>
                </a:cubicBezTo>
                <a:cubicBezTo>
                  <a:pt x="723" y="937"/>
                  <a:pt x="723" y="937"/>
                  <a:pt x="723" y="937"/>
                </a:cubicBezTo>
                <a:cubicBezTo>
                  <a:pt x="723" y="938"/>
                  <a:pt x="723" y="938"/>
                  <a:pt x="723" y="938"/>
                </a:cubicBezTo>
                <a:cubicBezTo>
                  <a:pt x="747" y="937"/>
                  <a:pt x="747" y="937"/>
                  <a:pt x="747" y="937"/>
                </a:cubicBezTo>
                <a:cubicBezTo>
                  <a:pt x="750" y="935"/>
                  <a:pt x="750" y="935"/>
                  <a:pt x="750" y="935"/>
                </a:cubicBezTo>
                <a:cubicBezTo>
                  <a:pt x="748" y="933"/>
                  <a:pt x="748" y="933"/>
                  <a:pt x="748" y="933"/>
                </a:cubicBezTo>
                <a:cubicBezTo>
                  <a:pt x="744" y="933"/>
                  <a:pt x="744" y="933"/>
                  <a:pt x="744" y="933"/>
                </a:cubicBezTo>
                <a:cubicBezTo>
                  <a:pt x="746" y="931"/>
                  <a:pt x="746" y="931"/>
                  <a:pt x="746" y="931"/>
                </a:cubicBezTo>
                <a:cubicBezTo>
                  <a:pt x="751" y="932"/>
                  <a:pt x="751" y="932"/>
                  <a:pt x="751" y="932"/>
                </a:cubicBezTo>
                <a:cubicBezTo>
                  <a:pt x="752" y="931"/>
                  <a:pt x="752" y="931"/>
                  <a:pt x="752" y="931"/>
                </a:cubicBezTo>
                <a:cubicBezTo>
                  <a:pt x="751" y="930"/>
                  <a:pt x="751" y="930"/>
                  <a:pt x="751" y="930"/>
                </a:cubicBezTo>
                <a:cubicBezTo>
                  <a:pt x="751" y="927"/>
                  <a:pt x="751" y="927"/>
                  <a:pt x="751" y="927"/>
                </a:cubicBezTo>
                <a:cubicBezTo>
                  <a:pt x="756" y="925"/>
                  <a:pt x="756" y="925"/>
                  <a:pt x="756" y="925"/>
                </a:cubicBezTo>
                <a:cubicBezTo>
                  <a:pt x="761" y="924"/>
                  <a:pt x="752" y="927"/>
                  <a:pt x="760" y="926"/>
                </a:cubicBezTo>
                <a:cubicBezTo>
                  <a:pt x="760" y="925"/>
                  <a:pt x="760" y="925"/>
                  <a:pt x="760" y="925"/>
                </a:cubicBezTo>
                <a:cubicBezTo>
                  <a:pt x="762" y="927"/>
                  <a:pt x="764" y="922"/>
                  <a:pt x="764" y="929"/>
                </a:cubicBezTo>
                <a:cubicBezTo>
                  <a:pt x="764" y="926"/>
                  <a:pt x="764" y="926"/>
                  <a:pt x="764" y="926"/>
                </a:cubicBezTo>
                <a:cubicBezTo>
                  <a:pt x="765" y="926"/>
                  <a:pt x="765" y="926"/>
                  <a:pt x="765" y="926"/>
                </a:cubicBezTo>
                <a:cubicBezTo>
                  <a:pt x="766" y="927"/>
                  <a:pt x="766" y="927"/>
                  <a:pt x="766" y="927"/>
                </a:cubicBezTo>
                <a:cubicBezTo>
                  <a:pt x="761" y="931"/>
                  <a:pt x="761" y="931"/>
                  <a:pt x="761" y="931"/>
                </a:cubicBezTo>
                <a:cubicBezTo>
                  <a:pt x="762" y="933"/>
                  <a:pt x="762" y="933"/>
                  <a:pt x="762" y="933"/>
                </a:cubicBezTo>
                <a:cubicBezTo>
                  <a:pt x="765" y="933"/>
                  <a:pt x="765" y="933"/>
                  <a:pt x="765" y="933"/>
                </a:cubicBezTo>
                <a:cubicBezTo>
                  <a:pt x="765" y="934"/>
                  <a:pt x="765" y="934"/>
                  <a:pt x="765" y="934"/>
                </a:cubicBezTo>
                <a:cubicBezTo>
                  <a:pt x="770" y="934"/>
                  <a:pt x="770" y="934"/>
                  <a:pt x="770" y="934"/>
                </a:cubicBezTo>
                <a:cubicBezTo>
                  <a:pt x="771" y="934"/>
                  <a:pt x="771" y="934"/>
                  <a:pt x="771" y="934"/>
                </a:cubicBezTo>
                <a:cubicBezTo>
                  <a:pt x="767" y="932"/>
                  <a:pt x="767" y="932"/>
                  <a:pt x="767" y="932"/>
                </a:cubicBezTo>
                <a:cubicBezTo>
                  <a:pt x="769" y="930"/>
                  <a:pt x="769" y="930"/>
                  <a:pt x="769" y="930"/>
                </a:cubicBezTo>
                <a:cubicBezTo>
                  <a:pt x="770" y="930"/>
                  <a:pt x="762" y="929"/>
                  <a:pt x="772" y="930"/>
                </a:cubicBezTo>
                <a:cubicBezTo>
                  <a:pt x="768" y="924"/>
                  <a:pt x="770" y="940"/>
                  <a:pt x="769" y="925"/>
                </a:cubicBezTo>
                <a:cubicBezTo>
                  <a:pt x="766" y="926"/>
                  <a:pt x="770" y="928"/>
                  <a:pt x="772" y="923"/>
                </a:cubicBezTo>
                <a:cubicBezTo>
                  <a:pt x="775" y="926"/>
                  <a:pt x="770" y="924"/>
                  <a:pt x="770" y="927"/>
                </a:cubicBezTo>
                <a:cubicBezTo>
                  <a:pt x="772" y="927"/>
                  <a:pt x="772" y="927"/>
                  <a:pt x="772" y="927"/>
                </a:cubicBezTo>
                <a:cubicBezTo>
                  <a:pt x="773" y="929"/>
                  <a:pt x="773" y="929"/>
                  <a:pt x="773" y="929"/>
                </a:cubicBezTo>
                <a:cubicBezTo>
                  <a:pt x="780" y="926"/>
                  <a:pt x="780" y="926"/>
                  <a:pt x="780" y="926"/>
                </a:cubicBezTo>
                <a:cubicBezTo>
                  <a:pt x="780" y="926"/>
                  <a:pt x="773" y="930"/>
                  <a:pt x="783" y="927"/>
                </a:cubicBezTo>
                <a:cubicBezTo>
                  <a:pt x="783" y="925"/>
                  <a:pt x="783" y="925"/>
                  <a:pt x="783" y="925"/>
                </a:cubicBezTo>
                <a:cubicBezTo>
                  <a:pt x="785" y="926"/>
                  <a:pt x="785" y="926"/>
                  <a:pt x="785" y="926"/>
                </a:cubicBezTo>
                <a:cubicBezTo>
                  <a:pt x="792" y="923"/>
                  <a:pt x="792" y="923"/>
                  <a:pt x="792" y="923"/>
                </a:cubicBezTo>
                <a:cubicBezTo>
                  <a:pt x="793" y="922"/>
                  <a:pt x="793" y="922"/>
                  <a:pt x="793" y="922"/>
                </a:cubicBezTo>
                <a:cubicBezTo>
                  <a:pt x="797" y="923"/>
                  <a:pt x="797" y="923"/>
                  <a:pt x="797" y="923"/>
                </a:cubicBezTo>
                <a:cubicBezTo>
                  <a:pt x="792" y="926"/>
                  <a:pt x="792" y="926"/>
                  <a:pt x="792" y="926"/>
                </a:cubicBezTo>
                <a:cubicBezTo>
                  <a:pt x="796" y="930"/>
                  <a:pt x="796" y="930"/>
                  <a:pt x="796" y="930"/>
                </a:cubicBezTo>
                <a:cubicBezTo>
                  <a:pt x="807" y="929"/>
                  <a:pt x="807" y="929"/>
                  <a:pt x="807" y="929"/>
                </a:cubicBezTo>
                <a:cubicBezTo>
                  <a:pt x="808" y="928"/>
                  <a:pt x="808" y="928"/>
                  <a:pt x="808" y="928"/>
                </a:cubicBezTo>
                <a:cubicBezTo>
                  <a:pt x="808" y="927"/>
                  <a:pt x="808" y="927"/>
                  <a:pt x="808" y="927"/>
                </a:cubicBezTo>
                <a:cubicBezTo>
                  <a:pt x="813" y="929"/>
                  <a:pt x="813" y="929"/>
                  <a:pt x="813" y="929"/>
                </a:cubicBezTo>
                <a:cubicBezTo>
                  <a:pt x="814" y="929"/>
                  <a:pt x="808" y="931"/>
                  <a:pt x="815" y="926"/>
                </a:cubicBezTo>
                <a:cubicBezTo>
                  <a:pt x="817" y="927"/>
                  <a:pt x="817" y="927"/>
                  <a:pt x="817" y="927"/>
                </a:cubicBezTo>
                <a:cubicBezTo>
                  <a:pt x="823" y="925"/>
                  <a:pt x="823" y="925"/>
                  <a:pt x="823" y="925"/>
                </a:cubicBezTo>
                <a:cubicBezTo>
                  <a:pt x="824" y="925"/>
                  <a:pt x="826" y="927"/>
                  <a:pt x="827" y="925"/>
                </a:cubicBezTo>
                <a:cubicBezTo>
                  <a:pt x="827" y="921"/>
                  <a:pt x="830" y="929"/>
                  <a:pt x="830" y="922"/>
                </a:cubicBezTo>
                <a:cubicBezTo>
                  <a:pt x="831" y="925"/>
                  <a:pt x="831" y="925"/>
                  <a:pt x="831" y="925"/>
                </a:cubicBezTo>
                <a:cubicBezTo>
                  <a:pt x="834" y="925"/>
                  <a:pt x="832" y="922"/>
                  <a:pt x="834" y="922"/>
                </a:cubicBezTo>
                <a:cubicBezTo>
                  <a:pt x="837" y="921"/>
                  <a:pt x="837" y="921"/>
                  <a:pt x="837" y="921"/>
                </a:cubicBezTo>
                <a:cubicBezTo>
                  <a:pt x="839" y="917"/>
                  <a:pt x="839" y="917"/>
                  <a:pt x="839" y="917"/>
                </a:cubicBezTo>
                <a:cubicBezTo>
                  <a:pt x="845" y="918"/>
                  <a:pt x="845" y="918"/>
                  <a:pt x="845" y="918"/>
                </a:cubicBezTo>
                <a:cubicBezTo>
                  <a:pt x="850" y="912"/>
                  <a:pt x="850" y="912"/>
                  <a:pt x="850" y="912"/>
                </a:cubicBezTo>
                <a:cubicBezTo>
                  <a:pt x="850" y="916"/>
                  <a:pt x="850" y="916"/>
                  <a:pt x="850" y="916"/>
                </a:cubicBezTo>
                <a:cubicBezTo>
                  <a:pt x="853" y="918"/>
                  <a:pt x="853" y="918"/>
                  <a:pt x="853" y="918"/>
                </a:cubicBezTo>
                <a:cubicBezTo>
                  <a:pt x="856" y="914"/>
                  <a:pt x="856" y="914"/>
                  <a:pt x="856" y="914"/>
                </a:cubicBezTo>
                <a:cubicBezTo>
                  <a:pt x="858" y="915"/>
                  <a:pt x="858" y="915"/>
                  <a:pt x="858" y="915"/>
                </a:cubicBezTo>
                <a:cubicBezTo>
                  <a:pt x="853" y="919"/>
                  <a:pt x="853" y="919"/>
                  <a:pt x="853" y="919"/>
                </a:cubicBezTo>
                <a:cubicBezTo>
                  <a:pt x="857" y="919"/>
                  <a:pt x="857" y="919"/>
                  <a:pt x="857" y="919"/>
                </a:cubicBezTo>
                <a:cubicBezTo>
                  <a:pt x="856" y="921"/>
                  <a:pt x="853" y="919"/>
                  <a:pt x="853" y="921"/>
                </a:cubicBezTo>
                <a:cubicBezTo>
                  <a:pt x="854" y="923"/>
                  <a:pt x="854" y="923"/>
                  <a:pt x="854" y="923"/>
                </a:cubicBezTo>
                <a:cubicBezTo>
                  <a:pt x="855" y="922"/>
                  <a:pt x="855" y="922"/>
                  <a:pt x="855" y="922"/>
                </a:cubicBezTo>
                <a:cubicBezTo>
                  <a:pt x="858" y="923"/>
                  <a:pt x="847" y="926"/>
                  <a:pt x="859" y="922"/>
                </a:cubicBezTo>
                <a:cubicBezTo>
                  <a:pt x="859" y="917"/>
                  <a:pt x="859" y="917"/>
                  <a:pt x="859" y="917"/>
                </a:cubicBezTo>
                <a:cubicBezTo>
                  <a:pt x="858" y="917"/>
                  <a:pt x="858" y="917"/>
                  <a:pt x="858" y="917"/>
                </a:cubicBezTo>
                <a:cubicBezTo>
                  <a:pt x="862" y="916"/>
                  <a:pt x="862" y="916"/>
                  <a:pt x="862" y="916"/>
                </a:cubicBezTo>
                <a:cubicBezTo>
                  <a:pt x="863" y="914"/>
                  <a:pt x="863" y="914"/>
                  <a:pt x="863" y="914"/>
                </a:cubicBezTo>
                <a:cubicBezTo>
                  <a:pt x="869" y="914"/>
                  <a:pt x="869" y="914"/>
                  <a:pt x="869" y="914"/>
                </a:cubicBezTo>
                <a:cubicBezTo>
                  <a:pt x="869" y="912"/>
                  <a:pt x="869" y="912"/>
                  <a:pt x="869" y="912"/>
                </a:cubicBezTo>
                <a:cubicBezTo>
                  <a:pt x="872" y="912"/>
                  <a:pt x="872" y="912"/>
                  <a:pt x="872" y="912"/>
                </a:cubicBezTo>
                <a:cubicBezTo>
                  <a:pt x="873" y="914"/>
                  <a:pt x="873" y="914"/>
                  <a:pt x="873" y="914"/>
                </a:cubicBezTo>
                <a:cubicBezTo>
                  <a:pt x="877" y="911"/>
                  <a:pt x="877" y="911"/>
                  <a:pt x="877" y="911"/>
                </a:cubicBezTo>
                <a:cubicBezTo>
                  <a:pt x="888" y="910"/>
                  <a:pt x="888" y="910"/>
                  <a:pt x="888" y="910"/>
                </a:cubicBezTo>
                <a:cubicBezTo>
                  <a:pt x="884" y="914"/>
                  <a:pt x="884" y="914"/>
                  <a:pt x="884" y="914"/>
                </a:cubicBezTo>
                <a:cubicBezTo>
                  <a:pt x="885" y="916"/>
                  <a:pt x="885" y="916"/>
                  <a:pt x="885" y="916"/>
                </a:cubicBezTo>
                <a:cubicBezTo>
                  <a:pt x="880" y="916"/>
                  <a:pt x="880" y="916"/>
                  <a:pt x="880" y="916"/>
                </a:cubicBezTo>
                <a:cubicBezTo>
                  <a:pt x="879" y="917"/>
                  <a:pt x="879" y="917"/>
                  <a:pt x="879" y="917"/>
                </a:cubicBezTo>
                <a:cubicBezTo>
                  <a:pt x="880" y="917"/>
                  <a:pt x="880" y="917"/>
                  <a:pt x="880" y="917"/>
                </a:cubicBezTo>
                <a:cubicBezTo>
                  <a:pt x="882" y="920"/>
                  <a:pt x="882" y="920"/>
                  <a:pt x="882" y="920"/>
                </a:cubicBezTo>
                <a:cubicBezTo>
                  <a:pt x="884" y="920"/>
                  <a:pt x="873" y="922"/>
                  <a:pt x="886" y="917"/>
                </a:cubicBezTo>
                <a:cubicBezTo>
                  <a:pt x="887" y="918"/>
                  <a:pt x="887" y="918"/>
                  <a:pt x="887" y="918"/>
                </a:cubicBezTo>
                <a:cubicBezTo>
                  <a:pt x="893" y="909"/>
                  <a:pt x="893" y="909"/>
                  <a:pt x="893" y="909"/>
                </a:cubicBezTo>
                <a:cubicBezTo>
                  <a:pt x="896" y="909"/>
                  <a:pt x="896" y="905"/>
                  <a:pt x="899" y="906"/>
                </a:cubicBezTo>
                <a:cubicBezTo>
                  <a:pt x="900" y="909"/>
                  <a:pt x="900" y="909"/>
                  <a:pt x="900" y="909"/>
                </a:cubicBezTo>
                <a:cubicBezTo>
                  <a:pt x="902" y="908"/>
                  <a:pt x="902" y="908"/>
                  <a:pt x="902" y="908"/>
                </a:cubicBezTo>
                <a:cubicBezTo>
                  <a:pt x="905" y="911"/>
                  <a:pt x="905" y="911"/>
                  <a:pt x="905" y="911"/>
                </a:cubicBezTo>
                <a:cubicBezTo>
                  <a:pt x="905" y="911"/>
                  <a:pt x="906" y="911"/>
                  <a:pt x="907" y="910"/>
                </a:cubicBezTo>
                <a:cubicBezTo>
                  <a:pt x="903" y="912"/>
                  <a:pt x="903" y="912"/>
                  <a:pt x="903" y="912"/>
                </a:cubicBezTo>
                <a:cubicBezTo>
                  <a:pt x="900" y="910"/>
                  <a:pt x="896" y="909"/>
                  <a:pt x="893" y="913"/>
                </a:cubicBezTo>
                <a:cubicBezTo>
                  <a:pt x="892" y="914"/>
                  <a:pt x="892" y="914"/>
                  <a:pt x="892" y="914"/>
                </a:cubicBezTo>
                <a:cubicBezTo>
                  <a:pt x="894" y="915"/>
                  <a:pt x="894" y="915"/>
                  <a:pt x="894" y="915"/>
                </a:cubicBezTo>
                <a:cubicBezTo>
                  <a:pt x="896" y="914"/>
                  <a:pt x="896" y="914"/>
                  <a:pt x="896" y="914"/>
                </a:cubicBezTo>
                <a:cubicBezTo>
                  <a:pt x="896" y="914"/>
                  <a:pt x="896" y="914"/>
                  <a:pt x="896" y="914"/>
                </a:cubicBezTo>
                <a:cubicBezTo>
                  <a:pt x="899" y="914"/>
                  <a:pt x="899" y="914"/>
                  <a:pt x="899" y="914"/>
                </a:cubicBezTo>
                <a:cubicBezTo>
                  <a:pt x="904" y="918"/>
                  <a:pt x="904" y="918"/>
                  <a:pt x="904" y="918"/>
                </a:cubicBezTo>
                <a:cubicBezTo>
                  <a:pt x="909" y="915"/>
                  <a:pt x="909" y="915"/>
                  <a:pt x="909" y="915"/>
                </a:cubicBezTo>
                <a:cubicBezTo>
                  <a:pt x="910" y="916"/>
                  <a:pt x="910" y="916"/>
                  <a:pt x="910" y="916"/>
                </a:cubicBezTo>
                <a:cubicBezTo>
                  <a:pt x="924" y="911"/>
                  <a:pt x="924" y="911"/>
                  <a:pt x="924" y="911"/>
                </a:cubicBezTo>
                <a:cubicBezTo>
                  <a:pt x="931" y="910"/>
                  <a:pt x="931" y="910"/>
                  <a:pt x="931" y="910"/>
                </a:cubicBezTo>
                <a:cubicBezTo>
                  <a:pt x="932" y="909"/>
                  <a:pt x="932" y="909"/>
                  <a:pt x="932" y="909"/>
                </a:cubicBezTo>
                <a:cubicBezTo>
                  <a:pt x="933" y="909"/>
                  <a:pt x="927" y="912"/>
                  <a:pt x="932" y="906"/>
                </a:cubicBezTo>
                <a:cubicBezTo>
                  <a:pt x="932" y="909"/>
                  <a:pt x="932" y="909"/>
                  <a:pt x="932" y="909"/>
                </a:cubicBezTo>
                <a:cubicBezTo>
                  <a:pt x="933" y="909"/>
                  <a:pt x="928" y="910"/>
                  <a:pt x="934" y="909"/>
                </a:cubicBezTo>
                <a:cubicBezTo>
                  <a:pt x="932" y="913"/>
                  <a:pt x="932" y="913"/>
                  <a:pt x="932" y="913"/>
                </a:cubicBezTo>
                <a:cubicBezTo>
                  <a:pt x="927" y="911"/>
                  <a:pt x="921" y="923"/>
                  <a:pt x="921" y="912"/>
                </a:cubicBezTo>
                <a:cubicBezTo>
                  <a:pt x="919" y="912"/>
                  <a:pt x="920" y="916"/>
                  <a:pt x="919" y="914"/>
                </a:cubicBezTo>
                <a:cubicBezTo>
                  <a:pt x="914" y="919"/>
                  <a:pt x="911" y="907"/>
                  <a:pt x="914" y="922"/>
                </a:cubicBezTo>
                <a:cubicBezTo>
                  <a:pt x="914" y="924"/>
                  <a:pt x="911" y="921"/>
                  <a:pt x="913" y="924"/>
                </a:cubicBezTo>
                <a:cubicBezTo>
                  <a:pt x="909" y="921"/>
                  <a:pt x="909" y="921"/>
                  <a:pt x="909" y="921"/>
                </a:cubicBezTo>
                <a:cubicBezTo>
                  <a:pt x="911" y="918"/>
                  <a:pt x="899" y="922"/>
                  <a:pt x="912" y="918"/>
                </a:cubicBezTo>
                <a:cubicBezTo>
                  <a:pt x="909" y="917"/>
                  <a:pt x="909" y="917"/>
                  <a:pt x="909" y="917"/>
                </a:cubicBezTo>
                <a:cubicBezTo>
                  <a:pt x="907" y="919"/>
                  <a:pt x="907" y="919"/>
                  <a:pt x="907" y="919"/>
                </a:cubicBezTo>
                <a:cubicBezTo>
                  <a:pt x="905" y="918"/>
                  <a:pt x="905" y="918"/>
                  <a:pt x="905" y="918"/>
                </a:cubicBezTo>
                <a:cubicBezTo>
                  <a:pt x="902" y="919"/>
                  <a:pt x="902" y="919"/>
                  <a:pt x="902" y="919"/>
                </a:cubicBezTo>
                <a:cubicBezTo>
                  <a:pt x="896" y="918"/>
                  <a:pt x="896" y="918"/>
                  <a:pt x="896" y="918"/>
                </a:cubicBezTo>
                <a:cubicBezTo>
                  <a:pt x="895" y="921"/>
                  <a:pt x="895" y="921"/>
                  <a:pt x="895" y="921"/>
                </a:cubicBezTo>
                <a:cubicBezTo>
                  <a:pt x="894" y="919"/>
                  <a:pt x="894" y="919"/>
                  <a:pt x="894" y="919"/>
                </a:cubicBezTo>
                <a:cubicBezTo>
                  <a:pt x="885" y="920"/>
                  <a:pt x="885" y="920"/>
                  <a:pt x="885" y="920"/>
                </a:cubicBezTo>
                <a:cubicBezTo>
                  <a:pt x="881" y="920"/>
                  <a:pt x="881" y="920"/>
                  <a:pt x="881" y="920"/>
                </a:cubicBezTo>
                <a:cubicBezTo>
                  <a:pt x="880" y="922"/>
                  <a:pt x="880" y="922"/>
                  <a:pt x="880" y="922"/>
                </a:cubicBezTo>
                <a:cubicBezTo>
                  <a:pt x="879" y="921"/>
                  <a:pt x="879" y="921"/>
                  <a:pt x="879" y="921"/>
                </a:cubicBezTo>
                <a:cubicBezTo>
                  <a:pt x="877" y="922"/>
                  <a:pt x="875" y="925"/>
                  <a:pt x="873" y="921"/>
                </a:cubicBezTo>
                <a:cubicBezTo>
                  <a:pt x="872" y="924"/>
                  <a:pt x="872" y="924"/>
                  <a:pt x="872" y="924"/>
                </a:cubicBezTo>
                <a:cubicBezTo>
                  <a:pt x="861" y="924"/>
                  <a:pt x="861" y="924"/>
                  <a:pt x="861" y="924"/>
                </a:cubicBezTo>
                <a:cubicBezTo>
                  <a:pt x="849" y="926"/>
                  <a:pt x="849" y="926"/>
                  <a:pt x="849" y="926"/>
                </a:cubicBezTo>
                <a:cubicBezTo>
                  <a:pt x="841" y="926"/>
                  <a:pt x="841" y="926"/>
                  <a:pt x="841" y="926"/>
                </a:cubicBezTo>
                <a:cubicBezTo>
                  <a:pt x="839" y="928"/>
                  <a:pt x="839" y="928"/>
                  <a:pt x="839" y="928"/>
                </a:cubicBezTo>
                <a:cubicBezTo>
                  <a:pt x="823" y="929"/>
                  <a:pt x="823" y="929"/>
                  <a:pt x="823" y="929"/>
                </a:cubicBezTo>
                <a:cubicBezTo>
                  <a:pt x="819" y="932"/>
                  <a:pt x="819" y="932"/>
                  <a:pt x="819" y="932"/>
                </a:cubicBezTo>
                <a:cubicBezTo>
                  <a:pt x="820" y="933"/>
                  <a:pt x="820" y="933"/>
                  <a:pt x="820" y="933"/>
                </a:cubicBezTo>
                <a:cubicBezTo>
                  <a:pt x="826" y="931"/>
                  <a:pt x="826" y="931"/>
                  <a:pt x="826" y="931"/>
                </a:cubicBezTo>
                <a:cubicBezTo>
                  <a:pt x="826" y="935"/>
                  <a:pt x="826" y="935"/>
                  <a:pt x="826" y="935"/>
                </a:cubicBezTo>
                <a:cubicBezTo>
                  <a:pt x="816" y="933"/>
                  <a:pt x="816" y="933"/>
                  <a:pt x="816" y="933"/>
                </a:cubicBezTo>
                <a:cubicBezTo>
                  <a:pt x="815" y="929"/>
                  <a:pt x="815" y="929"/>
                  <a:pt x="815" y="929"/>
                </a:cubicBezTo>
                <a:cubicBezTo>
                  <a:pt x="807" y="931"/>
                  <a:pt x="807" y="931"/>
                  <a:pt x="807" y="931"/>
                </a:cubicBezTo>
                <a:cubicBezTo>
                  <a:pt x="801" y="931"/>
                  <a:pt x="801" y="931"/>
                  <a:pt x="801" y="931"/>
                </a:cubicBezTo>
                <a:cubicBezTo>
                  <a:pt x="797" y="934"/>
                  <a:pt x="797" y="934"/>
                  <a:pt x="797" y="934"/>
                </a:cubicBezTo>
                <a:cubicBezTo>
                  <a:pt x="793" y="931"/>
                  <a:pt x="793" y="931"/>
                  <a:pt x="793" y="931"/>
                </a:cubicBezTo>
                <a:cubicBezTo>
                  <a:pt x="792" y="933"/>
                  <a:pt x="791" y="934"/>
                  <a:pt x="785" y="933"/>
                </a:cubicBezTo>
                <a:cubicBezTo>
                  <a:pt x="783" y="934"/>
                  <a:pt x="783" y="934"/>
                  <a:pt x="783" y="934"/>
                </a:cubicBezTo>
                <a:cubicBezTo>
                  <a:pt x="783" y="934"/>
                  <a:pt x="783" y="934"/>
                  <a:pt x="783" y="934"/>
                </a:cubicBezTo>
                <a:cubicBezTo>
                  <a:pt x="777" y="934"/>
                  <a:pt x="777" y="934"/>
                  <a:pt x="777" y="934"/>
                </a:cubicBezTo>
                <a:cubicBezTo>
                  <a:pt x="776" y="935"/>
                  <a:pt x="776" y="935"/>
                  <a:pt x="776" y="935"/>
                </a:cubicBezTo>
                <a:cubicBezTo>
                  <a:pt x="774" y="935"/>
                  <a:pt x="774" y="935"/>
                  <a:pt x="774" y="935"/>
                </a:cubicBezTo>
                <a:cubicBezTo>
                  <a:pt x="774" y="933"/>
                  <a:pt x="774" y="933"/>
                  <a:pt x="774" y="933"/>
                </a:cubicBezTo>
                <a:cubicBezTo>
                  <a:pt x="769" y="937"/>
                  <a:pt x="769" y="937"/>
                  <a:pt x="769" y="937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2" y="935"/>
                  <a:pt x="762" y="935"/>
                  <a:pt x="762" y="935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9"/>
                  <a:pt x="757" y="939"/>
                  <a:pt x="757" y="939"/>
                </a:cubicBezTo>
                <a:cubicBezTo>
                  <a:pt x="755" y="938"/>
                  <a:pt x="755" y="938"/>
                  <a:pt x="755" y="938"/>
                </a:cubicBezTo>
                <a:cubicBezTo>
                  <a:pt x="753" y="938"/>
                  <a:pt x="753" y="938"/>
                  <a:pt x="753" y="938"/>
                </a:cubicBezTo>
                <a:cubicBezTo>
                  <a:pt x="752" y="939"/>
                  <a:pt x="752" y="939"/>
                  <a:pt x="752" y="939"/>
                </a:cubicBezTo>
                <a:cubicBezTo>
                  <a:pt x="750" y="938"/>
                  <a:pt x="750" y="938"/>
                  <a:pt x="750" y="938"/>
                </a:cubicBezTo>
                <a:cubicBezTo>
                  <a:pt x="740" y="940"/>
                  <a:pt x="740" y="940"/>
                  <a:pt x="740" y="940"/>
                </a:cubicBezTo>
                <a:cubicBezTo>
                  <a:pt x="736" y="941"/>
                  <a:pt x="736" y="941"/>
                  <a:pt x="736" y="941"/>
                </a:cubicBezTo>
                <a:cubicBezTo>
                  <a:pt x="729" y="940"/>
                  <a:pt x="729" y="940"/>
                  <a:pt x="729" y="940"/>
                </a:cubicBezTo>
                <a:cubicBezTo>
                  <a:pt x="729" y="941"/>
                  <a:pt x="727" y="937"/>
                  <a:pt x="729" y="942"/>
                </a:cubicBezTo>
                <a:cubicBezTo>
                  <a:pt x="728" y="942"/>
                  <a:pt x="728" y="942"/>
                  <a:pt x="728" y="942"/>
                </a:cubicBezTo>
                <a:cubicBezTo>
                  <a:pt x="728" y="941"/>
                  <a:pt x="728" y="941"/>
                  <a:pt x="728" y="941"/>
                </a:cubicBezTo>
                <a:cubicBezTo>
                  <a:pt x="727" y="940"/>
                  <a:pt x="727" y="940"/>
                  <a:pt x="727" y="940"/>
                </a:cubicBezTo>
                <a:cubicBezTo>
                  <a:pt x="722" y="942"/>
                  <a:pt x="722" y="942"/>
                  <a:pt x="722" y="942"/>
                </a:cubicBezTo>
                <a:cubicBezTo>
                  <a:pt x="721" y="941"/>
                  <a:pt x="731" y="942"/>
                  <a:pt x="720" y="940"/>
                </a:cubicBezTo>
                <a:cubicBezTo>
                  <a:pt x="719" y="945"/>
                  <a:pt x="719" y="945"/>
                  <a:pt x="719" y="945"/>
                </a:cubicBezTo>
                <a:cubicBezTo>
                  <a:pt x="716" y="946"/>
                  <a:pt x="716" y="946"/>
                  <a:pt x="716" y="946"/>
                </a:cubicBezTo>
                <a:cubicBezTo>
                  <a:pt x="704" y="943"/>
                  <a:pt x="704" y="943"/>
                  <a:pt x="704" y="943"/>
                </a:cubicBezTo>
                <a:cubicBezTo>
                  <a:pt x="704" y="944"/>
                  <a:pt x="704" y="944"/>
                  <a:pt x="704" y="944"/>
                </a:cubicBezTo>
                <a:cubicBezTo>
                  <a:pt x="706" y="945"/>
                  <a:pt x="706" y="945"/>
                  <a:pt x="706" y="945"/>
                </a:cubicBezTo>
                <a:cubicBezTo>
                  <a:pt x="698" y="948"/>
                  <a:pt x="698" y="948"/>
                  <a:pt x="698" y="948"/>
                </a:cubicBezTo>
                <a:cubicBezTo>
                  <a:pt x="696" y="947"/>
                  <a:pt x="696" y="947"/>
                  <a:pt x="696" y="947"/>
                </a:cubicBezTo>
                <a:cubicBezTo>
                  <a:pt x="694" y="948"/>
                  <a:pt x="694" y="948"/>
                  <a:pt x="694" y="948"/>
                </a:cubicBezTo>
                <a:cubicBezTo>
                  <a:pt x="690" y="946"/>
                  <a:pt x="690" y="946"/>
                  <a:pt x="690" y="946"/>
                </a:cubicBezTo>
                <a:cubicBezTo>
                  <a:pt x="684" y="949"/>
                  <a:pt x="684" y="949"/>
                  <a:pt x="684" y="949"/>
                </a:cubicBezTo>
                <a:cubicBezTo>
                  <a:pt x="679" y="948"/>
                  <a:pt x="679" y="948"/>
                  <a:pt x="679" y="948"/>
                </a:cubicBezTo>
                <a:cubicBezTo>
                  <a:pt x="677" y="948"/>
                  <a:pt x="687" y="940"/>
                  <a:pt x="676" y="950"/>
                </a:cubicBezTo>
                <a:cubicBezTo>
                  <a:pt x="670" y="951"/>
                  <a:pt x="670" y="951"/>
                  <a:pt x="670" y="951"/>
                </a:cubicBezTo>
                <a:cubicBezTo>
                  <a:pt x="666" y="952"/>
                  <a:pt x="666" y="952"/>
                  <a:pt x="666" y="952"/>
                </a:cubicBezTo>
                <a:cubicBezTo>
                  <a:pt x="668" y="950"/>
                  <a:pt x="668" y="950"/>
                  <a:pt x="668" y="950"/>
                </a:cubicBezTo>
                <a:cubicBezTo>
                  <a:pt x="664" y="949"/>
                  <a:pt x="664" y="949"/>
                  <a:pt x="664" y="949"/>
                </a:cubicBezTo>
                <a:cubicBezTo>
                  <a:pt x="663" y="948"/>
                  <a:pt x="669" y="957"/>
                  <a:pt x="658" y="951"/>
                </a:cubicBezTo>
                <a:cubicBezTo>
                  <a:pt x="653" y="953"/>
                  <a:pt x="653" y="953"/>
                  <a:pt x="653" y="953"/>
                </a:cubicBezTo>
                <a:cubicBezTo>
                  <a:pt x="651" y="953"/>
                  <a:pt x="651" y="953"/>
                  <a:pt x="651" y="953"/>
                </a:cubicBezTo>
                <a:cubicBezTo>
                  <a:pt x="652" y="953"/>
                  <a:pt x="653" y="952"/>
                  <a:pt x="652" y="951"/>
                </a:cubicBezTo>
                <a:cubicBezTo>
                  <a:pt x="640" y="955"/>
                  <a:pt x="640" y="955"/>
                  <a:pt x="640" y="955"/>
                </a:cubicBezTo>
                <a:cubicBezTo>
                  <a:pt x="633" y="956"/>
                  <a:pt x="633" y="956"/>
                  <a:pt x="633" y="956"/>
                </a:cubicBezTo>
                <a:cubicBezTo>
                  <a:pt x="632" y="955"/>
                  <a:pt x="632" y="955"/>
                  <a:pt x="632" y="955"/>
                </a:cubicBezTo>
                <a:cubicBezTo>
                  <a:pt x="627" y="957"/>
                  <a:pt x="627" y="957"/>
                  <a:pt x="627" y="957"/>
                </a:cubicBezTo>
                <a:cubicBezTo>
                  <a:pt x="623" y="956"/>
                  <a:pt x="623" y="956"/>
                  <a:pt x="623" y="956"/>
                </a:cubicBezTo>
                <a:cubicBezTo>
                  <a:pt x="621" y="958"/>
                  <a:pt x="621" y="958"/>
                  <a:pt x="621" y="958"/>
                </a:cubicBezTo>
                <a:cubicBezTo>
                  <a:pt x="621" y="957"/>
                  <a:pt x="628" y="958"/>
                  <a:pt x="619" y="957"/>
                </a:cubicBezTo>
                <a:cubicBezTo>
                  <a:pt x="619" y="956"/>
                  <a:pt x="619" y="956"/>
                  <a:pt x="619" y="956"/>
                </a:cubicBezTo>
                <a:cubicBezTo>
                  <a:pt x="615" y="958"/>
                  <a:pt x="615" y="958"/>
                  <a:pt x="615" y="958"/>
                </a:cubicBezTo>
                <a:cubicBezTo>
                  <a:pt x="615" y="958"/>
                  <a:pt x="616" y="959"/>
                  <a:pt x="615" y="957"/>
                </a:cubicBezTo>
                <a:cubicBezTo>
                  <a:pt x="614" y="959"/>
                  <a:pt x="628" y="955"/>
                  <a:pt x="609" y="957"/>
                </a:cubicBezTo>
                <a:cubicBezTo>
                  <a:pt x="611" y="958"/>
                  <a:pt x="611" y="958"/>
                  <a:pt x="611" y="958"/>
                </a:cubicBezTo>
                <a:cubicBezTo>
                  <a:pt x="610" y="960"/>
                  <a:pt x="610" y="960"/>
                  <a:pt x="610" y="960"/>
                </a:cubicBezTo>
                <a:cubicBezTo>
                  <a:pt x="608" y="959"/>
                  <a:pt x="608" y="959"/>
                  <a:pt x="608" y="959"/>
                </a:cubicBezTo>
                <a:cubicBezTo>
                  <a:pt x="604" y="960"/>
                  <a:pt x="604" y="960"/>
                  <a:pt x="604" y="960"/>
                </a:cubicBezTo>
                <a:cubicBezTo>
                  <a:pt x="607" y="960"/>
                  <a:pt x="601" y="959"/>
                  <a:pt x="607" y="958"/>
                </a:cubicBezTo>
                <a:cubicBezTo>
                  <a:pt x="604" y="957"/>
                  <a:pt x="604" y="957"/>
                  <a:pt x="604" y="957"/>
                </a:cubicBezTo>
                <a:cubicBezTo>
                  <a:pt x="599" y="959"/>
                  <a:pt x="599" y="959"/>
                  <a:pt x="599" y="959"/>
                </a:cubicBezTo>
                <a:cubicBezTo>
                  <a:pt x="600" y="959"/>
                  <a:pt x="598" y="956"/>
                  <a:pt x="600" y="959"/>
                </a:cubicBezTo>
                <a:cubicBezTo>
                  <a:pt x="599" y="961"/>
                  <a:pt x="599" y="961"/>
                  <a:pt x="599" y="961"/>
                </a:cubicBezTo>
                <a:cubicBezTo>
                  <a:pt x="591" y="961"/>
                  <a:pt x="591" y="961"/>
                  <a:pt x="591" y="961"/>
                </a:cubicBezTo>
                <a:cubicBezTo>
                  <a:pt x="591" y="960"/>
                  <a:pt x="590" y="963"/>
                  <a:pt x="590" y="959"/>
                </a:cubicBezTo>
                <a:cubicBezTo>
                  <a:pt x="586" y="962"/>
                  <a:pt x="597" y="952"/>
                  <a:pt x="585" y="963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90" y="965"/>
                  <a:pt x="590" y="965"/>
                  <a:pt x="590" y="965"/>
                </a:cubicBezTo>
                <a:cubicBezTo>
                  <a:pt x="591" y="963"/>
                  <a:pt x="591" y="963"/>
                  <a:pt x="591" y="963"/>
                </a:cubicBezTo>
                <a:cubicBezTo>
                  <a:pt x="593" y="967"/>
                  <a:pt x="593" y="967"/>
                  <a:pt x="593" y="967"/>
                </a:cubicBezTo>
                <a:cubicBezTo>
                  <a:pt x="593" y="966"/>
                  <a:pt x="593" y="966"/>
                  <a:pt x="594" y="966"/>
                </a:cubicBezTo>
                <a:cubicBezTo>
                  <a:pt x="594" y="967"/>
                  <a:pt x="594" y="967"/>
                  <a:pt x="594" y="967"/>
                </a:cubicBezTo>
                <a:cubicBezTo>
                  <a:pt x="591" y="967"/>
                  <a:pt x="591" y="967"/>
                  <a:pt x="591" y="967"/>
                </a:cubicBezTo>
                <a:cubicBezTo>
                  <a:pt x="591" y="967"/>
                  <a:pt x="591" y="967"/>
                  <a:pt x="591" y="967"/>
                </a:cubicBezTo>
                <a:cubicBezTo>
                  <a:pt x="590" y="966"/>
                  <a:pt x="590" y="966"/>
                  <a:pt x="590" y="966"/>
                </a:cubicBezTo>
                <a:cubicBezTo>
                  <a:pt x="587" y="967"/>
                  <a:pt x="587" y="967"/>
                  <a:pt x="587" y="967"/>
                </a:cubicBezTo>
                <a:cubicBezTo>
                  <a:pt x="590" y="969"/>
                  <a:pt x="590" y="969"/>
                  <a:pt x="590" y="969"/>
                </a:cubicBezTo>
                <a:cubicBezTo>
                  <a:pt x="589" y="970"/>
                  <a:pt x="589" y="970"/>
                  <a:pt x="589" y="970"/>
                </a:cubicBezTo>
                <a:cubicBezTo>
                  <a:pt x="584" y="969"/>
                  <a:pt x="584" y="969"/>
                  <a:pt x="584" y="969"/>
                </a:cubicBezTo>
                <a:cubicBezTo>
                  <a:pt x="586" y="967"/>
                  <a:pt x="586" y="967"/>
                  <a:pt x="586" y="967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83" y="960"/>
                  <a:pt x="583" y="960"/>
                  <a:pt x="583" y="960"/>
                </a:cubicBezTo>
                <a:cubicBezTo>
                  <a:pt x="566" y="963"/>
                  <a:pt x="566" y="963"/>
                  <a:pt x="566" y="963"/>
                </a:cubicBezTo>
                <a:cubicBezTo>
                  <a:pt x="565" y="965"/>
                  <a:pt x="565" y="965"/>
                  <a:pt x="565" y="965"/>
                </a:cubicBezTo>
                <a:cubicBezTo>
                  <a:pt x="563" y="965"/>
                  <a:pt x="576" y="963"/>
                  <a:pt x="559" y="965"/>
                </a:cubicBezTo>
                <a:cubicBezTo>
                  <a:pt x="564" y="967"/>
                  <a:pt x="564" y="967"/>
                  <a:pt x="564" y="967"/>
                </a:cubicBezTo>
                <a:cubicBezTo>
                  <a:pt x="560" y="967"/>
                  <a:pt x="560" y="967"/>
                  <a:pt x="560" y="967"/>
                </a:cubicBezTo>
                <a:cubicBezTo>
                  <a:pt x="556" y="968"/>
                  <a:pt x="556" y="968"/>
                  <a:pt x="556" y="968"/>
                </a:cubicBezTo>
                <a:cubicBezTo>
                  <a:pt x="553" y="965"/>
                  <a:pt x="553" y="965"/>
                  <a:pt x="553" y="965"/>
                </a:cubicBezTo>
                <a:cubicBezTo>
                  <a:pt x="554" y="962"/>
                  <a:pt x="554" y="962"/>
                  <a:pt x="554" y="962"/>
                </a:cubicBezTo>
                <a:cubicBezTo>
                  <a:pt x="550" y="962"/>
                  <a:pt x="550" y="962"/>
                  <a:pt x="550" y="962"/>
                </a:cubicBezTo>
                <a:cubicBezTo>
                  <a:pt x="550" y="963"/>
                  <a:pt x="550" y="963"/>
                  <a:pt x="550" y="963"/>
                </a:cubicBezTo>
                <a:cubicBezTo>
                  <a:pt x="552" y="965"/>
                  <a:pt x="552" y="965"/>
                  <a:pt x="552" y="965"/>
                </a:cubicBezTo>
                <a:cubicBezTo>
                  <a:pt x="545" y="967"/>
                  <a:pt x="545" y="967"/>
                  <a:pt x="545" y="967"/>
                </a:cubicBezTo>
                <a:cubicBezTo>
                  <a:pt x="545" y="967"/>
                  <a:pt x="542" y="968"/>
                  <a:pt x="547" y="967"/>
                </a:cubicBezTo>
                <a:cubicBezTo>
                  <a:pt x="546" y="968"/>
                  <a:pt x="549" y="968"/>
                  <a:pt x="545" y="969"/>
                </a:cubicBezTo>
                <a:cubicBezTo>
                  <a:pt x="545" y="967"/>
                  <a:pt x="545" y="967"/>
                  <a:pt x="545" y="967"/>
                </a:cubicBezTo>
                <a:cubicBezTo>
                  <a:pt x="544" y="967"/>
                  <a:pt x="543" y="966"/>
                  <a:pt x="542" y="969"/>
                </a:cubicBezTo>
                <a:cubicBezTo>
                  <a:pt x="543" y="970"/>
                  <a:pt x="543" y="970"/>
                  <a:pt x="543" y="970"/>
                </a:cubicBezTo>
                <a:cubicBezTo>
                  <a:pt x="546" y="970"/>
                  <a:pt x="546" y="970"/>
                  <a:pt x="546" y="970"/>
                </a:cubicBezTo>
                <a:cubicBezTo>
                  <a:pt x="543" y="972"/>
                  <a:pt x="543" y="972"/>
                  <a:pt x="543" y="972"/>
                </a:cubicBezTo>
                <a:cubicBezTo>
                  <a:pt x="536" y="970"/>
                  <a:pt x="536" y="970"/>
                  <a:pt x="536" y="970"/>
                </a:cubicBezTo>
                <a:cubicBezTo>
                  <a:pt x="535" y="972"/>
                  <a:pt x="535" y="972"/>
                  <a:pt x="535" y="972"/>
                </a:cubicBezTo>
                <a:cubicBezTo>
                  <a:pt x="533" y="972"/>
                  <a:pt x="531" y="976"/>
                  <a:pt x="529" y="972"/>
                </a:cubicBezTo>
                <a:cubicBezTo>
                  <a:pt x="527" y="974"/>
                  <a:pt x="527" y="974"/>
                  <a:pt x="527" y="974"/>
                </a:cubicBezTo>
                <a:cubicBezTo>
                  <a:pt x="529" y="976"/>
                  <a:pt x="529" y="976"/>
                  <a:pt x="529" y="976"/>
                </a:cubicBezTo>
                <a:cubicBezTo>
                  <a:pt x="523" y="974"/>
                  <a:pt x="523" y="974"/>
                  <a:pt x="523" y="974"/>
                </a:cubicBezTo>
                <a:cubicBezTo>
                  <a:pt x="522" y="974"/>
                  <a:pt x="520" y="973"/>
                  <a:pt x="519" y="975"/>
                </a:cubicBezTo>
                <a:cubicBezTo>
                  <a:pt x="520" y="977"/>
                  <a:pt x="520" y="977"/>
                  <a:pt x="520" y="977"/>
                </a:cubicBezTo>
                <a:cubicBezTo>
                  <a:pt x="516" y="974"/>
                  <a:pt x="516" y="974"/>
                  <a:pt x="516" y="974"/>
                </a:cubicBezTo>
                <a:cubicBezTo>
                  <a:pt x="511" y="977"/>
                  <a:pt x="511" y="977"/>
                  <a:pt x="511" y="977"/>
                </a:cubicBezTo>
                <a:cubicBezTo>
                  <a:pt x="511" y="974"/>
                  <a:pt x="511" y="974"/>
                  <a:pt x="511" y="974"/>
                </a:cubicBezTo>
                <a:cubicBezTo>
                  <a:pt x="508" y="975"/>
                  <a:pt x="508" y="975"/>
                  <a:pt x="508" y="975"/>
                </a:cubicBezTo>
                <a:cubicBezTo>
                  <a:pt x="508" y="975"/>
                  <a:pt x="509" y="975"/>
                  <a:pt x="508" y="974"/>
                </a:cubicBezTo>
                <a:cubicBezTo>
                  <a:pt x="508" y="973"/>
                  <a:pt x="508" y="973"/>
                  <a:pt x="508" y="973"/>
                </a:cubicBezTo>
                <a:cubicBezTo>
                  <a:pt x="503" y="977"/>
                  <a:pt x="503" y="977"/>
                  <a:pt x="503" y="977"/>
                </a:cubicBezTo>
                <a:cubicBezTo>
                  <a:pt x="498" y="977"/>
                  <a:pt x="498" y="977"/>
                  <a:pt x="498" y="977"/>
                </a:cubicBezTo>
                <a:cubicBezTo>
                  <a:pt x="499" y="979"/>
                  <a:pt x="499" y="979"/>
                  <a:pt x="499" y="979"/>
                </a:cubicBezTo>
                <a:cubicBezTo>
                  <a:pt x="498" y="979"/>
                  <a:pt x="498" y="979"/>
                  <a:pt x="498" y="979"/>
                </a:cubicBezTo>
                <a:cubicBezTo>
                  <a:pt x="499" y="982"/>
                  <a:pt x="499" y="982"/>
                  <a:pt x="499" y="982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74" y="984"/>
                  <a:pt x="474" y="984"/>
                  <a:pt x="474" y="984"/>
                </a:cubicBezTo>
                <a:cubicBezTo>
                  <a:pt x="473" y="983"/>
                  <a:pt x="473" y="983"/>
                  <a:pt x="473" y="983"/>
                </a:cubicBezTo>
                <a:cubicBezTo>
                  <a:pt x="486" y="980"/>
                  <a:pt x="486" y="980"/>
                  <a:pt x="486" y="980"/>
                </a:cubicBezTo>
                <a:cubicBezTo>
                  <a:pt x="489" y="979"/>
                  <a:pt x="489" y="979"/>
                  <a:pt x="489" y="979"/>
                </a:cubicBezTo>
                <a:cubicBezTo>
                  <a:pt x="490" y="978"/>
                  <a:pt x="490" y="978"/>
                  <a:pt x="490" y="978"/>
                </a:cubicBezTo>
                <a:cubicBezTo>
                  <a:pt x="485" y="978"/>
                  <a:pt x="485" y="978"/>
                  <a:pt x="485" y="978"/>
                </a:cubicBezTo>
                <a:cubicBezTo>
                  <a:pt x="484" y="976"/>
                  <a:pt x="484" y="976"/>
                  <a:pt x="484" y="976"/>
                </a:cubicBezTo>
                <a:cubicBezTo>
                  <a:pt x="477" y="978"/>
                  <a:pt x="477" y="978"/>
                  <a:pt x="477" y="978"/>
                </a:cubicBezTo>
                <a:cubicBezTo>
                  <a:pt x="475" y="978"/>
                  <a:pt x="475" y="978"/>
                  <a:pt x="475" y="978"/>
                </a:cubicBezTo>
                <a:cubicBezTo>
                  <a:pt x="470" y="981"/>
                  <a:pt x="470" y="981"/>
                  <a:pt x="470" y="981"/>
                </a:cubicBezTo>
                <a:cubicBezTo>
                  <a:pt x="469" y="980"/>
                  <a:pt x="469" y="980"/>
                  <a:pt x="469" y="980"/>
                </a:cubicBezTo>
                <a:cubicBezTo>
                  <a:pt x="465" y="981"/>
                  <a:pt x="465" y="981"/>
                  <a:pt x="465" y="981"/>
                </a:cubicBezTo>
                <a:cubicBezTo>
                  <a:pt x="465" y="981"/>
                  <a:pt x="469" y="978"/>
                  <a:pt x="463" y="980"/>
                </a:cubicBezTo>
                <a:cubicBezTo>
                  <a:pt x="466" y="975"/>
                  <a:pt x="466" y="975"/>
                  <a:pt x="466" y="975"/>
                </a:cubicBezTo>
                <a:cubicBezTo>
                  <a:pt x="462" y="976"/>
                  <a:pt x="462" y="976"/>
                  <a:pt x="462" y="976"/>
                </a:cubicBezTo>
                <a:cubicBezTo>
                  <a:pt x="460" y="981"/>
                  <a:pt x="460" y="981"/>
                  <a:pt x="460" y="981"/>
                </a:cubicBezTo>
                <a:cubicBezTo>
                  <a:pt x="453" y="978"/>
                  <a:pt x="473" y="980"/>
                  <a:pt x="453" y="981"/>
                </a:cubicBezTo>
                <a:cubicBezTo>
                  <a:pt x="448" y="979"/>
                  <a:pt x="448" y="979"/>
                  <a:pt x="448" y="979"/>
                </a:cubicBezTo>
                <a:cubicBezTo>
                  <a:pt x="447" y="977"/>
                  <a:pt x="447" y="977"/>
                  <a:pt x="447" y="977"/>
                </a:cubicBezTo>
                <a:cubicBezTo>
                  <a:pt x="438" y="978"/>
                  <a:pt x="438" y="978"/>
                  <a:pt x="438" y="978"/>
                </a:cubicBezTo>
                <a:cubicBezTo>
                  <a:pt x="440" y="979"/>
                  <a:pt x="440" y="979"/>
                  <a:pt x="440" y="979"/>
                </a:cubicBezTo>
                <a:cubicBezTo>
                  <a:pt x="447" y="979"/>
                  <a:pt x="447" y="979"/>
                  <a:pt x="447" y="979"/>
                </a:cubicBezTo>
                <a:cubicBezTo>
                  <a:pt x="443" y="983"/>
                  <a:pt x="443" y="983"/>
                  <a:pt x="443" y="983"/>
                </a:cubicBezTo>
                <a:cubicBezTo>
                  <a:pt x="436" y="984"/>
                  <a:pt x="436" y="984"/>
                  <a:pt x="436" y="984"/>
                </a:cubicBezTo>
                <a:cubicBezTo>
                  <a:pt x="437" y="983"/>
                  <a:pt x="437" y="983"/>
                  <a:pt x="437" y="983"/>
                </a:cubicBezTo>
                <a:cubicBezTo>
                  <a:pt x="434" y="982"/>
                  <a:pt x="434" y="982"/>
                  <a:pt x="434" y="982"/>
                </a:cubicBezTo>
                <a:cubicBezTo>
                  <a:pt x="428" y="983"/>
                  <a:pt x="428" y="983"/>
                  <a:pt x="428" y="983"/>
                </a:cubicBezTo>
                <a:cubicBezTo>
                  <a:pt x="420" y="983"/>
                  <a:pt x="420" y="983"/>
                  <a:pt x="420" y="983"/>
                </a:cubicBezTo>
                <a:cubicBezTo>
                  <a:pt x="412" y="982"/>
                  <a:pt x="412" y="982"/>
                  <a:pt x="412" y="982"/>
                </a:cubicBezTo>
                <a:cubicBezTo>
                  <a:pt x="402" y="984"/>
                  <a:pt x="402" y="984"/>
                  <a:pt x="402" y="984"/>
                </a:cubicBezTo>
                <a:cubicBezTo>
                  <a:pt x="399" y="983"/>
                  <a:pt x="399" y="983"/>
                  <a:pt x="399" y="983"/>
                </a:cubicBezTo>
                <a:cubicBezTo>
                  <a:pt x="397" y="984"/>
                  <a:pt x="397" y="984"/>
                  <a:pt x="397" y="984"/>
                </a:cubicBezTo>
                <a:cubicBezTo>
                  <a:pt x="389" y="984"/>
                  <a:pt x="389" y="984"/>
                  <a:pt x="389" y="984"/>
                </a:cubicBezTo>
                <a:cubicBezTo>
                  <a:pt x="391" y="985"/>
                  <a:pt x="393" y="984"/>
                  <a:pt x="394" y="983"/>
                </a:cubicBezTo>
                <a:cubicBezTo>
                  <a:pt x="392" y="982"/>
                  <a:pt x="400" y="981"/>
                  <a:pt x="391" y="981"/>
                </a:cubicBezTo>
                <a:cubicBezTo>
                  <a:pt x="391" y="982"/>
                  <a:pt x="391" y="982"/>
                  <a:pt x="391" y="982"/>
                </a:cubicBezTo>
                <a:cubicBezTo>
                  <a:pt x="390" y="981"/>
                  <a:pt x="398" y="978"/>
                  <a:pt x="384" y="982"/>
                </a:cubicBezTo>
                <a:cubicBezTo>
                  <a:pt x="379" y="981"/>
                  <a:pt x="379" y="981"/>
                  <a:pt x="379" y="981"/>
                </a:cubicBezTo>
                <a:cubicBezTo>
                  <a:pt x="378" y="981"/>
                  <a:pt x="383" y="979"/>
                  <a:pt x="377" y="982"/>
                </a:cubicBezTo>
                <a:cubicBezTo>
                  <a:pt x="379" y="985"/>
                  <a:pt x="379" y="985"/>
                  <a:pt x="379" y="985"/>
                </a:cubicBezTo>
                <a:cubicBezTo>
                  <a:pt x="377" y="986"/>
                  <a:pt x="377" y="986"/>
                  <a:pt x="377" y="986"/>
                </a:cubicBezTo>
                <a:cubicBezTo>
                  <a:pt x="375" y="986"/>
                  <a:pt x="375" y="986"/>
                  <a:pt x="375" y="986"/>
                </a:cubicBezTo>
                <a:cubicBezTo>
                  <a:pt x="374" y="984"/>
                  <a:pt x="374" y="984"/>
                  <a:pt x="374" y="984"/>
                </a:cubicBezTo>
                <a:cubicBezTo>
                  <a:pt x="376" y="981"/>
                  <a:pt x="385" y="985"/>
                  <a:pt x="367" y="987"/>
                </a:cubicBezTo>
                <a:cubicBezTo>
                  <a:pt x="364" y="988"/>
                  <a:pt x="364" y="988"/>
                  <a:pt x="364" y="988"/>
                </a:cubicBezTo>
                <a:cubicBezTo>
                  <a:pt x="361" y="988"/>
                  <a:pt x="361" y="988"/>
                  <a:pt x="361" y="988"/>
                </a:cubicBezTo>
                <a:cubicBezTo>
                  <a:pt x="363" y="987"/>
                  <a:pt x="363" y="987"/>
                  <a:pt x="363" y="987"/>
                </a:cubicBezTo>
                <a:cubicBezTo>
                  <a:pt x="356" y="984"/>
                  <a:pt x="356" y="984"/>
                  <a:pt x="356" y="984"/>
                </a:cubicBezTo>
                <a:cubicBezTo>
                  <a:pt x="353" y="984"/>
                  <a:pt x="353" y="984"/>
                  <a:pt x="353" y="984"/>
                </a:cubicBezTo>
                <a:cubicBezTo>
                  <a:pt x="353" y="983"/>
                  <a:pt x="353" y="983"/>
                  <a:pt x="353" y="983"/>
                </a:cubicBezTo>
                <a:cubicBezTo>
                  <a:pt x="355" y="982"/>
                  <a:pt x="355" y="982"/>
                  <a:pt x="355" y="982"/>
                </a:cubicBezTo>
                <a:cubicBezTo>
                  <a:pt x="352" y="981"/>
                  <a:pt x="352" y="981"/>
                  <a:pt x="352" y="981"/>
                </a:cubicBezTo>
                <a:cubicBezTo>
                  <a:pt x="351" y="984"/>
                  <a:pt x="351" y="984"/>
                  <a:pt x="351" y="984"/>
                </a:cubicBezTo>
                <a:cubicBezTo>
                  <a:pt x="350" y="984"/>
                  <a:pt x="353" y="983"/>
                  <a:pt x="349" y="983"/>
                </a:cubicBezTo>
                <a:cubicBezTo>
                  <a:pt x="350" y="982"/>
                  <a:pt x="350" y="982"/>
                  <a:pt x="350" y="982"/>
                </a:cubicBezTo>
                <a:cubicBezTo>
                  <a:pt x="350" y="981"/>
                  <a:pt x="350" y="981"/>
                  <a:pt x="350" y="981"/>
                </a:cubicBezTo>
                <a:cubicBezTo>
                  <a:pt x="346" y="983"/>
                  <a:pt x="346" y="983"/>
                  <a:pt x="346" y="983"/>
                </a:cubicBezTo>
                <a:cubicBezTo>
                  <a:pt x="347" y="981"/>
                  <a:pt x="347" y="981"/>
                  <a:pt x="347" y="981"/>
                </a:cubicBezTo>
                <a:cubicBezTo>
                  <a:pt x="342" y="982"/>
                  <a:pt x="342" y="982"/>
                  <a:pt x="342" y="982"/>
                </a:cubicBezTo>
                <a:cubicBezTo>
                  <a:pt x="341" y="984"/>
                  <a:pt x="341" y="984"/>
                  <a:pt x="341" y="984"/>
                </a:cubicBezTo>
                <a:cubicBezTo>
                  <a:pt x="338" y="983"/>
                  <a:pt x="346" y="980"/>
                  <a:pt x="339" y="982"/>
                </a:cubicBezTo>
                <a:cubicBezTo>
                  <a:pt x="337" y="985"/>
                  <a:pt x="337" y="985"/>
                  <a:pt x="337" y="985"/>
                </a:cubicBezTo>
                <a:cubicBezTo>
                  <a:pt x="337" y="984"/>
                  <a:pt x="337" y="984"/>
                  <a:pt x="337" y="984"/>
                </a:cubicBezTo>
                <a:cubicBezTo>
                  <a:pt x="335" y="986"/>
                  <a:pt x="335" y="986"/>
                  <a:pt x="335" y="986"/>
                </a:cubicBezTo>
                <a:cubicBezTo>
                  <a:pt x="337" y="983"/>
                  <a:pt x="337" y="983"/>
                  <a:pt x="337" y="983"/>
                </a:cubicBezTo>
                <a:cubicBezTo>
                  <a:pt x="334" y="980"/>
                  <a:pt x="334" y="980"/>
                  <a:pt x="334" y="980"/>
                </a:cubicBezTo>
                <a:cubicBezTo>
                  <a:pt x="331" y="982"/>
                  <a:pt x="331" y="982"/>
                  <a:pt x="331" y="982"/>
                </a:cubicBezTo>
                <a:cubicBezTo>
                  <a:pt x="330" y="983"/>
                  <a:pt x="330" y="983"/>
                  <a:pt x="332" y="983"/>
                </a:cubicBezTo>
                <a:cubicBezTo>
                  <a:pt x="332" y="984"/>
                  <a:pt x="332" y="984"/>
                  <a:pt x="331" y="984"/>
                </a:cubicBezTo>
                <a:cubicBezTo>
                  <a:pt x="329" y="983"/>
                  <a:pt x="329" y="983"/>
                  <a:pt x="329" y="983"/>
                </a:cubicBezTo>
                <a:cubicBezTo>
                  <a:pt x="327" y="984"/>
                  <a:pt x="327" y="984"/>
                  <a:pt x="327" y="984"/>
                </a:cubicBezTo>
                <a:cubicBezTo>
                  <a:pt x="327" y="986"/>
                  <a:pt x="327" y="986"/>
                  <a:pt x="327" y="986"/>
                </a:cubicBezTo>
                <a:cubicBezTo>
                  <a:pt x="327" y="987"/>
                  <a:pt x="327" y="987"/>
                  <a:pt x="327" y="987"/>
                </a:cubicBezTo>
                <a:cubicBezTo>
                  <a:pt x="325" y="987"/>
                  <a:pt x="325" y="987"/>
                  <a:pt x="325" y="987"/>
                </a:cubicBezTo>
                <a:cubicBezTo>
                  <a:pt x="325" y="983"/>
                  <a:pt x="325" y="983"/>
                  <a:pt x="325" y="983"/>
                </a:cubicBezTo>
                <a:cubicBezTo>
                  <a:pt x="321" y="982"/>
                  <a:pt x="321" y="982"/>
                  <a:pt x="321" y="982"/>
                </a:cubicBezTo>
                <a:cubicBezTo>
                  <a:pt x="327" y="981"/>
                  <a:pt x="327" y="981"/>
                  <a:pt x="327" y="981"/>
                </a:cubicBezTo>
                <a:cubicBezTo>
                  <a:pt x="327" y="978"/>
                  <a:pt x="319" y="986"/>
                  <a:pt x="328" y="978"/>
                </a:cubicBezTo>
                <a:cubicBezTo>
                  <a:pt x="327" y="978"/>
                  <a:pt x="327" y="978"/>
                  <a:pt x="327" y="978"/>
                </a:cubicBezTo>
                <a:cubicBezTo>
                  <a:pt x="325" y="975"/>
                  <a:pt x="325" y="975"/>
                  <a:pt x="325" y="975"/>
                </a:cubicBezTo>
                <a:cubicBezTo>
                  <a:pt x="325" y="973"/>
                  <a:pt x="325" y="973"/>
                  <a:pt x="325" y="973"/>
                </a:cubicBezTo>
                <a:cubicBezTo>
                  <a:pt x="323" y="972"/>
                  <a:pt x="323" y="972"/>
                  <a:pt x="323" y="972"/>
                </a:cubicBezTo>
                <a:cubicBezTo>
                  <a:pt x="319" y="975"/>
                  <a:pt x="319" y="975"/>
                  <a:pt x="319" y="975"/>
                </a:cubicBezTo>
                <a:cubicBezTo>
                  <a:pt x="314" y="976"/>
                  <a:pt x="314" y="976"/>
                  <a:pt x="314" y="976"/>
                </a:cubicBezTo>
                <a:cubicBezTo>
                  <a:pt x="314" y="973"/>
                  <a:pt x="314" y="973"/>
                  <a:pt x="314" y="973"/>
                </a:cubicBezTo>
                <a:cubicBezTo>
                  <a:pt x="312" y="970"/>
                  <a:pt x="312" y="970"/>
                  <a:pt x="312" y="970"/>
                </a:cubicBezTo>
                <a:cubicBezTo>
                  <a:pt x="313" y="968"/>
                  <a:pt x="313" y="968"/>
                  <a:pt x="313" y="968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5" y="965"/>
                  <a:pt x="315" y="965"/>
                  <a:pt x="315" y="965"/>
                </a:cubicBezTo>
                <a:cubicBezTo>
                  <a:pt x="314" y="966"/>
                  <a:pt x="314" y="966"/>
                  <a:pt x="314" y="966"/>
                </a:cubicBezTo>
                <a:cubicBezTo>
                  <a:pt x="314" y="962"/>
                  <a:pt x="314" y="962"/>
                  <a:pt x="314" y="962"/>
                </a:cubicBezTo>
                <a:cubicBezTo>
                  <a:pt x="312" y="963"/>
                  <a:pt x="312" y="963"/>
                  <a:pt x="312" y="963"/>
                </a:cubicBezTo>
                <a:cubicBezTo>
                  <a:pt x="311" y="961"/>
                  <a:pt x="323" y="976"/>
                  <a:pt x="314" y="955"/>
                </a:cubicBezTo>
                <a:cubicBezTo>
                  <a:pt x="313" y="955"/>
                  <a:pt x="313" y="955"/>
                  <a:pt x="313" y="955"/>
                </a:cubicBezTo>
                <a:cubicBezTo>
                  <a:pt x="310" y="957"/>
                  <a:pt x="310" y="957"/>
                  <a:pt x="310" y="957"/>
                </a:cubicBezTo>
                <a:cubicBezTo>
                  <a:pt x="307" y="954"/>
                  <a:pt x="307" y="954"/>
                  <a:pt x="307" y="954"/>
                </a:cubicBezTo>
                <a:cubicBezTo>
                  <a:pt x="304" y="955"/>
                  <a:pt x="304" y="955"/>
                  <a:pt x="304" y="955"/>
                </a:cubicBezTo>
                <a:cubicBezTo>
                  <a:pt x="301" y="958"/>
                  <a:pt x="301" y="958"/>
                  <a:pt x="301" y="958"/>
                </a:cubicBezTo>
                <a:cubicBezTo>
                  <a:pt x="301" y="959"/>
                  <a:pt x="297" y="958"/>
                  <a:pt x="302" y="960"/>
                </a:cubicBezTo>
                <a:cubicBezTo>
                  <a:pt x="300" y="960"/>
                  <a:pt x="300" y="960"/>
                  <a:pt x="300" y="960"/>
                </a:cubicBezTo>
                <a:cubicBezTo>
                  <a:pt x="301" y="962"/>
                  <a:pt x="301" y="962"/>
                  <a:pt x="301" y="962"/>
                </a:cubicBezTo>
                <a:cubicBezTo>
                  <a:pt x="300" y="965"/>
                  <a:pt x="300" y="965"/>
                  <a:pt x="300" y="965"/>
                </a:cubicBezTo>
                <a:cubicBezTo>
                  <a:pt x="297" y="964"/>
                  <a:pt x="297" y="964"/>
                  <a:pt x="297" y="964"/>
                </a:cubicBezTo>
                <a:cubicBezTo>
                  <a:pt x="296" y="961"/>
                  <a:pt x="296" y="961"/>
                  <a:pt x="296" y="961"/>
                </a:cubicBezTo>
                <a:cubicBezTo>
                  <a:pt x="297" y="958"/>
                  <a:pt x="297" y="958"/>
                  <a:pt x="297" y="958"/>
                </a:cubicBezTo>
                <a:cubicBezTo>
                  <a:pt x="296" y="955"/>
                  <a:pt x="296" y="955"/>
                  <a:pt x="296" y="955"/>
                </a:cubicBezTo>
                <a:cubicBezTo>
                  <a:pt x="294" y="953"/>
                  <a:pt x="294" y="953"/>
                  <a:pt x="294" y="953"/>
                </a:cubicBezTo>
                <a:cubicBezTo>
                  <a:pt x="288" y="954"/>
                  <a:pt x="288" y="954"/>
                  <a:pt x="288" y="954"/>
                </a:cubicBezTo>
                <a:cubicBezTo>
                  <a:pt x="285" y="956"/>
                  <a:pt x="285" y="956"/>
                  <a:pt x="285" y="956"/>
                </a:cubicBezTo>
                <a:cubicBezTo>
                  <a:pt x="282" y="951"/>
                  <a:pt x="282" y="951"/>
                  <a:pt x="282" y="951"/>
                </a:cubicBezTo>
                <a:cubicBezTo>
                  <a:pt x="284" y="952"/>
                  <a:pt x="278" y="954"/>
                  <a:pt x="285" y="950"/>
                </a:cubicBezTo>
                <a:cubicBezTo>
                  <a:pt x="285" y="952"/>
                  <a:pt x="285" y="952"/>
                  <a:pt x="285" y="952"/>
                </a:cubicBezTo>
                <a:cubicBezTo>
                  <a:pt x="287" y="954"/>
                  <a:pt x="287" y="954"/>
                  <a:pt x="287" y="954"/>
                </a:cubicBezTo>
                <a:cubicBezTo>
                  <a:pt x="289" y="952"/>
                  <a:pt x="289" y="952"/>
                  <a:pt x="289" y="952"/>
                </a:cubicBezTo>
                <a:cubicBezTo>
                  <a:pt x="289" y="950"/>
                  <a:pt x="280" y="957"/>
                  <a:pt x="294" y="952"/>
                </a:cubicBezTo>
                <a:cubicBezTo>
                  <a:pt x="292" y="950"/>
                  <a:pt x="292" y="950"/>
                  <a:pt x="292" y="950"/>
                </a:cubicBezTo>
                <a:cubicBezTo>
                  <a:pt x="295" y="951"/>
                  <a:pt x="278" y="953"/>
                  <a:pt x="298" y="950"/>
                </a:cubicBezTo>
                <a:cubicBezTo>
                  <a:pt x="301" y="946"/>
                  <a:pt x="301" y="946"/>
                  <a:pt x="301" y="946"/>
                </a:cubicBezTo>
                <a:cubicBezTo>
                  <a:pt x="305" y="946"/>
                  <a:pt x="305" y="946"/>
                  <a:pt x="305" y="946"/>
                </a:cubicBezTo>
                <a:cubicBezTo>
                  <a:pt x="306" y="945"/>
                  <a:pt x="306" y="945"/>
                  <a:pt x="306" y="945"/>
                </a:cubicBezTo>
                <a:cubicBezTo>
                  <a:pt x="301" y="944"/>
                  <a:pt x="301" y="944"/>
                  <a:pt x="301" y="944"/>
                </a:cubicBezTo>
                <a:cubicBezTo>
                  <a:pt x="305" y="942"/>
                  <a:pt x="305" y="942"/>
                  <a:pt x="305" y="942"/>
                </a:cubicBezTo>
                <a:cubicBezTo>
                  <a:pt x="315" y="938"/>
                  <a:pt x="315" y="938"/>
                  <a:pt x="315" y="938"/>
                </a:cubicBezTo>
                <a:cubicBezTo>
                  <a:pt x="310" y="937"/>
                  <a:pt x="310" y="937"/>
                  <a:pt x="310" y="937"/>
                </a:cubicBezTo>
                <a:cubicBezTo>
                  <a:pt x="311" y="934"/>
                  <a:pt x="311" y="934"/>
                  <a:pt x="311" y="934"/>
                </a:cubicBezTo>
                <a:cubicBezTo>
                  <a:pt x="314" y="933"/>
                  <a:pt x="314" y="933"/>
                  <a:pt x="314" y="933"/>
                </a:cubicBezTo>
                <a:cubicBezTo>
                  <a:pt x="319" y="931"/>
                  <a:pt x="319" y="931"/>
                  <a:pt x="319" y="931"/>
                </a:cubicBezTo>
                <a:cubicBezTo>
                  <a:pt x="318" y="927"/>
                  <a:pt x="318" y="927"/>
                  <a:pt x="318" y="927"/>
                </a:cubicBezTo>
                <a:cubicBezTo>
                  <a:pt x="321" y="926"/>
                  <a:pt x="321" y="926"/>
                  <a:pt x="321" y="926"/>
                </a:cubicBezTo>
                <a:cubicBezTo>
                  <a:pt x="323" y="928"/>
                  <a:pt x="323" y="928"/>
                  <a:pt x="323" y="928"/>
                </a:cubicBezTo>
                <a:cubicBezTo>
                  <a:pt x="331" y="925"/>
                  <a:pt x="331" y="925"/>
                  <a:pt x="331" y="925"/>
                </a:cubicBezTo>
                <a:cubicBezTo>
                  <a:pt x="331" y="926"/>
                  <a:pt x="319" y="928"/>
                  <a:pt x="337" y="926"/>
                </a:cubicBezTo>
                <a:cubicBezTo>
                  <a:pt x="336" y="924"/>
                  <a:pt x="336" y="924"/>
                  <a:pt x="336" y="924"/>
                </a:cubicBezTo>
                <a:cubicBezTo>
                  <a:pt x="337" y="924"/>
                  <a:pt x="335" y="928"/>
                  <a:pt x="337" y="923"/>
                </a:cubicBezTo>
                <a:cubicBezTo>
                  <a:pt x="332" y="924"/>
                  <a:pt x="332" y="924"/>
                  <a:pt x="332" y="924"/>
                </a:cubicBezTo>
                <a:cubicBezTo>
                  <a:pt x="332" y="921"/>
                  <a:pt x="332" y="921"/>
                  <a:pt x="332" y="921"/>
                </a:cubicBezTo>
                <a:cubicBezTo>
                  <a:pt x="335" y="921"/>
                  <a:pt x="335" y="921"/>
                  <a:pt x="335" y="921"/>
                </a:cubicBezTo>
                <a:cubicBezTo>
                  <a:pt x="335" y="919"/>
                  <a:pt x="335" y="919"/>
                  <a:pt x="335" y="919"/>
                </a:cubicBezTo>
                <a:cubicBezTo>
                  <a:pt x="336" y="918"/>
                  <a:pt x="336" y="918"/>
                  <a:pt x="336" y="918"/>
                </a:cubicBezTo>
                <a:cubicBezTo>
                  <a:pt x="335" y="916"/>
                  <a:pt x="335" y="916"/>
                  <a:pt x="335" y="916"/>
                </a:cubicBezTo>
                <a:cubicBezTo>
                  <a:pt x="331" y="916"/>
                  <a:pt x="331" y="916"/>
                  <a:pt x="331" y="916"/>
                </a:cubicBezTo>
                <a:cubicBezTo>
                  <a:pt x="332" y="914"/>
                  <a:pt x="332" y="914"/>
                  <a:pt x="332" y="914"/>
                </a:cubicBezTo>
                <a:cubicBezTo>
                  <a:pt x="326" y="908"/>
                  <a:pt x="326" y="908"/>
                  <a:pt x="326" y="908"/>
                </a:cubicBezTo>
                <a:cubicBezTo>
                  <a:pt x="325" y="908"/>
                  <a:pt x="331" y="908"/>
                  <a:pt x="324" y="910"/>
                </a:cubicBezTo>
                <a:cubicBezTo>
                  <a:pt x="325" y="908"/>
                  <a:pt x="325" y="908"/>
                  <a:pt x="325" y="908"/>
                </a:cubicBezTo>
                <a:cubicBezTo>
                  <a:pt x="318" y="906"/>
                  <a:pt x="318" y="906"/>
                  <a:pt x="318" y="906"/>
                </a:cubicBezTo>
                <a:cubicBezTo>
                  <a:pt x="316" y="909"/>
                  <a:pt x="316" y="909"/>
                  <a:pt x="316" y="909"/>
                </a:cubicBezTo>
                <a:cubicBezTo>
                  <a:pt x="314" y="907"/>
                  <a:pt x="314" y="907"/>
                  <a:pt x="314" y="907"/>
                </a:cubicBezTo>
                <a:cubicBezTo>
                  <a:pt x="315" y="907"/>
                  <a:pt x="315" y="910"/>
                  <a:pt x="316" y="906"/>
                </a:cubicBezTo>
                <a:cubicBezTo>
                  <a:pt x="313" y="906"/>
                  <a:pt x="313" y="906"/>
                  <a:pt x="313" y="906"/>
                </a:cubicBezTo>
                <a:cubicBezTo>
                  <a:pt x="313" y="907"/>
                  <a:pt x="310" y="907"/>
                  <a:pt x="311" y="908"/>
                </a:cubicBezTo>
                <a:cubicBezTo>
                  <a:pt x="310" y="910"/>
                  <a:pt x="310" y="910"/>
                  <a:pt x="310" y="910"/>
                </a:cubicBezTo>
                <a:cubicBezTo>
                  <a:pt x="310" y="907"/>
                  <a:pt x="310" y="907"/>
                  <a:pt x="310" y="907"/>
                </a:cubicBezTo>
                <a:cubicBezTo>
                  <a:pt x="304" y="905"/>
                  <a:pt x="304" y="905"/>
                  <a:pt x="304" y="905"/>
                </a:cubicBezTo>
                <a:cubicBezTo>
                  <a:pt x="303" y="909"/>
                  <a:pt x="300" y="903"/>
                  <a:pt x="297" y="909"/>
                </a:cubicBezTo>
                <a:cubicBezTo>
                  <a:pt x="295" y="908"/>
                  <a:pt x="295" y="908"/>
                  <a:pt x="295" y="908"/>
                </a:cubicBezTo>
                <a:cubicBezTo>
                  <a:pt x="291" y="912"/>
                  <a:pt x="291" y="912"/>
                  <a:pt x="291" y="912"/>
                </a:cubicBezTo>
                <a:cubicBezTo>
                  <a:pt x="285" y="911"/>
                  <a:pt x="285" y="911"/>
                  <a:pt x="285" y="911"/>
                </a:cubicBezTo>
                <a:cubicBezTo>
                  <a:pt x="287" y="911"/>
                  <a:pt x="287" y="911"/>
                  <a:pt x="287" y="911"/>
                </a:cubicBezTo>
                <a:cubicBezTo>
                  <a:pt x="287" y="909"/>
                  <a:pt x="287" y="909"/>
                  <a:pt x="287" y="909"/>
                </a:cubicBezTo>
                <a:cubicBezTo>
                  <a:pt x="288" y="907"/>
                  <a:pt x="275" y="916"/>
                  <a:pt x="293" y="908"/>
                </a:cubicBezTo>
                <a:cubicBezTo>
                  <a:pt x="291" y="906"/>
                  <a:pt x="291" y="906"/>
                  <a:pt x="291" y="906"/>
                </a:cubicBezTo>
                <a:cubicBezTo>
                  <a:pt x="287" y="910"/>
                  <a:pt x="290" y="901"/>
                  <a:pt x="282" y="909"/>
                </a:cubicBezTo>
                <a:cubicBezTo>
                  <a:pt x="282" y="908"/>
                  <a:pt x="282" y="908"/>
                  <a:pt x="282" y="908"/>
                </a:cubicBezTo>
                <a:cubicBezTo>
                  <a:pt x="286" y="905"/>
                  <a:pt x="286" y="905"/>
                  <a:pt x="286" y="905"/>
                </a:cubicBezTo>
                <a:cubicBezTo>
                  <a:pt x="286" y="905"/>
                  <a:pt x="286" y="905"/>
                  <a:pt x="286" y="905"/>
                </a:cubicBezTo>
                <a:cubicBezTo>
                  <a:pt x="290" y="906"/>
                  <a:pt x="290" y="906"/>
                  <a:pt x="290" y="906"/>
                </a:cubicBezTo>
                <a:cubicBezTo>
                  <a:pt x="295" y="903"/>
                  <a:pt x="295" y="903"/>
                  <a:pt x="295" y="903"/>
                </a:cubicBezTo>
                <a:cubicBezTo>
                  <a:pt x="292" y="899"/>
                  <a:pt x="292" y="899"/>
                  <a:pt x="292" y="899"/>
                </a:cubicBezTo>
                <a:cubicBezTo>
                  <a:pt x="294" y="897"/>
                  <a:pt x="294" y="897"/>
                  <a:pt x="294" y="897"/>
                </a:cubicBezTo>
                <a:cubicBezTo>
                  <a:pt x="293" y="899"/>
                  <a:pt x="293" y="899"/>
                  <a:pt x="293" y="899"/>
                </a:cubicBezTo>
                <a:cubicBezTo>
                  <a:pt x="294" y="900"/>
                  <a:pt x="294" y="900"/>
                  <a:pt x="294" y="900"/>
                </a:cubicBezTo>
                <a:cubicBezTo>
                  <a:pt x="301" y="897"/>
                  <a:pt x="301" y="897"/>
                  <a:pt x="301" y="897"/>
                </a:cubicBezTo>
                <a:cubicBezTo>
                  <a:pt x="304" y="898"/>
                  <a:pt x="304" y="898"/>
                  <a:pt x="304" y="898"/>
                </a:cubicBezTo>
                <a:cubicBezTo>
                  <a:pt x="312" y="894"/>
                  <a:pt x="312" y="894"/>
                  <a:pt x="312" y="894"/>
                </a:cubicBezTo>
                <a:cubicBezTo>
                  <a:pt x="311" y="894"/>
                  <a:pt x="311" y="894"/>
                  <a:pt x="311" y="894"/>
                </a:cubicBezTo>
                <a:cubicBezTo>
                  <a:pt x="309" y="892"/>
                  <a:pt x="309" y="892"/>
                  <a:pt x="309" y="892"/>
                </a:cubicBezTo>
                <a:cubicBezTo>
                  <a:pt x="309" y="893"/>
                  <a:pt x="311" y="889"/>
                  <a:pt x="308" y="893"/>
                </a:cubicBezTo>
                <a:cubicBezTo>
                  <a:pt x="307" y="893"/>
                  <a:pt x="307" y="893"/>
                  <a:pt x="307" y="893"/>
                </a:cubicBezTo>
                <a:cubicBezTo>
                  <a:pt x="306" y="891"/>
                  <a:pt x="320" y="898"/>
                  <a:pt x="303" y="889"/>
                </a:cubicBezTo>
                <a:cubicBezTo>
                  <a:pt x="303" y="887"/>
                  <a:pt x="303" y="887"/>
                  <a:pt x="303" y="887"/>
                </a:cubicBezTo>
                <a:cubicBezTo>
                  <a:pt x="303" y="887"/>
                  <a:pt x="302" y="886"/>
                  <a:pt x="304" y="886"/>
                </a:cubicBezTo>
                <a:cubicBezTo>
                  <a:pt x="300" y="885"/>
                  <a:pt x="300" y="885"/>
                  <a:pt x="300" y="885"/>
                </a:cubicBezTo>
                <a:cubicBezTo>
                  <a:pt x="300" y="884"/>
                  <a:pt x="300" y="884"/>
                  <a:pt x="300" y="884"/>
                </a:cubicBezTo>
                <a:cubicBezTo>
                  <a:pt x="298" y="883"/>
                  <a:pt x="298" y="883"/>
                  <a:pt x="298" y="883"/>
                </a:cubicBezTo>
                <a:cubicBezTo>
                  <a:pt x="297" y="883"/>
                  <a:pt x="303" y="880"/>
                  <a:pt x="296" y="884"/>
                </a:cubicBezTo>
                <a:cubicBezTo>
                  <a:pt x="297" y="885"/>
                  <a:pt x="297" y="883"/>
                  <a:pt x="298" y="885"/>
                </a:cubicBezTo>
                <a:cubicBezTo>
                  <a:pt x="295" y="886"/>
                  <a:pt x="295" y="886"/>
                  <a:pt x="295" y="886"/>
                </a:cubicBezTo>
                <a:cubicBezTo>
                  <a:pt x="298" y="887"/>
                  <a:pt x="298" y="887"/>
                  <a:pt x="298" y="887"/>
                </a:cubicBezTo>
                <a:cubicBezTo>
                  <a:pt x="294" y="892"/>
                  <a:pt x="294" y="892"/>
                  <a:pt x="294" y="892"/>
                </a:cubicBezTo>
                <a:cubicBezTo>
                  <a:pt x="291" y="892"/>
                  <a:pt x="291" y="892"/>
                  <a:pt x="291" y="892"/>
                </a:cubicBezTo>
                <a:cubicBezTo>
                  <a:pt x="291" y="892"/>
                  <a:pt x="295" y="889"/>
                  <a:pt x="291" y="894"/>
                </a:cubicBezTo>
                <a:cubicBezTo>
                  <a:pt x="289" y="893"/>
                  <a:pt x="289" y="893"/>
                  <a:pt x="289" y="893"/>
                </a:cubicBezTo>
                <a:cubicBezTo>
                  <a:pt x="294" y="887"/>
                  <a:pt x="294" y="887"/>
                  <a:pt x="294" y="887"/>
                </a:cubicBezTo>
                <a:cubicBezTo>
                  <a:pt x="292" y="887"/>
                  <a:pt x="297" y="885"/>
                  <a:pt x="291" y="886"/>
                </a:cubicBezTo>
                <a:cubicBezTo>
                  <a:pt x="291" y="888"/>
                  <a:pt x="291" y="888"/>
                  <a:pt x="291" y="888"/>
                </a:cubicBezTo>
                <a:cubicBezTo>
                  <a:pt x="289" y="885"/>
                  <a:pt x="289" y="885"/>
                  <a:pt x="289" y="885"/>
                </a:cubicBezTo>
                <a:cubicBezTo>
                  <a:pt x="286" y="885"/>
                  <a:pt x="299" y="879"/>
                  <a:pt x="285" y="888"/>
                </a:cubicBezTo>
                <a:cubicBezTo>
                  <a:pt x="285" y="889"/>
                  <a:pt x="285" y="889"/>
                  <a:pt x="285" y="889"/>
                </a:cubicBezTo>
                <a:cubicBezTo>
                  <a:pt x="287" y="889"/>
                  <a:pt x="287" y="889"/>
                  <a:pt x="287" y="889"/>
                </a:cubicBezTo>
                <a:cubicBezTo>
                  <a:pt x="279" y="895"/>
                  <a:pt x="279" y="895"/>
                  <a:pt x="279" y="895"/>
                </a:cubicBezTo>
                <a:cubicBezTo>
                  <a:pt x="284" y="889"/>
                  <a:pt x="284" y="889"/>
                  <a:pt x="284" y="889"/>
                </a:cubicBezTo>
                <a:cubicBezTo>
                  <a:pt x="281" y="889"/>
                  <a:pt x="281" y="889"/>
                  <a:pt x="281" y="889"/>
                </a:cubicBezTo>
                <a:cubicBezTo>
                  <a:pt x="286" y="890"/>
                  <a:pt x="279" y="887"/>
                  <a:pt x="285" y="885"/>
                </a:cubicBezTo>
                <a:cubicBezTo>
                  <a:pt x="283" y="884"/>
                  <a:pt x="283" y="884"/>
                  <a:pt x="283" y="884"/>
                </a:cubicBezTo>
                <a:cubicBezTo>
                  <a:pt x="287" y="883"/>
                  <a:pt x="287" y="883"/>
                  <a:pt x="287" y="883"/>
                </a:cubicBezTo>
                <a:cubicBezTo>
                  <a:pt x="288" y="883"/>
                  <a:pt x="289" y="882"/>
                  <a:pt x="288" y="884"/>
                </a:cubicBezTo>
                <a:cubicBezTo>
                  <a:pt x="289" y="883"/>
                  <a:pt x="289" y="883"/>
                  <a:pt x="289" y="883"/>
                </a:cubicBezTo>
                <a:cubicBezTo>
                  <a:pt x="293" y="878"/>
                  <a:pt x="287" y="886"/>
                  <a:pt x="296" y="878"/>
                </a:cubicBezTo>
                <a:cubicBezTo>
                  <a:pt x="299" y="876"/>
                  <a:pt x="299" y="876"/>
                  <a:pt x="299" y="876"/>
                </a:cubicBezTo>
                <a:cubicBezTo>
                  <a:pt x="293" y="875"/>
                  <a:pt x="293" y="875"/>
                  <a:pt x="293" y="875"/>
                </a:cubicBezTo>
                <a:cubicBezTo>
                  <a:pt x="291" y="877"/>
                  <a:pt x="291" y="877"/>
                  <a:pt x="291" y="877"/>
                </a:cubicBezTo>
                <a:cubicBezTo>
                  <a:pt x="289" y="877"/>
                  <a:pt x="289" y="877"/>
                  <a:pt x="289" y="877"/>
                </a:cubicBezTo>
                <a:cubicBezTo>
                  <a:pt x="287" y="875"/>
                  <a:pt x="304" y="875"/>
                  <a:pt x="285" y="873"/>
                </a:cubicBezTo>
                <a:cubicBezTo>
                  <a:pt x="289" y="871"/>
                  <a:pt x="289" y="871"/>
                  <a:pt x="289" y="871"/>
                </a:cubicBezTo>
                <a:cubicBezTo>
                  <a:pt x="287" y="873"/>
                  <a:pt x="287" y="873"/>
                  <a:pt x="287" y="873"/>
                </a:cubicBezTo>
                <a:cubicBezTo>
                  <a:pt x="292" y="874"/>
                  <a:pt x="292" y="874"/>
                  <a:pt x="292" y="874"/>
                </a:cubicBezTo>
                <a:cubicBezTo>
                  <a:pt x="297" y="872"/>
                  <a:pt x="297" y="872"/>
                  <a:pt x="297" y="872"/>
                </a:cubicBezTo>
                <a:cubicBezTo>
                  <a:pt x="298" y="871"/>
                  <a:pt x="301" y="870"/>
                  <a:pt x="299" y="868"/>
                </a:cubicBezTo>
                <a:cubicBezTo>
                  <a:pt x="295" y="869"/>
                  <a:pt x="295" y="869"/>
                  <a:pt x="295" y="869"/>
                </a:cubicBezTo>
                <a:cubicBezTo>
                  <a:pt x="296" y="866"/>
                  <a:pt x="300" y="866"/>
                  <a:pt x="302" y="864"/>
                </a:cubicBezTo>
                <a:cubicBezTo>
                  <a:pt x="302" y="865"/>
                  <a:pt x="302" y="865"/>
                  <a:pt x="302" y="865"/>
                </a:cubicBezTo>
                <a:cubicBezTo>
                  <a:pt x="299" y="866"/>
                  <a:pt x="299" y="866"/>
                  <a:pt x="299" y="866"/>
                </a:cubicBezTo>
                <a:cubicBezTo>
                  <a:pt x="301" y="869"/>
                  <a:pt x="301" y="869"/>
                  <a:pt x="301" y="869"/>
                </a:cubicBezTo>
                <a:cubicBezTo>
                  <a:pt x="304" y="869"/>
                  <a:pt x="304" y="869"/>
                  <a:pt x="304" y="869"/>
                </a:cubicBezTo>
                <a:cubicBezTo>
                  <a:pt x="303" y="869"/>
                  <a:pt x="307" y="869"/>
                  <a:pt x="304" y="866"/>
                </a:cubicBezTo>
                <a:cubicBezTo>
                  <a:pt x="305" y="867"/>
                  <a:pt x="305" y="867"/>
                  <a:pt x="305" y="867"/>
                </a:cubicBezTo>
                <a:cubicBezTo>
                  <a:pt x="307" y="866"/>
                  <a:pt x="307" y="865"/>
                  <a:pt x="310" y="865"/>
                </a:cubicBezTo>
                <a:cubicBezTo>
                  <a:pt x="310" y="865"/>
                  <a:pt x="310" y="865"/>
                  <a:pt x="310" y="865"/>
                </a:cubicBezTo>
                <a:cubicBezTo>
                  <a:pt x="311" y="865"/>
                  <a:pt x="311" y="865"/>
                  <a:pt x="311" y="865"/>
                </a:cubicBezTo>
                <a:cubicBezTo>
                  <a:pt x="308" y="863"/>
                  <a:pt x="308" y="863"/>
                  <a:pt x="308" y="863"/>
                </a:cubicBezTo>
                <a:cubicBezTo>
                  <a:pt x="309" y="860"/>
                  <a:pt x="309" y="860"/>
                  <a:pt x="309" y="860"/>
                </a:cubicBezTo>
                <a:cubicBezTo>
                  <a:pt x="312" y="863"/>
                  <a:pt x="316" y="853"/>
                  <a:pt x="315" y="863"/>
                </a:cubicBezTo>
                <a:cubicBezTo>
                  <a:pt x="318" y="862"/>
                  <a:pt x="318" y="862"/>
                  <a:pt x="318" y="862"/>
                </a:cubicBezTo>
                <a:cubicBezTo>
                  <a:pt x="318" y="861"/>
                  <a:pt x="320" y="862"/>
                  <a:pt x="319" y="860"/>
                </a:cubicBezTo>
                <a:cubicBezTo>
                  <a:pt x="317" y="860"/>
                  <a:pt x="317" y="860"/>
                  <a:pt x="317" y="860"/>
                </a:cubicBezTo>
                <a:cubicBezTo>
                  <a:pt x="316" y="859"/>
                  <a:pt x="325" y="864"/>
                  <a:pt x="314" y="859"/>
                </a:cubicBezTo>
                <a:cubicBezTo>
                  <a:pt x="316" y="856"/>
                  <a:pt x="297" y="870"/>
                  <a:pt x="321" y="854"/>
                </a:cubicBezTo>
                <a:cubicBezTo>
                  <a:pt x="320" y="854"/>
                  <a:pt x="322" y="854"/>
                  <a:pt x="320" y="855"/>
                </a:cubicBezTo>
                <a:cubicBezTo>
                  <a:pt x="322" y="852"/>
                  <a:pt x="325" y="855"/>
                  <a:pt x="326" y="852"/>
                </a:cubicBezTo>
                <a:cubicBezTo>
                  <a:pt x="327" y="853"/>
                  <a:pt x="330" y="854"/>
                  <a:pt x="331" y="852"/>
                </a:cubicBezTo>
                <a:cubicBezTo>
                  <a:pt x="332" y="851"/>
                  <a:pt x="332" y="851"/>
                  <a:pt x="332" y="851"/>
                </a:cubicBezTo>
                <a:cubicBezTo>
                  <a:pt x="325" y="850"/>
                  <a:pt x="325" y="850"/>
                  <a:pt x="325" y="850"/>
                </a:cubicBezTo>
                <a:cubicBezTo>
                  <a:pt x="319" y="847"/>
                  <a:pt x="319" y="847"/>
                  <a:pt x="319" y="847"/>
                </a:cubicBezTo>
                <a:cubicBezTo>
                  <a:pt x="313" y="847"/>
                  <a:pt x="313" y="847"/>
                  <a:pt x="313" y="847"/>
                </a:cubicBezTo>
                <a:cubicBezTo>
                  <a:pt x="308" y="852"/>
                  <a:pt x="308" y="852"/>
                  <a:pt x="308" y="852"/>
                </a:cubicBezTo>
                <a:cubicBezTo>
                  <a:pt x="310" y="848"/>
                  <a:pt x="310" y="848"/>
                  <a:pt x="310" y="848"/>
                </a:cubicBezTo>
                <a:cubicBezTo>
                  <a:pt x="307" y="848"/>
                  <a:pt x="307" y="848"/>
                  <a:pt x="307" y="848"/>
                </a:cubicBezTo>
                <a:cubicBezTo>
                  <a:pt x="303" y="851"/>
                  <a:pt x="303" y="851"/>
                  <a:pt x="303" y="851"/>
                </a:cubicBezTo>
                <a:cubicBezTo>
                  <a:pt x="305" y="852"/>
                  <a:pt x="305" y="852"/>
                  <a:pt x="305" y="852"/>
                </a:cubicBezTo>
                <a:cubicBezTo>
                  <a:pt x="305" y="854"/>
                  <a:pt x="305" y="854"/>
                  <a:pt x="305" y="854"/>
                </a:cubicBezTo>
                <a:cubicBezTo>
                  <a:pt x="305" y="854"/>
                  <a:pt x="304" y="855"/>
                  <a:pt x="303" y="854"/>
                </a:cubicBezTo>
                <a:cubicBezTo>
                  <a:pt x="303" y="851"/>
                  <a:pt x="303" y="851"/>
                  <a:pt x="303" y="851"/>
                </a:cubicBezTo>
                <a:cubicBezTo>
                  <a:pt x="297" y="853"/>
                  <a:pt x="297" y="853"/>
                  <a:pt x="297" y="853"/>
                </a:cubicBezTo>
                <a:cubicBezTo>
                  <a:pt x="296" y="854"/>
                  <a:pt x="296" y="854"/>
                  <a:pt x="296" y="854"/>
                </a:cubicBezTo>
                <a:cubicBezTo>
                  <a:pt x="299" y="856"/>
                  <a:pt x="299" y="856"/>
                  <a:pt x="299" y="856"/>
                </a:cubicBezTo>
                <a:cubicBezTo>
                  <a:pt x="297" y="856"/>
                  <a:pt x="297" y="856"/>
                  <a:pt x="297" y="856"/>
                </a:cubicBezTo>
                <a:cubicBezTo>
                  <a:pt x="296" y="854"/>
                  <a:pt x="296" y="854"/>
                  <a:pt x="296" y="854"/>
                </a:cubicBezTo>
                <a:cubicBezTo>
                  <a:pt x="295" y="856"/>
                  <a:pt x="295" y="856"/>
                  <a:pt x="295" y="856"/>
                </a:cubicBezTo>
                <a:cubicBezTo>
                  <a:pt x="294" y="855"/>
                  <a:pt x="294" y="855"/>
                  <a:pt x="294" y="855"/>
                </a:cubicBezTo>
                <a:cubicBezTo>
                  <a:pt x="298" y="856"/>
                  <a:pt x="299" y="854"/>
                  <a:pt x="292" y="860"/>
                </a:cubicBezTo>
                <a:cubicBezTo>
                  <a:pt x="293" y="860"/>
                  <a:pt x="293" y="860"/>
                  <a:pt x="293" y="860"/>
                </a:cubicBezTo>
                <a:cubicBezTo>
                  <a:pt x="292" y="858"/>
                  <a:pt x="292" y="858"/>
                  <a:pt x="292" y="858"/>
                </a:cubicBezTo>
                <a:cubicBezTo>
                  <a:pt x="290" y="861"/>
                  <a:pt x="295" y="853"/>
                  <a:pt x="287" y="859"/>
                </a:cubicBezTo>
                <a:cubicBezTo>
                  <a:pt x="290" y="861"/>
                  <a:pt x="290" y="861"/>
                  <a:pt x="290" y="861"/>
                </a:cubicBezTo>
                <a:cubicBezTo>
                  <a:pt x="291" y="862"/>
                  <a:pt x="291" y="862"/>
                  <a:pt x="291" y="862"/>
                </a:cubicBezTo>
                <a:cubicBezTo>
                  <a:pt x="291" y="863"/>
                  <a:pt x="291" y="863"/>
                  <a:pt x="291" y="863"/>
                </a:cubicBezTo>
                <a:cubicBezTo>
                  <a:pt x="285" y="864"/>
                  <a:pt x="285" y="864"/>
                  <a:pt x="285" y="864"/>
                </a:cubicBezTo>
                <a:cubicBezTo>
                  <a:pt x="285" y="865"/>
                  <a:pt x="290" y="866"/>
                  <a:pt x="287" y="866"/>
                </a:cubicBezTo>
                <a:cubicBezTo>
                  <a:pt x="287" y="867"/>
                  <a:pt x="287" y="867"/>
                  <a:pt x="287" y="867"/>
                </a:cubicBezTo>
                <a:cubicBezTo>
                  <a:pt x="283" y="866"/>
                  <a:pt x="283" y="866"/>
                  <a:pt x="283" y="866"/>
                </a:cubicBezTo>
                <a:cubicBezTo>
                  <a:pt x="282" y="866"/>
                  <a:pt x="282" y="866"/>
                  <a:pt x="282" y="866"/>
                </a:cubicBezTo>
                <a:cubicBezTo>
                  <a:pt x="281" y="870"/>
                  <a:pt x="281" y="870"/>
                  <a:pt x="281" y="870"/>
                </a:cubicBezTo>
                <a:cubicBezTo>
                  <a:pt x="277" y="872"/>
                  <a:pt x="277" y="872"/>
                  <a:pt x="277" y="872"/>
                </a:cubicBezTo>
                <a:cubicBezTo>
                  <a:pt x="275" y="872"/>
                  <a:pt x="275" y="872"/>
                  <a:pt x="275" y="872"/>
                </a:cubicBezTo>
                <a:cubicBezTo>
                  <a:pt x="275" y="872"/>
                  <a:pt x="275" y="872"/>
                  <a:pt x="275" y="872"/>
                </a:cubicBezTo>
                <a:cubicBezTo>
                  <a:pt x="276" y="870"/>
                  <a:pt x="276" y="870"/>
                  <a:pt x="276" y="870"/>
                </a:cubicBezTo>
                <a:cubicBezTo>
                  <a:pt x="277" y="870"/>
                  <a:pt x="270" y="875"/>
                  <a:pt x="276" y="867"/>
                </a:cubicBezTo>
                <a:cubicBezTo>
                  <a:pt x="272" y="868"/>
                  <a:pt x="272" y="868"/>
                  <a:pt x="272" y="868"/>
                </a:cubicBezTo>
                <a:cubicBezTo>
                  <a:pt x="272" y="868"/>
                  <a:pt x="271" y="871"/>
                  <a:pt x="272" y="867"/>
                </a:cubicBezTo>
                <a:cubicBezTo>
                  <a:pt x="275" y="866"/>
                  <a:pt x="275" y="866"/>
                  <a:pt x="275" y="866"/>
                </a:cubicBezTo>
                <a:cubicBezTo>
                  <a:pt x="277" y="861"/>
                  <a:pt x="277" y="861"/>
                  <a:pt x="277" y="861"/>
                </a:cubicBezTo>
                <a:cubicBezTo>
                  <a:pt x="275" y="860"/>
                  <a:pt x="275" y="860"/>
                  <a:pt x="275" y="860"/>
                </a:cubicBezTo>
                <a:cubicBezTo>
                  <a:pt x="277" y="858"/>
                  <a:pt x="277" y="858"/>
                  <a:pt x="277" y="858"/>
                </a:cubicBezTo>
                <a:cubicBezTo>
                  <a:pt x="277" y="858"/>
                  <a:pt x="277" y="858"/>
                  <a:pt x="277" y="858"/>
                </a:cubicBezTo>
                <a:cubicBezTo>
                  <a:pt x="285" y="854"/>
                  <a:pt x="285" y="854"/>
                  <a:pt x="285" y="854"/>
                </a:cubicBezTo>
                <a:cubicBezTo>
                  <a:pt x="286" y="854"/>
                  <a:pt x="286" y="854"/>
                  <a:pt x="286" y="854"/>
                </a:cubicBezTo>
                <a:cubicBezTo>
                  <a:pt x="293" y="853"/>
                  <a:pt x="293" y="853"/>
                  <a:pt x="293" y="853"/>
                </a:cubicBezTo>
                <a:cubicBezTo>
                  <a:pt x="293" y="854"/>
                  <a:pt x="293" y="854"/>
                  <a:pt x="292" y="854"/>
                </a:cubicBezTo>
                <a:cubicBezTo>
                  <a:pt x="293" y="855"/>
                  <a:pt x="293" y="855"/>
                  <a:pt x="293" y="855"/>
                </a:cubicBezTo>
                <a:cubicBezTo>
                  <a:pt x="295" y="853"/>
                  <a:pt x="295" y="853"/>
                  <a:pt x="295" y="853"/>
                </a:cubicBezTo>
                <a:cubicBezTo>
                  <a:pt x="293" y="851"/>
                  <a:pt x="293" y="851"/>
                  <a:pt x="293" y="851"/>
                </a:cubicBezTo>
                <a:cubicBezTo>
                  <a:pt x="295" y="848"/>
                  <a:pt x="293" y="857"/>
                  <a:pt x="295" y="848"/>
                </a:cubicBezTo>
                <a:cubicBezTo>
                  <a:pt x="292" y="847"/>
                  <a:pt x="292" y="847"/>
                  <a:pt x="292" y="847"/>
                </a:cubicBezTo>
                <a:cubicBezTo>
                  <a:pt x="295" y="847"/>
                  <a:pt x="288" y="849"/>
                  <a:pt x="295" y="845"/>
                </a:cubicBezTo>
                <a:cubicBezTo>
                  <a:pt x="296" y="847"/>
                  <a:pt x="296" y="847"/>
                  <a:pt x="296" y="847"/>
                </a:cubicBezTo>
                <a:cubicBezTo>
                  <a:pt x="298" y="841"/>
                  <a:pt x="298" y="841"/>
                  <a:pt x="298" y="841"/>
                </a:cubicBezTo>
                <a:cubicBezTo>
                  <a:pt x="297" y="840"/>
                  <a:pt x="297" y="840"/>
                  <a:pt x="297" y="840"/>
                </a:cubicBezTo>
                <a:cubicBezTo>
                  <a:pt x="297" y="837"/>
                  <a:pt x="297" y="837"/>
                  <a:pt x="297" y="837"/>
                </a:cubicBezTo>
                <a:cubicBezTo>
                  <a:pt x="300" y="840"/>
                  <a:pt x="300" y="840"/>
                  <a:pt x="300" y="840"/>
                </a:cubicBezTo>
                <a:cubicBezTo>
                  <a:pt x="301" y="840"/>
                  <a:pt x="301" y="840"/>
                  <a:pt x="301" y="840"/>
                </a:cubicBezTo>
                <a:cubicBezTo>
                  <a:pt x="302" y="837"/>
                  <a:pt x="302" y="837"/>
                  <a:pt x="302" y="837"/>
                </a:cubicBezTo>
                <a:cubicBezTo>
                  <a:pt x="302" y="838"/>
                  <a:pt x="302" y="838"/>
                  <a:pt x="302" y="838"/>
                </a:cubicBezTo>
                <a:cubicBezTo>
                  <a:pt x="304" y="838"/>
                  <a:pt x="300" y="844"/>
                  <a:pt x="305" y="837"/>
                </a:cubicBezTo>
                <a:cubicBezTo>
                  <a:pt x="301" y="835"/>
                  <a:pt x="301" y="835"/>
                  <a:pt x="301" y="835"/>
                </a:cubicBezTo>
                <a:cubicBezTo>
                  <a:pt x="302" y="836"/>
                  <a:pt x="292" y="839"/>
                  <a:pt x="305" y="837"/>
                </a:cubicBezTo>
                <a:cubicBezTo>
                  <a:pt x="306" y="837"/>
                  <a:pt x="306" y="837"/>
                  <a:pt x="306" y="837"/>
                </a:cubicBezTo>
                <a:cubicBezTo>
                  <a:pt x="308" y="835"/>
                  <a:pt x="308" y="835"/>
                  <a:pt x="308" y="835"/>
                </a:cubicBezTo>
                <a:cubicBezTo>
                  <a:pt x="311" y="835"/>
                  <a:pt x="311" y="835"/>
                  <a:pt x="311" y="835"/>
                </a:cubicBezTo>
                <a:cubicBezTo>
                  <a:pt x="309" y="833"/>
                  <a:pt x="309" y="833"/>
                  <a:pt x="309" y="833"/>
                </a:cubicBezTo>
                <a:cubicBezTo>
                  <a:pt x="308" y="833"/>
                  <a:pt x="308" y="832"/>
                  <a:pt x="307" y="833"/>
                </a:cubicBezTo>
                <a:cubicBezTo>
                  <a:pt x="309" y="832"/>
                  <a:pt x="309" y="832"/>
                  <a:pt x="309" y="832"/>
                </a:cubicBezTo>
                <a:cubicBezTo>
                  <a:pt x="310" y="832"/>
                  <a:pt x="306" y="835"/>
                  <a:pt x="312" y="832"/>
                </a:cubicBezTo>
                <a:cubicBezTo>
                  <a:pt x="313" y="831"/>
                  <a:pt x="313" y="831"/>
                  <a:pt x="313" y="831"/>
                </a:cubicBezTo>
                <a:cubicBezTo>
                  <a:pt x="311" y="830"/>
                  <a:pt x="311" y="830"/>
                  <a:pt x="311" y="830"/>
                </a:cubicBezTo>
                <a:cubicBezTo>
                  <a:pt x="315" y="825"/>
                  <a:pt x="315" y="825"/>
                  <a:pt x="315" y="825"/>
                </a:cubicBezTo>
                <a:cubicBezTo>
                  <a:pt x="312" y="822"/>
                  <a:pt x="312" y="822"/>
                  <a:pt x="312" y="822"/>
                </a:cubicBezTo>
                <a:cubicBezTo>
                  <a:pt x="315" y="821"/>
                  <a:pt x="315" y="821"/>
                  <a:pt x="315" y="821"/>
                </a:cubicBezTo>
                <a:cubicBezTo>
                  <a:pt x="316" y="821"/>
                  <a:pt x="310" y="819"/>
                  <a:pt x="318" y="822"/>
                </a:cubicBezTo>
                <a:cubicBezTo>
                  <a:pt x="315" y="825"/>
                  <a:pt x="315" y="825"/>
                  <a:pt x="315" y="825"/>
                </a:cubicBezTo>
                <a:cubicBezTo>
                  <a:pt x="314" y="824"/>
                  <a:pt x="312" y="824"/>
                  <a:pt x="314" y="828"/>
                </a:cubicBezTo>
                <a:cubicBezTo>
                  <a:pt x="314" y="828"/>
                  <a:pt x="314" y="828"/>
                  <a:pt x="314" y="828"/>
                </a:cubicBezTo>
                <a:cubicBezTo>
                  <a:pt x="314" y="828"/>
                  <a:pt x="311" y="827"/>
                  <a:pt x="313" y="829"/>
                </a:cubicBezTo>
                <a:cubicBezTo>
                  <a:pt x="317" y="832"/>
                  <a:pt x="298" y="835"/>
                  <a:pt x="322" y="827"/>
                </a:cubicBezTo>
                <a:cubicBezTo>
                  <a:pt x="324" y="827"/>
                  <a:pt x="324" y="827"/>
                  <a:pt x="324" y="827"/>
                </a:cubicBezTo>
                <a:cubicBezTo>
                  <a:pt x="323" y="828"/>
                  <a:pt x="323" y="828"/>
                  <a:pt x="323" y="828"/>
                </a:cubicBezTo>
                <a:cubicBezTo>
                  <a:pt x="325" y="829"/>
                  <a:pt x="325" y="829"/>
                  <a:pt x="325" y="829"/>
                </a:cubicBezTo>
                <a:cubicBezTo>
                  <a:pt x="324" y="830"/>
                  <a:pt x="324" y="830"/>
                  <a:pt x="324" y="830"/>
                </a:cubicBezTo>
                <a:cubicBezTo>
                  <a:pt x="328" y="833"/>
                  <a:pt x="328" y="833"/>
                  <a:pt x="328" y="833"/>
                </a:cubicBezTo>
                <a:cubicBezTo>
                  <a:pt x="327" y="833"/>
                  <a:pt x="330" y="836"/>
                  <a:pt x="325" y="834"/>
                </a:cubicBezTo>
                <a:cubicBezTo>
                  <a:pt x="329" y="837"/>
                  <a:pt x="317" y="835"/>
                  <a:pt x="329" y="835"/>
                </a:cubicBezTo>
                <a:cubicBezTo>
                  <a:pt x="329" y="832"/>
                  <a:pt x="329" y="832"/>
                  <a:pt x="329" y="832"/>
                </a:cubicBezTo>
                <a:cubicBezTo>
                  <a:pt x="332" y="834"/>
                  <a:pt x="332" y="829"/>
                  <a:pt x="332" y="830"/>
                </a:cubicBezTo>
                <a:cubicBezTo>
                  <a:pt x="341" y="829"/>
                  <a:pt x="341" y="829"/>
                  <a:pt x="341" y="829"/>
                </a:cubicBezTo>
                <a:cubicBezTo>
                  <a:pt x="340" y="829"/>
                  <a:pt x="341" y="828"/>
                  <a:pt x="341" y="827"/>
                </a:cubicBezTo>
                <a:cubicBezTo>
                  <a:pt x="336" y="827"/>
                  <a:pt x="336" y="827"/>
                  <a:pt x="336" y="827"/>
                </a:cubicBezTo>
                <a:cubicBezTo>
                  <a:pt x="328" y="825"/>
                  <a:pt x="328" y="825"/>
                  <a:pt x="328" y="825"/>
                </a:cubicBezTo>
                <a:cubicBezTo>
                  <a:pt x="327" y="826"/>
                  <a:pt x="331" y="826"/>
                  <a:pt x="328" y="822"/>
                </a:cubicBezTo>
                <a:cubicBezTo>
                  <a:pt x="322" y="824"/>
                  <a:pt x="322" y="824"/>
                  <a:pt x="322" y="824"/>
                </a:cubicBezTo>
                <a:cubicBezTo>
                  <a:pt x="319" y="822"/>
                  <a:pt x="319" y="822"/>
                  <a:pt x="319" y="822"/>
                </a:cubicBezTo>
                <a:cubicBezTo>
                  <a:pt x="322" y="822"/>
                  <a:pt x="322" y="822"/>
                  <a:pt x="322" y="822"/>
                </a:cubicBezTo>
                <a:cubicBezTo>
                  <a:pt x="323" y="822"/>
                  <a:pt x="323" y="822"/>
                  <a:pt x="323" y="822"/>
                </a:cubicBezTo>
                <a:cubicBezTo>
                  <a:pt x="322" y="820"/>
                  <a:pt x="322" y="820"/>
                  <a:pt x="322" y="820"/>
                </a:cubicBezTo>
                <a:cubicBezTo>
                  <a:pt x="327" y="822"/>
                  <a:pt x="327" y="822"/>
                  <a:pt x="327" y="822"/>
                </a:cubicBezTo>
                <a:cubicBezTo>
                  <a:pt x="326" y="819"/>
                  <a:pt x="326" y="819"/>
                  <a:pt x="326" y="819"/>
                </a:cubicBezTo>
                <a:cubicBezTo>
                  <a:pt x="319" y="818"/>
                  <a:pt x="319" y="818"/>
                  <a:pt x="319" y="818"/>
                </a:cubicBezTo>
                <a:cubicBezTo>
                  <a:pt x="318" y="817"/>
                  <a:pt x="318" y="817"/>
                  <a:pt x="318" y="817"/>
                </a:cubicBezTo>
                <a:cubicBezTo>
                  <a:pt x="314" y="816"/>
                  <a:pt x="314" y="816"/>
                  <a:pt x="314" y="816"/>
                </a:cubicBezTo>
                <a:cubicBezTo>
                  <a:pt x="311" y="818"/>
                  <a:pt x="311" y="818"/>
                  <a:pt x="311" y="818"/>
                </a:cubicBezTo>
                <a:cubicBezTo>
                  <a:pt x="309" y="816"/>
                  <a:pt x="309" y="816"/>
                  <a:pt x="309" y="816"/>
                </a:cubicBezTo>
                <a:cubicBezTo>
                  <a:pt x="304" y="817"/>
                  <a:pt x="304" y="817"/>
                  <a:pt x="304" y="817"/>
                </a:cubicBezTo>
                <a:cubicBezTo>
                  <a:pt x="307" y="819"/>
                  <a:pt x="307" y="819"/>
                  <a:pt x="307" y="819"/>
                </a:cubicBezTo>
                <a:cubicBezTo>
                  <a:pt x="310" y="817"/>
                  <a:pt x="310" y="817"/>
                  <a:pt x="310" y="817"/>
                </a:cubicBezTo>
                <a:cubicBezTo>
                  <a:pt x="310" y="817"/>
                  <a:pt x="314" y="814"/>
                  <a:pt x="310" y="820"/>
                </a:cubicBezTo>
                <a:cubicBezTo>
                  <a:pt x="307" y="820"/>
                  <a:pt x="307" y="820"/>
                  <a:pt x="307" y="820"/>
                </a:cubicBezTo>
                <a:cubicBezTo>
                  <a:pt x="306" y="819"/>
                  <a:pt x="307" y="819"/>
                  <a:pt x="307" y="819"/>
                </a:cubicBezTo>
                <a:cubicBezTo>
                  <a:pt x="304" y="819"/>
                  <a:pt x="304" y="819"/>
                  <a:pt x="304" y="819"/>
                </a:cubicBezTo>
                <a:cubicBezTo>
                  <a:pt x="302" y="817"/>
                  <a:pt x="302" y="817"/>
                  <a:pt x="302" y="817"/>
                </a:cubicBezTo>
                <a:cubicBezTo>
                  <a:pt x="296" y="818"/>
                  <a:pt x="296" y="818"/>
                  <a:pt x="296" y="818"/>
                </a:cubicBezTo>
                <a:cubicBezTo>
                  <a:pt x="293" y="822"/>
                  <a:pt x="293" y="822"/>
                  <a:pt x="293" y="822"/>
                </a:cubicBezTo>
                <a:cubicBezTo>
                  <a:pt x="291" y="820"/>
                  <a:pt x="291" y="820"/>
                  <a:pt x="291" y="820"/>
                </a:cubicBezTo>
                <a:cubicBezTo>
                  <a:pt x="293" y="819"/>
                  <a:pt x="293" y="819"/>
                  <a:pt x="293" y="819"/>
                </a:cubicBezTo>
                <a:cubicBezTo>
                  <a:pt x="285" y="818"/>
                  <a:pt x="285" y="818"/>
                  <a:pt x="285" y="818"/>
                </a:cubicBezTo>
                <a:cubicBezTo>
                  <a:pt x="284" y="818"/>
                  <a:pt x="293" y="815"/>
                  <a:pt x="282" y="820"/>
                </a:cubicBezTo>
                <a:cubicBezTo>
                  <a:pt x="286" y="820"/>
                  <a:pt x="281" y="818"/>
                  <a:pt x="285" y="816"/>
                </a:cubicBezTo>
                <a:cubicBezTo>
                  <a:pt x="286" y="818"/>
                  <a:pt x="286" y="818"/>
                  <a:pt x="286" y="818"/>
                </a:cubicBezTo>
                <a:cubicBezTo>
                  <a:pt x="289" y="819"/>
                  <a:pt x="291" y="812"/>
                  <a:pt x="292" y="818"/>
                </a:cubicBezTo>
                <a:cubicBezTo>
                  <a:pt x="293" y="817"/>
                  <a:pt x="298" y="821"/>
                  <a:pt x="292" y="815"/>
                </a:cubicBezTo>
                <a:cubicBezTo>
                  <a:pt x="291" y="812"/>
                  <a:pt x="291" y="816"/>
                  <a:pt x="296" y="813"/>
                </a:cubicBezTo>
                <a:cubicBezTo>
                  <a:pt x="295" y="812"/>
                  <a:pt x="299" y="810"/>
                  <a:pt x="293" y="811"/>
                </a:cubicBezTo>
                <a:cubicBezTo>
                  <a:pt x="292" y="812"/>
                  <a:pt x="292" y="812"/>
                  <a:pt x="292" y="812"/>
                </a:cubicBezTo>
                <a:cubicBezTo>
                  <a:pt x="291" y="811"/>
                  <a:pt x="291" y="811"/>
                  <a:pt x="291" y="811"/>
                </a:cubicBezTo>
                <a:cubicBezTo>
                  <a:pt x="288" y="814"/>
                  <a:pt x="288" y="814"/>
                  <a:pt x="288" y="814"/>
                </a:cubicBezTo>
                <a:cubicBezTo>
                  <a:pt x="289" y="812"/>
                  <a:pt x="289" y="812"/>
                  <a:pt x="289" y="812"/>
                </a:cubicBezTo>
                <a:cubicBezTo>
                  <a:pt x="288" y="812"/>
                  <a:pt x="297" y="808"/>
                  <a:pt x="286" y="811"/>
                </a:cubicBezTo>
                <a:cubicBezTo>
                  <a:pt x="292" y="810"/>
                  <a:pt x="292" y="810"/>
                  <a:pt x="292" y="810"/>
                </a:cubicBezTo>
                <a:cubicBezTo>
                  <a:pt x="290" y="808"/>
                  <a:pt x="290" y="808"/>
                  <a:pt x="290" y="808"/>
                </a:cubicBezTo>
                <a:cubicBezTo>
                  <a:pt x="286" y="809"/>
                  <a:pt x="286" y="809"/>
                  <a:pt x="286" y="809"/>
                </a:cubicBezTo>
                <a:cubicBezTo>
                  <a:pt x="286" y="809"/>
                  <a:pt x="286" y="809"/>
                  <a:pt x="286" y="809"/>
                </a:cubicBezTo>
                <a:cubicBezTo>
                  <a:pt x="282" y="804"/>
                  <a:pt x="294" y="809"/>
                  <a:pt x="286" y="802"/>
                </a:cubicBezTo>
                <a:cubicBezTo>
                  <a:pt x="289" y="802"/>
                  <a:pt x="289" y="802"/>
                  <a:pt x="289" y="802"/>
                </a:cubicBezTo>
                <a:cubicBezTo>
                  <a:pt x="290" y="800"/>
                  <a:pt x="290" y="800"/>
                  <a:pt x="290" y="800"/>
                </a:cubicBezTo>
                <a:cubicBezTo>
                  <a:pt x="294" y="800"/>
                  <a:pt x="294" y="800"/>
                  <a:pt x="294" y="800"/>
                </a:cubicBezTo>
                <a:cubicBezTo>
                  <a:pt x="294" y="799"/>
                  <a:pt x="294" y="799"/>
                  <a:pt x="294" y="799"/>
                </a:cubicBezTo>
                <a:cubicBezTo>
                  <a:pt x="299" y="798"/>
                  <a:pt x="299" y="798"/>
                  <a:pt x="299" y="798"/>
                </a:cubicBezTo>
                <a:cubicBezTo>
                  <a:pt x="297" y="797"/>
                  <a:pt x="297" y="797"/>
                  <a:pt x="297" y="797"/>
                </a:cubicBezTo>
                <a:cubicBezTo>
                  <a:pt x="299" y="797"/>
                  <a:pt x="299" y="796"/>
                  <a:pt x="300" y="795"/>
                </a:cubicBezTo>
                <a:cubicBezTo>
                  <a:pt x="295" y="793"/>
                  <a:pt x="295" y="793"/>
                  <a:pt x="295" y="793"/>
                </a:cubicBezTo>
                <a:cubicBezTo>
                  <a:pt x="291" y="794"/>
                  <a:pt x="310" y="803"/>
                  <a:pt x="287" y="793"/>
                </a:cubicBezTo>
                <a:cubicBezTo>
                  <a:pt x="284" y="790"/>
                  <a:pt x="284" y="790"/>
                  <a:pt x="284" y="790"/>
                </a:cubicBezTo>
                <a:cubicBezTo>
                  <a:pt x="283" y="791"/>
                  <a:pt x="283" y="791"/>
                  <a:pt x="283" y="791"/>
                </a:cubicBezTo>
                <a:cubicBezTo>
                  <a:pt x="287" y="787"/>
                  <a:pt x="287" y="787"/>
                  <a:pt x="287" y="787"/>
                </a:cubicBezTo>
                <a:cubicBezTo>
                  <a:pt x="291" y="788"/>
                  <a:pt x="291" y="788"/>
                  <a:pt x="291" y="788"/>
                </a:cubicBezTo>
                <a:cubicBezTo>
                  <a:pt x="292" y="787"/>
                  <a:pt x="292" y="787"/>
                  <a:pt x="292" y="787"/>
                </a:cubicBezTo>
                <a:cubicBezTo>
                  <a:pt x="291" y="786"/>
                  <a:pt x="291" y="786"/>
                  <a:pt x="291" y="786"/>
                </a:cubicBezTo>
                <a:cubicBezTo>
                  <a:pt x="295" y="784"/>
                  <a:pt x="295" y="784"/>
                  <a:pt x="295" y="784"/>
                </a:cubicBezTo>
                <a:cubicBezTo>
                  <a:pt x="292" y="783"/>
                  <a:pt x="292" y="783"/>
                  <a:pt x="292" y="783"/>
                </a:cubicBezTo>
                <a:cubicBezTo>
                  <a:pt x="294" y="781"/>
                  <a:pt x="294" y="781"/>
                  <a:pt x="294" y="781"/>
                </a:cubicBezTo>
                <a:cubicBezTo>
                  <a:pt x="294" y="778"/>
                  <a:pt x="294" y="778"/>
                  <a:pt x="294" y="778"/>
                </a:cubicBezTo>
                <a:cubicBezTo>
                  <a:pt x="290" y="776"/>
                  <a:pt x="290" y="776"/>
                  <a:pt x="290" y="776"/>
                </a:cubicBezTo>
                <a:cubicBezTo>
                  <a:pt x="292" y="774"/>
                  <a:pt x="292" y="774"/>
                  <a:pt x="292" y="774"/>
                </a:cubicBezTo>
                <a:cubicBezTo>
                  <a:pt x="286" y="770"/>
                  <a:pt x="286" y="770"/>
                  <a:pt x="286" y="770"/>
                </a:cubicBezTo>
                <a:cubicBezTo>
                  <a:pt x="286" y="765"/>
                  <a:pt x="286" y="765"/>
                  <a:pt x="286" y="765"/>
                </a:cubicBezTo>
                <a:cubicBezTo>
                  <a:pt x="289" y="764"/>
                  <a:pt x="289" y="764"/>
                  <a:pt x="289" y="764"/>
                </a:cubicBezTo>
                <a:cubicBezTo>
                  <a:pt x="289" y="760"/>
                  <a:pt x="289" y="760"/>
                  <a:pt x="289" y="760"/>
                </a:cubicBezTo>
                <a:cubicBezTo>
                  <a:pt x="289" y="760"/>
                  <a:pt x="286" y="761"/>
                  <a:pt x="290" y="760"/>
                </a:cubicBezTo>
                <a:cubicBezTo>
                  <a:pt x="286" y="758"/>
                  <a:pt x="286" y="758"/>
                  <a:pt x="286" y="758"/>
                </a:cubicBezTo>
                <a:cubicBezTo>
                  <a:pt x="288" y="757"/>
                  <a:pt x="288" y="757"/>
                  <a:pt x="288" y="757"/>
                </a:cubicBezTo>
                <a:cubicBezTo>
                  <a:pt x="295" y="758"/>
                  <a:pt x="295" y="758"/>
                  <a:pt x="295" y="758"/>
                </a:cubicBezTo>
                <a:cubicBezTo>
                  <a:pt x="296" y="758"/>
                  <a:pt x="296" y="758"/>
                  <a:pt x="296" y="758"/>
                </a:cubicBezTo>
                <a:cubicBezTo>
                  <a:pt x="296" y="756"/>
                  <a:pt x="296" y="756"/>
                  <a:pt x="296" y="756"/>
                </a:cubicBezTo>
                <a:cubicBezTo>
                  <a:pt x="297" y="755"/>
                  <a:pt x="297" y="755"/>
                  <a:pt x="297" y="755"/>
                </a:cubicBezTo>
                <a:cubicBezTo>
                  <a:pt x="293" y="752"/>
                  <a:pt x="293" y="752"/>
                  <a:pt x="293" y="752"/>
                </a:cubicBezTo>
                <a:cubicBezTo>
                  <a:pt x="292" y="752"/>
                  <a:pt x="292" y="752"/>
                  <a:pt x="292" y="752"/>
                </a:cubicBezTo>
                <a:cubicBezTo>
                  <a:pt x="298" y="750"/>
                  <a:pt x="298" y="750"/>
                  <a:pt x="298" y="750"/>
                </a:cubicBezTo>
                <a:cubicBezTo>
                  <a:pt x="299" y="750"/>
                  <a:pt x="299" y="750"/>
                  <a:pt x="299" y="750"/>
                </a:cubicBezTo>
                <a:cubicBezTo>
                  <a:pt x="300" y="750"/>
                  <a:pt x="296" y="753"/>
                  <a:pt x="297" y="751"/>
                </a:cubicBezTo>
                <a:cubicBezTo>
                  <a:pt x="301" y="752"/>
                  <a:pt x="301" y="752"/>
                  <a:pt x="301" y="752"/>
                </a:cubicBezTo>
                <a:cubicBezTo>
                  <a:pt x="305" y="751"/>
                  <a:pt x="305" y="751"/>
                  <a:pt x="305" y="751"/>
                </a:cubicBezTo>
                <a:cubicBezTo>
                  <a:pt x="305" y="747"/>
                  <a:pt x="305" y="747"/>
                  <a:pt x="305" y="747"/>
                </a:cubicBezTo>
                <a:cubicBezTo>
                  <a:pt x="310" y="747"/>
                  <a:pt x="310" y="747"/>
                  <a:pt x="310" y="747"/>
                </a:cubicBezTo>
                <a:cubicBezTo>
                  <a:pt x="310" y="746"/>
                  <a:pt x="310" y="746"/>
                  <a:pt x="310" y="746"/>
                </a:cubicBezTo>
                <a:cubicBezTo>
                  <a:pt x="315" y="745"/>
                  <a:pt x="315" y="745"/>
                  <a:pt x="315" y="745"/>
                </a:cubicBezTo>
                <a:cubicBezTo>
                  <a:pt x="318" y="745"/>
                  <a:pt x="318" y="745"/>
                  <a:pt x="318" y="745"/>
                </a:cubicBezTo>
                <a:cubicBezTo>
                  <a:pt x="321" y="741"/>
                  <a:pt x="321" y="741"/>
                  <a:pt x="321" y="741"/>
                </a:cubicBezTo>
                <a:cubicBezTo>
                  <a:pt x="319" y="738"/>
                  <a:pt x="319" y="738"/>
                  <a:pt x="319" y="738"/>
                </a:cubicBezTo>
                <a:cubicBezTo>
                  <a:pt x="317" y="737"/>
                  <a:pt x="319" y="743"/>
                  <a:pt x="315" y="738"/>
                </a:cubicBezTo>
                <a:cubicBezTo>
                  <a:pt x="313" y="740"/>
                  <a:pt x="313" y="740"/>
                  <a:pt x="313" y="740"/>
                </a:cubicBezTo>
                <a:cubicBezTo>
                  <a:pt x="312" y="736"/>
                  <a:pt x="312" y="736"/>
                  <a:pt x="312" y="736"/>
                </a:cubicBezTo>
                <a:cubicBezTo>
                  <a:pt x="309" y="736"/>
                  <a:pt x="309" y="736"/>
                  <a:pt x="309" y="736"/>
                </a:cubicBezTo>
                <a:cubicBezTo>
                  <a:pt x="309" y="737"/>
                  <a:pt x="304" y="738"/>
                  <a:pt x="309" y="739"/>
                </a:cubicBezTo>
                <a:cubicBezTo>
                  <a:pt x="303" y="742"/>
                  <a:pt x="303" y="742"/>
                  <a:pt x="303" y="742"/>
                </a:cubicBezTo>
                <a:cubicBezTo>
                  <a:pt x="300" y="742"/>
                  <a:pt x="300" y="742"/>
                  <a:pt x="300" y="742"/>
                </a:cubicBezTo>
                <a:cubicBezTo>
                  <a:pt x="299" y="739"/>
                  <a:pt x="299" y="739"/>
                  <a:pt x="299" y="739"/>
                </a:cubicBezTo>
                <a:cubicBezTo>
                  <a:pt x="296" y="738"/>
                  <a:pt x="296" y="738"/>
                  <a:pt x="296" y="738"/>
                </a:cubicBezTo>
                <a:cubicBezTo>
                  <a:pt x="300" y="736"/>
                  <a:pt x="300" y="736"/>
                  <a:pt x="300" y="736"/>
                </a:cubicBezTo>
                <a:cubicBezTo>
                  <a:pt x="304" y="739"/>
                  <a:pt x="304" y="739"/>
                  <a:pt x="304" y="739"/>
                </a:cubicBezTo>
                <a:cubicBezTo>
                  <a:pt x="306" y="736"/>
                  <a:pt x="306" y="736"/>
                  <a:pt x="306" y="736"/>
                </a:cubicBezTo>
                <a:cubicBezTo>
                  <a:pt x="305" y="735"/>
                  <a:pt x="305" y="735"/>
                  <a:pt x="305" y="735"/>
                </a:cubicBezTo>
                <a:cubicBezTo>
                  <a:pt x="302" y="736"/>
                  <a:pt x="302" y="736"/>
                  <a:pt x="302" y="736"/>
                </a:cubicBezTo>
                <a:cubicBezTo>
                  <a:pt x="301" y="733"/>
                  <a:pt x="301" y="733"/>
                  <a:pt x="301" y="733"/>
                </a:cubicBezTo>
                <a:cubicBezTo>
                  <a:pt x="301" y="732"/>
                  <a:pt x="301" y="732"/>
                  <a:pt x="301" y="732"/>
                </a:cubicBezTo>
                <a:cubicBezTo>
                  <a:pt x="303" y="731"/>
                  <a:pt x="303" y="731"/>
                  <a:pt x="303" y="731"/>
                </a:cubicBezTo>
                <a:cubicBezTo>
                  <a:pt x="304" y="732"/>
                  <a:pt x="304" y="732"/>
                  <a:pt x="304" y="732"/>
                </a:cubicBezTo>
                <a:cubicBezTo>
                  <a:pt x="307" y="731"/>
                  <a:pt x="307" y="731"/>
                  <a:pt x="307" y="731"/>
                </a:cubicBezTo>
                <a:cubicBezTo>
                  <a:pt x="305" y="729"/>
                  <a:pt x="305" y="729"/>
                  <a:pt x="305" y="729"/>
                </a:cubicBezTo>
                <a:cubicBezTo>
                  <a:pt x="307" y="728"/>
                  <a:pt x="307" y="728"/>
                  <a:pt x="307" y="728"/>
                </a:cubicBezTo>
                <a:cubicBezTo>
                  <a:pt x="305" y="727"/>
                  <a:pt x="305" y="727"/>
                  <a:pt x="305" y="727"/>
                </a:cubicBezTo>
                <a:cubicBezTo>
                  <a:pt x="289" y="736"/>
                  <a:pt x="289" y="736"/>
                  <a:pt x="289" y="736"/>
                </a:cubicBezTo>
                <a:cubicBezTo>
                  <a:pt x="291" y="738"/>
                  <a:pt x="291" y="738"/>
                  <a:pt x="291" y="738"/>
                </a:cubicBezTo>
                <a:cubicBezTo>
                  <a:pt x="289" y="739"/>
                  <a:pt x="289" y="739"/>
                  <a:pt x="289" y="739"/>
                </a:cubicBezTo>
                <a:cubicBezTo>
                  <a:pt x="286" y="736"/>
                  <a:pt x="286" y="736"/>
                  <a:pt x="286" y="736"/>
                </a:cubicBezTo>
                <a:cubicBezTo>
                  <a:pt x="286" y="736"/>
                  <a:pt x="291" y="733"/>
                  <a:pt x="285" y="738"/>
                </a:cubicBezTo>
                <a:cubicBezTo>
                  <a:pt x="285" y="740"/>
                  <a:pt x="285" y="740"/>
                  <a:pt x="285" y="740"/>
                </a:cubicBezTo>
                <a:cubicBezTo>
                  <a:pt x="278" y="743"/>
                  <a:pt x="278" y="743"/>
                  <a:pt x="278" y="743"/>
                </a:cubicBezTo>
                <a:cubicBezTo>
                  <a:pt x="276" y="741"/>
                  <a:pt x="276" y="741"/>
                  <a:pt x="276" y="741"/>
                </a:cubicBezTo>
                <a:cubicBezTo>
                  <a:pt x="272" y="740"/>
                  <a:pt x="272" y="740"/>
                  <a:pt x="272" y="740"/>
                </a:cubicBezTo>
                <a:cubicBezTo>
                  <a:pt x="272" y="738"/>
                  <a:pt x="272" y="738"/>
                  <a:pt x="272" y="738"/>
                </a:cubicBezTo>
                <a:cubicBezTo>
                  <a:pt x="267" y="738"/>
                  <a:pt x="267" y="738"/>
                  <a:pt x="267" y="738"/>
                </a:cubicBezTo>
                <a:cubicBezTo>
                  <a:pt x="269" y="734"/>
                  <a:pt x="269" y="734"/>
                  <a:pt x="269" y="734"/>
                </a:cubicBezTo>
                <a:cubicBezTo>
                  <a:pt x="261" y="734"/>
                  <a:pt x="261" y="734"/>
                  <a:pt x="261" y="734"/>
                </a:cubicBezTo>
                <a:cubicBezTo>
                  <a:pt x="260" y="734"/>
                  <a:pt x="260" y="735"/>
                  <a:pt x="260" y="736"/>
                </a:cubicBezTo>
                <a:cubicBezTo>
                  <a:pt x="262" y="736"/>
                  <a:pt x="262" y="736"/>
                  <a:pt x="262" y="736"/>
                </a:cubicBezTo>
                <a:cubicBezTo>
                  <a:pt x="261" y="736"/>
                  <a:pt x="259" y="736"/>
                  <a:pt x="259" y="739"/>
                </a:cubicBezTo>
                <a:cubicBezTo>
                  <a:pt x="264" y="743"/>
                  <a:pt x="264" y="743"/>
                  <a:pt x="264" y="743"/>
                </a:cubicBezTo>
                <a:cubicBezTo>
                  <a:pt x="258" y="742"/>
                  <a:pt x="258" y="742"/>
                  <a:pt x="258" y="742"/>
                </a:cubicBezTo>
                <a:cubicBezTo>
                  <a:pt x="258" y="743"/>
                  <a:pt x="258" y="743"/>
                  <a:pt x="258" y="743"/>
                </a:cubicBezTo>
                <a:cubicBezTo>
                  <a:pt x="255" y="743"/>
                  <a:pt x="255" y="743"/>
                  <a:pt x="255" y="743"/>
                </a:cubicBezTo>
                <a:cubicBezTo>
                  <a:pt x="258" y="742"/>
                  <a:pt x="258" y="742"/>
                  <a:pt x="258" y="742"/>
                </a:cubicBezTo>
                <a:cubicBezTo>
                  <a:pt x="259" y="741"/>
                  <a:pt x="259" y="741"/>
                  <a:pt x="259" y="741"/>
                </a:cubicBezTo>
                <a:cubicBezTo>
                  <a:pt x="256" y="738"/>
                  <a:pt x="256" y="738"/>
                  <a:pt x="256" y="738"/>
                </a:cubicBezTo>
                <a:cubicBezTo>
                  <a:pt x="255" y="739"/>
                  <a:pt x="251" y="741"/>
                  <a:pt x="253" y="742"/>
                </a:cubicBezTo>
                <a:cubicBezTo>
                  <a:pt x="248" y="743"/>
                  <a:pt x="248" y="743"/>
                  <a:pt x="248" y="743"/>
                </a:cubicBezTo>
                <a:cubicBezTo>
                  <a:pt x="246" y="745"/>
                  <a:pt x="246" y="745"/>
                  <a:pt x="246" y="745"/>
                </a:cubicBezTo>
                <a:cubicBezTo>
                  <a:pt x="245" y="746"/>
                  <a:pt x="245" y="746"/>
                  <a:pt x="245" y="746"/>
                </a:cubicBezTo>
                <a:cubicBezTo>
                  <a:pt x="240" y="743"/>
                  <a:pt x="240" y="743"/>
                  <a:pt x="240" y="743"/>
                </a:cubicBezTo>
                <a:cubicBezTo>
                  <a:pt x="240" y="742"/>
                  <a:pt x="240" y="742"/>
                  <a:pt x="240" y="742"/>
                </a:cubicBezTo>
                <a:cubicBezTo>
                  <a:pt x="236" y="746"/>
                  <a:pt x="236" y="746"/>
                  <a:pt x="236" y="746"/>
                </a:cubicBezTo>
                <a:cubicBezTo>
                  <a:pt x="239" y="748"/>
                  <a:pt x="239" y="748"/>
                  <a:pt x="239" y="748"/>
                </a:cubicBezTo>
                <a:cubicBezTo>
                  <a:pt x="237" y="750"/>
                  <a:pt x="237" y="750"/>
                  <a:pt x="237" y="750"/>
                </a:cubicBezTo>
                <a:cubicBezTo>
                  <a:pt x="239" y="751"/>
                  <a:pt x="239" y="751"/>
                  <a:pt x="239" y="751"/>
                </a:cubicBezTo>
                <a:cubicBezTo>
                  <a:pt x="234" y="751"/>
                  <a:pt x="234" y="751"/>
                  <a:pt x="234" y="751"/>
                </a:cubicBezTo>
                <a:cubicBezTo>
                  <a:pt x="234" y="750"/>
                  <a:pt x="234" y="750"/>
                  <a:pt x="234" y="750"/>
                </a:cubicBezTo>
                <a:cubicBezTo>
                  <a:pt x="231" y="748"/>
                  <a:pt x="231" y="748"/>
                  <a:pt x="231" y="748"/>
                </a:cubicBezTo>
                <a:cubicBezTo>
                  <a:pt x="230" y="748"/>
                  <a:pt x="230" y="748"/>
                  <a:pt x="230" y="748"/>
                </a:cubicBezTo>
                <a:cubicBezTo>
                  <a:pt x="237" y="744"/>
                  <a:pt x="237" y="744"/>
                  <a:pt x="237" y="744"/>
                </a:cubicBezTo>
                <a:cubicBezTo>
                  <a:pt x="236" y="744"/>
                  <a:pt x="236" y="744"/>
                  <a:pt x="236" y="744"/>
                </a:cubicBezTo>
                <a:cubicBezTo>
                  <a:pt x="239" y="741"/>
                  <a:pt x="239" y="741"/>
                  <a:pt x="239" y="741"/>
                </a:cubicBezTo>
                <a:cubicBezTo>
                  <a:pt x="242" y="741"/>
                  <a:pt x="242" y="741"/>
                  <a:pt x="242" y="741"/>
                </a:cubicBezTo>
                <a:cubicBezTo>
                  <a:pt x="243" y="738"/>
                  <a:pt x="243" y="738"/>
                  <a:pt x="243" y="738"/>
                </a:cubicBezTo>
                <a:cubicBezTo>
                  <a:pt x="245" y="739"/>
                  <a:pt x="245" y="739"/>
                  <a:pt x="245" y="739"/>
                </a:cubicBezTo>
                <a:cubicBezTo>
                  <a:pt x="246" y="741"/>
                  <a:pt x="239" y="739"/>
                  <a:pt x="246" y="742"/>
                </a:cubicBezTo>
                <a:cubicBezTo>
                  <a:pt x="250" y="741"/>
                  <a:pt x="250" y="741"/>
                  <a:pt x="250" y="741"/>
                </a:cubicBezTo>
                <a:cubicBezTo>
                  <a:pt x="255" y="737"/>
                  <a:pt x="255" y="737"/>
                  <a:pt x="255" y="737"/>
                </a:cubicBezTo>
                <a:cubicBezTo>
                  <a:pt x="258" y="733"/>
                  <a:pt x="258" y="733"/>
                  <a:pt x="258" y="733"/>
                </a:cubicBezTo>
                <a:cubicBezTo>
                  <a:pt x="257" y="732"/>
                  <a:pt x="257" y="732"/>
                  <a:pt x="257" y="732"/>
                </a:cubicBezTo>
                <a:cubicBezTo>
                  <a:pt x="258" y="731"/>
                  <a:pt x="258" y="731"/>
                  <a:pt x="258" y="731"/>
                </a:cubicBezTo>
                <a:cubicBezTo>
                  <a:pt x="258" y="730"/>
                  <a:pt x="258" y="730"/>
                  <a:pt x="258" y="730"/>
                </a:cubicBezTo>
                <a:cubicBezTo>
                  <a:pt x="260" y="732"/>
                  <a:pt x="260" y="732"/>
                  <a:pt x="260" y="732"/>
                </a:cubicBezTo>
                <a:cubicBezTo>
                  <a:pt x="263" y="730"/>
                  <a:pt x="263" y="730"/>
                  <a:pt x="263" y="730"/>
                </a:cubicBezTo>
                <a:cubicBezTo>
                  <a:pt x="258" y="729"/>
                  <a:pt x="258" y="729"/>
                  <a:pt x="258" y="729"/>
                </a:cubicBezTo>
                <a:cubicBezTo>
                  <a:pt x="246" y="734"/>
                  <a:pt x="246" y="734"/>
                  <a:pt x="246" y="734"/>
                </a:cubicBezTo>
                <a:cubicBezTo>
                  <a:pt x="224" y="748"/>
                  <a:pt x="224" y="748"/>
                  <a:pt x="224" y="748"/>
                </a:cubicBezTo>
                <a:cubicBezTo>
                  <a:pt x="223" y="750"/>
                  <a:pt x="223" y="750"/>
                  <a:pt x="223" y="750"/>
                </a:cubicBezTo>
                <a:cubicBezTo>
                  <a:pt x="227" y="750"/>
                  <a:pt x="227" y="750"/>
                  <a:pt x="227" y="750"/>
                </a:cubicBezTo>
                <a:cubicBezTo>
                  <a:pt x="231" y="751"/>
                  <a:pt x="231" y="751"/>
                  <a:pt x="231" y="751"/>
                </a:cubicBezTo>
                <a:cubicBezTo>
                  <a:pt x="232" y="752"/>
                  <a:pt x="232" y="752"/>
                  <a:pt x="232" y="752"/>
                </a:cubicBezTo>
                <a:cubicBezTo>
                  <a:pt x="220" y="759"/>
                  <a:pt x="220" y="759"/>
                  <a:pt x="220" y="759"/>
                </a:cubicBezTo>
                <a:cubicBezTo>
                  <a:pt x="214" y="762"/>
                  <a:pt x="214" y="762"/>
                  <a:pt x="214" y="762"/>
                </a:cubicBezTo>
                <a:cubicBezTo>
                  <a:pt x="210" y="766"/>
                  <a:pt x="210" y="766"/>
                  <a:pt x="210" y="766"/>
                </a:cubicBezTo>
                <a:cubicBezTo>
                  <a:pt x="207" y="764"/>
                  <a:pt x="207" y="764"/>
                  <a:pt x="207" y="764"/>
                </a:cubicBezTo>
                <a:cubicBezTo>
                  <a:pt x="190" y="776"/>
                  <a:pt x="190" y="776"/>
                  <a:pt x="190" y="776"/>
                </a:cubicBezTo>
                <a:cubicBezTo>
                  <a:pt x="190" y="778"/>
                  <a:pt x="190" y="778"/>
                  <a:pt x="190" y="778"/>
                </a:cubicBezTo>
                <a:cubicBezTo>
                  <a:pt x="186" y="779"/>
                  <a:pt x="186" y="779"/>
                  <a:pt x="186" y="779"/>
                </a:cubicBezTo>
                <a:cubicBezTo>
                  <a:pt x="185" y="780"/>
                  <a:pt x="185" y="780"/>
                  <a:pt x="185" y="780"/>
                </a:cubicBezTo>
                <a:cubicBezTo>
                  <a:pt x="180" y="783"/>
                  <a:pt x="180" y="783"/>
                  <a:pt x="180" y="783"/>
                </a:cubicBezTo>
                <a:cubicBezTo>
                  <a:pt x="179" y="785"/>
                  <a:pt x="189" y="777"/>
                  <a:pt x="176" y="786"/>
                </a:cubicBezTo>
                <a:cubicBezTo>
                  <a:pt x="181" y="779"/>
                  <a:pt x="181" y="779"/>
                  <a:pt x="181" y="779"/>
                </a:cubicBezTo>
                <a:cubicBezTo>
                  <a:pt x="185" y="778"/>
                  <a:pt x="185" y="778"/>
                  <a:pt x="185" y="778"/>
                </a:cubicBezTo>
                <a:cubicBezTo>
                  <a:pt x="182" y="775"/>
                  <a:pt x="182" y="775"/>
                  <a:pt x="182" y="775"/>
                </a:cubicBezTo>
                <a:cubicBezTo>
                  <a:pt x="179" y="779"/>
                  <a:pt x="179" y="779"/>
                  <a:pt x="179" y="779"/>
                </a:cubicBezTo>
                <a:cubicBezTo>
                  <a:pt x="175" y="779"/>
                  <a:pt x="175" y="779"/>
                  <a:pt x="175" y="779"/>
                </a:cubicBezTo>
                <a:cubicBezTo>
                  <a:pt x="177" y="778"/>
                  <a:pt x="177" y="775"/>
                  <a:pt x="176" y="774"/>
                </a:cubicBezTo>
                <a:cubicBezTo>
                  <a:pt x="172" y="774"/>
                  <a:pt x="172" y="774"/>
                  <a:pt x="172" y="774"/>
                </a:cubicBezTo>
                <a:cubicBezTo>
                  <a:pt x="170" y="779"/>
                  <a:pt x="170" y="779"/>
                  <a:pt x="170" y="779"/>
                </a:cubicBezTo>
                <a:cubicBezTo>
                  <a:pt x="172" y="778"/>
                  <a:pt x="169" y="783"/>
                  <a:pt x="174" y="780"/>
                </a:cubicBezTo>
                <a:cubicBezTo>
                  <a:pt x="172" y="783"/>
                  <a:pt x="172" y="783"/>
                  <a:pt x="172" y="783"/>
                </a:cubicBezTo>
                <a:cubicBezTo>
                  <a:pt x="167" y="784"/>
                  <a:pt x="167" y="784"/>
                  <a:pt x="167" y="784"/>
                </a:cubicBezTo>
                <a:cubicBezTo>
                  <a:pt x="165" y="782"/>
                  <a:pt x="165" y="782"/>
                  <a:pt x="165" y="782"/>
                </a:cubicBezTo>
                <a:cubicBezTo>
                  <a:pt x="161" y="776"/>
                  <a:pt x="161" y="776"/>
                  <a:pt x="161" y="776"/>
                </a:cubicBezTo>
                <a:cubicBezTo>
                  <a:pt x="160" y="776"/>
                  <a:pt x="160" y="776"/>
                  <a:pt x="160" y="776"/>
                </a:cubicBezTo>
                <a:cubicBezTo>
                  <a:pt x="161" y="773"/>
                  <a:pt x="169" y="774"/>
                  <a:pt x="170" y="768"/>
                </a:cubicBezTo>
                <a:cubicBezTo>
                  <a:pt x="173" y="768"/>
                  <a:pt x="173" y="768"/>
                  <a:pt x="173" y="768"/>
                </a:cubicBezTo>
                <a:cubicBezTo>
                  <a:pt x="178" y="761"/>
                  <a:pt x="178" y="761"/>
                  <a:pt x="178" y="761"/>
                </a:cubicBezTo>
                <a:cubicBezTo>
                  <a:pt x="176" y="760"/>
                  <a:pt x="176" y="760"/>
                  <a:pt x="176" y="760"/>
                </a:cubicBezTo>
                <a:cubicBezTo>
                  <a:pt x="179" y="756"/>
                  <a:pt x="179" y="756"/>
                  <a:pt x="179" y="756"/>
                </a:cubicBezTo>
                <a:cubicBezTo>
                  <a:pt x="170" y="754"/>
                  <a:pt x="170" y="754"/>
                  <a:pt x="170" y="754"/>
                </a:cubicBezTo>
                <a:cubicBezTo>
                  <a:pt x="169" y="752"/>
                  <a:pt x="169" y="752"/>
                  <a:pt x="169" y="752"/>
                </a:cubicBezTo>
                <a:cubicBezTo>
                  <a:pt x="166" y="754"/>
                  <a:pt x="166" y="754"/>
                  <a:pt x="166" y="754"/>
                </a:cubicBezTo>
                <a:cubicBezTo>
                  <a:pt x="167" y="755"/>
                  <a:pt x="167" y="755"/>
                  <a:pt x="167" y="755"/>
                </a:cubicBezTo>
                <a:cubicBezTo>
                  <a:pt x="158" y="757"/>
                  <a:pt x="158" y="757"/>
                  <a:pt x="158" y="757"/>
                </a:cubicBezTo>
                <a:cubicBezTo>
                  <a:pt x="153" y="760"/>
                  <a:pt x="153" y="760"/>
                  <a:pt x="153" y="760"/>
                </a:cubicBezTo>
                <a:cubicBezTo>
                  <a:pt x="152" y="764"/>
                  <a:pt x="167" y="751"/>
                  <a:pt x="146" y="763"/>
                </a:cubicBezTo>
                <a:cubicBezTo>
                  <a:pt x="144" y="763"/>
                  <a:pt x="144" y="763"/>
                  <a:pt x="144" y="763"/>
                </a:cubicBezTo>
                <a:cubicBezTo>
                  <a:pt x="143" y="762"/>
                  <a:pt x="143" y="762"/>
                  <a:pt x="143" y="762"/>
                </a:cubicBezTo>
                <a:cubicBezTo>
                  <a:pt x="147" y="761"/>
                  <a:pt x="147" y="761"/>
                  <a:pt x="147" y="761"/>
                </a:cubicBezTo>
                <a:cubicBezTo>
                  <a:pt x="151" y="757"/>
                  <a:pt x="151" y="757"/>
                  <a:pt x="151" y="757"/>
                </a:cubicBezTo>
                <a:cubicBezTo>
                  <a:pt x="151" y="753"/>
                  <a:pt x="151" y="753"/>
                  <a:pt x="151" y="753"/>
                </a:cubicBezTo>
                <a:cubicBezTo>
                  <a:pt x="153" y="754"/>
                  <a:pt x="153" y="754"/>
                  <a:pt x="153" y="754"/>
                </a:cubicBezTo>
                <a:cubicBezTo>
                  <a:pt x="156" y="751"/>
                  <a:pt x="156" y="751"/>
                  <a:pt x="156" y="751"/>
                </a:cubicBezTo>
                <a:cubicBezTo>
                  <a:pt x="154" y="750"/>
                  <a:pt x="154" y="750"/>
                  <a:pt x="154" y="750"/>
                </a:cubicBezTo>
                <a:cubicBezTo>
                  <a:pt x="150" y="748"/>
                  <a:pt x="150" y="748"/>
                  <a:pt x="150" y="748"/>
                </a:cubicBezTo>
                <a:cubicBezTo>
                  <a:pt x="142" y="751"/>
                  <a:pt x="142" y="751"/>
                  <a:pt x="142" y="751"/>
                </a:cubicBezTo>
                <a:cubicBezTo>
                  <a:pt x="139" y="755"/>
                  <a:pt x="139" y="755"/>
                  <a:pt x="139" y="755"/>
                </a:cubicBezTo>
                <a:cubicBezTo>
                  <a:pt x="136" y="754"/>
                  <a:pt x="145" y="749"/>
                  <a:pt x="135" y="755"/>
                </a:cubicBezTo>
                <a:cubicBezTo>
                  <a:pt x="138" y="752"/>
                  <a:pt x="138" y="752"/>
                  <a:pt x="138" y="752"/>
                </a:cubicBezTo>
                <a:cubicBezTo>
                  <a:pt x="142" y="750"/>
                  <a:pt x="142" y="750"/>
                  <a:pt x="142" y="750"/>
                </a:cubicBezTo>
                <a:cubicBezTo>
                  <a:pt x="142" y="748"/>
                  <a:pt x="142" y="748"/>
                  <a:pt x="142" y="748"/>
                </a:cubicBezTo>
                <a:cubicBezTo>
                  <a:pt x="137" y="749"/>
                  <a:pt x="137" y="749"/>
                  <a:pt x="137" y="749"/>
                </a:cubicBezTo>
                <a:cubicBezTo>
                  <a:pt x="130" y="757"/>
                  <a:pt x="130" y="757"/>
                  <a:pt x="130" y="757"/>
                </a:cubicBezTo>
                <a:cubicBezTo>
                  <a:pt x="135" y="756"/>
                  <a:pt x="135" y="756"/>
                  <a:pt x="135" y="756"/>
                </a:cubicBezTo>
                <a:cubicBezTo>
                  <a:pt x="130" y="760"/>
                  <a:pt x="130" y="760"/>
                  <a:pt x="130" y="760"/>
                </a:cubicBezTo>
                <a:cubicBezTo>
                  <a:pt x="130" y="758"/>
                  <a:pt x="130" y="758"/>
                  <a:pt x="130" y="758"/>
                </a:cubicBezTo>
                <a:cubicBezTo>
                  <a:pt x="128" y="760"/>
                  <a:pt x="128" y="760"/>
                  <a:pt x="128" y="760"/>
                </a:cubicBezTo>
                <a:cubicBezTo>
                  <a:pt x="123" y="760"/>
                  <a:pt x="123" y="760"/>
                  <a:pt x="123" y="760"/>
                </a:cubicBezTo>
                <a:cubicBezTo>
                  <a:pt x="119" y="764"/>
                  <a:pt x="119" y="764"/>
                  <a:pt x="119" y="764"/>
                </a:cubicBezTo>
                <a:cubicBezTo>
                  <a:pt x="113" y="763"/>
                  <a:pt x="113" y="763"/>
                  <a:pt x="113" y="763"/>
                </a:cubicBezTo>
                <a:cubicBezTo>
                  <a:pt x="111" y="761"/>
                  <a:pt x="111" y="761"/>
                  <a:pt x="111" y="761"/>
                </a:cubicBezTo>
                <a:cubicBezTo>
                  <a:pt x="112" y="759"/>
                  <a:pt x="112" y="759"/>
                  <a:pt x="112" y="759"/>
                </a:cubicBezTo>
                <a:cubicBezTo>
                  <a:pt x="110" y="756"/>
                  <a:pt x="110" y="756"/>
                  <a:pt x="110" y="756"/>
                </a:cubicBezTo>
                <a:cubicBezTo>
                  <a:pt x="112" y="756"/>
                  <a:pt x="114" y="754"/>
                  <a:pt x="115" y="754"/>
                </a:cubicBezTo>
                <a:cubicBezTo>
                  <a:pt x="112" y="754"/>
                  <a:pt x="112" y="754"/>
                  <a:pt x="112" y="754"/>
                </a:cubicBezTo>
                <a:cubicBezTo>
                  <a:pt x="120" y="744"/>
                  <a:pt x="120" y="744"/>
                  <a:pt x="120" y="744"/>
                </a:cubicBezTo>
                <a:cubicBezTo>
                  <a:pt x="117" y="744"/>
                  <a:pt x="117" y="744"/>
                  <a:pt x="117" y="744"/>
                </a:cubicBezTo>
                <a:cubicBezTo>
                  <a:pt x="118" y="744"/>
                  <a:pt x="114" y="747"/>
                  <a:pt x="117" y="743"/>
                </a:cubicBezTo>
                <a:cubicBezTo>
                  <a:pt x="115" y="743"/>
                  <a:pt x="115" y="743"/>
                  <a:pt x="115" y="743"/>
                </a:cubicBezTo>
                <a:cubicBezTo>
                  <a:pt x="119" y="739"/>
                  <a:pt x="120" y="747"/>
                  <a:pt x="122" y="739"/>
                </a:cubicBezTo>
                <a:cubicBezTo>
                  <a:pt x="117" y="739"/>
                  <a:pt x="117" y="739"/>
                  <a:pt x="117" y="739"/>
                </a:cubicBezTo>
                <a:cubicBezTo>
                  <a:pt x="105" y="750"/>
                  <a:pt x="105" y="750"/>
                  <a:pt x="105" y="750"/>
                </a:cubicBezTo>
                <a:cubicBezTo>
                  <a:pt x="99" y="755"/>
                  <a:pt x="99" y="755"/>
                  <a:pt x="99" y="755"/>
                </a:cubicBezTo>
                <a:cubicBezTo>
                  <a:pt x="99" y="755"/>
                  <a:pt x="99" y="755"/>
                  <a:pt x="99" y="756"/>
                </a:cubicBezTo>
                <a:cubicBezTo>
                  <a:pt x="96" y="755"/>
                  <a:pt x="96" y="755"/>
                  <a:pt x="96" y="755"/>
                </a:cubicBezTo>
                <a:cubicBezTo>
                  <a:pt x="102" y="750"/>
                  <a:pt x="102" y="750"/>
                  <a:pt x="102" y="750"/>
                </a:cubicBezTo>
                <a:cubicBezTo>
                  <a:pt x="101" y="749"/>
                  <a:pt x="101" y="749"/>
                  <a:pt x="101" y="749"/>
                </a:cubicBezTo>
                <a:cubicBezTo>
                  <a:pt x="105" y="745"/>
                  <a:pt x="105" y="745"/>
                  <a:pt x="105" y="745"/>
                </a:cubicBezTo>
                <a:cubicBezTo>
                  <a:pt x="103" y="744"/>
                  <a:pt x="103" y="744"/>
                  <a:pt x="103" y="744"/>
                </a:cubicBezTo>
                <a:cubicBezTo>
                  <a:pt x="104" y="747"/>
                  <a:pt x="99" y="743"/>
                  <a:pt x="99" y="749"/>
                </a:cubicBezTo>
                <a:cubicBezTo>
                  <a:pt x="98" y="750"/>
                  <a:pt x="98" y="750"/>
                  <a:pt x="98" y="750"/>
                </a:cubicBezTo>
                <a:cubicBezTo>
                  <a:pt x="96" y="748"/>
                  <a:pt x="96" y="748"/>
                  <a:pt x="96" y="748"/>
                </a:cubicBezTo>
                <a:cubicBezTo>
                  <a:pt x="91" y="750"/>
                  <a:pt x="91" y="750"/>
                  <a:pt x="91" y="750"/>
                </a:cubicBezTo>
                <a:cubicBezTo>
                  <a:pt x="86" y="745"/>
                  <a:pt x="86" y="745"/>
                  <a:pt x="86" y="745"/>
                </a:cubicBezTo>
                <a:cubicBezTo>
                  <a:pt x="89" y="740"/>
                  <a:pt x="89" y="740"/>
                  <a:pt x="89" y="740"/>
                </a:cubicBezTo>
                <a:cubicBezTo>
                  <a:pt x="85" y="737"/>
                  <a:pt x="85" y="737"/>
                  <a:pt x="85" y="737"/>
                </a:cubicBezTo>
                <a:cubicBezTo>
                  <a:pt x="91" y="735"/>
                  <a:pt x="91" y="735"/>
                  <a:pt x="91" y="735"/>
                </a:cubicBezTo>
                <a:cubicBezTo>
                  <a:pt x="89" y="733"/>
                  <a:pt x="89" y="733"/>
                  <a:pt x="89" y="733"/>
                </a:cubicBezTo>
                <a:cubicBezTo>
                  <a:pt x="92" y="733"/>
                  <a:pt x="92" y="733"/>
                  <a:pt x="92" y="733"/>
                </a:cubicBezTo>
                <a:cubicBezTo>
                  <a:pt x="91" y="729"/>
                  <a:pt x="91" y="729"/>
                  <a:pt x="91" y="729"/>
                </a:cubicBezTo>
                <a:cubicBezTo>
                  <a:pt x="95" y="726"/>
                  <a:pt x="95" y="726"/>
                  <a:pt x="95" y="726"/>
                </a:cubicBezTo>
                <a:cubicBezTo>
                  <a:pt x="94" y="728"/>
                  <a:pt x="99" y="720"/>
                  <a:pt x="89" y="725"/>
                </a:cubicBezTo>
                <a:cubicBezTo>
                  <a:pt x="85" y="726"/>
                  <a:pt x="85" y="726"/>
                  <a:pt x="85" y="726"/>
                </a:cubicBezTo>
                <a:cubicBezTo>
                  <a:pt x="81" y="730"/>
                  <a:pt x="81" y="730"/>
                  <a:pt x="81" y="730"/>
                </a:cubicBezTo>
                <a:cubicBezTo>
                  <a:pt x="78" y="731"/>
                  <a:pt x="78" y="731"/>
                  <a:pt x="78" y="731"/>
                </a:cubicBezTo>
                <a:cubicBezTo>
                  <a:pt x="81" y="728"/>
                  <a:pt x="81" y="728"/>
                  <a:pt x="81" y="728"/>
                </a:cubicBezTo>
                <a:cubicBezTo>
                  <a:pt x="81" y="726"/>
                  <a:pt x="81" y="726"/>
                  <a:pt x="81" y="726"/>
                </a:cubicBezTo>
                <a:cubicBezTo>
                  <a:pt x="81" y="723"/>
                  <a:pt x="82" y="729"/>
                  <a:pt x="81" y="723"/>
                </a:cubicBezTo>
                <a:cubicBezTo>
                  <a:pt x="83" y="724"/>
                  <a:pt x="73" y="727"/>
                  <a:pt x="85" y="723"/>
                </a:cubicBezTo>
                <a:cubicBezTo>
                  <a:pt x="87" y="722"/>
                  <a:pt x="87" y="722"/>
                  <a:pt x="87" y="722"/>
                </a:cubicBezTo>
                <a:cubicBezTo>
                  <a:pt x="87" y="717"/>
                  <a:pt x="87" y="717"/>
                  <a:pt x="87" y="717"/>
                </a:cubicBezTo>
                <a:cubicBezTo>
                  <a:pt x="86" y="717"/>
                  <a:pt x="86" y="717"/>
                  <a:pt x="86" y="717"/>
                </a:cubicBezTo>
                <a:cubicBezTo>
                  <a:pt x="78" y="723"/>
                  <a:pt x="78" y="723"/>
                  <a:pt x="78" y="723"/>
                </a:cubicBezTo>
                <a:cubicBezTo>
                  <a:pt x="77" y="723"/>
                  <a:pt x="77" y="723"/>
                  <a:pt x="77" y="723"/>
                </a:cubicBezTo>
                <a:cubicBezTo>
                  <a:pt x="77" y="722"/>
                  <a:pt x="77" y="722"/>
                  <a:pt x="77" y="722"/>
                </a:cubicBezTo>
                <a:cubicBezTo>
                  <a:pt x="79" y="721"/>
                  <a:pt x="79" y="721"/>
                  <a:pt x="79" y="721"/>
                </a:cubicBezTo>
                <a:cubicBezTo>
                  <a:pt x="81" y="717"/>
                  <a:pt x="81" y="717"/>
                  <a:pt x="81" y="717"/>
                </a:cubicBezTo>
                <a:cubicBezTo>
                  <a:pt x="84" y="715"/>
                  <a:pt x="84" y="715"/>
                  <a:pt x="84" y="715"/>
                </a:cubicBezTo>
                <a:cubicBezTo>
                  <a:pt x="82" y="710"/>
                  <a:pt x="82" y="710"/>
                  <a:pt x="82" y="710"/>
                </a:cubicBezTo>
                <a:cubicBezTo>
                  <a:pt x="84" y="707"/>
                  <a:pt x="84" y="707"/>
                  <a:pt x="84" y="707"/>
                </a:cubicBezTo>
                <a:cubicBezTo>
                  <a:pt x="84" y="707"/>
                  <a:pt x="81" y="708"/>
                  <a:pt x="85" y="708"/>
                </a:cubicBezTo>
                <a:cubicBezTo>
                  <a:pt x="86" y="707"/>
                  <a:pt x="86" y="707"/>
                  <a:pt x="86" y="707"/>
                </a:cubicBezTo>
                <a:cubicBezTo>
                  <a:pt x="84" y="706"/>
                  <a:pt x="84" y="706"/>
                  <a:pt x="84" y="706"/>
                </a:cubicBezTo>
                <a:cubicBezTo>
                  <a:pt x="83" y="704"/>
                  <a:pt x="83" y="704"/>
                  <a:pt x="83" y="704"/>
                </a:cubicBezTo>
                <a:cubicBezTo>
                  <a:pt x="77" y="708"/>
                  <a:pt x="77" y="708"/>
                  <a:pt x="77" y="708"/>
                </a:cubicBezTo>
                <a:cubicBezTo>
                  <a:pt x="79" y="711"/>
                  <a:pt x="73" y="708"/>
                  <a:pt x="73" y="715"/>
                </a:cubicBezTo>
                <a:cubicBezTo>
                  <a:pt x="71" y="715"/>
                  <a:pt x="71" y="715"/>
                  <a:pt x="71" y="715"/>
                </a:cubicBezTo>
                <a:cubicBezTo>
                  <a:pt x="73" y="719"/>
                  <a:pt x="73" y="719"/>
                  <a:pt x="73" y="719"/>
                </a:cubicBezTo>
                <a:cubicBezTo>
                  <a:pt x="72" y="723"/>
                  <a:pt x="72" y="723"/>
                  <a:pt x="72" y="723"/>
                </a:cubicBezTo>
                <a:cubicBezTo>
                  <a:pt x="74" y="723"/>
                  <a:pt x="74" y="723"/>
                  <a:pt x="74" y="723"/>
                </a:cubicBezTo>
                <a:cubicBezTo>
                  <a:pt x="71" y="728"/>
                  <a:pt x="82" y="720"/>
                  <a:pt x="70" y="725"/>
                </a:cubicBezTo>
                <a:cubicBezTo>
                  <a:pt x="70" y="726"/>
                  <a:pt x="70" y="726"/>
                  <a:pt x="70" y="726"/>
                </a:cubicBezTo>
                <a:cubicBezTo>
                  <a:pt x="69" y="725"/>
                  <a:pt x="77" y="727"/>
                  <a:pt x="68" y="725"/>
                </a:cubicBezTo>
                <a:cubicBezTo>
                  <a:pt x="71" y="721"/>
                  <a:pt x="71" y="721"/>
                  <a:pt x="71" y="721"/>
                </a:cubicBezTo>
                <a:cubicBezTo>
                  <a:pt x="70" y="720"/>
                  <a:pt x="70" y="720"/>
                  <a:pt x="70" y="720"/>
                </a:cubicBezTo>
                <a:cubicBezTo>
                  <a:pt x="67" y="723"/>
                  <a:pt x="67" y="723"/>
                  <a:pt x="67" y="723"/>
                </a:cubicBezTo>
                <a:cubicBezTo>
                  <a:pt x="67" y="717"/>
                  <a:pt x="67" y="717"/>
                  <a:pt x="67" y="717"/>
                </a:cubicBezTo>
                <a:cubicBezTo>
                  <a:pt x="70" y="716"/>
                  <a:pt x="70" y="716"/>
                  <a:pt x="70" y="716"/>
                </a:cubicBezTo>
                <a:cubicBezTo>
                  <a:pt x="69" y="714"/>
                  <a:pt x="69" y="714"/>
                  <a:pt x="69" y="714"/>
                </a:cubicBezTo>
                <a:cubicBezTo>
                  <a:pt x="69" y="710"/>
                  <a:pt x="69" y="710"/>
                  <a:pt x="69" y="710"/>
                </a:cubicBezTo>
                <a:cubicBezTo>
                  <a:pt x="59" y="714"/>
                  <a:pt x="59" y="714"/>
                  <a:pt x="59" y="714"/>
                </a:cubicBezTo>
                <a:cubicBezTo>
                  <a:pt x="54" y="718"/>
                  <a:pt x="54" y="718"/>
                  <a:pt x="54" y="718"/>
                </a:cubicBezTo>
                <a:cubicBezTo>
                  <a:pt x="53" y="718"/>
                  <a:pt x="53" y="718"/>
                  <a:pt x="53" y="718"/>
                </a:cubicBezTo>
                <a:cubicBezTo>
                  <a:pt x="52" y="719"/>
                  <a:pt x="52" y="719"/>
                  <a:pt x="52" y="719"/>
                </a:cubicBezTo>
                <a:cubicBezTo>
                  <a:pt x="52" y="721"/>
                  <a:pt x="52" y="721"/>
                  <a:pt x="52" y="721"/>
                </a:cubicBezTo>
                <a:cubicBezTo>
                  <a:pt x="53" y="722"/>
                  <a:pt x="53" y="722"/>
                  <a:pt x="53" y="722"/>
                </a:cubicBezTo>
                <a:cubicBezTo>
                  <a:pt x="54" y="721"/>
                  <a:pt x="56" y="721"/>
                  <a:pt x="58" y="721"/>
                </a:cubicBezTo>
                <a:cubicBezTo>
                  <a:pt x="52" y="724"/>
                  <a:pt x="52" y="724"/>
                  <a:pt x="52" y="724"/>
                </a:cubicBezTo>
                <a:cubicBezTo>
                  <a:pt x="52" y="723"/>
                  <a:pt x="52" y="723"/>
                  <a:pt x="52" y="723"/>
                </a:cubicBezTo>
                <a:cubicBezTo>
                  <a:pt x="45" y="725"/>
                  <a:pt x="45" y="725"/>
                  <a:pt x="45" y="725"/>
                </a:cubicBezTo>
                <a:cubicBezTo>
                  <a:pt x="47" y="721"/>
                  <a:pt x="47" y="721"/>
                  <a:pt x="47" y="721"/>
                </a:cubicBezTo>
                <a:cubicBezTo>
                  <a:pt x="49" y="719"/>
                  <a:pt x="49" y="719"/>
                  <a:pt x="49" y="719"/>
                </a:cubicBezTo>
                <a:cubicBezTo>
                  <a:pt x="47" y="718"/>
                  <a:pt x="47" y="718"/>
                  <a:pt x="47" y="718"/>
                </a:cubicBezTo>
                <a:cubicBezTo>
                  <a:pt x="51" y="713"/>
                  <a:pt x="51" y="713"/>
                  <a:pt x="51" y="713"/>
                </a:cubicBezTo>
                <a:cubicBezTo>
                  <a:pt x="54" y="712"/>
                  <a:pt x="49" y="718"/>
                  <a:pt x="47" y="710"/>
                </a:cubicBezTo>
                <a:cubicBezTo>
                  <a:pt x="49" y="709"/>
                  <a:pt x="49" y="709"/>
                  <a:pt x="49" y="709"/>
                </a:cubicBezTo>
                <a:cubicBezTo>
                  <a:pt x="49" y="708"/>
                  <a:pt x="49" y="708"/>
                  <a:pt x="49" y="708"/>
                </a:cubicBezTo>
                <a:cubicBezTo>
                  <a:pt x="44" y="704"/>
                  <a:pt x="48" y="715"/>
                  <a:pt x="44" y="705"/>
                </a:cubicBezTo>
                <a:cubicBezTo>
                  <a:pt x="49" y="705"/>
                  <a:pt x="49" y="705"/>
                  <a:pt x="49" y="705"/>
                </a:cubicBezTo>
                <a:cubicBezTo>
                  <a:pt x="49" y="703"/>
                  <a:pt x="49" y="703"/>
                  <a:pt x="49" y="703"/>
                </a:cubicBezTo>
                <a:cubicBezTo>
                  <a:pt x="47" y="701"/>
                  <a:pt x="42" y="711"/>
                  <a:pt x="47" y="699"/>
                </a:cubicBezTo>
                <a:cubicBezTo>
                  <a:pt x="50" y="695"/>
                  <a:pt x="50" y="695"/>
                  <a:pt x="50" y="695"/>
                </a:cubicBezTo>
                <a:cubicBezTo>
                  <a:pt x="49" y="697"/>
                  <a:pt x="48" y="697"/>
                  <a:pt x="47" y="691"/>
                </a:cubicBezTo>
                <a:cubicBezTo>
                  <a:pt x="49" y="690"/>
                  <a:pt x="49" y="690"/>
                  <a:pt x="49" y="690"/>
                </a:cubicBezTo>
                <a:cubicBezTo>
                  <a:pt x="44" y="689"/>
                  <a:pt x="44" y="689"/>
                  <a:pt x="44" y="689"/>
                </a:cubicBezTo>
                <a:cubicBezTo>
                  <a:pt x="50" y="688"/>
                  <a:pt x="50" y="688"/>
                  <a:pt x="50" y="688"/>
                </a:cubicBezTo>
                <a:cubicBezTo>
                  <a:pt x="51" y="688"/>
                  <a:pt x="51" y="688"/>
                  <a:pt x="51" y="688"/>
                </a:cubicBezTo>
                <a:cubicBezTo>
                  <a:pt x="50" y="686"/>
                  <a:pt x="50" y="686"/>
                  <a:pt x="50" y="686"/>
                </a:cubicBezTo>
                <a:cubicBezTo>
                  <a:pt x="50" y="686"/>
                  <a:pt x="48" y="689"/>
                  <a:pt x="50" y="685"/>
                </a:cubicBezTo>
                <a:cubicBezTo>
                  <a:pt x="47" y="685"/>
                  <a:pt x="47" y="685"/>
                  <a:pt x="47" y="685"/>
                </a:cubicBezTo>
                <a:cubicBezTo>
                  <a:pt x="49" y="683"/>
                  <a:pt x="49" y="683"/>
                  <a:pt x="49" y="683"/>
                </a:cubicBezTo>
                <a:cubicBezTo>
                  <a:pt x="51" y="684"/>
                  <a:pt x="51" y="684"/>
                  <a:pt x="51" y="684"/>
                </a:cubicBezTo>
                <a:cubicBezTo>
                  <a:pt x="59" y="678"/>
                  <a:pt x="59" y="678"/>
                  <a:pt x="59" y="678"/>
                </a:cubicBezTo>
                <a:cubicBezTo>
                  <a:pt x="51" y="677"/>
                  <a:pt x="51" y="677"/>
                  <a:pt x="51" y="677"/>
                </a:cubicBezTo>
                <a:cubicBezTo>
                  <a:pt x="51" y="676"/>
                  <a:pt x="51" y="676"/>
                  <a:pt x="51" y="676"/>
                </a:cubicBezTo>
                <a:cubicBezTo>
                  <a:pt x="55" y="676"/>
                  <a:pt x="55" y="676"/>
                  <a:pt x="55" y="676"/>
                </a:cubicBezTo>
                <a:cubicBezTo>
                  <a:pt x="55" y="670"/>
                  <a:pt x="55" y="670"/>
                  <a:pt x="55" y="670"/>
                </a:cubicBezTo>
                <a:cubicBezTo>
                  <a:pt x="59" y="669"/>
                  <a:pt x="59" y="669"/>
                  <a:pt x="59" y="669"/>
                </a:cubicBezTo>
                <a:cubicBezTo>
                  <a:pt x="59" y="668"/>
                  <a:pt x="60" y="671"/>
                  <a:pt x="59" y="667"/>
                </a:cubicBezTo>
                <a:cubicBezTo>
                  <a:pt x="49" y="668"/>
                  <a:pt x="49" y="668"/>
                  <a:pt x="49" y="668"/>
                </a:cubicBezTo>
                <a:cubicBezTo>
                  <a:pt x="49" y="671"/>
                  <a:pt x="46" y="670"/>
                  <a:pt x="45" y="670"/>
                </a:cubicBezTo>
                <a:cubicBezTo>
                  <a:pt x="43" y="672"/>
                  <a:pt x="43" y="672"/>
                  <a:pt x="43" y="672"/>
                </a:cubicBezTo>
                <a:cubicBezTo>
                  <a:pt x="38" y="671"/>
                  <a:pt x="38" y="671"/>
                  <a:pt x="38" y="671"/>
                </a:cubicBezTo>
                <a:cubicBezTo>
                  <a:pt x="34" y="675"/>
                  <a:pt x="34" y="675"/>
                  <a:pt x="34" y="675"/>
                </a:cubicBezTo>
                <a:cubicBezTo>
                  <a:pt x="33" y="674"/>
                  <a:pt x="33" y="674"/>
                  <a:pt x="33" y="674"/>
                </a:cubicBezTo>
                <a:cubicBezTo>
                  <a:pt x="31" y="677"/>
                  <a:pt x="31" y="677"/>
                  <a:pt x="31" y="677"/>
                </a:cubicBezTo>
                <a:cubicBezTo>
                  <a:pt x="23" y="680"/>
                  <a:pt x="23" y="680"/>
                  <a:pt x="23" y="680"/>
                </a:cubicBezTo>
                <a:cubicBezTo>
                  <a:pt x="22" y="682"/>
                  <a:pt x="38" y="669"/>
                  <a:pt x="19" y="685"/>
                </a:cubicBezTo>
                <a:cubicBezTo>
                  <a:pt x="18" y="682"/>
                  <a:pt x="18" y="682"/>
                  <a:pt x="18" y="682"/>
                </a:cubicBezTo>
                <a:cubicBezTo>
                  <a:pt x="19" y="680"/>
                  <a:pt x="19" y="680"/>
                  <a:pt x="19" y="680"/>
                </a:cubicBezTo>
                <a:cubicBezTo>
                  <a:pt x="17" y="680"/>
                  <a:pt x="17" y="680"/>
                  <a:pt x="17" y="680"/>
                </a:cubicBezTo>
                <a:cubicBezTo>
                  <a:pt x="18" y="679"/>
                  <a:pt x="22" y="676"/>
                  <a:pt x="23" y="678"/>
                </a:cubicBezTo>
                <a:cubicBezTo>
                  <a:pt x="30" y="676"/>
                  <a:pt x="30" y="676"/>
                  <a:pt x="30" y="676"/>
                </a:cubicBezTo>
                <a:cubicBezTo>
                  <a:pt x="27" y="673"/>
                  <a:pt x="27" y="673"/>
                  <a:pt x="27" y="673"/>
                </a:cubicBezTo>
                <a:cubicBezTo>
                  <a:pt x="27" y="667"/>
                  <a:pt x="27" y="667"/>
                  <a:pt x="27" y="667"/>
                </a:cubicBezTo>
                <a:cubicBezTo>
                  <a:pt x="31" y="667"/>
                  <a:pt x="31" y="667"/>
                  <a:pt x="31" y="667"/>
                </a:cubicBezTo>
                <a:cubicBezTo>
                  <a:pt x="32" y="666"/>
                  <a:pt x="32" y="666"/>
                  <a:pt x="32" y="666"/>
                </a:cubicBezTo>
                <a:cubicBezTo>
                  <a:pt x="32" y="664"/>
                  <a:pt x="32" y="664"/>
                  <a:pt x="32" y="664"/>
                </a:cubicBezTo>
                <a:cubicBezTo>
                  <a:pt x="29" y="663"/>
                  <a:pt x="45" y="656"/>
                  <a:pt x="25" y="664"/>
                </a:cubicBezTo>
                <a:cubicBezTo>
                  <a:pt x="25" y="666"/>
                  <a:pt x="25" y="666"/>
                  <a:pt x="25" y="666"/>
                </a:cubicBezTo>
                <a:cubicBezTo>
                  <a:pt x="24" y="666"/>
                  <a:pt x="24" y="666"/>
                  <a:pt x="24" y="666"/>
                </a:cubicBezTo>
                <a:cubicBezTo>
                  <a:pt x="25" y="662"/>
                  <a:pt x="25" y="662"/>
                  <a:pt x="25" y="662"/>
                </a:cubicBezTo>
                <a:cubicBezTo>
                  <a:pt x="33" y="661"/>
                  <a:pt x="33" y="661"/>
                  <a:pt x="33" y="661"/>
                </a:cubicBezTo>
                <a:cubicBezTo>
                  <a:pt x="34" y="660"/>
                  <a:pt x="34" y="660"/>
                  <a:pt x="34" y="660"/>
                </a:cubicBezTo>
                <a:cubicBezTo>
                  <a:pt x="34" y="657"/>
                  <a:pt x="34" y="657"/>
                  <a:pt x="34" y="657"/>
                </a:cubicBezTo>
                <a:cubicBezTo>
                  <a:pt x="35" y="655"/>
                  <a:pt x="39" y="658"/>
                  <a:pt x="37" y="653"/>
                </a:cubicBezTo>
                <a:cubicBezTo>
                  <a:pt x="37" y="652"/>
                  <a:pt x="37" y="652"/>
                  <a:pt x="37" y="652"/>
                </a:cubicBezTo>
                <a:cubicBezTo>
                  <a:pt x="33" y="652"/>
                  <a:pt x="33" y="652"/>
                  <a:pt x="33" y="652"/>
                </a:cubicBezTo>
                <a:cubicBezTo>
                  <a:pt x="38" y="648"/>
                  <a:pt x="38" y="648"/>
                  <a:pt x="38" y="648"/>
                </a:cubicBezTo>
                <a:cubicBezTo>
                  <a:pt x="37" y="647"/>
                  <a:pt x="37" y="647"/>
                  <a:pt x="37" y="647"/>
                </a:cubicBezTo>
                <a:cubicBezTo>
                  <a:pt x="39" y="645"/>
                  <a:pt x="39" y="645"/>
                  <a:pt x="39" y="645"/>
                </a:cubicBezTo>
                <a:cubicBezTo>
                  <a:pt x="39" y="644"/>
                  <a:pt x="32" y="654"/>
                  <a:pt x="39" y="641"/>
                </a:cubicBezTo>
                <a:cubicBezTo>
                  <a:pt x="39" y="636"/>
                  <a:pt x="39" y="636"/>
                  <a:pt x="39" y="636"/>
                </a:cubicBezTo>
                <a:cubicBezTo>
                  <a:pt x="33" y="637"/>
                  <a:pt x="33" y="637"/>
                  <a:pt x="33" y="637"/>
                </a:cubicBezTo>
                <a:cubicBezTo>
                  <a:pt x="36" y="641"/>
                  <a:pt x="36" y="641"/>
                  <a:pt x="36" y="641"/>
                </a:cubicBezTo>
                <a:cubicBezTo>
                  <a:pt x="35" y="642"/>
                  <a:pt x="35" y="642"/>
                  <a:pt x="35" y="642"/>
                </a:cubicBezTo>
                <a:cubicBezTo>
                  <a:pt x="30" y="640"/>
                  <a:pt x="30" y="640"/>
                  <a:pt x="30" y="640"/>
                </a:cubicBezTo>
                <a:cubicBezTo>
                  <a:pt x="29" y="641"/>
                  <a:pt x="29" y="641"/>
                  <a:pt x="29" y="641"/>
                </a:cubicBezTo>
                <a:cubicBezTo>
                  <a:pt x="29" y="638"/>
                  <a:pt x="29" y="638"/>
                  <a:pt x="29" y="638"/>
                </a:cubicBezTo>
                <a:cubicBezTo>
                  <a:pt x="30" y="638"/>
                  <a:pt x="30" y="642"/>
                  <a:pt x="31" y="637"/>
                </a:cubicBezTo>
                <a:cubicBezTo>
                  <a:pt x="25" y="635"/>
                  <a:pt x="25" y="635"/>
                  <a:pt x="25" y="635"/>
                </a:cubicBezTo>
                <a:cubicBezTo>
                  <a:pt x="25" y="636"/>
                  <a:pt x="25" y="636"/>
                  <a:pt x="25" y="636"/>
                </a:cubicBezTo>
                <a:cubicBezTo>
                  <a:pt x="28" y="636"/>
                  <a:pt x="24" y="630"/>
                  <a:pt x="23" y="640"/>
                </a:cubicBezTo>
                <a:cubicBezTo>
                  <a:pt x="19" y="641"/>
                  <a:pt x="19" y="641"/>
                  <a:pt x="19" y="641"/>
                </a:cubicBezTo>
                <a:cubicBezTo>
                  <a:pt x="22" y="642"/>
                  <a:pt x="22" y="642"/>
                  <a:pt x="22" y="642"/>
                </a:cubicBezTo>
                <a:cubicBezTo>
                  <a:pt x="20" y="649"/>
                  <a:pt x="20" y="649"/>
                  <a:pt x="20" y="649"/>
                </a:cubicBezTo>
                <a:cubicBezTo>
                  <a:pt x="24" y="648"/>
                  <a:pt x="14" y="646"/>
                  <a:pt x="24" y="648"/>
                </a:cubicBezTo>
                <a:cubicBezTo>
                  <a:pt x="20" y="652"/>
                  <a:pt x="27" y="645"/>
                  <a:pt x="20" y="649"/>
                </a:cubicBezTo>
                <a:cubicBezTo>
                  <a:pt x="19" y="651"/>
                  <a:pt x="19" y="651"/>
                  <a:pt x="19" y="651"/>
                </a:cubicBezTo>
                <a:cubicBezTo>
                  <a:pt x="15" y="655"/>
                  <a:pt x="15" y="655"/>
                  <a:pt x="15" y="655"/>
                </a:cubicBezTo>
                <a:cubicBezTo>
                  <a:pt x="15" y="657"/>
                  <a:pt x="15" y="657"/>
                  <a:pt x="15" y="657"/>
                </a:cubicBezTo>
                <a:cubicBezTo>
                  <a:pt x="13" y="658"/>
                  <a:pt x="13" y="658"/>
                  <a:pt x="13" y="658"/>
                </a:cubicBezTo>
                <a:cubicBezTo>
                  <a:pt x="13" y="659"/>
                  <a:pt x="13" y="659"/>
                  <a:pt x="13" y="659"/>
                </a:cubicBezTo>
                <a:cubicBezTo>
                  <a:pt x="11" y="661"/>
                  <a:pt x="11" y="661"/>
                  <a:pt x="11" y="661"/>
                </a:cubicBezTo>
                <a:cubicBezTo>
                  <a:pt x="9" y="660"/>
                  <a:pt x="9" y="660"/>
                  <a:pt x="9" y="660"/>
                </a:cubicBezTo>
                <a:cubicBezTo>
                  <a:pt x="8" y="659"/>
                  <a:pt x="8" y="659"/>
                  <a:pt x="8" y="659"/>
                </a:cubicBezTo>
                <a:cubicBezTo>
                  <a:pt x="8" y="658"/>
                  <a:pt x="8" y="658"/>
                  <a:pt x="8" y="658"/>
                </a:cubicBezTo>
                <a:cubicBezTo>
                  <a:pt x="10" y="657"/>
                  <a:pt x="10" y="657"/>
                  <a:pt x="10" y="657"/>
                </a:cubicBezTo>
                <a:cubicBezTo>
                  <a:pt x="5" y="654"/>
                  <a:pt x="5" y="654"/>
                  <a:pt x="5" y="654"/>
                </a:cubicBezTo>
                <a:cubicBezTo>
                  <a:pt x="4" y="651"/>
                  <a:pt x="4" y="651"/>
                  <a:pt x="4" y="651"/>
                </a:cubicBezTo>
                <a:cubicBezTo>
                  <a:pt x="9" y="652"/>
                  <a:pt x="2" y="646"/>
                  <a:pt x="9" y="650"/>
                </a:cubicBezTo>
                <a:cubicBezTo>
                  <a:pt x="14" y="650"/>
                  <a:pt x="14" y="650"/>
                  <a:pt x="14" y="650"/>
                </a:cubicBezTo>
                <a:cubicBezTo>
                  <a:pt x="14" y="645"/>
                  <a:pt x="14" y="645"/>
                  <a:pt x="14" y="645"/>
                </a:cubicBezTo>
                <a:cubicBezTo>
                  <a:pt x="16" y="642"/>
                  <a:pt x="16" y="642"/>
                  <a:pt x="16" y="642"/>
                </a:cubicBezTo>
                <a:cubicBezTo>
                  <a:pt x="11" y="638"/>
                  <a:pt x="11" y="638"/>
                  <a:pt x="11" y="638"/>
                </a:cubicBezTo>
                <a:cubicBezTo>
                  <a:pt x="15" y="635"/>
                  <a:pt x="15" y="635"/>
                  <a:pt x="15" y="635"/>
                </a:cubicBezTo>
                <a:cubicBezTo>
                  <a:pt x="16" y="637"/>
                  <a:pt x="16" y="637"/>
                  <a:pt x="16" y="637"/>
                </a:cubicBezTo>
                <a:cubicBezTo>
                  <a:pt x="23" y="633"/>
                  <a:pt x="23" y="633"/>
                  <a:pt x="23" y="633"/>
                </a:cubicBezTo>
                <a:cubicBezTo>
                  <a:pt x="23" y="633"/>
                  <a:pt x="23" y="633"/>
                  <a:pt x="23" y="633"/>
                </a:cubicBezTo>
                <a:cubicBezTo>
                  <a:pt x="23" y="630"/>
                  <a:pt x="23" y="630"/>
                  <a:pt x="23" y="630"/>
                </a:cubicBezTo>
                <a:cubicBezTo>
                  <a:pt x="24" y="630"/>
                  <a:pt x="24" y="628"/>
                  <a:pt x="25" y="631"/>
                </a:cubicBezTo>
                <a:cubicBezTo>
                  <a:pt x="27" y="628"/>
                  <a:pt x="27" y="628"/>
                  <a:pt x="27" y="628"/>
                </a:cubicBezTo>
                <a:cubicBezTo>
                  <a:pt x="28" y="628"/>
                  <a:pt x="28" y="628"/>
                  <a:pt x="28" y="628"/>
                </a:cubicBezTo>
                <a:cubicBezTo>
                  <a:pt x="28" y="626"/>
                  <a:pt x="28" y="626"/>
                  <a:pt x="28" y="626"/>
                </a:cubicBezTo>
                <a:cubicBezTo>
                  <a:pt x="23" y="627"/>
                  <a:pt x="23" y="627"/>
                  <a:pt x="23" y="627"/>
                </a:cubicBezTo>
                <a:cubicBezTo>
                  <a:pt x="22" y="628"/>
                  <a:pt x="22" y="628"/>
                  <a:pt x="22" y="628"/>
                </a:cubicBezTo>
                <a:cubicBezTo>
                  <a:pt x="19" y="628"/>
                  <a:pt x="19" y="628"/>
                  <a:pt x="19" y="628"/>
                </a:cubicBezTo>
                <a:cubicBezTo>
                  <a:pt x="15" y="634"/>
                  <a:pt x="15" y="634"/>
                  <a:pt x="15" y="634"/>
                </a:cubicBezTo>
                <a:cubicBezTo>
                  <a:pt x="8" y="635"/>
                  <a:pt x="8" y="635"/>
                  <a:pt x="8" y="635"/>
                </a:cubicBezTo>
                <a:cubicBezTo>
                  <a:pt x="11" y="633"/>
                  <a:pt x="17" y="640"/>
                  <a:pt x="15" y="627"/>
                </a:cubicBezTo>
                <a:cubicBezTo>
                  <a:pt x="23" y="625"/>
                  <a:pt x="23" y="625"/>
                  <a:pt x="23" y="625"/>
                </a:cubicBezTo>
                <a:cubicBezTo>
                  <a:pt x="28" y="621"/>
                  <a:pt x="28" y="621"/>
                  <a:pt x="28" y="621"/>
                </a:cubicBezTo>
                <a:cubicBezTo>
                  <a:pt x="31" y="621"/>
                  <a:pt x="31" y="621"/>
                  <a:pt x="31" y="621"/>
                </a:cubicBezTo>
                <a:cubicBezTo>
                  <a:pt x="30" y="620"/>
                  <a:pt x="35" y="621"/>
                  <a:pt x="31" y="618"/>
                </a:cubicBezTo>
                <a:cubicBezTo>
                  <a:pt x="29" y="617"/>
                  <a:pt x="29" y="617"/>
                  <a:pt x="29" y="617"/>
                </a:cubicBezTo>
                <a:cubicBezTo>
                  <a:pt x="27" y="617"/>
                  <a:pt x="38" y="614"/>
                  <a:pt x="25" y="618"/>
                </a:cubicBezTo>
                <a:cubicBezTo>
                  <a:pt x="30" y="615"/>
                  <a:pt x="30" y="615"/>
                  <a:pt x="30" y="615"/>
                </a:cubicBezTo>
                <a:cubicBezTo>
                  <a:pt x="31" y="615"/>
                  <a:pt x="31" y="616"/>
                  <a:pt x="32" y="615"/>
                </a:cubicBezTo>
                <a:cubicBezTo>
                  <a:pt x="32" y="614"/>
                  <a:pt x="32" y="614"/>
                  <a:pt x="32" y="614"/>
                </a:cubicBezTo>
                <a:cubicBezTo>
                  <a:pt x="27" y="612"/>
                  <a:pt x="27" y="612"/>
                  <a:pt x="27" y="612"/>
                </a:cubicBezTo>
                <a:cubicBezTo>
                  <a:pt x="32" y="610"/>
                  <a:pt x="32" y="610"/>
                  <a:pt x="32" y="610"/>
                </a:cubicBezTo>
                <a:cubicBezTo>
                  <a:pt x="35" y="606"/>
                  <a:pt x="40" y="614"/>
                  <a:pt x="39" y="604"/>
                </a:cubicBezTo>
                <a:cubicBezTo>
                  <a:pt x="37" y="600"/>
                  <a:pt x="37" y="600"/>
                  <a:pt x="37" y="600"/>
                </a:cubicBezTo>
                <a:cubicBezTo>
                  <a:pt x="40" y="600"/>
                  <a:pt x="40" y="600"/>
                  <a:pt x="40" y="600"/>
                </a:cubicBezTo>
                <a:cubicBezTo>
                  <a:pt x="39" y="598"/>
                  <a:pt x="39" y="598"/>
                  <a:pt x="39" y="598"/>
                </a:cubicBezTo>
                <a:cubicBezTo>
                  <a:pt x="41" y="598"/>
                  <a:pt x="41" y="598"/>
                  <a:pt x="41" y="598"/>
                </a:cubicBezTo>
                <a:cubicBezTo>
                  <a:pt x="42" y="600"/>
                  <a:pt x="42" y="600"/>
                  <a:pt x="42" y="600"/>
                </a:cubicBezTo>
                <a:cubicBezTo>
                  <a:pt x="43" y="600"/>
                  <a:pt x="43" y="600"/>
                  <a:pt x="43" y="600"/>
                </a:cubicBezTo>
                <a:cubicBezTo>
                  <a:pt x="43" y="602"/>
                  <a:pt x="43" y="602"/>
                  <a:pt x="43" y="602"/>
                </a:cubicBezTo>
                <a:cubicBezTo>
                  <a:pt x="47" y="602"/>
                  <a:pt x="47" y="602"/>
                  <a:pt x="47" y="602"/>
                </a:cubicBezTo>
                <a:cubicBezTo>
                  <a:pt x="39" y="606"/>
                  <a:pt x="39" y="606"/>
                  <a:pt x="39" y="606"/>
                </a:cubicBezTo>
                <a:cubicBezTo>
                  <a:pt x="38" y="610"/>
                  <a:pt x="38" y="610"/>
                  <a:pt x="38" y="610"/>
                </a:cubicBezTo>
                <a:cubicBezTo>
                  <a:pt x="42" y="610"/>
                  <a:pt x="42" y="610"/>
                  <a:pt x="42" y="610"/>
                </a:cubicBezTo>
                <a:cubicBezTo>
                  <a:pt x="47" y="608"/>
                  <a:pt x="47" y="608"/>
                  <a:pt x="47" y="608"/>
                </a:cubicBezTo>
                <a:cubicBezTo>
                  <a:pt x="51" y="603"/>
                  <a:pt x="51" y="603"/>
                  <a:pt x="51" y="603"/>
                </a:cubicBezTo>
                <a:cubicBezTo>
                  <a:pt x="56" y="600"/>
                  <a:pt x="56" y="600"/>
                  <a:pt x="56" y="600"/>
                </a:cubicBezTo>
                <a:cubicBezTo>
                  <a:pt x="60" y="595"/>
                  <a:pt x="60" y="595"/>
                  <a:pt x="60" y="595"/>
                </a:cubicBezTo>
                <a:cubicBezTo>
                  <a:pt x="59" y="595"/>
                  <a:pt x="59" y="595"/>
                  <a:pt x="59" y="595"/>
                </a:cubicBezTo>
                <a:cubicBezTo>
                  <a:pt x="62" y="595"/>
                  <a:pt x="63" y="592"/>
                  <a:pt x="64" y="594"/>
                </a:cubicBezTo>
                <a:cubicBezTo>
                  <a:pt x="66" y="592"/>
                  <a:pt x="66" y="592"/>
                  <a:pt x="66" y="592"/>
                </a:cubicBezTo>
                <a:cubicBezTo>
                  <a:pt x="63" y="589"/>
                  <a:pt x="63" y="589"/>
                  <a:pt x="63" y="589"/>
                </a:cubicBezTo>
                <a:cubicBezTo>
                  <a:pt x="55" y="591"/>
                  <a:pt x="55" y="591"/>
                  <a:pt x="55" y="591"/>
                </a:cubicBezTo>
                <a:cubicBezTo>
                  <a:pt x="56" y="595"/>
                  <a:pt x="56" y="595"/>
                  <a:pt x="56" y="595"/>
                </a:cubicBezTo>
                <a:cubicBezTo>
                  <a:pt x="55" y="594"/>
                  <a:pt x="55" y="594"/>
                  <a:pt x="55" y="594"/>
                </a:cubicBezTo>
                <a:cubicBezTo>
                  <a:pt x="50" y="597"/>
                  <a:pt x="50" y="597"/>
                  <a:pt x="50" y="597"/>
                </a:cubicBezTo>
                <a:cubicBezTo>
                  <a:pt x="47" y="593"/>
                  <a:pt x="62" y="600"/>
                  <a:pt x="45" y="595"/>
                </a:cubicBezTo>
                <a:cubicBezTo>
                  <a:pt x="50" y="593"/>
                  <a:pt x="50" y="593"/>
                  <a:pt x="50" y="593"/>
                </a:cubicBezTo>
                <a:cubicBezTo>
                  <a:pt x="43" y="594"/>
                  <a:pt x="52" y="586"/>
                  <a:pt x="41" y="588"/>
                </a:cubicBezTo>
                <a:cubicBezTo>
                  <a:pt x="42" y="588"/>
                  <a:pt x="47" y="587"/>
                  <a:pt x="41" y="585"/>
                </a:cubicBezTo>
                <a:cubicBezTo>
                  <a:pt x="39" y="585"/>
                  <a:pt x="39" y="585"/>
                  <a:pt x="39" y="585"/>
                </a:cubicBezTo>
                <a:cubicBezTo>
                  <a:pt x="43" y="581"/>
                  <a:pt x="43" y="581"/>
                  <a:pt x="43" y="581"/>
                </a:cubicBezTo>
                <a:cubicBezTo>
                  <a:pt x="44" y="580"/>
                  <a:pt x="45" y="579"/>
                  <a:pt x="45" y="581"/>
                </a:cubicBezTo>
                <a:cubicBezTo>
                  <a:pt x="44" y="589"/>
                  <a:pt x="44" y="589"/>
                  <a:pt x="44" y="589"/>
                </a:cubicBezTo>
                <a:cubicBezTo>
                  <a:pt x="49" y="591"/>
                  <a:pt x="49" y="591"/>
                  <a:pt x="49" y="591"/>
                </a:cubicBezTo>
                <a:cubicBezTo>
                  <a:pt x="49" y="589"/>
                  <a:pt x="49" y="589"/>
                  <a:pt x="49" y="589"/>
                </a:cubicBezTo>
                <a:cubicBezTo>
                  <a:pt x="55" y="589"/>
                  <a:pt x="55" y="589"/>
                  <a:pt x="55" y="589"/>
                </a:cubicBezTo>
                <a:cubicBezTo>
                  <a:pt x="56" y="590"/>
                  <a:pt x="56" y="590"/>
                  <a:pt x="56" y="590"/>
                </a:cubicBezTo>
                <a:cubicBezTo>
                  <a:pt x="56" y="590"/>
                  <a:pt x="59" y="597"/>
                  <a:pt x="57" y="587"/>
                </a:cubicBezTo>
                <a:cubicBezTo>
                  <a:pt x="50" y="585"/>
                  <a:pt x="50" y="585"/>
                  <a:pt x="50" y="585"/>
                </a:cubicBezTo>
                <a:cubicBezTo>
                  <a:pt x="52" y="582"/>
                  <a:pt x="52" y="582"/>
                  <a:pt x="52" y="582"/>
                </a:cubicBezTo>
                <a:cubicBezTo>
                  <a:pt x="51" y="581"/>
                  <a:pt x="51" y="581"/>
                  <a:pt x="51" y="581"/>
                </a:cubicBezTo>
                <a:cubicBezTo>
                  <a:pt x="50" y="580"/>
                  <a:pt x="50" y="580"/>
                  <a:pt x="50" y="580"/>
                </a:cubicBezTo>
                <a:cubicBezTo>
                  <a:pt x="47" y="580"/>
                  <a:pt x="47" y="580"/>
                  <a:pt x="47" y="580"/>
                </a:cubicBezTo>
                <a:cubicBezTo>
                  <a:pt x="45" y="580"/>
                  <a:pt x="45" y="580"/>
                  <a:pt x="45" y="580"/>
                </a:cubicBezTo>
                <a:cubicBezTo>
                  <a:pt x="51" y="573"/>
                  <a:pt x="51" y="573"/>
                  <a:pt x="51" y="573"/>
                </a:cubicBezTo>
                <a:cubicBezTo>
                  <a:pt x="49" y="571"/>
                  <a:pt x="49" y="571"/>
                  <a:pt x="49" y="571"/>
                </a:cubicBezTo>
                <a:cubicBezTo>
                  <a:pt x="49" y="570"/>
                  <a:pt x="57" y="574"/>
                  <a:pt x="43" y="572"/>
                </a:cubicBezTo>
                <a:cubicBezTo>
                  <a:pt x="43" y="570"/>
                  <a:pt x="43" y="570"/>
                  <a:pt x="43" y="570"/>
                </a:cubicBezTo>
                <a:cubicBezTo>
                  <a:pt x="39" y="569"/>
                  <a:pt x="39" y="569"/>
                  <a:pt x="39" y="569"/>
                </a:cubicBezTo>
                <a:cubicBezTo>
                  <a:pt x="37" y="569"/>
                  <a:pt x="37" y="569"/>
                  <a:pt x="37" y="569"/>
                </a:cubicBezTo>
                <a:cubicBezTo>
                  <a:pt x="35" y="570"/>
                  <a:pt x="41" y="562"/>
                  <a:pt x="34" y="571"/>
                </a:cubicBezTo>
                <a:cubicBezTo>
                  <a:pt x="33" y="570"/>
                  <a:pt x="33" y="570"/>
                  <a:pt x="33" y="570"/>
                </a:cubicBezTo>
                <a:cubicBezTo>
                  <a:pt x="39" y="565"/>
                  <a:pt x="39" y="565"/>
                  <a:pt x="39" y="565"/>
                </a:cubicBezTo>
                <a:cubicBezTo>
                  <a:pt x="41" y="567"/>
                  <a:pt x="41" y="567"/>
                  <a:pt x="41" y="567"/>
                </a:cubicBezTo>
                <a:cubicBezTo>
                  <a:pt x="45" y="567"/>
                  <a:pt x="45" y="567"/>
                  <a:pt x="45" y="567"/>
                </a:cubicBezTo>
                <a:cubicBezTo>
                  <a:pt x="49" y="560"/>
                  <a:pt x="49" y="560"/>
                  <a:pt x="49" y="560"/>
                </a:cubicBezTo>
                <a:cubicBezTo>
                  <a:pt x="60" y="553"/>
                  <a:pt x="60" y="553"/>
                  <a:pt x="60" y="553"/>
                </a:cubicBezTo>
                <a:cubicBezTo>
                  <a:pt x="60" y="553"/>
                  <a:pt x="62" y="552"/>
                  <a:pt x="59" y="552"/>
                </a:cubicBezTo>
                <a:cubicBezTo>
                  <a:pt x="56" y="553"/>
                  <a:pt x="56" y="553"/>
                  <a:pt x="56" y="553"/>
                </a:cubicBezTo>
                <a:cubicBezTo>
                  <a:pt x="54" y="552"/>
                  <a:pt x="54" y="552"/>
                  <a:pt x="54" y="552"/>
                </a:cubicBezTo>
                <a:cubicBezTo>
                  <a:pt x="56" y="550"/>
                  <a:pt x="56" y="550"/>
                  <a:pt x="56" y="550"/>
                </a:cubicBezTo>
                <a:cubicBezTo>
                  <a:pt x="53" y="544"/>
                  <a:pt x="53" y="544"/>
                  <a:pt x="53" y="544"/>
                </a:cubicBezTo>
                <a:cubicBezTo>
                  <a:pt x="51" y="543"/>
                  <a:pt x="51" y="543"/>
                  <a:pt x="51" y="543"/>
                </a:cubicBezTo>
                <a:cubicBezTo>
                  <a:pt x="50" y="544"/>
                  <a:pt x="50" y="544"/>
                  <a:pt x="50" y="544"/>
                </a:cubicBezTo>
                <a:cubicBezTo>
                  <a:pt x="49" y="543"/>
                  <a:pt x="49" y="543"/>
                  <a:pt x="49" y="543"/>
                </a:cubicBezTo>
                <a:cubicBezTo>
                  <a:pt x="50" y="541"/>
                  <a:pt x="50" y="541"/>
                  <a:pt x="50" y="541"/>
                </a:cubicBezTo>
                <a:cubicBezTo>
                  <a:pt x="45" y="542"/>
                  <a:pt x="45" y="542"/>
                  <a:pt x="45" y="542"/>
                </a:cubicBezTo>
                <a:cubicBezTo>
                  <a:pt x="43" y="544"/>
                  <a:pt x="43" y="544"/>
                  <a:pt x="43" y="544"/>
                </a:cubicBezTo>
                <a:cubicBezTo>
                  <a:pt x="42" y="548"/>
                  <a:pt x="42" y="548"/>
                  <a:pt x="42" y="548"/>
                </a:cubicBezTo>
                <a:cubicBezTo>
                  <a:pt x="44" y="549"/>
                  <a:pt x="44" y="549"/>
                  <a:pt x="44" y="549"/>
                </a:cubicBezTo>
                <a:cubicBezTo>
                  <a:pt x="43" y="551"/>
                  <a:pt x="43" y="551"/>
                  <a:pt x="43" y="551"/>
                </a:cubicBezTo>
                <a:cubicBezTo>
                  <a:pt x="44" y="552"/>
                  <a:pt x="44" y="552"/>
                  <a:pt x="44" y="552"/>
                </a:cubicBezTo>
                <a:cubicBezTo>
                  <a:pt x="43" y="551"/>
                  <a:pt x="38" y="553"/>
                  <a:pt x="39" y="549"/>
                </a:cubicBezTo>
                <a:cubicBezTo>
                  <a:pt x="36" y="546"/>
                  <a:pt x="46" y="549"/>
                  <a:pt x="38" y="545"/>
                </a:cubicBezTo>
                <a:cubicBezTo>
                  <a:pt x="38" y="543"/>
                  <a:pt x="38" y="543"/>
                  <a:pt x="38" y="543"/>
                </a:cubicBezTo>
                <a:cubicBezTo>
                  <a:pt x="40" y="540"/>
                  <a:pt x="43" y="544"/>
                  <a:pt x="42" y="540"/>
                </a:cubicBezTo>
                <a:cubicBezTo>
                  <a:pt x="40" y="540"/>
                  <a:pt x="40" y="540"/>
                  <a:pt x="40" y="540"/>
                </a:cubicBezTo>
                <a:cubicBezTo>
                  <a:pt x="39" y="538"/>
                  <a:pt x="39" y="538"/>
                  <a:pt x="39" y="538"/>
                </a:cubicBezTo>
                <a:cubicBezTo>
                  <a:pt x="45" y="536"/>
                  <a:pt x="45" y="536"/>
                  <a:pt x="45" y="536"/>
                </a:cubicBezTo>
                <a:cubicBezTo>
                  <a:pt x="47" y="530"/>
                  <a:pt x="49" y="528"/>
                  <a:pt x="57" y="527"/>
                </a:cubicBezTo>
                <a:cubicBezTo>
                  <a:pt x="60" y="524"/>
                  <a:pt x="60" y="524"/>
                  <a:pt x="60" y="524"/>
                </a:cubicBezTo>
                <a:cubicBezTo>
                  <a:pt x="63" y="524"/>
                  <a:pt x="63" y="524"/>
                  <a:pt x="63" y="524"/>
                </a:cubicBezTo>
                <a:cubicBezTo>
                  <a:pt x="64" y="522"/>
                  <a:pt x="64" y="522"/>
                  <a:pt x="64" y="522"/>
                </a:cubicBezTo>
                <a:cubicBezTo>
                  <a:pt x="70" y="519"/>
                  <a:pt x="70" y="519"/>
                  <a:pt x="70" y="519"/>
                </a:cubicBezTo>
                <a:cubicBezTo>
                  <a:pt x="83" y="511"/>
                  <a:pt x="83" y="511"/>
                  <a:pt x="83" y="511"/>
                </a:cubicBezTo>
                <a:cubicBezTo>
                  <a:pt x="84" y="508"/>
                  <a:pt x="84" y="508"/>
                  <a:pt x="84" y="508"/>
                </a:cubicBezTo>
                <a:cubicBezTo>
                  <a:pt x="87" y="509"/>
                  <a:pt x="87" y="509"/>
                  <a:pt x="87" y="509"/>
                </a:cubicBezTo>
                <a:cubicBezTo>
                  <a:pt x="88" y="509"/>
                  <a:pt x="88" y="512"/>
                  <a:pt x="89" y="508"/>
                </a:cubicBezTo>
                <a:cubicBezTo>
                  <a:pt x="88" y="508"/>
                  <a:pt x="88" y="508"/>
                  <a:pt x="88" y="508"/>
                </a:cubicBezTo>
                <a:cubicBezTo>
                  <a:pt x="95" y="505"/>
                  <a:pt x="95" y="505"/>
                  <a:pt x="95" y="505"/>
                </a:cubicBezTo>
                <a:cubicBezTo>
                  <a:pt x="93" y="503"/>
                  <a:pt x="93" y="503"/>
                  <a:pt x="93" y="503"/>
                </a:cubicBezTo>
                <a:cubicBezTo>
                  <a:pt x="97" y="503"/>
                  <a:pt x="97" y="503"/>
                  <a:pt x="97" y="503"/>
                </a:cubicBezTo>
                <a:cubicBezTo>
                  <a:pt x="95" y="500"/>
                  <a:pt x="95" y="500"/>
                  <a:pt x="95" y="500"/>
                </a:cubicBezTo>
                <a:cubicBezTo>
                  <a:pt x="98" y="498"/>
                  <a:pt x="98" y="498"/>
                  <a:pt x="98" y="498"/>
                </a:cubicBezTo>
                <a:cubicBezTo>
                  <a:pt x="101" y="500"/>
                  <a:pt x="101" y="500"/>
                  <a:pt x="101" y="500"/>
                </a:cubicBezTo>
                <a:cubicBezTo>
                  <a:pt x="101" y="496"/>
                  <a:pt x="101" y="496"/>
                  <a:pt x="101" y="496"/>
                </a:cubicBezTo>
                <a:cubicBezTo>
                  <a:pt x="101" y="498"/>
                  <a:pt x="101" y="498"/>
                  <a:pt x="101" y="498"/>
                </a:cubicBezTo>
                <a:cubicBezTo>
                  <a:pt x="103" y="498"/>
                  <a:pt x="103" y="498"/>
                  <a:pt x="103" y="498"/>
                </a:cubicBezTo>
                <a:cubicBezTo>
                  <a:pt x="112" y="495"/>
                  <a:pt x="112" y="495"/>
                  <a:pt x="112" y="495"/>
                </a:cubicBezTo>
                <a:cubicBezTo>
                  <a:pt x="115" y="493"/>
                  <a:pt x="115" y="493"/>
                  <a:pt x="115" y="493"/>
                </a:cubicBezTo>
                <a:cubicBezTo>
                  <a:pt x="123" y="489"/>
                  <a:pt x="123" y="489"/>
                  <a:pt x="123" y="489"/>
                </a:cubicBezTo>
                <a:cubicBezTo>
                  <a:pt x="123" y="487"/>
                  <a:pt x="123" y="487"/>
                  <a:pt x="123" y="487"/>
                </a:cubicBezTo>
                <a:cubicBezTo>
                  <a:pt x="125" y="488"/>
                  <a:pt x="125" y="488"/>
                  <a:pt x="125" y="488"/>
                </a:cubicBezTo>
                <a:cubicBezTo>
                  <a:pt x="129" y="483"/>
                  <a:pt x="127" y="493"/>
                  <a:pt x="132" y="484"/>
                </a:cubicBezTo>
                <a:cubicBezTo>
                  <a:pt x="124" y="484"/>
                  <a:pt x="124" y="484"/>
                  <a:pt x="124" y="484"/>
                </a:cubicBezTo>
                <a:cubicBezTo>
                  <a:pt x="125" y="483"/>
                  <a:pt x="125" y="483"/>
                  <a:pt x="125" y="483"/>
                </a:cubicBezTo>
                <a:cubicBezTo>
                  <a:pt x="130" y="482"/>
                  <a:pt x="130" y="482"/>
                  <a:pt x="130" y="482"/>
                </a:cubicBezTo>
                <a:cubicBezTo>
                  <a:pt x="135" y="482"/>
                  <a:pt x="135" y="482"/>
                  <a:pt x="135" y="482"/>
                </a:cubicBezTo>
                <a:cubicBezTo>
                  <a:pt x="146" y="478"/>
                  <a:pt x="146" y="478"/>
                  <a:pt x="146" y="478"/>
                </a:cubicBezTo>
                <a:cubicBezTo>
                  <a:pt x="153" y="475"/>
                  <a:pt x="153" y="475"/>
                  <a:pt x="153" y="475"/>
                </a:cubicBezTo>
                <a:cubicBezTo>
                  <a:pt x="155" y="473"/>
                  <a:pt x="155" y="473"/>
                  <a:pt x="155" y="473"/>
                </a:cubicBezTo>
                <a:cubicBezTo>
                  <a:pt x="154" y="468"/>
                  <a:pt x="154" y="468"/>
                  <a:pt x="154" y="468"/>
                </a:cubicBezTo>
                <a:cubicBezTo>
                  <a:pt x="157" y="468"/>
                  <a:pt x="157" y="468"/>
                  <a:pt x="157" y="468"/>
                </a:cubicBezTo>
                <a:cubicBezTo>
                  <a:pt x="156" y="470"/>
                  <a:pt x="156" y="470"/>
                  <a:pt x="156" y="470"/>
                </a:cubicBezTo>
                <a:cubicBezTo>
                  <a:pt x="158" y="471"/>
                  <a:pt x="158" y="471"/>
                  <a:pt x="158" y="471"/>
                </a:cubicBezTo>
                <a:cubicBezTo>
                  <a:pt x="160" y="472"/>
                  <a:pt x="161" y="470"/>
                  <a:pt x="161" y="470"/>
                </a:cubicBezTo>
                <a:cubicBezTo>
                  <a:pt x="156" y="466"/>
                  <a:pt x="170" y="468"/>
                  <a:pt x="158" y="466"/>
                </a:cubicBezTo>
                <a:cubicBezTo>
                  <a:pt x="163" y="467"/>
                  <a:pt x="163" y="467"/>
                  <a:pt x="163" y="467"/>
                </a:cubicBezTo>
                <a:cubicBezTo>
                  <a:pt x="162" y="465"/>
                  <a:pt x="162" y="465"/>
                  <a:pt x="162" y="465"/>
                </a:cubicBezTo>
                <a:cubicBezTo>
                  <a:pt x="167" y="467"/>
                  <a:pt x="167" y="467"/>
                  <a:pt x="167" y="467"/>
                </a:cubicBezTo>
                <a:cubicBezTo>
                  <a:pt x="169" y="468"/>
                  <a:pt x="168" y="465"/>
                  <a:pt x="171" y="466"/>
                </a:cubicBezTo>
                <a:cubicBezTo>
                  <a:pt x="167" y="464"/>
                  <a:pt x="167" y="464"/>
                  <a:pt x="167" y="464"/>
                </a:cubicBezTo>
                <a:cubicBezTo>
                  <a:pt x="157" y="463"/>
                  <a:pt x="157" y="463"/>
                  <a:pt x="157" y="463"/>
                </a:cubicBezTo>
                <a:cubicBezTo>
                  <a:pt x="152" y="461"/>
                  <a:pt x="152" y="461"/>
                  <a:pt x="152" y="461"/>
                </a:cubicBezTo>
                <a:cubicBezTo>
                  <a:pt x="143" y="462"/>
                  <a:pt x="143" y="462"/>
                  <a:pt x="143" y="462"/>
                </a:cubicBezTo>
                <a:cubicBezTo>
                  <a:pt x="140" y="460"/>
                  <a:pt x="140" y="460"/>
                  <a:pt x="140" y="460"/>
                </a:cubicBezTo>
                <a:cubicBezTo>
                  <a:pt x="139" y="462"/>
                  <a:pt x="139" y="462"/>
                  <a:pt x="139" y="462"/>
                </a:cubicBezTo>
                <a:cubicBezTo>
                  <a:pt x="139" y="461"/>
                  <a:pt x="139" y="461"/>
                  <a:pt x="139" y="461"/>
                </a:cubicBezTo>
                <a:cubicBezTo>
                  <a:pt x="136" y="461"/>
                  <a:pt x="136" y="461"/>
                  <a:pt x="136" y="461"/>
                </a:cubicBezTo>
                <a:cubicBezTo>
                  <a:pt x="138" y="459"/>
                  <a:pt x="138" y="459"/>
                  <a:pt x="138" y="459"/>
                </a:cubicBezTo>
                <a:cubicBezTo>
                  <a:pt x="130" y="457"/>
                  <a:pt x="130" y="457"/>
                  <a:pt x="130" y="457"/>
                </a:cubicBezTo>
                <a:cubicBezTo>
                  <a:pt x="121" y="461"/>
                  <a:pt x="121" y="461"/>
                  <a:pt x="121" y="461"/>
                </a:cubicBezTo>
                <a:cubicBezTo>
                  <a:pt x="119" y="459"/>
                  <a:pt x="119" y="459"/>
                  <a:pt x="119" y="459"/>
                </a:cubicBezTo>
                <a:cubicBezTo>
                  <a:pt x="116" y="462"/>
                  <a:pt x="116" y="462"/>
                  <a:pt x="116" y="462"/>
                </a:cubicBezTo>
                <a:cubicBezTo>
                  <a:pt x="111" y="462"/>
                  <a:pt x="111" y="462"/>
                  <a:pt x="111" y="462"/>
                </a:cubicBezTo>
                <a:cubicBezTo>
                  <a:pt x="103" y="470"/>
                  <a:pt x="103" y="470"/>
                  <a:pt x="103" y="470"/>
                </a:cubicBezTo>
                <a:cubicBezTo>
                  <a:pt x="105" y="470"/>
                  <a:pt x="105" y="470"/>
                  <a:pt x="105" y="470"/>
                </a:cubicBezTo>
                <a:cubicBezTo>
                  <a:pt x="109" y="470"/>
                  <a:pt x="109" y="470"/>
                  <a:pt x="109" y="470"/>
                </a:cubicBezTo>
                <a:cubicBezTo>
                  <a:pt x="110" y="472"/>
                  <a:pt x="110" y="472"/>
                  <a:pt x="110" y="472"/>
                </a:cubicBezTo>
                <a:cubicBezTo>
                  <a:pt x="115" y="475"/>
                  <a:pt x="115" y="475"/>
                  <a:pt x="115" y="475"/>
                </a:cubicBezTo>
                <a:cubicBezTo>
                  <a:pt x="113" y="475"/>
                  <a:pt x="113" y="475"/>
                  <a:pt x="113" y="475"/>
                </a:cubicBezTo>
                <a:cubicBezTo>
                  <a:pt x="108" y="472"/>
                  <a:pt x="108" y="472"/>
                  <a:pt x="108" y="472"/>
                </a:cubicBezTo>
                <a:cubicBezTo>
                  <a:pt x="107" y="473"/>
                  <a:pt x="107" y="473"/>
                  <a:pt x="107" y="473"/>
                </a:cubicBezTo>
                <a:cubicBezTo>
                  <a:pt x="107" y="474"/>
                  <a:pt x="107" y="474"/>
                  <a:pt x="107" y="474"/>
                </a:cubicBezTo>
                <a:cubicBezTo>
                  <a:pt x="106" y="472"/>
                  <a:pt x="106" y="472"/>
                  <a:pt x="106" y="472"/>
                </a:cubicBezTo>
                <a:cubicBezTo>
                  <a:pt x="104" y="472"/>
                  <a:pt x="104" y="472"/>
                  <a:pt x="104" y="472"/>
                </a:cubicBezTo>
                <a:cubicBezTo>
                  <a:pt x="105" y="472"/>
                  <a:pt x="105" y="472"/>
                  <a:pt x="105" y="472"/>
                </a:cubicBezTo>
                <a:cubicBezTo>
                  <a:pt x="103" y="470"/>
                  <a:pt x="103" y="470"/>
                  <a:pt x="103" y="470"/>
                </a:cubicBezTo>
                <a:cubicBezTo>
                  <a:pt x="96" y="471"/>
                  <a:pt x="96" y="471"/>
                  <a:pt x="96" y="471"/>
                </a:cubicBezTo>
                <a:cubicBezTo>
                  <a:pt x="91" y="474"/>
                  <a:pt x="91" y="474"/>
                  <a:pt x="91" y="474"/>
                </a:cubicBezTo>
                <a:cubicBezTo>
                  <a:pt x="90" y="473"/>
                  <a:pt x="99" y="474"/>
                  <a:pt x="88" y="474"/>
                </a:cubicBezTo>
                <a:cubicBezTo>
                  <a:pt x="87" y="478"/>
                  <a:pt x="95" y="471"/>
                  <a:pt x="89" y="478"/>
                </a:cubicBezTo>
                <a:cubicBezTo>
                  <a:pt x="84" y="476"/>
                  <a:pt x="84" y="476"/>
                  <a:pt x="84" y="476"/>
                </a:cubicBezTo>
                <a:cubicBezTo>
                  <a:pt x="84" y="475"/>
                  <a:pt x="84" y="475"/>
                  <a:pt x="84" y="475"/>
                </a:cubicBezTo>
                <a:cubicBezTo>
                  <a:pt x="74" y="479"/>
                  <a:pt x="74" y="479"/>
                  <a:pt x="74" y="479"/>
                </a:cubicBezTo>
                <a:cubicBezTo>
                  <a:pt x="76" y="480"/>
                  <a:pt x="76" y="480"/>
                  <a:pt x="76" y="480"/>
                </a:cubicBezTo>
                <a:cubicBezTo>
                  <a:pt x="73" y="481"/>
                  <a:pt x="73" y="481"/>
                  <a:pt x="73" y="481"/>
                </a:cubicBezTo>
                <a:cubicBezTo>
                  <a:pt x="73" y="482"/>
                  <a:pt x="73" y="482"/>
                  <a:pt x="73" y="482"/>
                </a:cubicBezTo>
                <a:cubicBezTo>
                  <a:pt x="68" y="484"/>
                  <a:pt x="68" y="484"/>
                  <a:pt x="68" y="484"/>
                </a:cubicBezTo>
                <a:cubicBezTo>
                  <a:pt x="67" y="485"/>
                  <a:pt x="66" y="490"/>
                  <a:pt x="63" y="488"/>
                </a:cubicBezTo>
                <a:cubicBezTo>
                  <a:pt x="63" y="489"/>
                  <a:pt x="67" y="488"/>
                  <a:pt x="63" y="491"/>
                </a:cubicBezTo>
                <a:cubicBezTo>
                  <a:pt x="65" y="491"/>
                  <a:pt x="65" y="491"/>
                  <a:pt x="65" y="491"/>
                </a:cubicBezTo>
                <a:cubicBezTo>
                  <a:pt x="65" y="491"/>
                  <a:pt x="67" y="489"/>
                  <a:pt x="64" y="492"/>
                </a:cubicBezTo>
                <a:cubicBezTo>
                  <a:pt x="62" y="491"/>
                  <a:pt x="62" y="491"/>
                  <a:pt x="62" y="491"/>
                </a:cubicBezTo>
                <a:cubicBezTo>
                  <a:pt x="57" y="491"/>
                  <a:pt x="57" y="491"/>
                  <a:pt x="57" y="491"/>
                </a:cubicBezTo>
                <a:cubicBezTo>
                  <a:pt x="56" y="489"/>
                  <a:pt x="72" y="489"/>
                  <a:pt x="52" y="495"/>
                </a:cubicBezTo>
                <a:cubicBezTo>
                  <a:pt x="48" y="495"/>
                  <a:pt x="48" y="495"/>
                  <a:pt x="48" y="495"/>
                </a:cubicBezTo>
                <a:cubicBezTo>
                  <a:pt x="49" y="494"/>
                  <a:pt x="49" y="494"/>
                  <a:pt x="49" y="494"/>
                </a:cubicBezTo>
                <a:cubicBezTo>
                  <a:pt x="46" y="491"/>
                  <a:pt x="46" y="491"/>
                  <a:pt x="46" y="491"/>
                </a:cubicBezTo>
                <a:cubicBezTo>
                  <a:pt x="50" y="491"/>
                  <a:pt x="50" y="491"/>
                  <a:pt x="50" y="491"/>
                </a:cubicBezTo>
                <a:cubicBezTo>
                  <a:pt x="54" y="487"/>
                  <a:pt x="54" y="487"/>
                  <a:pt x="54" y="487"/>
                </a:cubicBezTo>
                <a:cubicBezTo>
                  <a:pt x="48" y="483"/>
                  <a:pt x="48" y="483"/>
                  <a:pt x="48" y="483"/>
                </a:cubicBezTo>
                <a:cubicBezTo>
                  <a:pt x="44" y="483"/>
                  <a:pt x="44" y="483"/>
                  <a:pt x="44" y="483"/>
                </a:cubicBezTo>
                <a:cubicBezTo>
                  <a:pt x="45" y="481"/>
                  <a:pt x="45" y="481"/>
                  <a:pt x="45" y="481"/>
                </a:cubicBezTo>
                <a:cubicBezTo>
                  <a:pt x="50" y="483"/>
                  <a:pt x="50" y="483"/>
                  <a:pt x="50" y="483"/>
                </a:cubicBezTo>
                <a:cubicBezTo>
                  <a:pt x="49" y="478"/>
                  <a:pt x="49" y="478"/>
                  <a:pt x="49" y="478"/>
                </a:cubicBezTo>
                <a:cubicBezTo>
                  <a:pt x="56" y="475"/>
                  <a:pt x="56" y="475"/>
                  <a:pt x="56" y="475"/>
                </a:cubicBezTo>
                <a:cubicBezTo>
                  <a:pt x="56" y="477"/>
                  <a:pt x="56" y="477"/>
                  <a:pt x="56" y="477"/>
                </a:cubicBezTo>
                <a:cubicBezTo>
                  <a:pt x="58" y="477"/>
                  <a:pt x="58" y="477"/>
                  <a:pt x="58" y="477"/>
                </a:cubicBezTo>
                <a:cubicBezTo>
                  <a:pt x="56" y="479"/>
                  <a:pt x="56" y="479"/>
                  <a:pt x="56" y="479"/>
                </a:cubicBezTo>
                <a:cubicBezTo>
                  <a:pt x="58" y="479"/>
                  <a:pt x="58" y="479"/>
                  <a:pt x="58" y="479"/>
                </a:cubicBezTo>
                <a:cubicBezTo>
                  <a:pt x="60" y="479"/>
                  <a:pt x="60" y="479"/>
                  <a:pt x="60" y="479"/>
                </a:cubicBezTo>
                <a:cubicBezTo>
                  <a:pt x="60" y="478"/>
                  <a:pt x="60" y="478"/>
                  <a:pt x="60" y="478"/>
                </a:cubicBezTo>
                <a:cubicBezTo>
                  <a:pt x="64" y="481"/>
                  <a:pt x="64" y="481"/>
                  <a:pt x="64" y="481"/>
                </a:cubicBezTo>
                <a:cubicBezTo>
                  <a:pt x="70" y="478"/>
                  <a:pt x="70" y="478"/>
                  <a:pt x="70" y="478"/>
                </a:cubicBezTo>
                <a:cubicBezTo>
                  <a:pt x="67" y="473"/>
                  <a:pt x="67" y="473"/>
                  <a:pt x="67" y="473"/>
                </a:cubicBezTo>
                <a:cubicBezTo>
                  <a:pt x="70" y="471"/>
                  <a:pt x="70" y="471"/>
                  <a:pt x="70" y="471"/>
                </a:cubicBezTo>
                <a:cubicBezTo>
                  <a:pt x="72" y="470"/>
                  <a:pt x="63" y="476"/>
                  <a:pt x="74" y="472"/>
                </a:cubicBezTo>
                <a:cubicBezTo>
                  <a:pt x="72" y="470"/>
                  <a:pt x="72" y="470"/>
                  <a:pt x="72" y="470"/>
                </a:cubicBezTo>
                <a:cubicBezTo>
                  <a:pt x="77" y="469"/>
                  <a:pt x="77" y="469"/>
                  <a:pt x="77" y="469"/>
                </a:cubicBezTo>
                <a:cubicBezTo>
                  <a:pt x="75" y="467"/>
                  <a:pt x="75" y="467"/>
                  <a:pt x="75" y="467"/>
                </a:cubicBezTo>
                <a:cubicBezTo>
                  <a:pt x="70" y="468"/>
                  <a:pt x="70" y="468"/>
                  <a:pt x="70" y="468"/>
                </a:cubicBezTo>
                <a:cubicBezTo>
                  <a:pt x="71" y="466"/>
                  <a:pt x="71" y="466"/>
                  <a:pt x="71" y="466"/>
                </a:cubicBezTo>
                <a:cubicBezTo>
                  <a:pt x="74" y="466"/>
                  <a:pt x="74" y="466"/>
                  <a:pt x="74" y="466"/>
                </a:cubicBezTo>
                <a:cubicBezTo>
                  <a:pt x="73" y="464"/>
                  <a:pt x="69" y="475"/>
                  <a:pt x="74" y="462"/>
                </a:cubicBezTo>
                <a:cubicBezTo>
                  <a:pt x="77" y="461"/>
                  <a:pt x="77" y="461"/>
                  <a:pt x="77" y="461"/>
                </a:cubicBezTo>
                <a:cubicBezTo>
                  <a:pt x="78" y="463"/>
                  <a:pt x="69" y="465"/>
                  <a:pt x="77" y="465"/>
                </a:cubicBezTo>
                <a:cubicBezTo>
                  <a:pt x="77" y="464"/>
                  <a:pt x="77" y="464"/>
                  <a:pt x="77" y="464"/>
                </a:cubicBezTo>
                <a:cubicBezTo>
                  <a:pt x="78" y="464"/>
                  <a:pt x="70" y="470"/>
                  <a:pt x="81" y="465"/>
                </a:cubicBezTo>
                <a:cubicBezTo>
                  <a:pt x="83" y="464"/>
                  <a:pt x="83" y="464"/>
                  <a:pt x="83" y="464"/>
                </a:cubicBezTo>
                <a:cubicBezTo>
                  <a:pt x="81" y="462"/>
                  <a:pt x="81" y="462"/>
                  <a:pt x="81" y="462"/>
                </a:cubicBezTo>
                <a:cubicBezTo>
                  <a:pt x="87" y="460"/>
                  <a:pt x="87" y="460"/>
                  <a:pt x="87" y="460"/>
                </a:cubicBezTo>
                <a:cubicBezTo>
                  <a:pt x="88" y="460"/>
                  <a:pt x="84" y="462"/>
                  <a:pt x="88" y="459"/>
                </a:cubicBezTo>
                <a:cubicBezTo>
                  <a:pt x="91" y="464"/>
                  <a:pt x="74" y="458"/>
                  <a:pt x="94" y="461"/>
                </a:cubicBezTo>
                <a:cubicBezTo>
                  <a:pt x="95" y="459"/>
                  <a:pt x="95" y="459"/>
                  <a:pt x="95" y="459"/>
                </a:cubicBezTo>
                <a:cubicBezTo>
                  <a:pt x="88" y="456"/>
                  <a:pt x="88" y="456"/>
                  <a:pt x="88" y="456"/>
                </a:cubicBezTo>
                <a:cubicBezTo>
                  <a:pt x="88" y="454"/>
                  <a:pt x="88" y="454"/>
                  <a:pt x="88" y="454"/>
                </a:cubicBezTo>
                <a:cubicBezTo>
                  <a:pt x="87" y="453"/>
                  <a:pt x="87" y="453"/>
                  <a:pt x="87" y="453"/>
                </a:cubicBezTo>
                <a:cubicBezTo>
                  <a:pt x="91" y="451"/>
                  <a:pt x="91" y="451"/>
                  <a:pt x="91" y="451"/>
                </a:cubicBezTo>
                <a:cubicBezTo>
                  <a:pt x="92" y="455"/>
                  <a:pt x="92" y="455"/>
                  <a:pt x="92" y="455"/>
                </a:cubicBezTo>
                <a:cubicBezTo>
                  <a:pt x="95" y="456"/>
                  <a:pt x="82" y="462"/>
                  <a:pt x="97" y="453"/>
                </a:cubicBezTo>
                <a:cubicBezTo>
                  <a:pt x="93" y="451"/>
                  <a:pt x="93" y="451"/>
                  <a:pt x="93" y="451"/>
                </a:cubicBezTo>
                <a:cubicBezTo>
                  <a:pt x="95" y="450"/>
                  <a:pt x="95" y="450"/>
                  <a:pt x="95" y="450"/>
                </a:cubicBezTo>
                <a:cubicBezTo>
                  <a:pt x="96" y="451"/>
                  <a:pt x="88" y="453"/>
                  <a:pt x="98" y="451"/>
                </a:cubicBezTo>
                <a:cubicBezTo>
                  <a:pt x="96" y="449"/>
                  <a:pt x="96" y="449"/>
                  <a:pt x="96" y="449"/>
                </a:cubicBezTo>
                <a:cubicBezTo>
                  <a:pt x="92" y="448"/>
                  <a:pt x="92" y="448"/>
                  <a:pt x="92" y="448"/>
                </a:cubicBezTo>
                <a:cubicBezTo>
                  <a:pt x="95" y="444"/>
                  <a:pt x="95" y="444"/>
                  <a:pt x="95" y="444"/>
                </a:cubicBezTo>
                <a:cubicBezTo>
                  <a:pt x="98" y="443"/>
                  <a:pt x="98" y="443"/>
                  <a:pt x="98" y="443"/>
                </a:cubicBezTo>
                <a:cubicBezTo>
                  <a:pt x="99" y="443"/>
                  <a:pt x="99" y="443"/>
                  <a:pt x="99" y="443"/>
                </a:cubicBezTo>
                <a:cubicBezTo>
                  <a:pt x="100" y="439"/>
                  <a:pt x="94" y="447"/>
                  <a:pt x="101" y="439"/>
                </a:cubicBezTo>
                <a:cubicBezTo>
                  <a:pt x="106" y="437"/>
                  <a:pt x="100" y="447"/>
                  <a:pt x="106" y="438"/>
                </a:cubicBezTo>
                <a:cubicBezTo>
                  <a:pt x="109" y="439"/>
                  <a:pt x="109" y="439"/>
                  <a:pt x="109" y="439"/>
                </a:cubicBezTo>
                <a:cubicBezTo>
                  <a:pt x="113" y="438"/>
                  <a:pt x="113" y="438"/>
                  <a:pt x="113" y="438"/>
                </a:cubicBezTo>
                <a:cubicBezTo>
                  <a:pt x="115" y="437"/>
                  <a:pt x="102" y="445"/>
                  <a:pt x="119" y="437"/>
                </a:cubicBezTo>
                <a:cubicBezTo>
                  <a:pt x="119" y="437"/>
                  <a:pt x="114" y="436"/>
                  <a:pt x="120" y="437"/>
                </a:cubicBezTo>
                <a:cubicBezTo>
                  <a:pt x="124" y="433"/>
                  <a:pt x="124" y="433"/>
                  <a:pt x="124" y="433"/>
                </a:cubicBezTo>
                <a:cubicBezTo>
                  <a:pt x="122" y="431"/>
                  <a:pt x="122" y="431"/>
                  <a:pt x="122" y="431"/>
                </a:cubicBezTo>
                <a:cubicBezTo>
                  <a:pt x="119" y="431"/>
                  <a:pt x="122" y="436"/>
                  <a:pt x="117" y="433"/>
                </a:cubicBezTo>
                <a:cubicBezTo>
                  <a:pt x="117" y="430"/>
                  <a:pt x="117" y="430"/>
                  <a:pt x="117" y="430"/>
                </a:cubicBezTo>
                <a:cubicBezTo>
                  <a:pt x="121" y="430"/>
                  <a:pt x="121" y="430"/>
                  <a:pt x="121" y="430"/>
                </a:cubicBezTo>
                <a:cubicBezTo>
                  <a:pt x="121" y="429"/>
                  <a:pt x="121" y="429"/>
                  <a:pt x="121" y="429"/>
                </a:cubicBezTo>
                <a:cubicBezTo>
                  <a:pt x="122" y="428"/>
                  <a:pt x="122" y="428"/>
                  <a:pt x="122" y="428"/>
                </a:cubicBezTo>
                <a:cubicBezTo>
                  <a:pt x="129" y="430"/>
                  <a:pt x="129" y="430"/>
                  <a:pt x="129" y="430"/>
                </a:cubicBezTo>
                <a:cubicBezTo>
                  <a:pt x="129" y="428"/>
                  <a:pt x="129" y="428"/>
                  <a:pt x="129" y="428"/>
                </a:cubicBezTo>
                <a:cubicBezTo>
                  <a:pt x="130" y="428"/>
                  <a:pt x="130" y="428"/>
                  <a:pt x="130" y="428"/>
                </a:cubicBezTo>
                <a:cubicBezTo>
                  <a:pt x="144" y="423"/>
                  <a:pt x="144" y="423"/>
                  <a:pt x="144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47" y="421"/>
                  <a:pt x="147" y="421"/>
                  <a:pt x="147" y="421"/>
                </a:cubicBezTo>
                <a:cubicBezTo>
                  <a:pt x="136" y="420"/>
                  <a:pt x="136" y="420"/>
                  <a:pt x="136" y="420"/>
                </a:cubicBezTo>
                <a:cubicBezTo>
                  <a:pt x="139" y="419"/>
                  <a:pt x="139" y="419"/>
                  <a:pt x="139" y="419"/>
                </a:cubicBezTo>
                <a:cubicBezTo>
                  <a:pt x="135" y="418"/>
                  <a:pt x="135" y="418"/>
                  <a:pt x="135" y="418"/>
                </a:cubicBezTo>
                <a:cubicBezTo>
                  <a:pt x="137" y="416"/>
                  <a:pt x="137" y="416"/>
                  <a:pt x="137" y="416"/>
                </a:cubicBezTo>
                <a:cubicBezTo>
                  <a:pt x="146" y="413"/>
                  <a:pt x="146" y="413"/>
                  <a:pt x="146" y="413"/>
                </a:cubicBezTo>
                <a:cubicBezTo>
                  <a:pt x="146" y="409"/>
                  <a:pt x="146" y="409"/>
                  <a:pt x="146" y="409"/>
                </a:cubicBezTo>
                <a:cubicBezTo>
                  <a:pt x="146" y="408"/>
                  <a:pt x="142" y="411"/>
                  <a:pt x="147" y="409"/>
                </a:cubicBezTo>
                <a:cubicBezTo>
                  <a:pt x="146" y="408"/>
                  <a:pt x="146" y="408"/>
                  <a:pt x="146" y="408"/>
                </a:cubicBezTo>
                <a:cubicBezTo>
                  <a:pt x="138" y="411"/>
                  <a:pt x="144" y="416"/>
                  <a:pt x="126" y="417"/>
                </a:cubicBezTo>
                <a:cubicBezTo>
                  <a:pt x="124" y="419"/>
                  <a:pt x="125" y="423"/>
                  <a:pt x="120" y="421"/>
                </a:cubicBezTo>
                <a:cubicBezTo>
                  <a:pt x="121" y="422"/>
                  <a:pt x="121" y="422"/>
                  <a:pt x="121" y="422"/>
                </a:cubicBezTo>
                <a:cubicBezTo>
                  <a:pt x="124" y="420"/>
                  <a:pt x="124" y="420"/>
                  <a:pt x="124" y="420"/>
                </a:cubicBezTo>
                <a:cubicBezTo>
                  <a:pt x="128" y="422"/>
                  <a:pt x="128" y="422"/>
                  <a:pt x="128" y="422"/>
                </a:cubicBezTo>
                <a:cubicBezTo>
                  <a:pt x="129" y="421"/>
                  <a:pt x="129" y="421"/>
                  <a:pt x="129" y="421"/>
                </a:cubicBezTo>
                <a:cubicBezTo>
                  <a:pt x="130" y="421"/>
                  <a:pt x="126" y="427"/>
                  <a:pt x="134" y="421"/>
                </a:cubicBezTo>
                <a:cubicBezTo>
                  <a:pt x="135" y="421"/>
                  <a:pt x="135" y="421"/>
                  <a:pt x="135" y="421"/>
                </a:cubicBezTo>
                <a:cubicBezTo>
                  <a:pt x="126" y="424"/>
                  <a:pt x="126" y="424"/>
                  <a:pt x="126" y="424"/>
                </a:cubicBezTo>
                <a:cubicBezTo>
                  <a:pt x="124" y="424"/>
                  <a:pt x="124" y="424"/>
                  <a:pt x="124" y="424"/>
                </a:cubicBezTo>
                <a:cubicBezTo>
                  <a:pt x="126" y="426"/>
                  <a:pt x="126" y="426"/>
                  <a:pt x="126" y="426"/>
                </a:cubicBezTo>
                <a:cubicBezTo>
                  <a:pt x="125" y="425"/>
                  <a:pt x="123" y="433"/>
                  <a:pt x="123" y="424"/>
                </a:cubicBezTo>
                <a:cubicBezTo>
                  <a:pt x="114" y="427"/>
                  <a:pt x="114" y="427"/>
                  <a:pt x="114" y="427"/>
                </a:cubicBezTo>
                <a:cubicBezTo>
                  <a:pt x="114" y="427"/>
                  <a:pt x="112" y="430"/>
                  <a:pt x="115" y="426"/>
                </a:cubicBezTo>
                <a:cubicBezTo>
                  <a:pt x="113" y="425"/>
                  <a:pt x="113" y="425"/>
                  <a:pt x="113" y="425"/>
                </a:cubicBezTo>
                <a:cubicBezTo>
                  <a:pt x="111" y="428"/>
                  <a:pt x="111" y="428"/>
                  <a:pt x="111" y="428"/>
                </a:cubicBezTo>
                <a:cubicBezTo>
                  <a:pt x="112" y="429"/>
                  <a:pt x="112" y="429"/>
                  <a:pt x="112" y="429"/>
                </a:cubicBezTo>
                <a:cubicBezTo>
                  <a:pt x="110" y="431"/>
                  <a:pt x="110" y="431"/>
                  <a:pt x="110" y="431"/>
                </a:cubicBezTo>
                <a:cubicBezTo>
                  <a:pt x="106" y="431"/>
                  <a:pt x="106" y="431"/>
                  <a:pt x="106" y="431"/>
                </a:cubicBezTo>
                <a:cubicBezTo>
                  <a:pt x="106" y="432"/>
                  <a:pt x="106" y="432"/>
                  <a:pt x="106" y="432"/>
                </a:cubicBezTo>
                <a:cubicBezTo>
                  <a:pt x="105" y="431"/>
                  <a:pt x="105" y="431"/>
                  <a:pt x="105" y="431"/>
                </a:cubicBezTo>
                <a:cubicBezTo>
                  <a:pt x="100" y="433"/>
                  <a:pt x="100" y="433"/>
                  <a:pt x="100" y="433"/>
                </a:cubicBezTo>
                <a:cubicBezTo>
                  <a:pt x="100" y="434"/>
                  <a:pt x="100" y="434"/>
                  <a:pt x="100" y="434"/>
                </a:cubicBezTo>
                <a:cubicBezTo>
                  <a:pt x="98" y="434"/>
                  <a:pt x="98" y="434"/>
                  <a:pt x="98" y="434"/>
                </a:cubicBezTo>
                <a:cubicBezTo>
                  <a:pt x="87" y="439"/>
                  <a:pt x="87" y="439"/>
                  <a:pt x="87" y="439"/>
                </a:cubicBezTo>
                <a:cubicBezTo>
                  <a:pt x="84" y="439"/>
                  <a:pt x="84" y="439"/>
                  <a:pt x="84" y="439"/>
                </a:cubicBezTo>
                <a:cubicBezTo>
                  <a:pt x="81" y="440"/>
                  <a:pt x="81" y="440"/>
                  <a:pt x="81" y="440"/>
                </a:cubicBezTo>
                <a:cubicBezTo>
                  <a:pt x="87" y="437"/>
                  <a:pt x="87" y="437"/>
                  <a:pt x="87" y="437"/>
                </a:cubicBezTo>
                <a:cubicBezTo>
                  <a:pt x="79" y="437"/>
                  <a:pt x="79" y="437"/>
                  <a:pt x="79" y="437"/>
                </a:cubicBezTo>
                <a:cubicBezTo>
                  <a:pt x="79" y="441"/>
                  <a:pt x="79" y="441"/>
                  <a:pt x="79" y="441"/>
                </a:cubicBezTo>
                <a:cubicBezTo>
                  <a:pt x="73" y="440"/>
                  <a:pt x="73" y="440"/>
                  <a:pt x="73" y="440"/>
                </a:cubicBezTo>
                <a:cubicBezTo>
                  <a:pt x="75" y="441"/>
                  <a:pt x="72" y="442"/>
                  <a:pt x="73" y="443"/>
                </a:cubicBezTo>
                <a:cubicBezTo>
                  <a:pt x="77" y="442"/>
                  <a:pt x="77" y="442"/>
                  <a:pt x="77" y="442"/>
                </a:cubicBezTo>
                <a:cubicBezTo>
                  <a:pt x="70" y="445"/>
                  <a:pt x="70" y="445"/>
                  <a:pt x="70" y="445"/>
                </a:cubicBezTo>
                <a:cubicBezTo>
                  <a:pt x="73" y="447"/>
                  <a:pt x="73" y="447"/>
                  <a:pt x="73" y="447"/>
                </a:cubicBezTo>
                <a:cubicBezTo>
                  <a:pt x="75" y="445"/>
                  <a:pt x="75" y="445"/>
                  <a:pt x="75" y="445"/>
                </a:cubicBezTo>
                <a:cubicBezTo>
                  <a:pt x="79" y="445"/>
                  <a:pt x="79" y="445"/>
                  <a:pt x="79" y="445"/>
                </a:cubicBezTo>
                <a:cubicBezTo>
                  <a:pt x="74" y="448"/>
                  <a:pt x="74" y="448"/>
                  <a:pt x="74" y="448"/>
                </a:cubicBezTo>
                <a:cubicBezTo>
                  <a:pt x="73" y="450"/>
                  <a:pt x="73" y="450"/>
                  <a:pt x="73" y="450"/>
                </a:cubicBezTo>
                <a:cubicBezTo>
                  <a:pt x="78" y="451"/>
                  <a:pt x="78" y="451"/>
                  <a:pt x="78" y="451"/>
                </a:cubicBezTo>
                <a:cubicBezTo>
                  <a:pt x="86" y="448"/>
                  <a:pt x="86" y="448"/>
                  <a:pt x="86" y="448"/>
                </a:cubicBezTo>
                <a:cubicBezTo>
                  <a:pt x="76" y="454"/>
                  <a:pt x="76" y="454"/>
                  <a:pt x="76" y="454"/>
                </a:cubicBezTo>
                <a:cubicBezTo>
                  <a:pt x="74" y="452"/>
                  <a:pt x="74" y="452"/>
                  <a:pt x="74" y="452"/>
                </a:cubicBezTo>
                <a:cubicBezTo>
                  <a:pt x="69" y="450"/>
                  <a:pt x="69" y="450"/>
                  <a:pt x="69" y="450"/>
                </a:cubicBezTo>
                <a:cubicBezTo>
                  <a:pt x="65" y="453"/>
                  <a:pt x="65" y="453"/>
                  <a:pt x="65" y="453"/>
                </a:cubicBezTo>
                <a:cubicBezTo>
                  <a:pt x="66" y="454"/>
                  <a:pt x="63" y="455"/>
                  <a:pt x="67" y="454"/>
                </a:cubicBezTo>
                <a:cubicBezTo>
                  <a:pt x="67" y="454"/>
                  <a:pt x="67" y="454"/>
                  <a:pt x="67" y="454"/>
                </a:cubicBezTo>
                <a:cubicBezTo>
                  <a:pt x="60" y="454"/>
                  <a:pt x="60" y="454"/>
                  <a:pt x="60" y="454"/>
                </a:cubicBezTo>
                <a:cubicBezTo>
                  <a:pt x="55" y="453"/>
                  <a:pt x="55" y="453"/>
                  <a:pt x="55" y="453"/>
                </a:cubicBezTo>
                <a:cubicBezTo>
                  <a:pt x="53" y="452"/>
                  <a:pt x="53" y="452"/>
                  <a:pt x="53" y="452"/>
                </a:cubicBezTo>
                <a:cubicBezTo>
                  <a:pt x="50" y="454"/>
                  <a:pt x="50" y="454"/>
                  <a:pt x="50" y="454"/>
                </a:cubicBezTo>
                <a:cubicBezTo>
                  <a:pt x="51" y="455"/>
                  <a:pt x="51" y="455"/>
                  <a:pt x="51" y="455"/>
                </a:cubicBezTo>
                <a:cubicBezTo>
                  <a:pt x="47" y="458"/>
                  <a:pt x="47" y="458"/>
                  <a:pt x="47" y="458"/>
                </a:cubicBezTo>
                <a:cubicBezTo>
                  <a:pt x="45" y="455"/>
                  <a:pt x="45" y="455"/>
                  <a:pt x="45" y="455"/>
                </a:cubicBezTo>
                <a:cubicBezTo>
                  <a:pt x="44" y="462"/>
                  <a:pt x="39" y="449"/>
                  <a:pt x="44" y="462"/>
                </a:cubicBezTo>
                <a:cubicBezTo>
                  <a:pt x="37" y="465"/>
                  <a:pt x="37" y="465"/>
                  <a:pt x="37" y="465"/>
                </a:cubicBezTo>
                <a:cubicBezTo>
                  <a:pt x="33" y="465"/>
                  <a:pt x="33" y="465"/>
                  <a:pt x="33" y="465"/>
                </a:cubicBezTo>
                <a:cubicBezTo>
                  <a:pt x="29" y="470"/>
                  <a:pt x="29" y="470"/>
                  <a:pt x="29" y="470"/>
                </a:cubicBezTo>
                <a:cubicBezTo>
                  <a:pt x="34" y="468"/>
                  <a:pt x="34" y="468"/>
                  <a:pt x="34" y="468"/>
                </a:cubicBezTo>
                <a:cubicBezTo>
                  <a:pt x="37" y="468"/>
                  <a:pt x="37" y="468"/>
                  <a:pt x="37" y="468"/>
                </a:cubicBezTo>
                <a:cubicBezTo>
                  <a:pt x="37" y="467"/>
                  <a:pt x="37" y="467"/>
                  <a:pt x="37" y="467"/>
                </a:cubicBezTo>
                <a:cubicBezTo>
                  <a:pt x="37" y="468"/>
                  <a:pt x="37" y="468"/>
                  <a:pt x="37" y="468"/>
                </a:cubicBezTo>
                <a:cubicBezTo>
                  <a:pt x="30" y="475"/>
                  <a:pt x="30" y="475"/>
                  <a:pt x="30" y="475"/>
                </a:cubicBezTo>
                <a:cubicBezTo>
                  <a:pt x="30" y="478"/>
                  <a:pt x="30" y="478"/>
                  <a:pt x="30" y="478"/>
                </a:cubicBezTo>
                <a:cubicBezTo>
                  <a:pt x="31" y="478"/>
                  <a:pt x="34" y="476"/>
                  <a:pt x="33" y="480"/>
                </a:cubicBezTo>
                <a:cubicBezTo>
                  <a:pt x="28" y="483"/>
                  <a:pt x="28" y="483"/>
                  <a:pt x="28" y="483"/>
                </a:cubicBezTo>
                <a:cubicBezTo>
                  <a:pt x="27" y="482"/>
                  <a:pt x="27" y="482"/>
                  <a:pt x="27" y="482"/>
                </a:cubicBezTo>
                <a:cubicBezTo>
                  <a:pt x="24" y="483"/>
                  <a:pt x="24" y="483"/>
                  <a:pt x="24" y="483"/>
                </a:cubicBezTo>
                <a:cubicBezTo>
                  <a:pt x="18" y="481"/>
                  <a:pt x="18" y="481"/>
                  <a:pt x="18" y="481"/>
                </a:cubicBezTo>
                <a:cubicBezTo>
                  <a:pt x="18" y="480"/>
                  <a:pt x="18" y="480"/>
                  <a:pt x="18" y="480"/>
                </a:cubicBezTo>
                <a:cubicBezTo>
                  <a:pt x="20" y="481"/>
                  <a:pt x="20" y="481"/>
                  <a:pt x="20" y="481"/>
                </a:cubicBezTo>
                <a:cubicBezTo>
                  <a:pt x="19" y="478"/>
                  <a:pt x="19" y="478"/>
                  <a:pt x="19" y="478"/>
                </a:cubicBezTo>
                <a:cubicBezTo>
                  <a:pt x="11" y="475"/>
                  <a:pt x="11" y="475"/>
                  <a:pt x="11" y="475"/>
                </a:cubicBezTo>
                <a:cubicBezTo>
                  <a:pt x="8" y="477"/>
                  <a:pt x="8" y="477"/>
                  <a:pt x="8" y="477"/>
                </a:cubicBezTo>
                <a:cubicBezTo>
                  <a:pt x="6" y="473"/>
                  <a:pt x="6" y="473"/>
                  <a:pt x="6" y="473"/>
                </a:cubicBezTo>
                <a:cubicBezTo>
                  <a:pt x="4" y="473"/>
                  <a:pt x="4" y="473"/>
                  <a:pt x="4" y="473"/>
                </a:cubicBezTo>
                <a:cubicBezTo>
                  <a:pt x="3" y="471"/>
                  <a:pt x="0" y="474"/>
                  <a:pt x="2" y="470"/>
                </a:cubicBezTo>
                <a:cubicBezTo>
                  <a:pt x="2" y="469"/>
                  <a:pt x="2" y="469"/>
                  <a:pt x="2" y="469"/>
                </a:cubicBezTo>
                <a:cubicBezTo>
                  <a:pt x="6" y="473"/>
                  <a:pt x="6" y="473"/>
                  <a:pt x="6" y="473"/>
                </a:cubicBezTo>
                <a:cubicBezTo>
                  <a:pt x="7" y="473"/>
                  <a:pt x="7" y="473"/>
                  <a:pt x="7" y="473"/>
                </a:cubicBezTo>
                <a:cubicBezTo>
                  <a:pt x="7" y="470"/>
                  <a:pt x="7" y="470"/>
                  <a:pt x="7" y="470"/>
                </a:cubicBezTo>
                <a:cubicBezTo>
                  <a:pt x="11" y="473"/>
                  <a:pt x="11" y="473"/>
                  <a:pt x="11" y="473"/>
                </a:cubicBezTo>
                <a:cubicBezTo>
                  <a:pt x="18" y="467"/>
                  <a:pt x="18" y="467"/>
                  <a:pt x="18" y="467"/>
                </a:cubicBezTo>
                <a:cubicBezTo>
                  <a:pt x="24" y="468"/>
                  <a:pt x="24" y="468"/>
                  <a:pt x="24" y="468"/>
                </a:cubicBezTo>
                <a:cubicBezTo>
                  <a:pt x="27" y="465"/>
                  <a:pt x="27" y="465"/>
                  <a:pt x="27" y="465"/>
                </a:cubicBezTo>
                <a:cubicBezTo>
                  <a:pt x="27" y="466"/>
                  <a:pt x="25" y="462"/>
                  <a:pt x="29" y="466"/>
                </a:cubicBezTo>
                <a:cubicBezTo>
                  <a:pt x="30" y="465"/>
                  <a:pt x="30" y="465"/>
                  <a:pt x="30" y="465"/>
                </a:cubicBezTo>
                <a:cubicBezTo>
                  <a:pt x="28" y="464"/>
                  <a:pt x="28" y="464"/>
                  <a:pt x="28" y="464"/>
                </a:cubicBezTo>
                <a:cubicBezTo>
                  <a:pt x="34" y="461"/>
                  <a:pt x="34" y="461"/>
                  <a:pt x="34" y="461"/>
                </a:cubicBezTo>
                <a:cubicBezTo>
                  <a:pt x="36" y="462"/>
                  <a:pt x="36" y="462"/>
                  <a:pt x="36" y="462"/>
                </a:cubicBezTo>
                <a:cubicBezTo>
                  <a:pt x="36" y="461"/>
                  <a:pt x="32" y="463"/>
                  <a:pt x="36" y="461"/>
                </a:cubicBezTo>
                <a:cubicBezTo>
                  <a:pt x="38" y="461"/>
                  <a:pt x="38" y="461"/>
                  <a:pt x="38" y="461"/>
                </a:cubicBezTo>
                <a:cubicBezTo>
                  <a:pt x="37" y="462"/>
                  <a:pt x="37" y="462"/>
                  <a:pt x="37" y="462"/>
                </a:cubicBezTo>
                <a:cubicBezTo>
                  <a:pt x="37" y="460"/>
                  <a:pt x="40" y="474"/>
                  <a:pt x="43" y="456"/>
                </a:cubicBezTo>
                <a:cubicBezTo>
                  <a:pt x="38" y="455"/>
                  <a:pt x="38" y="455"/>
                  <a:pt x="38" y="455"/>
                </a:cubicBezTo>
                <a:cubicBezTo>
                  <a:pt x="39" y="453"/>
                  <a:pt x="39" y="453"/>
                  <a:pt x="39" y="453"/>
                </a:cubicBezTo>
                <a:cubicBezTo>
                  <a:pt x="42" y="453"/>
                  <a:pt x="42" y="453"/>
                  <a:pt x="42" y="453"/>
                </a:cubicBezTo>
                <a:cubicBezTo>
                  <a:pt x="42" y="452"/>
                  <a:pt x="42" y="452"/>
                  <a:pt x="42" y="452"/>
                </a:cubicBezTo>
                <a:cubicBezTo>
                  <a:pt x="44" y="451"/>
                  <a:pt x="44" y="451"/>
                  <a:pt x="44" y="451"/>
                </a:cubicBezTo>
                <a:cubicBezTo>
                  <a:pt x="42" y="448"/>
                  <a:pt x="42" y="448"/>
                  <a:pt x="42" y="448"/>
                </a:cubicBezTo>
                <a:cubicBezTo>
                  <a:pt x="43" y="446"/>
                  <a:pt x="43" y="446"/>
                  <a:pt x="43" y="446"/>
                </a:cubicBezTo>
                <a:cubicBezTo>
                  <a:pt x="41" y="444"/>
                  <a:pt x="41" y="444"/>
                  <a:pt x="41" y="444"/>
                </a:cubicBezTo>
                <a:cubicBezTo>
                  <a:pt x="38" y="446"/>
                  <a:pt x="38" y="446"/>
                  <a:pt x="38" y="446"/>
                </a:cubicBezTo>
                <a:cubicBezTo>
                  <a:pt x="38" y="440"/>
                  <a:pt x="38" y="440"/>
                  <a:pt x="38" y="440"/>
                </a:cubicBezTo>
                <a:cubicBezTo>
                  <a:pt x="36" y="441"/>
                  <a:pt x="36" y="441"/>
                  <a:pt x="36" y="441"/>
                </a:cubicBezTo>
                <a:cubicBezTo>
                  <a:pt x="34" y="439"/>
                  <a:pt x="43" y="441"/>
                  <a:pt x="33" y="439"/>
                </a:cubicBezTo>
                <a:cubicBezTo>
                  <a:pt x="32" y="439"/>
                  <a:pt x="32" y="439"/>
                  <a:pt x="32" y="439"/>
                </a:cubicBezTo>
                <a:cubicBezTo>
                  <a:pt x="33" y="437"/>
                  <a:pt x="33" y="437"/>
                  <a:pt x="33" y="437"/>
                </a:cubicBezTo>
                <a:cubicBezTo>
                  <a:pt x="32" y="437"/>
                  <a:pt x="32" y="437"/>
                  <a:pt x="32" y="437"/>
                </a:cubicBezTo>
                <a:cubicBezTo>
                  <a:pt x="29" y="437"/>
                  <a:pt x="29" y="437"/>
                  <a:pt x="29" y="437"/>
                </a:cubicBezTo>
                <a:cubicBezTo>
                  <a:pt x="31" y="434"/>
                  <a:pt x="28" y="436"/>
                  <a:pt x="26" y="433"/>
                </a:cubicBezTo>
                <a:cubicBezTo>
                  <a:pt x="30" y="432"/>
                  <a:pt x="30" y="432"/>
                  <a:pt x="30" y="432"/>
                </a:cubicBezTo>
                <a:cubicBezTo>
                  <a:pt x="28" y="434"/>
                  <a:pt x="30" y="426"/>
                  <a:pt x="23" y="432"/>
                </a:cubicBezTo>
                <a:cubicBezTo>
                  <a:pt x="24" y="432"/>
                  <a:pt x="24" y="432"/>
                  <a:pt x="24" y="432"/>
                </a:cubicBezTo>
                <a:cubicBezTo>
                  <a:pt x="17" y="426"/>
                  <a:pt x="17" y="426"/>
                  <a:pt x="17" y="426"/>
                </a:cubicBezTo>
                <a:cubicBezTo>
                  <a:pt x="13" y="429"/>
                  <a:pt x="13" y="429"/>
                  <a:pt x="13" y="429"/>
                </a:cubicBezTo>
                <a:cubicBezTo>
                  <a:pt x="12" y="432"/>
                  <a:pt x="12" y="432"/>
                  <a:pt x="12" y="432"/>
                </a:cubicBezTo>
                <a:cubicBezTo>
                  <a:pt x="10" y="432"/>
                  <a:pt x="10" y="432"/>
                  <a:pt x="10" y="432"/>
                </a:cubicBezTo>
                <a:cubicBezTo>
                  <a:pt x="13" y="427"/>
                  <a:pt x="13" y="427"/>
                  <a:pt x="13" y="427"/>
                </a:cubicBezTo>
                <a:cubicBezTo>
                  <a:pt x="6" y="425"/>
                  <a:pt x="6" y="425"/>
                  <a:pt x="6" y="425"/>
                </a:cubicBezTo>
                <a:cubicBezTo>
                  <a:pt x="6" y="419"/>
                  <a:pt x="6" y="419"/>
                  <a:pt x="6" y="419"/>
                </a:cubicBezTo>
                <a:cubicBezTo>
                  <a:pt x="8" y="419"/>
                  <a:pt x="8" y="419"/>
                  <a:pt x="8" y="419"/>
                </a:cubicBezTo>
                <a:cubicBezTo>
                  <a:pt x="6" y="420"/>
                  <a:pt x="6" y="420"/>
                  <a:pt x="6" y="420"/>
                </a:cubicBezTo>
                <a:cubicBezTo>
                  <a:pt x="9" y="422"/>
                  <a:pt x="9" y="422"/>
                  <a:pt x="9" y="422"/>
                </a:cubicBezTo>
                <a:cubicBezTo>
                  <a:pt x="13" y="422"/>
                  <a:pt x="13" y="422"/>
                  <a:pt x="13" y="422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5" y="413"/>
                  <a:pt x="5" y="413"/>
                  <a:pt x="5" y="413"/>
                </a:cubicBezTo>
                <a:cubicBezTo>
                  <a:pt x="5" y="405"/>
                  <a:pt x="5" y="405"/>
                  <a:pt x="5" y="405"/>
                </a:cubicBezTo>
                <a:cubicBezTo>
                  <a:pt x="7" y="404"/>
                  <a:pt x="7" y="404"/>
                  <a:pt x="7" y="404"/>
                </a:cubicBezTo>
                <a:cubicBezTo>
                  <a:pt x="8" y="406"/>
                  <a:pt x="8" y="406"/>
                  <a:pt x="8" y="406"/>
                </a:cubicBezTo>
                <a:cubicBezTo>
                  <a:pt x="10" y="406"/>
                  <a:pt x="10" y="406"/>
                  <a:pt x="10" y="406"/>
                </a:cubicBezTo>
                <a:cubicBezTo>
                  <a:pt x="11" y="404"/>
                  <a:pt x="11" y="404"/>
                  <a:pt x="11" y="404"/>
                </a:cubicBezTo>
                <a:cubicBezTo>
                  <a:pt x="11" y="402"/>
                  <a:pt x="11" y="402"/>
                  <a:pt x="11" y="402"/>
                </a:cubicBezTo>
                <a:cubicBezTo>
                  <a:pt x="13" y="403"/>
                  <a:pt x="13" y="403"/>
                  <a:pt x="13" y="403"/>
                </a:cubicBezTo>
                <a:cubicBezTo>
                  <a:pt x="12" y="407"/>
                  <a:pt x="12" y="407"/>
                  <a:pt x="12" y="407"/>
                </a:cubicBezTo>
                <a:cubicBezTo>
                  <a:pt x="15" y="413"/>
                  <a:pt x="15" y="413"/>
                  <a:pt x="15" y="413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17" y="420"/>
                  <a:pt x="17" y="420"/>
                  <a:pt x="17" y="420"/>
                </a:cubicBezTo>
                <a:cubicBezTo>
                  <a:pt x="23" y="414"/>
                  <a:pt x="23" y="414"/>
                  <a:pt x="23" y="414"/>
                </a:cubicBezTo>
                <a:cubicBezTo>
                  <a:pt x="23" y="413"/>
                  <a:pt x="20" y="414"/>
                  <a:pt x="22" y="412"/>
                </a:cubicBezTo>
                <a:cubicBezTo>
                  <a:pt x="31" y="409"/>
                  <a:pt x="31" y="409"/>
                  <a:pt x="31" y="409"/>
                </a:cubicBezTo>
                <a:cubicBezTo>
                  <a:pt x="33" y="407"/>
                  <a:pt x="33" y="407"/>
                  <a:pt x="33" y="407"/>
                </a:cubicBezTo>
                <a:cubicBezTo>
                  <a:pt x="33" y="406"/>
                  <a:pt x="33" y="406"/>
                  <a:pt x="33" y="406"/>
                </a:cubicBezTo>
                <a:cubicBezTo>
                  <a:pt x="38" y="403"/>
                  <a:pt x="38" y="403"/>
                  <a:pt x="38" y="403"/>
                </a:cubicBezTo>
                <a:cubicBezTo>
                  <a:pt x="41" y="405"/>
                  <a:pt x="41" y="405"/>
                  <a:pt x="41" y="405"/>
                </a:cubicBezTo>
                <a:cubicBezTo>
                  <a:pt x="42" y="405"/>
                  <a:pt x="42" y="405"/>
                  <a:pt x="42" y="405"/>
                </a:cubicBezTo>
                <a:cubicBezTo>
                  <a:pt x="42" y="402"/>
                  <a:pt x="42" y="402"/>
                  <a:pt x="42" y="402"/>
                </a:cubicBezTo>
                <a:cubicBezTo>
                  <a:pt x="49" y="400"/>
                  <a:pt x="49" y="400"/>
                  <a:pt x="49" y="400"/>
                </a:cubicBezTo>
                <a:cubicBezTo>
                  <a:pt x="47" y="399"/>
                  <a:pt x="47" y="399"/>
                  <a:pt x="47" y="399"/>
                </a:cubicBezTo>
                <a:cubicBezTo>
                  <a:pt x="52" y="399"/>
                  <a:pt x="42" y="394"/>
                  <a:pt x="52" y="399"/>
                </a:cubicBezTo>
                <a:cubicBezTo>
                  <a:pt x="55" y="402"/>
                  <a:pt x="55" y="402"/>
                  <a:pt x="55" y="402"/>
                </a:cubicBezTo>
                <a:cubicBezTo>
                  <a:pt x="56" y="401"/>
                  <a:pt x="56" y="401"/>
                  <a:pt x="56" y="401"/>
                </a:cubicBezTo>
                <a:cubicBezTo>
                  <a:pt x="60" y="404"/>
                  <a:pt x="60" y="404"/>
                  <a:pt x="60" y="404"/>
                </a:cubicBezTo>
                <a:cubicBezTo>
                  <a:pt x="61" y="402"/>
                  <a:pt x="61" y="402"/>
                  <a:pt x="61" y="402"/>
                </a:cubicBezTo>
                <a:cubicBezTo>
                  <a:pt x="59" y="400"/>
                  <a:pt x="59" y="400"/>
                  <a:pt x="59" y="400"/>
                </a:cubicBezTo>
                <a:cubicBezTo>
                  <a:pt x="62" y="397"/>
                  <a:pt x="62" y="397"/>
                  <a:pt x="62" y="397"/>
                </a:cubicBezTo>
                <a:cubicBezTo>
                  <a:pt x="64" y="401"/>
                  <a:pt x="64" y="401"/>
                  <a:pt x="64" y="401"/>
                </a:cubicBezTo>
                <a:cubicBezTo>
                  <a:pt x="65" y="400"/>
                  <a:pt x="65" y="400"/>
                  <a:pt x="65" y="400"/>
                </a:cubicBezTo>
                <a:cubicBezTo>
                  <a:pt x="69" y="402"/>
                  <a:pt x="69" y="402"/>
                  <a:pt x="69" y="402"/>
                </a:cubicBezTo>
                <a:cubicBezTo>
                  <a:pt x="70" y="400"/>
                  <a:pt x="71" y="404"/>
                  <a:pt x="72" y="400"/>
                </a:cubicBezTo>
                <a:cubicBezTo>
                  <a:pt x="67" y="398"/>
                  <a:pt x="67" y="398"/>
                  <a:pt x="67" y="398"/>
                </a:cubicBezTo>
                <a:cubicBezTo>
                  <a:pt x="61" y="394"/>
                  <a:pt x="61" y="394"/>
                  <a:pt x="61" y="394"/>
                </a:cubicBezTo>
                <a:cubicBezTo>
                  <a:pt x="61" y="394"/>
                  <a:pt x="64" y="394"/>
                  <a:pt x="60" y="394"/>
                </a:cubicBezTo>
                <a:cubicBezTo>
                  <a:pt x="61" y="393"/>
                  <a:pt x="61" y="393"/>
                  <a:pt x="61" y="393"/>
                </a:cubicBezTo>
                <a:cubicBezTo>
                  <a:pt x="67" y="394"/>
                  <a:pt x="67" y="394"/>
                  <a:pt x="67" y="394"/>
                </a:cubicBezTo>
                <a:cubicBezTo>
                  <a:pt x="73" y="395"/>
                  <a:pt x="73" y="395"/>
                  <a:pt x="73" y="395"/>
                </a:cubicBezTo>
                <a:cubicBezTo>
                  <a:pt x="74" y="395"/>
                  <a:pt x="74" y="395"/>
                  <a:pt x="74" y="395"/>
                </a:cubicBezTo>
                <a:cubicBezTo>
                  <a:pt x="74" y="393"/>
                  <a:pt x="74" y="393"/>
                  <a:pt x="74" y="393"/>
                </a:cubicBezTo>
                <a:cubicBezTo>
                  <a:pt x="75" y="394"/>
                  <a:pt x="75" y="394"/>
                  <a:pt x="75" y="394"/>
                </a:cubicBezTo>
                <a:cubicBezTo>
                  <a:pt x="78" y="393"/>
                  <a:pt x="78" y="393"/>
                  <a:pt x="78" y="393"/>
                </a:cubicBezTo>
                <a:cubicBezTo>
                  <a:pt x="78" y="389"/>
                  <a:pt x="78" y="389"/>
                  <a:pt x="78" y="389"/>
                </a:cubicBezTo>
                <a:cubicBezTo>
                  <a:pt x="78" y="388"/>
                  <a:pt x="78" y="388"/>
                  <a:pt x="78" y="388"/>
                </a:cubicBezTo>
                <a:cubicBezTo>
                  <a:pt x="75" y="386"/>
                  <a:pt x="75" y="386"/>
                  <a:pt x="75" y="386"/>
                </a:cubicBezTo>
                <a:cubicBezTo>
                  <a:pt x="74" y="389"/>
                  <a:pt x="74" y="389"/>
                  <a:pt x="74" y="389"/>
                </a:cubicBezTo>
                <a:cubicBezTo>
                  <a:pt x="69" y="388"/>
                  <a:pt x="69" y="388"/>
                  <a:pt x="69" y="388"/>
                </a:cubicBezTo>
                <a:cubicBezTo>
                  <a:pt x="70" y="385"/>
                  <a:pt x="70" y="385"/>
                  <a:pt x="70" y="385"/>
                </a:cubicBezTo>
                <a:cubicBezTo>
                  <a:pt x="74" y="385"/>
                  <a:pt x="79" y="382"/>
                  <a:pt x="81" y="385"/>
                </a:cubicBezTo>
                <a:cubicBezTo>
                  <a:pt x="80" y="386"/>
                  <a:pt x="80" y="386"/>
                  <a:pt x="80" y="386"/>
                </a:cubicBezTo>
                <a:cubicBezTo>
                  <a:pt x="81" y="386"/>
                  <a:pt x="81" y="386"/>
                  <a:pt x="81" y="386"/>
                </a:cubicBezTo>
                <a:cubicBezTo>
                  <a:pt x="83" y="386"/>
                  <a:pt x="83" y="386"/>
                  <a:pt x="83" y="386"/>
                </a:cubicBezTo>
                <a:cubicBezTo>
                  <a:pt x="80" y="388"/>
                  <a:pt x="80" y="388"/>
                  <a:pt x="80" y="388"/>
                </a:cubicBezTo>
                <a:cubicBezTo>
                  <a:pt x="85" y="388"/>
                  <a:pt x="85" y="388"/>
                  <a:pt x="85" y="388"/>
                </a:cubicBezTo>
                <a:cubicBezTo>
                  <a:pt x="86" y="385"/>
                  <a:pt x="86" y="385"/>
                  <a:pt x="86" y="385"/>
                </a:cubicBezTo>
                <a:cubicBezTo>
                  <a:pt x="97" y="383"/>
                  <a:pt x="97" y="383"/>
                  <a:pt x="97" y="383"/>
                </a:cubicBezTo>
                <a:cubicBezTo>
                  <a:pt x="101" y="381"/>
                  <a:pt x="101" y="381"/>
                  <a:pt x="101" y="381"/>
                </a:cubicBezTo>
                <a:cubicBezTo>
                  <a:pt x="107" y="379"/>
                  <a:pt x="107" y="379"/>
                  <a:pt x="107" y="379"/>
                </a:cubicBezTo>
                <a:cubicBezTo>
                  <a:pt x="112" y="379"/>
                  <a:pt x="112" y="379"/>
                  <a:pt x="112" y="379"/>
                </a:cubicBezTo>
                <a:cubicBezTo>
                  <a:pt x="113" y="379"/>
                  <a:pt x="106" y="380"/>
                  <a:pt x="114" y="378"/>
                </a:cubicBezTo>
                <a:cubicBezTo>
                  <a:pt x="113" y="380"/>
                  <a:pt x="113" y="380"/>
                  <a:pt x="113" y="380"/>
                </a:cubicBezTo>
                <a:cubicBezTo>
                  <a:pt x="118" y="381"/>
                  <a:pt x="118" y="381"/>
                  <a:pt x="118" y="381"/>
                </a:cubicBezTo>
                <a:cubicBezTo>
                  <a:pt x="118" y="381"/>
                  <a:pt x="119" y="382"/>
                  <a:pt x="119" y="381"/>
                </a:cubicBezTo>
                <a:cubicBezTo>
                  <a:pt x="120" y="381"/>
                  <a:pt x="120" y="381"/>
                  <a:pt x="120" y="381"/>
                </a:cubicBezTo>
                <a:cubicBezTo>
                  <a:pt x="121" y="382"/>
                  <a:pt x="122" y="374"/>
                  <a:pt x="118" y="383"/>
                </a:cubicBezTo>
                <a:cubicBezTo>
                  <a:pt x="124" y="381"/>
                  <a:pt x="124" y="381"/>
                  <a:pt x="124" y="381"/>
                </a:cubicBezTo>
                <a:cubicBezTo>
                  <a:pt x="125" y="382"/>
                  <a:pt x="128" y="381"/>
                  <a:pt x="125" y="378"/>
                </a:cubicBezTo>
                <a:cubicBezTo>
                  <a:pt x="118" y="378"/>
                  <a:pt x="118" y="378"/>
                  <a:pt x="118" y="378"/>
                </a:cubicBezTo>
                <a:cubicBezTo>
                  <a:pt x="112" y="373"/>
                  <a:pt x="112" y="373"/>
                  <a:pt x="112" y="373"/>
                </a:cubicBezTo>
                <a:cubicBezTo>
                  <a:pt x="110" y="373"/>
                  <a:pt x="110" y="373"/>
                  <a:pt x="110" y="373"/>
                </a:cubicBezTo>
                <a:cubicBezTo>
                  <a:pt x="108" y="377"/>
                  <a:pt x="108" y="377"/>
                  <a:pt x="108" y="377"/>
                </a:cubicBezTo>
                <a:cubicBezTo>
                  <a:pt x="103" y="374"/>
                  <a:pt x="103" y="374"/>
                  <a:pt x="103" y="374"/>
                </a:cubicBezTo>
                <a:cubicBezTo>
                  <a:pt x="99" y="377"/>
                  <a:pt x="99" y="377"/>
                  <a:pt x="99" y="377"/>
                </a:cubicBezTo>
                <a:cubicBezTo>
                  <a:pt x="97" y="376"/>
                  <a:pt x="97" y="376"/>
                  <a:pt x="97" y="376"/>
                </a:cubicBezTo>
                <a:cubicBezTo>
                  <a:pt x="95" y="380"/>
                  <a:pt x="104" y="374"/>
                  <a:pt x="93" y="376"/>
                </a:cubicBezTo>
                <a:cubicBezTo>
                  <a:pt x="93" y="380"/>
                  <a:pt x="93" y="380"/>
                  <a:pt x="93" y="380"/>
                </a:cubicBezTo>
                <a:cubicBezTo>
                  <a:pt x="91" y="378"/>
                  <a:pt x="91" y="378"/>
                  <a:pt x="91" y="378"/>
                </a:cubicBezTo>
                <a:cubicBezTo>
                  <a:pt x="89" y="380"/>
                  <a:pt x="89" y="380"/>
                  <a:pt x="89" y="380"/>
                </a:cubicBezTo>
                <a:cubicBezTo>
                  <a:pt x="88" y="383"/>
                  <a:pt x="88" y="383"/>
                  <a:pt x="88" y="383"/>
                </a:cubicBezTo>
                <a:cubicBezTo>
                  <a:pt x="85" y="383"/>
                  <a:pt x="85" y="383"/>
                  <a:pt x="85" y="383"/>
                </a:cubicBezTo>
                <a:cubicBezTo>
                  <a:pt x="87" y="381"/>
                  <a:pt x="87" y="381"/>
                  <a:pt x="87" y="381"/>
                </a:cubicBezTo>
                <a:cubicBezTo>
                  <a:pt x="85" y="380"/>
                  <a:pt x="94" y="378"/>
                  <a:pt x="84" y="381"/>
                </a:cubicBezTo>
                <a:cubicBezTo>
                  <a:pt x="88" y="377"/>
                  <a:pt x="88" y="377"/>
                  <a:pt x="88" y="377"/>
                </a:cubicBezTo>
                <a:cubicBezTo>
                  <a:pt x="87" y="377"/>
                  <a:pt x="87" y="377"/>
                  <a:pt x="87" y="377"/>
                </a:cubicBezTo>
                <a:cubicBezTo>
                  <a:pt x="93" y="374"/>
                  <a:pt x="93" y="374"/>
                  <a:pt x="93" y="374"/>
                </a:cubicBezTo>
                <a:cubicBezTo>
                  <a:pt x="97" y="371"/>
                  <a:pt x="97" y="371"/>
                  <a:pt x="97" y="371"/>
                </a:cubicBezTo>
                <a:cubicBezTo>
                  <a:pt x="109" y="370"/>
                  <a:pt x="80" y="380"/>
                  <a:pt x="107" y="366"/>
                </a:cubicBezTo>
                <a:cubicBezTo>
                  <a:pt x="111" y="366"/>
                  <a:pt x="111" y="366"/>
                  <a:pt x="111" y="366"/>
                </a:cubicBezTo>
                <a:cubicBezTo>
                  <a:pt x="112" y="365"/>
                  <a:pt x="112" y="365"/>
                  <a:pt x="112" y="365"/>
                </a:cubicBezTo>
                <a:cubicBezTo>
                  <a:pt x="112" y="365"/>
                  <a:pt x="108" y="366"/>
                  <a:pt x="113" y="366"/>
                </a:cubicBezTo>
                <a:cubicBezTo>
                  <a:pt x="113" y="363"/>
                  <a:pt x="113" y="363"/>
                  <a:pt x="113" y="363"/>
                </a:cubicBezTo>
                <a:cubicBezTo>
                  <a:pt x="116" y="364"/>
                  <a:pt x="113" y="357"/>
                  <a:pt x="119" y="361"/>
                </a:cubicBezTo>
                <a:cubicBezTo>
                  <a:pt x="123" y="359"/>
                  <a:pt x="123" y="359"/>
                  <a:pt x="123" y="359"/>
                </a:cubicBezTo>
                <a:cubicBezTo>
                  <a:pt x="125" y="355"/>
                  <a:pt x="125" y="355"/>
                  <a:pt x="125" y="355"/>
                </a:cubicBezTo>
                <a:cubicBezTo>
                  <a:pt x="127" y="357"/>
                  <a:pt x="127" y="357"/>
                  <a:pt x="127" y="357"/>
                </a:cubicBezTo>
                <a:cubicBezTo>
                  <a:pt x="130" y="356"/>
                  <a:pt x="135" y="352"/>
                  <a:pt x="137" y="357"/>
                </a:cubicBezTo>
                <a:cubicBezTo>
                  <a:pt x="138" y="356"/>
                  <a:pt x="131" y="359"/>
                  <a:pt x="139" y="355"/>
                </a:cubicBezTo>
                <a:cubicBezTo>
                  <a:pt x="140" y="356"/>
                  <a:pt x="140" y="356"/>
                  <a:pt x="140" y="356"/>
                </a:cubicBezTo>
                <a:cubicBezTo>
                  <a:pt x="145" y="353"/>
                  <a:pt x="145" y="353"/>
                  <a:pt x="145" y="353"/>
                </a:cubicBezTo>
                <a:cubicBezTo>
                  <a:pt x="140" y="353"/>
                  <a:pt x="140" y="353"/>
                  <a:pt x="140" y="353"/>
                </a:cubicBezTo>
                <a:cubicBezTo>
                  <a:pt x="135" y="354"/>
                  <a:pt x="135" y="354"/>
                  <a:pt x="135" y="354"/>
                </a:cubicBezTo>
                <a:cubicBezTo>
                  <a:pt x="138" y="352"/>
                  <a:pt x="138" y="352"/>
                  <a:pt x="138" y="352"/>
                </a:cubicBezTo>
                <a:cubicBezTo>
                  <a:pt x="137" y="351"/>
                  <a:pt x="137" y="351"/>
                  <a:pt x="137" y="351"/>
                </a:cubicBezTo>
                <a:cubicBezTo>
                  <a:pt x="140" y="347"/>
                  <a:pt x="140" y="347"/>
                  <a:pt x="140" y="347"/>
                </a:cubicBezTo>
                <a:cubicBezTo>
                  <a:pt x="140" y="348"/>
                  <a:pt x="140" y="348"/>
                  <a:pt x="140" y="348"/>
                </a:cubicBezTo>
                <a:cubicBezTo>
                  <a:pt x="143" y="347"/>
                  <a:pt x="143" y="347"/>
                  <a:pt x="143" y="347"/>
                </a:cubicBezTo>
                <a:cubicBezTo>
                  <a:pt x="144" y="346"/>
                  <a:pt x="136" y="349"/>
                  <a:pt x="147" y="348"/>
                </a:cubicBezTo>
                <a:cubicBezTo>
                  <a:pt x="146" y="344"/>
                  <a:pt x="146" y="344"/>
                  <a:pt x="146" y="344"/>
                </a:cubicBezTo>
                <a:cubicBezTo>
                  <a:pt x="152" y="342"/>
                  <a:pt x="152" y="342"/>
                  <a:pt x="152" y="342"/>
                </a:cubicBezTo>
                <a:cubicBezTo>
                  <a:pt x="153" y="342"/>
                  <a:pt x="144" y="346"/>
                  <a:pt x="156" y="340"/>
                </a:cubicBezTo>
                <a:cubicBezTo>
                  <a:pt x="158" y="340"/>
                  <a:pt x="158" y="340"/>
                  <a:pt x="158" y="340"/>
                </a:cubicBezTo>
                <a:cubicBezTo>
                  <a:pt x="162" y="335"/>
                  <a:pt x="162" y="335"/>
                  <a:pt x="162" y="335"/>
                </a:cubicBezTo>
                <a:cubicBezTo>
                  <a:pt x="162" y="334"/>
                  <a:pt x="162" y="334"/>
                  <a:pt x="162" y="334"/>
                </a:cubicBezTo>
                <a:cubicBezTo>
                  <a:pt x="160" y="334"/>
                  <a:pt x="160" y="334"/>
                  <a:pt x="160" y="334"/>
                </a:cubicBezTo>
                <a:cubicBezTo>
                  <a:pt x="161" y="334"/>
                  <a:pt x="157" y="339"/>
                  <a:pt x="161" y="333"/>
                </a:cubicBezTo>
                <a:cubicBezTo>
                  <a:pt x="156" y="334"/>
                  <a:pt x="156" y="334"/>
                  <a:pt x="156" y="334"/>
                </a:cubicBezTo>
                <a:cubicBezTo>
                  <a:pt x="153" y="336"/>
                  <a:pt x="153" y="336"/>
                  <a:pt x="153" y="336"/>
                </a:cubicBezTo>
                <a:cubicBezTo>
                  <a:pt x="152" y="336"/>
                  <a:pt x="152" y="336"/>
                  <a:pt x="152" y="336"/>
                </a:cubicBezTo>
                <a:cubicBezTo>
                  <a:pt x="151" y="335"/>
                  <a:pt x="151" y="335"/>
                  <a:pt x="151" y="335"/>
                </a:cubicBezTo>
                <a:cubicBezTo>
                  <a:pt x="156" y="332"/>
                  <a:pt x="156" y="332"/>
                  <a:pt x="156" y="332"/>
                </a:cubicBezTo>
                <a:cubicBezTo>
                  <a:pt x="163" y="331"/>
                  <a:pt x="163" y="331"/>
                  <a:pt x="163" y="331"/>
                </a:cubicBezTo>
                <a:cubicBezTo>
                  <a:pt x="167" y="328"/>
                  <a:pt x="167" y="328"/>
                  <a:pt x="167" y="328"/>
                </a:cubicBezTo>
                <a:cubicBezTo>
                  <a:pt x="171" y="327"/>
                  <a:pt x="171" y="327"/>
                  <a:pt x="171" y="327"/>
                </a:cubicBezTo>
                <a:cubicBezTo>
                  <a:pt x="172" y="326"/>
                  <a:pt x="172" y="326"/>
                  <a:pt x="172" y="326"/>
                </a:cubicBezTo>
                <a:cubicBezTo>
                  <a:pt x="170" y="325"/>
                  <a:pt x="170" y="325"/>
                  <a:pt x="170" y="325"/>
                </a:cubicBezTo>
                <a:cubicBezTo>
                  <a:pt x="176" y="320"/>
                  <a:pt x="176" y="320"/>
                  <a:pt x="176" y="320"/>
                </a:cubicBezTo>
                <a:cubicBezTo>
                  <a:pt x="179" y="320"/>
                  <a:pt x="179" y="320"/>
                  <a:pt x="179" y="320"/>
                </a:cubicBezTo>
                <a:cubicBezTo>
                  <a:pt x="179" y="319"/>
                  <a:pt x="179" y="319"/>
                  <a:pt x="179" y="319"/>
                </a:cubicBezTo>
                <a:cubicBezTo>
                  <a:pt x="180" y="319"/>
                  <a:pt x="172" y="325"/>
                  <a:pt x="185" y="317"/>
                </a:cubicBezTo>
                <a:cubicBezTo>
                  <a:pt x="183" y="316"/>
                  <a:pt x="183" y="316"/>
                  <a:pt x="183" y="316"/>
                </a:cubicBezTo>
                <a:cubicBezTo>
                  <a:pt x="180" y="315"/>
                  <a:pt x="185" y="325"/>
                  <a:pt x="174" y="317"/>
                </a:cubicBezTo>
                <a:cubicBezTo>
                  <a:pt x="173" y="318"/>
                  <a:pt x="169" y="320"/>
                  <a:pt x="165" y="321"/>
                </a:cubicBezTo>
                <a:cubicBezTo>
                  <a:pt x="165" y="321"/>
                  <a:pt x="167" y="325"/>
                  <a:pt x="165" y="320"/>
                </a:cubicBezTo>
                <a:cubicBezTo>
                  <a:pt x="163" y="322"/>
                  <a:pt x="163" y="322"/>
                  <a:pt x="163" y="322"/>
                </a:cubicBezTo>
                <a:cubicBezTo>
                  <a:pt x="156" y="325"/>
                  <a:pt x="156" y="325"/>
                  <a:pt x="156" y="325"/>
                </a:cubicBezTo>
                <a:cubicBezTo>
                  <a:pt x="154" y="327"/>
                  <a:pt x="154" y="327"/>
                  <a:pt x="154" y="327"/>
                </a:cubicBezTo>
                <a:cubicBezTo>
                  <a:pt x="154" y="325"/>
                  <a:pt x="154" y="325"/>
                  <a:pt x="154" y="325"/>
                </a:cubicBezTo>
                <a:cubicBezTo>
                  <a:pt x="151" y="323"/>
                  <a:pt x="151" y="323"/>
                  <a:pt x="151" y="323"/>
                </a:cubicBezTo>
                <a:cubicBezTo>
                  <a:pt x="151" y="320"/>
                  <a:pt x="151" y="320"/>
                  <a:pt x="151" y="320"/>
                </a:cubicBezTo>
                <a:cubicBezTo>
                  <a:pt x="143" y="316"/>
                  <a:pt x="143" y="316"/>
                  <a:pt x="143" y="316"/>
                </a:cubicBezTo>
                <a:cubicBezTo>
                  <a:pt x="141" y="316"/>
                  <a:pt x="141" y="316"/>
                  <a:pt x="141" y="316"/>
                </a:cubicBezTo>
                <a:cubicBezTo>
                  <a:pt x="142" y="319"/>
                  <a:pt x="142" y="319"/>
                  <a:pt x="142" y="319"/>
                </a:cubicBezTo>
                <a:cubicBezTo>
                  <a:pt x="137" y="319"/>
                  <a:pt x="137" y="319"/>
                  <a:pt x="137" y="319"/>
                </a:cubicBezTo>
                <a:cubicBezTo>
                  <a:pt x="139" y="315"/>
                  <a:pt x="139" y="315"/>
                  <a:pt x="139" y="315"/>
                </a:cubicBezTo>
                <a:cubicBezTo>
                  <a:pt x="139" y="313"/>
                  <a:pt x="132" y="326"/>
                  <a:pt x="140" y="311"/>
                </a:cubicBezTo>
                <a:cubicBezTo>
                  <a:pt x="135" y="311"/>
                  <a:pt x="135" y="311"/>
                  <a:pt x="135" y="311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135" y="319"/>
                  <a:pt x="135" y="319"/>
                  <a:pt x="135" y="319"/>
                </a:cubicBezTo>
                <a:cubicBezTo>
                  <a:pt x="128" y="318"/>
                  <a:pt x="128" y="318"/>
                  <a:pt x="128" y="318"/>
                </a:cubicBezTo>
                <a:cubicBezTo>
                  <a:pt x="129" y="316"/>
                  <a:pt x="129" y="316"/>
                  <a:pt x="129" y="316"/>
                </a:cubicBezTo>
                <a:cubicBezTo>
                  <a:pt x="134" y="313"/>
                  <a:pt x="134" y="313"/>
                  <a:pt x="134" y="313"/>
                </a:cubicBezTo>
                <a:cubicBezTo>
                  <a:pt x="135" y="312"/>
                  <a:pt x="135" y="312"/>
                  <a:pt x="135" y="312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2" y="313"/>
                  <a:pt x="129" y="312"/>
                  <a:pt x="128" y="312"/>
                </a:cubicBezTo>
                <a:cubicBezTo>
                  <a:pt x="133" y="310"/>
                  <a:pt x="133" y="310"/>
                  <a:pt x="133" y="310"/>
                </a:cubicBezTo>
                <a:cubicBezTo>
                  <a:pt x="130" y="308"/>
                  <a:pt x="130" y="308"/>
                  <a:pt x="130" y="308"/>
                </a:cubicBezTo>
                <a:cubicBezTo>
                  <a:pt x="135" y="306"/>
                  <a:pt x="135" y="306"/>
                  <a:pt x="135" y="306"/>
                </a:cubicBezTo>
                <a:cubicBezTo>
                  <a:pt x="137" y="305"/>
                  <a:pt x="137" y="305"/>
                  <a:pt x="137" y="305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37" y="302"/>
                  <a:pt x="137" y="302"/>
                  <a:pt x="137" y="302"/>
                </a:cubicBezTo>
                <a:cubicBezTo>
                  <a:pt x="142" y="299"/>
                  <a:pt x="142" y="299"/>
                  <a:pt x="142" y="299"/>
                </a:cubicBezTo>
                <a:cubicBezTo>
                  <a:pt x="144" y="299"/>
                  <a:pt x="144" y="299"/>
                  <a:pt x="144" y="299"/>
                </a:cubicBezTo>
                <a:cubicBezTo>
                  <a:pt x="147" y="297"/>
                  <a:pt x="147" y="297"/>
                  <a:pt x="147" y="297"/>
                </a:cubicBezTo>
                <a:cubicBezTo>
                  <a:pt x="146" y="295"/>
                  <a:pt x="145" y="302"/>
                  <a:pt x="146" y="295"/>
                </a:cubicBezTo>
                <a:cubicBezTo>
                  <a:pt x="154" y="291"/>
                  <a:pt x="154" y="291"/>
                  <a:pt x="154" y="291"/>
                </a:cubicBezTo>
                <a:cubicBezTo>
                  <a:pt x="159" y="293"/>
                  <a:pt x="159" y="293"/>
                  <a:pt x="159" y="293"/>
                </a:cubicBezTo>
                <a:cubicBezTo>
                  <a:pt x="165" y="293"/>
                  <a:pt x="165" y="293"/>
                  <a:pt x="165" y="293"/>
                </a:cubicBezTo>
                <a:cubicBezTo>
                  <a:pt x="166" y="291"/>
                  <a:pt x="166" y="291"/>
                  <a:pt x="166" y="291"/>
                </a:cubicBezTo>
                <a:cubicBezTo>
                  <a:pt x="169" y="291"/>
                  <a:pt x="169" y="291"/>
                  <a:pt x="169" y="291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86"/>
                  <a:pt x="167" y="286"/>
                  <a:pt x="167" y="286"/>
                </a:cubicBezTo>
                <a:cubicBezTo>
                  <a:pt x="162" y="286"/>
                  <a:pt x="162" y="286"/>
                  <a:pt x="162" y="286"/>
                </a:cubicBezTo>
                <a:cubicBezTo>
                  <a:pt x="162" y="287"/>
                  <a:pt x="162" y="287"/>
                  <a:pt x="162" y="287"/>
                </a:cubicBezTo>
                <a:cubicBezTo>
                  <a:pt x="160" y="287"/>
                  <a:pt x="160" y="287"/>
                  <a:pt x="160" y="287"/>
                </a:cubicBezTo>
                <a:cubicBezTo>
                  <a:pt x="159" y="288"/>
                  <a:pt x="159" y="288"/>
                  <a:pt x="159" y="288"/>
                </a:cubicBezTo>
                <a:cubicBezTo>
                  <a:pt x="153" y="290"/>
                  <a:pt x="153" y="290"/>
                  <a:pt x="153" y="290"/>
                </a:cubicBezTo>
                <a:cubicBezTo>
                  <a:pt x="153" y="289"/>
                  <a:pt x="155" y="290"/>
                  <a:pt x="152" y="289"/>
                </a:cubicBezTo>
                <a:cubicBezTo>
                  <a:pt x="158" y="285"/>
                  <a:pt x="158" y="285"/>
                  <a:pt x="158" y="285"/>
                </a:cubicBezTo>
                <a:cubicBezTo>
                  <a:pt x="154" y="284"/>
                  <a:pt x="154" y="284"/>
                  <a:pt x="154" y="284"/>
                </a:cubicBezTo>
                <a:cubicBezTo>
                  <a:pt x="154" y="284"/>
                  <a:pt x="161" y="280"/>
                  <a:pt x="152" y="285"/>
                </a:cubicBezTo>
                <a:cubicBezTo>
                  <a:pt x="149" y="283"/>
                  <a:pt x="149" y="283"/>
                  <a:pt x="149" y="283"/>
                </a:cubicBezTo>
                <a:cubicBezTo>
                  <a:pt x="147" y="283"/>
                  <a:pt x="147" y="283"/>
                  <a:pt x="147" y="283"/>
                </a:cubicBezTo>
                <a:cubicBezTo>
                  <a:pt x="146" y="286"/>
                  <a:pt x="146" y="286"/>
                  <a:pt x="146" y="286"/>
                </a:cubicBezTo>
                <a:cubicBezTo>
                  <a:pt x="142" y="287"/>
                  <a:pt x="142" y="287"/>
                  <a:pt x="142" y="287"/>
                </a:cubicBezTo>
                <a:cubicBezTo>
                  <a:pt x="143" y="288"/>
                  <a:pt x="143" y="288"/>
                  <a:pt x="143" y="288"/>
                </a:cubicBezTo>
                <a:cubicBezTo>
                  <a:pt x="139" y="286"/>
                  <a:pt x="139" y="286"/>
                  <a:pt x="139" y="286"/>
                </a:cubicBezTo>
                <a:cubicBezTo>
                  <a:pt x="138" y="287"/>
                  <a:pt x="138" y="287"/>
                  <a:pt x="138" y="287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3" y="286"/>
                  <a:pt x="133" y="286"/>
                  <a:pt x="133" y="286"/>
                </a:cubicBezTo>
                <a:cubicBezTo>
                  <a:pt x="129" y="284"/>
                  <a:pt x="139" y="281"/>
                  <a:pt x="128" y="284"/>
                </a:cubicBezTo>
                <a:cubicBezTo>
                  <a:pt x="127" y="281"/>
                  <a:pt x="127" y="281"/>
                  <a:pt x="127" y="281"/>
                </a:cubicBezTo>
                <a:cubicBezTo>
                  <a:pt x="119" y="280"/>
                  <a:pt x="119" y="280"/>
                  <a:pt x="119" y="280"/>
                </a:cubicBezTo>
                <a:cubicBezTo>
                  <a:pt x="116" y="281"/>
                  <a:pt x="116" y="281"/>
                  <a:pt x="116" y="281"/>
                </a:cubicBezTo>
                <a:cubicBezTo>
                  <a:pt x="114" y="281"/>
                  <a:pt x="114" y="281"/>
                  <a:pt x="114" y="281"/>
                </a:cubicBezTo>
                <a:cubicBezTo>
                  <a:pt x="121" y="279"/>
                  <a:pt x="103" y="278"/>
                  <a:pt x="121" y="278"/>
                </a:cubicBezTo>
                <a:cubicBezTo>
                  <a:pt x="121" y="276"/>
                  <a:pt x="121" y="276"/>
                  <a:pt x="121" y="276"/>
                </a:cubicBezTo>
                <a:cubicBezTo>
                  <a:pt x="125" y="273"/>
                  <a:pt x="125" y="273"/>
                  <a:pt x="125" y="273"/>
                </a:cubicBezTo>
                <a:cubicBezTo>
                  <a:pt x="119" y="271"/>
                  <a:pt x="119" y="271"/>
                  <a:pt x="119" y="271"/>
                </a:cubicBezTo>
                <a:cubicBezTo>
                  <a:pt x="124" y="271"/>
                  <a:pt x="124" y="271"/>
                  <a:pt x="124" y="271"/>
                </a:cubicBezTo>
                <a:cubicBezTo>
                  <a:pt x="126" y="274"/>
                  <a:pt x="126" y="274"/>
                  <a:pt x="126" y="274"/>
                </a:cubicBezTo>
                <a:cubicBezTo>
                  <a:pt x="128" y="272"/>
                  <a:pt x="128" y="272"/>
                  <a:pt x="128" y="272"/>
                </a:cubicBezTo>
                <a:cubicBezTo>
                  <a:pt x="132" y="274"/>
                  <a:pt x="132" y="274"/>
                  <a:pt x="132" y="274"/>
                </a:cubicBezTo>
                <a:cubicBezTo>
                  <a:pt x="134" y="271"/>
                  <a:pt x="134" y="271"/>
                  <a:pt x="134" y="271"/>
                </a:cubicBezTo>
                <a:cubicBezTo>
                  <a:pt x="139" y="271"/>
                  <a:pt x="139" y="271"/>
                  <a:pt x="139" y="271"/>
                </a:cubicBezTo>
                <a:cubicBezTo>
                  <a:pt x="140" y="272"/>
                  <a:pt x="140" y="272"/>
                  <a:pt x="140" y="272"/>
                </a:cubicBezTo>
                <a:cubicBezTo>
                  <a:pt x="139" y="269"/>
                  <a:pt x="144" y="271"/>
                  <a:pt x="143" y="270"/>
                </a:cubicBezTo>
                <a:cubicBezTo>
                  <a:pt x="144" y="266"/>
                  <a:pt x="144" y="266"/>
                  <a:pt x="144" y="266"/>
                </a:cubicBezTo>
                <a:cubicBezTo>
                  <a:pt x="140" y="266"/>
                  <a:pt x="140" y="266"/>
                  <a:pt x="140" y="266"/>
                </a:cubicBezTo>
                <a:cubicBezTo>
                  <a:pt x="140" y="264"/>
                  <a:pt x="140" y="264"/>
                  <a:pt x="140" y="264"/>
                </a:cubicBezTo>
                <a:cubicBezTo>
                  <a:pt x="146" y="266"/>
                  <a:pt x="143" y="263"/>
                  <a:pt x="148" y="259"/>
                </a:cubicBezTo>
                <a:cubicBezTo>
                  <a:pt x="151" y="260"/>
                  <a:pt x="151" y="260"/>
                  <a:pt x="151" y="260"/>
                </a:cubicBezTo>
                <a:cubicBezTo>
                  <a:pt x="150" y="257"/>
                  <a:pt x="157" y="258"/>
                  <a:pt x="156" y="255"/>
                </a:cubicBezTo>
                <a:cubicBezTo>
                  <a:pt x="155" y="251"/>
                  <a:pt x="155" y="251"/>
                  <a:pt x="155" y="251"/>
                </a:cubicBezTo>
                <a:cubicBezTo>
                  <a:pt x="159" y="249"/>
                  <a:pt x="159" y="249"/>
                  <a:pt x="159" y="249"/>
                </a:cubicBezTo>
                <a:cubicBezTo>
                  <a:pt x="159" y="252"/>
                  <a:pt x="159" y="252"/>
                  <a:pt x="159" y="252"/>
                </a:cubicBezTo>
                <a:cubicBezTo>
                  <a:pt x="158" y="252"/>
                  <a:pt x="158" y="252"/>
                  <a:pt x="158" y="252"/>
                </a:cubicBezTo>
                <a:cubicBezTo>
                  <a:pt x="158" y="253"/>
                  <a:pt x="158" y="253"/>
                  <a:pt x="158" y="253"/>
                </a:cubicBezTo>
                <a:cubicBezTo>
                  <a:pt x="160" y="254"/>
                  <a:pt x="160" y="254"/>
                  <a:pt x="160" y="254"/>
                </a:cubicBezTo>
                <a:cubicBezTo>
                  <a:pt x="162" y="254"/>
                  <a:pt x="161" y="252"/>
                  <a:pt x="163" y="251"/>
                </a:cubicBezTo>
                <a:cubicBezTo>
                  <a:pt x="164" y="252"/>
                  <a:pt x="164" y="252"/>
                  <a:pt x="164" y="252"/>
                </a:cubicBezTo>
                <a:cubicBezTo>
                  <a:pt x="159" y="256"/>
                  <a:pt x="159" y="256"/>
                  <a:pt x="159" y="256"/>
                </a:cubicBezTo>
                <a:cubicBezTo>
                  <a:pt x="157" y="256"/>
                  <a:pt x="157" y="256"/>
                  <a:pt x="157" y="256"/>
                </a:cubicBezTo>
                <a:cubicBezTo>
                  <a:pt x="154" y="259"/>
                  <a:pt x="154" y="259"/>
                  <a:pt x="154" y="259"/>
                </a:cubicBezTo>
                <a:cubicBezTo>
                  <a:pt x="155" y="260"/>
                  <a:pt x="155" y="254"/>
                  <a:pt x="157" y="261"/>
                </a:cubicBezTo>
                <a:cubicBezTo>
                  <a:pt x="157" y="262"/>
                  <a:pt x="157" y="262"/>
                  <a:pt x="157" y="262"/>
                </a:cubicBezTo>
                <a:cubicBezTo>
                  <a:pt x="155" y="262"/>
                  <a:pt x="155" y="262"/>
                  <a:pt x="155" y="262"/>
                </a:cubicBezTo>
                <a:cubicBezTo>
                  <a:pt x="154" y="265"/>
                  <a:pt x="154" y="265"/>
                  <a:pt x="154" y="265"/>
                </a:cubicBezTo>
                <a:cubicBezTo>
                  <a:pt x="157" y="267"/>
                  <a:pt x="157" y="267"/>
                  <a:pt x="157" y="267"/>
                </a:cubicBezTo>
                <a:cubicBezTo>
                  <a:pt x="154" y="268"/>
                  <a:pt x="154" y="268"/>
                  <a:pt x="154" y="268"/>
                </a:cubicBezTo>
                <a:cubicBezTo>
                  <a:pt x="156" y="268"/>
                  <a:pt x="156" y="268"/>
                  <a:pt x="156" y="268"/>
                </a:cubicBezTo>
                <a:cubicBezTo>
                  <a:pt x="164" y="264"/>
                  <a:pt x="164" y="264"/>
                  <a:pt x="164" y="264"/>
                </a:cubicBezTo>
                <a:cubicBezTo>
                  <a:pt x="167" y="260"/>
                  <a:pt x="167" y="260"/>
                  <a:pt x="167" y="260"/>
                </a:cubicBezTo>
                <a:cubicBezTo>
                  <a:pt x="168" y="260"/>
                  <a:pt x="168" y="261"/>
                  <a:pt x="168" y="261"/>
                </a:cubicBezTo>
                <a:cubicBezTo>
                  <a:pt x="165" y="265"/>
                  <a:pt x="165" y="265"/>
                  <a:pt x="165" y="265"/>
                </a:cubicBezTo>
                <a:cubicBezTo>
                  <a:pt x="168" y="267"/>
                  <a:pt x="168" y="267"/>
                  <a:pt x="168" y="267"/>
                </a:cubicBezTo>
                <a:cubicBezTo>
                  <a:pt x="172" y="266"/>
                  <a:pt x="172" y="266"/>
                  <a:pt x="172" y="266"/>
                </a:cubicBezTo>
                <a:cubicBezTo>
                  <a:pt x="172" y="270"/>
                  <a:pt x="172" y="270"/>
                  <a:pt x="172" y="270"/>
                </a:cubicBezTo>
                <a:cubicBezTo>
                  <a:pt x="172" y="260"/>
                  <a:pt x="171" y="277"/>
                  <a:pt x="178" y="264"/>
                </a:cubicBezTo>
                <a:cubicBezTo>
                  <a:pt x="182" y="261"/>
                  <a:pt x="182" y="261"/>
                  <a:pt x="182" y="261"/>
                </a:cubicBezTo>
                <a:cubicBezTo>
                  <a:pt x="185" y="262"/>
                  <a:pt x="185" y="262"/>
                  <a:pt x="185" y="262"/>
                </a:cubicBezTo>
                <a:cubicBezTo>
                  <a:pt x="186" y="259"/>
                  <a:pt x="186" y="262"/>
                  <a:pt x="191" y="259"/>
                </a:cubicBezTo>
                <a:cubicBezTo>
                  <a:pt x="189" y="258"/>
                  <a:pt x="189" y="258"/>
                  <a:pt x="189" y="258"/>
                </a:cubicBezTo>
                <a:cubicBezTo>
                  <a:pt x="183" y="260"/>
                  <a:pt x="183" y="260"/>
                  <a:pt x="183" y="260"/>
                </a:cubicBezTo>
                <a:cubicBezTo>
                  <a:pt x="182" y="260"/>
                  <a:pt x="193" y="255"/>
                  <a:pt x="179" y="258"/>
                </a:cubicBezTo>
                <a:cubicBezTo>
                  <a:pt x="179" y="258"/>
                  <a:pt x="179" y="258"/>
                  <a:pt x="179" y="258"/>
                </a:cubicBezTo>
                <a:cubicBezTo>
                  <a:pt x="178" y="256"/>
                  <a:pt x="178" y="256"/>
                  <a:pt x="178" y="256"/>
                </a:cubicBezTo>
                <a:cubicBezTo>
                  <a:pt x="174" y="259"/>
                  <a:pt x="174" y="259"/>
                  <a:pt x="174" y="259"/>
                </a:cubicBezTo>
                <a:cubicBezTo>
                  <a:pt x="173" y="258"/>
                  <a:pt x="173" y="258"/>
                  <a:pt x="173" y="258"/>
                </a:cubicBezTo>
                <a:cubicBezTo>
                  <a:pt x="170" y="260"/>
                  <a:pt x="170" y="260"/>
                  <a:pt x="170" y="260"/>
                </a:cubicBezTo>
                <a:cubicBezTo>
                  <a:pt x="178" y="253"/>
                  <a:pt x="178" y="253"/>
                  <a:pt x="178" y="253"/>
                </a:cubicBezTo>
                <a:cubicBezTo>
                  <a:pt x="176" y="255"/>
                  <a:pt x="176" y="255"/>
                  <a:pt x="176" y="255"/>
                </a:cubicBezTo>
                <a:cubicBezTo>
                  <a:pt x="177" y="256"/>
                  <a:pt x="177" y="256"/>
                  <a:pt x="177" y="256"/>
                </a:cubicBezTo>
                <a:cubicBezTo>
                  <a:pt x="182" y="258"/>
                  <a:pt x="182" y="258"/>
                  <a:pt x="182" y="258"/>
                </a:cubicBezTo>
                <a:cubicBezTo>
                  <a:pt x="184" y="259"/>
                  <a:pt x="184" y="259"/>
                  <a:pt x="184" y="259"/>
                </a:cubicBezTo>
                <a:cubicBezTo>
                  <a:pt x="186" y="256"/>
                  <a:pt x="186" y="256"/>
                  <a:pt x="186" y="256"/>
                </a:cubicBezTo>
                <a:cubicBezTo>
                  <a:pt x="187" y="257"/>
                  <a:pt x="187" y="254"/>
                  <a:pt x="187" y="258"/>
                </a:cubicBezTo>
                <a:cubicBezTo>
                  <a:pt x="190" y="256"/>
                  <a:pt x="190" y="256"/>
                  <a:pt x="190" y="256"/>
                </a:cubicBezTo>
                <a:cubicBezTo>
                  <a:pt x="200" y="254"/>
                  <a:pt x="200" y="254"/>
                  <a:pt x="200" y="254"/>
                </a:cubicBezTo>
                <a:cubicBezTo>
                  <a:pt x="200" y="252"/>
                  <a:pt x="200" y="252"/>
                  <a:pt x="200" y="252"/>
                </a:cubicBezTo>
                <a:cubicBezTo>
                  <a:pt x="203" y="253"/>
                  <a:pt x="203" y="253"/>
                  <a:pt x="203" y="253"/>
                </a:cubicBezTo>
                <a:cubicBezTo>
                  <a:pt x="203" y="253"/>
                  <a:pt x="206" y="250"/>
                  <a:pt x="207" y="249"/>
                </a:cubicBezTo>
                <a:cubicBezTo>
                  <a:pt x="202" y="247"/>
                  <a:pt x="202" y="247"/>
                  <a:pt x="202" y="247"/>
                </a:cubicBezTo>
                <a:cubicBezTo>
                  <a:pt x="196" y="248"/>
                  <a:pt x="196" y="248"/>
                  <a:pt x="196" y="248"/>
                </a:cubicBezTo>
                <a:cubicBezTo>
                  <a:pt x="196" y="249"/>
                  <a:pt x="196" y="249"/>
                  <a:pt x="196" y="249"/>
                </a:cubicBezTo>
                <a:cubicBezTo>
                  <a:pt x="196" y="249"/>
                  <a:pt x="196" y="249"/>
                  <a:pt x="196" y="249"/>
                </a:cubicBezTo>
                <a:cubicBezTo>
                  <a:pt x="195" y="252"/>
                  <a:pt x="195" y="252"/>
                  <a:pt x="195" y="252"/>
                </a:cubicBezTo>
                <a:cubicBezTo>
                  <a:pt x="195" y="252"/>
                  <a:pt x="198" y="250"/>
                  <a:pt x="193" y="251"/>
                </a:cubicBezTo>
                <a:cubicBezTo>
                  <a:pt x="193" y="250"/>
                  <a:pt x="194" y="250"/>
                  <a:pt x="194" y="249"/>
                </a:cubicBezTo>
                <a:cubicBezTo>
                  <a:pt x="186" y="248"/>
                  <a:pt x="186" y="248"/>
                  <a:pt x="186" y="248"/>
                </a:cubicBezTo>
                <a:cubicBezTo>
                  <a:pt x="184" y="248"/>
                  <a:pt x="184" y="248"/>
                  <a:pt x="184" y="248"/>
                </a:cubicBezTo>
                <a:cubicBezTo>
                  <a:pt x="183" y="250"/>
                  <a:pt x="183" y="250"/>
                  <a:pt x="183" y="250"/>
                </a:cubicBezTo>
                <a:cubicBezTo>
                  <a:pt x="167" y="252"/>
                  <a:pt x="167" y="252"/>
                  <a:pt x="167" y="252"/>
                </a:cubicBezTo>
                <a:cubicBezTo>
                  <a:pt x="165" y="249"/>
                  <a:pt x="165" y="249"/>
                  <a:pt x="165" y="249"/>
                </a:cubicBezTo>
                <a:cubicBezTo>
                  <a:pt x="163" y="250"/>
                  <a:pt x="163" y="250"/>
                  <a:pt x="163" y="250"/>
                </a:cubicBezTo>
                <a:cubicBezTo>
                  <a:pt x="163" y="249"/>
                  <a:pt x="163" y="249"/>
                  <a:pt x="163" y="249"/>
                </a:cubicBezTo>
                <a:cubicBezTo>
                  <a:pt x="158" y="247"/>
                  <a:pt x="158" y="247"/>
                  <a:pt x="158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3" y="250"/>
                  <a:pt x="153" y="250"/>
                  <a:pt x="153" y="250"/>
                </a:cubicBezTo>
                <a:cubicBezTo>
                  <a:pt x="146" y="248"/>
                  <a:pt x="146" y="248"/>
                  <a:pt x="146" y="248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48" y="243"/>
                  <a:pt x="148" y="243"/>
                  <a:pt x="148" y="243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4" y="243"/>
                  <a:pt x="144" y="243"/>
                  <a:pt x="144" y="243"/>
                </a:cubicBezTo>
                <a:cubicBezTo>
                  <a:pt x="143" y="247"/>
                  <a:pt x="143" y="247"/>
                  <a:pt x="143" y="247"/>
                </a:cubicBezTo>
                <a:cubicBezTo>
                  <a:pt x="137" y="253"/>
                  <a:pt x="148" y="244"/>
                  <a:pt x="147" y="254"/>
                </a:cubicBezTo>
                <a:cubicBezTo>
                  <a:pt x="141" y="250"/>
                  <a:pt x="141" y="250"/>
                  <a:pt x="141" y="250"/>
                </a:cubicBezTo>
                <a:cubicBezTo>
                  <a:pt x="140" y="252"/>
                  <a:pt x="140" y="252"/>
                  <a:pt x="140" y="252"/>
                </a:cubicBezTo>
                <a:cubicBezTo>
                  <a:pt x="139" y="250"/>
                  <a:pt x="139" y="250"/>
                  <a:pt x="139" y="250"/>
                </a:cubicBezTo>
                <a:cubicBezTo>
                  <a:pt x="136" y="252"/>
                  <a:pt x="136" y="252"/>
                  <a:pt x="136" y="252"/>
                </a:cubicBezTo>
                <a:cubicBezTo>
                  <a:pt x="130" y="250"/>
                  <a:pt x="130" y="250"/>
                  <a:pt x="130" y="250"/>
                </a:cubicBezTo>
                <a:cubicBezTo>
                  <a:pt x="126" y="253"/>
                  <a:pt x="126" y="253"/>
                  <a:pt x="126" y="253"/>
                </a:cubicBezTo>
                <a:cubicBezTo>
                  <a:pt x="124" y="252"/>
                  <a:pt x="124" y="252"/>
                  <a:pt x="124" y="252"/>
                </a:cubicBezTo>
                <a:cubicBezTo>
                  <a:pt x="122" y="254"/>
                  <a:pt x="122" y="254"/>
                  <a:pt x="122" y="254"/>
                </a:cubicBezTo>
                <a:cubicBezTo>
                  <a:pt x="119" y="256"/>
                  <a:pt x="124" y="254"/>
                  <a:pt x="120" y="251"/>
                </a:cubicBezTo>
                <a:cubicBezTo>
                  <a:pt x="120" y="249"/>
                  <a:pt x="120" y="249"/>
                  <a:pt x="120" y="249"/>
                </a:cubicBezTo>
                <a:cubicBezTo>
                  <a:pt x="125" y="249"/>
                  <a:pt x="125" y="249"/>
                  <a:pt x="125" y="249"/>
                </a:cubicBezTo>
                <a:cubicBezTo>
                  <a:pt x="124" y="249"/>
                  <a:pt x="128" y="250"/>
                  <a:pt x="124" y="248"/>
                </a:cubicBezTo>
                <a:cubicBezTo>
                  <a:pt x="128" y="244"/>
                  <a:pt x="128" y="244"/>
                  <a:pt x="128" y="244"/>
                </a:cubicBezTo>
                <a:cubicBezTo>
                  <a:pt x="124" y="240"/>
                  <a:pt x="124" y="240"/>
                  <a:pt x="124" y="240"/>
                </a:cubicBezTo>
                <a:cubicBezTo>
                  <a:pt x="124" y="238"/>
                  <a:pt x="124" y="238"/>
                  <a:pt x="124" y="238"/>
                </a:cubicBezTo>
                <a:cubicBezTo>
                  <a:pt x="119" y="236"/>
                  <a:pt x="119" y="236"/>
                  <a:pt x="119" y="236"/>
                </a:cubicBezTo>
                <a:cubicBezTo>
                  <a:pt x="122" y="234"/>
                  <a:pt x="122" y="234"/>
                  <a:pt x="122" y="234"/>
                </a:cubicBezTo>
                <a:cubicBezTo>
                  <a:pt x="117" y="233"/>
                  <a:pt x="117" y="233"/>
                  <a:pt x="117" y="233"/>
                </a:cubicBezTo>
                <a:cubicBezTo>
                  <a:pt x="119" y="231"/>
                  <a:pt x="119" y="231"/>
                  <a:pt x="119" y="231"/>
                </a:cubicBezTo>
                <a:cubicBezTo>
                  <a:pt x="121" y="231"/>
                  <a:pt x="108" y="239"/>
                  <a:pt x="124" y="229"/>
                </a:cubicBezTo>
                <a:cubicBezTo>
                  <a:pt x="123" y="227"/>
                  <a:pt x="123" y="227"/>
                  <a:pt x="123" y="227"/>
                </a:cubicBezTo>
                <a:cubicBezTo>
                  <a:pt x="120" y="228"/>
                  <a:pt x="120" y="228"/>
                  <a:pt x="120" y="228"/>
                </a:cubicBezTo>
                <a:cubicBezTo>
                  <a:pt x="118" y="226"/>
                  <a:pt x="118" y="226"/>
                  <a:pt x="118" y="226"/>
                </a:cubicBezTo>
                <a:cubicBezTo>
                  <a:pt x="105" y="227"/>
                  <a:pt x="105" y="227"/>
                  <a:pt x="105" y="227"/>
                </a:cubicBezTo>
                <a:cubicBezTo>
                  <a:pt x="113" y="224"/>
                  <a:pt x="113" y="224"/>
                  <a:pt x="113" y="224"/>
                </a:cubicBezTo>
                <a:cubicBezTo>
                  <a:pt x="112" y="224"/>
                  <a:pt x="114" y="230"/>
                  <a:pt x="114" y="222"/>
                </a:cubicBezTo>
                <a:cubicBezTo>
                  <a:pt x="117" y="225"/>
                  <a:pt x="117" y="225"/>
                  <a:pt x="117" y="225"/>
                </a:cubicBezTo>
                <a:cubicBezTo>
                  <a:pt x="126" y="224"/>
                  <a:pt x="126" y="224"/>
                  <a:pt x="126" y="224"/>
                </a:cubicBezTo>
                <a:cubicBezTo>
                  <a:pt x="125" y="221"/>
                  <a:pt x="125" y="221"/>
                  <a:pt x="125" y="221"/>
                </a:cubicBezTo>
                <a:cubicBezTo>
                  <a:pt x="122" y="220"/>
                  <a:pt x="122" y="220"/>
                  <a:pt x="122" y="220"/>
                </a:cubicBezTo>
                <a:cubicBezTo>
                  <a:pt x="125" y="219"/>
                  <a:pt x="125" y="219"/>
                  <a:pt x="125" y="219"/>
                </a:cubicBezTo>
                <a:cubicBezTo>
                  <a:pt x="124" y="215"/>
                  <a:pt x="124" y="215"/>
                  <a:pt x="124" y="215"/>
                </a:cubicBezTo>
                <a:cubicBezTo>
                  <a:pt x="123" y="214"/>
                  <a:pt x="121" y="216"/>
                  <a:pt x="120" y="215"/>
                </a:cubicBezTo>
                <a:cubicBezTo>
                  <a:pt x="120" y="212"/>
                  <a:pt x="120" y="212"/>
                  <a:pt x="120" y="212"/>
                </a:cubicBezTo>
                <a:cubicBezTo>
                  <a:pt x="122" y="209"/>
                  <a:pt x="122" y="209"/>
                  <a:pt x="122" y="209"/>
                </a:cubicBezTo>
                <a:cubicBezTo>
                  <a:pt x="116" y="208"/>
                  <a:pt x="116" y="208"/>
                  <a:pt x="116" y="208"/>
                </a:cubicBezTo>
                <a:cubicBezTo>
                  <a:pt x="115" y="208"/>
                  <a:pt x="119" y="206"/>
                  <a:pt x="114" y="208"/>
                </a:cubicBezTo>
                <a:cubicBezTo>
                  <a:pt x="118" y="205"/>
                  <a:pt x="118" y="205"/>
                  <a:pt x="118" y="205"/>
                </a:cubicBezTo>
                <a:cubicBezTo>
                  <a:pt x="118" y="205"/>
                  <a:pt x="113" y="214"/>
                  <a:pt x="125" y="205"/>
                </a:cubicBezTo>
                <a:cubicBezTo>
                  <a:pt x="132" y="204"/>
                  <a:pt x="132" y="204"/>
                  <a:pt x="132" y="204"/>
                </a:cubicBezTo>
                <a:cubicBezTo>
                  <a:pt x="140" y="204"/>
                  <a:pt x="140" y="204"/>
                  <a:pt x="140" y="204"/>
                </a:cubicBezTo>
                <a:cubicBezTo>
                  <a:pt x="140" y="203"/>
                  <a:pt x="140" y="203"/>
                  <a:pt x="140" y="203"/>
                </a:cubicBezTo>
                <a:cubicBezTo>
                  <a:pt x="144" y="203"/>
                  <a:pt x="144" y="203"/>
                  <a:pt x="144" y="203"/>
                </a:cubicBezTo>
                <a:cubicBezTo>
                  <a:pt x="147" y="200"/>
                  <a:pt x="147" y="200"/>
                  <a:pt x="147" y="200"/>
                </a:cubicBezTo>
                <a:cubicBezTo>
                  <a:pt x="148" y="200"/>
                  <a:pt x="137" y="206"/>
                  <a:pt x="151" y="199"/>
                </a:cubicBezTo>
                <a:cubicBezTo>
                  <a:pt x="149" y="198"/>
                  <a:pt x="149" y="198"/>
                  <a:pt x="149" y="198"/>
                </a:cubicBezTo>
                <a:cubicBezTo>
                  <a:pt x="157" y="198"/>
                  <a:pt x="157" y="198"/>
                  <a:pt x="157" y="198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1" y="196"/>
                  <a:pt x="158" y="199"/>
                  <a:pt x="164" y="197"/>
                </a:cubicBezTo>
                <a:cubicBezTo>
                  <a:pt x="164" y="195"/>
                  <a:pt x="164" y="195"/>
                  <a:pt x="164" y="195"/>
                </a:cubicBezTo>
                <a:cubicBezTo>
                  <a:pt x="155" y="194"/>
                  <a:pt x="155" y="194"/>
                  <a:pt x="155" y="194"/>
                </a:cubicBezTo>
                <a:cubicBezTo>
                  <a:pt x="152" y="195"/>
                  <a:pt x="152" y="195"/>
                  <a:pt x="152" y="195"/>
                </a:cubicBezTo>
                <a:cubicBezTo>
                  <a:pt x="149" y="193"/>
                  <a:pt x="149" y="193"/>
                  <a:pt x="149" y="193"/>
                </a:cubicBezTo>
                <a:cubicBezTo>
                  <a:pt x="144" y="195"/>
                  <a:pt x="144" y="195"/>
                  <a:pt x="144" y="195"/>
                </a:cubicBezTo>
                <a:cubicBezTo>
                  <a:pt x="138" y="193"/>
                  <a:pt x="138" y="193"/>
                  <a:pt x="138" y="193"/>
                </a:cubicBezTo>
                <a:cubicBezTo>
                  <a:pt x="135" y="197"/>
                  <a:pt x="147" y="191"/>
                  <a:pt x="134" y="196"/>
                </a:cubicBezTo>
                <a:cubicBezTo>
                  <a:pt x="128" y="194"/>
                  <a:pt x="128" y="194"/>
                  <a:pt x="128" y="194"/>
                </a:cubicBezTo>
                <a:cubicBezTo>
                  <a:pt x="126" y="194"/>
                  <a:pt x="131" y="199"/>
                  <a:pt x="126" y="191"/>
                </a:cubicBezTo>
                <a:cubicBezTo>
                  <a:pt x="119" y="191"/>
                  <a:pt x="119" y="191"/>
                  <a:pt x="119" y="191"/>
                </a:cubicBezTo>
                <a:cubicBezTo>
                  <a:pt x="116" y="190"/>
                  <a:pt x="116" y="190"/>
                  <a:pt x="116" y="190"/>
                </a:cubicBezTo>
                <a:cubicBezTo>
                  <a:pt x="112" y="191"/>
                  <a:pt x="112" y="191"/>
                  <a:pt x="112" y="191"/>
                </a:cubicBezTo>
                <a:cubicBezTo>
                  <a:pt x="116" y="189"/>
                  <a:pt x="116" y="189"/>
                  <a:pt x="116" y="189"/>
                </a:cubicBezTo>
                <a:cubicBezTo>
                  <a:pt x="137" y="188"/>
                  <a:pt x="137" y="188"/>
                  <a:pt x="137" y="188"/>
                </a:cubicBezTo>
                <a:cubicBezTo>
                  <a:pt x="149" y="189"/>
                  <a:pt x="149" y="189"/>
                  <a:pt x="149" y="189"/>
                </a:cubicBezTo>
                <a:cubicBezTo>
                  <a:pt x="150" y="188"/>
                  <a:pt x="149" y="186"/>
                  <a:pt x="152" y="188"/>
                </a:cubicBezTo>
                <a:cubicBezTo>
                  <a:pt x="155" y="184"/>
                  <a:pt x="151" y="187"/>
                  <a:pt x="146" y="185"/>
                </a:cubicBezTo>
                <a:cubicBezTo>
                  <a:pt x="145" y="185"/>
                  <a:pt x="145" y="185"/>
                  <a:pt x="145" y="185"/>
                </a:cubicBezTo>
                <a:cubicBezTo>
                  <a:pt x="145" y="183"/>
                  <a:pt x="145" y="183"/>
                  <a:pt x="145" y="183"/>
                </a:cubicBezTo>
                <a:cubicBezTo>
                  <a:pt x="151" y="185"/>
                  <a:pt x="151" y="185"/>
                  <a:pt x="151" y="185"/>
                </a:cubicBezTo>
                <a:cubicBezTo>
                  <a:pt x="152" y="182"/>
                  <a:pt x="152" y="182"/>
                  <a:pt x="152" y="182"/>
                </a:cubicBezTo>
                <a:cubicBezTo>
                  <a:pt x="154" y="183"/>
                  <a:pt x="154" y="183"/>
                  <a:pt x="154" y="183"/>
                </a:cubicBezTo>
                <a:cubicBezTo>
                  <a:pt x="156" y="182"/>
                  <a:pt x="161" y="183"/>
                  <a:pt x="158" y="179"/>
                </a:cubicBezTo>
                <a:cubicBezTo>
                  <a:pt x="162" y="178"/>
                  <a:pt x="162" y="178"/>
                  <a:pt x="162" y="178"/>
                </a:cubicBezTo>
                <a:cubicBezTo>
                  <a:pt x="158" y="174"/>
                  <a:pt x="158" y="174"/>
                  <a:pt x="158" y="174"/>
                </a:cubicBezTo>
                <a:cubicBezTo>
                  <a:pt x="164" y="179"/>
                  <a:pt x="158" y="168"/>
                  <a:pt x="169" y="172"/>
                </a:cubicBezTo>
                <a:cubicBezTo>
                  <a:pt x="169" y="170"/>
                  <a:pt x="169" y="170"/>
                  <a:pt x="169" y="170"/>
                </a:cubicBezTo>
                <a:cubicBezTo>
                  <a:pt x="169" y="168"/>
                  <a:pt x="168" y="166"/>
                  <a:pt x="163" y="170"/>
                </a:cubicBezTo>
                <a:cubicBezTo>
                  <a:pt x="161" y="169"/>
                  <a:pt x="161" y="169"/>
                  <a:pt x="161" y="169"/>
                </a:cubicBezTo>
                <a:cubicBezTo>
                  <a:pt x="159" y="170"/>
                  <a:pt x="165" y="175"/>
                  <a:pt x="156" y="170"/>
                </a:cubicBezTo>
                <a:cubicBezTo>
                  <a:pt x="152" y="169"/>
                  <a:pt x="151" y="173"/>
                  <a:pt x="149" y="174"/>
                </a:cubicBezTo>
                <a:cubicBezTo>
                  <a:pt x="151" y="171"/>
                  <a:pt x="138" y="178"/>
                  <a:pt x="154" y="173"/>
                </a:cubicBezTo>
                <a:cubicBezTo>
                  <a:pt x="156" y="174"/>
                  <a:pt x="156" y="174"/>
                  <a:pt x="156" y="174"/>
                </a:cubicBezTo>
                <a:cubicBezTo>
                  <a:pt x="154" y="175"/>
                  <a:pt x="154" y="175"/>
                  <a:pt x="154" y="175"/>
                </a:cubicBezTo>
                <a:cubicBezTo>
                  <a:pt x="144" y="175"/>
                  <a:pt x="144" y="175"/>
                  <a:pt x="144" y="175"/>
                </a:cubicBezTo>
                <a:cubicBezTo>
                  <a:pt x="136" y="176"/>
                  <a:pt x="136" y="176"/>
                  <a:pt x="136" y="176"/>
                </a:cubicBezTo>
                <a:cubicBezTo>
                  <a:pt x="132" y="175"/>
                  <a:pt x="132" y="175"/>
                  <a:pt x="132" y="175"/>
                </a:cubicBezTo>
                <a:cubicBezTo>
                  <a:pt x="132" y="173"/>
                  <a:pt x="132" y="173"/>
                  <a:pt x="132" y="173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25" y="176"/>
                  <a:pt x="125" y="176"/>
                  <a:pt x="125" y="176"/>
                </a:cubicBezTo>
                <a:cubicBezTo>
                  <a:pt x="121" y="175"/>
                  <a:pt x="121" y="175"/>
                  <a:pt x="121" y="175"/>
                </a:cubicBezTo>
                <a:cubicBezTo>
                  <a:pt x="120" y="176"/>
                  <a:pt x="120" y="176"/>
                  <a:pt x="120" y="176"/>
                </a:cubicBezTo>
                <a:cubicBezTo>
                  <a:pt x="116" y="173"/>
                  <a:pt x="116" y="173"/>
                  <a:pt x="116" y="173"/>
                </a:cubicBezTo>
                <a:cubicBezTo>
                  <a:pt x="105" y="174"/>
                  <a:pt x="105" y="174"/>
                  <a:pt x="105" y="174"/>
                </a:cubicBezTo>
                <a:cubicBezTo>
                  <a:pt x="102" y="172"/>
                  <a:pt x="102" y="172"/>
                  <a:pt x="102" y="172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8" y="175"/>
                  <a:pt x="98" y="175"/>
                  <a:pt x="98" y="175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6" y="174"/>
                  <a:pt x="96" y="174"/>
                  <a:pt x="96" y="174"/>
                </a:cubicBezTo>
                <a:cubicBezTo>
                  <a:pt x="95" y="173"/>
                  <a:pt x="95" y="173"/>
                  <a:pt x="95" y="173"/>
                </a:cubicBezTo>
                <a:cubicBezTo>
                  <a:pt x="95" y="171"/>
                  <a:pt x="95" y="171"/>
                  <a:pt x="95" y="171"/>
                </a:cubicBezTo>
                <a:cubicBezTo>
                  <a:pt x="99" y="171"/>
                  <a:pt x="99" y="171"/>
                  <a:pt x="99" y="171"/>
                </a:cubicBezTo>
                <a:cubicBezTo>
                  <a:pt x="103" y="169"/>
                  <a:pt x="103" y="169"/>
                  <a:pt x="103" y="169"/>
                </a:cubicBezTo>
                <a:cubicBezTo>
                  <a:pt x="102" y="165"/>
                  <a:pt x="102" y="165"/>
                  <a:pt x="102" y="165"/>
                </a:cubicBezTo>
                <a:cubicBezTo>
                  <a:pt x="112" y="165"/>
                  <a:pt x="112" y="165"/>
                  <a:pt x="112" y="165"/>
                </a:cubicBezTo>
                <a:cubicBezTo>
                  <a:pt x="116" y="162"/>
                  <a:pt x="116" y="162"/>
                  <a:pt x="116" y="162"/>
                </a:cubicBezTo>
                <a:cubicBezTo>
                  <a:pt x="121" y="161"/>
                  <a:pt x="121" y="161"/>
                  <a:pt x="121" y="161"/>
                </a:cubicBezTo>
                <a:cubicBezTo>
                  <a:pt x="123" y="161"/>
                  <a:pt x="124" y="157"/>
                  <a:pt x="128" y="160"/>
                </a:cubicBezTo>
                <a:cubicBezTo>
                  <a:pt x="130" y="158"/>
                  <a:pt x="130" y="158"/>
                  <a:pt x="130" y="158"/>
                </a:cubicBezTo>
                <a:cubicBezTo>
                  <a:pt x="131" y="159"/>
                  <a:pt x="131" y="159"/>
                  <a:pt x="131" y="159"/>
                </a:cubicBezTo>
                <a:cubicBezTo>
                  <a:pt x="132" y="159"/>
                  <a:pt x="126" y="161"/>
                  <a:pt x="134" y="158"/>
                </a:cubicBezTo>
                <a:cubicBezTo>
                  <a:pt x="132" y="160"/>
                  <a:pt x="132" y="160"/>
                  <a:pt x="132" y="160"/>
                </a:cubicBezTo>
                <a:cubicBezTo>
                  <a:pt x="133" y="161"/>
                  <a:pt x="133" y="161"/>
                  <a:pt x="133" y="161"/>
                </a:cubicBezTo>
                <a:cubicBezTo>
                  <a:pt x="130" y="163"/>
                  <a:pt x="130" y="163"/>
                  <a:pt x="130" y="163"/>
                </a:cubicBezTo>
                <a:cubicBezTo>
                  <a:pt x="125" y="166"/>
                  <a:pt x="125" y="166"/>
                  <a:pt x="125" y="166"/>
                </a:cubicBezTo>
                <a:cubicBezTo>
                  <a:pt x="130" y="166"/>
                  <a:pt x="130" y="166"/>
                  <a:pt x="130" y="166"/>
                </a:cubicBezTo>
                <a:cubicBezTo>
                  <a:pt x="146" y="165"/>
                  <a:pt x="146" y="165"/>
                  <a:pt x="146" y="165"/>
                </a:cubicBezTo>
                <a:cubicBezTo>
                  <a:pt x="148" y="166"/>
                  <a:pt x="148" y="166"/>
                  <a:pt x="148" y="166"/>
                </a:cubicBezTo>
                <a:cubicBezTo>
                  <a:pt x="150" y="165"/>
                  <a:pt x="150" y="165"/>
                  <a:pt x="150" y="165"/>
                </a:cubicBezTo>
                <a:cubicBezTo>
                  <a:pt x="153" y="168"/>
                  <a:pt x="153" y="168"/>
                  <a:pt x="153" y="16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57" y="162"/>
                  <a:pt x="147" y="169"/>
                  <a:pt x="162" y="165"/>
                </a:cubicBezTo>
                <a:cubicBezTo>
                  <a:pt x="165" y="166"/>
                  <a:pt x="156" y="171"/>
                  <a:pt x="162" y="162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3" y="159"/>
                  <a:pt x="153" y="159"/>
                  <a:pt x="153" y="159"/>
                </a:cubicBezTo>
                <a:cubicBezTo>
                  <a:pt x="146" y="161"/>
                  <a:pt x="146" y="161"/>
                  <a:pt x="146" y="161"/>
                </a:cubicBezTo>
                <a:cubicBezTo>
                  <a:pt x="146" y="160"/>
                  <a:pt x="146" y="160"/>
                  <a:pt x="146" y="160"/>
                </a:cubicBezTo>
                <a:cubicBezTo>
                  <a:pt x="148" y="160"/>
                  <a:pt x="148" y="160"/>
                  <a:pt x="148" y="160"/>
                </a:cubicBezTo>
                <a:cubicBezTo>
                  <a:pt x="143" y="155"/>
                  <a:pt x="143" y="155"/>
                  <a:pt x="143" y="155"/>
                </a:cubicBezTo>
                <a:cubicBezTo>
                  <a:pt x="140" y="156"/>
                  <a:pt x="139" y="160"/>
                  <a:pt x="135" y="156"/>
                </a:cubicBezTo>
                <a:cubicBezTo>
                  <a:pt x="137" y="154"/>
                  <a:pt x="137" y="154"/>
                  <a:pt x="137" y="154"/>
                </a:cubicBezTo>
                <a:cubicBezTo>
                  <a:pt x="139" y="154"/>
                  <a:pt x="133" y="160"/>
                  <a:pt x="135" y="151"/>
                </a:cubicBezTo>
                <a:cubicBezTo>
                  <a:pt x="140" y="151"/>
                  <a:pt x="129" y="157"/>
                  <a:pt x="140" y="149"/>
                </a:cubicBezTo>
                <a:cubicBezTo>
                  <a:pt x="135" y="147"/>
                  <a:pt x="135" y="147"/>
                  <a:pt x="135" y="147"/>
                </a:cubicBezTo>
                <a:cubicBezTo>
                  <a:pt x="128" y="148"/>
                  <a:pt x="128" y="148"/>
                  <a:pt x="128" y="148"/>
                </a:cubicBezTo>
                <a:cubicBezTo>
                  <a:pt x="124" y="146"/>
                  <a:pt x="124" y="146"/>
                  <a:pt x="124" y="146"/>
                </a:cubicBezTo>
                <a:cubicBezTo>
                  <a:pt x="107" y="146"/>
                  <a:pt x="107" y="146"/>
                  <a:pt x="107" y="146"/>
                </a:cubicBezTo>
                <a:cubicBezTo>
                  <a:pt x="106" y="144"/>
                  <a:pt x="106" y="144"/>
                  <a:pt x="106" y="144"/>
                </a:cubicBezTo>
                <a:cubicBezTo>
                  <a:pt x="106" y="145"/>
                  <a:pt x="104" y="146"/>
                  <a:pt x="102" y="145"/>
                </a:cubicBezTo>
                <a:cubicBezTo>
                  <a:pt x="106" y="143"/>
                  <a:pt x="106" y="143"/>
                  <a:pt x="106" y="143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103" y="141"/>
                  <a:pt x="103" y="141"/>
                  <a:pt x="103" y="141"/>
                </a:cubicBezTo>
                <a:cubicBezTo>
                  <a:pt x="97" y="142"/>
                  <a:pt x="97" y="142"/>
                  <a:pt x="97" y="142"/>
                </a:cubicBezTo>
                <a:cubicBezTo>
                  <a:pt x="95" y="142"/>
                  <a:pt x="95" y="142"/>
                  <a:pt x="95" y="142"/>
                </a:cubicBezTo>
                <a:cubicBezTo>
                  <a:pt x="105" y="139"/>
                  <a:pt x="105" y="139"/>
                  <a:pt x="105" y="139"/>
                </a:cubicBezTo>
                <a:cubicBezTo>
                  <a:pt x="106" y="138"/>
                  <a:pt x="95" y="144"/>
                  <a:pt x="109" y="139"/>
                </a:cubicBezTo>
                <a:cubicBezTo>
                  <a:pt x="130" y="142"/>
                  <a:pt x="130" y="142"/>
                  <a:pt x="130" y="142"/>
                </a:cubicBezTo>
                <a:cubicBezTo>
                  <a:pt x="131" y="141"/>
                  <a:pt x="131" y="141"/>
                  <a:pt x="131" y="141"/>
                </a:cubicBezTo>
                <a:cubicBezTo>
                  <a:pt x="139" y="143"/>
                  <a:pt x="139" y="143"/>
                  <a:pt x="139" y="143"/>
                </a:cubicBezTo>
                <a:cubicBezTo>
                  <a:pt x="146" y="141"/>
                  <a:pt x="146" y="141"/>
                  <a:pt x="146" y="141"/>
                </a:cubicBezTo>
                <a:cubicBezTo>
                  <a:pt x="145" y="140"/>
                  <a:pt x="145" y="140"/>
                  <a:pt x="145" y="140"/>
                </a:cubicBezTo>
                <a:cubicBezTo>
                  <a:pt x="144" y="139"/>
                  <a:pt x="143" y="145"/>
                  <a:pt x="147" y="138"/>
                </a:cubicBezTo>
                <a:cubicBezTo>
                  <a:pt x="148" y="140"/>
                  <a:pt x="148" y="140"/>
                  <a:pt x="148" y="140"/>
                </a:cubicBezTo>
                <a:cubicBezTo>
                  <a:pt x="149" y="140"/>
                  <a:pt x="149" y="140"/>
                  <a:pt x="149" y="140"/>
                </a:cubicBezTo>
                <a:cubicBezTo>
                  <a:pt x="152" y="137"/>
                  <a:pt x="152" y="137"/>
                  <a:pt x="152" y="137"/>
                </a:cubicBezTo>
                <a:cubicBezTo>
                  <a:pt x="153" y="142"/>
                  <a:pt x="153" y="142"/>
                  <a:pt x="153" y="142"/>
                </a:cubicBezTo>
                <a:cubicBezTo>
                  <a:pt x="156" y="139"/>
                  <a:pt x="156" y="139"/>
                  <a:pt x="156" y="139"/>
                </a:cubicBezTo>
                <a:cubicBezTo>
                  <a:pt x="159" y="138"/>
                  <a:pt x="161" y="141"/>
                  <a:pt x="164" y="137"/>
                </a:cubicBezTo>
                <a:cubicBezTo>
                  <a:pt x="163" y="136"/>
                  <a:pt x="168" y="136"/>
                  <a:pt x="162" y="136"/>
                </a:cubicBezTo>
                <a:cubicBezTo>
                  <a:pt x="162" y="135"/>
                  <a:pt x="163" y="137"/>
                  <a:pt x="162" y="135"/>
                </a:cubicBezTo>
                <a:cubicBezTo>
                  <a:pt x="164" y="134"/>
                  <a:pt x="167" y="139"/>
                  <a:pt x="166" y="137"/>
                </a:cubicBezTo>
                <a:cubicBezTo>
                  <a:pt x="167" y="134"/>
                  <a:pt x="167" y="134"/>
                  <a:pt x="167" y="134"/>
                </a:cubicBezTo>
                <a:cubicBezTo>
                  <a:pt x="171" y="138"/>
                  <a:pt x="168" y="127"/>
                  <a:pt x="175" y="134"/>
                </a:cubicBezTo>
                <a:cubicBezTo>
                  <a:pt x="179" y="133"/>
                  <a:pt x="181" y="129"/>
                  <a:pt x="186" y="132"/>
                </a:cubicBezTo>
                <a:cubicBezTo>
                  <a:pt x="185" y="133"/>
                  <a:pt x="185" y="133"/>
                  <a:pt x="185" y="133"/>
                </a:cubicBezTo>
                <a:cubicBezTo>
                  <a:pt x="194" y="133"/>
                  <a:pt x="194" y="133"/>
                  <a:pt x="194" y="133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199" y="134"/>
                  <a:pt x="199" y="134"/>
                  <a:pt x="199" y="134"/>
                </a:cubicBezTo>
                <a:cubicBezTo>
                  <a:pt x="199" y="133"/>
                  <a:pt x="199" y="133"/>
                  <a:pt x="199" y="133"/>
                </a:cubicBezTo>
                <a:cubicBezTo>
                  <a:pt x="200" y="135"/>
                  <a:pt x="200" y="135"/>
                  <a:pt x="200" y="135"/>
                </a:cubicBezTo>
                <a:cubicBezTo>
                  <a:pt x="207" y="134"/>
                  <a:pt x="207" y="134"/>
                  <a:pt x="207" y="134"/>
                </a:cubicBezTo>
                <a:cubicBezTo>
                  <a:pt x="211" y="132"/>
                  <a:pt x="211" y="132"/>
                  <a:pt x="211" y="132"/>
                </a:cubicBezTo>
                <a:cubicBezTo>
                  <a:pt x="208" y="130"/>
                  <a:pt x="208" y="130"/>
                  <a:pt x="208" y="130"/>
                </a:cubicBezTo>
                <a:cubicBezTo>
                  <a:pt x="212" y="129"/>
                  <a:pt x="212" y="129"/>
                  <a:pt x="212" y="129"/>
                </a:cubicBezTo>
                <a:cubicBezTo>
                  <a:pt x="210" y="130"/>
                  <a:pt x="210" y="130"/>
                  <a:pt x="210" y="130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8" y="132"/>
                  <a:pt x="219" y="127"/>
                  <a:pt x="220" y="132"/>
                </a:cubicBezTo>
                <a:cubicBezTo>
                  <a:pt x="222" y="133"/>
                  <a:pt x="222" y="131"/>
                  <a:pt x="222" y="130"/>
                </a:cubicBezTo>
                <a:cubicBezTo>
                  <a:pt x="219" y="130"/>
                  <a:pt x="228" y="128"/>
                  <a:pt x="219" y="130"/>
                </a:cubicBezTo>
                <a:cubicBezTo>
                  <a:pt x="224" y="127"/>
                  <a:pt x="224" y="127"/>
                  <a:pt x="224" y="127"/>
                </a:cubicBezTo>
                <a:cubicBezTo>
                  <a:pt x="223" y="126"/>
                  <a:pt x="223" y="126"/>
                  <a:pt x="223" y="126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230" y="126"/>
                  <a:pt x="230" y="126"/>
                  <a:pt x="230" y="126"/>
                </a:cubicBezTo>
                <a:cubicBezTo>
                  <a:pt x="228" y="128"/>
                  <a:pt x="228" y="128"/>
                  <a:pt x="228" y="128"/>
                </a:cubicBezTo>
                <a:cubicBezTo>
                  <a:pt x="227" y="127"/>
                  <a:pt x="227" y="127"/>
                  <a:pt x="227" y="127"/>
                </a:cubicBezTo>
                <a:cubicBezTo>
                  <a:pt x="224" y="129"/>
                  <a:pt x="224" y="129"/>
                  <a:pt x="224" y="129"/>
                </a:cubicBezTo>
                <a:cubicBezTo>
                  <a:pt x="224" y="130"/>
                  <a:pt x="224" y="130"/>
                  <a:pt x="224" y="130"/>
                </a:cubicBezTo>
                <a:cubicBezTo>
                  <a:pt x="227" y="129"/>
                  <a:pt x="232" y="126"/>
                  <a:pt x="234" y="130"/>
                </a:cubicBezTo>
                <a:cubicBezTo>
                  <a:pt x="240" y="129"/>
                  <a:pt x="240" y="129"/>
                  <a:pt x="240" y="129"/>
                </a:cubicBezTo>
                <a:cubicBezTo>
                  <a:pt x="249" y="128"/>
                  <a:pt x="249" y="128"/>
                  <a:pt x="249" y="128"/>
                </a:cubicBezTo>
                <a:cubicBezTo>
                  <a:pt x="267" y="124"/>
                  <a:pt x="267" y="124"/>
                  <a:pt x="267" y="124"/>
                </a:cubicBezTo>
                <a:cubicBezTo>
                  <a:pt x="269" y="122"/>
                  <a:pt x="269" y="122"/>
                  <a:pt x="269" y="122"/>
                </a:cubicBezTo>
                <a:cubicBezTo>
                  <a:pt x="269" y="122"/>
                  <a:pt x="273" y="122"/>
                  <a:pt x="268" y="121"/>
                </a:cubicBezTo>
                <a:cubicBezTo>
                  <a:pt x="273" y="120"/>
                  <a:pt x="273" y="120"/>
                  <a:pt x="273" y="120"/>
                </a:cubicBezTo>
                <a:cubicBezTo>
                  <a:pt x="272" y="121"/>
                  <a:pt x="272" y="121"/>
                  <a:pt x="272" y="121"/>
                </a:cubicBezTo>
                <a:cubicBezTo>
                  <a:pt x="278" y="121"/>
                  <a:pt x="278" y="121"/>
                  <a:pt x="278" y="121"/>
                </a:cubicBezTo>
                <a:cubicBezTo>
                  <a:pt x="281" y="117"/>
                  <a:pt x="281" y="117"/>
                  <a:pt x="281" y="117"/>
                </a:cubicBezTo>
                <a:cubicBezTo>
                  <a:pt x="283" y="118"/>
                  <a:pt x="281" y="112"/>
                  <a:pt x="285" y="117"/>
                </a:cubicBezTo>
                <a:cubicBezTo>
                  <a:pt x="296" y="115"/>
                  <a:pt x="277" y="116"/>
                  <a:pt x="294" y="112"/>
                </a:cubicBezTo>
                <a:cubicBezTo>
                  <a:pt x="292" y="114"/>
                  <a:pt x="292" y="114"/>
                  <a:pt x="292" y="114"/>
                </a:cubicBezTo>
                <a:cubicBezTo>
                  <a:pt x="293" y="116"/>
                  <a:pt x="293" y="116"/>
                  <a:pt x="293" y="116"/>
                </a:cubicBezTo>
                <a:cubicBezTo>
                  <a:pt x="297" y="114"/>
                  <a:pt x="297" y="114"/>
                  <a:pt x="297" y="114"/>
                </a:cubicBezTo>
                <a:cubicBezTo>
                  <a:pt x="297" y="113"/>
                  <a:pt x="297" y="113"/>
                  <a:pt x="297" y="113"/>
                </a:cubicBezTo>
                <a:cubicBezTo>
                  <a:pt x="301" y="111"/>
                  <a:pt x="301" y="111"/>
                  <a:pt x="301" y="111"/>
                </a:cubicBezTo>
                <a:cubicBezTo>
                  <a:pt x="311" y="110"/>
                  <a:pt x="311" y="110"/>
                  <a:pt x="311" y="110"/>
                </a:cubicBezTo>
                <a:cubicBezTo>
                  <a:pt x="311" y="109"/>
                  <a:pt x="311" y="109"/>
                  <a:pt x="311" y="109"/>
                </a:cubicBezTo>
                <a:cubicBezTo>
                  <a:pt x="303" y="109"/>
                  <a:pt x="303" y="109"/>
                  <a:pt x="303" y="109"/>
                </a:cubicBezTo>
                <a:cubicBezTo>
                  <a:pt x="289" y="111"/>
                  <a:pt x="289" y="111"/>
                  <a:pt x="289" y="111"/>
                </a:cubicBezTo>
                <a:cubicBezTo>
                  <a:pt x="275" y="113"/>
                  <a:pt x="275" y="113"/>
                  <a:pt x="275" y="113"/>
                </a:cubicBezTo>
                <a:cubicBezTo>
                  <a:pt x="272" y="114"/>
                  <a:pt x="272" y="114"/>
                  <a:pt x="272" y="114"/>
                </a:cubicBezTo>
                <a:cubicBezTo>
                  <a:pt x="266" y="114"/>
                  <a:pt x="266" y="114"/>
                  <a:pt x="266" y="114"/>
                </a:cubicBezTo>
                <a:cubicBezTo>
                  <a:pt x="262" y="115"/>
                  <a:pt x="262" y="115"/>
                  <a:pt x="262" y="115"/>
                </a:cubicBezTo>
                <a:cubicBezTo>
                  <a:pt x="258" y="113"/>
                  <a:pt x="258" y="113"/>
                  <a:pt x="258" y="113"/>
                </a:cubicBezTo>
                <a:cubicBezTo>
                  <a:pt x="255" y="115"/>
                  <a:pt x="255" y="115"/>
                  <a:pt x="255" y="115"/>
                </a:cubicBezTo>
                <a:cubicBezTo>
                  <a:pt x="252" y="115"/>
                  <a:pt x="252" y="115"/>
                  <a:pt x="252" y="115"/>
                </a:cubicBezTo>
                <a:cubicBezTo>
                  <a:pt x="248" y="116"/>
                  <a:pt x="248" y="116"/>
                  <a:pt x="248" y="116"/>
                </a:cubicBezTo>
                <a:cubicBezTo>
                  <a:pt x="245" y="116"/>
                  <a:pt x="245" y="116"/>
                  <a:pt x="245" y="116"/>
                </a:cubicBezTo>
                <a:cubicBezTo>
                  <a:pt x="240" y="114"/>
                  <a:pt x="247" y="121"/>
                  <a:pt x="239" y="117"/>
                </a:cubicBezTo>
                <a:cubicBezTo>
                  <a:pt x="221" y="118"/>
                  <a:pt x="221" y="118"/>
                  <a:pt x="221" y="118"/>
                </a:cubicBezTo>
                <a:cubicBezTo>
                  <a:pt x="221" y="117"/>
                  <a:pt x="228" y="116"/>
                  <a:pt x="221" y="115"/>
                </a:cubicBezTo>
                <a:cubicBezTo>
                  <a:pt x="214" y="116"/>
                  <a:pt x="214" y="116"/>
                  <a:pt x="214" y="116"/>
                </a:cubicBezTo>
                <a:cubicBezTo>
                  <a:pt x="215" y="113"/>
                  <a:pt x="215" y="113"/>
                  <a:pt x="215" y="113"/>
                </a:cubicBezTo>
                <a:cubicBezTo>
                  <a:pt x="208" y="112"/>
                  <a:pt x="208" y="112"/>
                  <a:pt x="208" y="112"/>
                </a:cubicBezTo>
                <a:cubicBezTo>
                  <a:pt x="207" y="115"/>
                  <a:pt x="207" y="115"/>
                  <a:pt x="207" y="115"/>
                </a:cubicBezTo>
                <a:cubicBezTo>
                  <a:pt x="209" y="115"/>
                  <a:pt x="209" y="115"/>
                  <a:pt x="209" y="115"/>
                </a:cubicBezTo>
                <a:cubicBezTo>
                  <a:pt x="208" y="116"/>
                  <a:pt x="205" y="117"/>
                  <a:pt x="203" y="117"/>
                </a:cubicBezTo>
                <a:cubicBezTo>
                  <a:pt x="202" y="116"/>
                  <a:pt x="202" y="116"/>
                  <a:pt x="202" y="116"/>
                </a:cubicBezTo>
                <a:cubicBezTo>
                  <a:pt x="206" y="114"/>
                  <a:pt x="206" y="114"/>
                  <a:pt x="206" y="114"/>
                </a:cubicBezTo>
                <a:cubicBezTo>
                  <a:pt x="204" y="119"/>
                  <a:pt x="218" y="112"/>
                  <a:pt x="200" y="114"/>
                </a:cubicBezTo>
                <a:cubicBezTo>
                  <a:pt x="202" y="113"/>
                  <a:pt x="203" y="113"/>
                  <a:pt x="198" y="117"/>
                </a:cubicBezTo>
                <a:cubicBezTo>
                  <a:pt x="193" y="115"/>
                  <a:pt x="193" y="115"/>
                  <a:pt x="193" y="115"/>
                </a:cubicBezTo>
                <a:cubicBezTo>
                  <a:pt x="193" y="118"/>
                  <a:pt x="193" y="118"/>
                  <a:pt x="193" y="118"/>
                </a:cubicBezTo>
                <a:cubicBezTo>
                  <a:pt x="188" y="116"/>
                  <a:pt x="188" y="116"/>
                  <a:pt x="188" y="116"/>
                </a:cubicBezTo>
                <a:cubicBezTo>
                  <a:pt x="179" y="119"/>
                  <a:pt x="179" y="119"/>
                  <a:pt x="179" y="119"/>
                </a:cubicBezTo>
                <a:cubicBezTo>
                  <a:pt x="178" y="116"/>
                  <a:pt x="178" y="116"/>
                  <a:pt x="178" y="116"/>
                </a:cubicBezTo>
                <a:cubicBezTo>
                  <a:pt x="170" y="116"/>
                  <a:pt x="170" y="116"/>
                  <a:pt x="170" y="116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6" y="118"/>
                  <a:pt x="166" y="118"/>
                  <a:pt x="166" y="118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9" y="123"/>
                  <a:pt x="169" y="123"/>
                  <a:pt x="169" y="123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9" y="122"/>
                  <a:pt x="179" y="122"/>
                  <a:pt x="179" y="122"/>
                </a:cubicBezTo>
                <a:cubicBezTo>
                  <a:pt x="179" y="123"/>
                  <a:pt x="179" y="123"/>
                  <a:pt x="179" y="123"/>
                </a:cubicBezTo>
                <a:cubicBezTo>
                  <a:pt x="171" y="123"/>
                  <a:pt x="171" y="123"/>
                  <a:pt x="171" y="123"/>
                </a:cubicBezTo>
                <a:cubicBezTo>
                  <a:pt x="169" y="124"/>
                  <a:pt x="174" y="119"/>
                  <a:pt x="170" y="125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2" y="123"/>
                  <a:pt x="162" y="123"/>
                  <a:pt x="162" y="123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0" y="119"/>
                  <a:pt x="170" y="115"/>
                  <a:pt x="160" y="120"/>
                </a:cubicBezTo>
                <a:cubicBezTo>
                  <a:pt x="161" y="118"/>
                  <a:pt x="164" y="118"/>
                  <a:pt x="165" y="117"/>
                </a:cubicBezTo>
                <a:cubicBezTo>
                  <a:pt x="164" y="115"/>
                  <a:pt x="164" y="115"/>
                  <a:pt x="164" y="115"/>
                </a:cubicBezTo>
                <a:cubicBezTo>
                  <a:pt x="164" y="113"/>
                  <a:pt x="164" y="113"/>
                  <a:pt x="164" y="113"/>
                </a:cubicBezTo>
                <a:cubicBezTo>
                  <a:pt x="166" y="113"/>
                  <a:pt x="167" y="111"/>
                  <a:pt x="168" y="110"/>
                </a:cubicBezTo>
                <a:cubicBezTo>
                  <a:pt x="158" y="111"/>
                  <a:pt x="158" y="111"/>
                  <a:pt x="158" y="111"/>
                </a:cubicBezTo>
                <a:cubicBezTo>
                  <a:pt x="157" y="112"/>
                  <a:pt x="157" y="112"/>
                  <a:pt x="157" y="112"/>
                </a:cubicBezTo>
                <a:cubicBezTo>
                  <a:pt x="152" y="111"/>
                  <a:pt x="152" y="111"/>
                  <a:pt x="152" y="111"/>
                </a:cubicBezTo>
                <a:cubicBezTo>
                  <a:pt x="151" y="112"/>
                  <a:pt x="151" y="112"/>
                  <a:pt x="151" y="112"/>
                </a:cubicBezTo>
                <a:cubicBezTo>
                  <a:pt x="151" y="113"/>
                  <a:pt x="151" y="113"/>
                  <a:pt x="151" y="113"/>
                </a:cubicBezTo>
                <a:cubicBezTo>
                  <a:pt x="147" y="114"/>
                  <a:pt x="147" y="114"/>
                  <a:pt x="147" y="114"/>
                </a:cubicBezTo>
                <a:cubicBezTo>
                  <a:pt x="146" y="115"/>
                  <a:pt x="153" y="115"/>
                  <a:pt x="145" y="114"/>
                </a:cubicBezTo>
                <a:cubicBezTo>
                  <a:pt x="144" y="111"/>
                  <a:pt x="147" y="115"/>
                  <a:pt x="146" y="11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40" y="115"/>
                  <a:pt x="140" y="115"/>
                  <a:pt x="140" y="115"/>
                </a:cubicBezTo>
                <a:cubicBezTo>
                  <a:pt x="135" y="117"/>
                  <a:pt x="135" y="117"/>
                  <a:pt x="135" y="117"/>
                </a:cubicBezTo>
                <a:cubicBezTo>
                  <a:pt x="129" y="115"/>
                  <a:pt x="129" y="115"/>
                  <a:pt x="129" y="115"/>
                </a:cubicBezTo>
                <a:cubicBezTo>
                  <a:pt x="128" y="115"/>
                  <a:pt x="134" y="114"/>
                  <a:pt x="126" y="116"/>
                </a:cubicBezTo>
                <a:cubicBezTo>
                  <a:pt x="126" y="118"/>
                  <a:pt x="126" y="118"/>
                  <a:pt x="126" y="118"/>
                </a:cubicBezTo>
                <a:cubicBezTo>
                  <a:pt x="124" y="118"/>
                  <a:pt x="124" y="118"/>
                  <a:pt x="124" y="118"/>
                </a:cubicBezTo>
                <a:cubicBezTo>
                  <a:pt x="124" y="117"/>
                  <a:pt x="124" y="117"/>
                  <a:pt x="124" y="117"/>
                </a:cubicBezTo>
                <a:cubicBezTo>
                  <a:pt x="116" y="114"/>
                  <a:pt x="116" y="114"/>
                  <a:pt x="116" y="114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09" y="111"/>
                  <a:pt x="104" y="117"/>
                  <a:pt x="112" y="111"/>
                </a:cubicBezTo>
                <a:cubicBezTo>
                  <a:pt x="109" y="108"/>
                  <a:pt x="109" y="108"/>
                  <a:pt x="109" y="108"/>
                </a:cubicBezTo>
                <a:cubicBezTo>
                  <a:pt x="114" y="108"/>
                  <a:pt x="114" y="108"/>
                  <a:pt x="114" y="108"/>
                </a:cubicBezTo>
                <a:cubicBezTo>
                  <a:pt x="115" y="110"/>
                  <a:pt x="106" y="105"/>
                  <a:pt x="117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1" y="107"/>
                  <a:pt x="121" y="107"/>
                  <a:pt x="121" y="107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5" y="98"/>
                  <a:pt x="115" y="98"/>
                  <a:pt x="115" y="98"/>
                </a:cubicBezTo>
                <a:cubicBezTo>
                  <a:pt x="118" y="95"/>
                  <a:pt x="117" y="99"/>
                  <a:pt x="124" y="96"/>
                </a:cubicBezTo>
                <a:cubicBezTo>
                  <a:pt x="125" y="98"/>
                  <a:pt x="125" y="98"/>
                  <a:pt x="125" y="98"/>
                </a:cubicBezTo>
                <a:cubicBezTo>
                  <a:pt x="126" y="99"/>
                  <a:pt x="124" y="95"/>
                  <a:pt x="126" y="99"/>
                </a:cubicBezTo>
                <a:cubicBezTo>
                  <a:pt x="129" y="98"/>
                  <a:pt x="129" y="98"/>
                  <a:pt x="129" y="98"/>
                </a:cubicBezTo>
                <a:cubicBezTo>
                  <a:pt x="134" y="98"/>
                  <a:pt x="134" y="98"/>
                  <a:pt x="134" y="98"/>
                </a:cubicBezTo>
                <a:cubicBezTo>
                  <a:pt x="135" y="103"/>
                  <a:pt x="135" y="103"/>
                  <a:pt x="135" y="103"/>
                </a:cubicBezTo>
                <a:cubicBezTo>
                  <a:pt x="143" y="105"/>
                  <a:pt x="143" y="105"/>
                  <a:pt x="143" y="105"/>
                </a:cubicBezTo>
                <a:cubicBezTo>
                  <a:pt x="149" y="103"/>
                  <a:pt x="149" y="103"/>
                  <a:pt x="149" y="103"/>
                </a:cubicBezTo>
                <a:cubicBezTo>
                  <a:pt x="158" y="101"/>
                  <a:pt x="158" y="101"/>
                  <a:pt x="158" y="101"/>
                </a:cubicBezTo>
                <a:cubicBezTo>
                  <a:pt x="159" y="98"/>
                  <a:pt x="159" y="98"/>
                  <a:pt x="159" y="98"/>
                </a:cubicBezTo>
                <a:cubicBezTo>
                  <a:pt x="158" y="95"/>
                  <a:pt x="158" y="95"/>
                  <a:pt x="158" y="95"/>
                </a:cubicBezTo>
                <a:cubicBezTo>
                  <a:pt x="145" y="93"/>
                  <a:pt x="145" y="93"/>
                  <a:pt x="145" y="93"/>
                </a:cubicBezTo>
                <a:cubicBezTo>
                  <a:pt x="149" y="92"/>
                  <a:pt x="149" y="92"/>
                  <a:pt x="149" y="92"/>
                </a:cubicBezTo>
                <a:cubicBezTo>
                  <a:pt x="151" y="93"/>
                  <a:pt x="151" y="93"/>
                  <a:pt x="151" y="93"/>
                </a:cubicBezTo>
                <a:cubicBezTo>
                  <a:pt x="151" y="91"/>
                  <a:pt x="157" y="91"/>
                  <a:pt x="158" y="93"/>
                </a:cubicBezTo>
                <a:cubicBezTo>
                  <a:pt x="162" y="93"/>
                  <a:pt x="162" y="93"/>
                  <a:pt x="162" y="93"/>
                </a:cubicBezTo>
                <a:cubicBezTo>
                  <a:pt x="162" y="95"/>
                  <a:pt x="162" y="95"/>
                  <a:pt x="162" y="95"/>
                </a:cubicBezTo>
                <a:cubicBezTo>
                  <a:pt x="164" y="96"/>
                  <a:pt x="164" y="96"/>
                  <a:pt x="164" y="96"/>
                </a:cubicBezTo>
                <a:cubicBezTo>
                  <a:pt x="165" y="96"/>
                  <a:pt x="165" y="96"/>
                  <a:pt x="165" y="96"/>
                </a:cubicBezTo>
                <a:cubicBezTo>
                  <a:pt x="164" y="93"/>
                  <a:pt x="164" y="93"/>
                  <a:pt x="164" y="93"/>
                </a:cubicBezTo>
                <a:cubicBezTo>
                  <a:pt x="168" y="91"/>
                  <a:pt x="168" y="91"/>
                  <a:pt x="168" y="91"/>
                </a:cubicBezTo>
                <a:cubicBezTo>
                  <a:pt x="179" y="90"/>
                  <a:pt x="179" y="90"/>
                  <a:pt x="179" y="90"/>
                </a:cubicBezTo>
                <a:cubicBezTo>
                  <a:pt x="188" y="89"/>
                  <a:pt x="188" y="89"/>
                  <a:pt x="188" y="89"/>
                </a:cubicBezTo>
                <a:cubicBezTo>
                  <a:pt x="186" y="93"/>
                  <a:pt x="186" y="81"/>
                  <a:pt x="190" y="93"/>
                </a:cubicBezTo>
                <a:cubicBezTo>
                  <a:pt x="199" y="91"/>
                  <a:pt x="199" y="91"/>
                  <a:pt x="199" y="91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01" y="92"/>
                  <a:pt x="202" y="90"/>
                  <a:pt x="203" y="91"/>
                </a:cubicBezTo>
                <a:cubicBezTo>
                  <a:pt x="197" y="88"/>
                  <a:pt x="197" y="88"/>
                  <a:pt x="197" y="88"/>
                </a:cubicBezTo>
                <a:cubicBezTo>
                  <a:pt x="192" y="90"/>
                  <a:pt x="192" y="90"/>
                  <a:pt x="192" y="90"/>
                </a:cubicBezTo>
                <a:cubicBezTo>
                  <a:pt x="192" y="90"/>
                  <a:pt x="195" y="90"/>
                  <a:pt x="191" y="90"/>
                </a:cubicBezTo>
                <a:cubicBezTo>
                  <a:pt x="208" y="86"/>
                  <a:pt x="208" y="86"/>
                  <a:pt x="208" y="86"/>
                </a:cubicBezTo>
                <a:cubicBezTo>
                  <a:pt x="209" y="86"/>
                  <a:pt x="210" y="89"/>
                  <a:pt x="211" y="85"/>
                </a:cubicBezTo>
                <a:cubicBezTo>
                  <a:pt x="210" y="88"/>
                  <a:pt x="210" y="88"/>
                  <a:pt x="210" y="88"/>
                </a:cubicBezTo>
                <a:cubicBezTo>
                  <a:pt x="213" y="90"/>
                  <a:pt x="213" y="90"/>
                  <a:pt x="213" y="90"/>
                </a:cubicBezTo>
                <a:cubicBezTo>
                  <a:pt x="210" y="90"/>
                  <a:pt x="210" y="90"/>
                  <a:pt x="210" y="90"/>
                </a:cubicBezTo>
                <a:cubicBezTo>
                  <a:pt x="211" y="91"/>
                  <a:pt x="211" y="91"/>
                  <a:pt x="211" y="91"/>
                </a:cubicBezTo>
                <a:cubicBezTo>
                  <a:pt x="217" y="90"/>
                  <a:pt x="217" y="90"/>
                  <a:pt x="217" y="90"/>
                </a:cubicBezTo>
                <a:cubicBezTo>
                  <a:pt x="216" y="86"/>
                  <a:pt x="216" y="86"/>
                  <a:pt x="216" y="86"/>
                </a:cubicBezTo>
                <a:cubicBezTo>
                  <a:pt x="214" y="87"/>
                  <a:pt x="214" y="87"/>
                  <a:pt x="214" y="87"/>
                </a:cubicBezTo>
                <a:cubicBezTo>
                  <a:pt x="214" y="85"/>
                  <a:pt x="214" y="85"/>
                  <a:pt x="214" y="85"/>
                </a:cubicBezTo>
                <a:cubicBezTo>
                  <a:pt x="221" y="86"/>
                  <a:pt x="206" y="91"/>
                  <a:pt x="220" y="88"/>
                </a:cubicBezTo>
                <a:cubicBezTo>
                  <a:pt x="221" y="90"/>
                  <a:pt x="221" y="90"/>
                  <a:pt x="221" y="90"/>
                </a:cubicBezTo>
                <a:cubicBezTo>
                  <a:pt x="224" y="88"/>
                  <a:pt x="224" y="88"/>
                  <a:pt x="224" y="88"/>
                </a:cubicBezTo>
                <a:cubicBezTo>
                  <a:pt x="226" y="88"/>
                  <a:pt x="226" y="88"/>
                  <a:pt x="226" y="88"/>
                </a:cubicBezTo>
                <a:cubicBezTo>
                  <a:pt x="228" y="85"/>
                  <a:pt x="228" y="85"/>
                  <a:pt x="228" y="85"/>
                </a:cubicBezTo>
                <a:cubicBezTo>
                  <a:pt x="226" y="84"/>
                  <a:pt x="226" y="84"/>
                  <a:pt x="226" y="84"/>
                </a:cubicBezTo>
                <a:cubicBezTo>
                  <a:pt x="228" y="83"/>
                  <a:pt x="228" y="83"/>
                  <a:pt x="228" y="83"/>
                </a:cubicBezTo>
                <a:cubicBezTo>
                  <a:pt x="228" y="88"/>
                  <a:pt x="232" y="79"/>
                  <a:pt x="232" y="86"/>
                </a:cubicBezTo>
                <a:cubicBezTo>
                  <a:pt x="235" y="85"/>
                  <a:pt x="235" y="85"/>
                  <a:pt x="235" y="85"/>
                </a:cubicBezTo>
                <a:cubicBezTo>
                  <a:pt x="236" y="86"/>
                  <a:pt x="236" y="86"/>
                  <a:pt x="236" y="86"/>
                </a:cubicBezTo>
                <a:cubicBezTo>
                  <a:pt x="236" y="85"/>
                  <a:pt x="236" y="85"/>
                  <a:pt x="236" y="85"/>
                </a:cubicBezTo>
                <a:cubicBezTo>
                  <a:pt x="237" y="84"/>
                  <a:pt x="237" y="84"/>
                  <a:pt x="237" y="84"/>
                </a:cubicBezTo>
                <a:cubicBezTo>
                  <a:pt x="239" y="84"/>
                  <a:pt x="239" y="84"/>
                  <a:pt x="239" y="84"/>
                </a:cubicBezTo>
                <a:cubicBezTo>
                  <a:pt x="240" y="87"/>
                  <a:pt x="240" y="87"/>
                  <a:pt x="240" y="87"/>
                </a:cubicBezTo>
                <a:cubicBezTo>
                  <a:pt x="242" y="87"/>
                  <a:pt x="232" y="87"/>
                  <a:pt x="244" y="88"/>
                </a:cubicBezTo>
                <a:cubicBezTo>
                  <a:pt x="244" y="87"/>
                  <a:pt x="244" y="87"/>
                  <a:pt x="244" y="87"/>
                </a:cubicBezTo>
                <a:cubicBezTo>
                  <a:pt x="241" y="85"/>
                  <a:pt x="241" y="85"/>
                  <a:pt x="241" y="85"/>
                </a:cubicBezTo>
                <a:cubicBezTo>
                  <a:pt x="242" y="84"/>
                  <a:pt x="242" y="84"/>
                  <a:pt x="242" y="84"/>
                </a:cubicBezTo>
                <a:cubicBezTo>
                  <a:pt x="259" y="81"/>
                  <a:pt x="259" y="81"/>
                  <a:pt x="259" y="81"/>
                </a:cubicBezTo>
                <a:cubicBezTo>
                  <a:pt x="260" y="82"/>
                  <a:pt x="260" y="82"/>
                  <a:pt x="260" y="82"/>
                </a:cubicBezTo>
                <a:cubicBezTo>
                  <a:pt x="262" y="79"/>
                  <a:pt x="262" y="79"/>
                  <a:pt x="262" y="79"/>
                </a:cubicBezTo>
                <a:cubicBezTo>
                  <a:pt x="269" y="78"/>
                  <a:pt x="269" y="78"/>
                  <a:pt x="269" y="78"/>
                </a:cubicBezTo>
                <a:cubicBezTo>
                  <a:pt x="268" y="81"/>
                  <a:pt x="268" y="81"/>
                  <a:pt x="268" y="81"/>
                </a:cubicBezTo>
                <a:cubicBezTo>
                  <a:pt x="259" y="83"/>
                  <a:pt x="259" y="83"/>
                  <a:pt x="259" y="83"/>
                </a:cubicBezTo>
                <a:cubicBezTo>
                  <a:pt x="259" y="84"/>
                  <a:pt x="257" y="84"/>
                  <a:pt x="258" y="85"/>
                </a:cubicBezTo>
                <a:cubicBezTo>
                  <a:pt x="254" y="84"/>
                  <a:pt x="254" y="84"/>
                  <a:pt x="254" y="84"/>
                </a:cubicBezTo>
                <a:cubicBezTo>
                  <a:pt x="253" y="85"/>
                  <a:pt x="253" y="85"/>
                  <a:pt x="253" y="85"/>
                </a:cubicBezTo>
                <a:cubicBezTo>
                  <a:pt x="257" y="87"/>
                  <a:pt x="257" y="87"/>
                  <a:pt x="257" y="87"/>
                </a:cubicBezTo>
                <a:cubicBezTo>
                  <a:pt x="259" y="87"/>
                  <a:pt x="251" y="90"/>
                  <a:pt x="259" y="8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71" y="85"/>
                  <a:pt x="271" y="85"/>
                  <a:pt x="271" y="85"/>
                </a:cubicBezTo>
                <a:cubicBezTo>
                  <a:pt x="271" y="79"/>
                  <a:pt x="271" y="79"/>
                  <a:pt x="271" y="79"/>
                </a:cubicBezTo>
                <a:cubicBezTo>
                  <a:pt x="272" y="78"/>
                  <a:pt x="272" y="78"/>
                  <a:pt x="272" y="78"/>
                </a:cubicBezTo>
                <a:cubicBezTo>
                  <a:pt x="268" y="76"/>
                  <a:pt x="268" y="76"/>
                  <a:pt x="268" y="76"/>
                </a:cubicBezTo>
                <a:cubicBezTo>
                  <a:pt x="269" y="74"/>
                  <a:pt x="269" y="74"/>
                  <a:pt x="269" y="74"/>
                </a:cubicBezTo>
                <a:cubicBezTo>
                  <a:pt x="269" y="73"/>
                  <a:pt x="269" y="73"/>
                  <a:pt x="269" y="73"/>
                </a:cubicBezTo>
                <a:cubicBezTo>
                  <a:pt x="268" y="72"/>
                  <a:pt x="268" y="72"/>
                  <a:pt x="268" y="72"/>
                </a:cubicBezTo>
                <a:cubicBezTo>
                  <a:pt x="267" y="73"/>
                  <a:pt x="264" y="75"/>
                  <a:pt x="265" y="73"/>
                </a:cubicBezTo>
                <a:cubicBezTo>
                  <a:pt x="266" y="75"/>
                  <a:pt x="257" y="73"/>
                  <a:pt x="266" y="77"/>
                </a:cubicBezTo>
                <a:cubicBezTo>
                  <a:pt x="262" y="75"/>
                  <a:pt x="262" y="75"/>
                  <a:pt x="262" y="75"/>
                </a:cubicBezTo>
                <a:cubicBezTo>
                  <a:pt x="262" y="76"/>
                  <a:pt x="262" y="76"/>
                  <a:pt x="262" y="76"/>
                </a:cubicBezTo>
                <a:cubicBezTo>
                  <a:pt x="255" y="76"/>
                  <a:pt x="255" y="76"/>
                  <a:pt x="255" y="76"/>
                </a:cubicBezTo>
                <a:cubicBezTo>
                  <a:pt x="251" y="75"/>
                  <a:pt x="251" y="75"/>
                  <a:pt x="251" y="75"/>
                </a:cubicBezTo>
                <a:cubicBezTo>
                  <a:pt x="248" y="76"/>
                  <a:pt x="248" y="76"/>
                  <a:pt x="248" y="76"/>
                </a:cubicBezTo>
                <a:cubicBezTo>
                  <a:pt x="249" y="78"/>
                  <a:pt x="249" y="78"/>
                  <a:pt x="249" y="78"/>
                </a:cubicBezTo>
                <a:cubicBezTo>
                  <a:pt x="249" y="79"/>
                  <a:pt x="249" y="79"/>
                  <a:pt x="249" y="79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4" y="80"/>
                  <a:pt x="244" y="80"/>
                  <a:pt x="244" y="80"/>
                </a:cubicBezTo>
                <a:cubicBezTo>
                  <a:pt x="243" y="78"/>
                  <a:pt x="243" y="78"/>
                  <a:pt x="243" y="78"/>
                </a:cubicBezTo>
                <a:cubicBezTo>
                  <a:pt x="236" y="78"/>
                  <a:pt x="236" y="78"/>
                  <a:pt x="236" y="78"/>
                </a:cubicBezTo>
                <a:cubicBezTo>
                  <a:pt x="235" y="75"/>
                  <a:pt x="235" y="75"/>
                  <a:pt x="235" y="75"/>
                </a:cubicBezTo>
                <a:cubicBezTo>
                  <a:pt x="232" y="77"/>
                  <a:pt x="232" y="77"/>
                  <a:pt x="232" y="77"/>
                </a:cubicBezTo>
                <a:cubicBezTo>
                  <a:pt x="232" y="78"/>
                  <a:pt x="238" y="75"/>
                  <a:pt x="231" y="80"/>
                </a:cubicBezTo>
                <a:cubicBezTo>
                  <a:pt x="226" y="79"/>
                  <a:pt x="226" y="79"/>
                  <a:pt x="226" y="79"/>
                </a:cubicBezTo>
                <a:cubicBezTo>
                  <a:pt x="215" y="82"/>
                  <a:pt x="215" y="82"/>
                  <a:pt x="215" y="82"/>
                </a:cubicBezTo>
                <a:cubicBezTo>
                  <a:pt x="215" y="81"/>
                  <a:pt x="215" y="81"/>
                  <a:pt x="215" y="81"/>
                </a:cubicBezTo>
                <a:cubicBezTo>
                  <a:pt x="209" y="83"/>
                  <a:pt x="209" y="83"/>
                  <a:pt x="209" y="83"/>
                </a:cubicBezTo>
                <a:cubicBezTo>
                  <a:pt x="207" y="82"/>
                  <a:pt x="207" y="82"/>
                  <a:pt x="207" y="82"/>
                </a:cubicBezTo>
                <a:cubicBezTo>
                  <a:pt x="203" y="80"/>
                  <a:pt x="206" y="87"/>
                  <a:pt x="208" y="78"/>
                </a:cubicBezTo>
                <a:cubicBezTo>
                  <a:pt x="215" y="80"/>
                  <a:pt x="215" y="80"/>
                  <a:pt x="215" y="80"/>
                </a:cubicBezTo>
                <a:cubicBezTo>
                  <a:pt x="217" y="80"/>
                  <a:pt x="217" y="80"/>
                  <a:pt x="217" y="80"/>
                </a:cubicBezTo>
                <a:cubicBezTo>
                  <a:pt x="217" y="74"/>
                  <a:pt x="217" y="74"/>
                  <a:pt x="217" y="74"/>
                </a:cubicBezTo>
                <a:cubicBezTo>
                  <a:pt x="221" y="75"/>
                  <a:pt x="221" y="75"/>
                  <a:pt x="221" y="75"/>
                </a:cubicBezTo>
                <a:cubicBezTo>
                  <a:pt x="221" y="76"/>
                  <a:pt x="221" y="76"/>
                  <a:pt x="221" y="76"/>
                </a:cubicBezTo>
                <a:cubicBezTo>
                  <a:pt x="222" y="78"/>
                  <a:pt x="222" y="78"/>
                  <a:pt x="222" y="78"/>
                </a:cubicBezTo>
                <a:cubicBezTo>
                  <a:pt x="223" y="75"/>
                  <a:pt x="229" y="77"/>
                  <a:pt x="227" y="73"/>
                </a:cubicBezTo>
                <a:cubicBezTo>
                  <a:pt x="229" y="74"/>
                  <a:pt x="229" y="74"/>
                  <a:pt x="229" y="74"/>
                </a:cubicBezTo>
                <a:cubicBezTo>
                  <a:pt x="229" y="74"/>
                  <a:pt x="233" y="74"/>
                  <a:pt x="231" y="72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6" y="71"/>
                  <a:pt x="236" y="71"/>
                  <a:pt x="236" y="71"/>
                </a:cubicBezTo>
                <a:cubicBezTo>
                  <a:pt x="236" y="73"/>
                  <a:pt x="236" y="73"/>
                  <a:pt x="236" y="73"/>
                </a:cubicBezTo>
                <a:cubicBezTo>
                  <a:pt x="240" y="74"/>
                  <a:pt x="240" y="74"/>
                  <a:pt x="240" y="74"/>
                </a:cubicBezTo>
                <a:cubicBezTo>
                  <a:pt x="241" y="73"/>
                  <a:pt x="241" y="73"/>
                  <a:pt x="241" y="73"/>
                </a:cubicBezTo>
                <a:cubicBezTo>
                  <a:pt x="244" y="73"/>
                  <a:pt x="244" y="73"/>
                  <a:pt x="244" y="73"/>
                </a:cubicBezTo>
                <a:cubicBezTo>
                  <a:pt x="244" y="71"/>
                  <a:pt x="244" y="71"/>
                  <a:pt x="244" y="71"/>
                </a:cubicBezTo>
                <a:cubicBezTo>
                  <a:pt x="247" y="74"/>
                  <a:pt x="244" y="64"/>
                  <a:pt x="249" y="73"/>
                </a:cubicBezTo>
                <a:cubicBezTo>
                  <a:pt x="252" y="71"/>
                  <a:pt x="252" y="71"/>
                  <a:pt x="252" y="71"/>
                </a:cubicBezTo>
                <a:cubicBezTo>
                  <a:pt x="255" y="70"/>
                  <a:pt x="255" y="70"/>
                  <a:pt x="255" y="70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60" y="68"/>
                  <a:pt x="260" y="68"/>
                  <a:pt x="260" y="68"/>
                </a:cubicBezTo>
                <a:cubicBezTo>
                  <a:pt x="264" y="66"/>
                  <a:pt x="264" y="66"/>
                  <a:pt x="264" y="66"/>
                </a:cubicBezTo>
                <a:cubicBezTo>
                  <a:pt x="269" y="68"/>
                  <a:pt x="269" y="68"/>
                  <a:pt x="269" y="68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4" y="67"/>
                  <a:pt x="271" y="65"/>
                  <a:pt x="275" y="67"/>
                </a:cubicBezTo>
                <a:cubicBezTo>
                  <a:pt x="272" y="70"/>
                  <a:pt x="272" y="70"/>
                  <a:pt x="272" y="70"/>
                </a:cubicBezTo>
                <a:cubicBezTo>
                  <a:pt x="270" y="74"/>
                  <a:pt x="270" y="74"/>
                  <a:pt x="270" y="74"/>
                </a:cubicBezTo>
                <a:cubicBezTo>
                  <a:pt x="272" y="76"/>
                  <a:pt x="272" y="76"/>
                  <a:pt x="272" y="76"/>
                </a:cubicBezTo>
                <a:cubicBezTo>
                  <a:pt x="275" y="76"/>
                  <a:pt x="275" y="76"/>
                  <a:pt x="275" y="76"/>
                </a:cubicBezTo>
                <a:cubicBezTo>
                  <a:pt x="276" y="69"/>
                  <a:pt x="276" y="69"/>
                  <a:pt x="276" y="69"/>
                </a:cubicBezTo>
                <a:cubicBezTo>
                  <a:pt x="284" y="70"/>
                  <a:pt x="270" y="65"/>
                  <a:pt x="282" y="64"/>
                </a:cubicBezTo>
                <a:cubicBezTo>
                  <a:pt x="285" y="59"/>
                  <a:pt x="285" y="59"/>
                  <a:pt x="285" y="59"/>
                </a:cubicBezTo>
                <a:cubicBezTo>
                  <a:pt x="281" y="60"/>
                  <a:pt x="281" y="60"/>
                  <a:pt x="281" y="60"/>
                </a:cubicBezTo>
                <a:cubicBezTo>
                  <a:pt x="278" y="59"/>
                  <a:pt x="278" y="59"/>
                  <a:pt x="278" y="59"/>
                </a:cubicBezTo>
                <a:cubicBezTo>
                  <a:pt x="275" y="61"/>
                  <a:pt x="275" y="61"/>
                  <a:pt x="275" y="61"/>
                </a:cubicBezTo>
                <a:cubicBezTo>
                  <a:pt x="273" y="61"/>
                  <a:pt x="273" y="61"/>
                  <a:pt x="273" y="61"/>
                </a:cubicBezTo>
                <a:cubicBezTo>
                  <a:pt x="271" y="61"/>
                  <a:pt x="286" y="52"/>
                  <a:pt x="267" y="61"/>
                </a:cubicBezTo>
                <a:cubicBezTo>
                  <a:pt x="266" y="62"/>
                  <a:pt x="266" y="62"/>
                  <a:pt x="266" y="62"/>
                </a:cubicBezTo>
                <a:cubicBezTo>
                  <a:pt x="264" y="61"/>
                  <a:pt x="264" y="61"/>
                  <a:pt x="264" y="61"/>
                </a:cubicBezTo>
                <a:cubicBezTo>
                  <a:pt x="258" y="64"/>
                  <a:pt x="258" y="64"/>
                  <a:pt x="258" y="64"/>
                </a:cubicBezTo>
                <a:cubicBezTo>
                  <a:pt x="246" y="65"/>
                  <a:pt x="246" y="65"/>
                  <a:pt x="246" y="65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8" y="59"/>
                  <a:pt x="258" y="59"/>
                  <a:pt x="258" y="59"/>
                </a:cubicBezTo>
                <a:cubicBezTo>
                  <a:pt x="281" y="55"/>
                  <a:pt x="281" y="55"/>
                  <a:pt x="281" y="55"/>
                </a:cubicBezTo>
                <a:cubicBezTo>
                  <a:pt x="282" y="54"/>
                  <a:pt x="282" y="54"/>
                  <a:pt x="282" y="54"/>
                </a:cubicBezTo>
                <a:cubicBezTo>
                  <a:pt x="283" y="52"/>
                  <a:pt x="264" y="62"/>
                  <a:pt x="290" y="54"/>
                </a:cubicBezTo>
                <a:cubicBezTo>
                  <a:pt x="295" y="53"/>
                  <a:pt x="295" y="53"/>
                  <a:pt x="295" y="53"/>
                </a:cubicBezTo>
                <a:cubicBezTo>
                  <a:pt x="296" y="50"/>
                  <a:pt x="298" y="58"/>
                  <a:pt x="295" y="50"/>
                </a:cubicBezTo>
                <a:cubicBezTo>
                  <a:pt x="296" y="50"/>
                  <a:pt x="296" y="50"/>
                  <a:pt x="296" y="50"/>
                </a:cubicBezTo>
                <a:cubicBezTo>
                  <a:pt x="297" y="51"/>
                  <a:pt x="297" y="51"/>
                  <a:pt x="297" y="51"/>
                </a:cubicBezTo>
                <a:cubicBezTo>
                  <a:pt x="296" y="55"/>
                  <a:pt x="296" y="55"/>
                  <a:pt x="296" y="55"/>
                </a:cubicBezTo>
                <a:cubicBezTo>
                  <a:pt x="298" y="56"/>
                  <a:pt x="298" y="56"/>
                  <a:pt x="298" y="56"/>
                </a:cubicBezTo>
                <a:cubicBezTo>
                  <a:pt x="309" y="53"/>
                  <a:pt x="309" y="53"/>
                  <a:pt x="309" y="53"/>
                </a:cubicBezTo>
                <a:cubicBezTo>
                  <a:pt x="309" y="50"/>
                  <a:pt x="309" y="50"/>
                  <a:pt x="309" y="50"/>
                </a:cubicBezTo>
                <a:cubicBezTo>
                  <a:pt x="309" y="54"/>
                  <a:pt x="308" y="50"/>
                  <a:pt x="315" y="52"/>
                </a:cubicBezTo>
                <a:cubicBezTo>
                  <a:pt x="315" y="51"/>
                  <a:pt x="312" y="55"/>
                  <a:pt x="315" y="50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2" y="50"/>
                  <a:pt x="322" y="50"/>
                  <a:pt x="322" y="50"/>
                </a:cubicBezTo>
                <a:cubicBezTo>
                  <a:pt x="323" y="49"/>
                  <a:pt x="325" y="49"/>
                  <a:pt x="325" y="50"/>
                </a:cubicBezTo>
                <a:cubicBezTo>
                  <a:pt x="321" y="48"/>
                  <a:pt x="321" y="48"/>
                  <a:pt x="321" y="48"/>
                </a:cubicBezTo>
                <a:cubicBezTo>
                  <a:pt x="322" y="48"/>
                  <a:pt x="322" y="47"/>
                  <a:pt x="323" y="47"/>
                </a:cubicBezTo>
                <a:cubicBezTo>
                  <a:pt x="323" y="46"/>
                  <a:pt x="323" y="46"/>
                  <a:pt x="323" y="46"/>
                </a:cubicBezTo>
                <a:cubicBezTo>
                  <a:pt x="320" y="46"/>
                  <a:pt x="320" y="46"/>
                  <a:pt x="320" y="46"/>
                </a:cubicBezTo>
                <a:cubicBezTo>
                  <a:pt x="325" y="46"/>
                  <a:pt x="325" y="46"/>
                  <a:pt x="325" y="46"/>
                </a:cubicBezTo>
                <a:cubicBezTo>
                  <a:pt x="325" y="48"/>
                  <a:pt x="325" y="48"/>
                  <a:pt x="325" y="48"/>
                </a:cubicBezTo>
                <a:cubicBezTo>
                  <a:pt x="322" y="48"/>
                  <a:pt x="315" y="53"/>
                  <a:pt x="336" y="48"/>
                </a:cubicBezTo>
                <a:cubicBezTo>
                  <a:pt x="336" y="48"/>
                  <a:pt x="337" y="47"/>
                  <a:pt x="338" y="50"/>
                </a:cubicBezTo>
                <a:cubicBezTo>
                  <a:pt x="339" y="48"/>
                  <a:pt x="339" y="48"/>
                  <a:pt x="339" y="48"/>
                </a:cubicBezTo>
                <a:cubicBezTo>
                  <a:pt x="337" y="48"/>
                  <a:pt x="337" y="48"/>
                  <a:pt x="337" y="48"/>
                </a:cubicBezTo>
                <a:cubicBezTo>
                  <a:pt x="339" y="47"/>
                  <a:pt x="342" y="47"/>
                  <a:pt x="341" y="45"/>
                </a:cubicBezTo>
                <a:cubicBezTo>
                  <a:pt x="344" y="44"/>
                  <a:pt x="344" y="44"/>
                  <a:pt x="344" y="44"/>
                </a:cubicBezTo>
                <a:cubicBezTo>
                  <a:pt x="347" y="45"/>
                  <a:pt x="347" y="45"/>
                  <a:pt x="347" y="45"/>
                </a:cubicBezTo>
                <a:cubicBezTo>
                  <a:pt x="348" y="44"/>
                  <a:pt x="348" y="44"/>
                  <a:pt x="348" y="44"/>
                </a:cubicBezTo>
                <a:cubicBezTo>
                  <a:pt x="346" y="43"/>
                  <a:pt x="346" y="43"/>
                  <a:pt x="346" y="43"/>
                </a:cubicBezTo>
                <a:cubicBezTo>
                  <a:pt x="353" y="42"/>
                  <a:pt x="353" y="42"/>
                  <a:pt x="353" y="42"/>
                </a:cubicBezTo>
                <a:cubicBezTo>
                  <a:pt x="356" y="43"/>
                  <a:pt x="356" y="43"/>
                  <a:pt x="356" y="43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64" y="36"/>
                  <a:pt x="364" y="36"/>
                  <a:pt x="364" y="36"/>
                </a:cubicBezTo>
                <a:cubicBezTo>
                  <a:pt x="363" y="38"/>
                  <a:pt x="363" y="38"/>
                  <a:pt x="363" y="38"/>
                </a:cubicBezTo>
                <a:cubicBezTo>
                  <a:pt x="357" y="42"/>
                  <a:pt x="357" y="42"/>
                  <a:pt x="357" y="42"/>
                </a:cubicBezTo>
                <a:cubicBezTo>
                  <a:pt x="357" y="43"/>
                  <a:pt x="353" y="47"/>
                  <a:pt x="361" y="46"/>
                </a:cubicBezTo>
                <a:cubicBezTo>
                  <a:pt x="361" y="47"/>
                  <a:pt x="361" y="47"/>
                  <a:pt x="361" y="47"/>
                </a:cubicBezTo>
                <a:cubicBezTo>
                  <a:pt x="364" y="47"/>
                  <a:pt x="364" y="47"/>
                  <a:pt x="364" y="47"/>
                </a:cubicBezTo>
                <a:cubicBezTo>
                  <a:pt x="363" y="49"/>
                  <a:pt x="363" y="49"/>
                  <a:pt x="363" y="49"/>
                </a:cubicBezTo>
                <a:cubicBezTo>
                  <a:pt x="359" y="48"/>
                  <a:pt x="359" y="48"/>
                  <a:pt x="359" y="48"/>
                </a:cubicBezTo>
                <a:cubicBezTo>
                  <a:pt x="357" y="52"/>
                  <a:pt x="357" y="52"/>
                  <a:pt x="357" y="52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7" y="52"/>
                  <a:pt x="367" y="52"/>
                  <a:pt x="367" y="52"/>
                </a:cubicBezTo>
                <a:cubicBezTo>
                  <a:pt x="367" y="52"/>
                  <a:pt x="367" y="52"/>
                  <a:pt x="367" y="52"/>
                </a:cubicBezTo>
                <a:cubicBezTo>
                  <a:pt x="370" y="50"/>
                  <a:pt x="370" y="50"/>
                  <a:pt x="370" y="50"/>
                </a:cubicBezTo>
                <a:cubicBezTo>
                  <a:pt x="372" y="50"/>
                  <a:pt x="372" y="50"/>
                  <a:pt x="372" y="50"/>
                </a:cubicBezTo>
                <a:cubicBezTo>
                  <a:pt x="371" y="52"/>
                  <a:pt x="369" y="46"/>
                  <a:pt x="373" y="53"/>
                </a:cubicBezTo>
                <a:cubicBezTo>
                  <a:pt x="374" y="51"/>
                  <a:pt x="374" y="51"/>
                  <a:pt x="374" y="51"/>
                </a:cubicBezTo>
                <a:cubicBezTo>
                  <a:pt x="377" y="53"/>
                  <a:pt x="366" y="52"/>
                  <a:pt x="379" y="50"/>
                </a:cubicBezTo>
                <a:cubicBezTo>
                  <a:pt x="379" y="49"/>
                  <a:pt x="379" y="49"/>
                  <a:pt x="379" y="49"/>
                </a:cubicBezTo>
                <a:cubicBezTo>
                  <a:pt x="381" y="52"/>
                  <a:pt x="381" y="52"/>
                  <a:pt x="381" y="52"/>
                </a:cubicBezTo>
                <a:cubicBezTo>
                  <a:pt x="374" y="53"/>
                  <a:pt x="374" y="53"/>
                  <a:pt x="374" y="53"/>
                </a:cubicBezTo>
                <a:cubicBezTo>
                  <a:pt x="380" y="58"/>
                  <a:pt x="380" y="58"/>
                  <a:pt x="380" y="58"/>
                </a:cubicBezTo>
                <a:cubicBezTo>
                  <a:pt x="379" y="58"/>
                  <a:pt x="375" y="56"/>
                  <a:pt x="377" y="61"/>
                </a:cubicBezTo>
                <a:cubicBezTo>
                  <a:pt x="375" y="63"/>
                  <a:pt x="373" y="61"/>
                  <a:pt x="371" y="63"/>
                </a:cubicBezTo>
                <a:cubicBezTo>
                  <a:pt x="372" y="65"/>
                  <a:pt x="372" y="65"/>
                  <a:pt x="372" y="65"/>
                </a:cubicBezTo>
                <a:cubicBezTo>
                  <a:pt x="371" y="66"/>
                  <a:pt x="371" y="66"/>
                  <a:pt x="371" y="66"/>
                </a:cubicBezTo>
                <a:cubicBezTo>
                  <a:pt x="375" y="70"/>
                  <a:pt x="375" y="70"/>
                  <a:pt x="375" y="70"/>
                </a:cubicBezTo>
                <a:cubicBezTo>
                  <a:pt x="378" y="70"/>
                  <a:pt x="378" y="70"/>
                  <a:pt x="378" y="70"/>
                </a:cubicBezTo>
                <a:cubicBezTo>
                  <a:pt x="372" y="75"/>
                  <a:pt x="372" y="75"/>
                  <a:pt x="372" y="75"/>
                </a:cubicBezTo>
                <a:cubicBezTo>
                  <a:pt x="370" y="73"/>
                  <a:pt x="370" y="73"/>
                  <a:pt x="370" y="73"/>
                </a:cubicBezTo>
                <a:cubicBezTo>
                  <a:pt x="364" y="76"/>
                  <a:pt x="364" y="76"/>
                  <a:pt x="364" y="76"/>
                </a:cubicBezTo>
                <a:cubicBezTo>
                  <a:pt x="363" y="77"/>
                  <a:pt x="363" y="77"/>
                  <a:pt x="363" y="77"/>
                </a:cubicBezTo>
                <a:cubicBezTo>
                  <a:pt x="366" y="78"/>
                  <a:pt x="366" y="78"/>
                  <a:pt x="366" y="78"/>
                </a:cubicBezTo>
                <a:cubicBezTo>
                  <a:pt x="363" y="79"/>
                  <a:pt x="363" y="79"/>
                  <a:pt x="363" y="79"/>
                </a:cubicBezTo>
                <a:cubicBezTo>
                  <a:pt x="363" y="80"/>
                  <a:pt x="358" y="84"/>
                  <a:pt x="359" y="81"/>
                </a:cubicBezTo>
                <a:cubicBezTo>
                  <a:pt x="360" y="79"/>
                  <a:pt x="360" y="79"/>
                  <a:pt x="360" y="79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1" y="83"/>
                  <a:pt x="351" y="83"/>
                  <a:pt x="351" y="83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4" y="85"/>
                  <a:pt x="353" y="85"/>
                  <a:pt x="354" y="86"/>
                </a:cubicBezTo>
                <a:cubicBezTo>
                  <a:pt x="358" y="86"/>
                  <a:pt x="358" y="86"/>
                  <a:pt x="358" y="86"/>
                </a:cubicBezTo>
                <a:cubicBezTo>
                  <a:pt x="360" y="88"/>
                  <a:pt x="355" y="90"/>
                  <a:pt x="355" y="90"/>
                </a:cubicBezTo>
                <a:cubicBezTo>
                  <a:pt x="355" y="90"/>
                  <a:pt x="358" y="88"/>
                  <a:pt x="355" y="91"/>
                </a:cubicBezTo>
                <a:cubicBezTo>
                  <a:pt x="362" y="89"/>
                  <a:pt x="362" y="89"/>
                  <a:pt x="362" y="89"/>
                </a:cubicBezTo>
                <a:cubicBezTo>
                  <a:pt x="366" y="85"/>
                  <a:pt x="366" y="85"/>
                  <a:pt x="366" y="85"/>
                </a:cubicBezTo>
                <a:cubicBezTo>
                  <a:pt x="378" y="84"/>
                  <a:pt x="378" y="84"/>
                  <a:pt x="378" y="84"/>
                </a:cubicBezTo>
                <a:cubicBezTo>
                  <a:pt x="385" y="80"/>
                  <a:pt x="385" y="80"/>
                  <a:pt x="385" y="80"/>
                </a:cubicBezTo>
                <a:cubicBezTo>
                  <a:pt x="386" y="80"/>
                  <a:pt x="386" y="80"/>
                  <a:pt x="386" y="80"/>
                </a:cubicBezTo>
                <a:cubicBezTo>
                  <a:pt x="381" y="83"/>
                  <a:pt x="381" y="83"/>
                  <a:pt x="381" y="83"/>
                </a:cubicBezTo>
                <a:cubicBezTo>
                  <a:pt x="380" y="86"/>
                  <a:pt x="380" y="86"/>
                  <a:pt x="380" y="86"/>
                </a:cubicBezTo>
                <a:cubicBezTo>
                  <a:pt x="381" y="87"/>
                  <a:pt x="381" y="87"/>
                  <a:pt x="381" y="87"/>
                </a:cubicBezTo>
                <a:cubicBezTo>
                  <a:pt x="384" y="87"/>
                  <a:pt x="386" y="84"/>
                  <a:pt x="388" y="87"/>
                </a:cubicBezTo>
                <a:cubicBezTo>
                  <a:pt x="389" y="88"/>
                  <a:pt x="387" y="86"/>
                  <a:pt x="388" y="88"/>
                </a:cubicBezTo>
                <a:cubicBezTo>
                  <a:pt x="398" y="87"/>
                  <a:pt x="398" y="87"/>
                  <a:pt x="398" y="87"/>
                </a:cubicBezTo>
                <a:cubicBezTo>
                  <a:pt x="404" y="89"/>
                  <a:pt x="404" y="89"/>
                  <a:pt x="404" y="89"/>
                </a:cubicBezTo>
                <a:cubicBezTo>
                  <a:pt x="404" y="89"/>
                  <a:pt x="404" y="89"/>
                  <a:pt x="404" y="89"/>
                </a:cubicBezTo>
                <a:cubicBezTo>
                  <a:pt x="401" y="92"/>
                  <a:pt x="401" y="92"/>
                  <a:pt x="401" y="92"/>
                </a:cubicBezTo>
                <a:cubicBezTo>
                  <a:pt x="406" y="96"/>
                  <a:pt x="406" y="96"/>
                  <a:pt x="406" y="96"/>
                </a:cubicBezTo>
                <a:cubicBezTo>
                  <a:pt x="399" y="93"/>
                  <a:pt x="399" y="93"/>
                  <a:pt x="399" y="93"/>
                </a:cubicBezTo>
                <a:cubicBezTo>
                  <a:pt x="398" y="92"/>
                  <a:pt x="403" y="92"/>
                  <a:pt x="397" y="92"/>
                </a:cubicBezTo>
                <a:cubicBezTo>
                  <a:pt x="397" y="93"/>
                  <a:pt x="397" y="93"/>
                  <a:pt x="397" y="93"/>
                </a:cubicBezTo>
                <a:cubicBezTo>
                  <a:pt x="398" y="94"/>
                  <a:pt x="402" y="86"/>
                  <a:pt x="398" y="96"/>
                </a:cubicBezTo>
                <a:cubicBezTo>
                  <a:pt x="397" y="98"/>
                  <a:pt x="397" y="98"/>
                  <a:pt x="397" y="98"/>
                </a:cubicBezTo>
                <a:cubicBezTo>
                  <a:pt x="400" y="99"/>
                  <a:pt x="400" y="99"/>
                  <a:pt x="400" y="99"/>
                </a:cubicBezTo>
                <a:cubicBezTo>
                  <a:pt x="400" y="104"/>
                  <a:pt x="400" y="104"/>
                  <a:pt x="400" y="104"/>
                </a:cubicBezTo>
                <a:cubicBezTo>
                  <a:pt x="392" y="106"/>
                  <a:pt x="392" y="106"/>
                  <a:pt x="392" y="106"/>
                </a:cubicBezTo>
                <a:cubicBezTo>
                  <a:pt x="390" y="105"/>
                  <a:pt x="400" y="103"/>
                  <a:pt x="388" y="110"/>
                </a:cubicBezTo>
                <a:cubicBezTo>
                  <a:pt x="384" y="108"/>
                  <a:pt x="384" y="108"/>
                  <a:pt x="384" y="108"/>
                </a:cubicBezTo>
                <a:cubicBezTo>
                  <a:pt x="379" y="110"/>
                  <a:pt x="379" y="110"/>
                  <a:pt x="379" y="110"/>
                </a:cubicBezTo>
                <a:cubicBezTo>
                  <a:pt x="380" y="113"/>
                  <a:pt x="382" y="110"/>
                  <a:pt x="384" y="111"/>
                </a:cubicBezTo>
                <a:cubicBezTo>
                  <a:pt x="382" y="114"/>
                  <a:pt x="382" y="114"/>
                  <a:pt x="382" y="114"/>
                </a:cubicBezTo>
                <a:cubicBezTo>
                  <a:pt x="385" y="114"/>
                  <a:pt x="385" y="114"/>
                  <a:pt x="385" y="114"/>
                </a:cubicBezTo>
                <a:cubicBezTo>
                  <a:pt x="386" y="111"/>
                  <a:pt x="386" y="111"/>
                  <a:pt x="386" y="111"/>
                </a:cubicBezTo>
                <a:cubicBezTo>
                  <a:pt x="391" y="112"/>
                  <a:pt x="391" y="112"/>
                  <a:pt x="391" y="112"/>
                </a:cubicBezTo>
                <a:cubicBezTo>
                  <a:pt x="391" y="114"/>
                  <a:pt x="391" y="114"/>
                  <a:pt x="391" y="114"/>
                </a:cubicBezTo>
                <a:cubicBezTo>
                  <a:pt x="397" y="117"/>
                  <a:pt x="397" y="117"/>
                  <a:pt x="397" y="117"/>
                </a:cubicBezTo>
                <a:cubicBezTo>
                  <a:pt x="397" y="118"/>
                  <a:pt x="397" y="118"/>
                  <a:pt x="397" y="118"/>
                </a:cubicBezTo>
                <a:cubicBezTo>
                  <a:pt x="400" y="118"/>
                  <a:pt x="400" y="118"/>
                  <a:pt x="400" y="118"/>
                </a:cubicBezTo>
                <a:cubicBezTo>
                  <a:pt x="400" y="122"/>
                  <a:pt x="400" y="122"/>
                  <a:pt x="400" y="122"/>
                </a:cubicBezTo>
                <a:cubicBezTo>
                  <a:pt x="405" y="119"/>
                  <a:pt x="405" y="119"/>
                  <a:pt x="405" y="119"/>
                </a:cubicBezTo>
                <a:cubicBezTo>
                  <a:pt x="408" y="119"/>
                  <a:pt x="408" y="119"/>
                  <a:pt x="408" y="119"/>
                </a:cubicBezTo>
                <a:cubicBezTo>
                  <a:pt x="412" y="121"/>
                  <a:pt x="412" y="116"/>
                  <a:pt x="416" y="117"/>
                </a:cubicBezTo>
                <a:cubicBezTo>
                  <a:pt x="418" y="116"/>
                  <a:pt x="424" y="116"/>
                  <a:pt x="418" y="112"/>
                </a:cubicBezTo>
                <a:cubicBezTo>
                  <a:pt x="425" y="112"/>
                  <a:pt x="425" y="112"/>
                  <a:pt x="425" y="112"/>
                </a:cubicBezTo>
                <a:cubicBezTo>
                  <a:pt x="426" y="108"/>
                  <a:pt x="426" y="108"/>
                  <a:pt x="426" y="108"/>
                </a:cubicBezTo>
                <a:cubicBezTo>
                  <a:pt x="428" y="104"/>
                  <a:pt x="428" y="104"/>
                  <a:pt x="428" y="104"/>
                </a:cubicBezTo>
                <a:cubicBezTo>
                  <a:pt x="428" y="105"/>
                  <a:pt x="428" y="105"/>
                  <a:pt x="428" y="105"/>
                </a:cubicBezTo>
                <a:cubicBezTo>
                  <a:pt x="434" y="107"/>
                  <a:pt x="434" y="107"/>
                  <a:pt x="434" y="107"/>
                </a:cubicBezTo>
                <a:cubicBezTo>
                  <a:pt x="435" y="107"/>
                  <a:pt x="428" y="110"/>
                  <a:pt x="437" y="107"/>
                </a:cubicBezTo>
                <a:cubicBezTo>
                  <a:pt x="434" y="105"/>
                  <a:pt x="434" y="105"/>
                  <a:pt x="434" y="105"/>
                </a:cubicBezTo>
                <a:cubicBezTo>
                  <a:pt x="438" y="102"/>
                  <a:pt x="438" y="102"/>
                  <a:pt x="438" y="102"/>
                </a:cubicBezTo>
                <a:cubicBezTo>
                  <a:pt x="443" y="105"/>
                  <a:pt x="443" y="105"/>
                  <a:pt x="443" y="105"/>
                </a:cubicBezTo>
                <a:cubicBezTo>
                  <a:pt x="449" y="104"/>
                  <a:pt x="449" y="104"/>
                  <a:pt x="449" y="104"/>
                </a:cubicBezTo>
                <a:cubicBezTo>
                  <a:pt x="450" y="104"/>
                  <a:pt x="450" y="104"/>
                  <a:pt x="450" y="104"/>
                </a:cubicBezTo>
                <a:cubicBezTo>
                  <a:pt x="453" y="103"/>
                  <a:pt x="432" y="110"/>
                  <a:pt x="456" y="101"/>
                </a:cubicBezTo>
                <a:cubicBezTo>
                  <a:pt x="471" y="92"/>
                  <a:pt x="471" y="92"/>
                  <a:pt x="471" y="92"/>
                </a:cubicBezTo>
                <a:cubicBezTo>
                  <a:pt x="469" y="91"/>
                  <a:pt x="468" y="91"/>
                  <a:pt x="469" y="88"/>
                </a:cubicBezTo>
                <a:cubicBezTo>
                  <a:pt x="471" y="88"/>
                  <a:pt x="471" y="88"/>
                  <a:pt x="471" y="88"/>
                </a:cubicBezTo>
                <a:cubicBezTo>
                  <a:pt x="478" y="87"/>
                  <a:pt x="478" y="87"/>
                  <a:pt x="478" y="87"/>
                </a:cubicBezTo>
                <a:cubicBezTo>
                  <a:pt x="477" y="88"/>
                  <a:pt x="476" y="86"/>
                  <a:pt x="475" y="89"/>
                </a:cubicBezTo>
                <a:cubicBezTo>
                  <a:pt x="475" y="91"/>
                  <a:pt x="475" y="91"/>
                  <a:pt x="475" y="91"/>
                </a:cubicBezTo>
                <a:cubicBezTo>
                  <a:pt x="475" y="93"/>
                  <a:pt x="475" y="93"/>
                  <a:pt x="475" y="93"/>
                </a:cubicBezTo>
                <a:cubicBezTo>
                  <a:pt x="478" y="94"/>
                  <a:pt x="478" y="94"/>
                  <a:pt x="478" y="94"/>
                </a:cubicBezTo>
                <a:cubicBezTo>
                  <a:pt x="481" y="86"/>
                  <a:pt x="481" y="86"/>
                  <a:pt x="481" y="86"/>
                </a:cubicBezTo>
                <a:cubicBezTo>
                  <a:pt x="482" y="85"/>
                  <a:pt x="482" y="85"/>
                  <a:pt x="482" y="85"/>
                </a:cubicBezTo>
                <a:cubicBezTo>
                  <a:pt x="484" y="89"/>
                  <a:pt x="484" y="89"/>
                  <a:pt x="484" y="89"/>
                </a:cubicBezTo>
                <a:cubicBezTo>
                  <a:pt x="489" y="86"/>
                  <a:pt x="489" y="86"/>
                  <a:pt x="489" y="86"/>
                </a:cubicBezTo>
                <a:cubicBezTo>
                  <a:pt x="492" y="88"/>
                  <a:pt x="492" y="88"/>
                  <a:pt x="492" y="88"/>
                </a:cubicBezTo>
                <a:cubicBezTo>
                  <a:pt x="496" y="85"/>
                  <a:pt x="496" y="85"/>
                  <a:pt x="496" y="85"/>
                </a:cubicBezTo>
                <a:cubicBezTo>
                  <a:pt x="497" y="87"/>
                  <a:pt x="488" y="83"/>
                  <a:pt x="498" y="87"/>
                </a:cubicBezTo>
                <a:cubicBezTo>
                  <a:pt x="502" y="83"/>
                  <a:pt x="502" y="83"/>
                  <a:pt x="502" y="83"/>
                </a:cubicBezTo>
                <a:cubicBezTo>
                  <a:pt x="508" y="82"/>
                  <a:pt x="508" y="82"/>
                  <a:pt x="508" y="82"/>
                </a:cubicBezTo>
                <a:cubicBezTo>
                  <a:pt x="513" y="78"/>
                  <a:pt x="513" y="78"/>
                  <a:pt x="513" y="78"/>
                </a:cubicBezTo>
                <a:cubicBezTo>
                  <a:pt x="513" y="75"/>
                  <a:pt x="513" y="75"/>
                  <a:pt x="513" y="75"/>
                </a:cubicBezTo>
                <a:cubicBezTo>
                  <a:pt x="515" y="74"/>
                  <a:pt x="515" y="74"/>
                  <a:pt x="515" y="74"/>
                </a:cubicBezTo>
                <a:cubicBezTo>
                  <a:pt x="518" y="76"/>
                  <a:pt x="518" y="76"/>
                  <a:pt x="518" y="76"/>
                </a:cubicBezTo>
                <a:cubicBezTo>
                  <a:pt x="521" y="73"/>
                  <a:pt x="521" y="73"/>
                  <a:pt x="521" y="73"/>
                </a:cubicBezTo>
                <a:cubicBezTo>
                  <a:pt x="522" y="75"/>
                  <a:pt x="522" y="75"/>
                  <a:pt x="522" y="75"/>
                </a:cubicBezTo>
                <a:cubicBezTo>
                  <a:pt x="527" y="72"/>
                  <a:pt x="527" y="72"/>
                  <a:pt x="527" y="72"/>
                </a:cubicBezTo>
                <a:cubicBezTo>
                  <a:pt x="532" y="71"/>
                  <a:pt x="532" y="71"/>
                  <a:pt x="532" y="71"/>
                </a:cubicBezTo>
                <a:cubicBezTo>
                  <a:pt x="533" y="71"/>
                  <a:pt x="527" y="75"/>
                  <a:pt x="534" y="69"/>
                </a:cubicBezTo>
                <a:cubicBezTo>
                  <a:pt x="535" y="70"/>
                  <a:pt x="535" y="70"/>
                  <a:pt x="535" y="70"/>
                </a:cubicBezTo>
                <a:cubicBezTo>
                  <a:pt x="538" y="65"/>
                  <a:pt x="538" y="65"/>
                  <a:pt x="538" y="65"/>
                </a:cubicBezTo>
                <a:cubicBezTo>
                  <a:pt x="545" y="65"/>
                  <a:pt x="545" y="65"/>
                  <a:pt x="545" y="65"/>
                </a:cubicBezTo>
                <a:cubicBezTo>
                  <a:pt x="546" y="64"/>
                  <a:pt x="546" y="64"/>
                  <a:pt x="546" y="64"/>
                </a:cubicBezTo>
                <a:cubicBezTo>
                  <a:pt x="541" y="67"/>
                  <a:pt x="548" y="61"/>
                  <a:pt x="540" y="62"/>
                </a:cubicBezTo>
                <a:cubicBezTo>
                  <a:pt x="544" y="61"/>
                  <a:pt x="544" y="61"/>
                  <a:pt x="544" y="61"/>
                </a:cubicBezTo>
                <a:cubicBezTo>
                  <a:pt x="545" y="62"/>
                  <a:pt x="545" y="62"/>
                  <a:pt x="545" y="62"/>
                </a:cubicBezTo>
                <a:cubicBezTo>
                  <a:pt x="548" y="60"/>
                  <a:pt x="548" y="60"/>
                  <a:pt x="548" y="60"/>
                </a:cubicBezTo>
                <a:cubicBezTo>
                  <a:pt x="551" y="62"/>
                  <a:pt x="551" y="62"/>
                  <a:pt x="551" y="62"/>
                </a:cubicBezTo>
                <a:cubicBezTo>
                  <a:pt x="555" y="60"/>
                  <a:pt x="555" y="60"/>
                  <a:pt x="555" y="60"/>
                </a:cubicBezTo>
                <a:cubicBezTo>
                  <a:pt x="561" y="59"/>
                  <a:pt x="561" y="59"/>
                  <a:pt x="561" y="59"/>
                </a:cubicBezTo>
                <a:cubicBezTo>
                  <a:pt x="562" y="60"/>
                  <a:pt x="562" y="60"/>
                  <a:pt x="562" y="60"/>
                </a:cubicBezTo>
                <a:cubicBezTo>
                  <a:pt x="568" y="57"/>
                  <a:pt x="568" y="57"/>
                  <a:pt x="568" y="57"/>
                </a:cubicBezTo>
                <a:cubicBezTo>
                  <a:pt x="568" y="56"/>
                  <a:pt x="562" y="58"/>
                  <a:pt x="570" y="57"/>
                </a:cubicBezTo>
                <a:cubicBezTo>
                  <a:pt x="571" y="53"/>
                  <a:pt x="571" y="53"/>
                  <a:pt x="571" y="53"/>
                </a:cubicBezTo>
                <a:cubicBezTo>
                  <a:pt x="580" y="52"/>
                  <a:pt x="580" y="52"/>
                  <a:pt x="580" y="52"/>
                </a:cubicBezTo>
                <a:cubicBezTo>
                  <a:pt x="582" y="50"/>
                  <a:pt x="582" y="50"/>
                  <a:pt x="582" y="50"/>
                </a:cubicBezTo>
                <a:cubicBezTo>
                  <a:pt x="586" y="50"/>
                  <a:pt x="586" y="50"/>
                  <a:pt x="586" y="50"/>
                </a:cubicBezTo>
                <a:cubicBezTo>
                  <a:pt x="589" y="46"/>
                  <a:pt x="589" y="46"/>
                  <a:pt x="589" y="46"/>
                </a:cubicBezTo>
                <a:cubicBezTo>
                  <a:pt x="595" y="44"/>
                  <a:pt x="595" y="44"/>
                  <a:pt x="595" y="44"/>
                </a:cubicBezTo>
                <a:cubicBezTo>
                  <a:pt x="598" y="40"/>
                  <a:pt x="598" y="40"/>
                  <a:pt x="598" y="40"/>
                </a:cubicBezTo>
                <a:cubicBezTo>
                  <a:pt x="605" y="36"/>
                  <a:pt x="605" y="36"/>
                  <a:pt x="605" y="36"/>
                </a:cubicBezTo>
                <a:cubicBezTo>
                  <a:pt x="607" y="38"/>
                  <a:pt x="607" y="38"/>
                  <a:pt x="607" y="38"/>
                </a:cubicBezTo>
                <a:cubicBezTo>
                  <a:pt x="610" y="38"/>
                  <a:pt x="610" y="38"/>
                  <a:pt x="610" y="38"/>
                </a:cubicBezTo>
                <a:cubicBezTo>
                  <a:pt x="613" y="35"/>
                  <a:pt x="613" y="35"/>
                  <a:pt x="613" y="35"/>
                </a:cubicBezTo>
                <a:cubicBezTo>
                  <a:pt x="621" y="34"/>
                  <a:pt x="621" y="34"/>
                  <a:pt x="621" y="34"/>
                </a:cubicBezTo>
                <a:cubicBezTo>
                  <a:pt x="619" y="32"/>
                  <a:pt x="620" y="33"/>
                  <a:pt x="626" y="31"/>
                </a:cubicBezTo>
                <a:cubicBezTo>
                  <a:pt x="622" y="28"/>
                  <a:pt x="622" y="28"/>
                  <a:pt x="622" y="28"/>
                </a:cubicBezTo>
                <a:cubicBezTo>
                  <a:pt x="618" y="28"/>
                  <a:pt x="618" y="28"/>
                  <a:pt x="618" y="28"/>
                </a:cubicBezTo>
                <a:cubicBezTo>
                  <a:pt x="622" y="27"/>
                  <a:pt x="622" y="27"/>
                  <a:pt x="622" y="27"/>
                </a:cubicBezTo>
                <a:cubicBezTo>
                  <a:pt x="627" y="29"/>
                  <a:pt x="627" y="29"/>
                  <a:pt x="627" y="29"/>
                </a:cubicBezTo>
                <a:cubicBezTo>
                  <a:pt x="628" y="30"/>
                  <a:pt x="620" y="26"/>
                  <a:pt x="628" y="32"/>
                </a:cubicBezTo>
                <a:cubicBezTo>
                  <a:pt x="633" y="30"/>
                  <a:pt x="633" y="30"/>
                  <a:pt x="633" y="30"/>
                </a:cubicBezTo>
                <a:cubicBezTo>
                  <a:pt x="633" y="27"/>
                  <a:pt x="633" y="27"/>
                  <a:pt x="633" y="27"/>
                </a:cubicBezTo>
                <a:cubicBezTo>
                  <a:pt x="638" y="27"/>
                  <a:pt x="638" y="27"/>
                  <a:pt x="638" y="27"/>
                </a:cubicBezTo>
                <a:cubicBezTo>
                  <a:pt x="639" y="23"/>
                  <a:pt x="639" y="23"/>
                  <a:pt x="639" y="23"/>
                </a:cubicBezTo>
                <a:cubicBezTo>
                  <a:pt x="640" y="25"/>
                  <a:pt x="640" y="25"/>
                  <a:pt x="640" y="25"/>
                </a:cubicBezTo>
                <a:cubicBezTo>
                  <a:pt x="640" y="24"/>
                  <a:pt x="645" y="25"/>
                  <a:pt x="646" y="20"/>
                </a:cubicBezTo>
                <a:cubicBezTo>
                  <a:pt x="644" y="19"/>
                  <a:pt x="644" y="19"/>
                  <a:pt x="644" y="19"/>
                </a:cubicBezTo>
                <a:cubicBezTo>
                  <a:pt x="649" y="17"/>
                  <a:pt x="649" y="17"/>
                  <a:pt x="649" y="17"/>
                </a:cubicBezTo>
                <a:cubicBezTo>
                  <a:pt x="654" y="19"/>
                  <a:pt x="654" y="19"/>
                  <a:pt x="654" y="19"/>
                </a:cubicBezTo>
                <a:cubicBezTo>
                  <a:pt x="657" y="15"/>
                  <a:pt x="657" y="15"/>
                  <a:pt x="657" y="15"/>
                </a:cubicBezTo>
                <a:cubicBezTo>
                  <a:pt x="656" y="14"/>
                  <a:pt x="656" y="14"/>
                  <a:pt x="656" y="14"/>
                </a:cubicBezTo>
                <a:cubicBezTo>
                  <a:pt x="649" y="11"/>
                  <a:pt x="649" y="11"/>
                  <a:pt x="649" y="11"/>
                </a:cubicBezTo>
                <a:cubicBezTo>
                  <a:pt x="644" y="11"/>
                  <a:pt x="644" y="11"/>
                  <a:pt x="644" y="11"/>
                </a:cubicBezTo>
                <a:cubicBezTo>
                  <a:pt x="641" y="10"/>
                  <a:pt x="644" y="16"/>
                  <a:pt x="640" y="11"/>
                </a:cubicBezTo>
                <a:cubicBezTo>
                  <a:pt x="644" y="8"/>
                  <a:pt x="644" y="8"/>
                  <a:pt x="644" y="8"/>
                </a:cubicBezTo>
                <a:cubicBezTo>
                  <a:pt x="663" y="5"/>
                  <a:pt x="663" y="5"/>
                  <a:pt x="663" y="5"/>
                </a:cubicBezTo>
                <a:cubicBezTo>
                  <a:pt x="664" y="3"/>
                  <a:pt x="664" y="3"/>
                  <a:pt x="664" y="3"/>
                </a:cubicBezTo>
                <a:cubicBezTo>
                  <a:pt x="663" y="2"/>
                  <a:pt x="663" y="2"/>
                  <a:pt x="663" y="2"/>
                </a:cubicBezTo>
                <a:cubicBezTo>
                  <a:pt x="667" y="4"/>
                  <a:pt x="667" y="4"/>
                  <a:pt x="667" y="4"/>
                </a:cubicBezTo>
                <a:cubicBezTo>
                  <a:pt x="667" y="5"/>
                  <a:pt x="667" y="5"/>
                  <a:pt x="667" y="5"/>
                </a:cubicBezTo>
                <a:cubicBezTo>
                  <a:pt x="668" y="6"/>
                  <a:pt x="668" y="6"/>
                  <a:pt x="668" y="6"/>
                </a:cubicBezTo>
                <a:cubicBezTo>
                  <a:pt x="671" y="5"/>
                  <a:pt x="674" y="6"/>
                  <a:pt x="676" y="5"/>
                </a:cubicBezTo>
                <a:cubicBezTo>
                  <a:pt x="677" y="8"/>
                  <a:pt x="677" y="8"/>
                  <a:pt x="677" y="8"/>
                </a:cubicBezTo>
                <a:cubicBezTo>
                  <a:pt x="676" y="10"/>
                  <a:pt x="676" y="10"/>
                  <a:pt x="676" y="10"/>
                </a:cubicBezTo>
                <a:cubicBezTo>
                  <a:pt x="678" y="13"/>
                  <a:pt x="678" y="13"/>
                  <a:pt x="678" y="13"/>
                </a:cubicBezTo>
                <a:cubicBezTo>
                  <a:pt x="679" y="12"/>
                  <a:pt x="679" y="12"/>
                  <a:pt x="679" y="12"/>
                </a:cubicBezTo>
                <a:cubicBezTo>
                  <a:pt x="678" y="14"/>
                  <a:pt x="678" y="14"/>
                  <a:pt x="678" y="14"/>
                </a:cubicBezTo>
                <a:cubicBezTo>
                  <a:pt x="671" y="15"/>
                  <a:pt x="671" y="15"/>
                  <a:pt x="671" y="15"/>
                </a:cubicBezTo>
                <a:cubicBezTo>
                  <a:pt x="668" y="19"/>
                  <a:pt x="668" y="19"/>
                  <a:pt x="668" y="19"/>
                </a:cubicBezTo>
                <a:cubicBezTo>
                  <a:pt x="674" y="20"/>
                  <a:pt x="674" y="20"/>
                  <a:pt x="674" y="20"/>
                </a:cubicBezTo>
                <a:cubicBezTo>
                  <a:pt x="677" y="17"/>
                  <a:pt x="677" y="17"/>
                  <a:pt x="677" y="17"/>
                </a:cubicBezTo>
                <a:cubicBezTo>
                  <a:pt x="702" y="19"/>
                  <a:pt x="702" y="19"/>
                  <a:pt x="702" y="19"/>
                </a:cubicBezTo>
                <a:cubicBezTo>
                  <a:pt x="704" y="16"/>
                  <a:pt x="706" y="17"/>
                  <a:pt x="708" y="18"/>
                </a:cubicBezTo>
                <a:cubicBezTo>
                  <a:pt x="708" y="20"/>
                  <a:pt x="708" y="20"/>
                  <a:pt x="708" y="20"/>
                </a:cubicBezTo>
                <a:cubicBezTo>
                  <a:pt x="706" y="19"/>
                  <a:pt x="706" y="19"/>
                  <a:pt x="706" y="19"/>
                </a:cubicBezTo>
                <a:cubicBezTo>
                  <a:pt x="705" y="20"/>
                  <a:pt x="705" y="20"/>
                  <a:pt x="705" y="20"/>
                </a:cubicBezTo>
                <a:cubicBezTo>
                  <a:pt x="702" y="20"/>
                  <a:pt x="706" y="14"/>
                  <a:pt x="705" y="23"/>
                </a:cubicBezTo>
                <a:cubicBezTo>
                  <a:pt x="702" y="23"/>
                  <a:pt x="702" y="23"/>
                  <a:pt x="702" y="23"/>
                </a:cubicBezTo>
                <a:cubicBezTo>
                  <a:pt x="702" y="27"/>
                  <a:pt x="695" y="28"/>
                  <a:pt x="690" y="27"/>
                </a:cubicBezTo>
                <a:cubicBezTo>
                  <a:pt x="688" y="27"/>
                  <a:pt x="703" y="28"/>
                  <a:pt x="685" y="28"/>
                </a:cubicBezTo>
                <a:cubicBezTo>
                  <a:pt x="684" y="28"/>
                  <a:pt x="689" y="25"/>
                  <a:pt x="683" y="29"/>
                </a:cubicBezTo>
                <a:cubicBezTo>
                  <a:pt x="683" y="30"/>
                  <a:pt x="683" y="30"/>
                  <a:pt x="683" y="30"/>
                </a:cubicBezTo>
                <a:cubicBezTo>
                  <a:pt x="685" y="28"/>
                  <a:pt x="683" y="27"/>
                  <a:pt x="687" y="32"/>
                </a:cubicBezTo>
                <a:cubicBezTo>
                  <a:pt x="687" y="32"/>
                  <a:pt x="687" y="32"/>
                  <a:pt x="687" y="32"/>
                </a:cubicBezTo>
                <a:cubicBezTo>
                  <a:pt x="688" y="33"/>
                  <a:pt x="688" y="33"/>
                  <a:pt x="688" y="33"/>
                </a:cubicBezTo>
                <a:cubicBezTo>
                  <a:pt x="690" y="32"/>
                  <a:pt x="690" y="32"/>
                  <a:pt x="690" y="32"/>
                </a:cubicBezTo>
                <a:cubicBezTo>
                  <a:pt x="692" y="29"/>
                  <a:pt x="694" y="37"/>
                  <a:pt x="694" y="29"/>
                </a:cubicBezTo>
                <a:cubicBezTo>
                  <a:pt x="702" y="29"/>
                  <a:pt x="702" y="29"/>
                  <a:pt x="702" y="29"/>
                </a:cubicBezTo>
                <a:cubicBezTo>
                  <a:pt x="707" y="27"/>
                  <a:pt x="707" y="27"/>
                  <a:pt x="707" y="27"/>
                </a:cubicBezTo>
                <a:cubicBezTo>
                  <a:pt x="705" y="32"/>
                  <a:pt x="705" y="32"/>
                  <a:pt x="705" y="32"/>
                </a:cubicBezTo>
                <a:cubicBezTo>
                  <a:pt x="699" y="32"/>
                  <a:pt x="699" y="32"/>
                  <a:pt x="699" y="32"/>
                </a:cubicBezTo>
                <a:cubicBezTo>
                  <a:pt x="698" y="33"/>
                  <a:pt x="698" y="33"/>
                  <a:pt x="698" y="33"/>
                </a:cubicBezTo>
                <a:cubicBezTo>
                  <a:pt x="697" y="32"/>
                  <a:pt x="697" y="32"/>
                  <a:pt x="697" y="32"/>
                </a:cubicBezTo>
                <a:cubicBezTo>
                  <a:pt x="694" y="37"/>
                  <a:pt x="694" y="37"/>
                  <a:pt x="694" y="37"/>
                </a:cubicBezTo>
                <a:cubicBezTo>
                  <a:pt x="682" y="43"/>
                  <a:pt x="682" y="43"/>
                  <a:pt x="682" y="43"/>
                </a:cubicBezTo>
                <a:cubicBezTo>
                  <a:pt x="682" y="44"/>
                  <a:pt x="682" y="44"/>
                  <a:pt x="682" y="44"/>
                </a:cubicBezTo>
                <a:cubicBezTo>
                  <a:pt x="685" y="41"/>
                  <a:pt x="688" y="47"/>
                  <a:pt x="690" y="42"/>
                </a:cubicBezTo>
                <a:cubicBezTo>
                  <a:pt x="696" y="40"/>
                  <a:pt x="693" y="41"/>
                  <a:pt x="699" y="43"/>
                </a:cubicBezTo>
                <a:cubicBezTo>
                  <a:pt x="700" y="40"/>
                  <a:pt x="700" y="40"/>
                  <a:pt x="700" y="40"/>
                </a:cubicBezTo>
                <a:cubicBezTo>
                  <a:pt x="702" y="41"/>
                  <a:pt x="705" y="42"/>
                  <a:pt x="706" y="38"/>
                </a:cubicBezTo>
                <a:cubicBezTo>
                  <a:pt x="708" y="38"/>
                  <a:pt x="710" y="38"/>
                  <a:pt x="711" y="37"/>
                </a:cubicBezTo>
                <a:cubicBezTo>
                  <a:pt x="712" y="41"/>
                  <a:pt x="712" y="41"/>
                  <a:pt x="712" y="41"/>
                </a:cubicBezTo>
                <a:cubicBezTo>
                  <a:pt x="718" y="39"/>
                  <a:pt x="718" y="39"/>
                  <a:pt x="718" y="39"/>
                </a:cubicBezTo>
                <a:cubicBezTo>
                  <a:pt x="722" y="41"/>
                  <a:pt x="722" y="41"/>
                  <a:pt x="722" y="41"/>
                </a:cubicBezTo>
                <a:cubicBezTo>
                  <a:pt x="724" y="41"/>
                  <a:pt x="724" y="41"/>
                  <a:pt x="724" y="41"/>
                </a:cubicBezTo>
                <a:cubicBezTo>
                  <a:pt x="727" y="36"/>
                  <a:pt x="727" y="36"/>
                  <a:pt x="727" y="36"/>
                </a:cubicBezTo>
                <a:cubicBezTo>
                  <a:pt x="728" y="38"/>
                  <a:pt x="729" y="35"/>
                  <a:pt x="730" y="37"/>
                </a:cubicBezTo>
                <a:cubicBezTo>
                  <a:pt x="729" y="34"/>
                  <a:pt x="729" y="34"/>
                  <a:pt x="729" y="34"/>
                </a:cubicBezTo>
                <a:cubicBezTo>
                  <a:pt x="730" y="35"/>
                  <a:pt x="730" y="35"/>
                  <a:pt x="730" y="35"/>
                </a:cubicBezTo>
                <a:cubicBezTo>
                  <a:pt x="734" y="33"/>
                  <a:pt x="728" y="40"/>
                  <a:pt x="733" y="33"/>
                </a:cubicBezTo>
                <a:cubicBezTo>
                  <a:pt x="728" y="30"/>
                  <a:pt x="728" y="30"/>
                  <a:pt x="728" y="30"/>
                </a:cubicBezTo>
                <a:cubicBezTo>
                  <a:pt x="724" y="31"/>
                  <a:pt x="724" y="31"/>
                  <a:pt x="724" y="31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4" y="27"/>
                  <a:pt x="724" y="27"/>
                  <a:pt x="724" y="27"/>
                </a:cubicBezTo>
                <a:cubicBezTo>
                  <a:pt x="722" y="26"/>
                  <a:pt x="722" y="26"/>
                  <a:pt x="722" y="26"/>
                </a:cubicBezTo>
                <a:cubicBezTo>
                  <a:pt x="721" y="25"/>
                  <a:pt x="718" y="29"/>
                  <a:pt x="718" y="24"/>
                </a:cubicBezTo>
                <a:cubicBezTo>
                  <a:pt x="718" y="24"/>
                  <a:pt x="716" y="26"/>
                  <a:pt x="719" y="23"/>
                </a:cubicBezTo>
                <a:cubicBezTo>
                  <a:pt x="724" y="26"/>
                  <a:pt x="724" y="26"/>
                  <a:pt x="724" y="26"/>
                </a:cubicBezTo>
                <a:cubicBezTo>
                  <a:pt x="726" y="26"/>
                  <a:pt x="726" y="26"/>
                  <a:pt x="726" y="26"/>
                </a:cubicBezTo>
                <a:cubicBezTo>
                  <a:pt x="726" y="24"/>
                  <a:pt x="726" y="24"/>
                  <a:pt x="726" y="24"/>
                </a:cubicBezTo>
                <a:cubicBezTo>
                  <a:pt x="724" y="22"/>
                  <a:pt x="724" y="22"/>
                  <a:pt x="724" y="22"/>
                </a:cubicBezTo>
                <a:cubicBezTo>
                  <a:pt x="718" y="22"/>
                  <a:pt x="718" y="22"/>
                  <a:pt x="718" y="22"/>
                </a:cubicBezTo>
                <a:cubicBezTo>
                  <a:pt x="715" y="25"/>
                  <a:pt x="715" y="25"/>
                  <a:pt x="715" y="25"/>
                </a:cubicBezTo>
                <a:cubicBezTo>
                  <a:pt x="712" y="25"/>
                  <a:pt x="712" y="25"/>
                  <a:pt x="712" y="25"/>
                </a:cubicBezTo>
                <a:cubicBezTo>
                  <a:pt x="709" y="26"/>
                  <a:pt x="709" y="26"/>
                  <a:pt x="709" y="26"/>
                </a:cubicBezTo>
                <a:cubicBezTo>
                  <a:pt x="706" y="24"/>
                  <a:pt x="706" y="24"/>
                  <a:pt x="706" y="24"/>
                </a:cubicBezTo>
                <a:cubicBezTo>
                  <a:pt x="709" y="23"/>
                  <a:pt x="709" y="23"/>
                  <a:pt x="709" y="23"/>
                </a:cubicBezTo>
                <a:cubicBezTo>
                  <a:pt x="708" y="22"/>
                  <a:pt x="710" y="28"/>
                  <a:pt x="715" y="21"/>
                </a:cubicBezTo>
                <a:cubicBezTo>
                  <a:pt x="715" y="20"/>
                  <a:pt x="715" y="20"/>
                  <a:pt x="715" y="20"/>
                </a:cubicBezTo>
                <a:cubicBezTo>
                  <a:pt x="711" y="20"/>
                  <a:pt x="711" y="20"/>
                  <a:pt x="711" y="20"/>
                </a:cubicBezTo>
                <a:cubicBezTo>
                  <a:pt x="710" y="19"/>
                  <a:pt x="710" y="19"/>
                  <a:pt x="710" y="19"/>
                </a:cubicBezTo>
                <a:cubicBezTo>
                  <a:pt x="711" y="18"/>
                  <a:pt x="711" y="18"/>
                  <a:pt x="711" y="18"/>
                </a:cubicBezTo>
                <a:cubicBezTo>
                  <a:pt x="720" y="19"/>
                  <a:pt x="720" y="19"/>
                  <a:pt x="720" y="19"/>
                </a:cubicBezTo>
                <a:cubicBezTo>
                  <a:pt x="723" y="21"/>
                  <a:pt x="721" y="16"/>
                  <a:pt x="725" y="16"/>
                </a:cubicBezTo>
                <a:cubicBezTo>
                  <a:pt x="725" y="20"/>
                  <a:pt x="725" y="20"/>
                  <a:pt x="725" y="20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9" y="18"/>
                  <a:pt x="739" y="18"/>
                  <a:pt x="739" y="18"/>
                </a:cubicBezTo>
                <a:cubicBezTo>
                  <a:pt x="740" y="20"/>
                  <a:pt x="740" y="20"/>
                  <a:pt x="740" y="20"/>
                </a:cubicBezTo>
                <a:cubicBezTo>
                  <a:pt x="744" y="18"/>
                  <a:pt x="744" y="18"/>
                  <a:pt x="744" y="18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4" y="20"/>
                  <a:pt x="744" y="20"/>
                  <a:pt x="744" y="20"/>
                </a:cubicBezTo>
                <a:cubicBezTo>
                  <a:pt x="743" y="23"/>
                  <a:pt x="743" y="23"/>
                  <a:pt x="743" y="23"/>
                </a:cubicBezTo>
                <a:cubicBezTo>
                  <a:pt x="744" y="24"/>
                  <a:pt x="744" y="24"/>
                  <a:pt x="744" y="24"/>
                </a:cubicBezTo>
                <a:cubicBezTo>
                  <a:pt x="738" y="26"/>
                  <a:pt x="738" y="26"/>
                  <a:pt x="738" y="26"/>
                </a:cubicBezTo>
                <a:cubicBezTo>
                  <a:pt x="740" y="27"/>
                  <a:pt x="740" y="27"/>
                  <a:pt x="740" y="27"/>
                </a:cubicBezTo>
                <a:cubicBezTo>
                  <a:pt x="738" y="28"/>
                  <a:pt x="738" y="28"/>
                  <a:pt x="738" y="28"/>
                </a:cubicBezTo>
                <a:cubicBezTo>
                  <a:pt x="737" y="29"/>
                  <a:pt x="749" y="24"/>
                  <a:pt x="733" y="28"/>
                </a:cubicBezTo>
                <a:cubicBezTo>
                  <a:pt x="734" y="33"/>
                  <a:pt x="734" y="33"/>
                  <a:pt x="734" y="33"/>
                </a:cubicBezTo>
                <a:cubicBezTo>
                  <a:pt x="736" y="34"/>
                  <a:pt x="736" y="34"/>
                  <a:pt x="736" y="34"/>
                </a:cubicBezTo>
                <a:cubicBezTo>
                  <a:pt x="736" y="33"/>
                  <a:pt x="737" y="35"/>
                  <a:pt x="737" y="33"/>
                </a:cubicBezTo>
                <a:cubicBezTo>
                  <a:pt x="737" y="35"/>
                  <a:pt x="737" y="35"/>
                  <a:pt x="737" y="35"/>
                </a:cubicBezTo>
                <a:cubicBezTo>
                  <a:pt x="737" y="35"/>
                  <a:pt x="737" y="35"/>
                  <a:pt x="737" y="35"/>
                </a:cubicBezTo>
                <a:cubicBezTo>
                  <a:pt x="732" y="33"/>
                  <a:pt x="735" y="38"/>
                  <a:pt x="732" y="38"/>
                </a:cubicBezTo>
                <a:cubicBezTo>
                  <a:pt x="731" y="38"/>
                  <a:pt x="731" y="38"/>
                  <a:pt x="731" y="38"/>
                </a:cubicBezTo>
                <a:cubicBezTo>
                  <a:pt x="729" y="39"/>
                  <a:pt x="729" y="39"/>
                  <a:pt x="729" y="39"/>
                </a:cubicBezTo>
                <a:cubicBezTo>
                  <a:pt x="730" y="40"/>
                  <a:pt x="730" y="40"/>
                  <a:pt x="730" y="40"/>
                </a:cubicBezTo>
                <a:cubicBezTo>
                  <a:pt x="726" y="43"/>
                  <a:pt x="726" y="43"/>
                  <a:pt x="726" y="43"/>
                </a:cubicBezTo>
                <a:cubicBezTo>
                  <a:pt x="726" y="44"/>
                  <a:pt x="726" y="44"/>
                  <a:pt x="726" y="44"/>
                </a:cubicBezTo>
                <a:cubicBezTo>
                  <a:pt x="722" y="43"/>
                  <a:pt x="722" y="43"/>
                  <a:pt x="722" y="43"/>
                </a:cubicBezTo>
                <a:cubicBezTo>
                  <a:pt x="720" y="47"/>
                  <a:pt x="720" y="47"/>
                  <a:pt x="720" y="47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23" y="48"/>
                  <a:pt x="723" y="48"/>
                  <a:pt x="723" y="48"/>
                </a:cubicBezTo>
                <a:cubicBezTo>
                  <a:pt x="723" y="51"/>
                  <a:pt x="723" y="51"/>
                  <a:pt x="723" y="51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7" y="52"/>
                  <a:pt x="734" y="49"/>
                  <a:pt x="714" y="53"/>
                </a:cubicBezTo>
                <a:cubicBezTo>
                  <a:pt x="718" y="54"/>
                  <a:pt x="718" y="54"/>
                  <a:pt x="718" y="54"/>
                </a:cubicBezTo>
                <a:cubicBezTo>
                  <a:pt x="714" y="55"/>
                  <a:pt x="714" y="55"/>
                  <a:pt x="714" y="55"/>
                </a:cubicBezTo>
                <a:cubicBezTo>
                  <a:pt x="713" y="58"/>
                  <a:pt x="721" y="52"/>
                  <a:pt x="711" y="58"/>
                </a:cubicBezTo>
                <a:cubicBezTo>
                  <a:pt x="711" y="59"/>
                  <a:pt x="717" y="58"/>
                  <a:pt x="709" y="57"/>
                </a:cubicBezTo>
                <a:cubicBezTo>
                  <a:pt x="709" y="58"/>
                  <a:pt x="713" y="55"/>
                  <a:pt x="708" y="59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1" y="63"/>
                  <a:pt x="711" y="63"/>
                  <a:pt x="711" y="63"/>
                </a:cubicBezTo>
                <a:cubicBezTo>
                  <a:pt x="711" y="65"/>
                  <a:pt x="711" y="65"/>
                  <a:pt x="711" y="65"/>
                </a:cubicBezTo>
                <a:cubicBezTo>
                  <a:pt x="723" y="64"/>
                  <a:pt x="723" y="64"/>
                  <a:pt x="723" y="64"/>
                </a:cubicBezTo>
                <a:cubicBezTo>
                  <a:pt x="728" y="66"/>
                  <a:pt x="728" y="66"/>
                  <a:pt x="728" y="66"/>
                </a:cubicBezTo>
                <a:cubicBezTo>
                  <a:pt x="724" y="67"/>
                  <a:pt x="724" y="67"/>
                  <a:pt x="724" y="67"/>
                </a:cubicBezTo>
                <a:cubicBezTo>
                  <a:pt x="724" y="68"/>
                  <a:pt x="725" y="69"/>
                  <a:pt x="726" y="68"/>
                </a:cubicBezTo>
                <a:cubicBezTo>
                  <a:pt x="718" y="68"/>
                  <a:pt x="718" y="68"/>
                  <a:pt x="718" y="68"/>
                </a:cubicBezTo>
                <a:cubicBezTo>
                  <a:pt x="720" y="70"/>
                  <a:pt x="720" y="70"/>
                  <a:pt x="720" y="70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08" y="68"/>
                  <a:pt x="708" y="68"/>
                  <a:pt x="708" y="68"/>
                </a:cubicBezTo>
                <a:cubicBezTo>
                  <a:pt x="708" y="71"/>
                  <a:pt x="708" y="71"/>
                  <a:pt x="708" y="71"/>
                </a:cubicBezTo>
                <a:cubicBezTo>
                  <a:pt x="705" y="71"/>
                  <a:pt x="705" y="71"/>
                  <a:pt x="705" y="71"/>
                </a:cubicBezTo>
                <a:cubicBezTo>
                  <a:pt x="705" y="71"/>
                  <a:pt x="703" y="70"/>
                  <a:pt x="705" y="69"/>
                </a:cubicBezTo>
                <a:cubicBezTo>
                  <a:pt x="697" y="72"/>
                  <a:pt x="697" y="72"/>
                  <a:pt x="697" y="72"/>
                </a:cubicBezTo>
                <a:cubicBezTo>
                  <a:pt x="697" y="73"/>
                  <a:pt x="697" y="73"/>
                  <a:pt x="697" y="73"/>
                </a:cubicBezTo>
                <a:cubicBezTo>
                  <a:pt x="706" y="72"/>
                  <a:pt x="691" y="78"/>
                  <a:pt x="705" y="75"/>
                </a:cubicBezTo>
                <a:cubicBezTo>
                  <a:pt x="697" y="76"/>
                  <a:pt x="697" y="76"/>
                  <a:pt x="697" y="76"/>
                </a:cubicBezTo>
                <a:cubicBezTo>
                  <a:pt x="699" y="79"/>
                  <a:pt x="699" y="79"/>
                  <a:pt x="699" y="79"/>
                </a:cubicBezTo>
                <a:cubicBezTo>
                  <a:pt x="699" y="77"/>
                  <a:pt x="698" y="78"/>
                  <a:pt x="701" y="79"/>
                </a:cubicBezTo>
                <a:cubicBezTo>
                  <a:pt x="698" y="79"/>
                  <a:pt x="698" y="79"/>
                  <a:pt x="698" y="79"/>
                </a:cubicBezTo>
                <a:cubicBezTo>
                  <a:pt x="696" y="79"/>
                  <a:pt x="696" y="79"/>
                  <a:pt x="696" y="79"/>
                </a:cubicBezTo>
                <a:cubicBezTo>
                  <a:pt x="694" y="76"/>
                  <a:pt x="706" y="81"/>
                  <a:pt x="692" y="76"/>
                </a:cubicBezTo>
                <a:cubicBezTo>
                  <a:pt x="692" y="81"/>
                  <a:pt x="692" y="81"/>
                  <a:pt x="692" y="81"/>
                </a:cubicBezTo>
                <a:cubicBezTo>
                  <a:pt x="690" y="80"/>
                  <a:pt x="690" y="80"/>
                  <a:pt x="690" y="80"/>
                </a:cubicBezTo>
                <a:cubicBezTo>
                  <a:pt x="688" y="76"/>
                  <a:pt x="688" y="76"/>
                  <a:pt x="688" y="76"/>
                </a:cubicBezTo>
                <a:cubicBezTo>
                  <a:pt x="685" y="79"/>
                  <a:pt x="707" y="79"/>
                  <a:pt x="678" y="79"/>
                </a:cubicBezTo>
                <a:cubicBezTo>
                  <a:pt x="676" y="80"/>
                  <a:pt x="679" y="82"/>
                  <a:pt x="679" y="83"/>
                </a:cubicBezTo>
                <a:cubicBezTo>
                  <a:pt x="680" y="82"/>
                  <a:pt x="681" y="84"/>
                  <a:pt x="676" y="84"/>
                </a:cubicBezTo>
                <a:cubicBezTo>
                  <a:pt x="676" y="85"/>
                  <a:pt x="676" y="85"/>
                  <a:pt x="676" y="85"/>
                </a:cubicBezTo>
                <a:cubicBezTo>
                  <a:pt x="678" y="88"/>
                  <a:pt x="681" y="87"/>
                  <a:pt x="687" y="81"/>
                </a:cubicBezTo>
                <a:cubicBezTo>
                  <a:pt x="688" y="81"/>
                  <a:pt x="688" y="81"/>
                  <a:pt x="688" y="81"/>
                </a:cubicBezTo>
                <a:cubicBezTo>
                  <a:pt x="687" y="83"/>
                  <a:pt x="687" y="83"/>
                  <a:pt x="687" y="83"/>
                </a:cubicBezTo>
                <a:cubicBezTo>
                  <a:pt x="690" y="85"/>
                  <a:pt x="690" y="85"/>
                  <a:pt x="690" y="85"/>
                </a:cubicBezTo>
                <a:cubicBezTo>
                  <a:pt x="693" y="84"/>
                  <a:pt x="693" y="84"/>
                  <a:pt x="693" y="84"/>
                </a:cubicBezTo>
                <a:cubicBezTo>
                  <a:pt x="695" y="82"/>
                  <a:pt x="695" y="82"/>
                  <a:pt x="695" y="82"/>
                </a:cubicBezTo>
                <a:cubicBezTo>
                  <a:pt x="697" y="84"/>
                  <a:pt x="697" y="84"/>
                  <a:pt x="697" y="84"/>
                </a:cubicBezTo>
                <a:cubicBezTo>
                  <a:pt x="702" y="83"/>
                  <a:pt x="702" y="83"/>
                  <a:pt x="702" y="83"/>
                </a:cubicBezTo>
                <a:cubicBezTo>
                  <a:pt x="701" y="82"/>
                  <a:pt x="701" y="87"/>
                  <a:pt x="702" y="81"/>
                </a:cubicBezTo>
                <a:cubicBezTo>
                  <a:pt x="708" y="81"/>
                  <a:pt x="708" y="81"/>
                  <a:pt x="708" y="81"/>
                </a:cubicBezTo>
                <a:cubicBezTo>
                  <a:pt x="719" y="76"/>
                  <a:pt x="719" y="76"/>
                  <a:pt x="719" y="76"/>
                </a:cubicBezTo>
                <a:cubicBezTo>
                  <a:pt x="718" y="75"/>
                  <a:pt x="716" y="83"/>
                  <a:pt x="719" y="73"/>
                </a:cubicBezTo>
                <a:cubicBezTo>
                  <a:pt x="725" y="75"/>
                  <a:pt x="725" y="75"/>
                  <a:pt x="725" y="75"/>
                </a:cubicBezTo>
                <a:cubicBezTo>
                  <a:pt x="729" y="72"/>
                  <a:pt x="729" y="72"/>
                  <a:pt x="729" y="72"/>
                </a:cubicBezTo>
                <a:cubicBezTo>
                  <a:pt x="729" y="73"/>
                  <a:pt x="729" y="73"/>
                  <a:pt x="729" y="73"/>
                </a:cubicBezTo>
                <a:cubicBezTo>
                  <a:pt x="730" y="72"/>
                  <a:pt x="730" y="72"/>
                  <a:pt x="730" y="72"/>
                </a:cubicBezTo>
                <a:cubicBezTo>
                  <a:pt x="729" y="68"/>
                  <a:pt x="729" y="68"/>
                  <a:pt x="729" y="68"/>
                </a:cubicBezTo>
                <a:cubicBezTo>
                  <a:pt x="732" y="68"/>
                  <a:pt x="732" y="68"/>
                  <a:pt x="732" y="68"/>
                </a:cubicBezTo>
                <a:cubicBezTo>
                  <a:pt x="733" y="68"/>
                  <a:pt x="733" y="68"/>
                  <a:pt x="733" y="68"/>
                </a:cubicBezTo>
                <a:cubicBezTo>
                  <a:pt x="732" y="70"/>
                  <a:pt x="732" y="70"/>
                  <a:pt x="732" y="70"/>
                </a:cubicBezTo>
                <a:cubicBezTo>
                  <a:pt x="737" y="70"/>
                  <a:pt x="725" y="72"/>
                  <a:pt x="738" y="72"/>
                </a:cubicBezTo>
                <a:cubicBezTo>
                  <a:pt x="739" y="73"/>
                  <a:pt x="739" y="73"/>
                  <a:pt x="739" y="73"/>
                </a:cubicBezTo>
                <a:cubicBezTo>
                  <a:pt x="743" y="72"/>
                  <a:pt x="743" y="72"/>
                  <a:pt x="743" y="72"/>
                </a:cubicBezTo>
                <a:cubicBezTo>
                  <a:pt x="748" y="68"/>
                  <a:pt x="748" y="68"/>
                  <a:pt x="748" y="68"/>
                </a:cubicBezTo>
                <a:cubicBezTo>
                  <a:pt x="750" y="68"/>
                  <a:pt x="750" y="68"/>
                  <a:pt x="750" y="68"/>
                </a:cubicBezTo>
                <a:cubicBezTo>
                  <a:pt x="752" y="66"/>
                  <a:pt x="752" y="66"/>
                  <a:pt x="752" y="66"/>
                </a:cubicBezTo>
                <a:cubicBezTo>
                  <a:pt x="757" y="68"/>
                  <a:pt x="757" y="68"/>
                  <a:pt x="757" y="68"/>
                </a:cubicBezTo>
                <a:cubicBezTo>
                  <a:pt x="760" y="68"/>
                  <a:pt x="760" y="68"/>
                  <a:pt x="760" y="68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4" y="63"/>
                  <a:pt x="764" y="63"/>
                  <a:pt x="764" y="63"/>
                </a:cubicBezTo>
                <a:cubicBezTo>
                  <a:pt x="767" y="62"/>
                  <a:pt x="767" y="62"/>
                  <a:pt x="767" y="62"/>
                </a:cubicBezTo>
                <a:cubicBezTo>
                  <a:pt x="767" y="61"/>
                  <a:pt x="770" y="67"/>
                  <a:pt x="766" y="60"/>
                </a:cubicBezTo>
                <a:cubicBezTo>
                  <a:pt x="769" y="59"/>
                  <a:pt x="769" y="59"/>
                  <a:pt x="769" y="59"/>
                </a:cubicBezTo>
                <a:cubicBezTo>
                  <a:pt x="774" y="55"/>
                  <a:pt x="774" y="55"/>
                  <a:pt x="774" y="55"/>
                </a:cubicBezTo>
                <a:cubicBezTo>
                  <a:pt x="779" y="54"/>
                  <a:pt x="779" y="54"/>
                  <a:pt x="779" y="54"/>
                </a:cubicBezTo>
                <a:cubicBezTo>
                  <a:pt x="781" y="50"/>
                  <a:pt x="781" y="50"/>
                  <a:pt x="781" y="50"/>
                </a:cubicBezTo>
                <a:cubicBezTo>
                  <a:pt x="783" y="48"/>
                  <a:pt x="782" y="51"/>
                  <a:pt x="784" y="49"/>
                </a:cubicBezTo>
                <a:cubicBezTo>
                  <a:pt x="784" y="53"/>
                  <a:pt x="784" y="53"/>
                  <a:pt x="784" y="53"/>
                </a:cubicBezTo>
                <a:cubicBezTo>
                  <a:pt x="783" y="53"/>
                  <a:pt x="786" y="49"/>
                  <a:pt x="781" y="54"/>
                </a:cubicBezTo>
                <a:cubicBezTo>
                  <a:pt x="785" y="56"/>
                  <a:pt x="785" y="56"/>
                  <a:pt x="785" y="56"/>
                </a:cubicBezTo>
                <a:cubicBezTo>
                  <a:pt x="790" y="54"/>
                  <a:pt x="790" y="54"/>
                  <a:pt x="790" y="54"/>
                </a:cubicBezTo>
                <a:cubicBezTo>
                  <a:pt x="789" y="55"/>
                  <a:pt x="789" y="55"/>
                  <a:pt x="789" y="55"/>
                </a:cubicBezTo>
                <a:cubicBezTo>
                  <a:pt x="793" y="60"/>
                  <a:pt x="793" y="60"/>
                  <a:pt x="793" y="60"/>
                </a:cubicBezTo>
                <a:cubicBezTo>
                  <a:pt x="794" y="62"/>
                  <a:pt x="798" y="56"/>
                  <a:pt x="797" y="62"/>
                </a:cubicBezTo>
                <a:cubicBezTo>
                  <a:pt x="798" y="61"/>
                  <a:pt x="798" y="61"/>
                  <a:pt x="798" y="61"/>
                </a:cubicBezTo>
                <a:cubicBezTo>
                  <a:pt x="800" y="63"/>
                  <a:pt x="800" y="63"/>
                  <a:pt x="800" y="63"/>
                </a:cubicBezTo>
                <a:cubicBezTo>
                  <a:pt x="803" y="60"/>
                  <a:pt x="803" y="60"/>
                  <a:pt x="803" y="60"/>
                </a:cubicBezTo>
                <a:cubicBezTo>
                  <a:pt x="803" y="56"/>
                  <a:pt x="803" y="56"/>
                  <a:pt x="803" y="56"/>
                </a:cubicBezTo>
                <a:cubicBezTo>
                  <a:pt x="799" y="56"/>
                  <a:pt x="799" y="56"/>
                  <a:pt x="799" y="56"/>
                </a:cubicBezTo>
                <a:cubicBezTo>
                  <a:pt x="801" y="54"/>
                  <a:pt x="801" y="54"/>
                  <a:pt x="801" y="54"/>
                </a:cubicBezTo>
                <a:cubicBezTo>
                  <a:pt x="794" y="53"/>
                  <a:pt x="794" y="53"/>
                  <a:pt x="794" y="53"/>
                </a:cubicBezTo>
                <a:cubicBezTo>
                  <a:pt x="793" y="52"/>
                  <a:pt x="793" y="52"/>
                  <a:pt x="793" y="52"/>
                </a:cubicBezTo>
                <a:cubicBezTo>
                  <a:pt x="793" y="50"/>
                  <a:pt x="793" y="50"/>
                  <a:pt x="793" y="50"/>
                </a:cubicBezTo>
                <a:cubicBezTo>
                  <a:pt x="798" y="48"/>
                  <a:pt x="798" y="48"/>
                  <a:pt x="798" y="48"/>
                </a:cubicBezTo>
                <a:cubicBezTo>
                  <a:pt x="800" y="44"/>
                  <a:pt x="800" y="44"/>
                  <a:pt x="800" y="44"/>
                </a:cubicBezTo>
                <a:cubicBezTo>
                  <a:pt x="802" y="44"/>
                  <a:pt x="802" y="44"/>
                  <a:pt x="802" y="44"/>
                </a:cubicBezTo>
                <a:cubicBezTo>
                  <a:pt x="801" y="47"/>
                  <a:pt x="801" y="47"/>
                  <a:pt x="801" y="47"/>
                </a:cubicBezTo>
                <a:cubicBezTo>
                  <a:pt x="802" y="47"/>
                  <a:pt x="802" y="47"/>
                  <a:pt x="802" y="47"/>
                </a:cubicBezTo>
                <a:cubicBezTo>
                  <a:pt x="805" y="43"/>
                  <a:pt x="805" y="43"/>
                  <a:pt x="805" y="43"/>
                </a:cubicBezTo>
                <a:cubicBezTo>
                  <a:pt x="808" y="43"/>
                  <a:pt x="808" y="43"/>
                  <a:pt x="808" y="43"/>
                </a:cubicBezTo>
                <a:cubicBezTo>
                  <a:pt x="810" y="38"/>
                  <a:pt x="780" y="61"/>
                  <a:pt x="817" y="32"/>
                </a:cubicBezTo>
                <a:cubicBezTo>
                  <a:pt x="827" y="25"/>
                  <a:pt x="827" y="25"/>
                  <a:pt x="827" y="25"/>
                </a:cubicBezTo>
                <a:cubicBezTo>
                  <a:pt x="828" y="26"/>
                  <a:pt x="828" y="26"/>
                  <a:pt x="828" y="26"/>
                </a:cubicBezTo>
                <a:cubicBezTo>
                  <a:pt x="825" y="29"/>
                  <a:pt x="825" y="29"/>
                  <a:pt x="825" y="29"/>
                </a:cubicBezTo>
                <a:cubicBezTo>
                  <a:pt x="823" y="30"/>
                  <a:pt x="823" y="30"/>
                  <a:pt x="823" y="30"/>
                </a:cubicBezTo>
                <a:cubicBezTo>
                  <a:pt x="828" y="28"/>
                  <a:pt x="820" y="34"/>
                  <a:pt x="828" y="30"/>
                </a:cubicBezTo>
                <a:cubicBezTo>
                  <a:pt x="829" y="30"/>
                  <a:pt x="830" y="29"/>
                  <a:pt x="830" y="30"/>
                </a:cubicBezTo>
                <a:cubicBezTo>
                  <a:pt x="830" y="28"/>
                  <a:pt x="830" y="28"/>
                  <a:pt x="830" y="28"/>
                </a:cubicBezTo>
                <a:cubicBezTo>
                  <a:pt x="836" y="28"/>
                  <a:pt x="836" y="28"/>
                  <a:pt x="836" y="28"/>
                </a:cubicBezTo>
                <a:cubicBezTo>
                  <a:pt x="835" y="27"/>
                  <a:pt x="835" y="27"/>
                  <a:pt x="835" y="27"/>
                </a:cubicBezTo>
                <a:cubicBezTo>
                  <a:pt x="834" y="25"/>
                  <a:pt x="834" y="25"/>
                  <a:pt x="834" y="25"/>
                </a:cubicBezTo>
                <a:cubicBezTo>
                  <a:pt x="838" y="25"/>
                  <a:pt x="831" y="22"/>
                  <a:pt x="843" y="20"/>
                </a:cubicBezTo>
                <a:cubicBezTo>
                  <a:pt x="843" y="17"/>
                  <a:pt x="843" y="17"/>
                  <a:pt x="843" y="17"/>
                </a:cubicBezTo>
                <a:cubicBezTo>
                  <a:pt x="848" y="15"/>
                  <a:pt x="848" y="15"/>
                  <a:pt x="848" y="15"/>
                </a:cubicBezTo>
                <a:cubicBezTo>
                  <a:pt x="849" y="13"/>
                  <a:pt x="849" y="13"/>
                  <a:pt x="849" y="13"/>
                </a:cubicBezTo>
                <a:cubicBezTo>
                  <a:pt x="863" y="5"/>
                  <a:pt x="863" y="5"/>
                  <a:pt x="863" y="5"/>
                </a:cubicBezTo>
                <a:cubicBezTo>
                  <a:pt x="864" y="5"/>
                  <a:pt x="864" y="5"/>
                  <a:pt x="864" y="5"/>
                </a:cubicBezTo>
                <a:cubicBezTo>
                  <a:pt x="873" y="0"/>
                  <a:pt x="873" y="0"/>
                  <a:pt x="873" y="0"/>
                </a:cubicBezTo>
                <a:cubicBezTo>
                  <a:pt x="873" y="5"/>
                  <a:pt x="873" y="5"/>
                  <a:pt x="873" y="5"/>
                </a:cubicBezTo>
                <a:lnTo>
                  <a:pt x="876" y="9"/>
                </a:ln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8" name="Freeform 5"/>
          <p:cNvSpPr/>
          <p:nvPr/>
        </p:nvSpPr>
        <p:spPr>
          <a:xfrm>
            <a:off x="0" y="4187880"/>
            <a:ext cx="11732760" cy="2669760"/>
          </a:xfrm>
          <a:custGeom>
            <a:gdLst>
              <a:gd name="textAreaLeft" fmla="*/ 0 w 11732760"/>
              <a:gd name="textAreaRight" fmla="*/ 11733120 w 11732760"/>
              <a:gd name="textAreaTop" fmla="*/ 0 h 2669760"/>
              <a:gd name="textAreaBottom" fmla="*/ 2670120 h 266976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9" name="content.1.subtitle"/>
          <p:cNvSpPr/>
          <p:nvPr/>
        </p:nvSpPr>
        <p:spPr>
          <a:xfrm>
            <a:off x="1267920" y="35960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详细介绍市场细分和目标市场的确定过程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微软雅黑"/>
                <a:ea typeface="微软雅黑"/>
              </a:rPr>
              <a:t>市场细分及定位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1" name="content.1.title"/>
          <p:cNvSpPr/>
          <p:nvPr/>
        </p:nvSpPr>
        <p:spPr>
          <a:xfrm>
            <a:off x="1268640" y="24498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将市场分割成细分市场，确定目标市场和理想客户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2" name="content.2.subtitle"/>
          <p:cNvSpPr/>
          <p:nvPr/>
        </p:nvSpPr>
        <p:spPr>
          <a:xfrm>
            <a:off x="9063360" y="3595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说明如何根据市场需求制定产品定位策略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3" name="content.2.title"/>
          <p:cNvSpPr/>
          <p:nvPr/>
        </p:nvSpPr>
        <p:spPr>
          <a:xfrm>
            <a:off x="9063000" y="24498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制定差异化的产品定位，以满足不同市场需求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4" name="content.3.subtitle"/>
          <p:cNvSpPr/>
          <p:nvPr/>
        </p:nvSpPr>
        <p:spPr>
          <a:xfrm>
            <a:off x="3866400" y="35953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介绍如何应用市场定位来提升销售团队的绩效和客户满意度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5" name="content.3.title"/>
          <p:cNvSpPr/>
          <p:nvPr/>
        </p:nvSpPr>
        <p:spPr>
          <a:xfrm>
            <a:off x="3867480" y="24516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探讨如何利用市场定位提高销售团队的绩效和客户满意度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content.4.subtitle"/>
          <p:cNvSpPr/>
          <p:nvPr/>
        </p:nvSpPr>
        <p:spPr>
          <a:xfrm>
            <a:off x="6464880" y="3595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7" name="content.4.title"/>
          <p:cNvSpPr/>
          <p:nvPr/>
        </p:nvSpPr>
        <p:spPr>
          <a:xfrm>
            <a:off x="6465600" y="24516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8" name="Freeform 51796"/>
          <p:cNvSpPr/>
          <p:nvPr/>
        </p:nvSpPr>
        <p:spPr>
          <a:xfrm>
            <a:off x="1222200" y="1451160"/>
            <a:ext cx="9980640" cy="2111760"/>
          </a:xfrm>
          <a:custGeom>
            <a:gdLst>
              <a:gd name="textAreaLeft" fmla="*/ 0 w 9980640"/>
              <a:gd name="textAreaRight" fmla="*/ 9981000 w 9980640"/>
              <a:gd name="textAreaTop" fmla="*/ 0 h 2111760"/>
              <a:gd name="textAreaBottom" fmla="*/ 2112120 h 2111760"/>
            </a:gdLst>
            <a:rect l="textAreaLeft" t="textAreaTop" r="textAreaRight" b="textAreaBottom"/>
            <a:pathLst>
              <a:path w="1240" h="270">
                <a:moveTo>
                  <a:pt x="119" y="29"/>
                </a:moveTo>
                <a:cubicBezTo>
                  <a:pt x="120" y="28"/>
                  <a:pt x="120" y="28"/>
                  <a:pt x="120" y="28"/>
                </a:cubicBezTo>
                <a:cubicBezTo>
                  <a:pt x="120" y="29"/>
                  <a:pt x="121" y="29"/>
                  <a:pt x="122" y="30"/>
                </a:cubicBezTo>
                <a:cubicBezTo>
                  <a:pt x="121" y="26"/>
                  <a:pt x="125" y="28"/>
                  <a:pt x="127" y="29"/>
                </a:cubicBezTo>
                <a:cubicBezTo>
                  <a:pt x="130" y="31"/>
                  <a:pt x="131" y="29"/>
                  <a:pt x="133" y="29"/>
                </a:cubicBezTo>
                <a:cubicBezTo>
                  <a:pt x="133" y="27"/>
                  <a:pt x="133" y="27"/>
                  <a:pt x="133" y="27"/>
                </a:cubicBezTo>
                <a:cubicBezTo>
                  <a:pt x="135" y="29"/>
                  <a:pt x="137" y="27"/>
                  <a:pt x="139" y="29"/>
                </a:cubicBezTo>
                <a:cubicBezTo>
                  <a:pt x="141" y="29"/>
                  <a:pt x="140" y="26"/>
                  <a:pt x="140" y="25"/>
                </a:cubicBezTo>
                <a:cubicBezTo>
                  <a:pt x="142" y="26"/>
                  <a:pt x="143" y="27"/>
                  <a:pt x="145" y="26"/>
                </a:cubicBezTo>
                <a:cubicBezTo>
                  <a:pt x="145" y="26"/>
                  <a:pt x="146" y="25"/>
                  <a:pt x="145" y="25"/>
                </a:cubicBezTo>
                <a:cubicBezTo>
                  <a:pt x="147" y="23"/>
                  <a:pt x="151" y="29"/>
                  <a:pt x="152" y="26"/>
                </a:cubicBezTo>
                <a:cubicBezTo>
                  <a:pt x="156" y="28"/>
                  <a:pt x="158" y="24"/>
                  <a:pt x="163" y="28"/>
                </a:cubicBezTo>
                <a:cubicBezTo>
                  <a:pt x="164" y="28"/>
                  <a:pt x="164" y="26"/>
                  <a:pt x="166" y="28"/>
                </a:cubicBezTo>
                <a:cubicBezTo>
                  <a:pt x="165" y="24"/>
                  <a:pt x="170" y="27"/>
                  <a:pt x="171" y="25"/>
                </a:cubicBezTo>
                <a:cubicBezTo>
                  <a:pt x="174" y="26"/>
                  <a:pt x="176" y="30"/>
                  <a:pt x="178" y="27"/>
                </a:cubicBezTo>
                <a:cubicBezTo>
                  <a:pt x="182" y="29"/>
                  <a:pt x="186" y="33"/>
                  <a:pt x="189" y="34"/>
                </a:cubicBezTo>
                <a:cubicBezTo>
                  <a:pt x="191" y="32"/>
                  <a:pt x="193" y="28"/>
                  <a:pt x="196" y="27"/>
                </a:cubicBezTo>
                <a:cubicBezTo>
                  <a:pt x="201" y="29"/>
                  <a:pt x="205" y="39"/>
                  <a:pt x="208" y="34"/>
                </a:cubicBezTo>
                <a:cubicBezTo>
                  <a:pt x="209" y="37"/>
                  <a:pt x="215" y="22"/>
                  <a:pt x="213" y="24"/>
                </a:cubicBezTo>
                <a:cubicBezTo>
                  <a:pt x="217" y="30"/>
                  <a:pt x="224" y="32"/>
                  <a:pt x="225" y="37"/>
                </a:cubicBezTo>
                <a:cubicBezTo>
                  <a:pt x="227" y="39"/>
                  <a:pt x="227" y="37"/>
                  <a:pt x="228" y="37"/>
                </a:cubicBezTo>
                <a:cubicBezTo>
                  <a:pt x="231" y="34"/>
                  <a:pt x="221" y="22"/>
                  <a:pt x="232" y="28"/>
                </a:cubicBezTo>
                <a:cubicBezTo>
                  <a:pt x="232" y="27"/>
                  <a:pt x="234" y="28"/>
                  <a:pt x="234" y="26"/>
                </a:cubicBezTo>
                <a:cubicBezTo>
                  <a:pt x="236" y="28"/>
                  <a:pt x="236" y="28"/>
                  <a:pt x="236" y="28"/>
                </a:cubicBezTo>
                <a:cubicBezTo>
                  <a:pt x="237" y="27"/>
                  <a:pt x="239" y="26"/>
                  <a:pt x="242" y="27"/>
                </a:cubicBezTo>
                <a:cubicBezTo>
                  <a:pt x="244" y="27"/>
                  <a:pt x="247" y="31"/>
                  <a:pt x="248" y="29"/>
                </a:cubicBezTo>
                <a:cubicBezTo>
                  <a:pt x="248" y="29"/>
                  <a:pt x="248" y="31"/>
                  <a:pt x="250" y="31"/>
                </a:cubicBezTo>
                <a:cubicBezTo>
                  <a:pt x="251" y="31"/>
                  <a:pt x="253" y="33"/>
                  <a:pt x="255" y="32"/>
                </a:cubicBezTo>
                <a:cubicBezTo>
                  <a:pt x="254" y="34"/>
                  <a:pt x="257" y="36"/>
                  <a:pt x="260" y="38"/>
                </a:cubicBezTo>
                <a:cubicBezTo>
                  <a:pt x="262" y="37"/>
                  <a:pt x="263" y="41"/>
                  <a:pt x="265" y="43"/>
                </a:cubicBezTo>
                <a:cubicBezTo>
                  <a:pt x="265" y="45"/>
                  <a:pt x="284" y="37"/>
                  <a:pt x="283" y="38"/>
                </a:cubicBezTo>
                <a:cubicBezTo>
                  <a:pt x="284" y="39"/>
                  <a:pt x="287" y="42"/>
                  <a:pt x="286" y="43"/>
                </a:cubicBezTo>
                <a:cubicBezTo>
                  <a:pt x="287" y="44"/>
                  <a:pt x="285" y="44"/>
                  <a:pt x="284" y="43"/>
                </a:cubicBezTo>
                <a:cubicBezTo>
                  <a:pt x="281" y="46"/>
                  <a:pt x="288" y="36"/>
                  <a:pt x="289" y="38"/>
                </a:cubicBezTo>
                <a:cubicBezTo>
                  <a:pt x="290" y="37"/>
                  <a:pt x="290" y="37"/>
                  <a:pt x="290" y="37"/>
                </a:cubicBezTo>
                <a:cubicBezTo>
                  <a:pt x="293" y="39"/>
                  <a:pt x="293" y="41"/>
                  <a:pt x="296" y="41"/>
                </a:cubicBezTo>
                <a:cubicBezTo>
                  <a:pt x="296" y="39"/>
                  <a:pt x="296" y="39"/>
                  <a:pt x="296" y="39"/>
                </a:cubicBezTo>
                <a:cubicBezTo>
                  <a:pt x="297" y="41"/>
                  <a:pt x="300" y="41"/>
                  <a:pt x="301" y="43"/>
                </a:cubicBezTo>
                <a:cubicBezTo>
                  <a:pt x="306" y="48"/>
                  <a:pt x="306" y="38"/>
                  <a:pt x="311" y="43"/>
                </a:cubicBezTo>
                <a:cubicBezTo>
                  <a:pt x="312" y="42"/>
                  <a:pt x="316" y="44"/>
                  <a:pt x="314" y="41"/>
                </a:cubicBezTo>
                <a:cubicBezTo>
                  <a:pt x="314" y="40"/>
                  <a:pt x="314" y="40"/>
                  <a:pt x="314" y="40"/>
                </a:cubicBezTo>
                <a:cubicBezTo>
                  <a:pt x="317" y="44"/>
                  <a:pt x="319" y="41"/>
                  <a:pt x="322" y="43"/>
                </a:cubicBezTo>
                <a:cubicBezTo>
                  <a:pt x="322" y="43"/>
                  <a:pt x="320" y="42"/>
                  <a:pt x="321" y="41"/>
                </a:cubicBezTo>
                <a:cubicBezTo>
                  <a:pt x="323" y="38"/>
                  <a:pt x="326" y="45"/>
                  <a:pt x="327" y="42"/>
                </a:cubicBezTo>
                <a:cubicBezTo>
                  <a:pt x="330" y="45"/>
                  <a:pt x="331" y="42"/>
                  <a:pt x="334" y="45"/>
                </a:cubicBezTo>
                <a:cubicBezTo>
                  <a:pt x="335" y="44"/>
                  <a:pt x="335" y="44"/>
                  <a:pt x="335" y="44"/>
                </a:cubicBezTo>
                <a:cubicBezTo>
                  <a:pt x="332" y="42"/>
                  <a:pt x="335" y="40"/>
                  <a:pt x="332" y="39"/>
                </a:cubicBezTo>
                <a:cubicBezTo>
                  <a:pt x="332" y="38"/>
                  <a:pt x="331" y="37"/>
                  <a:pt x="332" y="37"/>
                </a:cubicBezTo>
                <a:cubicBezTo>
                  <a:pt x="336" y="38"/>
                  <a:pt x="335" y="43"/>
                  <a:pt x="339" y="45"/>
                </a:cubicBezTo>
                <a:cubicBezTo>
                  <a:pt x="339" y="42"/>
                  <a:pt x="339" y="42"/>
                  <a:pt x="339" y="42"/>
                </a:cubicBezTo>
                <a:cubicBezTo>
                  <a:pt x="341" y="44"/>
                  <a:pt x="344" y="44"/>
                  <a:pt x="346" y="46"/>
                </a:cubicBezTo>
                <a:cubicBezTo>
                  <a:pt x="347" y="42"/>
                  <a:pt x="352" y="48"/>
                  <a:pt x="355" y="46"/>
                </a:cubicBezTo>
                <a:cubicBezTo>
                  <a:pt x="357" y="45"/>
                  <a:pt x="360" y="48"/>
                  <a:pt x="363" y="47"/>
                </a:cubicBezTo>
                <a:cubicBezTo>
                  <a:pt x="362" y="44"/>
                  <a:pt x="362" y="44"/>
                  <a:pt x="362" y="44"/>
                </a:cubicBezTo>
                <a:cubicBezTo>
                  <a:pt x="366" y="46"/>
                  <a:pt x="367" y="43"/>
                  <a:pt x="370" y="45"/>
                </a:cubicBezTo>
                <a:cubicBezTo>
                  <a:pt x="372" y="45"/>
                  <a:pt x="375" y="43"/>
                  <a:pt x="377" y="45"/>
                </a:cubicBezTo>
                <a:cubicBezTo>
                  <a:pt x="378" y="42"/>
                  <a:pt x="384" y="47"/>
                  <a:pt x="384" y="43"/>
                </a:cubicBezTo>
                <a:cubicBezTo>
                  <a:pt x="384" y="43"/>
                  <a:pt x="384" y="45"/>
                  <a:pt x="386" y="46"/>
                </a:cubicBezTo>
                <a:cubicBezTo>
                  <a:pt x="387" y="46"/>
                  <a:pt x="386" y="45"/>
                  <a:pt x="386" y="44"/>
                </a:cubicBezTo>
                <a:cubicBezTo>
                  <a:pt x="385" y="44"/>
                  <a:pt x="385" y="44"/>
                  <a:pt x="385" y="44"/>
                </a:cubicBezTo>
                <a:cubicBezTo>
                  <a:pt x="388" y="44"/>
                  <a:pt x="387" y="46"/>
                  <a:pt x="387" y="47"/>
                </a:cubicBezTo>
                <a:cubicBezTo>
                  <a:pt x="388" y="50"/>
                  <a:pt x="382" y="48"/>
                  <a:pt x="386" y="51"/>
                </a:cubicBezTo>
                <a:cubicBezTo>
                  <a:pt x="384" y="44"/>
                  <a:pt x="399" y="56"/>
                  <a:pt x="391" y="46"/>
                </a:cubicBezTo>
                <a:cubicBezTo>
                  <a:pt x="391" y="44"/>
                  <a:pt x="394" y="46"/>
                  <a:pt x="395" y="45"/>
                </a:cubicBezTo>
                <a:cubicBezTo>
                  <a:pt x="395" y="47"/>
                  <a:pt x="393" y="49"/>
                  <a:pt x="396" y="51"/>
                </a:cubicBezTo>
                <a:cubicBezTo>
                  <a:pt x="395" y="54"/>
                  <a:pt x="389" y="52"/>
                  <a:pt x="386" y="53"/>
                </a:cubicBezTo>
                <a:cubicBezTo>
                  <a:pt x="383" y="51"/>
                  <a:pt x="382" y="48"/>
                  <a:pt x="379" y="48"/>
                </a:cubicBezTo>
                <a:cubicBezTo>
                  <a:pt x="376" y="46"/>
                  <a:pt x="374" y="49"/>
                  <a:pt x="372" y="50"/>
                </a:cubicBezTo>
                <a:cubicBezTo>
                  <a:pt x="371" y="52"/>
                  <a:pt x="371" y="52"/>
                  <a:pt x="371" y="52"/>
                </a:cubicBezTo>
                <a:cubicBezTo>
                  <a:pt x="374" y="53"/>
                  <a:pt x="374" y="53"/>
                  <a:pt x="374" y="53"/>
                </a:cubicBezTo>
                <a:cubicBezTo>
                  <a:pt x="373" y="57"/>
                  <a:pt x="367" y="55"/>
                  <a:pt x="364" y="56"/>
                </a:cubicBezTo>
                <a:cubicBezTo>
                  <a:pt x="359" y="58"/>
                  <a:pt x="351" y="59"/>
                  <a:pt x="348" y="60"/>
                </a:cubicBezTo>
                <a:cubicBezTo>
                  <a:pt x="345" y="61"/>
                  <a:pt x="345" y="61"/>
                  <a:pt x="345" y="61"/>
                </a:cubicBezTo>
                <a:cubicBezTo>
                  <a:pt x="347" y="65"/>
                  <a:pt x="351" y="63"/>
                  <a:pt x="354" y="63"/>
                </a:cubicBezTo>
                <a:cubicBezTo>
                  <a:pt x="354" y="64"/>
                  <a:pt x="354" y="65"/>
                  <a:pt x="355" y="66"/>
                </a:cubicBezTo>
                <a:cubicBezTo>
                  <a:pt x="358" y="66"/>
                  <a:pt x="361" y="67"/>
                  <a:pt x="365" y="67"/>
                </a:cubicBezTo>
                <a:cubicBezTo>
                  <a:pt x="364" y="64"/>
                  <a:pt x="368" y="67"/>
                  <a:pt x="369" y="66"/>
                </a:cubicBezTo>
                <a:cubicBezTo>
                  <a:pt x="376" y="68"/>
                  <a:pt x="380" y="62"/>
                  <a:pt x="386" y="63"/>
                </a:cubicBezTo>
                <a:cubicBezTo>
                  <a:pt x="389" y="65"/>
                  <a:pt x="387" y="62"/>
                  <a:pt x="389" y="62"/>
                </a:cubicBezTo>
                <a:cubicBezTo>
                  <a:pt x="393" y="64"/>
                  <a:pt x="393" y="58"/>
                  <a:pt x="397" y="62"/>
                </a:cubicBezTo>
                <a:cubicBezTo>
                  <a:pt x="399" y="60"/>
                  <a:pt x="401" y="59"/>
                  <a:pt x="403" y="60"/>
                </a:cubicBezTo>
                <a:cubicBezTo>
                  <a:pt x="407" y="59"/>
                  <a:pt x="407" y="59"/>
                  <a:pt x="407" y="59"/>
                </a:cubicBezTo>
                <a:cubicBezTo>
                  <a:pt x="408" y="63"/>
                  <a:pt x="410" y="61"/>
                  <a:pt x="413" y="63"/>
                </a:cubicBezTo>
                <a:cubicBezTo>
                  <a:pt x="413" y="62"/>
                  <a:pt x="413" y="62"/>
                  <a:pt x="413" y="62"/>
                </a:cubicBezTo>
                <a:cubicBezTo>
                  <a:pt x="414" y="61"/>
                  <a:pt x="411" y="62"/>
                  <a:pt x="412" y="60"/>
                </a:cubicBezTo>
                <a:cubicBezTo>
                  <a:pt x="412" y="59"/>
                  <a:pt x="415" y="61"/>
                  <a:pt x="415" y="59"/>
                </a:cubicBezTo>
                <a:cubicBezTo>
                  <a:pt x="416" y="60"/>
                  <a:pt x="417" y="62"/>
                  <a:pt x="418" y="62"/>
                </a:cubicBezTo>
                <a:cubicBezTo>
                  <a:pt x="418" y="59"/>
                  <a:pt x="418" y="59"/>
                  <a:pt x="418" y="59"/>
                </a:cubicBezTo>
                <a:cubicBezTo>
                  <a:pt x="424" y="62"/>
                  <a:pt x="424" y="55"/>
                  <a:pt x="431" y="59"/>
                </a:cubicBezTo>
                <a:cubicBezTo>
                  <a:pt x="432" y="58"/>
                  <a:pt x="437" y="61"/>
                  <a:pt x="437" y="57"/>
                </a:cubicBezTo>
                <a:cubicBezTo>
                  <a:pt x="450" y="59"/>
                  <a:pt x="459" y="61"/>
                  <a:pt x="471" y="62"/>
                </a:cubicBezTo>
                <a:cubicBezTo>
                  <a:pt x="471" y="61"/>
                  <a:pt x="474" y="62"/>
                  <a:pt x="475" y="62"/>
                </a:cubicBezTo>
                <a:cubicBezTo>
                  <a:pt x="478" y="60"/>
                  <a:pt x="482" y="63"/>
                  <a:pt x="485" y="62"/>
                </a:cubicBezTo>
                <a:cubicBezTo>
                  <a:pt x="497" y="65"/>
                  <a:pt x="506" y="61"/>
                  <a:pt x="517" y="62"/>
                </a:cubicBezTo>
                <a:cubicBezTo>
                  <a:pt x="517" y="60"/>
                  <a:pt x="518" y="61"/>
                  <a:pt x="520" y="61"/>
                </a:cubicBezTo>
                <a:cubicBezTo>
                  <a:pt x="527" y="60"/>
                  <a:pt x="527" y="60"/>
                  <a:pt x="527" y="60"/>
                </a:cubicBezTo>
                <a:cubicBezTo>
                  <a:pt x="525" y="62"/>
                  <a:pt x="520" y="61"/>
                  <a:pt x="518" y="64"/>
                </a:cubicBezTo>
                <a:cubicBezTo>
                  <a:pt x="519" y="64"/>
                  <a:pt x="519" y="67"/>
                  <a:pt x="521" y="66"/>
                </a:cubicBezTo>
                <a:cubicBezTo>
                  <a:pt x="523" y="67"/>
                  <a:pt x="520" y="62"/>
                  <a:pt x="524" y="63"/>
                </a:cubicBezTo>
                <a:cubicBezTo>
                  <a:pt x="526" y="66"/>
                  <a:pt x="527" y="64"/>
                  <a:pt x="529" y="65"/>
                </a:cubicBezTo>
                <a:cubicBezTo>
                  <a:pt x="528" y="60"/>
                  <a:pt x="535" y="66"/>
                  <a:pt x="534" y="61"/>
                </a:cubicBezTo>
                <a:cubicBezTo>
                  <a:pt x="536" y="60"/>
                  <a:pt x="539" y="61"/>
                  <a:pt x="542" y="62"/>
                </a:cubicBezTo>
                <a:cubicBezTo>
                  <a:pt x="541" y="59"/>
                  <a:pt x="545" y="61"/>
                  <a:pt x="546" y="59"/>
                </a:cubicBezTo>
                <a:cubicBezTo>
                  <a:pt x="548" y="59"/>
                  <a:pt x="550" y="59"/>
                  <a:pt x="552" y="58"/>
                </a:cubicBezTo>
                <a:cubicBezTo>
                  <a:pt x="555" y="61"/>
                  <a:pt x="555" y="56"/>
                  <a:pt x="558" y="58"/>
                </a:cubicBezTo>
                <a:cubicBezTo>
                  <a:pt x="559" y="56"/>
                  <a:pt x="559" y="56"/>
                  <a:pt x="559" y="56"/>
                </a:cubicBezTo>
                <a:cubicBezTo>
                  <a:pt x="560" y="57"/>
                  <a:pt x="561" y="59"/>
                  <a:pt x="561" y="60"/>
                </a:cubicBezTo>
                <a:cubicBezTo>
                  <a:pt x="561" y="59"/>
                  <a:pt x="565" y="62"/>
                  <a:pt x="563" y="59"/>
                </a:cubicBezTo>
                <a:cubicBezTo>
                  <a:pt x="564" y="59"/>
                  <a:pt x="565" y="59"/>
                  <a:pt x="566" y="59"/>
                </a:cubicBezTo>
                <a:cubicBezTo>
                  <a:pt x="567" y="64"/>
                  <a:pt x="559" y="61"/>
                  <a:pt x="557" y="63"/>
                </a:cubicBezTo>
                <a:cubicBezTo>
                  <a:pt x="558" y="63"/>
                  <a:pt x="559" y="64"/>
                  <a:pt x="559" y="64"/>
                </a:cubicBezTo>
                <a:cubicBezTo>
                  <a:pt x="560" y="65"/>
                  <a:pt x="560" y="65"/>
                  <a:pt x="560" y="65"/>
                </a:cubicBezTo>
                <a:cubicBezTo>
                  <a:pt x="556" y="65"/>
                  <a:pt x="552" y="66"/>
                  <a:pt x="549" y="66"/>
                </a:cubicBezTo>
                <a:cubicBezTo>
                  <a:pt x="545" y="67"/>
                  <a:pt x="540" y="65"/>
                  <a:pt x="537" y="68"/>
                </a:cubicBezTo>
                <a:cubicBezTo>
                  <a:pt x="532" y="68"/>
                  <a:pt x="529" y="70"/>
                  <a:pt x="524" y="70"/>
                </a:cubicBezTo>
                <a:cubicBezTo>
                  <a:pt x="524" y="72"/>
                  <a:pt x="524" y="72"/>
                  <a:pt x="524" y="72"/>
                </a:cubicBezTo>
                <a:cubicBezTo>
                  <a:pt x="514" y="69"/>
                  <a:pt x="509" y="77"/>
                  <a:pt x="500" y="76"/>
                </a:cubicBezTo>
                <a:cubicBezTo>
                  <a:pt x="500" y="77"/>
                  <a:pt x="501" y="78"/>
                  <a:pt x="501" y="79"/>
                </a:cubicBezTo>
                <a:cubicBezTo>
                  <a:pt x="502" y="79"/>
                  <a:pt x="502" y="80"/>
                  <a:pt x="503" y="79"/>
                </a:cubicBezTo>
                <a:cubicBezTo>
                  <a:pt x="502" y="77"/>
                  <a:pt x="502" y="77"/>
                  <a:pt x="502" y="77"/>
                </a:cubicBezTo>
                <a:cubicBezTo>
                  <a:pt x="504" y="79"/>
                  <a:pt x="504" y="78"/>
                  <a:pt x="505" y="77"/>
                </a:cubicBezTo>
                <a:cubicBezTo>
                  <a:pt x="507" y="78"/>
                  <a:pt x="509" y="81"/>
                  <a:pt x="510" y="79"/>
                </a:cubicBezTo>
                <a:cubicBezTo>
                  <a:pt x="512" y="80"/>
                  <a:pt x="513" y="79"/>
                  <a:pt x="514" y="80"/>
                </a:cubicBezTo>
                <a:cubicBezTo>
                  <a:pt x="514" y="79"/>
                  <a:pt x="514" y="79"/>
                  <a:pt x="514" y="78"/>
                </a:cubicBezTo>
                <a:cubicBezTo>
                  <a:pt x="515" y="78"/>
                  <a:pt x="516" y="77"/>
                  <a:pt x="517" y="78"/>
                </a:cubicBezTo>
                <a:cubicBezTo>
                  <a:pt x="517" y="78"/>
                  <a:pt x="517" y="79"/>
                  <a:pt x="517" y="79"/>
                </a:cubicBezTo>
                <a:cubicBezTo>
                  <a:pt x="524" y="82"/>
                  <a:pt x="527" y="77"/>
                  <a:pt x="534" y="79"/>
                </a:cubicBezTo>
                <a:cubicBezTo>
                  <a:pt x="533" y="78"/>
                  <a:pt x="537" y="78"/>
                  <a:pt x="537" y="77"/>
                </a:cubicBezTo>
                <a:cubicBezTo>
                  <a:pt x="540" y="78"/>
                  <a:pt x="541" y="78"/>
                  <a:pt x="543" y="78"/>
                </a:cubicBezTo>
                <a:cubicBezTo>
                  <a:pt x="544" y="74"/>
                  <a:pt x="549" y="77"/>
                  <a:pt x="552" y="76"/>
                </a:cubicBezTo>
                <a:cubicBezTo>
                  <a:pt x="551" y="73"/>
                  <a:pt x="554" y="74"/>
                  <a:pt x="555" y="73"/>
                </a:cubicBezTo>
                <a:cubicBezTo>
                  <a:pt x="556" y="74"/>
                  <a:pt x="557" y="73"/>
                  <a:pt x="558" y="73"/>
                </a:cubicBezTo>
                <a:cubicBezTo>
                  <a:pt x="559" y="73"/>
                  <a:pt x="558" y="73"/>
                  <a:pt x="558" y="72"/>
                </a:cubicBezTo>
                <a:cubicBezTo>
                  <a:pt x="561" y="71"/>
                  <a:pt x="563" y="75"/>
                  <a:pt x="566" y="74"/>
                </a:cubicBezTo>
                <a:cubicBezTo>
                  <a:pt x="567" y="76"/>
                  <a:pt x="568" y="74"/>
                  <a:pt x="569" y="76"/>
                </a:cubicBezTo>
                <a:cubicBezTo>
                  <a:pt x="570" y="73"/>
                  <a:pt x="572" y="72"/>
                  <a:pt x="574" y="72"/>
                </a:cubicBezTo>
                <a:cubicBezTo>
                  <a:pt x="577" y="74"/>
                  <a:pt x="581" y="73"/>
                  <a:pt x="583" y="74"/>
                </a:cubicBezTo>
                <a:cubicBezTo>
                  <a:pt x="585" y="73"/>
                  <a:pt x="579" y="70"/>
                  <a:pt x="583" y="70"/>
                </a:cubicBezTo>
                <a:cubicBezTo>
                  <a:pt x="585" y="73"/>
                  <a:pt x="585" y="69"/>
                  <a:pt x="588" y="72"/>
                </a:cubicBezTo>
                <a:cubicBezTo>
                  <a:pt x="588" y="71"/>
                  <a:pt x="587" y="69"/>
                  <a:pt x="588" y="69"/>
                </a:cubicBezTo>
                <a:cubicBezTo>
                  <a:pt x="590" y="70"/>
                  <a:pt x="592" y="73"/>
                  <a:pt x="595" y="72"/>
                </a:cubicBezTo>
                <a:cubicBezTo>
                  <a:pt x="596" y="75"/>
                  <a:pt x="597" y="73"/>
                  <a:pt x="599" y="73"/>
                </a:cubicBezTo>
                <a:cubicBezTo>
                  <a:pt x="600" y="73"/>
                  <a:pt x="599" y="72"/>
                  <a:pt x="598" y="71"/>
                </a:cubicBezTo>
                <a:cubicBezTo>
                  <a:pt x="598" y="71"/>
                  <a:pt x="598" y="71"/>
                  <a:pt x="598" y="71"/>
                </a:cubicBezTo>
                <a:cubicBezTo>
                  <a:pt x="597" y="69"/>
                  <a:pt x="600" y="70"/>
                  <a:pt x="600" y="71"/>
                </a:cubicBezTo>
                <a:cubicBezTo>
                  <a:pt x="602" y="72"/>
                  <a:pt x="605" y="74"/>
                  <a:pt x="606" y="73"/>
                </a:cubicBezTo>
                <a:cubicBezTo>
                  <a:pt x="605" y="71"/>
                  <a:pt x="603" y="69"/>
                  <a:pt x="603" y="67"/>
                </a:cubicBezTo>
                <a:cubicBezTo>
                  <a:pt x="602" y="67"/>
                  <a:pt x="602" y="67"/>
                  <a:pt x="602" y="67"/>
                </a:cubicBezTo>
                <a:cubicBezTo>
                  <a:pt x="603" y="67"/>
                  <a:pt x="603" y="66"/>
                  <a:pt x="604" y="66"/>
                </a:cubicBezTo>
                <a:cubicBezTo>
                  <a:pt x="605" y="68"/>
                  <a:pt x="604" y="68"/>
                  <a:pt x="606" y="69"/>
                </a:cubicBezTo>
                <a:cubicBezTo>
                  <a:pt x="608" y="68"/>
                  <a:pt x="608" y="68"/>
                  <a:pt x="608" y="68"/>
                </a:cubicBezTo>
                <a:cubicBezTo>
                  <a:pt x="608" y="68"/>
                  <a:pt x="607" y="67"/>
                  <a:pt x="608" y="67"/>
                </a:cubicBezTo>
                <a:cubicBezTo>
                  <a:pt x="611" y="67"/>
                  <a:pt x="616" y="73"/>
                  <a:pt x="618" y="69"/>
                </a:cubicBezTo>
                <a:cubicBezTo>
                  <a:pt x="623" y="69"/>
                  <a:pt x="628" y="72"/>
                  <a:pt x="631" y="70"/>
                </a:cubicBezTo>
                <a:cubicBezTo>
                  <a:pt x="633" y="72"/>
                  <a:pt x="633" y="72"/>
                  <a:pt x="633" y="72"/>
                </a:cubicBezTo>
                <a:cubicBezTo>
                  <a:pt x="636" y="70"/>
                  <a:pt x="639" y="70"/>
                  <a:pt x="643" y="70"/>
                </a:cubicBezTo>
                <a:cubicBezTo>
                  <a:pt x="643" y="71"/>
                  <a:pt x="642" y="71"/>
                  <a:pt x="643" y="72"/>
                </a:cubicBezTo>
                <a:cubicBezTo>
                  <a:pt x="646" y="74"/>
                  <a:pt x="644" y="69"/>
                  <a:pt x="647" y="70"/>
                </a:cubicBezTo>
                <a:cubicBezTo>
                  <a:pt x="647" y="72"/>
                  <a:pt x="647" y="72"/>
                  <a:pt x="647" y="72"/>
                </a:cubicBezTo>
                <a:cubicBezTo>
                  <a:pt x="651" y="76"/>
                  <a:pt x="653" y="69"/>
                  <a:pt x="657" y="74"/>
                </a:cubicBezTo>
                <a:cubicBezTo>
                  <a:pt x="661" y="75"/>
                  <a:pt x="665" y="74"/>
                  <a:pt x="668" y="73"/>
                </a:cubicBezTo>
                <a:cubicBezTo>
                  <a:pt x="672" y="76"/>
                  <a:pt x="672" y="72"/>
                  <a:pt x="674" y="72"/>
                </a:cubicBezTo>
                <a:cubicBezTo>
                  <a:pt x="673" y="69"/>
                  <a:pt x="676" y="73"/>
                  <a:pt x="676" y="70"/>
                </a:cubicBezTo>
                <a:cubicBezTo>
                  <a:pt x="675" y="68"/>
                  <a:pt x="673" y="70"/>
                  <a:pt x="672" y="67"/>
                </a:cubicBezTo>
                <a:cubicBezTo>
                  <a:pt x="675" y="67"/>
                  <a:pt x="676" y="69"/>
                  <a:pt x="679" y="70"/>
                </a:cubicBezTo>
                <a:cubicBezTo>
                  <a:pt x="682" y="70"/>
                  <a:pt x="689" y="74"/>
                  <a:pt x="690" y="71"/>
                </a:cubicBezTo>
                <a:cubicBezTo>
                  <a:pt x="691" y="72"/>
                  <a:pt x="692" y="72"/>
                  <a:pt x="693" y="73"/>
                </a:cubicBezTo>
                <a:cubicBezTo>
                  <a:pt x="695" y="73"/>
                  <a:pt x="692" y="66"/>
                  <a:pt x="696" y="71"/>
                </a:cubicBezTo>
                <a:cubicBezTo>
                  <a:pt x="700" y="74"/>
                  <a:pt x="698" y="66"/>
                  <a:pt x="703" y="70"/>
                </a:cubicBezTo>
                <a:cubicBezTo>
                  <a:pt x="705" y="68"/>
                  <a:pt x="705" y="68"/>
                  <a:pt x="705" y="68"/>
                </a:cubicBezTo>
                <a:cubicBezTo>
                  <a:pt x="705" y="69"/>
                  <a:pt x="706" y="70"/>
                  <a:pt x="707" y="70"/>
                </a:cubicBezTo>
                <a:cubicBezTo>
                  <a:pt x="709" y="70"/>
                  <a:pt x="705" y="66"/>
                  <a:pt x="708" y="67"/>
                </a:cubicBezTo>
                <a:cubicBezTo>
                  <a:pt x="709" y="69"/>
                  <a:pt x="710" y="68"/>
                  <a:pt x="711" y="68"/>
                </a:cubicBezTo>
                <a:cubicBezTo>
                  <a:pt x="710" y="67"/>
                  <a:pt x="710" y="67"/>
                  <a:pt x="710" y="67"/>
                </a:cubicBezTo>
                <a:cubicBezTo>
                  <a:pt x="716" y="69"/>
                  <a:pt x="716" y="69"/>
                  <a:pt x="716" y="69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4" y="72"/>
                  <a:pt x="711" y="69"/>
                  <a:pt x="711" y="72"/>
                </a:cubicBezTo>
                <a:cubicBezTo>
                  <a:pt x="710" y="71"/>
                  <a:pt x="709" y="71"/>
                  <a:pt x="708" y="71"/>
                </a:cubicBezTo>
                <a:cubicBezTo>
                  <a:pt x="709" y="75"/>
                  <a:pt x="709" y="75"/>
                  <a:pt x="709" y="75"/>
                </a:cubicBezTo>
                <a:cubicBezTo>
                  <a:pt x="711" y="76"/>
                  <a:pt x="712" y="75"/>
                  <a:pt x="713" y="75"/>
                </a:cubicBezTo>
                <a:cubicBezTo>
                  <a:pt x="714" y="77"/>
                  <a:pt x="714" y="77"/>
                  <a:pt x="714" y="77"/>
                </a:cubicBezTo>
                <a:cubicBezTo>
                  <a:pt x="712" y="76"/>
                  <a:pt x="711" y="79"/>
                  <a:pt x="709" y="78"/>
                </a:cubicBezTo>
                <a:cubicBezTo>
                  <a:pt x="708" y="77"/>
                  <a:pt x="708" y="76"/>
                  <a:pt x="707" y="76"/>
                </a:cubicBezTo>
                <a:cubicBezTo>
                  <a:pt x="703" y="76"/>
                  <a:pt x="696" y="76"/>
                  <a:pt x="691" y="78"/>
                </a:cubicBezTo>
                <a:cubicBezTo>
                  <a:pt x="689" y="76"/>
                  <a:pt x="688" y="78"/>
                  <a:pt x="687" y="78"/>
                </a:cubicBezTo>
                <a:cubicBezTo>
                  <a:pt x="685" y="76"/>
                  <a:pt x="684" y="79"/>
                  <a:pt x="681" y="77"/>
                </a:cubicBezTo>
                <a:cubicBezTo>
                  <a:pt x="681" y="77"/>
                  <a:pt x="681" y="77"/>
                  <a:pt x="681" y="77"/>
                </a:cubicBezTo>
                <a:cubicBezTo>
                  <a:pt x="678" y="76"/>
                  <a:pt x="676" y="78"/>
                  <a:pt x="673" y="77"/>
                </a:cubicBezTo>
                <a:cubicBezTo>
                  <a:pt x="672" y="78"/>
                  <a:pt x="671" y="79"/>
                  <a:pt x="668" y="78"/>
                </a:cubicBezTo>
                <a:cubicBezTo>
                  <a:pt x="663" y="76"/>
                  <a:pt x="662" y="82"/>
                  <a:pt x="657" y="79"/>
                </a:cubicBezTo>
                <a:cubicBezTo>
                  <a:pt x="650" y="80"/>
                  <a:pt x="641" y="79"/>
                  <a:pt x="636" y="82"/>
                </a:cubicBezTo>
                <a:cubicBezTo>
                  <a:pt x="632" y="79"/>
                  <a:pt x="630" y="85"/>
                  <a:pt x="626" y="80"/>
                </a:cubicBezTo>
                <a:cubicBezTo>
                  <a:pt x="624" y="80"/>
                  <a:pt x="622" y="79"/>
                  <a:pt x="621" y="81"/>
                </a:cubicBezTo>
                <a:cubicBezTo>
                  <a:pt x="621" y="83"/>
                  <a:pt x="621" y="83"/>
                  <a:pt x="621" y="83"/>
                </a:cubicBezTo>
                <a:cubicBezTo>
                  <a:pt x="618" y="79"/>
                  <a:pt x="616" y="81"/>
                  <a:pt x="613" y="80"/>
                </a:cubicBezTo>
                <a:cubicBezTo>
                  <a:pt x="612" y="80"/>
                  <a:pt x="612" y="81"/>
                  <a:pt x="610" y="82"/>
                </a:cubicBezTo>
                <a:cubicBezTo>
                  <a:pt x="611" y="83"/>
                  <a:pt x="613" y="83"/>
                  <a:pt x="613" y="84"/>
                </a:cubicBezTo>
                <a:cubicBezTo>
                  <a:pt x="611" y="85"/>
                  <a:pt x="607" y="80"/>
                  <a:pt x="605" y="81"/>
                </a:cubicBezTo>
                <a:cubicBezTo>
                  <a:pt x="601" y="76"/>
                  <a:pt x="598" y="80"/>
                  <a:pt x="595" y="77"/>
                </a:cubicBezTo>
                <a:cubicBezTo>
                  <a:pt x="595" y="81"/>
                  <a:pt x="588" y="75"/>
                  <a:pt x="591" y="80"/>
                </a:cubicBezTo>
                <a:cubicBezTo>
                  <a:pt x="588" y="79"/>
                  <a:pt x="587" y="83"/>
                  <a:pt x="583" y="79"/>
                </a:cubicBezTo>
                <a:cubicBezTo>
                  <a:pt x="582" y="79"/>
                  <a:pt x="580" y="79"/>
                  <a:pt x="580" y="80"/>
                </a:cubicBezTo>
                <a:cubicBezTo>
                  <a:pt x="583" y="82"/>
                  <a:pt x="583" y="82"/>
                  <a:pt x="583" y="82"/>
                </a:cubicBezTo>
                <a:cubicBezTo>
                  <a:pt x="582" y="83"/>
                  <a:pt x="582" y="83"/>
                  <a:pt x="582" y="83"/>
                </a:cubicBezTo>
                <a:cubicBezTo>
                  <a:pt x="586" y="86"/>
                  <a:pt x="586" y="86"/>
                  <a:pt x="586" y="86"/>
                </a:cubicBezTo>
                <a:cubicBezTo>
                  <a:pt x="584" y="86"/>
                  <a:pt x="583" y="88"/>
                  <a:pt x="581" y="86"/>
                </a:cubicBezTo>
                <a:cubicBezTo>
                  <a:pt x="581" y="83"/>
                  <a:pt x="581" y="83"/>
                  <a:pt x="581" y="83"/>
                </a:cubicBezTo>
                <a:cubicBezTo>
                  <a:pt x="578" y="80"/>
                  <a:pt x="575" y="83"/>
                  <a:pt x="572" y="80"/>
                </a:cubicBezTo>
                <a:cubicBezTo>
                  <a:pt x="573" y="83"/>
                  <a:pt x="569" y="81"/>
                  <a:pt x="567" y="80"/>
                </a:cubicBezTo>
                <a:cubicBezTo>
                  <a:pt x="563" y="78"/>
                  <a:pt x="560" y="80"/>
                  <a:pt x="558" y="81"/>
                </a:cubicBezTo>
                <a:cubicBezTo>
                  <a:pt x="559" y="83"/>
                  <a:pt x="559" y="83"/>
                  <a:pt x="559" y="83"/>
                </a:cubicBezTo>
                <a:cubicBezTo>
                  <a:pt x="559" y="83"/>
                  <a:pt x="559" y="83"/>
                  <a:pt x="558" y="84"/>
                </a:cubicBezTo>
                <a:cubicBezTo>
                  <a:pt x="560" y="86"/>
                  <a:pt x="560" y="83"/>
                  <a:pt x="562" y="85"/>
                </a:cubicBezTo>
                <a:cubicBezTo>
                  <a:pt x="562" y="89"/>
                  <a:pt x="558" y="82"/>
                  <a:pt x="558" y="86"/>
                </a:cubicBezTo>
                <a:cubicBezTo>
                  <a:pt x="557" y="86"/>
                  <a:pt x="555" y="86"/>
                  <a:pt x="555" y="84"/>
                </a:cubicBezTo>
                <a:cubicBezTo>
                  <a:pt x="553" y="85"/>
                  <a:pt x="549" y="84"/>
                  <a:pt x="549" y="86"/>
                </a:cubicBezTo>
                <a:cubicBezTo>
                  <a:pt x="547" y="84"/>
                  <a:pt x="546" y="89"/>
                  <a:pt x="543" y="87"/>
                </a:cubicBezTo>
                <a:cubicBezTo>
                  <a:pt x="539" y="90"/>
                  <a:pt x="530" y="86"/>
                  <a:pt x="529" y="94"/>
                </a:cubicBezTo>
                <a:cubicBezTo>
                  <a:pt x="531" y="94"/>
                  <a:pt x="535" y="97"/>
                  <a:pt x="535" y="93"/>
                </a:cubicBezTo>
                <a:cubicBezTo>
                  <a:pt x="536" y="92"/>
                  <a:pt x="538" y="95"/>
                  <a:pt x="539" y="94"/>
                </a:cubicBezTo>
                <a:cubicBezTo>
                  <a:pt x="539" y="94"/>
                  <a:pt x="540" y="95"/>
                  <a:pt x="541" y="95"/>
                </a:cubicBezTo>
                <a:cubicBezTo>
                  <a:pt x="540" y="97"/>
                  <a:pt x="540" y="97"/>
                  <a:pt x="540" y="97"/>
                </a:cubicBezTo>
                <a:cubicBezTo>
                  <a:pt x="545" y="103"/>
                  <a:pt x="548" y="96"/>
                  <a:pt x="554" y="101"/>
                </a:cubicBezTo>
                <a:cubicBezTo>
                  <a:pt x="557" y="101"/>
                  <a:pt x="557" y="101"/>
                  <a:pt x="557" y="101"/>
                </a:cubicBezTo>
                <a:cubicBezTo>
                  <a:pt x="556" y="102"/>
                  <a:pt x="558" y="107"/>
                  <a:pt x="554" y="105"/>
                </a:cubicBezTo>
                <a:cubicBezTo>
                  <a:pt x="551" y="102"/>
                  <a:pt x="549" y="106"/>
                  <a:pt x="546" y="104"/>
                </a:cubicBezTo>
                <a:cubicBezTo>
                  <a:pt x="542" y="105"/>
                  <a:pt x="539" y="107"/>
                  <a:pt x="535" y="107"/>
                </a:cubicBezTo>
                <a:cubicBezTo>
                  <a:pt x="537" y="112"/>
                  <a:pt x="543" y="109"/>
                  <a:pt x="546" y="109"/>
                </a:cubicBezTo>
                <a:cubicBezTo>
                  <a:pt x="550" y="108"/>
                  <a:pt x="555" y="111"/>
                  <a:pt x="556" y="107"/>
                </a:cubicBezTo>
                <a:cubicBezTo>
                  <a:pt x="558" y="107"/>
                  <a:pt x="562" y="110"/>
                  <a:pt x="562" y="106"/>
                </a:cubicBezTo>
                <a:cubicBezTo>
                  <a:pt x="562" y="105"/>
                  <a:pt x="562" y="105"/>
                  <a:pt x="562" y="105"/>
                </a:cubicBezTo>
                <a:cubicBezTo>
                  <a:pt x="563" y="105"/>
                  <a:pt x="563" y="105"/>
                  <a:pt x="563" y="105"/>
                </a:cubicBezTo>
                <a:cubicBezTo>
                  <a:pt x="564" y="107"/>
                  <a:pt x="564" y="107"/>
                  <a:pt x="564" y="107"/>
                </a:cubicBezTo>
                <a:cubicBezTo>
                  <a:pt x="567" y="107"/>
                  <a:pt x="567" y="107"/>
                  <a:pt x="567" y="107"/>
                </a:cubicBezTo>
                <a:cubicBezTo>
                  <a:pt x="566" y="106"/>
                  <a:pt x="566" y="106"/>
                  <a:pt x="566" y="106"/>
                </a:cubicBezTo>
                <a:cubicBezTo>
                  <a:pt x="568" y="107"/>
                  <a:pt x="568" y="107"/>
                  <a:pt x="568" y="107"/>
                </a:cubicBezTo>
                <a:cubicBezTo>
                  <a:pt x="569" y="106"/>
                  <a:pt x="565" y="104"/>
                  <a:pt x="568" y="104"/>
                </a:cubicBezTo>
                <a:cubicBezTo>
                  <a:pt x="573" y="103"/>
                  <a:pt x="578" y="111"/>
                  <a:pt x="581" y="107"/>
                </a:cubicBezTo>
                <a:cubicBezTo>
                  <a:pt x="583" y="108"/>
                  <a:pt x="585" y="108"/>
                  <a:pt x="585" y="110"/>
                </a:cubicBezTo>
                <a:cubicBezTo>
                  <a:pt x="586" y="113"/>
                  <a:pt x="588" y="112"/>
                  <a:pt x="590" y="113"/>
                </a:cubicBezTo>
                <a:cubicBezTo>
                  <a:pt x="590" y="112"/>
                  <a:pt x="593" y="114"/>
                  <a:pt x="594" y="116"/>
                </a:cubicBezTo>
                <a:cubicBezTo>
                  <a:pt x="594" y="117"/>
                  <a:pt x="594" y="117"/>
                  <a:pt x="594" y="117"/>
                </a:cubicBezTo>
                <a:cubicBezTo>
                  <a:pt x="590" y="116"/>
                  <a:pt x="589" y="120"/>
                  <a:pt x="584" y="117"/>
                </a:cubicBezTo>
                <a:cubicBezTo>
                  <a:pt x="584" y="121"/>
                  <a:pt x="580" y="116"/>
                  <a:pt x="579" y="118"/>
                </a:cubicBezTo>
                <a:cubicBezTo>
                  <a:pt x="577" y="116"/>
                  <a:pt x="573" y="117"/>
                  <a:pt x="571" y="116"/>
                </a:cubicBezTo>
                <a:cubicBezTo>
                  <a:pt x="572" y="120"/>
                  <a:pt x="572" y="120"/>
                  <a:pt x="572" y="120"/>
                </a:cubicBezTo>
                <a:cubicBezTo>
                  <a:pt x="570" y="119"/>
                  <a:pt x="570" y="119"/>
                  <a:pt x="570" y="119"/>
                </a:cubicBezTo>
                <a:cubicBezTo>
                  <a:pt x="570" y="118"/>
                  <a:pt x="570" y="118"/>
                  <a:pt x="570" y="118"/>
                </a:cubicBezTo>
                <a:cubicBezTo>
                  <a:pt x="568" y="116"/>
                  <a:pt x="565" y="117"/>
                  <a:pt x="564" y="117"/>
                </a:cubicBezTo>
                <a:cubicBezTo>
                  <a:pt x="561" y="117"/>
                  <a:pt x="559" y="117"/>
                  <a:pt x="557" y="118"/>
                </a:cubicBezTo>
                <a:cubicBezTo>
                  <a:pt x="558" y="120"/>
                  <a:pt x="558" y="120"/>
                  <a:pt x="558" y="120"/>
                </a:cubicBezTo>
                <a:cubicBezTo>
                  <a:pt x="557" y="120"/>
                  <a:pt x="557" y="118"/>
                  <a:pt x="555" y="118"/>
                </a:cubicBezTo>
                <a:cubicBezTo>
                  <a:pt x="548" y="117"/>
                  <a:pt x="539" y="117"/>
                  <a:pt x="534" y="120"/>
                </a:cubicBezTo>
                <a:cubicBezTo>
                  <a:pt x="532" y="118"/>
                  <a:pt x="531" y="119"/>
                  <a:pt x="530" y="119"/>
                </a:cubicBezTo>
                <a:cubicBezTo>
                  <a:pt x="530" y="121"/>
                  <a:pt x="527" y="118"/>
                  <a:pt x="527" y="121"/>
                </a:cubicBezTo>
                <a:cubicBezTo>
                  <a:pt x="527" y="120"/>
                  <a:pt x="526" y="119"/>
                  <a:pt x="525" y="119"/>
                </a:cubicBezTo>
                <a:cubicBezTo>
                  <a:pt x="525" y="120"/>
                  <a:pt x="524" y="120"/>
                  <a:pt x="524" y="121"/>
                </a:cubicBezTo>
                <a:cubicBezTo>
                  <a:pt x="527" y="125"/>
                  <a:pt x="533" y="120"/>
                  <a:pt x="533" y="127"/>
                </a:cubicBezTo>
                <a:cubicBezTo>
                  <a:pt x="533" y="128"/>
                  <a:pt x="534" y="128"/>
                  <a:pt x="534" y="128"/>
                </a:cubicBezTo>
                <a:cubicBezTo>
                  <a:pt x="534" y="129"/>
                  <a:pt x="534" y="129"/>
                  <a:pt x="534" y="129"/>
                </a:cubicBezTo>
                <a:cubicBezTo>
                  <a:pt x="536" y="130"/>
                  <a:pt x="536" y="129"/>
                  <a:pt x="538" y="130"/>
                </a:cubicBezTo>
                <a:cubicBezTo>
                  <a:pt x="538" y="132"/>
                  <a:pt x="538" y="132"/>
                  <a:pt x="538" y="132"/>
                </a:cubicBezTo>
                <a:cubicBezTo>
                  <a:pt x="545" y="134"/>
                  <a:pt x="552" y="132"/>
                  <a:pt x="556" y="132"/>
                </a:cubicBezTo>
                <a:cubicBezTo>
                  <a:pt x="556" y="131"/>
                  <a:pt x="556" y="131"/>
                  <a:pt x="555" y="130"/>
                </a:cubicBezTo>
                <a:cubicBezTo>
                  <a:pt x="558" y="132"/>
                  <a:pt x="556" y="128"/>
                  <a:pt x="557" y="127"/>
                </a:cubicBezTo>
                <a:cubicBezTo>
                  <a:pt x="560" y="127"/>
                  <a:pt x="563" y="127"/>
                  <a:pt x="565" y="127"/>
                </a:cubicBezTo>
                <a:cubicBezTo>
                  <a:pt x="566" y="127"/>
                  <a:pt x="566" y="127"/>
                  <a:pt x="566" y="127"/>
                </a:cubicBezTo>
                <a:cubicBezTo>
                  <a:pt x="565" y="127"/>
                  <a:pt x="565" y="128"/>
                  <a:pt x="564" y="129"/>
                </a:cubicBezTo>
                <a:cubicBezTo>
                  <a:pt x="564" y="130"/>
                  <a:pt x="564" y="130"/>
                  <a:pt x="564" y="130"/>
                </a:cubicBezTo>
                <a:cubicBezTo>
                  <a:pt x="568" y="129"/>
                  <a:pt x="571" y="128"/>
                  <a:pt x="573" y="126"/>
                </a:cubicBezTo>
                <a:cubicBezTo>
                  <a:pt x="575" y="128"/>
                  <a:pt x="575" y="128"/>
                  <a:pt x="575" y="128"/>
                </a:cubicBezTo>
                <a:cubicBezTo>
                  <a:pt x="576" y="128"/>
                  <a:pt x="575" y="126"/>
                  <a:pt x="575" y="124"/>
                </a:cubicBezTo>
                <a:cubicBezTo>
                  <a:pt x="576" y="127"/>
                  <a:pt x="580" y="128"/>
                  <a:pt x="582" y="129"/>
                </a:cubicBezTo>
                <a:cubicBezTo>
                  <a:pt x="584" y="126"/>
                  <a:pt x="588" y="128"/>
                  <a:pt x="592" y="127"/>
                </a:cubicBezTo>
                <a:cubicBezTo>
                  <a:pt x="595" y="129"/>
                  <a:pt x="595" y="129"/>
                  <a:pt x="595" y="129"/>
                </a:cubicBezTo>
                <a:cubicBezTo>
                  <a:pt x="596" y="129"/>
                  <a:pt x="595" y="127"/>
                  <a:pt x="594" y="126"/>
                </a:cubicBezTo>
                <a:cubicBezTo>
                  <a:pt x="594" y="124"/>
                  <a:pt x="592" y="127"/>
                  <a:pt x="591" y="124"/>
                </a:cubicBezTo>
                <a:cubicBezTo>
                  <a:pt x="592" y="124"/>
                  <a:pt x="592" y="124"/>
                  <a:pt x="592" y="124"/>
                </a:cubicBezTo>
                <a:cubicBezTo>
                  <a:pt x="593" y="124"/>
                  <a:pt x="597" y="126"/>
                  <a:pt x="597" y="124"/>
                </a:cubicBezTo>
                <a:cubicBezTo>
                  <a:pt x="599" y="127"/>
                  <a:pt x="599" y="127"/>
                  <a:pt x="599" y="127"/>
                </a:cubicBezTo>
                <a:cubicBezTo>
                  <a:pt x="599" y="126"/>
                  <a:pt x="600" y="125"/>
                  <a:pt x="601" y="126"/>
                </a:cubicBezTo>
                <a:cubicBezTo>
                  <a:pt x="601" y="126"/>
                  <a:pt x="602" y="129"/>
                  <a:pt x="603" y="128"/>
                </a:cubicBezTo>
                <a:cubicBezTo>
                  <a:pt x="605" y="125"/>
                  <a:pt x="599" y="124"/>
                  <a:pt x="601" y="121"/>
                </a:cubicBezTo>
                <a:cubicBezTo>
                  <a:pt x="606" y="122"/>
                  <a:pt x="612" y="122"/>
                  <a:pt x="618" y="126"/>
                </a:cubicBezTo>
                <a:cubicBezTo>
                  <a:pt x="621" y="125"/>
                  <a:pt x="618" y="120"/>
                  <a:pt x="622" y="123"/>
                </a:cubicBezTo>
                <a:cubicBezTo>
                  <a:pt x="626" y="125"/>
                  <a:pt x="624" y="122"/>
                  <a:pt x="627" y="122"/>
                </a:cubicBezTo>
                <a:cubicBezTo>
                  <a:pt x="629" y="121"/>
                  <a:pt x="633" y="125"/>
                  <a:pt x="633" y="122"/>
                </a:cubicBezTo>
                <a:cubicBezTo>
                  <a:pt x="636" y="125"/>
                  <a:pt x="638" y="121"/>
                  <a:pt x="641" y="124"/>
                </a:cubicBezTo>
                <a:cubicBezTo>
                  <a:pt x="645" y="123"/>
                  <a:pt x="651" y="125"/>
                  <a:pt x="655" y="124"/>
                </a:cubicBezTo>
                <a:cubicBezTo>
                  <a:pt x="655" y="124"/>
                  <a:pt x="658" y="125"/>
                  <a:pt x="658" y="123"/>
                </a:cubicBezTo>
                <a:cubicBezTo>
                  <a:pt x="659" y="126"/>
                  <a:pt x="659" y="126"/>
                  <a:pt x="659" y="126"/>
                </a:cubicBezTo>
                <a:cubicBezTo>
                  <a:pt x="660" y="124"/>
                  <a:pt x="661" y="127"/>
                  <a:pt x="663" y="127"/>
                </a:cubicBezTo>
                <a:cubicBezTo>
                  <a:pt x="665" y="124"/>
                  <a:pt x="669" y="129"/>
                  <a:pt x="670" y="125"/>
                </a:cubicBezTo>
                <a:cubicBezTo>
                  <a:pt x="672" y="126"/>
                  <a:pt x="674" y="124"/>
                  <a:pt x="677" y="126"/>
                </a:cubicBezTo>
                <a:cubicBezTo>
                  <a:pt x="680" y="127"/>
                  <a:pt x="682" y="122"/>
                  <a:pt x="685" y="124"/>
                </a:cubicBezTo>
                <a:cubicBezTo>
                  <a:pt x="686" y="124"/>
                  <a:pt x="686" y="123"/>
                  <a:pt x="687" y="123"/>
                </a:cubicBezTo>
                <a:cubicBezTo>
                  <a:pt x="689" y="127"/>
                  <a:pt x="692" y="127"/>
                  <a:pt x="695" y="128"/>
                </a:cubicBezTo>
                <a:cubicBezTo>
                  <a:pt x="704" y="125"/>
                  <a:pt x="704" y="125"/>
                  <a:pt x="704" y="125"/>
                </a:cubicBezTo>
                <a:cubicBezTo>
                  <a:pt x="704" y="123"/>
                  <a:pt x="704" y="123"/>
                  <a:pt x="704" y="123"/>
                </a:cubicBezTo>
                <a:cubicBezTo>
                  <a:pt x="705" y="124"/>
                  <a:pt x="705" y="125"/>
                  <a:pt x="706" y="125"/>
                </a:cubicBezTo>
                <a:cubicBezTo>
                  <a:pt x="707" y="124"/>
                  <a:pt x="714" y="127"/>
                  <a:pt x="712" y="122"/>
                </a:cubicBezTo>
                <a:cubicBezTo>
                  <a:pt x="713" y="125"/>
                  <a:pt x="717" y="123"/>
                  <a:pt x="718" y="123"/>
                </a:cubicBezTo>
                <a:cubicBezTo>
                  <a:pt x="724" y="126"/>
                  <a:pt x="725" y="119"/>
                  <a:pt x="731" y="122"/>
                </a:cubicBezTo>
                <a:cubicBezTo>
                  <a:pt x="733" y="121"/>
                  <a:pt x="736" y="122"/>
                  <a:pt x="738" y="119"/>
                </a:cubicBezTo>
                <a:cubicBezTo>
                  <a:pt x="739" y="120"/>
                  <a:pt x="740" y="119"/>
                  <a:pt x="739" y="118"/>
                </a:cubicBezTo>
                <a:cubicBezTo>
                  <a:pt x="742" y="122"/>
                  <a:pt x="747" y="118"/>
                  <a:pt x="750" y="118"/>
                </a:cubicBezTo>
                <a:cubicBezTo>
                  <a:pt x="753" y="120"/>
                  <a:pt x="754" y="117"/>
                  <a:pt x="757" y="120"/>
                </a:cubicBezTo>
                <a:cubicBezTo>
                  <a:pt x="756" y="116"/>
                  <a:pt x="761" y="121"/>
                  <a:pt x="762" y="118"/>
                </a:cubicBezTo>
                <a:cubicBezTo>
                  <a:pt x="765" y="118"/>
                  <a:pt x="767" y="121"/>
                  <a:pt x="770" y="122"/>
                </a:cubicBezTo>
                <a:cubicBezTo>
                  <a:pt x="771" y="120"/>
                  <a:pt x="768" y="120"/>
                  <a:pt x="767" y="118"/>
                </a:cubicBezTo>
                <a:cubicBezTo>
                  <a:pt x="768" y="118"/>
                  <a:pt x="773" y="119"/>
                  <a:pt x="772" y="116"/>
                </a:cubicBezTo>
                <a:cubicBezTo>
                  <a:pt x="776" y="118"/>
                  <a:pt x="776" y="118"/>
                  <a:pt x="776" y="118"/>
                </a:cubicBezTo>
                <a:cubicBezTo>
                  <a:pt x="775" y="122"/>
                  <a:pt x="775" y="122"/>
                  <a:pt x="775" y="122"/>
                </a:cubicBezTo>
                <a:cubicBezTo>
                  <a:pt x="776" y="123"/>
                  <a:pt x="776" y="123"/>
                  <a:pt x="776" y="123"/>
                </a:cubicBezTo>
                <a:cubicBezTo>
                  <a:pt x="774" y="123"/>
                  <a:pt x="770" y="122"/>
                  <a:pt x="769" y="123"/>
                </a:cubicBezTo>
                <a:cubicBezTo>
                  <a:pt x="771" y="124"/>
                  <a:pt x="776" y="125"/>
                  <a:pt x="778" y="125"/>
                </a:cubicBezTo>
                <a:cubicBezTo>
                  <a:pt x="779" y="126"/>
                  <a:pt x="779" y="126"/>
                  <a:pt x="779" y="126"/>
                </a:cubicBezTo>
                <a:cubicBezTo>
                  <a:pt x="776" y="125"/>
                  <a:pt x="772" y="125"/>
                  <a:pt x="770" y="127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9" y="123"/>
                  <a:pt x="769" y="123"/>
                  <a:pt x="769" y="123"/>
                </a:cubicBezTo>
                <a:cubicBezTo>
                  <a:pt x="767" y="122"/>
                  <a:pt x="764" y="122"/>
                  <a:pt x="764" y="123"/>
                </a:cubicBezTo>
                <a:cubicBezTo>
                  <a:pt x="764" y="125"/>
                  <a:pt x="764" y="125"/>
                  <a:pt x="764" y="125"/>
                </a:cubicBezTo>
                <a:cubicBezTo>
                  <a:pt x="761" y="123"/>
                  <a:pt x="759" y="124"/>
                  <a:pt x="756" y="124"/>
                </a:cubicBezTo>
                <a:cubicBezTo>
                  <a:pt x="756" y="126"/>
                  <a:pt x="756" y="126"/>
                  <a:pt x="756" y="126"/>
                </a:cubicBezTo>
                <a:cubicBezTo>
                  <a:pt x="757" y="125"/>
                  <a:pt x="753" y="122"/>
                  <a:pt x="751" y="123"/>
                </a:cubicBezTo>
                <a:cubicBezTo>
                  <a:pt x="749" y="124"/>
                  <a:pt x="749" y="127"/>
                  <a:pt x="747" y="127"/>
                </a:cubicBezTo>
                <a:cubicBezTo>
                  <a:pt x="746" y="125"/>
                  <a:pt x="746" y="125"/>
                  <a:pt x="746" y="125"/>
                </a:cubicBezTo>
                <a:cubicBezTo>
                  <a:pt x="742" y="126"/>
                  <a:pt x="737" y="123"/>
                  <a:pt x="737" y="128"/>
                </a:cubicBezTo>
                <a:cubicBezTo>
                  <a:pt x="735" y="125"/>
                  <a:pt x="735" y="125"/>
                  <a:pt x="735" y="125"/>
                </a:cubicBezTo>
                <a:cubicBezTo>
                  <a:pt x="731" y="127"/>
                  <a:pt x="725" y="128"/>
                  <a:pt x="723" y="131"/>
                </a:cubicBezTo>
                <a:cubicBezTo>
                  <a:pt x="721" y="133"/>
                  <a:pt x="717" y="133"/>
                  <a:pt x="714" y="133"/>
                </a:cubicBezTo>
                <a:cubicBezTo>
                  <a:pt x="710" y="131"/>
                  <a:pt x="711" y="139"/>
                  <a:pt x="707" y="133"/>
                </a:cubicBezTo>
                <a:cubicBezTo>
                  <a:pt x="705" y="135"/>
                  <a:pt x="705" y="135"/>
                  <a:pt x="705" y="135"/>
                </a:cubicBezTo>
                <a:cubicBezTo>
                  <a:pt x="702" y="130"/>
                  <a:pt x="710" y="136"/>
                  <a:pt x="707" y="130"/>
                </a:cubicBezTo>
                <a:cubicBezTo>
                  <a:pt x="704" y="132"/>
                  <a:pt x="698" y="125"/>
                  <a:pt x="698" y="131"/>
                </a:cubicBezTo>
                <a:cubicBezTo>
                  <a:pt x="695" y="131"/>
                  <a:pt x="694" y="133"/>
                  <a:pt x="691" y="131"/>
                </a:cubicBezTo>
                <a:cubicBezTo>
                  <a:pt x="691" y="136"/>
                  <a:pt x="685" y="127"/>
                  <a:pt x="686" y="133"/>
                </a:cubicBezTo>
                <a:cubicBezTo>
                  <a:pt x="681" y="131"/>
                  <a:pt x="684" y="138"/>
                  <a:pt x="680" y="139"/>
                </a:cubicBezTo>
                <a:cubicBezTo>
                  <a:pt x="679" y="139"/>
                  <a:pt x="679" y="136"/>
                  <a:pt x="676" y="136"/>
                </a:cubicBezTo>
                <a:cubicBezTo>
                  <a:pt x="676" y="135"/>
                  <a:pt x="679" y="134"/>
                  <a:pt x="676" y="132"/>
                </a:cubicBezTo>
                <a:cubicBezTo>
                  <a:pt x="675" y="136"/>
                  <a:pt x="671" y="131"/>
                  <a:pt x="669" y="133"/>
                </a:cubicBezTo>
                <a:cubicBezTo>
                  <a:pt x="667" y="133"/>
                  <a:pt x="662" y="132"/>
                  <a:pt x="660" y="134"/>
                </a:cubicBezTo>
                <a:cubicBezTo>
                  <a:pt x="660" y="136"/>
                  <a:pt x="657" y="137"/>
                  <a:pt x="655" y="138"/>
                </a:cubicBezTo>
                <a:cubicBezTo>
                  <a:pt x="654" y="138"/>
                  <a:pt x="651" y="136"/>
                  <a:pt x="652" y="138"/>
                </a:cubicBezTo>
                <a:cubicBezTo>
                  <a:pt x="647" y="136"/>
                  <a:pt x="644" y="137"/>
                  <a:pt x="640" y="138"/>
                </a:cubicBezTo>
                <a:cubicBezTo>
                  <a:pt x="640" y="137"/>
                  <a:pt x="639" y="136"/>
                  <a:pt x="638" y="136"/>
                </a:cubicBezTo>
                <a:cubicBezTo>
                  <a:pt x="633" y="136"/>
                  <a:pt x="629" y="137"/>
                  <a:pt x="624" y="135"/>
                </a:cubicBezTo>
                <a:cubicBezTo>
                  <a:pt x="624" y="136"/>
                  <a:pt x="624" y="136"/>
                  <a:pt x="624" y="136"/>
                </a:cubicBezTo>
                <a:cubicBezTo>
                  <a:pt x="620" y="135"/>
                  <a:pt x="616" y="135"/>
                  <a:pt x="614" y="136"/>
                </a:cubicBezTo>
                <a:cubicBezTo>
                  <a:pt x="611" y="135"/>
                  <a:pt x="609" y="136"/>
                  <a:pt x="605" y="134"/>
                </a:cubicBezTo>
                <a:cubicBezTo>
                  <a:pt x="597" y="136"/>
                  <a:pt x="588" y="137"/>
                  <a:pt x="578" y="135"/>
                </a:cubicBezTo>
                <a:cubicBezTo>
                  <a:pt x="573" y="135"/>
                  <a:pt x="568" y="135"/>
                  <a:pt x="563" y="135"/>
                </a:cubicBezTo>
                <a:cubicBezTo>
                  <a:pt x="563" y="138"/>
                  <a:pt x="562" y="137"/>
                  <a:pt x="561" y="137"/>
                </a:cubicBezTo>
                <a:cubicBezTo>
                  <a:pt x="560" y="136"/>
                  <a:pt x="560" y="136"/>
                  <a:pt x="560" y="136"/>
                </a:cubicBezTo>
                <a:cubicBezTo>
                  <a:pt x="557" y="135"/>
                  <a:pt x="556" y="138"/>
                  <a:pt x="554" y="137"/>
                </a:cubicBezTo>
                <a:cubicBezTo>
                  <a:pt x="554" y="138"/>
                  <a:pt x="553" y="138"/>
                  <a:pt x="553" y="139"/>
                </a:cubicBezTo>
                <a:cubicBezTo>
                  <a:pt x="556" y="141"/>
                  <a:pt x="555" y="139"/>
                  <a:pt x="558" y="140"/>
                </a:cubicBezTo>
                <a:cubicBezTo>
                  <a:pt x="559" y="145"/>
                  <a:pt x="555" y="142"/>
                  <a:pt x="552" y="144"/>
                </a:cubicBezTo>
                <a:cubicBezTo>
                  <a:pt x="550" y="143"/>
                  <a:pt x="548" y="145"/>
                  <a:pt x="546" y="141"/>
                </a:cubicBezTo>
                <a:cubicBezTo>
                  <a:pt x="546" y="140"/>
                  <a:pt x="546" y="140"/>
                  <a:pt x="546" y="139"/>
                </a:cubicBezTo>
                <a:cubicBezTo>
                  <a:pt x="543" y="139"/>
                  <a:pt x="537" y="139"/>
                  <a:pt x="537" y="143"/>
                </a:cubicBezTo>
                <a:cubicBezTo>
                  <a:pt x="534" y="141"/>
                  <a:pt x="533" y="145"/>
                  <a:pt x="531" y="143"/>
                </a:cubicBezTo>
                <a:cubicBezTo>
                  <a:pt x="531" y="145"/>
                  <a:pt x="529" y="145"/>
                  <a:pt x="527" y="145"/>
                </a:cubicBezTo>
                <a:cubicBezTo>
                  <a:pt x="525" y="142"/>
                  <a:pt x="531" y="143"/>
                  <a:pt x="527" y="140"/>
                </a:cubicBezTo>
                <a:cubicBezTo>
                  <a:pt x="525" y="140"/>
                  <a:pt x="526" y="142"/>
                  <a:pt x="524" y="140"/>
                </a:cubicBezTo>
                <a:cubicBezTo>
                  <a:pt x="523" y="143"/>
                  <a:pt x="519" y="141"/>
                  <a:pt x="517" y="142"/>
                </a:cubicBezTo>
                <a:cubicBezTo>
                  <a:pt x="513" y="140"/>
                  <a:pt x="511" y="145"/>
                  <a:pt x="506" y="142"/>
                </a:cubicBezTo>
                <a:cubicBezTo>
                  <a:pt x="494" y="143"/>
                  <a:pt x="483" y="150"/>
                  <a:pt x="467" y="146"/>
                </a:cubicBezTo>
                <a:cubicBezTo>
                  <a:pt x="466" y="148"/>
                  <a:pt x="463" y="146"/>
                  <a:pt x="461" y="145"/>
                </a:cubicBezTo>
                <a:cubicBezTo>
                  <a:pt x="456" y="146"/>
                  <a:pt x="450" y="145"/>
                  <a:pt x="445" y="144"/>
                </a:cubicBezTo>
                <a:cubicBezTo>
                  <a:pt x="443" y="142"/>
                  <a:pt x="442" y="144"/>
                  <a:pt x="440" y="144"/>
                </a:cubicBezTo>
                <a:cubicBezTo>
                  <a:pt x="433" y="145"/>
                  <a:pt x="424" y="140"/>
                  <a:pt x="421" y="147"/>
                </a:cubicBezTo>
                <a:cubicBezTo>
                  <a:pt x="417" y="146"/>
                  <a:pt x="413" y="149"/>
                  <a:pt x="408" y="147"/>
                </a:cubicBezTo>
                <a:cubicBezTo>
                  <a:pt x="408" y="147"/>
                  <a:pt x="407" y="147"/>
                  <a:pt x="407" y="148"/>
                </a:cubicBezTo>
                <a:cubicBezTo>
                  <a:pt x="408" y="151"/>
                  <a:pt x="408" y="151"/>
                  <a:pt x="408" y="151"/>
                </a:cubicBezTo>
                <a:cubicBezTo>
                  <a:pt x="405" y="151"/>
                  <a:pt x="402" y="149"/>
                  <a:pt x="401" y="152"/>
                </a:cubicBezTo>
                <a:cubicBezTo>
                  <a:pt x="400" y="151"/>
                  <a:pt x="399" y="152"/>
                  <a:pt x="398" y="152"/>
                </a:cubicBezTo>
                <a:cubicBezTo>
                  <a:pt x="398" y="151"/>
                  <a:pt x="397" y="150"/>
                  <a:pt x="396" y="149"/>
                </a:cubicBezTo>
                <a:cubicBezTo>
                  <a:pt x="394" y="149"/>
                  <a:pt x="395" y="151"/>
                  <a:pt x="395" y="151"/>
                </a:cubicBezTo>
                <a:cubicBezTo>
                  <a:pt x="393" y="154"/>
                  <a:pt x="387" y="147"/>
                  <a:pt x="387" y="152"/>
                </a:cubicBezTo>
                <a:cubicBezTo>
                  <a:pt x="386" y="152"/>
                  <a:pt x="384" y="152"/>
                  <a:pt x="384" y="150"/>
                </a:cubicBezTo>
                <a:cubicBezTo>
                  <a:pt x="382" y="150"/>
                  <a:pt x="381" y="152"/>
                  <a:pt x="381" y="154"/>
                </a:cubicBezTo>
                <a:cubicBezTo>
                  <a:pt x="378" y="152"/>
                  <a:pt x="376" y="152"/>
                  <a:pt x="373" y="151"/>
                </a:cubicBezTo>
                <a:cubicBezTo>
                  <a:pt x="371" y="148"/>
                  <a:pt x="370" y="151"/>
                  <a:pt x="368" y="150"/>
                </a:cubicBezTo>
                <a:cubicBezTo>
                  <a:pt x="367" y="152"/>
                  <a:pt x="363" y="149"/>
                  <a:pt x="362" y="151"/>
                </a:cubicBezTo>
                <a:cubicBezTo>
                  <a:pt x="359" y="151"/>
                  <a:pt x="356" y="152"/>
                  <a:pt x="353" y="153"/>
                </a:cubicBezTo>
                <a:cubicBezTo>
                  <a:pt x="354" y="157"/>
                  <a:pt x="348" y="153"/>
                  <a:pt x="346" y="153"/>
                </a:cubicBezTo>
                <a:cubicBezTo>
                  <a:pt x="344" y="153"/>
                  <a:pt x="343" y="153"/>
                  <a:pt x="342" y="154"/>
                </a:cubicBezTo>
                <a:cubicBezTo>
                  <a:pt x="342" y="154"/>
                  <a:pt x="341" y="153"/>
                  <a:pt x="340" y="153"/>
                </a:cubicBezTo>
                <a:cubicBezTo>
                  <a:pt x="339" y="154"/>
                  <a:pt x="337" y="154"/>
                  <a:pt x="338" y="156"/>
                </a:cubicBezTo>
                <a:cubicBezTo>
                  <a:pt x="339" y="159"/>
                  <a:pt x="339" y="159"/>
                  <a:pt x="339" y="159"/>
                </a:cubicBezTo>
                <a:cubicBezTo>
                  <a:pt x="338" y="159"/>
                  <a:pt x="338" y="159"/>
                  <a:pt x="338" y="159"/>
                </a:cubicBezTo>
                <a:cubicBezTo>
                  <a:pt x="342" y="161"/>
                  <a:pt x="345" y="159"/>
                  <a:pt x="350" y="162"/>
                </a:cubicBezTo>
                <a:cubicBezTo>
                  <a:pt x="352" y="160"/>
                  <a:pt x="355" y="161"/>
                  <a:pt x="357" y="160"/>
                </a:cubicBezTo>
                <a:cubicBezTo>
                  <a:pt x="359" y="162"/>
                  <a:pt x="358" y="157"/>
                  <a:pt x="360" y="159"/>
                </a:cubicBezTo>
                <a:cubicBezTo>
                  <a:pt x="360" y="156"/>
                  <a:pt x="362" y="161"/>
                  <a:pt x="364" y="160"/>
                </a:cubicBezTo>
                <a:cubicBezTo>
                  <a:pt x="367" y="158"/>
                  <a:pt x="367" y="158"/>
                  <a:pt x="367" y="158"/>
                </a:cubicBezTo>
                <a:cubicBezTo>
                  <a:pt x="367" y="159"/>
                  <a:pt x="368" y="159"/>
                  <a:pt x="369" y="160"/>
                </a:cubicBezTo>
                <a:cubicBezTo>
                  <a:pt x="370" y="159"/>
                  <a:pt x="370" y="159"/>
                  <a:pt x="370" y="159"/>
                </a:cubicBezTo>
                <a:cubicBezTo>
                  <a:pt x="369" y="158"/>
                  <a:pt x="369" y="158"/>
                  <a:pt x="369" y="158"/>
                </a:cubicBezTo>
                <a:cubicBezTo>
                  <a:pt x="370" y="157"/>
                  <a:pt x="372" y="160"/>
                  <a:pt x="373" y="158"/>
                </a:cubicBezTo>
                <a:cubicBezTo>
                  <a:pt x="378" y="162"/>
                  <a:pt x="381" y="158"/>
                  <a:pt x="385" y="158"/>
                </a:cubicBezTo>
                <a:cubicBezTo>
                  <a:pt x="389" y="159"/>
                  <a:pt x="392" y="159"/>
                  <a:pt x="395" y="158"/>
                </a:cubicBezTo>
                <a:cubicBezTo>
                  <a:pt x="396" y="157"/>
                  <a:pt x="393" y="156"/>
                  <a:pt x="393" y="154"/>
                </a:cubicBezTo>
                <a:cubicBezTo>
                  <a:pt x="395" y="151"/>
                  <a:pt x="402" y="157"/>
                  <a:pt x="403" y="153"/>
                </a:cubicBezTo>
                <a:cubicBezTo>
                  <a:pt x="404" y="153"/>
                  <a:pt x="407" y="155"/>
                  <a:pt x="407" y="156"/>
                </a:cubicBezTo>
                <a:cubicBezTo>
                  <a:pt x="409" y="157"/>
                  <a:pt x="412" y="157"/>
                  <a:pt x="413" y="155"/>
                </a:cubicBezTo>
                <a:cubicBezTo>
                  <a:pt x="414" y="156"/>
                  <a:pt x="415" y="157"/>
                  <a:pt x="416" y="156"/>
                </a:cubicBezTo>
                <a:cubicBezTo>
                  <a:pt x="416" y="156"/>
                  <a:pt x="416" y="156"/>
                  <a:pt x="416" y="156"/>
                </a:cubicBezTo>
                <a:cubicBezTo>
                  <a:pt x="415" y="155"/>
                  <a:pt x="415" y="155"/>
                  <a:pt x="415" y="155"/>
                </a:cubicBezTo>
                <a:cubicBezTo>
                  <a:pt x="418" y="155"/>
                  <a:pt x="424" y="158"/>
                  <a:pt x="425" y="154"/>
                </a:cubicBezTo>
                <a:cubicBezTo>
                  <a:pt x="427" y="156"/>
                  <a:pt x="429" y="155"/>
                  <a:pt x="430" y="155"/>
                </a:cubicBezTo>
                <a:cubicBezTo>
                  <a:pt x="431" y="155"/>
                  <a:pt x="432" y="154"/>
                  <a:pt x="433" y="153"/>
                </a:cubicBezTo>
                <a:cubicBezTo>
                  <a:pt x="433" y="151"/>
                  <a:pt x="433" y="151"/>
                  <a:pt x="433" y="151"/>
                </a:cubicBezTo>
                <a:cubicBezTo>
                  <a:pt x="435" y="151"/>
                  <a:pt x="438" y="159"/>
                  <a:pt x="439" y="154"/>
                </a:cubicBezTo>
                <a:cubicBezTo>
                  <a:pt x="441" y="154"/>
                  <a:pt x="444" y="158"/>
                  <a:pt x="445" y="156"/>
                </a:cubicBezTo>
                <a:cubicBezTo>
                  <a:pt x="450" y="159"/>
                  <a:pt x="452" y="156"/>
                  <a:pt x="457" y="157"/>
                </a:cubicBezTo>
                <a:cubicBezTo>
                  <a:pt x="457" y="158"/>
                  <a:pt x="458" y="158"/>
                  <a:pt x="459" y="159"/>
                </a:cubicBezTo>
                <a:cubicBezTo>
                  <a:pt x="461" y="155"/>
                  <a:pt x="466" y="160"/>
                  <a:pt x="468" y="158"/>
                </a:cubicBezTo>
                <a:cubicBezTo>
                  <a:pt x="470" y="160"/>
                  <a:pt x="470" y="160"/>
                  <a:pt x="470" y="160"/>
                </a:cubicBezTo>
                <a:cubicBezTo>
                  <a:pt x="475" y="156"/>
                  <a:pt x="487" y="161"/>
                  <a:pt x="492" y="158"/>
                </a:cubicBezTo>
                <a:cubicBezTo>
                  <a:pt x="494" y="159"/>
                  <a:pt x="494" y="160"/>
                  <a:pt x="495" y="158"/>
                </a:cubicBezTo>
                <a:cubicBezTo>
                  <a:pt x="495" y="157"/>
                  <a:pt x="498" y="159"/>
                  <a:pt x="499" y="159"/>
                </a:cubicBezTo>
                <a:cubicBezTo>
                  <a:pt x="502" y="158"/>
                  <a:pt x="504" y="158"/>
                  <a:pt x="507" y="159"/>
                </a:cubicBezTo>
                <a:cubicBezTo>
                  <a:pt x="507" y="157"/>
                  <a:pt x="509" y="160"/>
                  <a:pt x="510" y="159"/>
                </a:cubicBezTo>
                <a:cubicBezTo>
                  <a:pt x="510" y="156"/>
                  <a:pt x="510" y="156"/>
                  <a:pt x="510" y="156"/>
                </a:cubicBezTo>
                <a:cubicBezTo>
                  <a:pt x="512" y="160"/>
                  <a:pt x="514" y="156"/>
                  <a:pt x="515" y="158"/>
                </a:cubicBezTo>
                <a:cubicBezTo>
                  <a:pt x="518" y="158"/>
                  <a:pt x="515" y="155"/>
                  <a:pt x="515" y="154"/>
                </a:cubicBezTo>
                <a:cubicBezTo>
                  <a:pt x="516" y="154"/>
                  <a:pt x="518" y="157"/>
                  <a:pt x="517" y="158"/>
                </a:cubicBezTo>
                <a:cubicBezTo>
                  <a:pt x="519" y="158"/>
                  <a:pt x="521" y="159"/>
                  <a:pt x="521" y="156"/>
                </a:cubicBezTo>
                <a:cubicBezTo>
                  <a:pt x="520" y="155"/>
                  <a:pt x="519" y="154"/>
                  <a:pt x="520" y="153"/>
                </a:cubicBezTo>
                <a:cubicBezTo>
                  <a:pt x="521" y="154"/>
                  <a:pt x="521" y="154"/>
                  <a:pt x="522" y="154"/>
                </a:cubicBezTo>
                <a:cubicBezTo>
                  <a:pt x="521" y="156"/>
                  <a:pt x="521" y="156"/>
                  <a:pt x="521" y="156"/>
                </a:cubicBezTo>
                <a:cubicBezTo>
                  <a:pt x="524" y="157"/>
                  <a:pt x="528" y="159"/>
                  <a:pt x="531" y="158"/>
                </a:cubicBezTo>
                <a:cubicBezTo>
                  <a:pt x="531" y="157"/>
                  <a:pt x="531" y="155"/>
                  <a:pt x="529" y="155"/>
                </a:cubicBezTo>
                <a:cubicBezTo>
                  <a:pt x="528" y="155"/>
                  <a:pt x="526" y="156"/>
                  <a:pt x="526" y="154"/>
                </a:cubicBezTo>
                <a:cubicBezTo>
                  <a:pt x="526" y="152"/>
                  <a:pt x="528" y="153"/>
                  <a:pt x="530" y="153"/>
                </a:cubicBezTo>
                <a:cubicBezTo>
                  <a:pt x="531" y="153"/>
                  <a:pt x="530" y="157"/>
                  <a:pt x="533" y="156"/>
                </a:cubicBezTo>
                <a:cubicBezTo>
                  <a:pt x="534" y="156"/>
                  <a:pt x="534" y="156"/>
                  <a:pt x="535" y="155"/>
                </a:cubicBezTo>
                <a:cubicBezTo>
                  <a:pt x="533" y="154"/>
                  <a:pt x="533" y="154"/>
                  <a:pt x="533" y="154"/>
                </a:cubicBezTo>
                <a:cubicBezTo>
                  <a:pt x="533" y="154"/>
                  <a:pt x="535" y="154"/>
                  <a:pt x="535" y="154"/>
                </a:cubicBezTo>
                <a:cubicBezTo>
                  <a:pt x="537" y="156"/>
                  <a:pt x="538" y="155"/>
                  <a:pt x="540" y="155"/>
                </a:cubicBezTo>
                <a:cubicBezTo>
                  <a:pt x="540" y="154"/>
                  <a:pt x="540" y="154"/>
                  <a:pt x="540" y="154"/>
                </a:cubicBezTo>
                <a:cubicBezTo>
                  <a:pt x="543" y="154"/>
                  <a:pt x="546" y="157"/>
                  <a:pt x="548" y="155"/>
                </a:cubicBezTo>
                <a:cubicBezTo>
                  <a:pt x="548" y="153"/>
                  <a:pt x="548" y="153"/>
                  <a:pt x="548" y="153"/>
                </a:cubicBezTo>
                <a:cubicBezTo>
                  <a:pt x="551" y="154"/>
                  <a:pt x="551" y="149"/>
                  <a:pt x="556" y="153"/>
                </a:cubicBezTo>
                <a:cubicBezTo>
                  <a:pt x="560" y="153"/>
                  <a:pt x="561" y="152"/>
                  <a:pt x="564" y="154"/>
                </a:cubicBezTo>
                <a:cubicBezTo>
                  <a:pt x="565" y="154"/>
                  <a:pt x="565" y="152"/>
                  <a:pt x="565" y="151"/>
                </a:cubicBezTo>
                <a:cubicBezTo>
                  <a:pt x="567" y="154"/>
                  <a:pt x="569" y="152"/>
                  <a:pt x="572" y="154"/>
                </a:cubicBezTo>
                <a:cubicBezTo>
                  <a:pt x="573" y="153"/>
                  <a:pt x="572" y="150"/>
                  <a:pt x="574" y="152"/>
                </a:cubicBezTo>
                <a:cubicBezTo>
                  <a:pt x="575" y="152"/>
                  <a:pt x="575" y="152"/>
                  <a:pt x="575" y="152"/>
                </a:cubicBezTo>
                <a:cubicBezTo>
                  <a:pt x="575" y="152"/>
                  <a:pt x="575" y="152"/>
                  <a:pt x="575" y="152"/>
                </a:cubicBezTo>
                <a:cubicBezTo>
                  <a:pt x="573" y="153"/>
                  <a:pt x="573" y="153"/>
                  <a:pt x="573" y="153"/>
                </a:cubicBezTo>
                <a:cubicBezTo>
                  <a:pt x="578" y="155"/>
                  <a:pt x="578" y="155"/>
                  <a:pt x="578" y="155"/>
                </a:cubicBezTo>
                <a:cubicBezTo>
                  <a:pt x="577" y="154"/>
                  <a:pt x="579" y="153"/>
                  <a:pt x="578" y="151"/>
                </a:cubicBezTo>
                <a:cubicBezTo>
                  <a:pt x="582" y="152"/>
                  <a:pt x="587" y="154"/>
                  <a:pt x="590" y="153"/>
                </a:cubicBezTo>
                <a:cubicBezTo>
                  <a:pt x="589" y="150"/>
                  <a:pt x="589" y="150"/>
                  <a:pt x="589" y="150"/>
                </a:cubicBezTo>
                <a:cubicBezTo>
                  <a:pt x="603" y="148"/>
                  <a:pt x="618" y="150"/>
                  <a:pt x="632" y="151"/>
                </a:cubicBezTo>
                <a:cubicBezTo>
                  <a:pt x="639" y="148"/>
                  <a:pt x="650" y="151"/>
                  <a:pt x="657" y="148"/>
                </a:cubicBezTo>
                <a:cubicBezTo>
                  <a:pt x="661" y="152"/>
                  <a:pt x="660" y="145"/>
                  <a:pt x="663" y="149"/>
                </a:cubicBezTo>
                <a:cubicBezTo>
                  <a:pt x="666" y="147"/>
                  <a:pt x="666" y="147"/>
                  <a:pt x="666" y="147"/>
                </a:cubicBezTo>
                <a:cubicBezTo>
                  <a:pt x="666" y="148"/>
                  <a:pt x="666" y="148"/>
                  <a:pt x="666" y="148"/>
                </a:cubicBezTo>
                <a:cubicBezTo>
                  <a:pt x="674" y="148"/>
                  <a:pt x="679" y="146"/>
                  <a:pt x="687" y="147"/>
                </a:cubicBezTo>
                <a:cubicBezTo>
                  <a:pt x="693" y="146"/>
                  <a:pt x="700" y="147"/>
                  <a:pt x="706" y="145"/>
                </a:cubicBezTo>
                <a:cubicBezTo>
                  <a:pt x="708" y="149"/>
                  <a:pt x="710" y="146"/>
                  <a:pt x="713" y="147"/>
                </a:cubicBezTo>
                <a:cubicBezTo>
                  <a:pt x="716" y="145"/>
                  <a:pt x="716" y="145"/>
                  <a:pt x="716" y="145"/>
                </a:cubicBezTo>
                <a:cubicBezTo>
                  <a:pt x="713" y="143"/>
                  <a:pt x="714" y="138"/>
                  <a:pt x="711" y="139"/>
                </a:cubicBezTo>
                <a:cubicBezTo>
                  <a:pt x="711" y="139"/>
                  <a:pt x="711" y="139"/>
                  <a:pt x="711" y="138"/>
                </a:cubicBezTo>
                <a:cubicBezTo>
                  <a:pt x="714" y="139"/>
                  <a:pt x="714" y="139"/>
                  <a:pt x="714" y="139"/>
                </a:cubicBezTo>
                <a:cubicBezTo>
                  <a:pt x="713" y="141"/>
                  <a:pt x="716" y="141"/>
                  <a:pt x="716" y="142"/>
                </a:cubicBezTo>
                <a:cubicBezTo>
                  <a:pt x="717" y="140"/>
                  <a:pt x="721" y="143"/>
                  <a:pt x="722" y="142"/>
                </a:cubicBezTo>
                <a:cubicBezTo>
                  <a:pt x="722" y="143"/>
                  <a:pt x="723" y="143"/>
                  <a:pt x="722" y="144"/>
                </a:cubicBezTo>
                <a:cubicBezTo>
                  <a:pt x="723" y="144"/>
                  <a:pt x="724" y="145"/>
                  <a:pt x="724" y="144"/>
                </a:cubicBezTo>
                <a:cubicBezTo>
                  <a:pt x="725" y="143"/>
                  <a:pt x="722" y="141"/>
                  <a:pt x="724" y="141"/>
                </a:cubicBezTo>
                <a:cubicBezTo>
                  <a:pt x="725" y="144"/>
                  <a:pt x="727" y="143"/>
                  <a:pt x="728" y="144"/>
                </a:cubicBezTo>
                <a:cubicBezTo>
                  <a:pt x="729" y="143"/>
                  <a:pt x="729" y="143"/>
                  <a:pt x="729" y="143"/>
                </a:cubicBezTo>
                <a:cubicBezTo>
                  <a:pt x="729" y="143"/>
                  <a:pt x="729" y="142"/>
                  <a:pt x="728" y="142"/>
                </a:cubicBezTo>
                <a:cubicBezTo>
                  <a:pt x="732" y="142"/>
                  <a:pt x="736" y="149"/>
                  <a:pt x="739" y="147"/>
                </a:cubicBezTo>
                <a:cubicBezTo>
                  <a:pt x="738" y="146"/>
                  <a:pt x="738" y="146"/>
                  <a:pt x="738" y="146"/>
                </a:cubicBezTo>
                <a:cubicBezTo>
                  <a:pt x="740" y="147"/>
                  <a:pt x="743" y="149"/>
                  <a:pt x="744" y="147"/>
                </a:cubicBezTo>
                <a:cubicBezTo>
                  <a:pt x="743" y="146"/>
                  <a:pt x="741" y="146"/>
                  <a:pt x="741" y="144"/>
                </a:cubicBezTo>
                <a:cubicBezTo>
                  <a:pt x="743" y="143"/>
                  <a:pt x="747" y="141"/>
                  <a:pt x="750" y="145"/>
                </a:cubicBezTo>
                <a:cubicBezTo>
                  <a:pt x="750" y="143"/>
                  <a:pt x="748" y="142"/>
                  <a:pt x="750" y="141"/>
                </a:cubicBezTo>
                <a:cubicBezTo>
                  <a:pt x="753" y="143"/>
                  <a:pt x="753" y="143"/>
                  <a:pt x="753" y="143"/>
                </a:cubicBezTo>
                <a:cubicBezTo>
                  <a:pt x="752" y="144"/>
                  <a:pt x="754" y="145"/>
                  <a:pt x="755" y="146"/>
                </a:cubicBezTo>
                <a:cubicBezTo>
                  <a:pt x="755" y="143"/>
                  <a:pt x="755" y="143"/>
                  <a:pt x="755" y="143"/>
                </a:cubicBezTo>
                <a:cubicBezTo>
                  <a:pt x="759" y="145"/>
                  <a:pt x="759" y="145"/>
                  <a:pt x="759" y="145"/>
                </a:cubicBezTo>
                <a:cubicBezTo>
                  <a:pt x="760" y="145"/>
                  <a:pt x="756" y="140"/>
                  <a:pt x="760" y="140"/>
                </a:cubicBezTo>
                <a:cubicBezTo>
                  <a:pt x="760" y="141"/>
                  <a:pt x="760" y="141"/>
                  <a:pt x="760" y="141"/>
                </a:cubicBezTo>
                <a:cubicBezTo>
                  <a:pt x="764" y="142"/>
                  <a:pt x="768" y="142"/>
                  <a:pt x="771" y="143"/>
                </a:cubicBezTo>
                <a:cubicBezTo>
                  <a:pt x="772" y="142"/>
                  <a:pt x="770" y="141"/>
                  <a:pt x="772" y="141"/>
                </a:cubicBezTo>
                <a:cubicBezTo>
                  <a:pt x="777" y="143"/>
                  <a:pt x="777" y="143"/>
                  <a:pt x="777" y="143"/>
                </a:cubicBezTo>
                <a:cubicBezTo>
                  <a:pt x="777" y="141"/>
                  <a:pt x="777" y="141"/>
                  <a:pt x="777" y="141"/>
                </a:cubicBezTo>
                <a:cubicBezTo>
                  <a:pt x="778" y="143"/>
                  <a:pt x="781" y="142"/>
                  <a:pt x="781" y="143"/>
                </a:cubicBezTo>
                <a:cubicBezTo>
                  <a:pt x="784" y="141"/>
                  <a:pt x="791" y="147"/>
                  <a:pt x="790" y="141"/>
                </a:cubicBezTo>
                <a:cubicBezTo>
                  <a:pt x="788" y="139"/>
                  <a:pt x="788" y="142"/>
                  <a:pt x="787" y="139"/>
                </a:cubicBezTo>
                <a:cubicBezTo>
                  <a:pt x="792" y="137"/>
                  <a:pt x="797" y="146"/>
                  <a:pt x="801" y="143"/>
                </a:cubicBezTo>
                <a:cubicBezTo>
                  <a:pt x="804" y="145"/>
                  <a:pt x="804" y="142"/>
                  <a:pt x="807" y="144"/>
                </a:cubicBezTo>
                <a:cubicBezTo>
                  <a:pt x="809" y="144"/>
                  <a:pt x="812" y="146"/>
                  <a:pt x="812" y="145"/>
                </a:cubicBezTo>
                <a:cubicBezTo>
                  <a:pt x="812" y="144"/>
                  <a:pt x="812" y="144"/>
                  <a:pt x="812" y="144"/>
                </a:cubicBezTo>
                <a:cubicBezTo>
                  <a:pt x="814" y="143"/>
                  <a:pt x="818" y="147"/>
                  <a:pt x="818" y="142"/>
                </a:cubicBezTo>
                <a:cubicBezTo>
                  <a:pt x="818" y="143"/>
                  <a:pt x="817" y="143"/>
                  <a:pt x="818" y="144"/>
                </a:cubicBezTo>
                <a:cubicBezTo>
                  <a:pt x="819" y="145"/>
                  <a:pt x="819" y="145"/>
                  <a:pt x="820" y="145"/>
                </a:cubicBezTo>
                <a:cubicBezTo>
                  <a:pt x="818" y="142"/>
                  <a:pt x="820" y="142"/>
                  <a:pt x="821" y="142"/>
                </a:cubicBezTo>
                <a:cubicBezTo>
                  <a:pt x="823" y="140"/>
                  <a:pt x="826" y="145"/>
                  <a:pt x="827" y="143"/>
                </a:cubicBezTo>
                <a:cubicBezTo>
                  <a:pt x="830" y="145"/>
                  <a:pt x="832" y="146"/>
                  <a:pt x="835" y="146"/>
                </a:cubicBezTo>
                <a:cubicBezTo>
                  <a:pt x="836" y="145"/>
                  <a:pt x="833" y="143"/>
                  <a:pt x="835" y="143"/>
                </a:cubicBezTo>
                <a:cubicBezTo>
                  <a:pt x="835" y="145"/>
                  <a:pt x="839" y="145"/>
                  <a:pt x="839" y="145"/>
                </a:cubicBezTo>
                <a:cubicBezTo>
                  <a:pt x="842" y="145"/>
                  <a:pt x="845" y="144"/>
                  <a:pt x="848" y="145"/>
                </a:cubicBezTo>
                <a:cubicBezTo>
                  <a:pt x="848" y="144"/>
                  <a:pt x="848" y="144"/>
                  <a:pt x="848" y="144"/>
                </a:cubicBezTo>
                <a:cubicBezTo>
                  <a:pt x="854" y="145"/>
                  <a:pt x="859" y="145"/>
                  <a:pt x="865" y="145"/>
                </a:cubicBezTo>
                <a:cubicBezTo>
                  <a:pt x="869" y="143"/>
                  <a:pt x="873" y="146"/>
                  <a:pt x="877" y="144"/>
                </a:cubicBezTo>
                <a:cubicBezTo>
                  <a:pt x="879" y="147"/>
                  <a:pt x="880" y="143"/>
                  <a:pt x="882" y="144"/>
                </a:cubicBezTo>
                <a:cubicBezTo>
                  <a:pt x="885" y="147"/>
                  <a:pt x="888" y="145"/>
                  <a:pt x="891" y="145"/>
                </a:cubicBezTo>
                <a:cubicBezTo>
                  <a:pt x="891" y="144"/>
                  <a:pt x="890" y="143"/>
                  <a:pt x="890" y="142"/>
                </a:cubicBezTo>
                <a:cubicBezTo>
                  <a:pt x="894" y="146"/>
                  <a:pt x="894" y="139"/>
                  <a:pt x="897" y="145"/>
                </a:cubicBezTo>
                <a:cubicBezTo>
                  <a:pt x="904" y="145"/>
                  <a:pt x="904" y="145"/>
                  <a:pt x="904" y="145"/>
                </a:cubicBezTo>
                <a:cubicBezTo>
                  <a:pt x="903" y="144"/>
                  <a:pt x="903" y="144"/>
                  <a:pt x="903" y="144"/>
                </a:cubicBezTo>
                <a:cubicBezTo>
                  <a:pt x="905" y="146"/>
                  <a:pt x="907" y="145"/>
                  <a:pt x="909" y="146"/>
                </a:cubicBezTo>
                <a:cubicBezTo>
                  <a:pt x="910" y="142"/>
                  <a:pt x="910" y="142"/>
                  <a:pt x="910" y="142"/>
                </a:cubicBezTo>
                <a:cubicBezTo>
                  <a:pt x="912" y="143"/>
                  <a:pt x="912" y="144"/>
                  <a:pt x="913" y="145"/>
                </a:cubicBezTo>
                <a:cubicBezTo>
                  <a:pt x="913" y="146"/>
                  <a:pt x="913" y="146"/>
                  <a:pt x="913" y="146"/>
                </a:cubicBezTo>
                <a:cubicBezTo>
                  <a:pt x="913" y="146"/>
                  <a:pt x="914" y="146"/>
                  <a:pt x="915" y="146"/>
                </a:cubicBezTo>
                <a:cubicBezTo>
                  <a:pt x="915" y="147"/>
                  <a:pt x="915" y="147"/>
                  <a:pt x="915" y="147"/>
                </a:cubicBezTo>
                <a:cubicBezTo>
                  <a:pt x="917" y="143"/>
                  <a:pt x="917" y="143"/>
                  <a:pt x="917" y="143"/>
                </a:cubicBezTo>
                <a:cubicBezTo>
                  <a:pt x="918" y="143"/>
                  <a:pt x="920" y="145"/>
                  <a:pt x="920" y="144"/>
                </a:cubicBezTo>
                <a:cubicBezTo>
                  <a:pt x="920" y="142"/>
                  <a:pt x="920" y="142"/>
                  <a:pt x="920" y="142"/>
                </a:cubicBezTo>
                <a:cubicBezTo>
                  <a:pt x="921" y="145"/>
                  <a:pt x="924" y="143"/>
                  <a:pt x="926" y="144"/>
                </a:cubicBezTo>
                <a:cubicBezTo>
                  <a:pt x="926" y="143"/>
                  <a:pt x="923" y="140"/>
                  <a:pt x="926" y="140"/>
                </a:cubicBezTo>
                <a:cubicBezTo>
                  <a:pt x="928" y="145"/>
                  <a:pt x="928" y="145"/>
                  <a:pt x="928" y="145"/>
                </a:cubicBezTo>
                <a:cubicBezTo>
                  <a:pt x="938" y="144"/>
                  <a:pt x="938" y="144"/>
                  <a:pt x="938" y="144"/>
                </a:cubicBezTo>
                <a:cubicBezTo>
                  <a:pt x="935" y="142"/>
                  <a:pt x="935" y="140"/>
                  <a:pt x="932" y="142"/>
                </a:cubicBezTo>
                <a:cubicBezTo>
                  <a:pt x="932" y="141"/>
                  <a:pt x="930" y="140"/>
                  <a:pt x="931" y="140"/>
                </a:cubicBezTo>
                <a:cubicBezTo>
                  <a:pt x="934" y="140"/>
                  <a:pt x="936" y="141"/>
                  <a:pt x="939" y="143"/>
                </a:cubicBezTo>
                <a:cubicBezTo>
                  <a:pt x="939" y="143"/>
                  <a:pt x="938" y="144"/>
                  <a:pt x="939" y="144"/>
                </a:cubicBezTo>
                <a:cubicBezTo>
                  <a:pt x="940" y="145"/>
                  <a:pt x="940" y="143"/>
                  <a:pt x="940" y="143"/>
                </a:cubicBezTo>
                <a:cubicBezTo>
                  <a:pt x="942" y="145"/>
                  <a:pt x="944" y="143"/>
                  <a:pt x="946" y="144"/>
                </a:cubicBezTo>
                <a:cubicBezTo>
                  <a:pt x="949" y="147"/>
                  <a:pt x="952" y="144"/>
                  <a:pt x="955" y="145"/>
                </a:cubicBezTo>
                <a:cubicBezTo>
                  <a:pt x="955" y="144"/>
                  <a:pt x="954" y="141"/>
                  <a:pt x="955" y="141"/>
                </a:cubicBezTo>
                <a:cubicBezTo>
                  <a:pt x="958" y="142"/>
                  <a:pt x="959" y="142"/>
                  <a:pt x="961" y="144"/>
                </a:cubicBezTo>
                <a:cubicBezTo>
                  <a:pt x="962" y="143"/>
                  <a:pt x="960" y="142"/>
                  <a:pt x="959" y="141"/>
                </a:cubicBezTo>
                <a:cubicBezTo>
                  <a:pt x="960" y="141"/>
                  <a:pt x="960" y="141"/>
                  <a:pt x="961" y="141"/>
                </a:cubicBezTo>
                <a:cubicBezTo>
                  <a:pt x="963" y="144"/>
                  <a:pt x="963" y="144"/>
                  <a:pt x="963" y="144"/>
                </a:cubicBezTo>
                <a:cubicBezTo>
                  <a:pt x="963" y="144"/>
                  <a:pt x="963" y="143"/>
                  <a:pt x="964" y="143"/>
                </a:cubicBezTo>
                <a:cubicBezTo>
                  <a:pt x="968" y="144"/>
                  <a:pt x="974" y="146"/>
                  <a:pt x="979" y="144"/>
                </a:cubicBezTo>
                <a:cubicBezTo>
                  <a:pt x="979" y="141"/>
                  <a:pt x="983" y="146"/>
                  <a:pt x="982" y="142"/>
                </a:cubicBezTo>
                <a:cubicBezTo>
                  <a:pt x="983" y="143"/>
                  <a:pt x="984" y="145"/>
                  <a:pt x="985" y="144"/>
                </a:cubicBezTo>
                <a:cubicBezTo>
                  <a:pt x="986" y="144"/>
                  <a:pt x="987" y="144"/>
                  <a:pt x="987" y="143"/>
                </a:cubicBezTo>
                <a:cubicBezTo>
                  <a:pt x="986" y="142"/>
                  <a:pt x="985" y="141"/>
                  <a:pt x="985" y="140"/>
                </a:cubicBezTo>
                <a:cubicBezTo>
                  <a:pt x="987" y="140"/>
                  <a:pt x="989" y="143"/>
                  <a:pt x="992" y="144"/>
                </a:cubicBezTo>
                <a:cubicBezTo>
                  <a:pt x="995" y="143"/>
                  <a:pt x="998" y="141"/>
                  <a:pt x="1004" y="145"/>
                </a:cubicBezTo>
                <a:cubicBezTo>
                  <a:pt x="1005" y="143"/>
                  <a:pt x="1001" y="140"/>
                  <a:pt x="1004" y="141"/>
                </a:cubicBezTo>
                <a:cubicBezTo>
                  <a:pt x="1005" y="141"/>
                  <a:pt x="1005" y="142"/>
                  <a:pt x="1006" y="142"/>
                </a:cubicBezTo>
                <a:cubicBezTo>
                  <a:pt x="1008" y="143"/>
                  <a:pt x="1005" y="141"/>
                  <a:pt x="1006" y="140"/>
                </a:cubicBezTo>
                <a:cubicBezTo>
                  <a:pt x="1009" y="139"/>
                  <a:pt x="1009" y="139"/>
                  <a:pt x="1009" y="139"/>
                </a:cubicBezTo>
                <a:cubicBezTo>
                  <a:pt x="1009" y="139"/>
                  <a:pt x="1009" y="139"/>
                  <a:pt x="1009" y="139"/>
                </a:cubicBezTo>
                <a:cubicBezTo>
                  <a:pt x="1010" y="137"/>
                  <a:pt x="1017" y="141"/>
                  <a:pt x="1020" y="138"/>
                </a:cubicBezTo>
                <a:cubicBezTo>
                  <a:pt x="1021" y="138"/>
                  <a:pt x="1022" y="140"/>
                  <a:pt x="1023" y="139"/>
                </a:cubicBezTo>
                <a:cubicBezTo>
                  <a:pt x="1024" y="137"/>
                  <a:pt x="1023" y="136"/>
                  <a:pt x="1025" y="135"/>
                </a:cubicBezTo>
                <a:cubicBezTo>
                  <a:pt x="1023" y="132"/>
                  <a:pt x="1021" y="134"/>
                  <a:pt x="1020" y="134"/>
                </a:cubicBezTo>
                <a:cubicBezTo>
                  <a:pt x="1019" y="130"/>
                  <a:pt x="1019" y="130"/>
                  <a:pt x="1019" y="130"/>
                </a:cubicBezTo>
                <a:cubicBezTo>
                  <a:pt x="1016" y="129"/>
                  <a:pt x="1017" y="132"/>
                  <a:pt x="1015" y="131"/>
                </a:cubicBezTo>
                <a:cubicBezTo>
                  <a:pt x="1014" y="134"/>
                  <a:pt x="1015" y="136"/>
                  <a:pt x="1011" y="134"/>
                </a:cubicBezTo>
                <a:cubicBezTo>
                  <a:pt x="1009" y="134"/>
                  <a:pt x="1008" y="127"/>
                  <a:pt x="1006" y="130"/>
                </a:cubicBezTo>
                <a:cubicBezTo>
                  <a:pt x="1007" y="132"/>
                  <a:pt x="1007" y="132"/>
                  <a:pt x="1007" y="132"/>
                </a:cubicBezTo>
                <a:cubicBezTo>
                  <a:pt x="1004" y="131"/>
                  <a:pt x="1001" y="131"/>
                  <a:pt x="998" y="131"/>
                </a:cubicBezTo>
                <a:cubicBezTo>
                  <a:pt x="997" y="133"/>
                  <a:pt x="997" y="133"/>
                  <a:pt x="997" y="133"/>
                </a:cubicBezTo>
                <a:cubicBezTo>
                  <a:pt x="995" y="131"/>
                  <a:pt x="995" y="131"/>
                  <a:pt x="995" y="131"/>
                </a:cubicBezTo>
                <a:cubicBezTo>
                  <a:pt x="995" y="135"/>
                  <a:pt x="992" y="129"/>
                  <a:pt x="992" y="132"/>
                </a:cubicBezTo>
                <a:cubicBezTo>
                  <a:pt x="990" y="130"/>
                  <a:pt x="987" y="131"/>
                  <a:pt x="985" y="132"/>
                </a:cubicBezTo>
                <a:cubicBezTo>
                  <a:pt x="983" y="131"/>
                  <a:pt x="980" y="131"/>
                  <a:pt x="977" y="132"/>
                </a:cubicBezTo>
                <a:cubicBezTo>
                  <a:pt x="977" y="131"/>
                  <a:pt x="976" y="131"/>
                  <a:pt x="975" y="130"/>
                </a:cubicBezTo>
                <a:cubicBezTo>
                  <a:pt x="975" y="132"/>
                  <a:pt x="975" y="132"/>
                  <a:pt x="975" y="132"/>
                </a:cubicBezTo>
                <a:cubicBezTo>
                  <a:pt x="971" y="129"/>
                  <a:pt x="971" y="129"/>
                  <a:pt x="971" y="129"/>
                </a:cubicBezTo>
                <a:cubicBezTo>
                  <a:pt x="971" y="130"/>
                  <a:pt x="971" y="130"/>
                  <a:pt x="971" y="130"/>
                </a:cubicBezTo>
                <a:cubicBezTo>
                  <a:pt x="959" y="131"/>
                  <a:pt x="947" y="131"/>
                  <a:pt x="938" y="132"/>
                </a:cubicBezTo>
                <a:cubicBezTo>
                  <a:pt x="935" y="132"/>
                  <a:pt x="930" y="129"/>
                  <a:pt x="930" y="134"/>
                </a:cubicBezTo>
                <a:cubicBezTo>
                  <a:pt x="925" y="136"/>
                  <a:pt x="921" y="131"/>
                  <a:pt x="915" y="131"/>
                </a:cubicBezTo>
                <a:cubicBezTo>
                  <a:pt x="913" y="133"/>
                  <a:pt x="909" y="130"/>
                  <a:pt x="908" y="134"/>
                </a:cubicBezTo>
                <a:cubicBezTo>
                  <a:pt x="910" y="134"/>
                  <a:pt x="910" y="134"/>
                  <a:pt x="910" y="134"/>
                </a:cubicBezTo>
                <a:cubicBezTo>
                  <a:pt x="908" y="135"/>
                  <a:pt x="902" y="136"/>
                  <a:pt x="898" y="134"/>
                </a:cubicBezTo>
                <a:cubicBezTo>
                  <a:pt x="896" y="135"/>
                  <a:pt x="894" y="133"/>
                  <a:pt x="893" y="131"/>
                </a:cubicBezTo>
                <a:cubicBezTo>
                  <a:pt x="893" y="134"/>
                  <a:pt x="890" y="133"/>
                  <a:pt x="889" y="134"/>
                </a:cubicBezTo>
                <a:cubicBezTo>
                  <a:pt x="886" y="128"/>
                  <a:pt x="886" y="128"/>
                  <a:pt x="886" y="128"/>
                </a:cubicBezTo>
                <a:cubicBezTo>
                  <a:pt x="882" y="131"/>
                  <a:pt x="877" y="126"/>
                  <a:pt x="875" y="131"/>
                </a:cubicBezTo>
                <a:cubicBezTo>
                  <a:pt x="875" y="134"/>
                  <a:pt x="873" y="132"/>
                  <a:pt x="872" y="133"/>
                </a:cubicBezTo>
                <a:cubicBezTo>
                  <a:pt x="869" y="133"/>
                  <a:pt x="865" y="131"/>
                  <a:pt x="862" y="130"/>
                </a:cubicBezTo>
                <a:cubicBezTo>
                  <a:pt x="862" y="134"/>
                  <a:pt x="858" y="130"/>
                  <a:pt x="856" y="131"/>
                </a:cubicBezTo>
                <a:cubicBezTo>
                  <a:pt x="850" y="126"/>
                  <a:pt x="847" y="131"/>
                  <a:pt x="841" y="128"/>
                </a:cubicBezTo>
                <a:cubicBezTo>
                  <a:pt x="838" y="129"/>
                  <a:pt x="838" y="129"/>
                  <a:pt x="838" y="129"/>
                </a:cubicBezTo>
                <a:cubicBezTo>
                  <a:pt x="837" y="129"/>
                  <a:pt x="832" y="126"/>
                  <a:pt x="831" y="130"/>
                </a:cubicBezTo>
                <a:cubicBezTo>
                  <a:pt x="827" y="128"/>
                  <a:pt x="822" y="132"/>
                  <a:pt x="816" y="126"/>
                </a:cubicBezTo>
                <a:cubicBezTo>
                  <a:pt x="816" y="125"/>
                  <a:pt x="816" y="125"/>
                  <a:pt x="816" y="124"/>
                </a:cubicBezTo>
                <a:cubicBezTo>
                  <a:pt x="818" y="124"/>
                  <a:pt x="818" y="126"/>
                  <a:pt x="819" y="125"/>
                </a:cubicBezTo>
                <a:cubicBezTo>
                  <a:pt x="819" y="124"/>
                  <a:pt x="819" y="124"/>
                  <a:pt x="819" y="124"/>
                </a:cubicBezTo>
                <a:cubicBezTo>
                  <a:pt x="818" y="123"/>
                  <a:pt x="813" y="120"/>
                  <a:pt x="811" y="122"/>
                </a:cubicBezTo>
                <a:cubicBezTo>
                  <a:pt x="808" y="122"/>
                  <a:pt x="803" y="118"/>
                  <a:pt x="802" y="122"/>
                </a:cubicBezTo>
                <a:cubicBezTo>
                  <a:pt x="803" y="123"/>
                  <a:pt x="804" y="122"/>
                  <a:pt x="805" y="125"/>
                </a:cubicBezTo>
                <a:cubicBezTo>
                  <a:pt x="801" y="124"/>
                  <a:pt x="795" y="124"/>
                  <a:pt x="790" y="123"/>
                </a:cubicBezTo>
                <a:cubicBezTo>
                  <a:pt x="787" y="123"/>
                  <a:pt x="784" y="119"/>
                  <a:pt x="784" y="123"/>
                </a:cubicBezTo>
                <a:cubicBezTo>
                  <a:pt x="783" y="120"/>
                  <a:pt x="778" y="118"/>
                  <a:pt x="780" y="117"/>
                </a:cubicBezTo>
                <a:cubicBezTo>
                  <a:pt x="786" y="117"/>
                  <a:pt x="793" y="118"/>
                  <a:pt x="797" y="116"/>
                </a:cubicBezTo>
                <a:cubicBezTo>
                  <a:pt x="805" y="121"/>
                  <a:pt x="808" y="115"/>
                  <a:pt x="815" y="119"/>
                </a:cubicBezTo>
                <a:cubicBezTo>
                  <a:pt x="818" y="116"/>
                  <a:pt x="822" y="120"/>
                  <a:pt x="826" y="119"/>
                </a:cubicBezTo>
                <a:cubicBezTo>
                  <a:pt x="828" y="118"/>
                  <a:pt x="830" y="119"/>
                  <a:pt x="831" y="117"/>
                </a:cubicBezTo>
                <a:cubicBezTo>
                  <a:pt x="833" y="121"/>
                  <a:pt x="836" y="119"/>
                  <a:pt x="839" y="120"/>
                </a:cubicBezTo>
                <a:cubicBezTo>
                  <a:pt x="843" y="118"/>
                  <a:pt x="847" y="122"/>
                  <a:pt x="852" y="121"/>
                </a:cubicBezTo>
                <a:cubicBezTo>
                  <a:pt x="855" y="120"/>
                  <a:pt x="859" y="121"/>
                  <a:pt x="861" y="120"/>
                </a:cubicBezTo>
                <a:cubicBezTo>
                  <a:pt x="864" y="122"/>
                  <a:pt x="864" y="119"/>
                  <a:pt x="865" y="117"/>
                </a:cubicBezTo>
                <a:cubicBezTo>
                  <a:pt x="865" y="119"/>
                  <a:pt x="866" y="120"/>
                  <a:pt x="869" y="121"/>
                </a:cubicBezTo>
                <a:cubicBezTo>
                  <a:pt x="870" y="120"/>
                  <a:pt x="871" y="121"/>
                  <a:pt x="873" y="122"/>
                </a:cubicBezTo>
                <a:cubicBezTo>
                  <a:pt x="876" y="120"/>
                  <a:pt x="877" y="121"/>
                  <a:pt x="881" y="120"/>
                </a:cubicBezTo>
                <a:cubicBezTo>
                  <a:pt x="880" y="118"/>
                  <a:pt x="883" y="120"/>
                  <a:pt x="884" y="120"/>
                </a:cubicBezTo>
                <a:cubicBezTo>
                  <a:pt x="884" y="121"/>
                  <a:pt x="884" y="121"/>
                  <a:pt x="884" y="121"/>
                </a:cubicBezTo>
                <a:cubicBezTo>
                  <a:pt x="885" y="117"/>
                  <a:pt x="890" y="126"/>
                  <a:pt x="891" y="121"/>
                </a:cubicBezTo>
                <a:cubicBezTo>
                  <a:pt x="893" y="123"/>
                  <a:pt x="893" y="123"/>
                  <a:pt x="893" y="123"/>
                </a:cubicBezTo>
                <a:cubicBezTo>
                  <a:pt x="894" y="121"/>
                  <a:pt x="894" y="116"/>
                  <a:pt x="897" y="118"/>
                </a:cubicBezTo>
                <a:cubicBezTo>
                  <a:pt x="899" y="120"/>
                  <a:pt x="901" y="119"/>
                  <a:pt x="902" y="120"/>
                </a:cubicBezTo>
                <a:cubicBezTo>
                  <a:pt x="902" y="119"/>
                  <a:pt x="902" y="119"/>
                  <a:pt x="902" y="119"/>
                </a:cubicBezTo>
                <a:cubicBezTo>
                  <a:pt x="906" y="123"/>
                  <a:pt x="908" y="117"/>
                  <a:pt x="911" y="121"/>
                </a:cubicBezTo>
                <a:cubicBezTo>
                  <a:pt x="913" y="122"/>
                  <a:pt x="915" y="119"/>
                  <a:pt x="917" y="120"/>
                </a:cubicBezTo>
                <a:cubicBezTo>
                  <a:pt x="916" y="119"/>
                  <a:pt x="917" y="118"/>
                  <a:pt x="917" y="117"/>
                </a:cubicBezTo>
                <a:cubicBezTo>
                  <a:pt x="914" y="115"/>
                  <a:pt x="911" y="119"/>
                  <a:pt x="908" y="116"/>
                </a:cubicBezTo>
                <a:cubicBezTo>
                  <a:pt x="904" y="112"/>
                  <a:pt x="904" y="120"/>
                  <a:pt x="899" y="116"/>
                </a:cubicBezTo>
                <a:cubicBezTo>
                  <a:pt x="900" y="117"/>
                  <a:pt x="898" y="117"/>
                  <a:pt x="897" y="117"/>
                </a:cubicBezTo>
                <a:cubicBezTo>
                  <a:pt x="897" y="117"/>
                  <a:pt x="898" y="117"/>
                  <a:pt x="898" y="116"/>
                </a:cubicBezTo>
                <a:cubicBezTo>
                  <a:pt x="894" y="116"/>
                  <a:pt x="894" y="116"/>
                  <a:pt x="894" y="116"/>
                </a:cubicBezTo>
                <a:cubicBezTo>
                  <a:pt x="894" y="117"/>
                  <a:pt x="894" y="117"/>
                  <a:pt x="894" y="117"/>
                </a:cubicBezTo>
                <a:cubicBezTo>
                  <a:pt x="891" y="116"/>
                  <a:pt x="887" y="117"/>
                  <a:pt x="884" y="117"/>
                </a:cubicBezTo>
                <a:cubicBezTo>
                  <a:pt x="883" y="119"/>
                  <a:pt x="883" y="119"/>
                  <a:pt x="883" y="119"/>
                </a:cubicBezTo>
                <a:cubicBezTo>
                  <a:pt x="882" y="118"/>
                  <a:pt x="882" y="118"/>
                  <a:pt x="881" y="118"/>
                </a:cubicBezTo>
                <a:cubicBezTo>
                  <a:pt x="881" y="117"/>
                  <a:pt x="880" y="116"/>
                  <a:pt x="879" y="115"/>
                </a:cubicBezTo>
                <a:cubicBezTo>
                  <a:pt x="876" y="114"/>
                  <a:pt x="875" y="120"/>
                  <a:pt x="872" y="115"/>
                </a:cubicBezTo>
                <a:cubicBezTo>
                  <a:pt x="870" y="116"/>
                  <a:pt x="868" y="117"/>
                  <a:pt x="865" y="116"/>
                </a:cubicBezTo>
                <a:cubicBezTo>
                  <a:pt x="865" y="115"/>
                  <a:pt x="864" y="115"/>
                  <a:pt x="863" y="115"/>
                </a:cubicBezTo>
                <a:cubicBezTo>
                  <a:pt x="863" y="115"/>
                  <a:pt x="863" y="115"/>
                  <a:pt x="863" y="115"/>
                </a:cubicBezTo>
                <a:cubicBezTo>
                  <a:pt x="861" y="113"/>
                  <a:pt x="857" y="113"/>
                  <a:pt x="856" y="111"/>
                </a:cubicBezTo>
                <a:cubicBezTo>
                  <a:pt x="855" y="110"/>
                  <a:pt x="854" y="112"/>
                  <a:pt x="853" y="110"/>
                </a:cubicBezTo>
                <a:cubicBezTo>
                  <a:pt x="851" y="109"/>
                  <a:pt x="851" y="110"/>
                  <a:pt x="850" y="111"/>
                </a:cubicBezTo>
                <a:cubicBezTo>
                  <a:pt x="850" y="112"/>
                  <a:pt x="852" y="112"/>
                  <a:pt x="852" y="113"/>
                </a:cubicBezTo>
                <a:cubicBezTo>
                  <a:pt x="849" y="111"/>
                  <a:pt x="849" y="111"/>
                  <a:pt x="849" y="111"/>
                </a:cubicBezTo>
                <a:cubicBezTo>
                  <a:pt x="847" y="111"/>
                  <a:pt x="842" y="110"/>
                  <a:pt x="840" y="111"/>
                </a:cubicBezTo>
                <a:cubicBezTo>
                  <a:pt x="839" y="110"/>
                  <a:pt x="839" y="111"/>
                  <a:pt x="838" y="110"/>
                </a:cubicBezTo>
                <a:cubicBezTo>
                  <a:pt x="838" y="113"/>
                  <a:pt x="838" y="113"/>
                  <a:pt x="838" y="113"/>
                </a:cubicBezTo>
                <a:cubicBezTo>
                  <a:pt x="829" y="107"/>
                  <a:pt x="822" y="112"/>
                  <a:pt x="813" y="109"/>
                </a:cubicBezTo>
                <a:cubicBezTo>
                  <a:pt x="810" y="109"/>
                  <a:pt x="807" y="108"/>
                  <a:pt x="805" y="110"/>
                </a:cubicBezTo>
                <a:cubicBezTo>
                  <a:pt x="805" y="104"/>
                  <a:pt x="797" y="108"/>
                  <a:pt x="800" y="104"/>
                </a:cubicBezTo>
                <a:cubicBezTo>
                  <a:pt x="802" y="106"/>
                  <a:pt x="804" y="103"/>
                  <a:pt x="806" y="107"/>
                </a:cubicBezTo>
                <a:cubicBezTo>
                  <a:pt x="806" y="102"/>
                  <a:pt x="811" y="111"/>
                  <a:pt x="812" y="106"/>
                </a:cubicBezTo>
                <a:cubicBezTo>
                  <a:pt x="813" y="106"/>
                  <a:pt x="815" y="108"/>
                  <a:pt x="816" y="107"/>
                </a:cubicBezTo>
                <a:cubicBezTo>
                  <a:pt x="815" y="105"/>
                  <a:pt x="816" y="105"/>
                  <a:pt x="818" y="106"/>
                </a:cubicBezTo>
                <a:cubicBezTo>
                  <a:pt x="817" y="106"/>
                  <a:pt x="817" y="106"/>
                  <a:pt x="817" y="106"/>
                </a:cubicBezTo>
                <a:cubicBezTo>
                  <a:pt x="819" y="108"/>
                  <a:pt x="819" y="106"/>
                  <a:pt x="820" y="106"/>
                </a:cubicBezTo>
                <a:cubicBezTo>
                  <a:pt x="820" y="104"/>
                  <a:pt x="817" y="103"/>
                  <a:pt x="816" y="102"/>
                </a:cubicBezTo>
                <a:cubicBezTo>
                  <a:pt x="813" y="101"/>
                  <a:pt x="810" y="98"/>
                  <a:pt x="807" y="100"/>
                </a:cubicBezTo>
                <a:cubicBezTo>
                  <a:pt x="807" y="102"/>
                  <a:pt x="807" y="102"/>
                  <a:pt x="807" y="102"/>
                </a:cubicBezTo>
                <a:cubicBezTo>
                  <a:pt x="807" y="101"/>
                  <a:pt x="805" y="99"/>
                  <a:pt x="805" y="98"/>
                </a:cubicBezTo>
                <a:cubicBezTo>
                  <a:pt x="804" y="98"/>
                  <a:pt x="804" y="97"/>
                  <a:pt x="802" y="97"/>
                </a:cubicBezTo>
                <a:cubicBezTo>
                  <a:pt x="805" y="102"/>
                  <a:pt x="805" y="102"/>
                  <a:pt x="805" y="102"/>
                </a:cubicBezTo>
                <a:cubicBezTo>
                  <a:pt x="803" y="100"/>
                  <a:pt x="802" y="99"/>
                  <a:pt x="800" y="97"/>
                </a:cubicBezTo>
                <a:cubicBezTo>
                  <a:pt x="799" y="98"/>
                  <a:pt x="800" y="100"/>
                  <a:pt x="801" y="101"/>
                </a:cubicBezTo>
                <a:cubicBezTo>
                  <a:pt x="800" y="101"/>
                  <a:pt x="800" y="101"/>
                  <a:pt x="800" y="101"/>
                </a:cubicBezTo>
                <a:cubicBezTo>
                  <a:pt x="799" y="102"/>
                  <a:pt x="799" y="102"/>
                  <a:pt x="799" y="102"/>
                </a:cubicBezTo>
                <a:cubicBezTo>
                  <a:pt x="798" y="101"/>
                  <a:pt x="798" y="99"/>
                  <a:pt x="799" y="97"/>
                </a:cubicBezTo>
                <a:cubicBezTo>
                  <a:pt x="797" y="97"/>
                  <a:pt x="797" y="98"/>
                  <a:pt x="795" y="97"/>
                </a:cubicBezTo>
                <a:cubicBezTo>
                  <a:pt x="797" y="97"/>
                  <a:pt x="796" y="94"/>
                  <a:pt x="795" y="93"/>
                </a:cubicBezTo>
                <a:cubicBezTo>
                  <a:pt x="799" y="92"/>
                  <a:pt x="799" y="92"/>
                  <a:pt x="799" y="92"/>
                </a:cubicBezTo>
                <a:cubicBezTo>
                  <a:pt x="795" y="90"/>
                  <a:pt x="799" y="88"/>
                  <a:pt x="795" y="86"/>
                </a:cubicBezTo>
                <a:cubicBezTo>
                  <a:pt x="800" y="86"/>
                  <a:pt x="800" y="86"/>
                  <a:pt x="800" y="86"/>
                </a:cubicBezTo>
                <a:cubicBezTo>
                  <a:pt x="800" y="85"/>
                  <a:pt x="800" y="85"/>
                  <a:pt x="800" y="85"/>
                </a:cubicBezTo>
                <a:cubicBezTo>
                  <a:pt x="796" y="87"/>
                  <a:pt x="796" y="80"/>
                  <a:pt x="793" y="79"/>
                </a:cubicBezTo>
                <a:cubicBezTo>
                  <a:pt x="795" y="78"/>
                  <a:pt x="796" y="77"/>
                  <a:pt x="798" y="76"/>
                </a:cubicBezTo>
                <a:cubicBezTo>
                  <a:pt x="799" y="79"/>
                  <a:pt x="799" y="79"/>
                  <a:pt x="799" y="79"/>
                </a:cubicBezTo>
                <a:cubicBezTo>
                  <a:pt x="798" y="78"/>
                  <a:pt x="798" y="78"/>
                  <a:pt x="798" y="79"/>
                </a:cubicBezTo>
                <a:cubicBezTo>
                  <a:pt x="800" y="82"/>
                  <a:pt x="804" y="83"/>
                  <a:pt x="805" y="86"/>
                </a:cubicBezTo>
                <a:cubicBezTo>
                  <a:pt x="808" y="88"/>
                  <a:pt x="812" y="90"/>
                  <a:pt x="814" y="89"/>
                </a:cubicBezTo>
                <a:cubicBezTo>
                  <a:pt x="815" y="87"/>
                  <a:pt x="816" y="88"/>
                  <a:pt x="817" y="88"/>
                </a:cubicBezTo>
                <a:cubicBezTo>
                  <a:pt x="817" y="88"/>
                  <a:pt x="817" y="88"/>
                  <a:pt x="817" y="88"/>
                </a:cubicBezTo>
                <a:cubicBezTo>
                  <a:pt x="815" y="88"/>
                  <a:pt x="815" y="88"/>
                  <a:pt x="815" y="88"/>
                </a:cubicBezTo>
                <a:cubicBezTo>
                  <a:pt x="816" y="91"/>
                  <a:pt x="818" y="94"/>
                  <a:pt x="821" y="94"/>
                </a:cubicBezTo>
                <a:cubicBezTo>
                  <a:pt x="827" y="94"/>
                  <a:pt x="827" y="94"/>
                  <a:pt x="827" y="94"/>
                </a:cubicBezTo>
                <a:cubicBezTo>
                  <a:pt x="826" y="92"/>
                  <a:pt x="824" y="91"/>
                  <a:pt x="822" y="90"/>
                </a:cubicBezTo>
                <a:cubicBezTo>
                  <a:pt x="821" y="90"/>
                  <a:pt x="824" y="94"/>
                  <a:pt x="821" y="93"/>
                </a:cubicBezTo>
                <a:cubicBezTo>
                  <a:pt x="820" y="93"/>
                  <a:pt x="820" y="92"/>
                  <a:pt x="819" y="91"/>
                </a:cubicBezTo>
                <a:cubicBezTo>
                  <a:pt x="821" y="89"/>
                  <a:pt x="821" y="89"/>
                  <a:pt x="821" y="89"/>
                </a:cubicBezTo>
                <a:cubicBezTo>
                  <a:pt x="818" y="88"/>
                  <a:pt x="818" y="88"/>
                  <a:pt x="818" y="88"/>
                </a:cubicBezTo>
                <a:cubicBezTo>
                  <a:pt x="819" y="88"/>
                  <a:pt x="818" y="87"/>
                  <a:pt x="818" y="87"/>
                </a:cubicBezTo>
                <a:cubicBezTo>
                  <a:pt x="817" y="86"/>
                  <a:pt x="815" y="84"/>
                  <a:pt x="815" y="83"/>
                </a:cubicBezTo>
                <a:cubicBezTo>
                  <a:pt x="817" y="80"/>
                  <a:pt x="820" y="86"/>
                  <a:pt x="821" y="83"/>
                </a:cubicBezTo>
                <a:cubicBezTo>
                  <a:pt x="819" y="81"/>
                  <a:pt x="819" y="81"/>
                  <a:pt x="819" y="81"/>
                </a:cubicBezTo>
                <a:cubicBezTo>
                  <a:pt x="818" y="80"/>
                  <a:pt x="820" y="81"/>
                  <a:pt x="821" y="80"/>
                </a:cubicBezTo>
                <a:cubicBezTo>
                  <a:pt x="822" y="82"/>
                  <a:pt x="822" y="82"/>
                  <a:pt x="822" y="82"/>
                </a:cubicBezTo>
                <a:cubicBezTo>
                  <a:pt x="822" y="83"/>
                  <a:pt x="822" y="83"/>
                  <a:pt x="822" y="83"/>
                </a:cubicBezTo>
                <a:cubicBezTo>
                  <a:pt x="823" y="83"/>
                  <a:pt x="824" y="85"/>
                  <a:pt x="824" y="84"/>
                </a:cubicBezTo>
                <a:cubicBezTo>
                  <a:pt x="823" y="83"/>
                  <a:pt x="824" y="80"/>
                  <a:pt x="822" y="79"/>
                </a:cubicBezTo>
                <a:cubicBezTo>
                  <a:pt x="826" y="78"/>
                  <a:pt x="830" y="84"/>
                  <a:pt x="833" y="82"/>
                </a:cubicBezTo>
                <a:cubicBezTo>
                  <a:pt x="834" y="84"/>
                  <a:pt x="836" y="85"/>
                  <a:pt x="837" y="85"/>
                </a:cubicBezTo>
                <a:cubicBezTo>
                  <a:pt x="837" y="85"/>
                  <a:pt x="838" y="85"/>
                  <a:pt x="839" y="85"/>
                </a:cubicBezTo>
                <a:cubicBezTo>
                  <a:pt x="842" y="87"/>
                  <a:pt x="844" y="90"/>
                  <a:pt x="847" y="90"/>
                </a:cubicBezTo>
                <a:cubicBezTo>
                  <a:pt x="848" y="88"/>
                  <a:pt x="845" y="87"/>
                  <a:pt x="845" y="85"/>
                </a:cubicBezTo>
                <a:cubicBezTo>
                  <a:pt x="847" y="86"/>
                  <a:pt x="847" y="87"/>
                  <a:pt x="848" y="89"/>
                </a:cubicBezTo>
                <a:cubicBezTo>
                  <a:pt x="849" y="91"/>
                  <a:pt x="850" y="89"/>
                  <a:pt x="851" y="90"/>
                </a:cubicBezTo>
                <a:cubicBezTo>
                  <a:pt x="851" y="89"/>
                  <a:pt x="850" y="88"/>
                  <a:pt x="849" y="87"/>
                </a:cubicBezTo>
                <a:cubicBezTo>
                  <a:pt x="850" y="85"/>
                  <a:pt x="852" y="88"/>
                  <a:pt x="853" y="88"/>
                </a:cubicBezTo>
                <a:cubicBezTo>
                  <a:pt x="855" y="91"/>
                  <a:pt x="858" y="90"/>
                  <a:pt x="860" y="91"/>
                </a:cubicBezTo>
                <a:cubicBezTo>
                  <a:pt x="863" y="90"/>
                  <a:pt x="863" y="90"/>
                  <a:pt x="863" y="90"/>
                </a:cubicBezTo>
                <a:cubicBezTo>
                  <a:pt x="865" y="93"/>
                  <a:pt x="866" y="91"/>
                  <a:pt x="867" y="91"/>
                </a:cubicBezTo>
                <a:cubicBezTo>
                  <a:pt x="867" y="91"/>
                  <a:pt x="868" y="90"/>
                  <a:pt x="867" y="90"/>
                </a:cubicBezTo>
                <a:cubicBezTo>
                  <a:pt x="867" y="89"/>
                  <a:pt x="866" y="90"/>
                  <a:pt x="865" y="89"/>
                </a:cubicBezTo>
                <a:cubicBezTo>
                  <a:pt x="866" y="88"/>
                  <a:pt x="866" y="88"/>
                  <a:pt x="866" y="88"/>
                </a:cubicBezTo>
                <a:cubicBezTo>
                  <a:pt x="863" y="86"/>
                  <a:pt x="863" y="86"/>
                  <a:pt x="863" y="86"/>
                </a:cubicBezTo>
                <a:cubicBezTo>
                  <a:pt x="864" y="84"/>
                  <a:pt x="869" y="89"/>
                  <a:pt x="869" y="86"/>
                </a:cubicBezTo>
                <a:cubicBezTo>
                  <a:pt x="872" y="88"/>
                  <a:pt x="875" y="89"/>
                  <a:pt x="877" y="89"/>
                </a:cubicBezTo>
                <a:cubicBezTo>
                  <a:pt x="875" y="86"/>
                  <a:pt x="875" y="86"/>
                  <a:pt x="875" y="86"/>
                </a:cubicBezTo>
                <a:cubicBezTo>
                  <a:pt x="877" y="85"/>
                  <a:pt x="880" y="89"/>
                  <a:pt x="881" y="85"/>
                </a:cubicBezTo>
                <a:cubicBezTo>
                  <a:pt x="882" y="86"/>
                  <a:pt x="882" y="86"/>
                  <a:pt x="882" y="86"/>
                </a:cubicBezTo>
                <a:cubicBezTo>
                  <a:pt x="882" y="85"/>
                  <a:pt x="882" y="85"/>
                  <a:pt x="882" y="85"/>
                </a:cubicBezTo>
                <a:cubicBezTo>
                  <a:pt x="884" y="88"/>
                  <a:pt x="886" y="86"/>
                  <a:pt x="887" y="84"/>
                </a:cubicBezTo>
                <a:cubicBezTo>
                  <a:pt x="889" y="85"/>
                  <a:pt x="891" y="85"/>
                  <a:pt x="893" y="87"/>
                </a:cubicBezTo>
                <a:cubicBezTo>
                  <a:pt x="893" y="85"/>
                  <a:pt x="893" y="85"/>
                  <a:pt x="893" y="85"/>
                </a:cubicBezTo>
                <a:cubicBezTo>
                  <a:pt x="891" y="84"/>
                  <a:pt x="889" y="84"/>
                  <a:pt x="887" y="83"/>
                </a:cubicBezTo>
                <a:cubicBezTo>
                  <a:pt x="888" y="80"/>
                  <a:pt x="888" y="80"/>
                  <a:pt x="888" y="80"/>
                </a:cubicBezTo>
                <a:cubicBezTo>
                  <a:pt x="885" y="77"/>
                  <a:pt x="884" y="82"/>
                  <a:pt x="881" y="79"/>
                </a:cubicBezTo>
                <a:cubicBezTo>
                  <a:pt x="879" y="81"/>
                  <a:pt x="878" y="77"/>
                  <a:pt x="876" y="77"/>
                </a:cubicBezTo>
                <a:cubicBezTo>
                  <a:pt x="874" y="80"/>
                  <a:pt x="874" y="80"/>
                  <a:pt x="874" y="80"/>
                </a:cubicBezTo>
                <a:cubicBezTo>
                  <a:pt x="872" y="74"/>
                  <a:pt x="867" y="79"/>
                  <a:pt x="863" y="75"/>
                </a:cubicBezTo>
                <a:cubicBezTo>
                  <a:pt x="857" y="73"/>
                  <a:pt x="853" y="76"/>
                  <a:pt x="847" y="75"/>
                </a:cubicBezTo>
                <a:cubicBezTo>
                  <a:pt x="847" y="76"/>
                  <a:pt x="847" y="76"/>
                  <a:pt x="847" y="76"/>
                </a:cubicBezTo>
                <a:cubicBezTo>
                  <a:pt x="840" y="70"/>
                  <a:pt x="831" y="73"/>
                  <a:pt x="824" y="68"/>
                </a:cubicBezTo>
                <a:cubicBezTo>
                  <a:pt x="825" y="70"/>
                  <a:pt x="824" y="72"/>
                  <a:pt x="825" y="73"/>
                </a:cubicBezTo>
                <a:cubicBezTo>
                  <a:pt x="825" y="74"/>
                  <a:pt x="823" y="74"/>
                  <a:pt x="822" y="74"/>
                </a:cubicBezTo>
                <a:cubicBezTo>
                  <a:pt x="819" y="72"/>
                  <a:pt x="817" y="73"/>
                  <a:pt x="815" y="72"/>
                </a:cubicBezTo>
                <a:cubicBezTo>
                  <a:pt x="815" y="71"/>
                  <a:pt x="814" y="70"/>
                  <a:pt x="813" y="69"/>
                </a:cubicBezTo>
                <a:cubicBezTo>
                  <a:pt x="809" y="69"/>
                  <a:pt x="802" y="69"/>
                  <a:pt x="801" y="74"/>
                </a:cubicBezTo>
                <a:cubicBezTo>
                  <a:pt x="799" y="73"/>
                  <a:pt x="797" y="71"/>
                  <a:pt x="795" y="72"/>
                </a:cubicBezTo>
                <a:cubicBezTo>
                  <a:pt x="795" y="69"/>
                  <a:pt x="792" y="71"/>
                  <a:pt x="791" y="70"/>
                </a:cubicBezTo>
                <a:cubicBezTo>
                  <a:pt x="791" y="71"/>
                  <a:pt x="791" y="71"/>
                  <a:pt x="791" y="71"/>
                </a:cubicBezTo>
                <a:cubicBezTo>
                  <a:pt x="790" y="68"/>
                  <a:pt x="783" y="66"/>
                  <a:pt x="785" y="63"/>
                </a:cubicBezTo>
                <a:cubicBezTo>
                  <a:pt x="787" y="59"/>
                  <a:pt x="796" y="72"/>
                  <a:pt x="794" y="62"/>
                </a:cubicBezTo>
                <a:cubicBezTo>
                  <a:pt x="792" y="59"/>
                  <a:pt x="792" y="59"/>
                  <a:pt x="792" y="59"/>
                </a:cubicBezTo>
                <a:cubicBezTo>
                  <a:pt x="792" y="59"/>
                  <a:pt x="794" y="59"/>
                  <a:pt x="794" y="59"/>
                </a:cubicBezTo>
                <a:cubicBezTo>
                  <a:pt x="793" y="61"/>
                  <a:pt x="796" y="63"/>
                  <a:pt x="798" y="64"/>
                </a:cubicBezTo>
                <a:cubicBezTo>
                  <a:pt x="801" y="64"/>
                  <a:pt x="802" y="63"/>
                  <a:pt x="803" y="61"/>
                </a:cubicBezTo>
                <a:cubicBezTo>
                  <a:pt x="804" y="61"/>
                  <a:pt x="804" y="61"/>
                  <a:pt x="804" y="61"/>
                </a:cubicBezTo>
                <a:cubicBezTo>
                  <a:pt x="803" y="65"/>
                  <a:pt x="803" y="65"/>
                  <a:pt x="803" y="65"/>
                </a:cubicBezTo>
                <a:cubicBezTo>
                  <a:pt x="803" y="66"/>
                  <a:pt x="804" y="66"/>
                  <a:pt x="804" y="65"/>
                </a:cubicBezTo>
                <a:cubicBezTo>
                  <a:pt x="804" y="64"/>
                  <a:pt x="804" y="64"/>
                  <a:pt x="806" y="65"/>
                </a:cubicBezTo>
                <a:cubicBezTo>
                  <a:pt x="806" y="59"/>
                  <a:pt x="806" y="59"/>
                  <a:pt x="806" y="59"/>
                </a:cubicBezTo>
                <a:cubicBezTo>
                  <a:pt x="808" y="60"/>
                  <a:pt x="808" y="60"/>
                  <a:pt x="808" y="60"/>
                </a:cubicBezTo>
                <a:cubicBezTo>
                  <a:pt x="806" y="60"/>
                  <a:pt x="807" y="62"/>
                  <a:pt x="807" y="63"/>
                </a:cubicBezTo>
                <a:cubicBezTo>
                  <a:pt x="809" y="63"/>
                  <a:pt x="811" y="63"/>
                  <a:pt x="813" y="65"/>
                </a:cubicBezTo>
                <a:cubicBezTo>
                  <a:pt x="815" y="66"/>
                  <a:pt x="815" y="64"/>
                  <a:pt x="816" y="63"/>
                </a:cubicBezTo>
                <a:cubicBezTo>
                  <a:pt x="813" y="59"/>
                  <a:pt x="813" y="59"/>
                  <a:pt x="813" y="59"/>
                </a:cubicBezTo>
                <a:cubicBezTo>
                  <a:pt x="816" y="58"/>
                  <a:pt x="819" y="62"/>
                  <a:pt x="822" y="59"/>
                </a:cubicBezTo>
                <a:cubicBezTo>
                  <a:pt x="827" y="60"/>
                  <a:pt x="830" y="61"/>
                  <a:pt x="835" y="62"/>
                </a:cubicBezTo>
                <a:cubicBezTo>
                  <a:pt x="838" y="58"/>
                  <a:pt x="845" y="64"/>
                  <a:pt x="849" y="62"/>
                </a:cubicBezTo>
                <a:cubicBezTo>
                  <a:pt x="854" y="63"/>
                  <a:pt x="854" y="63"/>
                  <a:pt x="854" y="63"/>
                </a:cubicBezTo>
                <a:cubicBezTo>
                  <a:pt x="854" y="64"/>
                  <a:pt x="853" y="64"/>
                  <a:pt x="854" y="65"/>
                </a:cubicBezTo>
                <a:cubicBezTo>
                  <a:pt x="855" y="66"/>
                  <a:pt x="856" y="66"/>
                  <a:pt x="856" y="65"/>
                </a:cubicBezTo>
                <a:cubicBezTo>
                  <a:pt x="854" y="63"/>
                  <a:pt x="856" y="61"/>
                  <a:pt x="855" y="59"/>
                </a:cubicBezTo>
                <a:cubicBezTo>
                  <a:pt x="857" y="60"/>
                  <a:pt x="857" y="60"/>
                  <a:pt x="857" y="60"/>
                </a:cubicBezTo>
                <a:cubicBezTo>
                  <a:pt x="857" y="60"/>
                  <a:pt x="857" y="61"/>
                  <a:pt x="857" y="62"/>
                </a:cubicBezTo>
                <a:cubicBezTo>
                  <a:pt x="857" y="62"/>
                  <a:pt x="858" y="63"/>
                  <a:pt x="858" y="63"/>
                </a:cubicBezTo>
                <a:cubicBezTo>
                  <a:pt x="860" y="62"/>
                  <a:pt x="857" y="59"/>
                  <a:pt x="859" y="59"/>
                </a:cubicBezTo>
                <a:cubicBezTo>
                  <a:pt x="860" y="62"/>
                  <a:pt x="860" y="62"/>
                  <a:pt x="860" y="62"/>
                </a:cubicBezTo>
                <a:cubicBezTo>
                  <a:pt x="861" y="62"/>
                  <a:pt x="864" y="63"/>
                  <a:pt x="865" y="64"/>
                </a:cubicBezTo>
                <a:cubicBezTo>
                  <a:pt x="866" y="63"/>
                  <a:pt x="869" y="63"/>
                  <a:pt x="870" y="65"/>
                </a:cubicBezTo>
                <a:cubicBezTo>
                  <a:pt x="876" y="67"/>
                  <a:pt x="873" y="61"/>
                  <a:pt x="875" y="58"/>
                </a:cubicBezTo>
                <a:cubicBezTo>
                  <a:pt x="877" y="59"/>
                  <a:pt x="880" y="59"/>
                  <a:pt x="880" y="57"/>
                </a:cubicBezTo>
                <a:cubicBezTo>
                  <a:pt x="876" y="56"/>
                  <a:pt x="873" y="57"/>
                  <a:pt x="871" y="58"/>
                </a:cubicBezTo>
                <a:cubicBezTo>
                  <a:pt x="871" y="61"/>
                  <a:pt x="871" y="61"/>
                  <a:pt x="871" y="61"/>
                </a:cubicBezTo>
                <a:cubicBezTo>
                  <a:pt x="869" y="59"/>
                  <a:pt x="869" y="59"/>
                  <a:pt x="869" y="59"/>
                </a:cubicBezTo>
                <a:cubicBezTo>
                  <a:pt x="868" y="61"/>
                  <a:pt x="868" y="61"/>
                  <a:pt x="868" y="61"/>
                </a:cubicBezTo>
                <a:cubicBezTo>
                  <a:pt x="867" y="57"/>
                  <a:pt x="867" y="57"/>
                  <a:pt x="867" y="57"/>
                </a:cubicBezTo>
                <a:cubicBezTo>
                  <a:pt x="866" y="58"/>
                  <a:pt x="865" y="56"/>
                  <a:pt x="865" y="58"/>
                </a:cubicBezTo>
                <a:cubicBezTo>
                  <a:pt x="862" y="56"/>
                  <a:pt x="859" y="58"/>
                  <a:pt x="857" y="56"/>
                </a:cubicBezTo>
                <a:cubicBezTo>
                  <a:pt x="857" y="56"/>
                  <a:pt x="857" y="56"/>
                  <a:pt x="857" y="56"/>
                </a:cubicBezTo>
                <a:cubicBezTo>
                  <a:pt x="855" y="58"/>
                  <a:pt x="851" y="54"/>
                  <a:pt x="850" y="57"/>
                </a:cubicBezTo>
                <a:cubicBezTo>
                  <a:pt x="848" y="55"/>
                  <a:pt x="848" y="55"/>
                  <a:pt x="848" y="55"/>
                </a:cubicBezTo>
                <a:cubicBezTo>
                  <a:pt x="847" y="57"/>
                  <a:pt x="847" y="57"/>
                  <a:pt x="847" y="57"/>
                </a:cubicBezTo>
                <a:cubicBezTo>
                  <a:pt x="843" y="55"/>
                  <a:pt x="839" y="55"/>
                  <a:pt x="836" y="54"/>
                </a:cubicBezTo>
                <a:cubicBezTo>
                  <a:pt x="837" y="52"/>
                  <a:pt x="834" y="50"/>
                  <a:pt x="833" y="48"/>
                </a:cubicBezTo>
                <a:cubicBezTo>
                  <a:pt x="832" y="47"/>
                  <a:pt x="833" y="49"/>
                  <a:pt x="833" y="50"/>
                </a:cubicBezTo>
                <a:cubicBezTo>
                  <a:pt x="833" y="51"/>
                  <a:pt x="833" y="51"/>
                  <a:pt x="833" y="51"/>
                </a:cubicBezTo>
                <a:cubicBezTo>
                  <a:pt x="830" y="49"/>
                  <a:pt x="833" y="56"/>
                  <a:pt x="829" y="53"/>
                </a:cubicBezTo>
                <a:cubicBezTo>
                  <a:pt x="828" y="55"/>
                  <a:pt x="828" y="55"/>
                  <a:pt x="828" y="55"/>
                </a:cubicBezTo>
                <a:cubicBezTo>
                  <a:pt x="826" y="52"/>
                  <a:pt x="822" y="54"/>
                  <a:pt x="819" y="50"/>
                </a:cubicBezTo>
                <a:cubicBezTo>
                  <a:pt x="818" y="51"/>
                  <a:pt x="818" y="56"/>
                  <a:pt x="814" y="52"/>
                </a:cubicBezTo>
                <a:cubicBezTo>
                  <a:pt x="812" y="52"/>
                  <a:pt x="810" y="51"/>
                  <a:pt x="809" y="52"/>
                </a:cubicBezTo>
                <a:cubicBezTo>
                  <a:pt x="807" y="50"/>
                  <a:pt x="806" y="54"/>
                  <a:pt x="805" y="50"/>
                </a:cubicBezTo>
                <a:cubicBezTo>
                  <a:pt x="802" y="55"/>
                  <a:pt x="799" y="44"/>
                  <a:pt x="795" y="47"/>
                </a:cubicBezTo>
                <a:cubicBezTo>
                  <a:pt x="794" y="46"/>
                  <a:pt x="794" y="46"/>
                  <a:pt x="794" y="46"/>
                </a:cubicBezTo>
                <a:cubicBezTo>
                  <a:pt x="799" y="46"/>
                  <a:pt x="799" y="46"/>
                  <a:pt x="799" y="46"/>
                </a:cubicBezTo>
                <a:cubicBezTo>
                  <a:pt x="799" y="47"/>
                  <a:pt x="800" y="47"/>
                  <a:pt x="800" y="47"/>
                </a:cubicBezTo>
                <a:cubicBezTo>
                  <a:pt x="800" y="47"/>
                  <a:pt x="800" y="47"/>
                  <a:pt x="800" y="47"/>
                </a:cubicBezTo>
                <a:cubicBezTo>
                  <a:pt x="800" y="44"/>
                  <a:pt x="797" y="45"/>
                  <a:pt x="795" y="44"/>
                </a:cubicBezTo>
                <a:cubicBezTo>
                  <a:pt x="791" y="44"/>
                  <a:pt x="791" y="44"/>
                  <a:pt x="791" y="44"/>
                </a:cubicBezTo>
                <a:cubicBezTo>
                  <a:pt x="792" y="43"/>
                  <a:pt x="792" y="42"/>
                  <a:pt x="791" y="42"/>
                </a:cubicBezTo>
                <a:cubicBezTo>
                  <a:pt x="791" y="39"/>
                  <a:pt x="794" y="44"/>
                  <a:pt x="795" y="42"/>
                </a:cubicBezTo>
                <a:cubicBezTo>
                  <a:pt x="796" y="44"/>
                  <a:pt x="797" y="42"/>
                  <a:pt x="799" y="43"/>
                </a:cubicBezTo>
                <a:cubicBezTo>
                  <a:pt x="800" y="42"/>
                  <a:pt x="800" y="42"/>
                  <a:pt x="800" y="42"/>
                </a:cubicBezTo>
                <a:cubicBezTo>
                  <a:pt x="802" y="46"/>
                  <a:pt x="806" y="47"/>
                  <a:pt x="809" y="47"/>
                </a:cubicBezTo>
                <a:cubicBezTo>
                  <a:pt x="810" y="47"/>
                  <a:pt x="810" y="45"/>
                  <a:pt x="811" y="44"/>
                </a:cubicBezTo>
                <a:cubicBezTo>
                  <a:pt x="811" y="46"/>
                  <a:pt x="812" y="47"/>
                  <a:pt x="813" y="48"/>
                </a:cubicBezTo>
                <a:cubicBezTo>
                  <a:pt x="813" y="48"/>
                  <a:pt x="813" y="48"/>
                  <a:pt x="814" y="47"/>
                </a:cubicBezTo>
                <a:cubicBezTo>
                  <a:pt x="816" y="49"/>
                  <a:pt x="816" y="47"/>
                  <a:pt x="818" y="46"/>
                </a:cubicBezTo>
                <a:cubicBezTo>
                  <a:pt x="817" y="43"/>
                  <a:pt x="817" y="43"/>
                  <a:pt x="817" y="43"/>
                </a:cubicBezTo>
                <a:cubicBezTo>
                  <a:pt x="820" y="44"/>
                  <a:pt x="822" y="42"/>
                  <a:pt x="825" y="44"/>
                </a:cubicBezTo>
                <a:cubicBezTo>
                  <a:pt x="826" y="45"/>
                  <a:pt x="827" y="42"/>
                  <a:pt x="828" y="44"/>
                </a:cubicBezTo>
                <a:cubicBezTo>
                  <a:pt x="831" y="44"/>
                  <a:pt x="836" y="43"/>
                  <a:pt x="840" y="47"/>
                </a:cubicBezTo>
                <a:cubicBezTo>
                  <a:pt x="840" y="44"/>
                  <a:pt x="849" y="49"/>
                  <a:pt x="844" y="43"/>
                </a:cubicBezTo>
                <a:cubicBezTo>
                  <a:pt x="846" y="45"/>
                  <a:pt x="848" y="43"/>
                  <a:pt x="849" y="46"/>
                </a:cubicBezTo>
                <a:cubicBezTo>
                  <a:pt x="854" y="45"/>
                  <a:pt x="854" y="45"/>
                  <a:pt x="854" y="45"/>
                </a:cubicBezTo>
                <a:cubicBezTo>
                  <a:pt x="854" y="45"/>
                  <a:pt x="853" y="46"/>
                  <a:pt x="853" y="46"/>
                </a:cubicBezTo>
                <a:cubicBezTo>
                  <a:pt x="857" y="45"/>
                  <a:pt x="863" y="50"/>
                  <a:pt x="866" y="46"/>
                </a:cubicBezTo>
                <a:cubicBezTo>
                  <a:pt x="868" y="46"/>
                  <a:pt x="871" y="46"/>
                  <a:pt x="872" y="46"/>
                </a:cubicBezTo>
                <a:cubicBezTo>
                  <a:pt x="878" y="46"/>
                  <a:pt x="883" y="44"/>
                  <a:pt x="888" y="46"/>
                </a:cubicBezTo>
                <a:cubicBezTo>
                  <a:pt x="889" y="48"/>
                  <a:pt x="889" y="48"/>
                  <a:pt x="889" y="48"/>
                </a:cubicBezTo>
                <a:cubicBezTo>
                  <a:pt x="892" y="49"/>
                  <a:pt x="894" y="48"/>
                  <a:pt x="897" y="48"/>
                </a:cubicBezTo>
                <a:cubicBezTo>
                  <a:pt x="897" y="47"/>
                  <a:pt x="895" y="46"/>
                  <a:pt x="896" y="45"/>
                </a:cubicBezTo>
                <a:cubicBezTo>
                  <a:pt x="896" y="48"/>
                  <a:pt x="899" y="48"/>
                  <a:pt x="900" y="47"/>
                </a:cubicBezTo>
                <a:cubicBezTo>
                  <a:pt x="902" y="46"/>
                  <a:pt x="900" y="46"/>
                  <a:pt x="900" y="45"/>
                </a:cubicBezTo>
                <a:cubicBezTo>
                  <a:pt x="910" y="44"/>
                  <a:pt x="921" y="41"/>
                  <a:pt x="932" y="45"/>
                </a:cubicBezTo>
                <a:cubicBezTo>
                  <a:pt x="932" y="42"/>
                  <a:pt x="932" y="42"/>
                  <a:pt x="932" y="42"/>
                </a:cubicBezTo>
                <a:cubicBezTo>
                  <a:pt x="934" y="43"/>
                  <a:pt x="937" y="45"/>
                  <a:pt x="938" y="44"/>
                </a:cubicBezTo>
                <a:cubicBezTo>
                  <a:pt x="939" y="41"/>
                  <a:pt x="939" y="41"/>
                  <a:pt x="939" y="41"/>
                </a:cubicBezTo>
                <a:cubicBezTo>
                  <a:pt x="940" y="44"/>
                  <a:pt x="942" y="43"/>
                  <a:pt x="943" y="44"/>
                </a:cubicBezTo>
                <a:cubicBezTo>
                  <a:pt x="943" y="41"/>
                  <a:pt x="943" y="41"/>
                  <a:pt x="943" y="41"/>
                </a:cubicBezTo>
                <a:cubicBezTo>
                  <a:pt x="943" y="42"/>
                  <a:pt x="944" y="44"/>
                  <a:pt x="946" y="44"/>
                </a:cubicBezTo>
                <a:cubicBezTo>
                  <a:pt x="946" y="41"/>
                  <a:pt x="955" y="49"/>
                  <a:pt x="950" y="42"/>
                </a:cubicBezTo>
                <a:cubicBezTo>
                  <a:pt x="952" y="43"/>
                  <a:pt x="955" y="43"/>
                  <a:pt x="956" y="47"/>
                </a:cubicBezTo>
                <a:cubicBezTo>
                  <a:pt x="956" y="45"/>
                  <a:pt x="957" y="43"/>
                  <a:pt x="959" y="43"/>
                </a:cubicBezTo>
                <a:cubicBezTo>
                  <a:pt x="963" y="47"/>
                  <a:pt x="969" y="39"/>
                  <a:pt x="974" y="47"/>
                </a:cubicBezTo>
                <a:cubicBezTo>
                  <a:pt x="974" y="42"/>
                  <a:pt x="980" y="46"/>
                  <a:pt x="980" y="44"/>
                </a:cubicBezTo>
                <a:cubicBezTo>
                  <a:pt x="982" y="45"/>
                  <a:pt x="985" y="44"/>
                  <a:pt x="986" y="46"/>
                </a:cubicBezTo>
                <a:cubicBezTo>
                  <a:pt x="987" y="43"/>
                  <a:pt x="990" y="47"/>
                  <a:pt x="990" y="44"/>
                </a:cubicBezTo>
                <a:cubicBezTo>
                  <a:pt x="995" y="49"/>
                  <a:pt x="998" y="47"/>
                  <a:pt x="1002" y="48"/>
                </a:cubicBezTo>
                <a:cubicBezTo>
                  <a:pt x="1002" y="46"/>
                  <a:pt x="997" y="46"/>
                  <a:pt x="1000" y="44"/>
                </a:cubicBezTo>
                <a:cubicBezTo>
                  <a:pt x="1003" y="43"/>
                  <a:pt x="1004" y="48"/>
                  <a:pt x="1007" y="47"/>
                </a:cubicBezTo>
                <a:cubicBezTo>
                  <a:pt x="1009" y="47"/>
                  <a:pt x="1012" y="49"/>
                  <a:pt x="1013" y="47"/>
                </a:cubicBezTo>
                <a:cubicBezTo>
                  <a:pt x="1012" y="47"/>
                  <a:pt x="1012" y="46"/>
                  <a:pt x="1012" y="45"/>
                </a:cubicBezTo>
                <a:cubicBezTo>
                  <a:pt x="1014" y="45"/>
                  <a:pt x="1016" y="45"/>
                  <a:pt x="1018" y="47"/>
                </a:cubicBezTo>
                <a:cubicBezTo>
                  <a:pt x="1019" y="44"/>
                  <a:pt x="1019" y="44"/>
                  <a:pt x="1019" y="44"/>
                </a:cubicBezTo>
                <a:cubicBezTo>
                  <a:pt x="1027" y="48"/>
                  <a:pt x="1031" y="39"/>
                  <a:pt x="1038" y="41"/>
                </a:cubicBezTo>
                <a:cubicBezTo>
                  <a:pt x="1040" y="40"/>
                  <a:pt x="1040" y="38"/>
                  <a:pt x="1041" y="37"/>
                </a:cubicBezTo>
                <a:cubicBezTo>
                  <a:pt x="1036" y="34"/>
                  <a:pt x="1036" y="34"/>
                  <a:pt x="1036" y="34"/>
                </a:cubicBezTo>
                <a:cubicBezTo>
                  <a:pt x="1036" y="34"/>
                  <a:pt x="1037" y="35"/>
                  <a:pt x="1037" y="36"/>
                </a:cubicBezTo>
                <a:cubicBezTo>
                  <a:pt x="1034" y="34"/>
                  <a:pt x="1037" y="31"/>
                  <a:pt x="1033" y="32"/>
                </a:cubicBezTo>
                <a:cubicBezTo>
                  <a:pt x="1035" y="29"/>
                  <a:pt x="1036" y="27"/>
                  <a:pt x="1039" y="26"/>
                </a:cubicBezTo>
                <a:cubicBezTo>
                  <a:pt x="1037" y="25"/>
                  <a:pt x="1037" y="26"/>
                  <a:pt x="1035" y="26"/>
                </a:cubicBezTo>
                <a:cubicBezTo>
                  <a:pt x="1035" y="24"/>
                  <a:pt x="1035" y="24"/>
                  <a:pt x="1035" y="24"/>
                </a:cubicBezTo>
                <a:cubicBezTo>
                  <a:pt x="1036" y="21"/>
                  <a:pt x="1041" y="29"/>
                  <a:pt x="1039" y="24"/>
                </a:cubicBezTo>
                <a:cubicBezTo>
                  <a:pt x="1042" y="23"/>
                  <a:pt x="1042" y="23"/>
                  <a:pt x="1042" y="23"/>
                </a:cubicBezTo>
                <a:cubicBezTo>
                  <a:pt x="1042" y="25"/>
                  <a:pt x="1043" y="25"/>
                  <a:pt x="1044" y="25"/>
                </a:cubicBezTo>
                <a:cubicBezTo>
                  <a:pt x="1043" y="20"/>
                  <a:pt x="1049" y="25"/>
                  <a:pt x="1048" y="21"/>
                </a:cubicBezTo>
                <a:cubicBezTo>
                  <a:pt x="1051" y="22"/>
                  <a:pt x="1049" y="15"/>
                  <a:pt x="1053" y="18"/>
                </a:cubicBezTo>
                <a:cubicBezTo>
                  <a:pt x="1053" y="15"/>
                  <a:pt x="1056" y="17"/>
                  <a:pt x="1057" y="15"/>
                </a:cubicBezTo>
                <a:cubicBezTo>
                  <a:pt x="1058" y="15"/>
                  <a:pt x="1060" y="18"/>
                  <a:pt x="1061" y="16"/>
                </a:cubicBezTo>
                <a:cubicBezTo>
                  <a:pt x="1062" y="16"/>
                  <a:pt x="1064" y="15"/>
                  <a:pt x="1064" y="14"/>
                </a:cubicBezTo>
                <a:cubicBezTo>
                  <a:pt x="1068" y="18"/>
                  <a:pt x="1067" y="11"/>
                  <a:pt x="1070" y="13"/>
                </a:cubicBezTo>
                <a:cubicBezTo>
                  <a:pt x="1071" y="12"/>
                  <a:pt x="1075" y="13"/>
                  <a:pt x="1076" y="11"/>
                </a:cubicBezTo>
                <a:cubicBezTo>
                  <a:pt x="1081" y="15"/>
                  <a:pt x="1080" y="10"/>
                  <a:pt x="1083" y="9"/>
                </a:cubicBezTo>
                <a:cubicBezTo>
                  <a:pt x="1086" y="12"/>
                  <a:pt x="1085" y="5"/>
                  <a:pt x="1089" y="9"/>
                </a:cubicBezTo>
                <a:cubicBezTo>
                  <a:pt x="1091" y="7"/>
                  <a:pt x="1093" y="7"/>
                  <a:pt x="1094" y="5"/>
                </a:cubicBezTo>
                <a:cubicBezTo>
                  <a:pt x="1096" y="6"/>
                  <a:pt x="1097" y="9"/>
                  <a:pt x="1098" y="7"/>
                </a:cubicBezTo>
                <a:cubicBezTo>
                  <a:pt x="1102" y="8"/>
                  <a:pt x="1107" y="10"/>
                  <a:pt x="1111" y="12"/>
                </a:cubicBezTo>
                <a:cubicBezTo>
                  <a:pt x="1113" y="9"/>
                  <a:pt x="1119" y="16"/>
                  <a:pt x="1122" y="14"/>
                </a:cubicBezTo>
                <a:cubicBezTo>
                  <a:pt x="1125" y="12"/>
                  <a:pt x="1127" y="17"/>
                  <a:pt x="1129" y="15"/>
                </a:cubicBezTo>
                <a:cubicBezTo>
                  <a:pt x="1130" y="16"/>
                  <a:pt x="1130" y="17"/>
                  <a:pt x="1131" y="17"/>
                </a:cubicBezTo>
                <a:cubicBezTo>
                  <a:pt x="1131" y="13"/>
                  <a:pt x="1135" y="20"/>
                  <a:pt x="1136" y="16"/>
                </a:cubicBezTo>
                <a:cubicBezTo>
                  <a:pt x="1141" y="21"/>
                  <a:pt x="1144" y="17"/>
                  <a:pt x="1148" y="18"/>
                </a:cubicBezTo>
                <a:cubicBezTo>
                  <a:pt x="1149" y="17"/>
                  <a:pt x="1149" y="15"/>
                  <a:pt x="1150" y="16"/>
                </a:cubicBezTo>
                <a:cubicBezTo>
                  <a:pt x="1153" y="17"/>
                  <a:pt x="1154" y="15"/>
                  <a:pt x="1155" y="14"/>
                </a:cubicBezTo>
                <a:cubicBezTo>
                  <a:pt x="1160" y="18"/>
                  <a:pt x="1161" y="12"/>
                  <a:pt x="1166" y="15"/>
                </a:cubicBezTo>
                <a:cubicBezTo>
                  <a:pt x="1169" y="15"/>
                  <a:pt x="1169" y="9"/>
                  <a:pt x="1171" y="12"/>
                </a:cubicBezTo>
                <a:cubicBezTo>
                  <a:pt x="1173" y="10"/>
                  <a:pt x="1175" y="12"/>
                  <a:pt x="1178" y="11"/>
                </a:cubicBezTo>
                <a:cubicBezTo>
                  <a:pt x="1181" y="14"/>
                  <a:pt x="1182" y="8"/>
                  <a:pt x="1185" y="13"/>
                </a:cubicBezTo>
                <a:cubicBezTo>
                  <a:pt x="1186" y="7"/>
                  <a:pt x="1192" y="12"/>
                  <a:pt x="1193" y="7"/>
                </a:cubicBezTo>
                <a:cubicBezTo>
                  <a:pt x="1198" y="9"/>
                  <a:pt x="1198" y="1"/>
                  <a:pt x="1203" y="5"/>
                </a:cubicBezTo>
                <a:cubicBezTo>
                  <a:pt x="1205" y="1"/>
                  <a:pt x="1211" y="0"/>
                  <a:pt x="1217" y="4"/>
                </a:cubicBezTo>
                <a:cubicBezTo>
                  <a:pt x="1218" y="3"/>
                  <a:pt x="1218" y="3"/>
                  <a:pt x="1218" y="3"/>
                </a:cubicBezTo>
                <a:cubicBezTo>
                  <a:pt x="1218" y="5"/>
                  <a:pt x="1219" y="8"/>
                  <a:pt x="1218" y="7"/>
                </a:cubicBezTo>
                <a:cubicBezTo>
                  <a:pt x="1215" y="12"/>
                  <a:pt x="1223" y="18"/>
                  <a:pt x="1219" y="22"/>
                </a:cubicBezTo>
                <a:cubicBezTo>
                  <a:pt x="1220" y="24"/>
                  <a:pt x="1221" y="25"/>
                  <a:pt x="1221" y="26"/>
                </a:cubicBezTo>
                <a:cubicBezTo>
                  <a:pt x="1212" y="33"/>
                  <a:pt x="1212" y="33"/>
                  <a:pt x="1212" y="33"/>
                </a:cubicBezTo>
                <a:cubicBezTo>
                  <a:pt x="1214" y="37"/>
                  <a:pt x="1219" y="39"/>
                  <a:pt x="1217" y="43"/>
                </a:cubicBezTo>
                <a:cubicBezTo>
                  <a:pt x="1221" y="47"/>
                  <a:pt x="1219" y="51"/>
                  <a:pt x="1219" y="54"/>
                </a:cubicBezTo>
                <a:cubicBezTo>
                  <a:pt x="1218" y="55"/>
                  <a:pt x="1217" y="55"/>
                  <a:pt x="1217" y="57"/>
                </a:cubicBezTo>
                <a:cubicBezTo>
                  <a:pt x="1225" y="67"/>
                  <a:pt x="1216" y="73"/>
                  <a:pt x="1219" y="82"/>
                </a:cubicBezTo>
                <a:cubicBezTo>
                  <a:pt x="1217" y="86"/>
                  <a:pt x="1222" y="86"/>
                  <a:pt x="1220" y="90"/>
                </a:cubicBezTo>
                <a:cubicBezTo>
                  <a:pt x="1219" y="92"/>
                  <a:pt x="1220" y="94"/>
                  <a:pt x="1217" y="93"/>
                </a:cubicBezTo>
                <a:cubicBezTo>
                  <a:pt x="1215" y="98"/>
                  <a:pt x="1215" y="98"/>
                  <a:pt x="1215" y="98"/>
                </a:cubicBezTo>
                <a:cubicBezTo>
                  <a:pt x="1218" y="100"/>
                  <a:pt x="1221" y="103"/>
                  <a:pt x="1224" y="105"/>
                </a:cubicBezTo>
                <a:cubicBezTo>
                  <a:pt x="1229" y="103"/>
                  <a:pt x="1229" y="103"/>
                  <a:pt x="1229" y="103"/>
                </a:cubicBezTo>
                <a:cubicBezTo>
                  <a:pt x="1231" y="105"/>
                  <a:pt x="1235" y="108"/>
                  <a:pt x="1237" y="109"/>
                </a:cubicBezTo>
                <a:cubicBezTo>
                  <a:pt x="1240" y="110"/>
                  <a:pt x="1240" y="114"/>
                  <a:pt x="1240" y="117"/>
                </a:cubicBezTo>
                <a:cubicBezTo>
                  <a:pt x="1238" y="117"/>
                  <a:pt x="1239" y="120"/>
                  <a:pt x="1239" y="122"/>
                </a:cubicBezTo>
                <a:cubicBezTo>
                  <a:pt x="1235" y="121"/>
                  <a:pt x="1234" y="125"/>
                  <a:pt x="1229" y="123"/>
                </a:cubicBezTo>
                <a:cubicBezTo>
                  <a:pt x="1226" y="122"/>
                  <a:pt x="1227" y="119"/>
                  <a:pt x="1224" y="118"/>
                </a:cubicBezTo>
                <a:cubicBezTo>
                  <a:pt x="1222" y="122"/>
                  <a:pt x="1228" y="123"/>
                  <a:pt x="1229" y="127"/>
                </a:cubicBezTo>
                <a:cubicBezTo>
                  <a:pt x="1234" y="129"/>
                  <a:pt x="1232" y="137"/>
                  <a:pt x="1237" y="139"/>
                </a:cubicBezTo>
                <a:cubicBezTo>
                  <a:pt x="1239" y="141"/>
                  <a:pt x="1238" y="143"/>
                  <a:pt x="1237" y="143"/>
                </a:cubicBezTo>
                <a:cubicBezTo>
                  <a:pt x="1233" y="147"/>
                  <a:pt x="1227" y="140"/>
                  <a:pt x="1224" y="144"/>
                </a:cubicBezTo>
                <a:cubicBezTo>
                  <a:pt x="1223" y="144"/>
                  <a:pt x="1220" y="144"/>
                  <a:pt x="1221" y="147"/>
                </a:cubicBezTo>
                <a:cubicBezTo>
                  <a:pt x="1222" y="153"/>
                  <a:pt x="1234" y="152"/>
                  <a:pt x="1228" y="158"/>
                </a:cubicBezTo>
                <a:cubicBezTo>
                  <a:pt x="1229" y="162"/>
                  <a:pt x="1229" y="162"/>
                  <a:pt x="1229" y="162"/>
                </a:cubicBezTo>
                <a:cubicBezTo>
                  <a:pt x="1220" y="168"/>
                  <a:pt x="1220" y="168"/>
                  <a:pt x="1220" y="168"/>
                </a:cubicBezTo>
                <a:cubicBezTo>
                  <a:pt x="1220" y="172"/>
                  <a:pt x="1225" y="171"/>
                  <a:pt x="1226" y="176"/>
                </a:cubicBezTo>
                <a:cubicBezTo>
                  <a:pt x="1227" y="177"/>
                  <a:pt x="1230" y="176"/>
                  <a:pt x="1230" y="179"/>
                </a:cubicBezTo>
                <a:cubicBezTo>
                  <a:pt x="1230" y="181"/>
                  <a:pt x="1229" y="182"/>
                  <a:pt x="1227" y="183"/>
                </a:cubicBezTo>
                <a:cubicBezTo>
                  <a:pt x="1230" y="184"/>
                  <a:pt x="1231" y="186"/>
                  <a:pt x="1232" y="188"/>
                </a:cubicBezTo>
                <a:cubicBezTo>
                  <a:pt x="1230" y="192"/>
                  <a:pt x="1225" y="191"/>
                  <a:pt x="1223" y="195"/>
                </a:cubicBezTo>
                <a:cubicBezTo>
                  <a:pt x="1225" y="195"/>
                  <a:pt x="1226" y="199"/>
                  <a:pt x="1227" y="200"/>
                </a:cubicBezTo>
                <a:cubicBezTo>
                  <a:pt x="1229" y="204"/>
                  <a:pt x="1226" y="204"/>
                  <a:pt x="1226" y="206"/>
                </a:cubicBezTo>
                <a:cubicBezTo>
                  <a:pt x="1221" y="203"/>
                  <a:pt x="1225" y="211"/>
                  <a:pt x="1222" y="211"/>
                </a:cubicBezTo>
                <a:cubicBezTo>
                  <a:pt x="1222" y="213"/>
                  <a:pt x="1221" y="213"/>
                  <a:pt x="1220" y="213"/>
                </a:cubicBezTo>
                <a:cubicBezTo>
                  <a:pt x="1217" y="211"/>
                  <a:pt x="1214" y="209"/>
                  <a:pt x="1213" y="210"/>
                </a:cubicBezTo>
                <a:cubicBezTo>
                  <a:pt x="1211" y="212"/>
                  <a:pt x="1214" y="213"/>
                  <a:pt x="1214" y="214"/>
                </a:cubicBezTo>
                <a:cubicBezTo>
                  <a:pt x="1213" y="218"/>
                  <a:pt x="1211" y="219"/>
                  <a:pt x="1210" y="222"/>
                </a:cubicBezTo>
                <a:cubicBezTo>
                  <a:pt x="1203" y="223"/>
                  <a:pt x="1198" y="225"/>
                  <a:pt x="1194" y="229"/>
                </a:cubicBezTo>
                <a:cubicBezTo>
                  <a:pt x="1188" y="227"/>
                  <a:pt x="1188" y="234"/>
                  <a:pt x="1183" y="231"/>
                </a:cubicBezTo>
                <a:cubicBezTo>
                  <a:pt x="1183" y="233"/>
                  <a:pt x="1182" y="232"/>
                  <a:pt x="1181" y="231"/>
                </a:cubicBezTo>
                <a:cubicBezTo>
                  <a:pt x="1177" y="232"/>
                  <a:pt x="1172" y="235"/>
                  <a:pt x="1167" y="233"/>
                </a:cubicBezTo>
                <a:cubicBezTo>
                  <a:pt x="1166" y="234"/>
                  <a:pt x="1161" y="231"/>
                  <a:pt x="1161" y="234"/>
                </a:cubicBezTo>
                <a:cubicBezTo>
                  <a:pt x="1157" y="231"/>
                  <a:pt x="1155" y="236"/>
                  <a:pt x="1152" y="230"/>
                </a:cubicBezTo>
                <a:cubicBezTo>
                  <a:pt x="1149" y="235"/>
                  <a:pt x="1142" y="231"/>
                  <a:pt x="1138" y="232"/>
                </a:cubicBezTo>
                <a:cubicBezTo>
                  <a:pt x="1138" y="235"/>
                  <a:pt x="1133" y="232"/>
                  <a:pt x="1135" y="236"/>
                </a:cubicBezTo>
                <a:cubicBezTo>
                  <a:pt x="1134" y="235"/>
                  <a:pt x="1132" y="234"/>
                  <a:pt x="1131" y="235"/>
                </a:cubicBezTo>
                <a:cubicBezTo>
                  <a:pt x="1130" y="237"/>
                  <a:pt x="1128" y="237"/>
                  <a:pt x="1127" y="235"/>
                </a:cubicBezTo>
                <a:cubicBezTo>
                  <a:pt x="1125" y="236"/>
                  <a:pt x="1120" y="232"/>
                  <a:pt x="1120" y="238"/>
                </a:cubicBezTo>
                <a:cubicBezTo>
                  <a:pt x="1116" y="233"/>
                  <a:pt x="1116" y="241"/>
                  <a:pt x="1111" y="238"/>
                </a:cubicBezTo>
                <a:cubicBezTo>
                  <a:pt x="1110" y="237"/>
                  <a:pt x="1107" y="234"/>
                  <a:pt x="1106" y="236"/>
                </a:cubicBezTo>
                <a:cubicBezTo>
                  <a:pt x="1103" y="234"/>
                  <a:pt x="1102" y="239"/>
                  <a:pt x="1098" y="235"/>
                </a:cubicBezTo>
                <a:cubicBezTo>
                  <a:pt x="1097" y="237"/>
                  <a:pt x="1097" y="242"/>
                  <a:pt x="1094" y="241"/>
                </a:cubicBezTo>
                <a:cubicBezTo>
                  <a:pt x="1090" y="243"/>
                  <a:pt x="1082" y="234"/>
                  <a:pt x="1080" y="241"/>
                </a:cubicBezTo>
                <a:cubicBezTo>
                  <a:pt x="1077" y="238"/>
                  <a:pt x="1072" y="236"/>
                  <a:pt x="1072" y="240"/>
                </a:cubicBezTo>
                <a:cubicBezTo>
                  <a:pt x="1068" y="238"/>
                  <a:pt x="1066" y="238"/>
                  <a:pt x="1062" y="238"/>
                </a:cubicBezTo>
                <a:cubicBezTo>
                  <a:pt x="1060" y="235"/>
                  <a:pt x="1060" y="238"/>
                  <a:pt x="1057" y="237"/>
                </a:cubicBezTo>
                <a:cubicBezTo>
                  <a:pt x="1056" y="234"/>
                  <a:pt x="1053" y="236"/>
                  <a:pt x="1051" y="234"/>
                </a:cubicBezTo>
                <a:cubicBezTo>
                  <a:pt x="1051" y="235"/>
                  <a:pt x="1051" y="235"/>
                  <a:pt x="1051" y="235"/>
                </a:cubicBezTo>
                <a:cubicBezTo>
                  <a:pt x="1048" y="233"/>
                  <a:pt x="1048" y="236"/>
                  <a:pt x="1046" y="236"/>
                </a:cubicBezTo>
                <a:cubicBezTo>
                  <a:pt x="1042" y="234"/>
                  <a:pt x="1039" y="233"/>
                  <a:pt x="1037" y="236"/>
                </a:cubicBezTo>
                <a:cubicBezTo>
                  <a:pt x="1035" y="235"/>
                  <a:pt x="1035" y="235"/>
                  <a:pt x="1035" y="235"/>
                </a:cubicBezTo>
                <a:cubicBezTo>
                  <a:pt x="1035" y="239"/>
                  <a:pt x="1030" y="235"/>
                  <a:pt x="1029" y="237"/>
                </a:cubicBezTo>
                <a:cubicBezTo>
                  <a:pt x="1026" y="234"/>
                  <a:pt x="1024" y="233"/>
                  <a:pt x="1022" y="235"/>
                </a:cubicBezTo>
                <a:cubicBezTo>
                  <a:pt x="1020" y="239"/>
                  <a:pt x="1013" y="229"/>
                  <a:pt x="1009" y="229"/>
                </a:cubicBezTo>
                <a:cubicBezTo>
                  <a:pt x="1006" y="231"/>
                  <a:pt x="1002" y="230"/>
                  <a:pt x="998" y="228"/>
                </a:cubicBezTo>
                <a:cubicBezTo>
                  <a:pt x="993" y="227"/>
                  <a:pt x="988" y="223"/>
                  <a:pt x="984" y="225"/>
                </a:cubicBezTo>
                <a:cubicBezTo>
                  <a:pt x="983" y="223"/>
                  <a:pt x="981" y="224"/>
                  <a:pt x="980" y="224"/>
                </a:cubicBezTo>
                <a:cubicBezTo>
                  <a:pt x="979" y="225"/>
                  <a:pt x="979" y="225"/>
                  <a:pt x="979" y="225"/>
                </a:cubicBezTo>
                <a:cubicBezTo>
                  <a:pt x="978" y="223"/>
                  <a:pt x="976" y="223"/>
                  <a:pt x="974" y="223"/>
                </a:cubicBezTo>
                <a:cubicBezTo>
                  <a:pt x="973" y="223"/>
                  <a:pt x="973" y="223"/>
                  <a:pt x="973" y="223"/>
                </a:cubicBezTo>
                <a:cubicBezTo>
                  <a:pt x="974" y="220"/>
                  <a:pt x="972" y="218"/>
                  <a:pt x="970" y="216"/>
                </a:cubicBezTo>
                <a:cubicBezTo>
                  <a:pt x="972" y="215"/>
                  <a:pt x="974" y="217"/>
                  <a:pt x="975" y="216"/>
                </a:cubicBezTo>
                <a:cubicBezTo>
                  <a:pt x="975" y="220"/>
                  <a:pt x="979" y="218"/>
                  <a:pt x="981" y="221"/>
                </a:cubicBezTo>
                <a:cubicBezTo>
                  <a:pt x="979" y="218"/>
                  <a:pt x="984" y="218"/>
                  <a:pt x="981" y="215"/>
                </a:cubicBezTo>
                <a:cubicBezTo>
                  <a:pt x="975" y="211"/>
                  <a:pt x="972" y="216"/>
                  <a:pt x="966" y="213"/>
                </a:cubicBezTo>
                <a:cubicBezTo>
                  <a:pt x="964" y="209"/>
                  <a:pt x="971" y="211"/>
                  <a:pt x="967" y="207"/>
                </a:cubicBezTo>
                <a:cubicBezTo>
                  <a:pt x="966" y="209"/>
                  <a:pt x="966" y="209"/>
                  <a:pt x="966" y="209"/>
                </a:cubicBezTo>
                <a:cubicBezTo>
                  <a:pt x="965" y="208"/>
                  <a:pt x="965" y="208"/>
                  <a:pt x="964" y="208"/>
                </a:cubicBezTo>
                <a:cubicBezTo>
                  <a:pt x="966" y="212"/>
                  <a:pt x="962" y="211"/>
                  <a:pt x="961" y="213"/>
                </a:cubicBezTo>
                <a:cubicBezTo>
                  <a:pt x="959" y="213"/>
                  <a:pt x="956" y="211"/>
                  <a:pt x="956" y="214"/>
                </a:cubicBezTo>
                <a:cubicBezTo>
                  <a:pt x="959" y="222"/>
                  <a:pt x="959" y="222"/>
                  <a:pt x="959" y="222"/>
                </a:cubicBezTo>
                <a:cubicBezTo>
                  <a:pt x="958" y="222"/>
                  <a:pt x="957" y="221"/>
                  <a:pt x="957" y="221"/>
                </a:cubicBezTo>
                <a:cubicBezTo>
                  <a:pt x="956" y="222"/>
                  <a:pt x="956" y="222"/>
                  <a:pt x="956" y="222"/>
                </a:cubicBezTo>
                <a:cubicBezTo>
                  <a:pt x="960" y="225"/>
                  <a:pt x="959" y="222"/>
                  <a:pt x="962" y="223"/>
                </a:cubicBezTo>
                <a:cubicBezTo>
                  <a:pt x="962" y="225"/>
                  <a:pt x="962" y="225"/>
                  <a:pt x="962" y="225"/>
                </a:cubicBezTo>
                <a:cubicBezTo>
                  <a:pt x="957" y="224"/>
                  <a:pt x="951" y="222"/>
                  <a:pt x="948" y="224"/>
                </a:cubicBezTo>
                <a:cubicBezTo>
                  <a:pt x="942" y="223"/>
                  <a:pt x="939" y="226"/>
                  <a:pt x="934" y="223"/>
                </a:cubicBezTo>
                <a:cubicBezTo>
                  <a:pt x="932" y="225"/>
                  <a:pt x="929" y="223"/>
                  <a:pt x="926" y="222"/>
                </a:cubicBezTo>
                <a:cubicBezTo>
                  <a:pt x="920" y="224"/>
                  <a:pt x="913" y="224"/>
                  <a:pt x="906" y="224"/>
                </a:cubicBezTo>
                <a:cubicBezTo>
                  <a:pt x="903" y="220"/>
                  <a:pt x="899" y="224"/>
                  <a:pt x="896" y="220"/>
                </a:cubicBezTo>
                <a:cubicBezTo>
                  <a:pt x="896" y="218"/>
                  <a:pt x="898" y="220"/>
                  <a:pt x="899" y="220"/>
                </a:cubicBezTo>
                <a:cubicBezTo>
                  <a:pt x="899" y="217"/>
                  <a:pt x="906" y="218"/>
                  <a:pt x="902" y="213"/>
                </a:cubicBezTo>
                <a:cubicBezTo>
                  <a:pt x="899" y="212"/>
                  <a:pt x="897" y="215"/>
                  <a:pt x="893" y="213"/>
                </a:cubicBezTo>
                <a:cubicBezTo>
                  <a:pt x="891" y="209"/>
                  <a:pt x="891" y="209"/>
                  <a:pt x="891" y="209"/>
                </a:cubicBezTo>
                <a:cubicBezTo>
                  <a:pt x="883" y="209"/>
                  <a:pt x="883" y="209"/>
                  <a:pt x="883" y="209"/>
                </a:cubicBezTo>
                <a:cubicBezTo>
                  <a:pt x="884" y="212"/>
                  <a:pt x="884" y="212"/>
                  <a:pt x="884" y="212"/>
                </a:cubicBezTo>
                <a:cubicBezTo>
                  <a:pt x="882" y="211"/>
                  <a:pt x="881" y="211"/>
                  <a:pt x="880" y="212"/>
                </a:cubicBezTo>
                <a:cubicBezTo>
                  <a:pt x="880" y="216"/>
                  <a:pt x="873" y="214"/>
                  <a:pt x="870" y="216"/>
                </a:cubicBezTo>
                <a:cubicBezTo>
                  <a:pt x="875" y="219"/>
                  <a:pt x="878" y="214"/>
                  <a:pt x="883" y="219"/>
                </a:cubicBezTo>
                <a:cubicBezTo>
                  <a:pt x="886" y="220"/>
                  <a:pt x="890" y="221"/>
                  <a:pt x="892" y="222"/>
                </a:cubicBezTo>
                <a:cubicBezTo>
                  <a:pt x="883" y="224"/>
                  <a:pt x="868" y="222"/>
                  <a:pt x="858" y="223"/>
                </a:cubicBezTo>
                <a:cubicBezTo>
                  <a:pt x="856" y="221"/>
                  <a:pt x="856" y="224"/>
                  <a:pt x="853" y="222"/>
                </a:cubicBezTo>
                <a:cubicBezTo>
                  <a:pt x="852" y="223"/>
                  <a:pt x="853" y="225"/>
                  <a:pt x="853" y="226"/>
                </a:cubicBezTo>
                <a:cubicBezTo>
                  <a:pt x="853" y="225"/>
                  <a:pt x="849" y="223"/>
                  <a:pt x="848" y="223"/>
                </a:cubicBezTo>
                <a:cubicBezTo>
                  <a:pt x="848" y="225"/>
                  <a:pt x="846" y="225"/>
                  <a:pt x="845" y="225"/>
                </a:cubicBezTo>
                <a:cubicBezTo>
                  <a:pt x="844" y="224"/>
                  <a:pt x="844" y="222"/>
                  <a:pt x="845" y="222"/>
                </a:cubicBezTo>
                <a:cubicBezTo>
                  <a:pt x="843" y="221"/>
                  <a:pt x="840" y="221"/>
                  <a:pt x="837" y="220"/>
                </a:cubicBezTo>
                <a:cubicBezTo>
                  <a:pt x="837" y="218"/>
                  <a:pt x="839" y="219"/>
                  <a:pt x="838" y="217"/>
                </a:cubicBezTo>
                <a:cubicBezTo>
                  <a:pt x="836" y="219"/>
                  <a:pt x="836" y="215"/>
                  <a:pt x="835" y="215"/>
                </a:cubicBezTo>
                <a:cubicBezTo>
                  <a:pt x="837" y="215"/>
                  <a:pt x="837" y="213"/>
                  <a:pt x="839" y="214"/>
                </a:cubicBezTo>
                <a:cubicBezTo>
                  <a:pt x="840" y="214"/>
                  <a:pt x="841" y="214"/>
                  <a:pt x="841" y="213"/>
                </a:cubicBezTo>
                <a:cubicBezTo>
                  <a:pt x="840" y="211"/>
                  <a:pt x="840" y="211"/>
                  <a:pt x="840" y="211"/>
                </a:cubicBezTo>
                <a:cubicBezTo>
                  <a:pt x="831" y="213"/>
                  <a:pt x="831" y="213"/>
                  <a:pt x="831" y="213"/>
                </a:cubicBezTo>
                <a:cubicBezTo>
                  <a:pt x="832" y="214"/>
                  <a:pt x="834" y="214"/>
                  <a:pt x="834" y="216"/>
                </a:cubicBezTo>
                <a:cubicBezTo>
                  <a:pt x="833" y="219"/>
                  <a:pt x="829" y="215"/>
                  <a:pt x="826" y="216"/>
                </a:cubicBezTo>
                <a:cubicBezTo>
                  <a:pt x="825" y="215"/>
                  <a:pt x="825" y="215"/>
                  <a:pt x="825" y="215"/>
                </a:cubicBezTo>
                <a:cubicBezTo>
                  <a:pt x="827" y="214"/>
                  <a:pt x="830" y="216"/>
                  <a:pt x="830" y="213"/>
                </a:cubicBezTo>
                <a:cubicBezTo>
                  <a:pt x="825" y="210"/>
                  <a:pt x="822" y="207"/>
                  <a:pt x="817" y="208"/>
                </a:cubicBezTo>
                <a:cubicBezTo>
                  <a:pt x="815" y="206"/>
                  <a:pt x="813" y="207"/>
                  <a:pt x="809" y="205"/>
                </a:cubicBezTo>
                <a:cubicBezTo>
                  <a:pt x="806" y="208"/>
                  <a:pt x="801" y="203"/>
                  <a:pt x="797" y="206"/>
                </a:cubicBezTo>
                <a:cubicBezTo>
                  <a:pt x="794" y="205"/>
                  <a:pt x="790" y="205"/>
                  <a:pt x="787" y="206"/>
                </a:cubicBezTo>
                <a:cubicBezTo>
                  <a:pt x="785" y="202"/>
                  <a:pt x="785" y="207"/>
                  <a:pt x="782" y="205"/>
                </a:cubicBezTo>
                <a:cubicBezTo>
                  <a:pt x="782" y="206"/>
                  <a:pt x="782" y="206"/>
                  <a:pt x="782" y="206"/>
                </a:cubicBezTo>
                <a:cubicBezTo>
                  <a:pt x="777" y="202"/>
                  <a:pt x="773" y="204"/>
                  <a:pt x="770" y="205"/>
                </a:cubicBezTo>
                <a:cubicBezTo>
                  <a:pt x="774" y="206"/>
                  <a:pt x="777" y="206"/>
                  <a:pt x="781" y="208"/>
                </a:cubicBezTo>
                <a:cubicBezTo>
                  <a:pt x="775" y="210"/>
                  <a:pt x="768" y="207"/>
                  <a:pt x="764" y="210"/>
                </a:cubicBezTo>
                <a:cubicBezTo>
                  <a:pt x="759" y="206"/>
                  <a:pt x="756" y="210"/>
                  <a:pt x="751" y="208"/>
                </a:cubicBezTo>
                <a:cubicBezTo>
                  <a:pt x="753" y="211"/>
                  <a:pt x="753" y="211"/>
                  <a:pt x="753" y="211"/>
                </a:cubicBezTo>
                <a:cubicBezTo>
                  <a:pt x="751" y="211"/>
                  <a:pt x="751" y="211"/>
                  <a:pt x="751" y="211"/>
                </a:cubicBezTo>
                <a:cubicBezTo>
                  <a:pt x="750" y="209"/>
                  <a:pt x="750" y="209"/>
                  <a:pt x="750" y="209"/>
                </a:cubicBezTo>
                <a:cubicBezTo>
                  <a:pt x="743" y="207"/>
                  <a:pt x="737" y="208"/>
                  <a:pt x="732" y="209"/>
                </a:cubicBezTo>
                <a:cubicBezTo>
                  <a:pt x="732" y="210"/>
                  <a:pt x="735" y="213"/>
                  <a:pt x="734" y="215"/>
                </a:cubicBezTo>
                <a:cubicBezTo>
                  <a:pt x="730" y="211"/>
                  <a:pt x="730" y="211"/>
                  <a:pt x="730" y="211"/>
                </a:cubicBezTo>
                <a:cubicBezTo>
                  <a:pt x="730" y="210"/>
                  <a:pt x="732" y="211"/>
                  <a:pt x="731" y="209"/>
                </a:cubicBezTo>
                <a:cubicBezTo>
                  <a:pt x="728" y="212"/>
                  <a:pt x="722" y="205"/>
                  <a:pt x="718" y="208"/>
                </a:cubicBezTo>
                <a:cubicBezTo>
                  <a:pt x="721" y="211"/>
                  <a:pt x="716" y="210"/>
                  <a:pt x="719" y="213"/>
                </a:cubicBezTo>
                <a:cubicBezTo>
                  <a:pt x="719" y="214"/>
                  <a:pt x="717" y="213"/>
                  <a:pt x="716" y="212"/>
                </a:cubicBezTo>
                <a:cubicBezTo>
                  <a:pt x="716" y="211"/>
                  <a:pt x="716" y="211"/>
                  <a:pt x="716" y="211"/>
                </a:cubicBezTo>
                <a:cubicBezTo>
                  <a:pt x="717" y="211"/>
                  <a:pt x="718" y="212"/>
                  <a:pt x="717" y="211"/>
                </a:cubicBezTo>
                <a:cubicBezTo>
                  <a:pt x="717" y="209"/>
                  <a:pt x="715" y="210"/>
                  <a:pt x="714" y="208"/>
                </a:cubicBezTo>
                <a:cubicBezTo>
                  <a:pt x="714" y="209"/>
                  <a:pt x="712" y="210"/>
                  <a:pt x="710" y="208"/>
                </a:cubicBezTo>
                <a:cubicBezTo>
                  <a:pt x="706" y="209"/>
                  <a:pt x="706" y="209"/>
                  <a:pt x="706" y="209"/>
                </a:cubicBezTo>
                <a:cubicBezTo>
                  <a:pt x="706" y="207"/>
                  <a:pt x="705" y="208"/>
                  <a:pt x="704" y="207"/>
                </a:cubicBezTo>
                <a:cubicBezTo>
                  <a:pt x="703" y="208"/>
                  <a:pt x="703" y="208"/>
                  <a:pt x="703" y="208"/>
                </a:cubicBezTo>
                <a:cubicBezTo>
                  <a:pt x="702" y="206"/>
                  <a:pt x="702" y="206"/>
                  <a:pt x="702" y="206"/>
                </a:cubicBezTo>
                <a:cubicBezTo>
                  <a:pt x="701" y="207"/>
                  <a:pt x="701" y="209"/>
                  <a:pt x="700" y="210"/>
                </a:cubicBezTo>
                <a:cubicBezTo>
                  <a:pt x="699" y="209"/>
                  <a:pt x="701" y="208"/>
                  <a:pt x="700" y="207"/>
                </a:cubicBezTo>
                <a:cubicBezTo>
                  <a:pt x="695" y="208"/>
                  <a:pt x="688" y="207"/>
                  <a:pt x="684" y="210"/>
                </a:cubicBezTo>
                <a:cubicBezTo>
                  <a:pt x="684" y="212"/>
                  <a:pt x="684" y="212"/>
                  <a:pt x="684" y="212"/>
                </a:cubicBezTo>
                <a:cubicBezTo>
                  <a:pt x="684" y="212"/>
                  <a:pt x="683" y="211"/>
                  <a:pt x="683" y="211"/>
                </a:cubicBezTo>
                <a:cubicBezTo>
                  <a:pt x="683" y="212"/>
                  <a:pt x="685" y="215"/>
                  <a:pt x="684" y="216"/>
                </a:cubicBezTo>
                <a:cubicBezTo>
                  <a:pt x="683" y="216"/>
                  <a:pt x="683" y="216"/>
                  <a:pt x="683" y="216"/>
                </a:cubicBezTo>
                <a:cubicBezTo>
                  <a:pt x="683" y="215"/>
                  <a:pt x="682" y="215"/>
                  <a:pt x="682" y="215"/>
                </a:cubicBezTo>
                <a:cubicBezTo>
                  <a:pt x="682" y="213"/>
                  <a:pt x="682" y="213"/>
                  <a:pt x="682" y="213"/>
                </a:cubicBezTo>
                <a:cubicBezTo>
                  <a:pt x="681" y="212"/>
                  <a:pt x="679" y="213"/>
                  <a:pt x="679" y="210"/>
                </a:cubicBezTo>
                <a:cubicBezTo>
                  <a:pt x="680" y="209"/>
                  <a:pt x="678" y="205"/>
                  <a:pt x="681" y="207"/>
                </a:cubicBezTo>
                <a:cubicBezTo>
                  <a:pt x="682" y="206"/>
                  <a:pt x="681" y="203"/>
                  <a:pt x="681" y="201"/>
                </a:cubicBezTo>
                <a:cubicBezTo>
                  <a:pt x="680" y="201"/>
                  <a:pt x="680" y="201"/>
                  <a:pt x="680" y="201"/>
                </a:cubicBezTo>
                <a:cubicBezTo>
                  <a:pt x="679" y="199"/>
                  <a:pt x="679" y="199"/>
                  <a:pt x="679" y="199"/>
                </a:cubicBezTo>
                <a:cubicBezTo>
                  <a:pt x="680" y="200"/>
                  <a:pt x="680" y="200"/>
                  <a:pt x="680" y="200"/>
                </a:cubicBezTo>
                <a:cubicBezTo>
                  <a:pt x="681" y="200"/>
                  <a:pt x="681" y="199"/>
                  <a:pt x="682" y="198"/>
                </a:cubicBezTo>
                <a:cubicBezTo>
                  <a:pt x="678" y="193"/>
                  <a:pt x="678" y="200"/>
                  <a:pt x="675" y="198"/>
                </a:cubicBezTo>
                <a:cubicBezTo>
                  <a:pt x="676" y="202"/>
                  <a:pt x="679" y="200"/>
                  <a:pt x="680" y="203"/>
                </a:cubicBezTo>
                <a:cubicBezTo>
                  <a:pt x="676" y="202"/>
                  <a:pt x="674" y="205"/>
                  <a:pt x="671" y="205"/>
                </a:cubicBezTo>
                <a:cubicBezTo>
                  <a:pt x="673" y="206"/>
                  <a:pt x="677" y="210"/>
                  <a:pt x="678" y="208"/>
                </a:cubicBezTo>
                <a:cubicBezTo>
                  <a:pt x="676" y="210"/>
                  <a:pt x="672" y="207"/>
                  <a:pt x="671" y="210"/>
                </a:cubicBezTo>
                <a:cubicBezTo>
                  <a:pt x="669" y="209"/>
                  <a:pt x="669" y="209"/>
                  <a:pt x="669" y="209"/>
                </a:cubicBezTo>
                <a:cubicBezTo>
                  <a:pt x="671" y="208"/>
                  <a:pt x="668" y="206"/>
                  <a:pt x="667" y="205"/>
                </a:cubicBezTo>
                <a:cubicBezTo>
                  <a:pt x="663" y="205"/>
                  <a:pt x="663" y="205"/>
                  <a:pt x="663" y="205"/>
                </a:cubicBezTo>
                <a:cubicBezTo>
                  <a:pt x="663" y="204"/>
                  <a:pt x="662" y="202"/>
                  <a:pt x="664" y="202"/>
                </a:cubicBezTo>
                <a:cubicBezTo>
                  <a:pt x="662" y="200"/>
                  <a:pt x="660" y="205"/>
                  <a:pt x="658" y="200"/>
                </a:cubicBezTo>
                <a:cubicBezTo>
                  <a:pt x="658" y="200"/>
                  <a:pt x="657" y="199"/>
                  <a:pt x="657" y="199"/>
                </a:cubicBezTo>
                <a:cubicBezTo>
                  <a:pt x="657" y="200"/>
                  <a:pt x="657" y="200"/>
                  <a:pt x="657" y="200"/>
                </a:cubicBezTo>
                <a:cubicBezTo>
                  <a:pt x="656" y="200"/>
                  <a:pt x="658" y="196"/>
                  <a:pt x="654" y="197"/>
                </a:cubicBezTo>
                <a:cubicBezTo>
                  <a:pt x="653" y="197"/>
                  <a:pt x="651" y="197"/>
                  <a:pt x="648" y="194"/>
                </a:cubicBezTo>
                <a:cubicBezTo>
                  <a:pt x="648" y="195"/>
                  <a:pt x="647" y="196"/>
                  <a:pt x="647" y="196"/>
                </a:cubicBezTo>
                <a:cubicBezTo>
                  <a:pt x="645" y="195"/>
                  <a:pt x="646" y="194"/>
                  <a:pt x="645" y="192"/>
                </a:cubicBezTo>
                <a:cubicBezTo>
                  <a:pt x="648" y="186"/>
                  <a:pt x="657" y="194"/>
                  <a:pt x="662" y="189"/>
                </a:cubicBezTo>
                <a:cubicBezTo>
                  <a:pt x="661" y="188"/>
                  <a:pt x="661" y="187"/>
                  <a:pt x="660" y="187"/>
                </a:cubicBezTo>
                <a:cubicBezTo>
                  <a:pt x="658" y="187"/>
                  <a:pt x="657" y="190"/>
                  <a:pt x="656" y="187"/>
                </a:cubicBezTo>
                <a:cubicBezTo>
                  <a:pt x="655" y="187"/>
                  <a:pt x="655" y="188"/>
                  <a:pt x="655" y="188"/>
                </a:cubicBezTo>
                <a:cubicBezTo>
                  <a:pt x="654" y="186"/>
                  <a:pt x="654" y="186"/>
                  <a:pt x="654" y="186"/>
                </a:cubicBezTo>
                <a:cubicBezTo>
                  <a:pt x="657" y="185"/>
                  <a:pt x="661" y="187"/>
                  <a:pt x="662" y="185"/>
                </a:cubicBezTo>
                <a:cubicBezTo>
                  <a:pt x="664" y="186"/>
                  <a:pt x="664" y="186"/>
                  <a:pt x="664" y="186"/>
                </a:cubicBezTo>
                <a:cubicBezTo>
                  <a:pt x="663" y="187"/>
                  <a:pt x="664" y="188"/>
                  <a:pt x="665" y="190"/>
                </a:cubicBezTo>
                <a:cubicBezTo>
                  <a:pt x="665" y="190"/>
                  <a:pt x="665" y="190"/>
                  <a:pt x="665" y="190"/>
                </a:cubicBezTo>
                <a:cubicBezTo>
                  <a:pt x="665" y="188"/>
                  <a:pt x="667" y="189"/>
                  <a:pt x="666" y="186"/>
                </a:cubicBezTo>
                <a:cubicBezTo>
                  <a:pt x="674" y="186"/>
                  <a:pt x="682" y="183"/>
                  <a:pt x="690" y="184"/>
                </a:cubicBezTo>
                <a:cubicBezTo>
                  <a:pt x="692" y="184"/>
                  <a:pt x="695" y="184"/>
                  <a:pt x="697" y="183"/>
                </a:cubicBezTo>
                <a:cubicBezTo>
                  <a:pt x="710" y="182"/>
                  <a:pt x="710" y="182"/>
                  <a:pt x="710" y="182"/>
                </a:cubicBezTo>
                <a:cubicBezTo>
                  <a:pt x="709" y="178"/>
                  <a:pt x="709" y="178"/>
                  <a:pt x="709" y="178"/>
                </a:cubicBezTo>
                <a:cubicBezTo>
                  <a:pt x="709" y="178"/>
                  <a:pt x="709" y="178"/>
                  <a:pt x="709" y="178"/>
                </a:cubicBezTo>
                <a:cubicBezTo>
                  <a:pt x="709" y="176"/>
                  <a:pt x="707" y="176"/>
                  <a:pt x="706" y="177"/>
                </a:cubicBezTo>
                <a:cubicBezTo>
                  <a:pt x="706" y="181"/>
                  <a:pt x="703" y="180"/>
                  <a:pt x="700" y="181"/>
                </a:cubicBezTo>
                <a:cubicBezTo>
                  <a:pt x="695" y="177"/>
                  <a:pt x="695" y="185"/>
                  <a:pt x="690" y="182"/>
                </a:cubicBezTo>
                <a:cubicBezTo>
                  <a:pt x="688" y="181"/>
                  <a:pt x="687" y="178"/>
                  <a:pt x="684" y="179"/>
                </a:cubicBezTo>
                <a:cubicBezTo>
                  <a:pt x="684" y="180"/>
                  <a:pt x="684" y="180"/>
                  <a:pt x="684" y="180"/>
                </a:cubicBezTo>
                <a:cubicBezTo>
                  <a:pt x="685" y="181"/>
                  <a:pt x="686" y="181"/>
                  <a:pt x="686" y="182"/>
                </a:cubicBezTo>
                <a:cubicBezTo>
                  <a:pt x="683" y="182"/>
                  <a:pt x="681" y="183"/>
                  <a:pt x="678" y="180"/>
                </a:cubicBezTo>
                <a:cubicBezTo>
                  <a:pt x="675" y="186"/>
                  <a:pt x="667" y="181"/>
                  <a:pt x="662" y="184"/>
                </a:cubicBezTo>
                <a:cubicBezTo>
                  <a:pt x="657" y="183"/>
                  <a:pt x="650" y="182"/>
                  <a:pt x="646" y="185"/>
                </a:cubicBezTo>
                <a:cubicBezTo>
                  <a:pt x="647" y="186"/>
                  <a:pt x="649" y="187"/>
                  <a:pt x="650" y="188"/>
                </a:cubicBezTo>
                <a:cubicBezTo>
                  <a:pt x="648" y="189"/>
                  <a:pt x="646" y="187"/>
                  <a:pt x="645" y="187"/>
                </a:cubicBezTo>
                <a:cubicBezTo>
                  <a:pt x="644" y="186"/>
                  <a:pt x="644" y="186"/>
                  <a:pt x="644" y="186"/>
                </a:cubicBezTo>
                <a:cubicBezTo>
                  <a:pt x="644" y="185"/>
                  <a:pt x="646" y="186"/>
                  <a:pt x="646" y="185"/>
                </a:cubicBezTo>
                <a:cubicBezTo>
                  <a:pt x="644" y="183"/>
                  <a:pt x="643" y="184"/>
                  <a:pt x="641" y="184"/>
                </a:cubicBezTo>
                <a:cubicBezTo>
                  <a:pt x="641" y="184"/>
                  <a:pt x="641" y="185"/>
                  <a:pt x="642" y="186"/>
                </a:cubicBezTo>
                <a:cubicBezTo>
                  <a:pt x="643" y="186"/>
                  <a:pt x="643" y="186"/>
                  <a:pt x="643" y="186"/>
                </a:cubicBezTo>
                <a:cubicBezTo>
                  <a:pt x="642" y="188"/>
                  <a:pt x="642" y="188"/>
                  <a:pt x="642" y="188"/>
                </a:cubicBezTo>
                <a:cubicBezTo>
                  <a:pt x="640" y="185"/>
                  <a:pt x="638" y="188"/>
                  <a:pt x="636" y="186"/>
                </a:cubicBezTo>
                <a:cubicBezTo>
                  <a:pt x="636" y="184"/>
                  <a:pt x="636" y="184"/>
                  <a:pt x="636" y="184"/>
                </a:cubicBezTo>
                <a:cubicBezTo>
                  <a:pt x="628" y="180"/>
                  <a:pt x="622" y="182"/>
                  <a:pt x="616" y="182"/>
                </a:cubicBezTo>
                <a:cubicBezTo>
                  <a:pt x="613" y="181"/>
                  <a:pt x="614" y="185"/>
                  <a:pt x="611" y="182"/>
                </a:cubicBezTo>
                <a:cubicBezTo>
                  <a:pt x="605" y="183"/>
                  <a:pt x="600" y="184"/>
                  <a:pt x="593" y="181"/>
                </a:cubicBezTo>
                <a:cubicBezTo>
                  <a:pt x="591" y="179"/>
                  <a:pt x="595" y="174"/>
                  <a:pt x="589" y="174"/>
                </a:cubicBezTo>
                <a:cubicBezTo>
                  <a:pt x="588" y="171"/>
                  <a:pt x="588" y="171"/>
                  <a:pt x="588" y="171"/>
                </a:cubicBezTo>
                <a:cubicBezTo>
                  <a:pt x="593" y="170"/>
                  <a:pt x="599" y="174"/>
                  <a:pt x="603" y="175"/>
                </a:cubicBezTo>
                <a:cubicBezTo>
                  <a:pt x="604" y="174"/>
                  <a:pt x="602" y="172"/>
                  <a:pt x="601" y="171"/>
                </a:cubicBezTo>
                <a:cubicBezTo>
                  <a:pt x="603" y="171"/>
                  <a:pt x="603" y="170"/>
                  <a:pt x="605" y="171"/>
                </a:cubicBezTo>
                <a:cubicBezTo>
                  <a:pt x="606" y="169"/>
                  <a:pt x="606" y="169"/>
                  <a:pt x="606" y="169"/>
                </a:cubicBezTo>
                <a:cubicBezTo>
                  <a:pt x="607" y="170"/>
                  <a:pt x="610" y="174"/>
                  <a:pt x="610" y="171"/>
                </a:cubicBezTo>
                <a:cubicBezTo>
                  <a:pt x="606" y="167"/>
                  <a:pt x="606" y="167"/>
                  <a:pt x="606" y="167"/>
                </a:cubicBezTo>
                <a:cubicBezTo>
                  <a:pt x="609" y="167"/>
                  <a:pt x="609" y="167"/>
                  <a:pt x="609" y="167"/>
                </a:cubicBezTo>
                <a:cubicBezTo>
                  <a:pt x="611" y="170"/>
                  <a:pt x="611" y="167"/>
                  <a:pt x="613" y="167"/>
                </a:cubicBezTo>
                <a:cubicBezTo>
                  <a:pt x="616" y="165"/>
                  <a:pt x="622" y="167"/>
                  <a:pt x="625" y="168"/>
                </a:cubicBezTo>
                <a:cubicBezTo>
                  <a:pt x="627" y="168"/>
                  <a:pt x="628" y="167"/>
                  <a:pt x="630" y="169"/>
                </a:cubicBezTo>
                <a:cubicBezTo>
                  <a:pt x="635" y="166"/>
                  <a:pt x="643" y="169"/>
                  <a:pt x="649" y="168"/>
                </a:cubicBezTo>
                <a:cubicBezTo>
                  <a:pt x="648" y="162"/>
                  <a:pt x="657" y="168"/>
                  <a:pt x="658" y="165"/>
                </a:cubicBezTo>
                <a:cubicBezTo>
                  <a:pt x="661" y="166"/>
                  <a:pt x="663" y="166"/>
                  <a:pt x="664" y="162"/>
                </a:cubicBezTo>
                <a:cubicBezTo>
                  <a:pt x="662" y="161"/>
                  <a:pt x="665" y="161"/>
                  <a:pt x="665" y="160"/>
                </a:cubicBezTo>
                <a:cubicBezTo>
                  <a:pt x="662" y="162"/>
                  <a:pt x="659" y="154"/>
                  <a:pt x="658" y="159"/>
                </a:cubicBezTo>
                <a:cubicBezTo>
                  <a:pt x="658" y="160"/>
                  <a:pt x="656" y="156"/>
                  <a:pt x="656" y="159"/>
                </a:cubicBezTo>
                <a:cubicBezTo>
                  <a:pt x="657" y="160"/>
                  <a:pt x="658" y="160"/>
                  <a:pt x="658" y="162"/>
                </a:cubicBezTo>
                <a:cubicBezTo>
                  <a:pt x="656" y="163"/>
                  <a:pt x="655" y="161"/>
                  <a:pt x="652" y="159"/>
                </a:cubicBezTo>
                <a:cubicBezTo>
                  <a:pt x="651" y="160"/>
                  <a:pt x="649" y="159"/>
                  <a:pt x="648" y="160"/>
                </a:cubicBezTo>
                <a:cubicBezTo>
                  <a:pt x="648" y="161"/>
                  <a:pt x="652" y="163"/>
                  <a:pt x="651" y="161"/>
                </a:cubicBezTo>
                <a:cubicBezTo>
                  <a:pt x="652" y="161"/>
                  <a:pt x="652" y="161"/>
                  <a:pt x="652" y="161"/>
                </a:cubicBezTo>
                <a:cubicBezTo>
                  <a:pt x="650" y="163"/>
                  <a:pt x="645" y="165"/>
                  <a:pt x="641" y="162"/>
                </a:cubicBezTo>
                <a:cubicBezTo>
                  <a:pt x="643" y="161"/>
                  <a:pt x="646" y="162"/>
                  <a:pt x="647" y="161"/>
                </a:cubicBezTo>
                <a:cubicBezTo>
                  <a:pt x="646" y="158"/>
                  <a:pt x="644" y="161"/>
                  <a:pt x="643" y="159"/>
                </a:cubicBezTo>
                <a:cubicBezTo>
                  <a:pt x="642" y="161"/>
                  <a:pt x="639" y="160"/>
                  <a:pt x="636" y="159"/>
                </a:cubicBezTo>
                <a:cubicBezTo>
                  <a:pt x="634" y="160"/>
                  <a:pt x="627" y="158"/>
                  <a:pt x="630" y="163"/>
                </a:cubicBezTo>
                <a:cubicBezTo>
                  <a:pt x="627" y="161"/>
                  <a:pt x="627" y="161"/>
                  <a:pt x="627" y="161"/>
                </a:cubicBezTo>
                <a:cubicBezTo>
                  <a:pt x="627" y="161"/>
                  <a:pt x="626" y="161"/>
                  <a:pt x="626" y="161"/>
                </a:cubicBezTo>
                <a:cubicBezTo>
                  <a:pt x="625" y="156"/>
                  <a:pt x="621" y="159"/>
                  <a:pt x="618" y="157"/>
                </a:cubicBezTo>
                <a:cubicBezTo>
                  <a:pt x="615" y="158"/>
                  <a:pt x="611" y="158"/>
                  <a:pt x="608" y="157"/>
                </a:cubicBezTo>
                <a:cubicBezTo>
                  <a:pt x="605" y="157"/>
                  <a:pt x="604" y="161"/>
                  <a:pt x="601" y="158"/>
                </a:cubicBezTo>
                <a:cubicBezTo>
                  <a:pt x="598" y="156"/>
                  <a:pt x="596" y="158"/>
                  <a:pt x="594" y="158"/>
                </a:cubicBezTo>
                <a:cubicBezTo>
                  <a:pt x="594" y="159"/>
                  <a:pt x="595" y="159"/>
                  <a:pt x="594" y="160"/>
                </a:cubicBezTo>
                <a:cubicBezTo>
                  <a:pt x="592" y="159"/>
                  <a:pt x="592" y="159"/>
                  <a:pt x="592" y="159"/>
                </a:cubicBezTo>
                <a:cubicBezTo>
                  <a:pt x="588" y="160"/>
                  <a:pt x="580" y="157"/>
                  <a:pt x="575" y="160"/>
                </a:cubicBezTo>
                <a:cubicBezTo>
                  <a:pt x="572" y="157"/>
                  <a:pt x="574" y="161"/>
                  <a:pt x="572" y="160"/>
                </a:cubicBezTo>
                <a:cubicBezTo>
                  <a:pt x="570" y="160"/>
                  <a:pt x="570" y="163"/>
                  <a:pt x="567" y="161"/>
                </a:cubicBezTo>
                <a:cubicBezTo>
                  <a:pt x="560" y="161"/>
                  <a:pt x="560" y="161"/>
                  <a:pt x="560" y="161"/>
                </a:cubicBezTo>
                <a:cubicBezTo>
                  <a:pt x="558" y="158"/>
                  <a:pt x="563" y="162"/>
                  <a:pt x="561" y="159"/>
                </a:cubicBezTo>
                <a:cubicBezTo>
                  <a:pt x="555" y="156"/>
                  <a:pt x="553" y="160"/>
                  <a:pt x="548" y="159"/>
                </a:cubicBezTo>
                <a:cubicBezTo>
                  <a:pt x="551" y="163"/>
                  <a:pt x="554" y="159"/>
                  <a:pt x="557" y="162"/>
                </a:cubicBezTo>
                <a:cubicBezTo>
                  <a:pt x="554" y="165"/>
                  <a:pt x="549" y="162"/>
                  <a:pt x="544" y="164"/>
                </a:cubicBezTo>
                <a:cubicBezTo>
                  <a:pt x="544" y="163"/>
                  <a:pt x="545" y="162"/>
                  <a:pt x="544" y="160"/>
                </a:cubicBezTo>
                <a:cubicBezTo>
                  <a:pt x="541" y="159"/>
                  <a:pt x="539" y="159"/>
                  <a:pt x="537" y="160"/>
                </a:cubicBezTo>
                <a:cubicBezTo>
                  <a:pt x="537" y="160"/>
                  <a:pt x="539" y="162"/>
                  <a:pt x="538" y="162"/>
                </a:cubicBezTo>
                <a:cubicBezTo>
                  <a:pt x="536" y="162"/>
                  <a:pt x="534" y="159"/>
                  <a:pt x="532" y="161"/>
                </a:cubicBezTo>
                <a:cubicBezTo>
                  <a:pt x="533" y="162"/>
                  <a:pt x="533" y="164"/>
                  <a:pt x="535" y="166"/>
                </a:cubicBezTo>
                <a:cubicBezTo>
                  <a:pt x="536" y="166"/>
                  <a:pt x="535" y="166"/>
                  <a:pt x="534" y="166"/>
                </a:cubicBezTo>
                <a:cubicBezTo>
                  <a:pt x="533" y="165"/>
                  <a:pt x="532" y="164"/>
                  <a:pt x="530" y="162"/>
                </a:cubicBezTo>
                <a:cubicBezTo>
                  <a:pt x="529" y="164"/>
                  <a:pt x="531" y="165"/>
                  <a:pt x="532" y="166"/>
                </a:cubicBezTo>
                <a:cubicBezTo>
                  <a:pt x="530" y="168"/>
                  <a:pt x="530" y="168"/>
                  <a:pt x="530" y="168"/>
                </a:cubicBezTo>
                <a:cubicBezTo>
                  <a:pt x="530" y="167"/>
                  <a:pt x="529" y="167"/>
                  <a:pt x="529" y="167"/>
                </a:cubicBezTo>
                <a:cubicBezTo>
                  <a:pt x="527" y="165"/>
                  <a:pt x="529" y="164"/>
                  <a:pt x="529" y="162"/>
                </a:cubicBezTo>
                <a:cubicBezTo>
                  <a:pt x="524" y="160"/>
                  <a:pt x="525" y="167"/>
                  <a:pt x="519" y="162"/>
                </a:cubicBezTo>
                <a:cubicBezTo>
                  <a:pt x="518" y="165"/>
                  <a:pt x="512" y="163"/>
                  <a:pt x="511" y="167"/>
                </a:cubicBezTo>
                <a:cubicBezTo>
                  <a:pt x="508" y="168"/>
                  <a:pt x="503" y="164"/>
                  <a:pt x="502" y="168"/>
                </a:cubicBezTo>
                <a:cubicBezTo>
                  <a:pt x="500" y="167"/>
                  <a:pt x="500" y="167"/>
                  <a:pt x="500" y="167"/>
                </a:cubicBezTo>
                <a:cubicBezTo>
                  <a:pt x="498" y="173"/>
                  <a:pt x="486" y="164"/>
                  <a:pt x="481" y="167"/>
                </a:cubicBezTo>
                <a:cubicBezTo>
                  <a:pt x="471" y="168"/>
                  <a:pt x="462" y="170"/>
                  <a:pt x="451" y="168"/>
                </a:cubicBezTo>
                <a:cubicBezTo>
                  <a:pt x="449" y="168"/>
                  <a:pt x="449" y="168"/>
                  <a:pt x="449" y="168"/>
                </a:cubicBezTo>
                <a:cubicBezTo>
                  <a:pt x="449" y="167"/>
                  <a:pt x="448" y="167"/>
                  <a:pt x="448" y="167"/>
                </a:cubicBezTo>
                <a:cubicBezTo>
                  <a:pt x="447" y="168"/>
                  <a:pt x="446" y="166"/>
                  <a:pt x="445" y="167"/>
                </a:cubicBezTo>
                <a:cubicBezTo>
                  <a:pt x="446" y="168"/>
                  <a:pt x="446" y="168"/>
                  <a:pt x="446" y="168"/>
                </a:cubicBezTo>
                <a:cubicBezTo>
                  <a:pt x="442" y="169"/>
                  <a:pt x="438" y="167"/>
                  <a:pt x="434" y="169"/>
                </a:cubicBezTo>
                <a:cubicBezTo>
                  <a:pt x="435" y="172"/>
                  <a:pt x="436" y="170"/>
                  <a:pt x="438" y="171"/>
                </a:cubicBezTo>
                <a:cubicBezTo>
                  <a:pt x="438" y="171"/>
                  <a:pt x="439" y="172"/>
                  <a:pt x="440" y="172"/>
                </a:cubicBezTo>
                <a:cubicBezTo>
                  <a:pt x="440" y="171"/>
                  <a:pt x="440" y="171"/>
                  <a:pt x="440" y="171"/>
                </a:cubicBezTo>
                <a:cubicBezTo>
                  <a:pt x="442" y="171"/>
                  <a:pt x="441" y="172"/>
                  <a:pt x="443" y="173"/>
                </a:cubicBezTo>
                <a:cubicBezTo>
                  <a:pt x="444" y="172"/>
                  <a:pt x="444" y="172"/>
                  <a:pt x="446" y="172"/>
                </a:cubicBezTo>
                <a:cubicBezTo>
                  <a:pt x="445" y="172"/>
                  <a:pt x="445" y="173"/>
                  <a:pt x="446" y="174"/>
                </a:cubicBezTo>
                <a:cubicBezTo>
                  <a:pt x="450" y="173"/>
                  <a:pt x="450" y="173"/>
                  <a:pt x="450" y="173"/>
                </a:cubicBezTo>
                <a:cubicBezTo>
                  <a:pt x="449" y="172"/>
                  <a:pt x="449" y="172"/>
                  <a:pt x="449" y="172"/>
                </a:cubicBezTo>
                <a:cubicBezTo>
                  <a:pt x="451" y="176"/>
                  <a:pt x="453" y="171"/>
                  <a:pt x="455" y="174"/>
                </a:cubicBezTo>
                <a:cubicBezTo>
                  <a:pt x="458" y="173"/>
                  <a:pt x="463" y="176"/>
                  <a:pt x="463" y="172"/>
                </a:cubicBezTo>
                <a:cubicBezTo>
                  <a:pt x="469" y="174"/>
                  <a:pt x="475" y="175"/>
                  <a:pt x="479" y="173"/>
                </a:cubicBezTo>
                <a:cubicBezTo>
                  <a:pt x="481" y="173"/>
                  <a:pt x="485" y="173"/>
                  <a:pt x="487" y="174"/>
                </a:cubicBezTo>
                <a:cubicBezTo>
                  <a:pt x="493" y="177"/>
                  <a:pt x="498" y="171"/>
                  <a:pt x="504" y="179"/>
                </a:cubicBezTo>
                <a:cubicBezTo>
                  <a:pt x="505" y="180"/>
                  <a:pt x="504" y="177"/>
                  <a:pt x="504" y="177"/>
                </a:cubicBezTo>
                <a:cubicBezTo>
                  <a:pt x="502" y="176"/>
                  <a:pt x="502" y="176"/>
                  <a:pt x="502" y="176"/>
                </a:cubicBezTo>
                <a:cubicBezTo>
                  <a:pt x="501" y="172"/>
                  <a:pt x="506" y="178"/>
                  <a:pt x="505" y="174"/>
                </a:cubicBezTo>
                <a:cubicBezTo>
                  <a:pt x="513" y="178"/>
                  <a:pt x="513" y="178"/>
                  <a:pt x="513" y="178"/>
                </a:cubicBezTo>
                <a:cubicBezTo>
                  <a:pt x="515" y="178"/>
                  <a:pt x="520" y="177"/>
                  <a:pt x="522" y="178"/>
                </a:cubicBezTo>
                <a:cubicBezTo>
                  <a:pt x="524" y="178"/>
                  <a:pt x="525" y="177"/>
                  <a:pt x="524" y="175"/>
                </a:cubicBezTo>
                <a:cubicBezTo>
                  <a:pt x="524" y="175"/>
                  <a:pt x="524" y="175"/>
                  <a:pt x="524" y="175"/>
                </a:cubicBezTo>
                <a:cubicBezTo>
                  <a:pt x="525" y="175"/>
                  <a:pt x="525" y="175"/>
                  <a:pt x="525" y="175"/>
                </a:cubicBezTo>
                <a:cubicBezTo>
                  <a:pt x="529" y="178"/>
                  <a:pt x="523" y="178"/>
                  <a:pt x="526" y="181"/>
                </a:cubicBezTo>
                <a:cubicBezTo>
                  <a:pt x="531" y="183"/>
                  <a:pt x="534" y="179"/>
                  <a:pt x="539" y="183"/>
                </a:cubicBezTo>
                <a:cubicBezTo>
                  <a:pt x="533" y="188"/>
                  <a:pt x="521" y="184"/>
                  <a:pt x="516" y="191"/>
                </a:cubicBezTo>
                <a:cubicBezTo>
                  <a:pt x="513" y="188"/>
                  <a:pt x="513" y="193"/>
                  <a:pt x="510" y="191"/>
                </a:cubicBezTo>
                <a:cubicBezTo>
                  <a:pt x="510" y="192"/>
                  <a:pt x="510" y="192"/>
                  <a:pt x="510" y="192"/>
                </a:cubicBezTo>
                <a:cubicBezTo>
                  <a:pt x="509" y="191"/>
                  <a:pt x="507" y="189"/>
                  <a:pt x="507" y="191"/>
                </a:cubicBezTo>
                <a:cubicBezTo>
                  <a:pt x="506" y="193"/>
                  <a:pt x="503" y="189"/>
                  <a:pt x="503" y="192"/>
                </a:cubicBezTo>
                <a:cubicBezTo>
                  <a:pt x="502" y="192"/>
                  <a:pt x="500" y="191"/>
                  <a:pt x="500" y="192"/>
                </a:cubicBezTo>
                <a:cubicBezTo>
                  <a:pt x="500" y="193"/>
                  <a:pt x="500" y="193"/>
                  <a:pt x="500" y="193"/>
                </a:cubicBezTo>
                <a:cubicBezTo>
                  <a:pt x="511" y="194"/>
                  <a:pt x="511" y="194"/>
                  <a:pt x="511" y="194"/>
                </a:cubicBezTo>
                <a:cubicBezTo>
                  <a:pt x="512" y="193"/>
                  <a:pt x="512" y="193"/>
                  <a:pt x="512" y="193"/>
                </a:cubicBezTo>
                <a:cubicBezTo>
                  <a:pt x="516" y="197"/>
                  <a:pt x="518" y="193"/>
                  <a:pt x="522" y="194"/>
                </a:cubicBezTo>
                <a:cubicBezTo>
                  <a:pt x="533" y="192"/>
                  <a:pt x="543" y="191"/>
                  <a:pt x="556" y="192"/>
                </a:cubicBezTo>
                <a:cubicBezTo>
                  <a:pt x="559" y="189"/>
                  <a:pt x="566" y="190"/>
                  <a:pt x="572" y="191"/>
                </a:cubicBezTo>
                <a:cubicBezTo>
                  <a:pt x="573" y="189"/>
                  <a:pt x="576" y="194"/>
                  <a:pt x="577" y="192"/>
                </a:cubicBezTo>
                <a:cubicBezTo>
                  <a:pt x="581" y="189"/>
                  <a:pt x="584" y="192"/>
                  <a:pt x="589" y="193"/>
                </a:cubicBezTo>
                <a:cubicBezTo>
                  <a:pt x="591" y="192"/>
                  <a:pt x="595" y="191"/>
                  <a:pt x="598" y="192"/>
                </a:cubicBezTo>
                <a:cubicBezTo>
                  <a:pt x="601" y="192"/>
                  <a:pt x="603" y="193"/>
                  <a:pt x="605" y="193"/>
                </a:cubicBezTo>
                <a:cubicBezTo>
                  <a:pt x="606" y="188"/>
                  <a:pt x="611" y="193"/>
                  <a:pt x="615" y="193"/>
                </a:cubicBezTo>
                <a:cubicBezTo>
                  <a:pt x="617" y="194"/>
                  <a:pt x="617" y="194"/>
                  <a:pt x="617" y="194"/>
                </a:cubicBezTo>
                <a:cubicBezTo>
                  <a:pt x="615" y="196"/>
                  <a:pt x="612" y="196"/>
                  <a:pt x="608" y="196"/>
                </a:cubicBezTo>
                <a:cubicBezTo>
                  <a:pt x="607" y="197"/>
                  <a:pt x="609" y="198"/>
                  <a:pt x="608" y="198"/>
                </a:cubicBezTo>
                <a:cubicBezTo>
                  <a:pt x="610" y="201"/>
                  <a:pt x="610" y="197"/>
                  <a:pt x="613" y="200"/>
                </a:cubicBezTo>
                <a:cubicBezTo>
                  <a:pt x="615" y="199"/>
                  <a:pt x="616" y="201"/>
                  <a:pt x="617" y="199"/>
                </a:cubicBezTo>
                <a:cubicBezTo>
                  <a:pt x="618" y="202"/>
                  <a:pt x="616" y="203"/>
                  <a:pt x="615" y="202"/>
                </a:cubicBezTo>
                <a:cubicBezTo>
                  <a:pt x="610" y="198"/>
                  <a:pt x="611" y="205"/>
                  <a:pt x="607" y="202"/>
                </a:cubicBezTo>
                <a:cubicBezTo>
                  <a:pt x="606" y="201"/>
                  <a:pt x="606" y="200"/>
                  <a:pt x="606" y="200"/>
                </a:cubicBezTo>
                <a:cubicBezTo>
                  <a:pt x="600" y="200"/>
                  <a:pt x="600" y="200"/>
                  <a:pt x="600" y="200"/>
                </a:cubicBezTo>
                <a:cubicBezTo>
                  <a:pt x="600" y="201"/>
                  <a:pt x="600" y="201"/>
                  <a:pt x="600" y="202"/>
                </a:cubicBezTo>
                <a:cubicBezTo>
                  <a:pt x="597" y="199"/>
                  <a:pt x="594" y="197"/>
                  <a:pt x="592" y="198"/>
                </a:cubicBezTo>
                <a:cubicBezTo>
                  <a:pt x="589" y="195"/>
                  <a:pt x="588" y="200"/>
                  <a:pt x="584" y="195"/>
                </a:cubicBezTo>
                <a:cubicBezTo>
                  <a:pt x="583" y="197"/>
                  <a:pt x="579" y="198"/>
                  <a:pt x="580" y="201"/>
                </a:cubicBezTo>
                <a:cubicBezTo>
                  <a:pt x="578" y="200"/>
                  <a:pt x="579" y="199"/>
                  <a:pt x="577" y="199"/>
                </a:cubicBezTo>
                <a:cubicBezTo>
                  <a:pt x="576" y="200"/>
                  <a:pt x="576" y="200"/>
                  <a:pt x="576" y="200"/>
                </a:cubicBezTo>
                <a:cubicBezTo>
                  <a:pt x="574" y="198"/>
                  <a:pt x="570" y="199"/>
                  <a:pt x="568" y="199"/>
                </a:cubicBezTo>
                <a:cubicBezTo>
                  <a:pt x="567" y="201"/>
                  <a:pt x="562" y="197"/>
                  <a:pt x="561" y="200"/>
                </a:cubicBezTo>
                <a:cubicBezTo>
                  <a:pt x="564" y="203"/>
                  <a:pt x="568" y="203"/>
                  <a:pt x="571" y="204"/>
                </a:cubicBezTo>
                <a:cubicBezTo>
                  <a:pt x="570" y="201"/>
                  <a:pt x="574" y="205"/>
                  <a:pt x="576" y="205"/>
                </a:cubicBezTo>
                <a:cubicBezTo>
                  <a:pt x="580" y="201"/>
                  <a:pt x="589" y="207"/>
                  <a:pt x="595" y="205"/>
                </a:cubicBezTo>
                <a:cubicBezTo>
                  <a:pt x="597" y="207"/>
                  <a:pt x="600" y="205"/>
                  <a:pt x="602" y="206"/>
                </a:cubicBezTo>
                <a:cubicBezTo>
                  <a:pt x="616" y="209"/>
                  <a:pt x="625" y="204"/>
                  <a:pt x="638" y="207"/>
                </a:cubicBezTo>
                <a:cubicBezTo>
                  <a:pt x="638" y="208"/>
                  <a:pt x="639" y="209"/>
                  <a:pt x="640" y="209"/>
                </a:cubicBezTo>
                <a:cubicBezTo>
                  <a:pt x="641" y="209"/>
                  <a:pt x="641" y="209"/>
                  <a:pt x="641" y="209"/>
                </a:cubicBezTo>
                <a:cubicBezTo>
                  <a:pt x="639" y="207"/>
                  <a:pt x="639" y="205"/>
                  <a:pt x="641" y="205"/>
                </a:cubicBezTo>
                <a:cubicBezTo>
                  <a:pt x="644" y="206"/>
                  <a:pt x="642" y="208"/>
                  <a:pt x="642" y="208"/>
                </a:cubicBezTo>
                <a:cubicBezTo>
                  <a:pt x="646" y="209"/>
                  <a:pt x="646" y="206"/>
                  <a:pt x="649" y="204"/>
                </a:cubicBezTo>
                <a:cubicBezTo>
                  <a:pt x="649" y="204"/>
                  <a:pt x="649" y="204"/>
                  <a:pt x="649" y="204"/>
                </a:cubicBezTo>
                <a:cubicBezTo>
                  <a:pt x="650" y="206"/>
                  <a:pt x="648" y="205"/>
                  <a:pt x="648" y="206"/>
                </a:cubicBezTo>
                <a:cubicBezTo>
                  <a:pt x="650" y="208"/>
                  <a:pt x="650" y="208"/>
                  <a:pt x="650" y="208"/>
                </a:cubicBezTo>
                <a:cubicBezTo>
                  <a:pt x="649" y="211"/>
                  <a:pt x="642" y="207"/>
                  <a:pt x="643" y="211"/>
                </a:cubicBezTo>
                <a:cubicBezTo>
                  <a:pt x="643" y="209"/>
                  <a:pt x="641" y="210"/>
                  <a:pt x="640" y="210"/>
                </a:cubicBezTo>
                <a:cubicBezTo>
                  <a:pt x="640" y="211"/>
                  <a:pt x="641" y="213"/>
                  <a:pt x="640" y="214"/>
                </a:cubicBezTo>
                <a:cubicBezTo>
                  <a:pt x="638" y="211"/>
                  <a:pt x="636" y="213"/>
                  <a:pt x="634" y="211"/>
                </a:cubicBezTo>
                <a:cubicBezTo>
                  <a:pt x="632" y="210"/>
                  <a:pt x="635" y="215"/>
                  <a:pt x="631" y="212"/>
                </a:cubicBezTo>
                <a:cubicBezTo>
                  <a:pt x="631" y="215"/>
                  <a:pt x="628" y="213"/>
                  <a:pt x="627" y="212"/>
                </a:cubicBezTo>
                <a:cubicBezTo>
                  <a:pt x="624" y="212"/>
                  <a:pt x="619" y="212"/>
                  <a:pt x="618" y="213"/>
                </a:cubicBezTo>
                <a:cubicBezTo>
                  <a:pt x="614" y="212"/>
                  <a:pt x="611" y="211"/>
                  <a:pt x="607" y="211"/>
                </a:cubicBezTo>
                <a:cubicBezTo>
                  <a:pt x="602" y="215"/>
                  <a:pt x="593" y="212"/>
                  <a:pt x="586" y="212"/>
                </a:cubicBezTo>
                <a:cubicBezTo>
                  <a:pt x="585" y="214"/>
                  <a:pt x="582" y="212"/>
                  <a:pt x="583" y="216"/>
                </a:cubicBezTo>
                <a:cubicBezTo>
                  <a:pt x="595" y="217"/>
                  <a:pt x="606" y="215"/>
                  <a:pt x="619" y="215"/>
                </a:cubicBezTo>
                <a:cubicBezTo>
                  <a:pt x="621" y="217"/>
                  <a:pt x="622" y="217"/>
                  <a:pt x="623" y="216"/>
                </a:cubicBezTo>
                <a:cubicBezTo>
                  <a:pt x="629" y="216"/>
                  <a:pt x="633" y="215"/>
                  <a:pt x="638" y="215"/>
                </a:cubicBezTo>
                <a:cubicBezTo>
                  <a:pt x="649" y="214"/>
                  <a:pt x="649" y="214"/>
                  <a:pt x="649" y="214"/>
                </a:cubicBezTo>
                <a:cubicBezTo>
                  <a:pt x="650" y="216"/>
                  <a:pt x="647" y="216"/>
                  <a:pt x="646" y="217"/>
                </a:cubicBezTo>
                <a:cubicBezTo>
                  <a:pt x="646" y="215"/>
                  <a:pt x="644" y="216"/>
                  <a:pt x="643" y="216"/>
                </a:cubicBezTo>
                <a:cubicBezTo>
                  <a:pt x="643" y="218"/>
                  <a:pt x="643" y="218"/>
                  <a:pt x="643" y="218"/>
                </a:cubicBezTo>
                <a:cubicBezTo>
                  <a:pt x="638" y="214"/>
                  <a:pt x="639" y="219"/>
                  <a:pt x="636" y="218"/>
                </a:cubicBezTo>
                <a:cubicBezTo>
                  <a:pt x="634" y="220"/>
                  <a:pt x="634" y="220"/>
                  <a:pt x="634" y="220"/>
                </a:cubicBezTo>
                <a:cubicBezTo>
                  <a:pt x="635" y="221"/>
                  <a:pt x="638" y="220"/>
                  <a:pt x="639" y="222"/>
                </a:cubicBezTo>
                <a:cubicBezTo>
                  <a:pt x="642" y="222"/>
                  <a:pt x="642" y="222"/>
                  <a:pt x="642" y="222"/>
                </a:cubicBezTo>
                <a:cubicBezTo>
                  <a:pt x="639" y="223"/>
                  <a:pt x="643" y="226"/>
                  <a:pt x="641" y="227"/>
                </a:cubicBezTo>
                <a:cubicBezTo>
                  <a:pt x="641" y="228"/>
                  <a:pt x="641" y="228"/>
                  <a:pt x="641" y="228"/>
                </a:cubicBezTo>
                <a:cubicBezTo>
                  <a:pt x="641" y="228"/>
                  <a:pt x="641" y="228"/>
                  <a:pt x="641" y="228"/>
                </a:cubicBezTo>
                <a:cubicBezTo>
                  <a:pt x="640" y="225"/>
                  <a:pt x="640" y="225"/>
                  <a:pt x="640" y="225"/>
                </a:cubicBezTo>
                <a:cubicBezTo>
                  <a:pt x="640" y="226"/>
                  <a:pt x="640" y="225"/>
                  <a:pt x="640" y="225"/>
                </a:cubicBezTo>
                <a:cubicBezTo>
                  <a:pt x="636" y="220"/>
                  <a:pt x="634" y="226"/>
                  <a:pt x="630" y="224"/>
                </a:cubicBezTo>
                <a:cubicBezTo>
                  <a:pt x="625" y="220"/>
                  <a:pt x="628" y="227"/>
                  <a:pt x="623" y="223"/>
                </a:cubicBezTo>
                <a:cubicBezTo>
                  <a:pt x="623" y="226"/>
                  <a:pt x="619" y="222"/>
                  <a:pt x="620" y="225"/>
                </a:cubicBezTo>
                <a:cubicBezTo>
                  <a:pt x="619" y="224"/>
                  <a:pt x="617" y="224"/>
                  <a:pt x="616" y="224"/>
                </a:cubicBezTo>
                <a:cubicBezTo>
                  <a:pt x="616" y="226"/>
                  <a:pt x="613" y="223"/>
                  <a:pt x="613" y="225"/>
                </a:cubicBezTo>
                <a:cubicBezTo>
                  <a:pt x="607" y="223"/>
                  <a:pt x="603" y="226"/>
                  <a:pt x="598" y="224"/>
                </a:cubicBezTo>
                <a:cubicBezTo>
                  <a:pt x="596" y="226"/>
                  <a:pt x="593" y="224"/>
                  <a:pt x="590" y="225"/>
                </a:cubicBezTo>
                <a:cubicBezTo>
                  <a:pt x="590" y="224"/>
                  <a:pt x="589" y="223"/>
                  <a:pt x="588" y="223"/>
                </a:cubicBezTo>
                <a:cubicBezTo>
                  <a:pt x="588" y="226"/>
                  <a:pt x="583" y="224"/>
                  <a:pt x="583" y="227"/>
                </a:cubicBezTo>
                <a:cubicBezTo>
                  <a:pt x="582" y="227"/>
                  <a:pt x="581" y="227"/>
                  <a:pt x="581" y="227"/>
                </a:cubicBezTo>
                <a:cubicBezTo>
                  <a:pt x="580" y="228"/>
                  <a:pt x="581" y="229"/>
                  <a:pt x="581" y="229"/>
                </a:cubicBezTo>
                <a:cubicBezTo>
                  <a:pt x="582" y="229"/>
                  <a:pt x="582" y="229"/>
                  <a:pt x="582" y="229"/>
                </a:cubicBezTo>
                <a:cubicBezTo>
                  <a:pt x="583" y="232"/>
                  <a:pt x="583" y="232"/>
                  <a:pt x="583" y="232"/>
                </a:cubicBezTo>
                <a:cubicBezTo>
                  <a:pt x="582" y="232"/>
                  <a:pt x="582" y="232"/>
                  <a:pt x="582" y="232"/>
                </a:cubicBezTo>
                <a:cubicBezTo>
                  <a:pt x="582" y="230"/>
                  <a:pt x="582" y="230"/>
                  <a:pt x="582" y="230"/>
                </a:cubicBezTo>
                <a:cubicBezTo>
                  <a:pt x="578" y="230"/>
                  <a:pt x="573" y="229"/>
                  <a:pt x="572" y="231"/>
                </a:cubicBezTo>
                <a:cubicBezTo>
                  <a:pt x="568" y="229"/>
                  <a:pt x="566" y="231"/>
                  <a:pt x="564" y="230"/>
                </a:cubicBezTo>
                <a:cubicBezTo>
                  <a:pt x="559" y="229"/>
                  <a:pt x="555" y="232"/>
                  <a:pt x="550" y="231"/>
                </a:cubicBezTo>
                <a:cubicBezTo>
                  <a:pt x="549" y="235"/>
                  <a:pt x="544" y="229"/>
                  <a:pt x="543" y="232"/>
                </a:cubicBezTo>
                <a:cubicBezTo>
                  <a:pt x="540" y="233"/>
                  <a:pt x="538" y="233"/>
                  <a:pt x="534" y="232"/>
                </a:cubicBezTo>
                <a:cubicBezTo>
                  <a:pt x="534" y="232"/>
                  <a:pt x="534" y="231"/>
                  <a:pt x="533" y="231"/>
                </a:cubicBezTo>
                <a:cubicBezTo>
                  <a:pt x="533" y="234"/>
                  <a:pt x="529" y="231"/>
                  <a:pt x="528" y="233"/>
                </a:cubicBezTo>
                <a:cubicBezTo>
                  <a:pt x="525" y="233"/>
                  <a:pt x="522" y="234"/>
                  <a:pt x="519" y="234"/>
                </a:cubicBezTo>
                <a:cubicBezTo>
                  <a:pt x="517" y="231"/>
                  <a:pt x="519" y="229"/>
                  <a:pt x="522" y="230"/>
                </a:cubicBezTo>
                <a:cubicBezTo>
                  <a:pt x="526" y="230"/>
                  <a:pt x="525" y="228"/>
                  <a:pt x="529" y="228"/>
                </a:cubicBezTo>
                <a:cubicBezTo>
                  <a:pt x="528" y="226"/>
                  <a:pt x="528" y="226"/>
                  <a:pt x="528" y="226"/>
                </a:cubicBezTo>
                <a:cubicBezTo>
                  <a:pt x="530" y="228"/>
                  <a:pt x="530" y="228"/>
                  <a:pt x="530" y="228"/>
                </a:cubicBezTo>
                <a:cubicBezTo>
                  <a:pt x="529" y="220"/>
                  <a:pt x="541" y="231"/>
                  <a:pt x="538" y="224"/>
                </a:cubicBezTo>
                <a:cubicBezTo>
                  <a:pt x="532" y="219"/>
                  <a:pt x="531" y="226"/>
                  <a:pt x="525" y="225"/>
                </a:cubicBezTo>
                <a:cubicBezTo>
                  <a:pt x="525" y="227"/>
                  <a:pt x="524" y="227"/>
                  <a:pt x="522" y="227"/>
                </a:cubicBezTo>
                <a:cubicBezTo>
                  <a:pt x="521" y="224"/>
                  <a:pt x="518" y="224"/>
                  <a:pt x="516" y="222"/>
                </a:cubicBezTo>
                <a:cubicBezTo>
                  <a:pt x="516" y="223"/>
                  <a:pt x="517" y="225"/>
                  <a:pt x="516" y="225"/>
                </a:cubicBezTo>
                <a:cubicBezTo>
                  <a:pt x="516" y="224"/>
                  <a:pt x="515" y="224"/>
                  <a:pt x="515" y="224"/>
                </a:cubicBezTo>
                <a:cubicBezTo>
                  <a:pt x="514" y="225"/>
                  <a:pt x="512" y="224"/>
                  <a:pt x="511" y="223"/>
                </a:cubicBezTo>
                <a:cubicBezTo>
                  <a:pt x="511" y="224"/>
                  <a:pt x="511" y="224"/>
                  <a:pt x="511" y="224"/>
                </a:cubicBezTo>
                <a:cubicBezTo>
                  <a:pt x="511" y="224"/>
                  <a:pt x="512" y="225"/>
                  <a:pt x="512" y="225"/>
                </a:cubicBezTo>
                <a:cubicBezTo>
                  <a:pt x="512" y="226"/>
                  <a:pt x="512" y="226"/>
                  <a:pt x="512" y="226"/>
                </a:cubicBezTo>
                <a:cubicBezTo>
                  <a:pt x="511" y="226"/>
                  <a:pt x="510" y="223"/>
                  <a:pt x="508" y="223"/>
                </a:cubicBezTo>
                <a:cubicBezTo>
                  <a:pt x="508" y="220"/>
                  <a:pt x="508" y="220"/>
                  <a:pt x="508" y="220"/>
                </a:cubicBezTo>
                <a:cubicBezTo>
                  <a:pt x="506" y="221"/>
                  <a:pt x="502" y="219"/>
                  <a:pt x="501" y="221"/>
                </a:cubicBezTo>
                <a:cubicBezTo>
                  <a:pt x="499" y="219"/>
                  <a:pt x="499" y="222"/>
                  <a:pt x="497" y="222"/>
                </a:cubicBezTo>
                <a:cubicBezTo>
                  <a:pt x="495" y="224"/>
                  <a:pt x="489" y="219"/>
                  <a:pt x="489" y="224"/>
                </a:cubicBezTo>
                <a:cubicBezTo>
                  <a:pt x="486" y="221"/>
                  <a:pt x="485" y="225"/>
                  <a:pt x="483" y="223"/>
                </a:cubicBezTo>
                <a:cubicBezTo>
                  <a:pt x="478" y="224"/>
                  <a:pt x="470" y="223"/>
                  <a:pt x="468" y="228"/>
                </a:cubicBezTo>
                <a:cubicBezTo>
                  <a:pt x="460" y="230"/>
                  <a:pt x="451" y="232"/>
                  <a:pt x="441" y="228"/>
                </a:cubicBezTo>
                <a:cubicBezTo>
                  <a:pt x="429" y="229"/>
                  <a:pt x="418" y="231"/>
                  <a:pt x="402" y="228"/>
                </a:cubicBezTo>
                <a:cubicBezTo>
                  <a:pt x="401" y="231"/>
                  <a:pt x="396" y="226"/>
                  <a:pt x="394" y="229"/>
                </a:cubicBezTo>
                <a:cubicBezTo>
                  <a:pt x="395" y="232"/>
                  <a:pt x="398" y="233"/>
                  <a:pt x="400" y="234"/>
                </a:cubicBezTo>
                <a:cubicBezTo>
                  <a:pt x="398" y="234"/>
                  <a:pt x="395" y="233"/>
                  <a:pt x="392" y="232"/>
                </a:cubicBezTo>
                <a:cubicBezTo>
                  <a:pt x="389" y="227"/>
                  <a:pt x="383" y="228"/>
                  <a:pt x="379" y="228"/>
                </a:cubicBezTo>
                <a:cubicBezTo>
                  <a:pt x="376" y="230"/>
                  <a:pt x="369" y="230"/>
                  <a:pt x="365" y="231"/>
                </a:cubicBezTo>
                <a:cubicBezTo>
                  <a:pt x="364" y="229"/>
                  <a:pt x="363" y="230"/>
                  <a:pt x="362" y="229"/>
                </a:cubicBezTo>
                <a:cubicBezTo>
                  <a:pt x="361" y="233"/>
                  <a:pt x="356" y="229"/>
                  <a:pt x="357" y="233"/>
                </a:cubicBezTo>
                <a:cubicBezTo>
                  <a:pt x="358" y="234"/>
                  <a:pt x="358" y="234"/>
                  <a:pt x="358" y="234"/>
                </a:cubicBezTo>
                <a:cubicBezTo>
                  <a:pt x="355" y="232"/>
                  <a:pt x="356" y="236"/>
                  <a:pt x="353" y="234"/>
                </a:cubicBezTo>
                <a:cubicBezTo>
                  <a:pt x="353" y="232"/>
                  <a:pt x="353" y="232"/>
                  <a:pt x="353" y="232"/>
                </a:cubicBezTo>
                <a:cubicBezTo>
                  <a:pt x="350" y="233"/>
                  <a:pt x="345" y="230"/>
                  <a:pt x="342" y="233"/>
                </a:cubicBezTo>
                <a:cubicBezTo>
                  <a:pt x="344" y="234"/>
                  <a:pt x="345" y="236"/>
                  <a:pt x="344" y="237"/>
                </a:cubicBezTo>
                <a:cubicBezTo>
                  <a:pt x="342" y="238"/>
                  <a:pt x="342" y="233"/>
                  <a:pt x="339" y="234"/>
                </a:cubicBezTo>
                <a:cubicBezTo>
                  <a:pt x="337" y="235"/>
                  <a:pt x="336" y="234"/>
                  <a:pt x="335" y="236"/>
                </a:cubicBezTo>
                <a:cubicBezTo>
                  <a:pt x="326" y="235"/>
                  <a:pt x="324" y="240"/>
                  <a:pt x="316" y="239"/>
                </a:cubicBezTo>
                <a:cubicBezTo>
                  <a:pt x="314" y="239"/>
                  <a:pt x="313" y="240"/>
                  <a:pt x="310" y="238"/>
                </a:cubicBezTo>
                <a:cubicBezTo>
                  <a:pt x="301" y="241"/>
                  <a:pt x="293" y="238"/>
                  <a:pt x="283" y="239"/>
                </a:cubicBezTo>
                <a:cubicBezTo>
                  <a:pt x="280" y="242"/>
                  <a:pt x="273" y="237"/>
                  <a:pt x="272" y="242"/>
                </a:cubicBezTo>
                <a:cubicBezTo>
                  <a:pt x="269" y="241"/>
                  <a:pt x="267" y="240"/>
                  <a:pt x="265" y="240"/>
                </a:cubicBezTo>
                <a:cubicBezTo>
                  <a:pt x="265" y="243"/>
                  <a:pt x="262" y="241"/>
                  <a:pt x="261" y="241"/>
                </a:cubicBezTo>
                <a:cubicBezTo>
                  <a:pt x="259" y="243"/>
                  <a:pt x="254" y="241"/>
                  <a:pt x="256" y="245"/>
                </a:cubicBezTo>
                <a:cubicBezTo>
                  <a:pt x="255" y="246"/>
                  <a:pt x="255" y="245"/>
                  <a:pt x="254" y="244"/>
                </a:cubicBezTo>
                <a:cubicBezTo>
                  <a:pt x="249" y="244"/>
                  <a:pt x="242" y="240"/>
                  <a:pt x="240" y="244"/>
                </a:cubicBezTo>
                <a:cubicBezTo>
                  <a:pt x="238" y="246"/>
                  <a:pt x="234" y="241"/>
                  <a:pt x="233" y="245"/>
                </a:cubicBezTo>
                <a:cubicBezTo>
                  <a:pt x="232" y="245"/>
                  <a:pt x="231" y="243"/>
                  <a:pt x="230" y="243"/>
                </a:cubicBezTo>
                <a:cubicBezTo>
                  <a:pt x="228" y="244"/>
                  <a:pt x="231" y="248"/>
                  <a:pt x="228" y="247"/>
                </a:cubicBezTo>
                <a:cubicBezTo>
                  <a:pt x="225" y="248"/>
                  <a:pt x="221" y="242"/>
                  <a:pt x="221" y="246"/>
                </a:cubicBezTo>
                <a:cubicBezTo>
                  <a:pt x="219" y="244"/>
                  <a:pt x="219" y="244"/>
                  <a:pt x="219" y="244"/>
                </a:cubicBezTo>
                <a:cubicBezTo>
                  <a:pt x="214" y="244"/>
                  <a:pt x="212" y="249"/>
                  <a:pt x="207" y="244"/>
                </a:cubicBezTo>
                <a:cubicBezTo>
                  <a:pt x="204" y="245"/>
                  <a:pt x="208" y="254"/>
                  <a:pt x="202" y="249"/>
                </a:cubicBezTo>
                <a:cubicBezTo>
                  <a:pt x="200" y="247"/>
                  <a:pt x="199" y="245"/>
                  <a:pt x="197" y="244"/>
                </a:cubicBezTo>
                <a:cubicBezTo>
                  <a:pt x="195" y="246"/>
                  <a:pt x="195" y="248"/>
                  <a:pt x="193" y="248"/>
                </a:cubicBezTo>
                <a:cubicBezTo>
                  <a:pt x="193" y="247"/>
                  <a:pt x="192" y="247"/>
                  <a:pt x="191" y="247"/>
                </a:cubicBezTo>
                <a:cubicBezTo>
                  <a:pt x="191" y="248"/>
                  <a:pt x="191" y="249"/>
                  <a:pt x="192" y="250"/>
                </a:cubicBezTo>
                <a:cubicBezTo>
                  <a:pt x="191" y="250"/>
                  <a:pt x="190" y="250"/>
                  <a:pt x="189" y="249"/>
                </a:cubicBezTo>
                <a:cubicBezTo>
                  <a:pt x="186" y="246"/>
                  <a:pt x="184" y="249"/>
                  <a:pt x="181" y="246"/>
                </a:cubicBezTo>
                <a:cubicBezTo>
                  <a:pt x="176" y="242"/>
                  <a:pt x="181" y="250"/>
                  <a:pt x="176" y="246"/>
                </a:cubicBezTo>
                <a:cubicBezTo>
                  <a:pt x="175" y="247"/>
                  <a:pt x="172" y="247"/>
                  <a:pt x="170" y="245"/>
                </a:cubicBezTo>
                <a:cubicBezTo>
                  <a:pt x="170" y="247"/>
                  <a:pt x="168" y="248"/>
                  <a:pt x="165" y="247"/>
                </a:cubicBezTo>
                <a:cubicBezTo>
                  <a:pt x="164" y="246"/>
                  <a:pt x="164" y="246"/>
                  <a:pt x="164" y="246"/>
                </a:cubicBezTo>
                <a:cubicBezTo>
                  <a:pt x="163" y="247"/>
                  <a:pt x="160" y="245"/>
                  <a:pt x="158" y="247"/>
                </a:cubicBezTo>
                <a:cubicBezTo>
                  <a:pt x="160" y="252"/>
                  <a:pt x="152" y="247"/>
                  <a:pt x="154" y="252"/>
                </a:cubicBezTo>
                <a:cubicBezTo>
                  <a:pt x="152" y="252"/>
                  <a:pt x="152" y="252"/>
                  <a:pt x="152" y="252"/>
                </a:cubicBezTo>
                <a:cubicBezTo>
                  <a:pt x="149" y="250"/>
                  <a:pt x="151" y="247"/>
                  <a:pt x="148" y="246"/>
                </a:cubicBezTo>
                <a:cubicBezTo>
                  <a:pt x="144" y="246"/>
                  <a:pt x="145" y="251"/>
                  <a:pt x="140" y="248"/>
                </a:cubicBezTo>
                <a:cubicBezTo>
                  <a:pt x="136" y="248"/>
                  <a:pt x="135" y="256"/>
                  <a:pt x="130" y="248"/>
                </a:cubicBezTo>
                <a:cubicBezTo>
                  <a:pt x="129" y="249"/>
                  <a:pt x="128" y="251"/>
                  <a:pt x="125" y="249"/>
                </a:cubicBezTo>
                <a:cubicBezTo>
                  <a:pt x="125" y="251"/>
                  <a:pt x="123" y="250"/>
                  <a:pt x="121" y="250"/>
                </a:cubicBezTo>
                <a:cubicBezTo>
                  <a:pt x="121" y="249"/>
                  <a:pt x="120" y="248"/>
                  <a:pt x="119" y="248"/>
                </a:cubicBezTo>
                <a:cubicBezTo>
                  <a:pt x="121" y="251"/>
                  <a:pt x="118" y="251"/>
                  <a:pt x="115" y="251"/>
                </a:cubicBezTo>
                <a:cubicBezTo>
                  <a:pt x="111" y="247"/>
                  <a:pt x="111" y="252"/>
                  <a:pt x="109" y="252"/>
                </a:cubicBezTo>
                <a:cubicBezTo>
                  <a:pt x="107" y="254"/>
                  <a:pt x="101" y="251"/>
                  <a:pt x="102" y="256"/>
                </a:cubicBezTo>
                <a:cubicBezTo>
                  <a:pt x="99" y="251"/>
                  <a:pt x="98" y="254"/>
                  <a:pt x="95" y="254"/>
                </a:cubicBezTo>
                <a:cubicBezTo>
                  <a:pt x="94" y="255"/>
                  <a:pt x="94" y="258"/>
                  <a:pt x="92" y="255"/>
                </a:cubicBezTo>
                <a:cubicBezTo>
                  <a:pt x="92" y="258"/>
                  <a:pt x="88" y="258"/>
                  <a:pt x="89" y="260"/>
                </a:cubicBezTo>
                <a:cubicBezTo>
                  <a:pt x="87" y="261"/>
                  <a:pt x="83" y="261"/>
                  <a:pt x="83" y="264"/>
                </a:cubicBezTo>
                <a:cubicBezTo>
                  <a:pt x="80" y="264"/>
                  <a:pt x="81" y="269"/>
                  <a:pt x="76" y="266"/>
                </a:cubicBezTo>
                <a:cubicBezTo>
                  <a:pt x="73" y="266"/>
                  <a:pt x="72" y="270"/>
                  <a:pt x="68" y="267"/>
                </a:cubicBezTo>
                <a:cubicBezTo>
                  <a:pt x="66" y="270"/>
                  <a:pt x="66" y="270"/>
                  <a:pt x="66" y="270"/>
                </a:cubicBezTo>
                <a:cubicBezTo>
                  <a:pt x="62" y="269"/>
                  <a:pt x="59" y="269"/>
                  <a:pt x="55" y="266"/>
                </a:cubicBezTo>
                <a:cubicBezTo>
                  <a:pt x="52" y="269"/>
                  <a:pt x="45" y="263"/>
                  <a:pt x="40" y="263"/>
                </a:cubicBezTo>
                <a:cubicBezTo>
                  <a:pt x="38" y="261"/>
                  <a:pt x="36" y="256"/>
                  <a:pt x="33" y="259"/>
                </a:cubicBezTo>
                <a:cubicBezTo>
                  <a:pt x="32" y="258"/>
                  <a:pt x="34" y="260"/>
                  <a:pt x="33" y="260"/>
                </a:cubicBezTo>
                <a:cubicBezTo>
                  <a:pt x="32" y="261"/>
                  <a:pt x="32" y="261"/>
                  <a:pt x="32" y="261"/>
                </a:cubicBezTo>
                <a:cubicBezTo>
                  <a:pt x="31" y="260"/>
                  <a:pt x="31" y="258"/>
                  <a:pt x="30" y="257"/>
                </a:cubicBezTo>
                <a:cubicBezTo>
                  <a:pt x="31" y="258"/>
                  <a:pt x="31" y="256"/>
                  <a:pt x="32" y="256"/>
                </a:cubicBezTo>
                <a:cubicBezTo>
                  <a:pt x="34" y="256"/>
                  <a:pt x="34" y="255"/>
                  <a:pt x="35" y="254"/>
                </a:cubicBezTo>
                <a:cubicBezTo>
                  <a:pt x="31" y="251"/>
                  <a:pt x="29" y="255"/>
                  <a:pt x="26" y="250"/>
                </a:cubicBezTo>
                <a:cubicBezTo>
                  <a:pt x="27" y="250"/>
                  <a:pt x="29" y="249"/>
                  <a:pt x="29" y="247"/>
                </a:cubicBezTo>
                <a:cubicBezTo>
                  <a:pt x="33" y="248"/>
                  <a:pt x="31" y="243"/>
                  <a:pt x="33" y="241"/>
                </a:cubicBezTo>
                <a:cubicBezTo>
                  <a:pt x="33" y="239"/>
                  <a:pt x="30" y="236"/>
                  <a:pt x="32" y="235"/>
                </a:cubicBezTo>
                <a:cubicBezTo>
                  <a:pt x="32" y="232"/>
                  <a:pt x="33" y="229"/>
                  <a:pt x="33" y="227"/>
                </a:cubicBezTo>
                <a:cubicBezTo>
                  <a:pt x="32" y="222"/>
                  <a:pt x="31" y="219"/>
                  <a:pt x="33" y="215"/>
                </a:cubicBezTo>
                <a:cubicBezTo>
                  <a:pt x="32" y="214"/>
                  <a:pt x="31" y="211"/>
                  <a:pt x="30" y="209"/>
                </a:cubicBezTo>
                <a:cubicBezTo>
                  <a:pt x="34" y="208"/>
                  <a:pt x="27" y="203"/>
                  <a:pt x="26" y="199"/>
                </a:cubicBezTo>
                <a:cubicBezTo>
                  <a:pt x="27" y="195"/>
                  <a:pt x="29" y="189"/>
                  <a:pt x="31" y="185"/>
                </a:cubicBezTo>
                <a:cubicBezTo>
                  <a:pt x="27" y="182"/>
                  <a:pt x="30" y="179"/>
                  <a:pt x="26" y="176"/>
                </a:cubicBezTo>
                <a:cubicBezTo>
                  <a:pt x="23" y="174"/>
                  <a:pt x="22" y="176"/>
                  <a:pt x="20" y="177"/>
                </a:cubicBezTo>
                <a:cubicBezTo>
                  <a:pt x="21" y="178"/>
                  <a:pt x="21" y="179"/>
                  <a:pt x="20" y="180"/>
                </a:cubicBezTo>
                <a:cubicBezTo>
                  <a:pt x="19" y="179"/>
                  <a:pt x="19" y="178"/>
                  <a:pt x="19" y="177"/>
                </a:cubicBezTo>
                <a:cubicBezTo>
                  <a:pt x="17" y="178"/>
                  <a:pt x="15" y="175"/>
                  <a:pt x="13" y="174"/>
                </a:cubicBezTo>
                <a:cubicBezTo>
                  <a:pt x="13" y="171"/>
                  <a:pt x="12" y="167"/>
                  <a:pt x="12" y="164"/>
                </a:cubicBezTo>
                <a:cubicBezTo>
                  <a:pt x="8" y="162"/>
                  <a:pt x="9" y="159"/>
                  <a:pt x="8" y="156"/>
                </a:cubicBezTo>
                <a:cubicBezTo>
                  <a:pt x="8" y="152"/>
                  <a:pt x="11" y="149"/>
                  <a:pt x="7" y="143"/>
                </a:cubicBezTo>
                <a:cubicBezTo>
                  <a:pt x="6" y="140"/>
                  <a:pt x="6" y="136"/>
                  <a:pt x="7" y="134"/>
                </a:cubicBezTo>
                <a:cubicBezTo>
                  <a:pt x="7" y="133"/>
                  <a:pt x="7" y="133"/>
                  <a:pt x="7" y="133"/>
                </a:cubicBezTo>
                <a:cubicBezTo>
                  <a:pt x="8" y="132"/>
                  <a:pt x="10" y="129"/>
                  <a:pt x="13" y="130"/>
                </a:cubicBezTo>
                <a:cubicBezTo>
                  <a:pt x="14" y="130"/>
                  <a:pt x="13" y="128"/>
                  <a:pt x="12" y="128"/>
                </a:cubicBezTo>
                <a:cubicBezTo>
                  <a:pt x="14" y="127"/>
                  <a:pt x="15" y="127"/>
                  <a:pt x="14" y="124"/>
                </a:cubicBezTo>
                <a:cubicBezTo>
                  <a:pt x="13" y="124"/>
                  <a:pt x="13" y="123"/>
                  <a:pt x="12" y="123"/>
                </a:cubicBezTo>
                <a:cubicBezTo>
                  <a:pt x="9" y="123"/>
                  <a:pt x="10" y="127"/>
                  <a:pt x="7" y="127"/>
                </a:cubicBezTo>
                <a:cubicBezTo>
                  <a:pt x="4" y="124"/>
                  <a:pt x="0" y="123"/>
                  <a:pt x="1" y="120"/>
                </a:cubicBezTo>
                <a:cubicBezTo>
                  <a:pt x="3" y="117"/>
                  <a:pt x="3" y="112"/>
                  <a:pt x="5" y="110"/>
                </a:cubicBezTo>
                <a:cubicBezTo>
                  <a:pt x="3" y="107"/>
                  <a:pt x="7" y="109"/>
                  <a:pt x="7" y="107"/>
                </a:cubicBezTo>
                <a:cubicBezTo>
                  <a:pt x="5" y="105"/>
                  <a:pt x="5" y="103"/>
                  <a:pt x="2" y="101"/>
                </a:cubicBezTo>
                <a:cubicBezTo>
                  <a:pt x="0" y="96"/>
                  <a:pt x="4" y="93"/>
                  <a:pt x="6" y="90"/>
                </a:cubicBezTo>
                <a:cubicBezTo>
                  <a:pt x="3" y="84"/>
                  <a:pt x="11" y="83"/>
                  <a:pt x="8" y="77"/>
                </a:cubicBezTo>
                <a:cubicBezTo>
                  <a:pt x="8" y="77"/>
                  <a:pt x="8" y="77"/>
                  <a:pt x="8" y="77"/>
                </a:cubicBezTo>
                <a:cubicBezTo>
                  <a:pt x="9" y="76"/>
                  <a:pt x="7" y="72"/>
                  <a:pt x="9" y="72"/>
                </a:cubicBezTo>
                <a:cubicBezTo>
                  <a:pt x="8" y="69"/>
                  <a:pt x="10" y="68"/>
                  <a:pt x="12" y="67"/>
                </a:cubicBezTo>
                <a:cubicBezTo>
                  <a:pt x="12" y="65"/>
                  <a:pt x="13" y="62"/>
                  <a:pt x="13" y="59"/>
                </a:cubicBezTo>
                <a:cubicBezTo>
                  <a:pt x="17" y="58"/>
                  <a:pt x="14" y="52"/>
                  <a:pt x="18" y="52"/>
                </a:cubicBezTo>
                <a:cubicBezTo>
                  <a:pt x="16" y="50"/>
                  <a:pt x="16" y="48"/>
                  <a:pt x="16" y="46"/>
                </a:cubicBezTo>
                <a:cubicBezTo>
                  <a:pt x="17" y="44"/>
                  <a:pt x="18" y="43"/>
                  <a:pt x="20" y="43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1" y="41"/>
                  <a:pt x="21" y="41"/>
                </a:cubicBezTo>
                <a:cubicBezTo>
                  <a:pt x="18" y="36"/>
                  <a:pt x="24" y="37"/>
                  <a:pt x="21" y="33"/>
                </a:cubicBezTo>
                <a:cubicBezTo>
                  <a:pt x="23" y="32"/>
                  <a:pt x="23" y="28"/>
                  <a:pt x="26" y="28"/>
                </a:cubicBezTo>
                <a:cubicBezTo>
                  <a:pt x="22" y="22"/>
                  <a:pt x="14" y="62"/>
                  <a:pt x="12" y="57"/>
                </a:cubicBezTo>
                <a:cubicBezTo>
                  <a:pt x="12" y="56"/>
                  <a:pt x="13" y="55"/>
                  <a:pt x="14" y="54"/>
                </a:cubicBezTo>
                <a:cubicBezTo>
                  <a:pt x="11" y="45"/>
                  <a:pt x="21" y="50"/>
                  <a:pt x="22" y="44"/>
                </a:cubicBezTo>
                <a:cubicBezTo>
                  <a:pt x="26" y="44"/>
                  <a:pt x="29" y="40"/>
                  <a:pt x="33" y="39"/>
                </a:cubicBezTo>
                <a:cubicBezTo>
                  <a:pt x="36" y="41"/>
                  <a:pt x="37" y="38"/>
                  <a:pt x="40" y="39"/>
                </a:cubicBezTo>
                <a:cubicBezTo>
                  <a:pt x="45" y="43"/>
                  <a:pt x="42" y="35"/>
                  <a:pt x="47" y="39"/>
                </a:cubicBezTo>
                <a:cubicBezTo>
                  <a:pt x="49" y="39"/>
                  <a:pt x="47" y="36"/>
                  <a:pt x="50" y="36"/>
                </a:cubicBezTo>
                <a:cubicBezTo>
                  <a:pt x="51" y="37"/>
                  <a:pt x="53" y="38"/>
                  <a:pt x="54" y="39"/>
                </a:cubicBezTo>
                <a:cubicBezTo>
                  <a:pt x="56" y="35"/>
                  <a:pt x="62" y="37"/>
                  <a:pt x="63" y="33"/>
                </a:cubicBezTo>
                <a:cubicBezTo>
                  <a:pt x="62" y="32"/>
                  <a:pt x="62" y="32"/>
                  <a:pt x="62" y="32"/>
                </a:cubicBezTo>
                <a:cubicBezTo>
                  <a:pt x="63" y="31"/>
                  <a:pt x="65" y="31"/>
                  <a:pt x="64" y="30"/>
                </a:cubicBezTo>
                <a:cubicBezTo>
                  <a:pt x="69" y="32"/>
                  <a:pt x="71" y="31"/>
                  <a:pt x="76" y="31"/>
                </a:cubicBezTo>
                <a:cubicBezTo>
                  <a:pt x="78" y="30"/>
                  <a:pt x="77" y="37"/>
                  <a:pt x="78" y="35"/>
                </a:cubicBezTo>
                <a:cubicBezTo>
                  <a:pt x="86" y="40"/>
                  <a:pt x="82" y="30"/>
                  <a:pt x="90" y="33"/>
                </a:cubicBezTo>
                <a:cubicBezTo>
                  <a:pt x="90" y="30"/>
                  <a:pt x="97" y="36"/>
                  <a:pt x="97" y="32"/>
                </a:cubicBezTo>
                <a:cubicBezTo>
                  <a:pt x="100" y="32"/>
                  <a:pt x="104" y="32"/>
                  <a:pt x="106" y="29"/>
                </a:cubicBezTo>
                <a:cubicBezTo>
                  <a:pt x="108" y="30"/>
                  <a:pt x="108" y="27"/>
                  <a:pt x="112" y="29"/>
                </a:cubicBezTo>
                <a:cubicBezTo>
                  <a:pt x="111" y="28"/>
                  <a:pt x="111" y="27"/>
                  <a:pt x="113" y="26"/>
                </a:cubicBezTo>
                <a:cubicBezTo>
                  <a:pt x="115" y="26"/>
                  <a:pt x="117" y="26"/>
                  <a:pt x="119" y="29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9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0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总结竞争对手的营销策略和客户服务模式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1" name="content.2.content"/>
          <p:cNvSpPr/>
          <p:nvPr/>
        </p:nvSpPr>
        <p:spPr>
          <a:xfrm>
            <a:off x="3666960" y="29444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总结竞争对手的营销策略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分析竞争对手的客户服务模式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2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3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制定应对策略，提升销售团队的竞争力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4" name="content.3.content"/>
          <p:cNvSpPr/>
          <p:nvPr/>
        </p:nvSpPr>
        <p:spPr>
          <a:xfrm>
            <a:off x="6424200" y="29451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制定针对竞争对手的应对策略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提升销售团队的竞争力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5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6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7" name="content.4.content"/>
          <p:cNvSpPr/>
          <p:nvPr/>
        </p:nvSpPr>
        <p:spPr>
          <a:xfrm>
            <a:off x="9168120" y="29451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竞争分析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9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0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分析竞争对手的优势和劣势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1" name="content.1.content"/>
          <p:cNvSpPr/>
          <p:nvPr/>
        </p:nvSpPr>
        <p:spPr>
          <a:xfrm>
            <a:off x="872640" y="29444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对竞争对手的优势进行详细分析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分析竞争对手的劣势，以制定应对策略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" name="Freeform 30"/>
          <p:cNvSpPr/>
          <p:nvPr/>
        </p:nvSpPr>
        <p:spPr>
          <a:xfrm>
            <a:off x="1081080" y="2677320"/>
            <a:ext cx="5014080" cy="2756880"/>
          </a:xfrm>
          <a:custGeom>
            <a:gdLst>
              <a:gd name="textAreaLeft" fmla="*/ 0 w 5014080"/>
              <a:gd name="textAreaRight" fmla="*/ 5014440 w 5014080"/>
              <a:gd name="textAreaTop" fmla="*/ 0 h 2756880"/>
              <a:gd name="textAreaBottom" fmla="*/ 2757240 h 2756880"/>
            </a:gdLst>
            <a:rect l="textAreaLeft" t="textAreaTop" r="textAreaRight" b="textAreaBottom"/>
            <a:pathLst>
              <a:path w="439" h="166">
                <a:moveTo>
                  <a:pt x="433" y="125"/>
                </a:moveTo>
                <a:cubicBezTo>
                  <a:pt x="430" y="123"/>
                  <a:pt x="428" y="126"/>
                  <a:pt x="426" y="124"/>
                </a:cubicBezTo>
                <a:cubicBezTo>
                  <a:pt x="426" y="125"/>
                  <a:pt x="425" y="125"/>
                  <a:pt x="425" y="125"/>
                </a:cubicBezTo>
                <a:cubicBezTo>
                  <a:pt x="424" y="124"/>
                  <a:pt x="422" y="125"/>
                  <a:pt x="421" y="124"/>
                </a:cubicBezTo>
                <a:cubicBezTo>
                  <a:pt x="423" y="123"/>
                  <a:pt x="423" y="123"/>
                  <a:pt x="423" y="123"/>
                </a:cubicBezTo>
                <a:cubicBezTo>
                  <a:pt x="422" y="123"/>
                  <a:pt x="422" y="123"/>
                  <a:pt x="422" y="123"/>
                </a:cubicBezTo>
                <a:cubicBezTo>
                  <a:pt x="422" y="124"/>
                  <a:pt x="422" y="124"/>
                  <a:pt x="422" y="124"/>
                </a:cubicBezTo>
                <a:cubicBezTo>
                  <a:pt x="420" y="125"/>
                  <a:pt x="418" y="125"/>
                  <a:pt x="415" y="124"/>
                </a:cubicBezTo>
                <a:cubicBezTo>
                  <a:pt x="412" y="124"/>
                  <a:pt x="413" y="124"/>
                  <a:pt x="410" y="124"/>
                </a:cubicBezTo>
                <a:cubicBezTo>
                  <a:pt x="414" y="122"/>
                  <a:pt x="407" y="121"/>
                  <a:pt x="409" y="118"/>
                </a:cubicBezTo>
                <a:cubicBezTo>
                  <a:pt x="405" y="118"/>
                  <a:pt x="405" y="118"/>
                  <a:pt x="405" y="118"/>
                </a:cubicBezTo>
                <a:cubicBezTo>
                  <a:pt x="405" y="119"/>
                  <a:pt x="405" y="119"/>
                  <a:pt x="405" y="119"/>
                </a:cubicBezTo>
                <a:cubicBezTo>
                  <a:pt x="407" y="118"/>
                  <a:pt x="407" y="118"/>
                  <a:pt x="407" y="118"/>
                </a:cubicBezTo>
                <a:cubicBezTo>
                  <a:pt x="410" y="120"/>
                  <a:pt x="405" y="120"/>
                  <a:pt x="405" y="121"/>
                </a:cubicBezTo>
                <a:cubicBezTo>
                  <a:pt x="407" y="121"/>
                  <a:pt x="408" y="120"/>
                  <a:pt x="409" y="121"/>
                </a:cubicBezTo>
                <a:cubicBezTo>
                  <a:pt x="405" y="122"/>
                  <a:pt x="405" y="122"/>
                  <a:pt x="405" y="122"/>
                </a:cubicBezTo>
                <a:cubicBezTo>
                  <a:pt x="405" y="122"/>
                  <a:pt x="406" y="122"/>
                  <a:pt x="406" y="122"/>
                </a:cubicBezTo>
                <a:cubicBezTo>
                  <a:pt x="406" y="123"/>
                  <a:pt x="406" y="124"/>
                  <a:pt x="405" y="125"/>
                </a:cubicBezTo>
                <a:cubicBezTo>
                  <a:pt x="403" y="124"/>
                  <a:pt x="403" y="124"/>
                  <a:pt x="401" y="124"/>
                </a:cubicBezTo>
                <a:cubicBezTo>
                  <a:pt x="400" y="124"/>
                  <a:pt x="398" y="123"/>
                  <a:pt x="400" y="122"/>
                </a:cubicBezTo>
                <a:cubicBezTo>
                  <a:pt x="401" y="122"/>
                  <a:pt x="401" y="123"/>
                  <a:pt x="402" y="123"/>
                </a:cubicBezTo>
                <a:cubicBezTo>
                  <a:pt x="402" y="118"/>
                  <a:pt x="402" y="118"/>
                  <a:pt x="402" y="118"/>
                </a:cubicBezTo>
                <a:cubicBezTo>
                  <a:pt x="400" y="119"/>
                  <a:pt x="404" y="120"/>
                  <a:pt x="401" y="120"/>
                </a:cubicBezTo>
                <a:cubicBezTo>
                  <a:pt x="400" y="119"/>
                  <a:pt x="398" y="119"/>
                  <a:pt x="398" y="118"/>
                </a:cubicBezTo>
                <a:cubicBezTo>
                  <a:pt x="396" y="119"/>
                  <a:pt x="396" y="119"/>
                  <a:pt x="396" y="119"/>
                </a:cubicBezTo>
                <a:cubicBezTo>
                  <a:pt x="392" y="118"/>
                  <a:pt x="395" y="116"/>
                  <a:pt x="391" y="115"/>
                </a:cubicBezTo>
                <a:cubicBezTo>
                  <a:pt x="388" y="115"/>
                  <a:pt x="385" y="116"/>
                  <a:pt x="383" y="115"/>
                </a:cubicBezTo>
                <a:cubicBezTo>
                  <a:pt x="381" y="115"/>
                  <a:pt x="384" y="114"/>
                  <a:pt x="381" y="114"/>
                </a:cubicBezTo>
                <a:cubicBezTo>
                  <a:pt x="391" y="113"/>
                  <a:pt x="391" y="113"/>
                  <a:pt x="391" y="113"/>
                </a:cubicBezTo>
                <a:cubicBezTo>
                  <a:pt x="380" y="113"/>
                  <a:pt x="380" y="113"/>
                  <a:pt x="380" y="113"/>
                </a:cubicBezTo>
                <a:cubicBezTo>
                  <a:pt x="380" y="113"/>
                  <a:pt x="380" y="113"/>
                  <a:pt x="380" y="113"/>
                </a:cubicBezTo>
                <a:cubicBezTo>
                  <a:pt x="384" y="112"/>
                  <a:pt x="387" y="113"/>
                  <a:pt x="392" y="112"/>
                </a:cubicBezTo>
                <a:cubicBezTo>
                  <a:pt x="392" y="112"/>
                  <a:pt x="392" y="111"/>
                  <a:pt x="391" y="111"/>
                </a:cubicBezTo>
                <a:cubicBezTo>
                  <a:pt x="392" y="110"/>
                  <a:pt x="394" y="111"/>
                  <a:pt x="396" y="110"/>
                </a:cubicBezTo>
                <a:cubicBezTo>
                  <a:pt x="398" y="110"/>
                  <a:pt x="397" y="109"/>
                  <a:pt x="398" y="108"/>
                </a:cubicBezTo>
                <a:cubicBezTo>
                  <a:pt x="410" y="109"/>
                  <a:pt x="410" y="109"/>
                  <a:pt x="410" y="109"/>
                </a:cubicBezTo>
                <a:cubicBezTo>
                  <a:pt x="409" y="107"/>
                  <a:pt x="409" y="107"/>
                  <a:pt x="409" y="107"/>
                </a:cubicBezTo>
                <a:cubicBezTo>
                  <a:pt x="412" y="107"/>
                  <a:pt x="417" y="108"/>
                  <a:pt x="419" y="107"/>
                </a:cubicBezTo>
                <a:cubicBezTo>
                  <a:pt x="417" y="106"/>
                  <a:pt x="417" y="106"/>
                  <a:pt x="417" y="106"/>
                </a:cubicBezTo>
                <a:cubicBezTo>
                  <a:pt x="419" y="105"/>
                  <a:pt x="419" y="105"/>
                  <a:pt x="419" y="105"/>
                </a:cubicBezTo>
                <a:cubicBezTo>
                  <a:pt x="417" y="105"/>
                  <a:pt x="417" y="105"/>
                  <a:pt x="417" y="105"/>
                </a:cubicBezTo>
                <a:cubicBezTo>
                  <a:pt x="413" y="103"/>
                  <a:pt x="421" y="105"/>
                  <a:pt x="420" y="103"/>
                </a:cubicBezTo>
                <a:cubicBezTo>
                  <a:pt x="418" y="103"/>
                  <a:pt x="418" y="103"/>
                  <a:pt x="418" y="103"/>
                </a:cubicBezTo>
                <a:cubicBezTo>
                  <a:pt x="418" y="100"/>
                  <a:pt x="412" y="102"/>
                  <a:pt x="409" y="101"/>
                </a:cubicBezTo>
                <a:cubicBezTo>
                  <a:pt x="412" y="100"/>
                  <a:pt x="412" y="100"/>
                  <a:pt x="412" y="100"/>
                </a:cubicBezTo>
                <a:cubicBezTo>
                  <a:pt x="410" y="99"/>
                  <a:pt x="412" y="98"/>
                  <a:pt x="409" y="97"/>
                </a:cubicBezTo>
                <a:cubicBezTo>
                  <a:pt x="412" y="96"/>
                  <a:pt x="412" y="96"/>
                  <a:pt x="412" y="96"/>
                </a:cubicBezTo>
                <a:cubicBezTo>
                  <a:pt x="410" y="96"/>
                  <a:pt x="410" y="96"/>
                  <a:pt x="410" y="96"/>
                </a:cubicBezTo>
                <a:cubicBezTo>
                  <a:pt x="405" y="97"/>
                  <a:pt x="404" y="100"/>
                  <a:pt x="405" y="102"/>
                </a:cubicBezTo>
                <a:cubicBezTo>
                  <a:pt x="400" y="102"/>
                  <a:pt x="400" y="102"/>
                  <a:pt x="400" y="102"/>
                </a:cubicBezTo>
                <a:cubicBezTo>
                  <a:pt x="401" y="103"/>
                  <a:pt x="401" y="103"/>
                  <a:pt x="401" y="103"/>
                </a:cubicBezTo>
                <a:cubicBezTo>
                  <a:pt x="400" y="103"/>
                  <a:pt x="399" y="104"/>
                  <a:pt x="398" y="103"/>
                </a:cubicBezTo>
                <a:cubicBezTo>
                  <a:pt x="396" y="102"/>
                  <a:pt x="400" y="102"/>
                  <a:pt x="397" y="101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399" y="100"/>
                  <a:pt x="397" y="100"/>
                  <a:pt x="396" y="100"/>
                </a:cubicBezTo>
                <a:cubicBezTo>
                  <a:pt x="399" y="99"/>
                  <a:pt x="401" y="99"/>
                  <a:pt x="402" y="98"/>
                </a:cubicBezTo>
                <a:cubicBezTo>
                  <a:pt x="395" y="98"/>
                  <a:pt x="395" y="98"/>
                  <a:pt x="395" y="98"/>
                </a:cubicBezTo>
                <a:cubicBezTo>
                  <a:pt x="395" y="99"/>
                  <a:pt x="394" y="100"/>
                  <a:pt x="392" y="101"/>
                </a:cubicBezTo>
                <a:cubicBezTo>
                  <a:pt x="392" y="98"/>
                  <a:pt x="392" y="98"/>
                  <a:pt x="392" y="98"/>
                </a:cubicBezTo>
                <a:cubicBezTo>
                  <a:pt x="392" y="97"/>
                  <a:pt x="396" y="97"/>
                  <a:pt x="396" y="96"/>
                </a:cubicBezTo>
                <a:cubicBezTo>
                  <a:pt x="397" y="97"/>
                  <a:pt x="399" y="96"/>
                  <a:pt x="400" y="97"/>
                </a:cubicBezTo>
                <a:cubicBezTo>
                  <a:pt x="404" y="97"/>
                  <a:pt x="404" y="97"/>
                  <a:pt x="404" y="97"/>
                </a:cubicBezTo>
                <a:cubicBezTo>
                  <a:pt x="406" y="96"/>
                  <a:pt x="402" y="94"/>
                  <a:pt x="407" y="94"/>
                </a:cubicBezTo>
                <a:cubicBezTo>
                  <a:pt x="406" y="94"/>
                  <a:pt x="405" y="94"/>
                  <a:pt x="405" y="94"/>
                </a:cubicBezTo>
                <a:cubicBezTo>
                  <a:pt x="406" y="92"/>
                  <a:pt x="405" y="90"/>
                  <a:pt x="408" y="89"/>
                </a:cubicBezTo>
                <a:cubicBezTo>
                  <a:pt x="408" y="89"/>
                  <a:pt x="407" y="89"/>
                  <a:pt x="407" y="89"/>
                </a:cubicBezTo>
                <a:cubicBezTo>
                  <a:pt x="405" y="89"/>
                  <a:pt x="402" y="90"/>
                  <a:pt x="402" y="91"/>
                </a:cubicBezTo>
                <a:cubicBezTo>
                  <a:pt x="399" y="91"/>
                  <a:pt x="396" y="91"/>
                  <a:pt x="393" y="90"/>
                </a:cubicBezTo>
                <a:cubicBezTo>
                  <a:pt x="395" y="89"/>
                  <a:pt x="395" y="89"/>
                  <a:pt x="395" y="89"/>
                </a:cubicBezTo>
                <a:cubicBezTo>
                  <a:pt x="394" y="89"/>
                  <a:pt x="394" y="89"/>
                  <a:pt x="394" y="89"/>
                </a:cubicBezTo>
                <a:cubicBezTo>
                  <a:pt x="394" y="89"/>
                  <a:pt x="392" y="89"/>
                  <a:pt x="392" y="89"/>
                </a:cubicBezTo>
                <a:cubicBezTo>
                  <a:pt x="392" y="90"/>
                  <a:pt x="392" y="90"/>
                  <a:pt x="392" y="90"/>
                </a:cubicBezTo>
                <a:cubicBezTo>
                  <a:pt x="391" y="90"/>
                  <a:pt x="391" y="90"/>
                  <a:pt x="391" y="90"/>
                </a:cubicBezTo>
                <a:cubicBezTo>
                  <a:pt x="391" y="90"/>
                  <a:pt x="390" y="90"/>
                  <a:pt x="390" y="90"/>
                </a:cubicBezTo>
                <a:cubicBezTo>
                  <a:pt x="390" y="90"/>
                  <a:pt x="390" y="89"/>
                  <a:pt x="391" y="89"/>
                </a:cubicBezTo>
                <a:cubicBezTo>
                  <a:pt x="389" y="89"/>
                  <a:pt x="389" y="89"/>
                  <a:pt x="389" y="89"/>
                </a:cubicBezTo>
                <a:cubicBezTo>
                  <a:pt x="394" y="87"/>
                  <a:pt x="402" y="88"/>
                  <a:pt x="408" y="88"/>
                </a:cubicBezTo>
                <a:cubicBezTo>
                  <a:pt x="401" y="88"/>
                  <a:pt x="401" y="88"/>
                  <a:pt x="401" y="88"/>
                </a:cubicBezTo>
                <a:cubicBezTo>
                  <a:pt x="398" y="86"/>
                  <a:pt x="394" y="87"/>
                  <a:pt x="391" y="87"/>
                </a:cubicBezTo>
                <a:cubicBezTo>
                  <a:pt x="392" y="86"/>
                  <a:pt x="394" y="86"/>
                  <a:pt x="396" y="86"/>
                </a:cubicBezTo>
                <a:cubicBezTo>
                  <a:pt x="398" y="85"/>
                  <a:pt x="403" y="86"/>
                  <a:pt x="404" y="85"/>
                </a:cubicBezTo>
                <a:cubicBezTo>
                  <a:pt x="403" y="85"/>
                  <a:pt x="402" y="85"/>
                  <a:pt x="401" y="85"/>
                </a:cubicBezTo>
                <a:cubicBezTo>
                  <a:pt x="400" y="84"/>
                  <a:pt x="402" y="84"/>
                  <a:pt x="402" y="83"/>
                </a:cubicBezTo>
                <a:cubicBezTo>
                  <a:pt x="398" y="83"/>
                  <a:pt x="398" y="83"/>
                  <a:pt x="398" y="83"/>
                </a:cubicBezTo>
                <a:cubicBezTo>
                  <a:pt x="401" y="81"/>
                  <a:pt x="406" y="82"/>
                  <a:pt x="409" y="81"/>
                </a:cubicBezTo>
                <a:cubicBezTo>
                  <a:pt x="405" y="81"/>
                  <a:pt x="401" y="80"/>
                  <a:pt x="398" y="81"/>
                </a:cubicBezTo>
                <a:cubicBezTo>
                  <a:pt x="396" y="79"/>
                  <a:pt x="391" y="82"/>
                  <a:pt x="388" y="80"/>
                </a:cubicBezTo>
                <a:cubicBezTo>
                  <a:pt x="388" y="80"/>
                  <a:pt x="389" y="80"/>
                  <a:pt x="389" y="80"/>
                </a:cubicBezTo>
                <a:cubicBezTo>
                  <a:pt x="394" y="80"/>
                  <a:pt x="401" y="80"/>
                  <a:pt x="404" y="79"/>
                </a:cubicBezTo>
                <a:cubicBezTo>
                  <a:pt x="387" y="79"/>
                  <a:pt x="387" y="79"/>
                  <a:pt x="387" y="79"/>
                </a:cubicBezTo>
                <a:cubicBezTo>
                  <a:pt x="387" y="78"/>
                  <a:pt x="389" y="79"/>
                  <a:pt x="390" y="78"/>
                </a:cubicBezTo>
                <a:cubicBezTo>
                  <a:pt x="389" y="78"/>
                  <a:pt x="389" y="78"/>
                  <a:pt x="389" y="78"/>
                </a:cubicBezTo>
                <a:cubicBezTo>
                  <a:pt x="392" y="77"/>
                  <a:pt x="396" y="77"/>
                  <a:pt x="399" y="77"/>
                </a:cubicBezTo>
                <a:cubicBezTo>
                  <a:pt x="394" y="78"/>
                  <a:pt x="394" y="78"/>
                  <a:pt x="394" y="78"/>
                </a:cubicBezTo>
                <a:cubicBezTo>
                  <a:pt x="400" y="78"/>
                  <a:pt x="400" y="78"/>
                  <a:pt x="400" y="78"/>
                </a:cubicBezTo>
                <a:cubicBezTo>
                  <a:pt x="399" y="76"/>
                  <a:pt x="404" y="77"/>
                  <a:pt x="406" y="77"/>
                </a:cubicBezTo>
                <a:cubicBezTo>
                  <a:pt x="408" y="76"/>
                  <a:pt x="410" y="75"/>
                  <a:pt x="411" y="74"/>
                </a:cubicBezTo>
                <a:cubicBezTo>
                  <a:pt x="413" y="75"/>
                  <a:pt x="410" y="76"/>
                  <a:pt x="410" y="77"/>
                </a:cubicBezTo>
                <a:cubicBezTo>
                  <a:pt x="411" y="77"/>
                  <a:pt x="413" y="76"/>
                  <a:pt x="413" y="75"/>
                </a:cubicBezTo>
                <a:cubicBezTo>
                  <a:pt x="414" y="75"/>
                  <a:pt x="415" y="76"/>
                  <a:pt x="416" y="76"/>
                </a:cubicBezTo>
                <a:cubicBezTo>
                  <a:pt x="415" y="76"/>
                  <a:pt x="415" y="76"/>
                  <a:pt x="415" y="76"/>
                </a:cubicBezTo>
                <a:cubicBezTo>
                  <a:pt x="416" y="77"/>
                  <a:pt x="417" y="78"/>
                  <a:pt x="420" y="77"/>
                </a:cubicBezTo>
                <a:cubicBezTo>
                  <a:pt x="420" y="77"/>
                  <a:pt x="420" y="77"/>
                  <a:pt x="420" y="77"/>
                </a:cubicBezTo>
                <a:cubicBezTo>
                  <a:pt x="420" y="76"/>
                  <a:pt x="421" y="77"/>
                  <a:pt x="422" y="77"/>
                </a:cubicBezTo>
                <a:cubicBezTo>
                  <a:pt x="423" y="77"/>
                  <a:pt x="423" y="77"/>
                  <a:pt x="423" y="77"/>
                </a:cubicBezTo>
                <a:cubicBezTo>
                  <a:pt x="424" y="76"/>
                  <a:pt x="426" y="77"/>
                  <a:pt x="427" y="77"/>
                </a:cubicBezTo>
                <a:cubicBezTo>
                  <a:pt x="425" y="75"/>
                  <a:pt x="421" y="77"/>
                  <a:pt x="419" y="76"/>
                </a:cubicBezTo>
                <a:cubicBezTo>
                  <a:pt x="419" y="75"/>
                  <a:pt x="419" y="75"/>
                  <a:pt x="420" y="75"/>
                </a:cubicBezTo>
                <a:cubicBezTo>
                  <a:pt x="421" y="75"/>
                  <a:pt x="423" y="75"/>
                  <a:pt x="424" y="75"/>
                </a:cubicBezTo>
                <a:cubicBezTo>
                  <a:pt x="423" y="74"/>
                  <a:pt x="423" y="74"/>
                  <a:pt x="423" y="74"/>
                </a:cubicBezTo>
                <a:cubicBezTo>
                  <a:pt x="424" y="73"/>
                  <a:pt x="427" y="74"/>
                  <a:pt x="427" y="74"/>
                </a:cubicBezTo>
                <a:cubicBezTo>
                  <a:pt x="426" y="74"/>
                  <a:pt x="426" y="74"/>
                  <a:pt x="426" y="74"/>
                </a:cubicBezTo>
                <a:cubicBezTo>
                  <a:pt x="428" y="70"/>
                  <a:pt x="416" y="73"/>
                  <a:pt x="415" y="71"/>
                </a:cubicBezTo>
                <a:cubicBezTo>
                  <a:pt x="416" y="70"/>
                  <a:pt x="418" y="69"/>
                  <a:pt x="420" y="70"/>
                </a:cubicBezTo>
                <a:cubicBezTo>
                  <a:pt x="420" y="70"/>
                  <a:pt x="420" y="71"/>
                  <a:pt x="420" y="71"/>
                </a:cubicBezTo>
                <a:cubicBezTo>
                  <a:pt x="422" y="71"/>
                  <a:pt x="422" y="71"/>
                  <a:pt x="422" y="71"/>
                </a:cubicBezTo>
                <a:cubicBezTo>
                  <a:pt x="424" y="71"/>
                  <a:pt x="423" y="70"/>
                  <a:pt x="424" y="70"/>
                </a:cubicBezTo>
                <a:cubicBezTo>
                  <a:pt x="425" y="70"/>
                  <a:pt x="425" y="70"/>
                  <a:pt x="426" y="70"/>
                </a:cubicBezTo>
                <a:cubicBezTo>
                  <a:pt x="425" y="70"/>
                  <a:pt x="425" y="71"/>
                  <a:pt x="425" y="71"/>
                </a:cubicBezTo>
                <a:cubicBezTo>
                  <a:pt x="427" y="71"/>
                  <a:pt x="427" y="71"/>
                  <a:pt x="427" y="71"/>
                </a:cubicBezTo>
                <a:cubicBezTo>
                  <a:pt x="425" y="70"/>
                  <a:pt x="424" y="68"/>
                  <a:pt x="428" y="68"/>
                </a:cubicBezTo>
                <a:cubicBezTo>
                  <a:pt x="425" y="68"/>
                  <a:pt x="427" y="67"/>
                  <a:pt x="426" y="66"/>
                </a:cubicBezTo>
                <a:cubicBezTo>
                  <a:pt x="423" y="67"/>
                  <a:pt x="419" y="68"/>
                  <a:pt x="415" y="68"/>
                </a:cubicBezTo>
                <a:cubicBezTo>
                  <a:pt x="416" y="69"/>
                  <a:pt x="416" y="69"/>
                  <a:pt x="416" y="69"/>
                </a:cubicBezTo>
                <a:cubicBezTo>
                  <a:pt x="415" y="69"/>
                  <a:pt x="414" y="70"/>
                  <a:pt x="415" y="70"/>
                </a:cubicBezTo>
                <a:cubicBezTo>
                  <a:pt x="411" y="72"/>
                  <a:pt x="411" y="76"/>
                  <a:pt x="404" y="75"/>
                </a:cubicBezTo>
                <a:cubicBezTo>
                  <a:pt x="404" y="75"/>
                  <a:pt x="404" y="76"/>
                  <a:pt x="403" y="76"/>
                </a:cubicBezTo>
                <a:cubicBezTo>
                  <a:pt x="403" y="75"/>
                  <a:pt x="401" y="75"/>
                  <a:pt x="400" y="75"/>
                </a:cubicBezTo>
                <a:cubicBezTo>
                  <a:pt x="401" y="73"/>
                  <a:pt x="403" y="75"/>
                  <a:pt x="404" y="73"/>
                </a:cubicBezTo>
                <a:cubicBezTo>
                  <a:pt x="411" y="75"/>
                  <a:pt x="406" y="71"/>
                  <a:pt x="412" y="71"/>
                </a:cubicBezTo>
                <a:cubicBezTo>
                  <a:pt x="412" y="70"/>
                  <a:pt x="411" y="68"/>
                  <a:pt x="413" y="66"/>
                </a:cubicBezTo>
                <a:cubicBezTo>
                  <a:pt x="415" y="67"/>
                  <a:pt x="419" y="66"/>
                  <a:pt x="422" y="66"/>
                </a:cubicBezTo>
                <a:cubicBezTo>
                  <a:pt x="423" y="66"/>
                  <a:pt x="422" y="65"/>
                  <a:pt x="422" y="65"/>
                </a:cubicBezTo>
                <a:cubicBezTo>
                  <a:pt x="420" y="65"/>
                  <a:pt x="418" y="65"/>
                  <a:pt x="417" y="66"/>
                </a:cubicBezTo>
                <a:cubicBezTo>
                  <a:pt x="416" y="66"/>
                  <a:pt x="413" y="66"/>
                  <a:pt x="413" y="65"/>
                </a:cubicBezTo>
                <a:cubicBezTo>
                  <a:pt x="413" y="64"/>
                  <a:pt x="414" y="64"/>
                  <a:pt x="416" y="64"/>
                </a:cubicBezTo>
                <a:cubicBezTo>
                  <a:pt x="431" y="68"/>
                  <a:pt x="424" y="59"/>
                  <a:pt x="429" y="58"/>
                </a:cubicBezTo>
                <a:cubicBezTo>
                  <a:pt x="428" y="58"/>
                  <a:pt x="428" y="58"/>
                  <a:pt x="428" y="58"/>
                </a:cubicBezTo>
                <a:cubicBezTo>
                  <a:pt x="426" y="57"/>
                  <a:pt x="431" y="57"/>
                  <a:pt x="428" y="56"/>
                </a:cubicBezTo>
                <a:cubicBezTo>
                  <a:pt x="428" y="57"/>
                  <a:pt x="427" y="58"/>
                  <a:pt x="424" y="59"/>
                </a:cubicBezTo>
                <a:cubicBezTo>
                  <a:pt x="423" y="59"/>
                  <a:pt x="424" y="58"/>
                  <a:pt x="424" y="58"/>
                </a:cubicBezTo>
                <a:cubicBezTo>
                  <a:pt x="422" y="58"/>
                  <a:pt x="422" y="58"/>
                  <a:pt x="422" y="58"/>
                </a:cubicBezTo>
                <a:cubicBezTo>
                  <a:pt x="422" y="55"/>
                  <a:pt x="422" y="55"/>
                  <a:pt x="422" y="55"/>
                </a:cubicBezTo>
                <a:cubicBezTo>
                  <a:pt x="422" y="54"/>
                  <a:pt x="426" y="53"/>
                  <a:pt x="426" y="51"/>
                </a:cubicBezTo>
                <a:cubicBezTo>
                  <a:pt x="426" y="50"/>
                  <a:pt x="428" y="49"/>
                  <a:pt x="431" y="49"/>
                </a:cubicBezTo>
                <a:cubicBezTo>
                  <a:pt x="433" y="49"/>
                  <a:pt x="428" y="50"/>
                  <a:pt x="431" y="51"/>
                </a:cubicBezTo>
                <a:cubicBezTo>
                  <a:pt x="429" y="51"/>
                  <a:pt x="428" y="51"/>
                  <a:pt x="429" y="52"/>
                </a:cubicBezTo>
                <a:cubicBezTo>
                  <a:pt x="434" y="49"/>
                  <a:pt x="434" y="49"/>
                  <a:pt x="434" y="49"/>
                </a:cubicBezTo>
                <a:cubicBezTo>
                  <a:pt x="432" y="49"/>
                  <a:pt x="432" y="49"/>
                  <a:pt x="432" y="49"/>
                </a:cubicBezTo>
                <a:cubicBezTo>
                  <a:pt x="431" y="48"/>
                  <a:pt x="433" y="47"/>
                  <a:pt x="433" y="46"/>
                </a:cubicBezTo>
                <a:cubicBezTo>
                  <a:pt x="432" y="46"/>
                  <a:pt x="432" y="46"/>
                  <a:pt x="432" y="46"/>
                </a:cubicBezTo>
                <a:cubicBezTo>
                  <a:pt x="431" y="45"/>
                  <a:pt x="433" y="44"/>
                  <a:pt x="431" y="43"/>
                </a:cubicBezTo>
                <a:cubicBezTo>
                  <a:pt x="430" y="44"/>
                  <a:pt x="428" y="45"/>
                  <a:pt x="429" y="46"/>
                </a:cubicBezTo>
                <a:cubicBezTo>
                  <a:pt x="433" y="48"/>
                  <a:pt x="425" y="49"/>
                  <a:pt x="424" y="51"/>
                </a:cubicBezTo>
                <a:cubicBezTo>
                  <a:pt x="423" y="54"/>
                  <a:pt x="419" y="56"/>
                  <a:pt x="417" y="58"/>
                </a:cubicBezTo>
                <a:cubicBezTo>
                  <a:pt x="415" y="57"/>
                  <a:pt x="415" y="57"/>
                  <a:pt x="415" y="57"/>
                </a:cubicBezTo>
                <a:cubicBezTo>
                  <a:pt x="414" y="62"/>
                  <a:pt x="414" y="62"/>
                  <a:pt x="414" y="62"/>
                </a:cubicBezTo>
                <a:cubicBezTo>
                  <a:pt x="410" y="63"/>
                  <a:pt x="413" y="66"/>
                  <a:pt x="408" y="67"/>
                </a:cubicBezTo>
                <a:cubicBezTo>
                  <a:pt x="410" y="68"/>
                  <a:pt x="410" y="68"/>
                  <a:pt x="410" y="68"/>
                </a:cubicBezTo>
                <a:cubicBezTo>
                  <a:pt x="409" y="68"/>
                  <a:pt x="409" y="68"/>
                  <a:pt x="407" y="68"/>
                </a:cubicBezTo>
                <a:cubicBezTo>
                  <a:pt x="408" y="69"/>
                  <a:pt x="408" y="69"/>
                  <a:pt x="408" y="69"/>
                </a:cubicBezTo>
                <a:cubicBezTo>
                  <a:pt x="402" y="69"/>
                  <a:pt x="409" y="72"/>
                  <a:pt x="404" y="73"/>
                </a:cubicBezTo>
                <a:cubicBezTo>
                  <a:pt x="402" y="72"/>
                  <a:pt x="402" y="72"/>
                  <a:pt x="402" y="72"/>
                </a:cubicBezTo>
                <a:cubicBezTo>
                  <a:pt x="402" y="72"/>
                  <a:pt x="402" y="71"/>
                  <a:pt x="403" y="70"/>
                </a:cubicBezTo>
                <a:cubicBezTo>
                  <a:pt x="406" y="69"/>
                  <a:pt x="404" y="68"/>
                  <a:pt x="407" y="66"/>
                </a:cubicBezTo>
                <a:cubicBezTo>
                  <a:pt x="404" y="66"/>
                  <a:pt x="404" y="66"/>
                  <a:pt x="404" y="66"/>
                </a:cubicBezTo>
                <a:cubicBezTo>
                  <a:pt x="406" y="65"/>
                  <a:pt x="406" y="65"/>
                  <a:pt x="406" y="65"/>
                </a:cubicBezTo>
                <a:cubicBezTo>
                  <a:pt x="405" y="64"/>
                  <a:pt x="405" y="64"/>
                  <a:pt x="405" y="64"/>
                </a:cubicBezTo>
                <a:cubicBezTo>
                  <a:pt x="406" y="63"/>
                  <a:pt x="406" y="63"/>
                  <a:pt x="406" y="63"/>
                </a:cubicBezTo>
                <a:cubicBezTo>
                  <a:pt x="406" y="63"/>
                  <a:pt x="407" y="63"/>
                  <a:pt x="407" y="63"/>
                </a:cubicBezTo>
                <a:cubicBezTo>
                  <a:pt x="405" y="63"/>
                  <a:pt x="405" y="61"/>
                  <a:pt x="407" y="61"/>
                </a:cubicBezTo>
                <a:cubicBezTo>
                  <a:pt x="405" y="60"/>
                  <a:pt x="406" y="59"/>
                  <a:pt x="404" y="59"/>
                </a:cubicBezTo>
                <a:cubicBezTo>
                  <a:pt x="404" y="60"/>
                  <a:pt x="404" y="60"/>
                  <a:pt x="404" y="60"/>
                </a:cubicBezTo>
                <a:cubicBezTo>
                  <a:pt x="404" y="60"/>
                  <a:pt x="404" y="60"/>
                  <a:pt x="405" y="60"/>
                </a:cubicBezTo>
                <a:cubicBezTo>
                  <a:pt x="402" y="61"/>
                  <a:pt x="402" y="61"/>
                  <a:pt x="402" y="61"/>
                </a:cubicBezTo>
                <a:cubicBezTo>
                  <a:pt x="402" y="62"/>
                  <a:pt x="403" y="62"/>
                  <a:pt x="404" y="63"/>
                </a:cubicBezTo>
                <a:cubicBezTo>
                  <a:pt x="398" y="64"/>
                  <a:pt x="407" y="66"/>
                  <a:pt x="401" y="67"/>
                </a:cubicBezTo>
                <a:cubicBezTo>
                  <a:pt x="398" y="67"/>
                  <a:pt x="395" y="67"/>
                  <a:pt x="392" y="67"/>
                </a:cubicBezTo>
                <a:cubicBezTo>
                  <a:pt x="393" y="67"/>
                  <a:pt x="393" y="66"/>
                  <a:pt x="394" y="66"/>
                </a:cubicBezTo>
                <a:cubicBezTo>
                  <a:pt x="392" y="66"/>
                  <a:pt x="395" y="64"/>
                  <a:pt x="396" y="64"/>
                </a:cubicBezTo>
                <a:cubicBezTo>
                  <a:pt x="395" y="64"/>
                  <a:pt x="395" y="64"/>
                  <a:pt x="395" y="64"/>
                </a:cubicBezTo>
                <a:cubicBezTo>
                  <a:pt x="397" y="63"/>
                  <a:pt x="397" y="63"/>
                  <a:pt x="397" y="63"/>
                </a:cubicBezTo>
                <a:cubicBezTo>
                  <a:pt x="397" y="63"/>
                  <a:pt x="395" y="62"/>
                  <a:pt x="396" y="61"/>
                </a:cubicBezTo>
                <a:cubicBezTo>
                  <a:pt x="397" y="62"/>
                  <a:pt x="397" y="62"/>
                  <a:pt x="397" y="62"/>
                </a:cubicBezTo>
                <a:cubicBezTo>
                  <a:pt x="396" y="61"/>
                  <a:pt x="399" y="60"/>
                  <a:pt x="396" y="60"/>
                </a:cubicBezTo>
                <a:cubicBezTo>
                  <a:pt x="396" y="59"/>
                  <a:pt x="396" y="59"/>
                  <a:pt x="397" y="59"/>
                </a:cubicBezTo>
                <a:cubicBezTo>
                  <a:pt x="400" y="58"/>
                  <a:pt x="401" y="56"/>
                  <a:pt x="400" y="55"/>
                </a:cubicBezTo>
                <a:cubicBezTo>
                  <a:pt x="400" y="54"/>
                  <a:pt x="396" y="53"/>
                  <a:pt x="398" y="52"/>
                </a:cubicBezTo>
                <a:cubicBezTo>
                  <a:pt x="398" y="53"/>
                  <a:pt x="398" y="53"/>
                  <a:pt x="399" y="53"/>
                </a:cubicBezTo>
                <a:cubicBezTo>
                  <a:pt x="399" y="52"/>
                  <a:pt x="399" y="52"/>
                  <a:pt x="398" y="52"/>
                </a:cubicBezTo>
                <a:cubicBezTo>
                  <a:pt x="397" y="53"/>
                  <a:pt x="397" y="53"/>
                  <a:pt x="397" y="53"/>
                </a:cubicBezTo>
                <a:cubicBezTo>
                  <a:pt x="395" y="52"/>
                  <a:pt x="396" y="51"/>
                  <a:pt x="395" y="51"/>
                </a:cubicBezTo>
                <a:cubicBezTo>
                  <a:pt x="393" y="51"/>
                  <a:pt x="392" y="51"/>
                  <a:pt x="391" y="51"/>
                </a:cubicBezTo>
                <a:cubicBezTo>
                  <a:pt x="391" y="50"/>
                  <a:pt x="386" y="49"/>
                  <a:pt x="390" y="48"/>
                </a:cubicBezTo>
                <a:cubicBezTo>
                  <a:pt x="388" y="47"/>
                  <a:pt x="390" y="46"/>
                  <a:pt x="386" y="46"/>
                </a:cubicBezTo>
                <a:cubicBezTo>
                  <a:pt x="386" y="47"/>
                  <a:pt x="387" y="49"/>
                  <a:pt x="383" y="49"/>
                </a:cubicBezTo>
                <a:cubicBezTo>
                  <a:pt x="382" y="49"/>
                  <a:pt x="382" y="48"/>
                  <a:pt x="380" y="48"/>
                </a:cubicBezTo>
                <a:cubicBezTo>
                  <a:pt x="380" y="49"/>
                  <a:pt x="381" y="49"/>
                  <a:pt x="381" y="49"/>
                </a:cubicBezTo>
                <a:cubicBezTo>
                  <a:pt x="379" y="50"/>
                  <a:pt x="379" y="50"/>
                  <a:pt x="379" y="50"/>
                </a:cubicBezTo>
                <a:cubicBezTo>
                  <a:pt x="378" y="51"/>
                  <a:pt x="378" y="51"/>
                  <a:pt x="378" y="51"/>
                </a:cubicBezTo>
                <a:cubicBezTo>
                  <a:pt x="376" y="51"/>
                  <a:pt x="373" y="51"/>
                  <a:pt x="372" y="50"/>
                </a:cubicBezTo>
                <a:cubicBezTo>
                  <a:pt x="372" y="49"/>
                  <a:pt x="370" y="48"/>
                  <a:pt x="372" y="48"/>
                </a:cubicBezTo>
                <a:cubicBezTo>
                  <a:pt x="374" y="48"/>
                  <a:pt x="376" y="48"/>
                  <a:pt x="376" y="49"/>
                </a:cubicBezTo>
                <a:cubicBezTo>
                  <a:pt x="377" y="49"/>
                  <a:pt x="377" y="49"/>
                  <a:pt x="377" y="48"/>
                </a:cubicBezTo>
                <a:cubicBezTo>
                  <a:pt x="376" y="48"/>
                  <a:pt x="376" y="48"/>
                  <a:pt x="376" y="48"/>
                </a:cubicBezTo>
                <a:cubicBezTo>
                  <a:pt x="376" y="47"/>
                  <a:pt x="374" y="47"/>
                  <a:pt x="376" y="46"/>
                </a:cubicBezTo>
                <a:cubicBezTo>
                  <a:pt x="375" y="45"/>
                  <a:pt x="375" y="45"/>
                  <a:pt x="375" y="45"/>
                </a:cubicBezTo>
                <a:cubicBezTo>
                  <a:pt x="376" y="44"/>
                  <a:pt x="378" y="45"/>
                  <a:pt x="380" y="44"/>
                </a:cubicBezTo>
                <a:cubicBezTo>
                  <a:pt x="377" y="43"/>
                  <a:pt x="377" y="43"/>
                  <a:pt x="377" y="43"/>
                </a:cubicBezTo>
                <a:cubicBezTo>
                  <a:pt x="376" y="42"/>
                  <a:pt x="380" y="41"/>
                  <a:pt x="382" y="40"/>
                </a:cubicBezTo>
                <a:cubicBezTo>
                  <a:pt x="386" y="42"/>
                  <a:pt x="381" y="43"/>
                  <a:pt x="383" y="45"/>
                </a:cubicBezTo>
                <a:cubicBezTo>
                  <a:pt x="387" y="45"/>
                  <a:pt x="387" y="45"/>
                  <a:pt x="389" y="44"/>
                </a:cubicBezTo>
                <a:cubicBezTo>
                  <a:pt x="387" y="43"/>
                  <a:pt x="387" y="44"/>
                  <a:pt x="385" y="44"/>
                </a:cubicBezTo>
                <a:cubicBezTo>
                  <a:pt x="384" y="44"/>
                  <a:pt x="385" y="43"/>
                  <a:pt x="385" y="43"/>
                </a:cubicBezTo>
                <a:cubicBezTo>
                  <a:pt x="384" y="41"/>
                  <a:pt x="388" y="42"/>
                  <a:pt x="391" y="42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388" y="40"/>
                  <a:pt x="385" y="41"/>
                  <a:pt x="384" y="39"/>
                </a:cubicBezTo>
                <a:cubicBezTo>
                  <a:pt x="387" y="39"/>
                  <a:pt x="390" y="40"/>
                  <a:pt x="393" y="39"/>
                </a:cubicBezTo>
                <a:cubicBezTo>
                  <a:pt x="393" y="39"/>
                  <a:pt x="393" y="39"/>
                  <a:pt x="393" y="39"/>
                </a:cubicBezTo>
                <a:cubicBezTo>
                  <a:pt x="394" y="38"/>
                  <a:pt x="392" y="38"/>
                  <a:pt x="392" y="38"/>
                </a:cubicBezTo>
                <a:cubicBezTo>
                  <a:pt x="393" y="37"/>
                  <a:pt x="395" y="37"/>
                  <a:pt x="394" y="37"/>
                </a:cubicBezTo>
                <a:cubicBezTo>
                  <a:pt x="394" y="33"/>
                  <a:pt x="394" y="33"/>
                  <a:pt x="394" y="33"/>
                </a:cubicBezTo>
                <a:cubicBezTo>
                  <a:pt x="392" y="34"/>
                  <a:pt x="392" y="34"/>
                  <a:pt x="392" y="34"/>
                </a:cubicBezTo>
                <a:cubicBezTo>
                  <a:pt x="391" y="33"/>
                  <a:pt x="391" y="33"/>
                  <a:pt x="391" y="33"/>
                </a:cubicBezTo>
                <a:cubicBezTo>
                  <a:pt x="391" y="34"/>
                  <a:pt x="391" y="34"/>
                  <a:pt x="391" y="34"/>
                </a:cubicBezTo>
                <a:cubicBezTo>
                  <a:pt x="393" y="34"/>
                  <a:pt x="393" y="34"/>
                  <a:pt x="393" y="34"/>
                </a:cubicBezTo>
                <a:cubicBezTo>
                  <a:pt x="391" y="35"/>
                  <a:pt x="392" y="38"/>
                  <a:pt x="391" y="38"/>
                </a:cubicBezTo>
                <a:cubicBezTo>
                  <a:pt x="391" y="38"/>
                  <a:pt x="391" y="38"/>
                  <a:pt x="391" y="39"/>
                </a:cubicBezTo>
                <a:cubicBezTo>
                  <a:pt x="391" y="39"/>
                  <a:pt x="391" y="39"/>
                  <a:pt x="391" y="39"/>
                </a:cubicBezTo>
                <a:cubicBezTo>
                  <a:pt x="389" y="39"/>
                  <a:pt x="386" y="39"/>
                  <a:pt x="385" y="39"/>
                </a:cubicBezTo>
                <a:cubicBezTo>
                  <a:pt x="386" y="38"/>
                  <a:pt x="386" y="38"/>
                  <a:pt x="386" y="38"/>
                </a:cubicBezTo>
                <a:cubicBezTo>
                  <a:pt x="383" y="36"/>
                  <a:pt x="382" y="35"/>
                  <a:pt x="383" y="33"/>
                </a:cubicBezTo>
                <a:cubicBezTo>
                  <a:pt x="383" y="33"/>
                  <a:pt x="380" y="32"/>
                  <a:pt x="382" y="32"/>
                </a:cubicBezTo>
                <a:cubicBezTo>
                  <a:pt x="383" y="32"/>
                  <a:pt x="383" y="32"/>
                  <a:pt x="383" y="32"/>
                </a:cubicBezTo>
                <a:cubicBezTo>
                  <a:pt x="383" y="32"/>
                  <a:pt x="383" y="32"/>
                  <a:pt x="383" y="32"/>
                </a:cubicBezTo>
                <a:cubicBezTo>
                  <a:pt x="381" y="32"/>
                  <a:pt x="381" y="32"/>
                  <a:pt x="381" y="32"/>
                </a:cubicBezTo>
                <a:cubicBezTo>
                  <a:pt x="380" y="34"/>
                  <a:pt x="385" y="38"/>
                  <a:pt x="380" y="40"/>
                </a:cubicBezTo>
                <a:cubicBezTo>
                  <a:pt x="378" y="40"/>
                  <a:pt x="378" y="40"/>
                  <a:pt x="378" y="40"/>
                </a:cubicBezTo>
                <a:cubicBezTo>
                  <a:pt x="374" y="41"/>
                  <a:pt x="372" y="43"/>
                  <a:pt x="367" y="43"/>
                </a:cubicBezTo>
                <a:cubicBezTo>
                  <a:pt x="367" y="43"/>
                  <a:pt x="367" y="43"/>
                  <a:pt x="367" y="43"/>
                </a:cubicBezTo>
                <a:cubicBezTo>
                  <a:pt x="368" y="43"/>
                  <a:pt x="368" y="42"/>
                  <a:pt x="369" y="42"/>
                </a:cubicBezTo>
                <a:cubicBezTo>
                  <a:pt x="367" y="41"/>
                  <a:pt x="371" y="40"/>
                  <a:pt x="374" y="40"/>
                </a:cubicBezTo>
                <a:cubicBezTo>
                  <a:pt x="373" y="40"/>
                  <a:pt x="373" y="40"/>
                  <a:pt x="373" y="40"/>
                </a:cubicBezTo>
                <a:cubicBezTo>
                  <a:pt x="370" y="38"/>
                  <a:pt x="367" y="41"/>
                  <a:pt x="363" y="40"/>
                </a:cubicBezTo>
                <a:cubicBezTo>
                  <a:pt x="364" y="40"/>
                  <a:pt x="365" y="40"/>
                  <a:pt x="366" y="39"/>
                </a:cubicBezTo>
                <a:cubicBezTo>
                  <a:pt x="368" y="38"/>
                  <a:pt x="365" y="37"/>
                  <a:pt x="364" y="36"/>
                </a:cubicBezTo>
                <a:cubicBezTo>
                  <a:pt x="365" y="36"/>
                  <a:pt x="365" y="36"/>
                  <a:pt x="365" y="36"/>
                </a:cubicBezTo>
                <a:cubicBezTo>
                  <a:pt x="363" y="35"/>
                  <a:pt x="361" y="37"/>
                  <a:pt x="359" y="35"/>
                </a:cubicBezTo>
                <a:cubicBezTo>
                  <a:pt x="359" y="34"/>
                  <a:pt x="363" y="35"/>
                  <a:pt x="363" y="35"/>
                </a:cubicBezTo>
                <a:cubicBezTo>
                  <a:pt x="359" y="35"/>
                  <a:pt x="362" y="33"/>
                  <a:pt x="361" y="33"/>
                </a:cubicBezTo>
                <a:cubicBezTo>
                  <a:pt x="360" y="32"/>
                  <a:pt x="368" y="30"/>
                  <a:pt x="361" y="29"/>
                </a:cubicBezTo>
                <a:cubicBezTo>
                  <a:pt x="359" y="29"/>
                  <a:pt x="362" y="30"/>
                  <a:pt x="361" y="30"/>
                </a:cubicBezTo>
                <a:cubicBezTo>
                  <a:pt x="357" y="31"/>
                  <a:pt x="362" y="32"/>
                  <a:pt x="359" y="33"/>
                </a:cubicBezTo>
                <a:cubicBezTo>
                  <a:pt x="358" y="32"/>
                  <a:pt x="355" y="33"/>
                  <a:pt x="354" y="33"/>
                </a:cubicBezTo>
                <a:cubicBezTo>
                  <a:pt x="354" y="34"/>
                  <a:pt x="354" y="35"/>
                  <a:pt x="355" y="35"/>
                </a:cubicBezTo>
                <a:cubicBezTo>
                  <a:pt x="358" y="34"/>
                  <a:pt x="356" y="34"/>
                  <a:pt x="358" y="33"/>
                </a:cubicBezTo>
                <a:cubicBezTo>
                  <a:pt x="359" y="34"/>
                  <a:pt x="359" y="35"/>
                  <a:pt x="358" y="36"/>
                </a:cubicBezTo>
                <a:cubicBezTo>
                  <a:pt x="359" y="36"/>
                  <a:pt x="360" y="36"/>
                  <a:pt x="360" y="36"/>
                </a:cubicBezTo>
                <a:cubicBezTo>
                  <a:pt x="357" y="36"/>
                  <a:pt x="358" y="37"/>
                  <a:pt x="357" y="38"/>
                </a:cubicBezTo>
                <a:cubicBezTo>
                  <a:pt x="358" y="38"/>
                  <a:pt x="359" y="38"/>
                  <a:pt x="360" y="39"/>
                </a:cubicBezTo>
                <a:cubicBezTo>
                  <a:pt x="356" y="39"/>
                  <a:pt x="356" y="39"/>
                  <a:pt x="356" y="39"/>
                </a:cubicBezTo>
                <a:cubicBezTo>
                  <a:pt x="357" y="40"/>
                  <a:pt x="360" y="40"/>
                  <a:pt x="361" y="41"/>
                </a:cubicBezTo>
                <a:cubicBezTo>
                  <a:pt x="359" y="41"/>
                  <a:pt x="359" y="41"/>
                  <a:pt x="359" y="41"/>
                </a:cubicBezTo>
                <a:cubicBezTo>
                  <a:pt x="357" y="42"/>
                  <a:pt x="353" y="41"/>
                  <a:pt x="352" y="40"/>
                </a:cubicBezTo>
                <a:cubicBezTo>
                  <a:pt x="353" y="39"/>
                  <a:pt x="353" y="39"/>
                  <a:pt x="353" y="39"/>
                </a:cubicBezTo>
                <a:cubicBezTo>
                  <a:pt x="350" y="39"/>
                  <a:pt x="350" y="39"/>
                  <a:pt x="350" y="39"/>
                </a:cubicBezTo>
                <a:cubicBezTo>
                  <a:pt x="351" y="38"/>
                  <a:pt x="350" y="37"/>
                  <a:pt x="351" y="37"/>
                </a:cubicBezTo>
                <a:cubicBezTo>
                  <a:pt x="351" y="37"/>
                  <a:pt x="352" y="37"/>
                  <a:pt x="353" y="37"/>
                </a:cubicBezTo>
                <a:cubicBezTo>
                  <a:pt x="350" y="37"/>
                  <a:pt x="350" y="37"/>
                  <a:pt x="350" y="37"/>
                </a:cubicBezTo>
                <a:cubicBezTo>
                  <a:pt x="352" y="36"/>
                  <a:pt x="352" y="36"/>
                  <a:pt x="352" y="36"/>
                </a:cubicBezTo>
                <a:cubicBezTo>
                  <a:pt x="350" y="36"/>
                  <a:pt x="350" y="36"/>
                  <a:pt x="350" y="36"/>
                </a:cubicBezTo>
                <a:cubicBezTo>
                  <a:pt x="349" y="36"/>
                  <a:pt x="349" y="37"/>
                  <a:pt x="348" y="37"/>
                </a:cubicBezTo>
                <a:cubicBezTo>
                  <a:pt x="348" y="37"/>
                  <a:pt x="348" y="37"/>
                  <a:pt x="348" y="37"/>
                </a:cubicBezTo>
                <a:cubicBezTo>
                  <a:pt x="346" y="37"/>
                  <a:pt x="344" y="39"/>
                  <a:pt x="342" y="38"/>
                </a:cubicBezTo>
                <a:cubicBezTo>
                  <a:pt x="345" y="37"/>
                  <a:pt x="345" y="37"/>
                  <a:pt x="345" y="37"/>
                </a:cubicBezTo>
                <a:cubicBezTo>
                  <a:pt x="344" y="37"/>
                  <a:pt x="344" y="37"/>
                  <a:pt x="343" y="36"/>
                </a:cubicBezTo>
                <a:cubicBezTo>
                  <a:pt x="344" y="36"/>
                  <a:pt x="344" y="36"/>
                  <a:pt x="345" y="36"/>
                </a:cubicBezTo>
                <a:cubicBezTo>
                  <a:pt x="344" y="35"/>
                  <a:pt x="348" y="34"/>
                  <a:pt x="346" y="33"/>
                </a:cubicBezTo>
                <a:cubicBezTo>
                  <a:pt x="346" y="34"/>
                  <a:pt x="344" y="33"/>
                  <a:pt x="343" y="33"/>
                </a:cubicBezTo>
                <a:cubicBezTo>
                  <a:pt x="342" y="32"/>
                  <a:pt x="345" y="32"/>
                  <a:pt x="345" y="32"/>
                </a:cubicBezTo>
                <a:cubicBezTo>
                  <a:pt x="340" y="32"/>
                  <a:pt x="340" y="32"/>
                  <a:pt x="340" y="32"/>
                </a:cubicBezTo>
                <a:cubicBezTo>
                  <a:pt x="340" y="32"/>
                  <a:pt x="341" y="33"/>
                  <a:pt x="341" y="33"/>
                </a:cubicBezTo>
                <a:cubicBezTo>
                  <a:pt x="340" y="33"/>
                  <a:pt x="342" y="35"/>
                  <a:pt x="339" y="34"/>
                </a:cubicBezTo>
                <a:cubicBezTo>
                  <a:pt x="341" y="35"/>
                  <a:pt x="341" y="35"/>
                  <a:pt x="341" y="35"/>
                </a:cubicBezTo>
                <a:cubicBezTo>
                  <a:pt x="340" y="35"/>
                  <a:pt x="339" y="35"/>
                  <a:pt x="339" y="35"/>
                </a:cubicBezTo>
                <a:cubicBezTo>
                  <a:pt x="340" y="35"/>
                  <a:pt x="341" y="36"/>
                  <a:pt x="339" y="37"/>
                </a:cubicBezTo>
                <a:cubicBezTo>
                  <a:pt x="337" y="37"/>
                  <a:pt x="336" y="37"/>
                  <a:pt x="335" y="36"/>
                </a:cubicBezTo>
                <a:cubicBezTo>
                  <a:pt x="335" y="36"/>
                  <a:pt x="337" y="35"/>
                  <a:pt x="337" y="35"/>
                </a:cubicBezTo>
                <a:cubicBezTo>
                  <a:pt x="337" y="35"/>
                  <a:pt x="336" y="35"/>
                  <a:pt x="336" y="34"/>
                </a:cubicBezTo>
                <a:cubicBezTo>
                  <a:pt x="337" y="34"/>
                  <a:pt x="337" y="34"/>
                  <a:pt x="338" y="34"/>
                </a:cubicBezTo>
                <a:cubicBezTo>
                  <a:pt x="339" y="33"/>
                  <a:pt x="337" y="33"/>
                  <a:pt x="336" y="32"/>
                </a:cubicBezTo>
                <a:cubicBezTo>
                  <a:pt x="335" y="33"/>
                  <a:pt x="335" y="33"/>
                  <a:pt x="335" y="33"/>
                </a:cubicBezTo>
                <a:cubicBezTo>
                  <a:pt x="334" y="33"/>
                  <a:pt x="334" y="33"/>
                  <a:pt x="333" y="33"/>
                </a:cubicBezTo>
                <a:cubicBezTo>
                  <a:pt x="333" y="32"/>
                  <a:pt x="334" y="32"/>
                  <a:pt x="334" y="32"/>
                </a:cubicBezTo>
                <a:cubicBezTo>
                  <a:pt x="338" y="32"/>
                  <a:pt x="336" y="31"/>
                  <a:pt x="337" y="30"/>
                </a:cubicBezTo>
                <a:cubicBezTo>
                  <a:pt x="335" y="30"/>
                  <a:pt x="336" y="31"/>
                  <a:pt x="335" y="31"/>
                </a:cubicBezTo>
                <a:cubicBezTo>
                  <a:pt x="334" y="31"/>
                  <a:pt x="333" y="31"/>
                  <a:pt x="332" y="30"/>
                </a:cubicBezTo>
                <a:cubicBezTo>
                  <a:pt x="332" y="30"/>
                  <a:pt x="332" y="30"/>
                  <a:pt x="333" y="29"/>
                </a:cubicBezTo>
                <a:cubicBezTo>
                  <a:pt x="335" y="29"/>
                  <a:pt x="339" y="29"/>
                  <a:pt x="337" y="27"/>
                </a:cubicBezTo>
                <a:cubicBezTo>
                  <a:pt x="333" y="26"/>
                  <a:pt x="336" y="30"/>
                  <a:pt x="332" y="29"/>
                </a:cubicBezTo>
                <a:cubicBezTo>
                  <a:pt x="332" y="31"/>
                  <a:pt x="329" y="30"/>
                  <a:pt x="328" y="32"/>
                </a:cubicBezTo>
                <a:cubicBezTo>
                  <a:pt x="325" y="32"/>
                  <a:pt x="325" y="33"/>
                  <a:pt x="322" y="33"/>
                </a:cubicBezTo>
                <a:cubicBezTo>
                  <a:pt x="320" y="31"/>
                  <a:pt x="320" y="30"/>
                  <a:pt x="322" y="29"/>
                </a:cubicBezTo>
                <a:cubicBezTo>
                  <a:pt x="321" y="30"/>
                  <a:pt x="321" y="30"/>
                  <a:pt x="321" y="30"/>
                </a:cubicBezTo>
                <a:cubicBezTo>
                  <a:pt x="320" y="30"/>
                  <a:pt x="320" y="30"/>
                  <a:pt x="319" y="30"/>
                </a:cubicBezTo>
                <a:cubicBezTo>
                  <a:pt x="319" y="29"/>
                  <a:pt x="320" y="28"/>
                  <a:pt x="321" y="28"/>
                </a:cubicBezTo>
                <a:cubicBezTo>
                  <a:pt x="323" y="29"/>
                  <a:pt x="324" y="28"/>
                  <a:pt x="327" y="29"/>
                </a:cubicBezTo>
                <a:cubicBezTo>
                  <a:pt x="327" y="30"/>
                  <a:pt x="322" y="30"/>
                  <a:pt x="322" y="32"/>
                </a:cubicBezTo>
                <a:cubicBezTo>
                  <a:pt x="326" y="31"/>
                  <a:pt x="326" y="30"/>
                  <a:pt x="329" y="28"/>
                </a:cubicBezTo>
                <a:cubicBezTo>
                  <a:pt x="328" y="28"/>
                  <a:pt x="328" y="28"/>
                  <a:pt x="328" y="28"/>
                </a:cubicBezTo>
                <a:cubicBezTo>
                  <a:pt x="328" y="28"/>
                  <a:pt x="328" y="29"/>
                  <a:pt x="327" y="28"/>
                </a:cubicBezTo>
                <a:cubicBezTo>
                  <a:pt x="325" y="28"/>
                  <a:pt x="319" y="27"/>
                  <a:pt x="321" y="25"/>
                </a:cubicBezTo>
                <a:cubicBezTo>
                  <a:pt x="318" y="26"/>
                  <a:pt x="317" y="25"/>
                  <a:pt x="315" y="24"/>
                </a:cubicBezTo>
                <a:cubicBezTo>
                  <a:pt x="315" y="25"/>
                  <a:pt x="315" y="25"/>
                  <a:pt x="315" y="25"/>
                </a:cubicBezTo>
                <a:cubicBezTo>
                  <a:pt x="313" y="26"/>
                  <a:pt x="317" y="25"/>
                  <a:pt x="318" y="26"/>
                </a:cubicBezTo>
                <a:cubicBezTo>
                  <a:pt x="314" y="27"/>
                  <a:pt x="317" y="30"/>
                  <a:pt x="317" y="31"/>
                </a:cubicBezTo>
                <a:cubicBezTo>
                  <a:pt x="317" y="32"/>
                  <a:pt x="317" y="33"/>
                  <a:pt x="315" y="33"/>
                </a:cubicBezTo>
                <a:cubicBezTo>
                  <a:pt x="314" y="33"/>
                  <a:pt x="314" y="33"/>
                  <a:pt x="314" y="33"/>
                </a:cubicBezTo>
                <a:cubicBezTo>
                  <a:pt x="318" y="30"/>
                  <a:pt x="310" y="31"/>
                  <a:pt x="309" y="29"/>
                </a:cubicBezTo>
                <a:cubicBezTo>
                  <a:pt x="308" y="30"/>
                  <a:pt x="308" y="31"/>
                  <a:pt x="305" y="32"/>
                </a:cubicBezTo>
                <a:cubicBezTo>
                  <a:pt x="304" y="31"/>
                  <a:pt x="304" y="31"/>
                  <a:pt x="304" y="31"/>
                </a:cubicBezTo>
                <a:cubicBezTo>
                  <a:pt x="305" y="31"/>
                  <a:pt x="304" y="30"/>
                  <a:pt x="305" y="30"/>
                </a:cubicBezTo>
                <a:cubicBezTo>
                  <a:pt x="304" y="30"/>
                  <a:pt x="302" y="29"/>
                  <a:pt x="303" y="28"/>
                </a:cubicBezTo>
                <a:cubicBezTo>
                  <a:pt x="304" y="27"/>
                  <a:pt x="306" y="29"/>
                  <a:pt x="308" y="28"/>
                </a:cubicBezTo>
                <a:cubicBezTo>
                  <a:pt x="307" y="27"/>
                  <a:pt x="306" y="26"/>
                  <a:pt x="304" y="26"/>
                </a:cubicBezTo>
                <a:cubicBezTo>
                  <a:pt x="304" y="25"/>
                  <a:pt x="305" y="24"/>
                  <a:pt x="306" y="24"/>
                </a:cubicBezTo>
                <a:cubicBezTo>
                  <a:pt x="300" y="24"/>
                  <a:pt x="305" y="26"/>
                  <a:pt x="300" y="27"/>
                </a:cubicBezTo>
                <a:cubicBezTo>
                  <a:pt x="302" y="29"/>
                  <a:pt x="297" y="30"/>
                  <a:pt x="300" y="32"/>
                </a:cubicBezTo>
                <a:cubicBezTo>
                  <a:pt x="297" y="32"/>
                  <a:pt x="297" y="34"/>
                  <a:pt x="295" y="35"/>
                </a:cubicBezTo>
                <a:cubicBezTo>
                  <a:pt x="294" y="34"/>
                  <a:pt x="294" y="33"/>
                  <a:pt x="295" y="32"/>
                </a:cubicBezTo>
                <a:cubicBezTo>
                  <a:pt x="294" y="31"/>
                  <a:pt x="297" y="29"/>
                  <a:pt x="293" y="29"/>
                </a:cubicBezTo>
                <a:cubicBezTo>
                  <a:pt x="291" y="31"/>
                  <a:pt x="291" y="31"/>
                  <a:pt x="291" y="31"/>
                </a:cubicBezTo>
                <a:cubicBezTo>
                  <a:pt x="285" y="31"/>
                  <a:pt x="293" y="29"/>
                  <a:pt x="289" y="28"/>
                </a:cubicBezTo>
                <a:cubicBezTo>
                  <a:pt x="290" y="27"/>
                  <a:pt x="293" y="28"/>
                  <a:pt x="293" y="27"/>
                </a:cubicBezTo>
                <a:cubicBezTo>
                  <a:pt x="291" y="27"/>
                  <a:pt x="293" y="26"/>
                  <a:pt x="293" y="26"/>
                </a:cubicBezTo>
                <a:cubicBezTo>
                  <a:pt x="291" y="27"/>
                  <a:pt x="289" y="25"/>
                  <a:pt x="285" y="25"/>
                </a:cubicBezTo>
                <a:cubicBezTo>
                  <a:pt x="290" y="24"/>
                  <a:pt x="287" y="23"/>
                  <a:pt x="291" y="22"/>
                </a:cubicBezTo>
                <a:cubicBezTo>
                  <a:pt x="294" y="23"/>
                  <a:pt x="298" y="22"/>
                  <a:pt x="299" y="21"/>
                </a:cubicBezTo>
                <a:cubicBezTo>
                  <a:pt x="298" y="21"/>
                  <a:pt x="298" y="21"/>
                  <a:pt x="298" y="21"/>
                </a:cubicBezTo>
                <a:cubicBezTo>
                  <a:pt x="297" y="21"/>
                  <a:pt x="297" y="21"/>
                  <a:pt x="296" y="22"/>
                </a:cubicBezTo>
                <a:cubicBezTo>
                  <a:pt x="293" y="22"/>
                  <a:pt x="293" y="20"/>
                  <a:pt x="292" y="20"/>
                </a:cubicBezTo>
                <a:cubicBezTo>
                  <a:pt x="291" y="21"/>
                  <a:pt x="287" y="21"/>
                  <a:pt x="287" y="20"/>
                </a:cubicBezTo>
                <a:cubicBezTo>
                  <a:pt x="283" y="21"/>
                  <a:pt x="285" y="23"/>
                  <a:pt x="285" y="24"/>
                </a:cubicBezTo>
                <a:cubicBezTo>
                  <a:pt x="284" y="24"/>
                  <a:pt x="284" y="24"/>
                  <a:pt x="284" y="24"/>
                </a:cubicBezTo>
                <a:cubicBezTo>
                  <a:pt x="283" y="24"/>
                  <a:pt x="282" y="23"/>
                  <a:pt x="282" y="24"/>
                </a:cubicBezTo>
                <a:cubicBezTo>
                  <a:pt x="281" y="25"/>
                  <a:pt x="286" y="25"/>
                  <a:pt x="282" y="26"/>
                </a:cubicBezTo>
                <a:cubicBezTo>
                  <a:pt x="280" y="27"/>
                  <a:pt x="278" y="25"/>
                  <a:pt x="276" y="25"/>
                </a:cubicBezTo>
                <a:cubicBezTo>
                  <a:pt x="276" y="26"/>
                  <a:pt x="276" y="26"/>
                  <a:pt x="276" y="26"/>
                </a:cubicBezTo>
                <a:cubicBezTo>
                  <a:pt x="275" y="27"/>
                  <a:pt x="274" y="28"/>
                  <a:pt x="272" y="27"/>
                </a:cubicBezTo>
                <a:cubicBezTo>
                  <a:pt x="273" y="26"/>
                  <a:pt x="270" y="24"/>
                  <a:pt x="274" y="24"/>
                </a:cubicBezTo>
                <a:cubicBezTo>
                  <a:pt x="273" y="23"/>
                  <a:pt x="273" y="23"/>
                  <a:pt x="273" y="23"/>
                </a:cubicBezTo>
                <a:cubicBezTo>
                  <a:pt x="275" y="23"/>
                  <a:pt x="275" y="23"/>
                  <a:pt x="275" y="23"/>
                </a:cubicBezTo>
                <a:cubicBezTo>
                  <a:pt x="274" y="20"/>
                  <a:pt x="275" y="18"/>
                  <a:pt x="271" y="16"/>
                </a:cubicBezTo>
                <a:cubicBezTo>
                  <a:pt x="272" y="16"/>
                  <a:pt x="272" y="16"/>
                  <a:pt x="273" y="16"/>
                </a:cubicBezTo>
                <a:cubicBezTo>
                  <a:pt x="273" y="13"/>
                  <a:pt x="273" y="13"/>
                  <a:pt x="273" y="13"/>
                </a:cubicBezTo>
                <a:cubicBezTo>
                  <a:pt x="270" y="13"/>
                  <a:pt x="270" y="14"/>
                  <a:pt x="269" y="15"/>
                </a:cubicBezTo>
                <a:cubicBezTo>
                  <a:pt x="273" y="15"/>
                  <a:pt x="273" y="15"/>
                  <a:pt x="273" y="15"/>
                </a:cubicBezTo>
                <a:cubicBezTo>
                  <a:pt x="272" y="16"/>
                  <a:pt x="269" y="16"/>
                  <a:pt x="268" y="16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3" y="19"/>
                  <a:pt x="269" y="21"/>
                  <a:pt x="272" y="22"/>
                </a:cubicBezTo>
                <a:cubicBezTo>
                  <a:pt x="273" y="24"/>
                  <a:pt x="269" y="24"/>
                  <a:pt x="267" y="25"/>
                </a:cubicBezTo>
                <a:cubicBezTo>
                  <a:pt x="266" y="26"/>
                  <a:pt x="268" y="27"/>
                  <a:pt x="269" y="28"/>
                </a:cubicBezTo>
                <a:cubicBezTo>
                  <a:pt x="268" y="28"/>
                  <a:pt x="268" y="28"/>
                  <a:pt x="268" y="28"/>
                </a:cubicBezTo>
                <a:cubicBezTo>
                  <a:pt x="266" y="28"/>
                  <a:pt x="264" y="28"/>
                  <a:pt x="263" y="28"/>
                </a:cubicBezTo>
                <a:cubicBezTo>
                  <a:pt x="267" y="27"/>
                  <a:pt x="262" y="25"/>
                  <a:pt x="263" y="24"/>
                </a:cubicBezTo>
                <a:cubicBezTo>
                  <a:pt x="266" y="25"/>
                  <a:pt x="267" y="23"/>
                  <a:pt x="269" y="23"/>
                </a:cubicBezTo>
                <a:cubicBezTo>
                  <a:pt x="268" y="22"/>
                  <a:pt x="267" y="22"/>
                  <a:pt x="266" y="22"/>
                </a:cubicBezTo>
                <a:cubicBezTo>
                  <a:pt x="267" y="22"/>
                  <a:pt x="267" y="22"/>
                  <a:pt x="267" y="22"/>
                </a:cubicBezTo>
                <a:cubicBezTo>
                  <a:pt x="265" y="23"/>
                  <a:pt x="265" y="23"/>
                  <a:pt x="265" y="23"/>
                </a:cubicBezTo>
                <a:cubicBezTo>
                  <a:pt x="263" y="22"/>
                  <a:pt x="263" y="22"/>
                  <a:pt x="263" y="22"/>
                </a:cubicBezTo>
                <a:cubicBezTo>
                  <a:pt x="262" y="24"/>
                  <a:pt x="262" y="25"/>
                  <a:pt x="261" y="27"/>
                </a:cubicBezTo>
                <a:cubicBezTo>
                  <a:pt x="258" y="27"/>
                  <a:pt x="258" y="26"/>
                  <a:pt x="256" y="26"/>
                </a:cubicBezTo>
                <a:cubicBezTo>
                  <a:pt x="259" y="25"/>
                  <a:pt x="259" y="22"/>
                  <a:pt x="262" y="21"/>
                </a:cubicBezTo>
                <a:cubicBezTo>
                  <a:pt x="261" y="20"/>
                  <a:pt x="266" y="19"/>
                  <a:pt x="263" y="18"/>
                </a:cubicBezTo>
                <a:cubicBezTo>
                  <a:pt x="262" y="16"/>
                  <a:pt x="262" y="14"/>
                  <a:pt x="258" y="13"/>
                </a:cubicBezTo>
                <a:cubicBezTo>
                  <a:pt x="258" y="14"/>
                  <a:pt x="258" y="14"/>
                  <a:pt x="258" y="14"/>
                </a:cubicBezTo>
                <a:cubicBezTo>
                  <a:pt x="260" y="16"/>
                  <a:pt x="263" y="17"/>
                  <a:pt x="260" y="19"/>
                </a:cubicBezTo>
                <a:cubicBezTo>
                  <a:pt x="259" y="19"/>
                  <a:pt x="258" y="19"/>
                  <a:pt x="258" y="19"/>
                </a:cubicBezTo>
                <a:cubicBezTo>
                  <a:pt x="259" y="18"/>
                  <a:pt x="259" y="18"/>
                  <a:pt x="259" y="18"/>
                </a:cubicBezTo>
                <a:cubicBezTo>
                  <a:pt x="258" y="18"/>
                  <a:pt x="258" y="17"/>
                  <a:pt x="256" y="17"/>
                </a:cubicBezTo>
                <a:cubicBezTo>
                  <a:pt x="255" y="19"/>
                  <a:pt x="256" y="20"/>
                  <a:pt x="256" y="21"/>
                </a:cubicBezTo>
                <a:cubicBezTo>
                  <a:pt x="259" y="21"/>
                  <a:pt x="255" y="24"/>
                  <a:pt x="256" y="25"/>
                </a:cubicBezTo>
                <a:cubicBezTo>
                  <a:pt x="250" y="24"/>
                  <a:pt x="255" y="28"/>
                  <a:pt x="250" y="28"/>
                </a:cubicBezTo>
                <a:cubicBezTo>
                  <a:pt x="250" y="29"/>
                  <a:pt x="250" y="29"/>
                  <a:pt x="250" y="29"/>
                </a:cubicBezTo>
                <a:cubicBezTo>
                  <a:pt x="249" y="29"/>
                  <a:pt x="249" y="29"/>
                  <a:pt x="248" y="29"/>
                </a:cubicBezTo>
                <a:cubicBezTo>
                  <a:pt x="248" y="30"/>
                  <a:pt x="248" y="30"/>
                  <a:pt x="248" y="30"/>
                </a:cubicBezTo>
                <a:cubicBezTo>
                  <a:pt x="245" y="30"/>
                  <a:pt x="245" y="29"/>
                  <a:pt x="243" y="28"/>
                </a:cubicBezTo>
                <a:cubicBezTo>
                  <a:pt x="244" y="28"/>
                  <a:pt x="246" y="28"/>
                  <a:pt x="247" y="28"/>
                </a:cubicBezTo>
                <a:cubicBezTo>
                  <a:pt x="247" y="25"/>
                  <a:pt x="247" y="25"/>
                  <a:pt x="247" y="25"/>
                </a:cubicBezTo>
                <a:cubicBezTo>
                  <a:pt x="248" y="23"/>
                  <a:pt x="250" y="24"/>
                  <a:pt x="252" y="24"/>
                </a:cubicBezTo>
                <a:cubicBezTo>
                  <a:pt x="249" y="24"/>
                  <a:pt x="250" y="22"/>
                  <a:pt x="248" y="22"/>
                </a:cubicBezTo>
                <a:cubicBezTo>
                  <a:pt x="245" y="21"/>
                  <a:pt x="245" y="23"/>
                  <a:pt x="243" y="23"/>
                </a:cubicBezTo>
                <a:cubicBezTo>
                  <a:pt x="245" y="23"/>
                  <a:pt x="245" y="23"/>
                  <a:pt x="245" y="23"/>
                </a:cubicBezTo>
                <a:cubicBezTo>
                  <a:pt x="248" y="25"/>
                  <a:pt x="243" y="26"/>
                  <a:pt x="245" y="28"/>
                </a:cubicBezTo>
                <a:cubicBezTo>
                  <a:pt x="245" y="28"/>
                  <a:pt x="244" y="27"/>
                  <a:pt x="244" y="27"/>
                </a:cubicBezTo>
                <a:cubicBezTo>
                  <a:pt x="243" y="26"/>
                  <a:pt x="240" y="24"/>
                  <a:pt x="242" y="23"/>
                </a:cubicBezTo>
                <a:cubicBezTo>
                  <a:pt x="240" y="22"/>
                  <a:pt x="240" y="22"/>
                  <a:pt x="240" y="22"/>
                </a:cubicBezTo>
                <a:cubicBezTo>
                  <a:pt x="241" y="21"/>
                  <a:pt x="238" y="20"/>
                  <a:pt x="241" y="20"/>
                </a:cubicBezTo>
                <a:cubicBezTo>
                  <a:pt x="242" y="20"/>
                  <a:pt x="241" y="21"/>
                  <a:pt x="243" y="21"/>
                </a:cubicBezTo>
                <a:cubicBezTo>
                  <a:pt x="243" y="21"/>
                  <a:pt x="241" y="20"/>
                  <a:pt x="243" y="20"/>
                </a:cubicBezTo>
                <a:cubicBezTo>
                  <a:pt x="243" y="20"/>
                  <a:pt x="242" y="19"/>
                  <a:pt x="241" y="20"/>
                </a:cubicBezTo>
                <a:cubicBezTo>
                  <a:pt x="238" y="19"/>
                  <a:pt x="245" y="16"/>
                  <a:pt x="239" y="16"/>
                </a:cubicBezTo>
                <a:cubicBezTo>
                  <a:pt x="239" y="16"/>
                  <a:pt x="239" y="16"/>
                  <a:pt x="240" y="16"/>
                </a:cubicBezTo>
                <a:cubicBezTo>
                  <a:pt x="240" y="14"/>
                  <a:pt x="242" y="14"/>
                  <a:pt x="244" y="14"/>
                </a:cubicBezTo>
                <a:cubicBezTo>
                  <a:pt x="243" y="13"/>
                  <a:pt x="242" y="14"/>
                  <a:pt x="241" y="13"/>
                </a:cubicBezTo>
                <a:cubicBezTo>
                  <a:pt x="242" y="12"/>
                  <a:pt x="240" y="11"/>
                  <a:pt x="243" y="11"/>
                </a:cubicBezTo>
                <a:cubicBezTo>
                  <a:pt x="242" y="10"/>
                  <a:pt x="242" y="10"/>
                  <a:pt x="242" y="10"/>
                </a:cubicBezTo>
                <a:cubicBezTo>
                  <a:pt x="238" y="10"/>
                  <a:pt x="239" y="12"/>
                  <a:pt x="237" y="12"/>
                </a:cubicBezTo>
                <a:cubicBezTo>
                  <a:pt x="236" y="11"/>
                  <a:pt x="238" y="9"/>
                  <a:pt x="238" y="8"/>
                </a:cubicBezTo>
                <a:cubicBezTo>
                  <a:pt x="236" y="6"/>
                  <a:pt x="235" y="9"/>
                  <a:pt x="232" y="8"/>
                </a:cubicBezTo>
                <a:cubicBezTo>
                  <a:pt x="232" y="9"/>
                  <a:pt x="233" y="10"/>
                  <a:pt x="235" y="10"/>
                </a:cubicBezTo>
                <a:cubicBezTo>
                  <a:pt x="233" y="11"/>
                  <a:pt x="236" y="12"/>
                  <a:pt x="233" y="13"/>
                </a:cubicBezTo>
                <a:cubicBezTo>
                  <a:pt x="227" y="13"/>
                  <a:pt x="231" y="15"/>
                  <a:pt x="228" y="17"/>
                </a:cubicBezTo>
                <a:cubicBezTo>
                  <a:pt x="227" y="18"/>
                  <a:pt x="230" y="18"/>
                  <a:pt x="231" y="19"/>
                </a:cubicBezTo>
                <a:cubicBezTo>
                  <a:pt x="231" y="20"/>
                  <a:pt x="229" y="21"/>
                  <a:pt x="228" y="21"/>
                </a:cubicBezTo>
                <a:cubicBezTo>
                  <a:pt x="227" y="21"/>
                  <a:pt x="227" y="21"/>
                  <a:pt x="227" y="21"/>
                </a:cubicBezTo>
                <a:cubicBezTo>
                  <a:pt x="224" y="21"/>
                  <a:pt x="223" y="20"/>
                  <a:pt x="221" y="19"/>
                </a:cubicBezTo>
                <a:cubicBezTo>
                  <a:pt x="223" y="18"/>
                  <a:pt x="223" y="18"/>
                  <a:pt x="223" y="18"/>
                </a:cubicBezTo>
                <a:cubicBezTo>
                  <a:pt x="222" y="16"/>
                  <a:pt x="227" y="14"/>
                  <a:pt x="228" y="11"/>
                </a:cubicBezTo>
                <a:cubicBezTo>
                  <a:pt x="224" y="11"/>
                  <a:pt x="228" y="13"/>
                  <a:pt x="225" y="14"/>
                </a:cubicBezTo>
                <a:cubicBezTo>
                  <a:pt x="224" y="14"/>
                  <a:pt x="224" y="14"/>
                  <a:pt x="224" y="13"/>
                </a:cubicBezTo>
                <a:cubicBezTo>
                  <a:pt x="221" y="13"/>
                  <a:pt x="221" y="13"/>
                  <a:pt x="221" y="13"/>
                </a:cubicBezTo>
                <a:cubicBezTo>
                  <a:pt x="221" y="14"/>
                  <a:pt x="219" y="15"/>
                  <a:pt x="221" y="16"/>
                </a:cubicBezTo>
                <a:cubicBezTo>
                  <a:pt x="216" y="17"/>
                  <a:pt x="220" y="19"/>
                  <a:pt x="219" y="21"/>
                </a:cubicBezTo>
                <a:cubicBezTo>
                  <a:pt x="215" y="20"/>
                  <a:pt x="215" y="18"/>
                  <a:pt x="212" y="17"/>
                </a:cubicBezTo>
                <a:cubicBezTo>
                  <a:pt x="211" y="16"/>
                  <a:pt x="214" y="16"/>
                  <a:pt x="215" y="15"/>
                </a:cubicBezTo>
                <a:cubicBezTo>
                  <a:pt x="214" y="15"/>
                  <a:pt x="214" y="14"/>
                  <a:pt x="214" y="14"/>
                </a:cubicBezTo>
                <a:cubicBezTo>
                  <a:pt x="218" y="13"/>
                  <a:pt x="218" y="13"/>
                  <a:pt x="218" y="13"/>
                </a:cubicBezTo>
                <a:cubicBezTo>
                  <a:pt x="216" y="13"/>
                  <a:pt x="213" y="14"/>
                  <a:pt x="212" y="13"/>
                </a:cubicBezTo>
                <a:cubicBezTo>
                  <a:pt x="214" y="12"/>
                  <a:pt x="214" y="12"/>
                  <a:pt x="214" y="12"/>
                </a:cubicBezTo>
                <a:cubicBezTo>
                  <a:pt x="214" y="12"/>
                  <a:pt x="213" y="12"/>
                  <a:pt x="213" y="11"/>
                </a:cubicBezTo>
                <a:cubicBezTo>
                  <a:pt x="215" y="11"/>
                  <a:pt x="215" y="11"/>
                  <a:pt x="215" y="11"/>
                </a:cubicBezTo>
                <a:cubicBezTo>
                  <a:pt x="213" y="11"/>
                  <a:pt x="212" y="11"/>
                  <a:pt x="212" y="12"/>
                </a:cubicBezTo>
                <a:cubicBezTo>
                  <a:pt x="211" y="12"/>
                  <a:pt x="209" y="12"/>
                  <a:pt x="208" y="11"/>
                </a:cubicBezTo>
                <a:cubicBezTo>
                  <a:pt x="208" y="11"/>
                  <a:pt x="209" y="11"/>
                  <a:pt x="209" y="11"/>
                </a:cubicBezTo>
                <a:cubicBezTo>
                  <a:pt x="210" y="11"/>
                  <a:pt x="210" y="11"/>
                  <a:pt x="210" y="11"/>
                </a:cubicBezTo>
                <a:cubicBezTo>
                  <a:pt x="206" y="9"/>
                  <a:pt x="216" y="11"/>
                  <a:pt x="217" y="9"/>
                </a:cubicBezTo>
                <a:cubicBezTo>
                  <a:pt x="216" y="9"/>
                  <a:pt x="216" y="8"/>
                  <a:pt x="214" y="8"/>
                </a:cubicBezTo>
                <a:cubicBezTo>
                  <a:pt x="214" y="9"/>
                  <a:pt x="216" y="9"/>
                  <a:pt x="215" y="10"/>
                </a:cubicBezTo>
                <a:cubicBezTo>
                  <a:pt x="213" y="10"/>
                  <a:pt x="210" y="10"/>
                  <a:pt x="209" y="9"/>
                </a:cubicBezTo>
                <a:cubicBezTo>
                  <a:pt x="213" y="9"/>
                  <a:pt x="209" y="7"/>
                  <a:pt x="210" y="6"/>
                </a:cubicBezTo>
                <a:cubicBezTo>
                  <a:pt x="207" y="6"/>
                  <a:pt x="207" y="6"/>
                  <a:pt x="207" y="6"/>
                </a:cubicBezTo>
                <a:cubicBezTo>
                  <a:pt x="205" y="8"/>
                  <a:pt x="207" y="11"/>
                  <a:pt x="207" y="14"/>
                </a:cubicBezTo>
                <a:cubicBezTo>
                  <a:pt x="203" y="14"/>
                  <a:pt x="203" y="14"/>
                  <a:pt x="203" y="14"/>
                </a:cubicBezTo>
                <a:cubicBezTo>
                  <a:pt x="203" y="14"/>
                  <a:pt x="203" y="14"/>
                  <a:pt x="203" y="14"/>
                </a:cubicBezTo>
                <a:cubicBezTo>
                  <a:pt x="205" y="15"/>
                  <a:pt x="207" y="14"/>
                  <a:pt x="208" y="14"/>
                </a:cubicBezTo>
                <a:cubicBezTo>
                  <a:pt x="210" y="16"/>
                  <a:pt x="210" y="19"/>
                  <a:pt x="208" y="21"/>
                </a:cubicBezTo>
                <a:cubicBezTo>
                  <a:pt x="207" y="20"/>
                  <a:pt x="204" y="20"/>
                  <a:pt x="204" y="19"/>
                </a:cubicBezTo>
                <a:cubicBezTo>
                  <a:pt x="205" y="18"/>
                  <a:pt x="204" y="16"/>
                  <a:pt x="203" y="15"/>
                </a:cubicBezTo>
                <a:cubicBezTo>
                  <a:pt x="203" y="18"/>
                  <a:pt x="201" y="21"/>
                  <a:pt x="204" y="23"/>
                </a:cubicBezTo>
                <a:cubicBezTo>
                  <a:pt x="204" y="22"/>
                  <a:pt x="204" y="22"/>
                  <a:pt x="204" y="22"/>
                </a:cubicBezTo>
                <a:cubicBezTo>
                  <a:pt x="205" y="22"/>
                  <a:pt x="206" y="21"/>
                  <a:pt x="208" y="21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208" y="24"/>
                  <a:pt x="206" y="23"/>
                  <a:pt x="204" y="23"/>
                </a:cubicBezTo>
                <a:cubicBezTo>
                  <a:pt x="207" y="25"/>
                  <a:pt x="203" y="26"/>
                  <a:pt x="201" y="27"/>
                </a:cubicBezTo>
                <a:cubicBezTo>
                  <a:pt x="201" y="27"/>
                  <a:pt x="201" y="27"/>
                  <a:pt x="201" y="27"/>
                </a:cubicBezTo>
                <a:cubicBezTo>
                  <a:pt x="202" y="26"/>
                  <a:pt x="198" y="25"/>
                  <a:pt x="202" y="24"/>
                </a:cubicBezTo>
                <a:cubicBezTo>
                  <a:pt x="201" y="24"/>
                  <a:pt x="199" y="24"/>
                  <a:pt x="199" y="23"/>
                </a:cubicBezTo>
                <a:cubicBezTo>
                  <a:pt x="195" y="23"/>
                  <a:pt x="200" y="20"/>
                  <a:pt x="197" y="20"/>
                </a:cubicBezTo>
                <a:cubicBezTo>
                  <a:pt x="197" y="19"/>
                  <a:pt x="199" y="19"/>
                  <a:pt x="200" y="19"/>
                </a:cubicBezTo>
                <a:cubicBezTo>
                  <a:pt x="198" y="18"/>
                  <a:pt x="198" y="18"/>
                  <a:pt x="198" y="18"/>
                </a:cubicBezTo>
                <a:cubicBezTo>
                  <a:pt x="195" y="20"/>
                  <a:pt x="195" y="20"/>
                  <a:pt x="195" y="20"/>
                </a:cubicBezTo>
                <a:cubicBezTo>
                  <a:pt x="189" y="20"/>
                  <a:pt x="197" y="19"/>
                  <a:pt x="195" y="18"/>
                </a:cubicBezTo>
                <a:cubicBezTo>
                  <a:pt x="198" y="17"/>
                  <a:pt x="198" y="15"/>
                  <a:pt x="200" y="13"/>
                </a:cubicBezTo>
                <a:cubicBezTo>
                  <a:pt x="197" y="13"/>
                  <a:pt x="199" y="12"/>
                  <a:pt x="197" y="11"/>
                </a:cubicBezTo>
                <a:cubicBezTo>
                  <a:pt x="195" y="12"/>
                  <a:pt x="193" y="15"/>
                  <a:pt x="192" y="17"/>
                </a:cubicBezTo>
                <a:cubicBezTo>
                  <a:pt x="191" y="18"/>
                  <a:pt x="186" y="18"/>
                  <a:pt x="186" y="20"/>
                </a:cubicBezTo>
                <a:cubicBezTo>
                  <a:pt x="188" y="20"/>
                  <a:pt x="191" y="20"/>
                  <a:pt x="190" y="21"/>
                </a:cubicBezTo>
                <a:cubicBezTo>
                  <a:pt x="188" y="22"/>
                  <a:pt x="185" y="23"/>
                  <a:pt x="182" y="22"/>
                </a:cubicBezTo>
                <a:cubicBezTo>
                  <a:pt x="183" y="22"/>
                  <a:pt x="182" y="21"/>
                  <a:pt x="183" y="21"/>
                </a:cubicBezTo>
                <a:cubicBezTo>
                  <a:pt x="184" y="22"/>
                  <a:pt x="184" y="22"/>
                  <a:pt x="184" y="22"/>
                </a:cubicBezTo>
                <a:cubicBezTo>
                  <a:pt x="185" y="22"/>
                  <a:pt x="186" y="22"/>
                  <a:pt x="186" y="22"/>
                </a:cubicBezTo>
                <a:cubicBezTo>
                  <a:pt x="184" y="21"/>
                  <a:pt x="184" y="21"/>
                  <a:pt x="184" y="21"/>
                </a:cubicBezTo>
                <a:cubicBezTo>
                  <a:pt x="184" y="21"/>
                  <a:pt x="183" y="21"/>
                  <a:pt x="182" y="21"/>
                </a:cubicBezTo>
                <a:cubicBezTo>
                  <a:pt x="176" y="17"/>
                  <a:pt x="188" y="17"/>
                  <a:pt x="188" y="13"/>
                </a:cubicBezTo>
                <a:cubicBezTo>
                  <a:pt x="190" y="11"/>
                  <a:pt x="196" y="11"/>
                  <a:pt x="195" y="9"/>
                </a:cubicBezTo>
                <a:cubicBezTo>
                  <a:pt x="199" y="5"/>
                  <a:pt x="197" y="11"/>
                  <a:pt x="201" y="10"/>
                </a:cubicBezTo>
                <a:cubicBezTo>
                  <a:pt x="202" y="9"/>
                  <a:pt x="197" y="8"/>
                  <a:pt x="201" y="6"/>
                </a:cubicBezTo>
                <a:cubicBezTo>
                  <a:pt x="198" y="6"/>
                  <a:pt x="198" y="6"/>
                  <a:pt x="198" y="6"/>
                </a:cubicBezTo>
                <a:cubicBezTo>
                  <a:pt x="199" y="5"/>
                  <a:pt x="202" y="4"/>
                  <a:pt x="204" y="3"/>
                </a:cubicBezTo>
                <a:cubicBezTo>
                  <a:pt x="204" y="1"/>
                  <a:pt x="204" y="1"/>
                  <a:pt x="204" y="1"/>
                </a:cubicBezTo>
                <a:cubicBezTo>
                  <a:pt x="202" y="1"/>
                  <a:pt x="202" y="1"/>
                  <a:pt x="202" y="1"/>
                </a:cubicBezTo>
                <a:cubicBezTo>
                  <a:pt x="202" y="1"/>
                  <a:pt x="202" y="1"/>
                  <a:pt x="201" y="1"/>
                </a:cubicBezTo>
                <a:cubicBezTo>
                  <a:pt x="201" y="2"/>
                  <a:pt x="201" y="2"/>
                  <a:pt x="201" y="2"/>
                </a:cubicBezTo>
                <a:cubicBezTo>
                  <a:pt x="194" y="4"/>
                  <a:pt x="196" y="10"/>
                  <a:pt x="186" y="12"/>
                </a:cubicBezTo>
                <a:cubicBezTo>
                  <a:pt x="185" y="13"/>
                  <a:pt x="184" y="15"/>
                  <a:pt x="180" y="15"/>
                </a:cubicBezTo>
                <a:cubicBezTo>
                  <a:pt x="182" y="14"/>
                  <a:pt x="178" y="13"/>
                  <a:pt x="181" y="12"/>
                </a:cubicBezTo>
                <a:cubicBezTo>
                  <a:pt x="178" y="11"/>
                  <a:pt x="179" y="13"/>
                  <a:pt x="175" y="13"/>
                </a:cubicBezTo>
                <a:cubicBezTo>
                  <a:pt x="179" y="14"/>
                  <a:pt x="179" y="14"/>
                  <a:pt x="179" y="14"/>
                </a:cubicBezTo>
                <a:cubicBezTo>
                  <a:pt x="177" y="15"/>
                  <a:pt x="177" y="18"/>
                  <a:pt x="173" y="18"/>
                </a:cubicBezTo>
                <a:cubicBezTo>
                  <a:pt x="172" y="14"/>
                  <a:pt x="172" y="14"/>
                  <a:pt x="172" y="14"/>
                </a:cubicBezTo>
                <a:cubicBezTo>
                  <a:pt x="173" y="13"/>
                  <a:pt x="173" y="12"/>
                  <a:pt x="176" y="12"/>
                </a:cubicBezTo>
                <a:cubicBezTo>
                  <a:pt x="176" y="10"/>
                  <a:pt x="183" y="12"/>
                  <a:pt x="184" y="10"/>
                </a:cubicBezTo>
                <a:cubicBezTo>
                  <a:pt x="183" y="10"/>
                  <a:pt x="182" y="10"/>
                  <a:pt x="182" y="9"/>
                </a:cubicBezTo>
                <a:cubicBezTo>
                  <a:pt x="181" y="9"/>
                  <a:pt x="179" y="9"/>
                  <a:pt x="179" y="9"/>
                </a:cubicBezTo>
                <a:cubicBezTo>
                  <a:pt x="179" y="7"/>
                  <a:pt x="182" y="8"/>
                  <a:pt x="184" y="8"/>
                </a:cubicBezTo>
                <a:cubicBezTo>
                  <a:pt x="184" y="7"/>
                  <a:pt x="184" y="7"/>
                  <a:pt x="184" y="7"/>
                </a:cubicBezTo>
                <a:cubicBezTo>
                  <a:pt x="181" y="8"/>
                  <a:pt x="181" y="8"/>
                  <a:pt x="181" y="8"/>
                </a:cubicBezTo>
                <a:cubicBezTo>
                  <a:pt x="178" y="6"/>
                  <a:pt x="184" y="5"/>
                  <a:pt x="184" y="3"/>
                </a:cubicBezTo>
                <a:cubicBezTo>
                  <a:pt x="180" y="3"/>
                  <a:pt x="178" y="3"/>
                  <a:pt x="175" y="4"/>
                </a:cubicBezTo>
                <a:cubicBezTo>
                  <a:pt x="175" y="4"/>
                  <a:pt x="176" y="4"/>
                  <a:pt x="177" y="4"/>
                </a:cubicBezTo>
                <a:cubicBezTo>
                  <a:pt x="176" y="4"/>
                  <a:pt x="176" y="4"/>
                  <a:pt x="176" y="4"/>
                </a:cubicBezTo>
                <a:cubicBezTo>
                  <a:pt x="177" y="5"/>
                  <a:pt x="177" y="5"/>
                  <a:pt x="177" y="5"/>
                </a:cubicBezTo>
                <a:cubicBezTo>
                  <a:pt x="177" y="5"/>
                  <a:pt x="177" y="5"/>
                  <a:pt x="177" y="5"/>
                </a:cubicBezTo>
                <a:cubicBezTo>
                  <a:pt x="176" y="5"/>
                  <a:pt x="175" y="5"/>
                  <a:pt x="175" y="5"/>
                </a:cubicBezTo>
                <a:cubicBezTo>
                  <a:pt x="173" y="5"/>
                  <a:pt x="173" y="5"/>
                  <a:pt x="173" y="5"/>
                </a:cubicBezTo>
                <a:cubicBezTo>
                  <a:pt x="174" y="6"/>
                  <a:pt x="171" y="10"/>
                  <a:pt x="177" y="9"/>
                </a:cubicBezTo>
                <a:cubicBezTo>
                  <a:pt x="174" y="10"/>
                  <a:pt x="174" y="10"/>
                  <a:pt x="174" y="10"/>
                </a:cubicBezTo>
                <a:cubicBezTo>
                  <a:pt x="173" y="9"/>
                  <a:pt x="173" y="9"/>
                  <a:pt x="173" y="9"/>
                </a:cubicBezTo>
                <a:cubicBezTo>
                  <a:pt x="169" y="10"/>
                  <a:pt x="171" y="7"/>
                  <a:pt x="169" y="6"/>
                </a:cubicBezTo>
                <a:cubicBezTo>
                  <a:pt x="171" y="6"/>
                  <a:pt x="172" y="5"/>
                  <a:pt x="171" y="5"/>
                </a:cubicBezTo>
                <a:cubicBezTo>
                  <a:pt x="169" y="6"/>
                  <a:pt x="164" y="7"/>
                  <a:pt x="166" y="9"/>
                </a:cubicBezTo>
                <a:cubicBezTo>
                  <a:pt x="166" y="10"/>
                  <a:pt x="161" y="12"/>
                  <a:pt x="165" y="11"/>
                </a:cubicBezTo>
                <a:cubicBezTo>
                  <a:pt x="166" y="11"/>
                  <a:pt x="166" y="10"/>
                  <a:pt x="167" y="11"/>
                </a:cubicBezTo>
                <a:cubicBezTo>
                  <a:pt x="167" y="12"/>
                  <a:pt x="167" y="14"/>
                  <a:pt x="164" y="15"/>
                </a:cubicBezTo>
                <a:cubicBezTo>
                  <a:pt x="163" y="15"/>
                  <a:pt x="161" y="15"/>
                  <a:pt x="160" y="14"/>
                </a:cubicBezTo>
                <a:cubicBezTo>
                  <a:pt x="159" y="15"/>
                  <a:pt x="160" y="15"/>
                  <a:pt x="158" y="16"/>
                </a:cubicBezTo>
                <a:cubicBezTo>
                  <a:pt x="157" y="15"/>
                  <a:pt x="156" y="15"/>
                  <a:pt x="155" y="15"/>
                </a:cubicBezTo>
                <a:cubicBezTo>
                  <a:pt x="155" y="14"/>
                  <a:pt x="156" y="13"/>
                  <a:pt x="156" y="13"/>
                </a:cubicBezTo>
                <a:cubicBezTo>
                  <a:pt x="154" y="12"/>
                  <a:pt x="154" y="13"/>
                  <a:pt x="152" y="12"/>
                </a:cubicBezTo>
                <a:cubicBezTo>
                  <a:pt x="156" y="10"/>
                  <a:pt x="156" y="10"/>
                  <a:pt x="156" y="10"/>
                </a:cubicBezTo>
                <a:cubicBezTo>
                  <a:pt x="154" y="9"/>
                  <a:pt x="151" y="10"/>
                  <a:pt x="150" y="9"/>
                </a:cubicBezTo>
                <a:cubicBezTo>
                  <a:pt x="152" y="8"/>
                  <a:pt x="157" y="9"/>
                  <a:pt x="159" y="9"/>
                </a:cubicBezTo>
                <a:cubicBezTo>
                  <a:pt x="158" y="8"/>
                  <a:pt x="156" y="9"/>
                  <a:pt x="154" y="8"/>
                </a:cubicBezTo>
                <a:cubicBezTo>
                  <a:pt x="156" y="7"/>
                  <a:pt x="160" y="9"/>
                  <a:pt x="161" y="7"/>
                </a:cubicBezTo>
                <a:cubicBezTo>
                  <a:pt x="158" y="8"/>
                  <a:pt x="156" y="8"/>
                  <a:pt x="153" y="7"/>
                </a:cubicBezTo>
                <a:cubicBezTo>
                  <a:pt x="156" y="6"/>
                  <a:pt x="156" y="6"/>
                  <a:pt x="156" y="6"/>
                </a:cubicBezTo>
                <a:cubicBezTo>
                  <a:pt x="155" y="5"/>
                  <a:pt x="151" y="4"/>
                  <a:pt x="154" y="3"/>
                </a:cubicBezTo>
                <a:cubicBezTo>
                  <a:pt x="155" y="3"/>
                  <a:pt x="156" y="3"/>
                  <a:pt x="156" y="3"/>
                </a:cubicBezTo>
                <a:cubicBezTo>
                  <a:pt x="156" y="3"/>
                  <a:pt x="156" y="3"/>
                  <a:pt x="156" y="3"/>
                </a:cubicBezTo>
                <a:cubicBezTo>
                  <a:pt x="152" y="2"/>
                  <a:pt x="159" y="1"/>
                  <a:pt x="157" y="0"/>
                </a:cubicBezTo>
                <a:cubicBezTo>
                  <a:pt x="155" y="0"/>
                  <a:pt x="156" y="1"/>
                  <a:pt x="155" y="1"/>
                </a:cubicBezTo>
                <a:cubicBezTo>
                  <a:pt x="154" y="1"/>
                  <a:pt x="154" y="1"/>
                  <a:pt x="153" y="1"/>
                </a:cubicBezTo>
                <a:cubicBezTo>
                  <a:pt x="154" y="0"/>
                  <a:pt x="154" y="0"/>
                  <a:pt x="154" y="0"/>
                </a:cubicBezTo>
                <a:cubicBezTo>
                  <a:pt x="152" y="0"/>
                  <a:pt x="148" y="1"/>
                  <a:pt x="145" y="0"/>
                </a:cubicBezTo>
                <a:cubicBezTo>
                  <a:pt x="145" y="1"/>
                  <a:pt x="145" y="1"/>
                  <a:pt x="145" y="1"/>
                </a:cubicBezTo>
                <a:cubicBezTo>
                  <a:pt x="146" y="1"/>
                  <a:pt x="147" y="1"/>
                  <a:pt x="147" y="1"/>
                </a:cubicBezTo>
                <a:cubicBezTo>
                  <a:pt x="150" y="2"/>
                  <a:pt x="150" y="2"/>
                  <a:pt x="150" y="2"/>
                </a:cubicBezTo>
                <a:cubicBezTo>
                  <a:pt x="149" y="2"/>
                  <a:pt x="149" y="2"/>
                  <a:pt x="149" y="2"/>
                </a:cubicBezTo>
                <a:cubicBezTo>
                  <a:pt x="149" y="2"/>
                  <a:pt x="148" y="2"/>
                  <a:pt x="147" y="2"/>
                </a:cubicBezTo>
                <a:cubicBezTo>
                  <a:pt x="148" y="3"/>
                  <a:pt x="147" y="4"/>
                  <a:pt x="146" y="4"/>
                </a:cubicBezTo>
                <a:cubicBezTo>
                  <a:pt x="144" y="5"/>
                  <a:pt x="142" y="5"/>
                  <a:pt x="140" y="4"/>
                </a:cubicBezTo>
                <a:cubicBezTo>
                  <a:pt x="139" y="4"/>
                  <a:pt x="140" y="3"/>
                  <a:pt x="140" y="3"/>
                </a:cubicBezTo>
                <a:cubicBezTo>
                  <a:pt x="144" y="2"/>
                  <a:pt x="140" y="1"/>
                  <a:pt x="142" y="0"/>
                </a:cubicBezTo>
                <a:cubicBezTo>
                  <a:pt x="140" y="1"/>
                  <a:pt x="140" y="1"/>
                  <a:pt x="140" y="1"/>
                </a:cubicBezTo>
                <a:cubicBezTo>
                  <a:pt x="142" y="3"/>
                  <a:pt x="138" y="5"/>
                  <a:pt x="136" y="7"/>
                </a:cubicBezTo>
                <a:cubicBezTo>
                  <a:pt x="135" y="8"/>
                  <a:pt x="140" y="10"/>
                  <a:pt x="139" y="11"/>
                </a:cubicBezTo>
                <a:cubicBezTo>
                  <a:pt x="138" y="11"/>
                  <a:pt x="138" y="11"/>
                  <a:pt x="138" y="11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9" y="12"/>
                  <a:pt x="140" y="12"/>
                  <a:pt x="141" y="11"/>
                </a:cubicBezTo>
                <a:cubicBezTo>
                  <a:pt x="143" y="13"/>
                  <a:pt x="146" y="15"/>
                  <a:pt x="141" y="15"/>
                </a:cubicBezTo>
                <a:cubicBezTo>
                  <a:pt x="142" y="16"/>
                  <a:pt x="142" y="17"/>
                  <a:pt x="142" y="17"/>
                </a:cubicBezTo>
                <a:cubicBezTo>
                  <a:pt x="141" y="17"/>
                  <a:pt x="140" y="17"/>
                  <a:pt x="140" y="17"/>
                </a:cubicBezTo>
                <a:cubicBezTo>
                  <a:pt x="137" y="16"/>
                  <a:pt x="140" y="15"/>
                  <a:pt x="140" y="14"/>
                </a:cubicBezTo>
                <a:cubicBezTo>
                  <a:pt x="138" y="14"/>
                  <a:pt x="138" y="14"/>
                  <a:pt x="138" y="14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37" y="12"/>
                  <a:pt x="137" y="12"/>
                  <a:pt x="137" y="12"/>
                </a:cubicBezTo>
                <a:cubicBezTo>
                  <a:pt x="138" y="11"/>
                  <a:pt x="130" y="11"/>
                  <a:pt x="134" y="9"/>
                </a:cubicBezTo>
                <a:cubicBezTo>
                  <a:pt x="133" y="9"/>
                  <a:pt x="132" y="9"/>
                  <a:pt x="131" y="9"/>
                </a:cubicBezTo>
                <a:cubicBezTo>
                  <a:pt x="130" y="8"/>
                  <a:pt x="132" y="8"/>
                  <a:pt x="133" y="7"/>
                </a:cubicBezTo>
                <a:cubicBezTo>
                  <a:pt x="131" y="5"/>
                  <a:pt x="138" y="2"/>
                  <a:pt x="136" y="0"/>
                </a:cubicBezTo>
                <a:cubicBezTo>
                  <a:pt x="133" y="1"/>
                  <a:pt x="133" y="1"/>
                  <a:pt x="133" y="1"/>
                </a:cubicBezTo>
                <a:cubicBezTo>
                  <a:pt x="135" y="3"/>
                  <a:pt x="130" y="5"/>
                  <a:pt x="130" y="7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5"/>
                  <a:pt x="126" y="4"/>
                  <a:pt x="124" y="3"/>
                </a:cubicBezTo>
                <a:cubicBezTo>
                  <a:pt x="127" y="2"/>
                  <a:pt x="127" y="5"/>
                  <a:pt x="131" y="4"/>
                </a:cubicBezTo>
                <a:cubicBezTo>
                  <a:pt x="128" y="3"/>
                  <a:pt x="131" y="2"/>
                  <a:pt x="129" y="0"/>
                </a:cubicBezTo>
                <a:cubicBezTo>
                  <a:pt x="124" y="1"/>
                  <a:pt x="120" y="0"/>
                  <a:pt x="116" y="1"/>
                </a:cubicBezTo>
                <a:cubicBezTo>
                  <a:pt x="116" y="1"/>
                  <a:pt x="118" y="2"/>
                  <a:pt x="118" y="2"/>
                </a:cubicBezTo>
                <a:cubicBezTo>
                  <a:pt x="118" y="3"/>
                  <a:pt x="116" y="2"/>
                  <a:pt x="115" y="3"/>
                </a:cubicBezTo>
                <a:cubicBezTo>
                  <a:pt x="116" y="4"/>
                  <a:pt x="126" y="1"/>
                  <a:pt x="121" y="4"/>
                </a:cubicBezTo>
                <a:cubicBezTo>
                  <a:pt x="121" y="5"/>
                  <a:pt x="122" y="6"/>
                  <a:pt x="123" y="7"/>
                </a:cubicBezTo>
                <a:cubicBezTo>
                  <a:pt x="122" y="7"/>
                  <a:pt x="120" y="7"/>
                  <a:pt x="118" y="7"/>
                </a:cubicBezTo>
                <a:cubicBezTo>
                  <a:pt x="118" y="7"/>
                  <a:pt x="117" y="7"/>
                  <a:pt x="117" y="6"/>
                </a:cubicBezTo>
                <a:cubicBezTo>
                  <a:pt x="117" y="6"/>
                  <a:pt x="118" y="6"/>
                  <a:pt x="118" y="6"/>
                </a:cubicBezTo>
                <a:cubicBezTo>
                  <a:pt x="116" y="6"/>
                  <a:pt x="117" y="3"/>
                  <a:pt x="114" y="4"/>
                </a:cubicBezTo>
                <a:cubicBezTo>
                  <a:pt x="112" y="4"/>
                  <a:pt x="112" y="3"/>
                  <a:pt x="113" y="3"/>
                </a:cubicBezTo>
                <a:cubicBezTo>
                  <a:pt x="112" y="2"/>
                  <a:pt x="110" y="2"/>
                  <a:pt x="110" y="1"/>
                </a:cubicBezTo>
                <a:cubicBezTo>
                  <a:pt x="109" y="2"/>
                  <a:pt x="110" y="3"/>
                  <a:pt x="108" y="3"/>
                </a:cubicBezTo>
                <a:cubicBezTo>
                  <a:pt x="108" y="0"/>
                  <a:pt x="102" y="1"/>
                  <a:pt x="99" y="1"/>
                </a:cubicBezTo>
                <a:cubicBezTo>
                  <a:pt x="99" y="3"/>
                  <a:pt x="105" y="4"/>
                  <a:pt x="108" y="5"/>
                </a:cubicBezTo>
                <a:cubicBezTo>
                  <a:pt x="107" y="6"/>
                  <a:pt x="107" y="6"/>
                  <a:pt x="107" y="6"/>
                </a:cubicBezTo>
                <a:cubicBezTo>
                  <a:pt x="104" y="6"/>
                  <a:pt x="103" y="5"/>
                  <a:pt x="102" y="4"/>
                </a:cubicBezTo>
                <a:cubicBezTo>
                  <a:pt x="101" y="5"/>
                  <a:pt x="101" y="5"/>
                  <a:pt x="101" y="5"/>
                </a:cubicBezTo>
                <a:cubicBezTo>
                  <a:pt x="97" y="5"/>
                  <a:pt x="97" y="5"/>
                  <a:pt x="97" y="5"/>
                </a:cubicBezTo>
                <a:cubicBezTo>
                  <a:pt x="94" y="4"/>
                  <a:pt x="96" y="2"/>
                  <a:pt x="96" y="1"/>
                </a:cubicBezTo>
                <a:cubicBezTo>
                  <a:pt x="84" y="1"/>
                  <a:pt x="71" y="3"/>
                  <a:pt x="59" y="4"/>
                </a:cubicBezTo>
                <a:cubicBezTo>
                  <a:pt x="62" y="5"/>
                  <a:pt x="62" y="5"/>
                  <a:pt x="62" y="5"/>
                </a:cubicBezTo>
                <a:cubicBezTo>
                  <a:pt x="61" y="5"/>
                  <a:pt x="60" y="5"/>
                  <a:pt x="59" y="5"/>
                </a:cubicBezTo>
                <a:cubicBezTo>
                  <a:pt x="64" y="6"/>
                  <a:pt x="64" y="6"/>
                  <a:pt x="64" y="6"/>
                </a:cubicBezTo>
                <a:cubicBezTo>
                  <a:pt x="63" y="7"/>
                  <a:pt x="59" y="6"/>
                  <a:pt x="60" y="7"/>
                </a:cubicBezTo>
                <a:cubicBezTo>
                  <a:pt x="64" y="7"/>
                  <a:pt x="64" y="7"/>
                  <a:pt x="64" y="7"/>
                </a:cubicBezTo>
                <a:cubicBezTo>
                  <a:pt x="59" y="8"/>
                  <a:pt x="59" y="8"/>
                  <a:pt x="59" y="8"/>
                </a:cubicBezTo>
                <a:cubicBezTo>
                  <a:pt x="66" y="9"/>
                  <a:pt x="66" y="9"/>
                  <a:pt x="66" y="9"/>
                </a:cubicBezTo>
                <a:cubicBezTo>
                  <a:pt x="62" y="10"/>
                  <a:pt x="58" y="10"/>
                  <a:pt x="56" y="11"/>
                </a:cubicBezTo>
                <a:cubicBezTo>
                  <a:pt x="59" y="12"/>
                  <a:pt x="62" y="13"/>
                  <a:pt x="65" y="13"/>
                </a:cubicBezTo>
                <a:cubicBezTo>
                  <a:pt x="64" y="14"/>
                  <a:pt x="60" y="14"/>
                  <a:pt x="58" y="14"/>
                </a:cubicBezTo>
                <a:cubicBezTo>
                  <a:pt x="62" y="14"/>
                  <a:pt x="62" y="17"/>
                  <a:pt x="66" y="17"/>
                </a:cubicBezTo>
                <a:cubicBezTo>
                  <a:pt x="65" y="18"/>
                  <a:pt x="63" y="18"/>
                  <a:pt x="61" y="18"/>
                </a:cubicBezTo>
                <a:cubicBezTo>
                  <a:pt x="64" y="20"/>
                  <a:pt x="64" y="20"/>
                  <a:pt x="64" y="20"/>
                </a:cubicBezTo>
                <a:cubicBezTo>
                  <a:pt x="63" y="20"/>
                  <a:pt x="63" y="20"/>
                  <a:pt x="63" y="20"/>
                </a:cubicBezTo>
                <a:cubicBezTo>
                  <a:pt x="66" y="21"/>
                  <a:pt x="66" y="21"/>
                  <a:pt x="66" y="21"/>
                </a:cubicBezTo>
                <a:cubicBezTo>
                  <a:pt x="65" y="22"/>
                  <a:pt x="62" y="21"/>
                  <a:pt x="60" y="22"/>
                </a:cubicBezTo>
                <a:cubicBezTo>
                  <a:pt x="64" y="23"/>
                  <a:pt x="64" y="23"/>
                  <a:pt x="64" y="23"/>
                </a:cubicBezTo>
                <a:cubicBezTo>
                  <a:pt x="63" y="24"/>
                  <a:pt x="60" y="23"/>
                  <a:pt x="61" y="24"/>
                </a:cubicBezTo>
                <a:cubicBezTo>
                  <a:pt x="64" y="25"/>
                  <a:pt x="64" y="25"/>
                  <a:pt x="64" y="25"/>
                </a:cubicBezTo>
                <a:cubicBezTo>
                  <a:pt x="64" y="25"/>
                  <a:pt x="64" y="25"/>
                  <a:pt x="63" y="25"/>
                </a:cubicBezTo>
                <a:cubicBezTo>
                  <a:pt x="64" y="26"/>
                  <a:pt x="64" y="26"/>
                  <a:pt x="64" y="26"/>
                </a:cubicBezTo>
                <a:cubicBezTo>
                  <a:pt x="63" y="27"/>
                  <a:pt x="62" y="25"/>
                  <a:pt x="60" y="26"/>
                </a:cubicBezTo>
                <a:cubicBezTo>
                  <a:pt x="60" y="27"/>
                  <a:pt x="65" y="28"/>
                  <a:pt x="61" y="28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3" y="30"/>
                  <a:pt x="63" y="30"/>
                  <a:pt x="62" y="30"/>
                </a:cubicBezTo>
                <a:cubicBezTo>
                  <a:pt x="64" y="31"/>
                  <a:pt x="64" y="31"/>
                  <a:pt x="64" y="31"/>
                </a:cubicBezTo>
                <a:cubicBezTo>
                  <a:pt x="63" y="31"/>
                  <a:pt x="63" y="31"/>
                  <a:pt x="62" y="31"/>
                </a:cubicBezTo>
                <a:cubicBezTo>
                  <a:pt x="65" y="33"/>
                  <a:pt x="65" y="33"/>
                  <a:pt x="65" y="33"/>
                </a:cubicBezTo>
                <a:cubicBezTo>
                  <a:pt x="61" y="33"/>
                  <a:pt x="61" y="33"/>
                  <a:pt x="61" y="33"/>
                </a:cubicBezTo>
                <a:cubicBezTo>
                  <a:pt x="63" y="34"/>
                  <a:pt x="64" y="35"/>
                  <a:pt x="66" y="35"/>
                </a:cubicBezTo>
                <a:cubicBezTo>
                  <a:pt x="66" y="36"/>
                  <a:pt x="66" y="36"/>
                  <a:pt x="66" y="36"/>
                </a:cubicBezTo>
                <a:cubicBezTo>
                  <a:pt x="66" y="37"/>
                  <a:pt x="69" y="37"/>
                  <a:pt x="71" y="38"/>
                </a:cubicBezTo>
                <a:cubicBezTo>
                  <a:pt x="67" y="39"/>
                  <a:pt x="65" y="37"/>
                  <a:pt x="61" y="37"/>
                </a:cubicBezTo>
                <a:cubicBezTo>
                  <a:pt x="64" y="38"/>
                  <a:pt x="65" y="39"/>
                  <a:pt x="68" y="39"/>
                </a:cubicBezTo>
                <a:cubicBezTo>
                  <a:pt x="68" y="41"/>
                  <a:pt x="66" y="39"/>
                  <a:pt x="64" y="40"/>
                </a:cubicBezTo>
                <a:cubicBezTo>
                  <a:pt x="64" y="40"/>
                  <a:pt x="67" y="41"/>
                  <a:pt x="65" y="41"/>
                </a:cubicBezTo>
                <a:cubicBezTo>
                  <a:pt x="64" y="41"/>
                  <a:pt x="62" y="40"/>
                  <a:pt x="60" y="41"/>
                </a:cubicBezTo>
                <a:cubicBezTo>
                  <a:pt x="62" y="44"/>
                  <a:pt x="72" y="43"/>
                  <a:pt x="68" y="47"/>
                </a:cubicBezTo>
                <a:cubicBezTo>
                  <a:pt x="63" y="49"/>
                  <a:pt x="68" y="51"/>
                  <a:pt x="66" y="54"/>
                </a:cubicBezTo>
                <a:cubicBezTo>
                  <a:pt x="65" y="54"/>
                  <a:pt x="65" y="54"/>
                  <a:pt x="64" y="54"/>
                </a:cubicBezTo>
                <a:cubicBezTo>
                  <a:pt x="63" y="49"/>
                  <a:pt x="63" y="49"/>
                  <a:pt x="63" y="49"/>
                </a:cubicBezTo>
                <a:cubicBezTo>
                  <a:pt x="63" y="48"/>
                  <a:pt x="61" y="47"/>
                  <a:pt x="59" y="48"/>
                </a:cubicBezTo>
                <a:cubicBezTo>
                  <a:pt x="56" y="49"/>
                  <a:pt x="61" y="49"/>
                  <a:pt x="60" y="51"/>
                </a:cubicBezTo>
                <a:cubicBezTo>
                  <a:pt x="61" y="51"/>
                  <a:pt x="60" y="51"/>
                  <a:pt x="59" y="51"/>
                </a:cubicBezTo>
                <a:cubicBezTo>
                  <a:pt x="58" y="51"/>
                  <a:pt x="57" y="50"/>
                  <a:pt x="57" y="50"/>
                </a:cubicBezTo>
                <a:cubicBezTo>
                  <a:pt x="54" y="49"/>
                  <a:pt x="51" y="46"/>
                  <a:pt x="47" y="48"/>
                </a:cubicBezTo>
                <a:cubicBezTo>
                  <a:pt x="46" y="47"/>
                  <a:pt x="42" y="49"/>
                  <a:pt x="40" y="48"/>
                </a:cubicBezTo>
                <a:cubicBezTo>
                  <a:pt x="30" y="48"/>
                  <a:pt x="19" y="45"/>
                  <a:pt x="8" y="47"/>
                </a:cubicBezTo>
                <a:cubicBezTo>
                  <a:pt x="8" y="47"/>
                  <a:pt x="8" y="49"/>
                  <a:pt x="5" y="49"/>
                </a:cubicBezTo>
                <a:cubicBezTo>
                  <a:pt x="10" y="50"/>
                  <a:pt x="10" y="50"/>
                  <a:pt x="10" y="50"/>
                </a:cubicBezTo>
                <a:cubicBezTo>
                  <a:pt x="6" y="51"/>
                  <a:pt x="6" y="51"/>
                  <a:pt x="6" y="51"/>
                </a:cubicBezTo>
                <a:cubicBezTo>
                  <a:pt x="8" y="51"/>
                  <a:pt x="8" y="51"/>
                  <a:pt x="8" y="51"/>
                </a:cubicBezTo>
                <a:cubicBezTo>
                  <a:pt x="10" y="52"/>
                  <a:pt x="5" y="51"/>
                  <a:pt x="5" y="52"/>
                </a:cubicBezTo>
                <a:cubicBezTo>
                  <a:pt x="7" y="53"/>
                  <a:pt x="12" y="52"/>
                  <a:pt x="13" y="54"/>
                </a:cubicBezTo>
                <a:cubicBezTo>
                  <a:pt x="10" y="54"/>
                  <a:pt x="5" y="53"/>
                  <a:pt x="3" y="54"/>
                </a:cubicBezTo>
                <a:cubicBezTo>
                  <a:pt x="4" y="55"/>
                  <a:pt x="7" y="55"/>
                  <a:pt x="9" y="55"/>
                </a:cubicBezTo>
                <a:cubicBezTo>
                  <a:pt x="5" y="56"/>
                  <a:pt x="5" y="56"/>
                  <a:pt x="5" y="56"/>
                </a:cubicBezTo>
                <a:cubicBezTo>
                  <a:pt x="7" y="56"/>
                  <a:pt x="7" y="58"/>
                  <a:pt x="9" y="58"/>
                </a:cubicBezTo>
                <a:cubicBezTo>
                  <a:pt x="9" y="58"/>
                  <a:pt x="8" y="58"/>
                  <a:pt x="7" y="58"/>
                </a:cubicBezTo>
                <a:cubicBezTo>
                  <a:pt x="11" y="59"/>
                  <a:pt x="11" y="59"/>
                  <a:pt x="11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11" y="61"/>
                  <a:pt x="11" y="61"/>
                  <a:pt x="11" y="61"/>
                </a:cubicBezTo>
                <a:cubicBezTo>
                  <a:pt x="11" y="61"/>
                  <a:pt x="10" y="62"/>
                  <a:pt x="9" y="62"/>
                </a:cubicBezTo>
                <a:cubicBezTo>
                  <a:pt x="8" y="62"/>
                  <a:pt x="8" y="63"/>
                  <a:pt x="9" y="63"/>
                </a:cubicBezTo>
                <a:cubicBezTo>
                  <a:pt x="9" y="64"/>
                  <a:pt x="6" y="64"/>
                  <a:pt x="7" y="64"/>
                </a:cubicBezTo>
                <a:cubicBezTo>
                  <a:pt x="11" y="65"/>
                  <a:pt x="11" y="65"/>
                  <a:pt x="11" y="65"/>
                </a:cubicBezTo>
                <a:cubicBezTo>
                  <a:pt x="9" y="66"/>
                  <a:pt x="8" y="65"/>
                  <a:pt x="6" y="66"/>
                </a:cubicBezTo>
                <a:cubicBezTo>
                  <a:pt x="10" y="67"/>
                  <a:pt x="10" y="67"/>
                  <a:pt x="10" y="67"/>
                </a:cubicBezTo>
                <a:cubicBezTo>
                  <a:pt x="9" y="68"/>
                  <a:pt x="8" y="68"/>
                  <a:pt x="6" y="68"/>
                </a:cubicBezTo>
                <a:cubicBezTo>
                  <a:pt x="9" y="69"/>
                  <a:pt x="9" y="69"/>
                  <a:pt x="9" y="69"/>
                </a:cubicBezTo>
                <a:cubicBezTo>
                  <a:pt x="5" y="69"/>
                  <a:pt x="10" y="70"/>
                  <a:pt x="7" y="70"/>
                </a:cubicBezTo>
                <a:cubicBezTo>
                  <a:pt x="0" y="71"/>
                  <a:pt x="13" y="74"/>
                  <a:pt x="6" y="76"/>
                </a:cubicBezTo>
                <a:cubicBezTo>
                  <a:pt x="9" y="77"/>
                  <a:pt x="9" y="77"/>
                  <a:pt x="9" y="77"/>
                </a:cubicBezTo>
                <a:cubicBezTo>
                  <a:pt x="9" y="78"/>
                  <a:pt x="8" y="77"/>
                  <a:pt x="7" y="77"/>
                </a:cubicBezTo>
                <a:cubicBezTo>
                  <a:pt x="12" y="80"/>
                  <a:pt x="12" y="80"/>
                  <a:pt x="12" y="80"/>
                </a:cubicBezTo>
                <a:cubicBezTo>
                  <a:pt x="11" y="80"/>
                  <a:pt x="11" y="80"/>
                  <a:pt x="11" y="80"/>
                </a:cubicBezTo>
                <a:cubicBezTo>
                  <a:pt x="11" y="80"/>
                  <a:pt x="10" y="80"/>
                  <a:pt x="9" y="80"/>
                </a:cubicBezTo>
                <a:cubicBezTo>
                  <a:pt x="12" y="81"/>
                  <a:pt x="12" y="81"/>
                  <a:pt x="12" y="81"/>
                </a:cubicBezTo>
                <a:cubicBezTo>
                  <a:pt x="11" y="82"/>
                  <a:pt x="11" y="82"/>
                  <a:pt x="11" y="82"/>
                </a:cubicBezTo>
                <a:cubicBezTo>
                  <a:pt x="10" y="81"/>
                  <a:pt x="7" y="81"/>
                  <a:pt x="5" y="81"/>
                </a:cubicBezTo>
                <a:cubicBezTo>
                  <a:pt x="7" y="82"/>
                  <a:pt x="8" y="82"/>
                  <a:pt x="10" y="83"/>
                </a:cubicBezTo>
                <a:cubicBezTo>
                  <a:pt x="5" y="84"/>
                  <a:pt x="5" y="84"/>
                  <a:pt x="5" y="84"/>
                </a:cubicBezTo>
                <a:cubicBezTo>
                  <a:pt x="6" y="83"/>
                  <a:pt x="7" y="84"/>
                  <a:pt x="8" y="84"/>
                </a:cubicBezTo>
                <a:cubicBezTo>
                  <a:pt x="7" y="85"/>
                  <a:pt x="4" y="84"/>
                  <a:pt x="5" y="85"/>
                </a:cubicBezTo>
                <a:cubicBezTo>
                  <a:pt x="8" y="86"/>
                  <a:pt x="8" y="86"/>
                  <a:pt x="8" y="86"/>
                </a:cubicBezTo>
                <a:cubicBezTo>
                  <a:pt x="7" y="87"/>
                  <a:pt x="7" y="87"/>
                  <a:pt x="7" y="87"/>
                </a:cubicBezTo>
                <a:cubicBezTo>
                  <a:pt x="10" y="88"/>
                  <a:pt x="14" y="88"/>
                  <a:pt x="16" y="90"/>
                </a:cubicBezTo>
                <a:cubicBezTo>
                  <a:pt x="19" y="90"/>
                  <a:pt x="22" y="92"/>
                  <a:pt x="26" y="92"/>
                </a:cubicBezTo>
                <a:cubicBezTo>
                  <a:pt x="28" y="93"/>
                  <a:pt x="32" y="93"/>
                  <a:pt x="35" y="94"/>
                </a:cubicBezTo>
                <a:cubicBezTo>
                  <a:pt x="35" y="94"/>
                  <a:pt x="33" y="94"/>
                  <a:pt x="32" y="94"/>
                </a:cubicBezTo>
                <a:cubicBezTo>
                  <a:pt x="33" y="96"/>
                  <a:pt x="35" y="93"/>
                  <a:pt x="36" y="95"/>
                </a:cubicBezTo>
                <a:cubicBezTo>
                  <a:pt x="37" y="96"/>
                  <a:pt x="39" y="96"/>
                  <a:pt x="36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3" y="96"/>
                  <a:pt x="32" y="96"/>
                  <a:pt x="31" y="96"/>
                </a:cubicBezTo>
                <a:cubicBezTo>
                  <a:pt x="32" y="97"/>
                  <a:pt x="33" y="97"/>
                  <a:pt x="34" y="97"/>
                </a:cubicBezTo>
                <a:cubicBezTo>
                  <a:pt x="32" y="98"/>
                  <a:pt x="32" y="98"/>
                  <a:pt x="32" y="98"/>
                </a:cubicBezTo>
                <a:cubicBezTo>
                  <a:pt x="33" y="99"/>
                  <a:pt x="34" y="100"/>
                  <a:pt x="36" y="100"/>
                </a:cubicBezTo>
                <a:cubicBezTo>
                  <a:pt x="36" y="101"/>
                  <a:pt x="33" y="100"/>
                  <a:pt x="35" y="101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36" y="102"/>
                  <a:pt x="36" y="102"/>
                  <a:pt x="36" y="102"/>
                </a:cubicBezTo>
                <a:cubicBezTo>
                  <a:pt x="38" y="103"/>
                  <a:pt x="38" y="103"/>
                  <a:pt x="38" y="103"/>
                </a:cubicBezTo>
                <a:cubicBezTo>
                  <a:pt x="36" y="104"/>
                  <a:pt x="36" y="104"/>
                  <a:pt x="36" y="104"/>
                </a:cubicBezTo>
                <a:cubicBezTo>
                  <a:pt x="36" y="105"/>
                  <a:pt x="41" y="105"/>
                  <a:pt x="37" y="106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37" y="108"/>
                  <a:pt x="37" y="108"/>
                  <a:pt x="37" y="108"/>
                </a:cubicBezTo>
                <a:cubicBezTo>
                  <a:pt x="37" y="109"/>
                  <a:pt x="39" y="109"/>
                  <a:pt x="40" y="110"/>
                </a:cubicBezTo>
                <a:cubicBezTo>
                  <a:pt x="37" y="110"/>
                  <a:pt x="37" y="110"/>
                  <a:pt x="37" y="110"/>
                </a:cubicBezTo>
                <a:cubicBezTo>
                  <a:pt x="38" y="110"/>
                  <a:pt x="39" y="110"/>
                  <a:pt x="40" y="111"/>
                </a:cubicBezTo>
                <a:cubicBezTo>
                  <a:pt x="38" y="111"/>
                  <a:pt x="38" y="111"/>
                  <a:pt x="38" y="111"/>
                </a:cubicBezTo>
                <a:cubicBezTo>
                  <a:pt x="39" y="111"/>
                  <a:pt x="39" y="111"/>
                  <a:pt x="40" y="112"/>
                </a:cubicBezTo>
                <a:cubicBezTo>
                  <a:pt x="39" y="112"/>
                  <a:pt x="39" y="112"/>
                  <a:pt x="38" y="112"/>
                </a:cubicBezTo>
                <a:cubicBezTo>
                  <a:pt x="38" y="112"/>
                  <a:pt x="38" y="112"/>
                  <a:pt x="38" y="112"/>
                </a:cubicBezTo>
                <a:cubicBezTo>
                  <a:pt x="39" y="114"/>
                  <a:pt x="39" y="116"/>
                  <a:pt x="41" y="117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3" y="119"/>
                  <a:pt x="43" y="119"/>
                  <a:pt x="43" y="119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3" y="120"/>
                  <a:pt x="44" y="121"/>
                  <a:pt x="46" y="121"/>
                </a:cubicBezTo>
                <a:cubicBezTo>
                  <a:pt x="47" y="123"/>
                  <a:pt x="42" y="122"/>
                  <a:pt x="42" y="123"/>
                </a:cubicBezTo>
                <a:cubicBezTo>
                  <a:pt x="43" y="124"/>
                  <a:pt x="43" y="124"/>
                  <a:pt x="43" y="124"/>
                </a:cubicBezTo>
                <a:cubicBezTo>
                  <a:pt x="43" y="125"/>
                  <a:pt x="39" y="124"/>
                  <a:pt x="39" y="125"/>
                </a:cubicBezTo>
                <a:cubicBezTo>
                  <a:pt x="41" y="125"/>
                  <a:pt x="42" y="126"/>
                  <a:pt x="44" y="126"/>
                </a:cubicBezTo>
                <a:cubicBezTo>
                  <a:pt x="43" y="127"/>
                  <a:pt x="42" y="126"/>
                  <a:pt x="42" y="126"/>
                </a:cubicBezTo>
                <a:cubicBezTo>
                  <a:pt x="45" y="127"/>
                  <a:pt x="41" y="128"/>
                  <a:pt x="42" y="128"/>
                </a:cubicBezTo>
                <a:cubicBezTo>
                  <a:pt x="44" y="129"/>
                  <a:pt x="44" y="129"/>
                  <a:pt x="44" y="129"/>
                </a:cubicBezTo>
                <a:cubicBezTo>
                  <a:pt x="39" y="132"/>
                  <a:pt x="50" y="130"/>
                  <a:pt x="51" y="132"/>
                </a:cubicBezTo>
                <a:cubicBezTo>
                  <a:pt x="49" y="132"/>
                  <a:pt x="49" y="132"/>
                  <a:pt x="49" y="132"/>
                </a:cubicBezTo>
                <a:cubicBezTo>
                  <a:pt x="53" y="133"/>
                  <a:pt x="57" y="133"/>
                  <a:pt x="60" y="133"/>
                </a:cubicBezTo>
                <a:cubicBezTo>
                  <a:pt x="59" y="135"/>
                  <a:pt x="53" y="133"/>
                  <a:pt x="52" y="134"/>
                </a:cubicBezTo>
                <a:cubicBezTo>
                  <a:pt x="55" y="135"/>
                  <a:pt x="59" y="134"/>
                  <a:pt x="61" y="135"/>
                </a:cubicBezTo>
                <a:cubicBezTo>
                  <a:pt x="58" y="136"/>
                  <a:pt x="52" y="136"/>
                  <a:pt x="48" y="137"/>
                </a:cubicBezTo>
                <a:cubicBezTo>
                  <a:pt x="51" y="137"/>
                  <a:pt x="51" y="137"/>
                  <a:pt x="51" y="137"/>
                </a:cubicBezTo>
                <a:cubicBezTo>
                  <a:pt x="52" y="139"/>
                  <a:pt x="59" y="137"/>
                  <a:pt x="62" y="139"/>
                </a:cubicBezTo>
                <a:cubicBezTo>
                  <a:pt x="61" y="140"/>
                  <a:pt x="56" y="140"/>
                  <a:pt x="53" y="140"/>
                </a:cubicBezTo>
                <a:cubicBezTo>
                  <a:pt x="56" y="140"/>
                  <a:pt x="58" y="140"/>
                  <a:pt x="60" y="141"/>
                </a:cubicBezTo>
                <a:cubicBezTo>
                  <a:pt x="57" y="142"/>
                  <a:pt x="53" y="142"/>
                  <a:pt x="50" y="142"/>
                </a:cubicBezTo>
                <a:cubicBezTo>
                  <a:pt x="55" y="142"/>
                  <a:pt x="62" y="142"/>
                  <a:pt x="66" y="143"/>
                </a:cubicBezTo>
                <a:cubicBezTo>
                  <a:pt x="60" y="143"/>
                  <a:pt x="60" y="143"/>
                  <a:pt x="60" y="143"/>
                </a:cubicBezTo>
                <a:cubicBezTo>
                  <a:pt x="62" y="143"/>
                  <a:pt x="63" y="143"/>
                  <a:pt x="64" y="144"/>
                </a:cubicBezTo>
                <a:cubicBezTo>
                  <a:pt x="61" y="144"/>
                  <a:pt x="61" y="144"/>
                  <a:pt x="61" y="144"/>
                </a:cubicBezTo>
                <a:cubicBezTo>
                  <a:pt x="58" y="145"/>
                  <a:pt x="52" y="143"/>
                  <a:pt x="51" y="146"/>
                </a:cubicBezTo>
                <a:cubicBezTo>
                  <a:pt x="52" y="146"/>
                  <a:pt x="53" y="146"/>
                  <a:pt x="55" y="146"/>
                </a:cubicBezTo>
                <a:cubicBezTo>
                  <a:pt x="54" y="146"/>
                  <a:pt x="55" y="146"/>
                  <a:pt x="55" y="146"/>
                </a:cubicBezTo>
                <a:cubicBezTo>
                  <a:pt x="58" y="147"/>
                  <a:pt x="58" y="147"/>
                  <a:pt x="58" y="147"/>
                </a:cubicBezTo>
                <a:cubicBezTo>
                  <a:pt x="61" y="148"/>
                  <a:pt x="64" y="146"/>
                  <a:pt x="66" y="148"/>
                </a:cubicBezTo>
                <a:cubicBezTo>
                  <a:pt x="66" y="148"/>
                  <a:pt x="65" y="148"/>
                  <a:pt x="64" y="148"/>
                </a:cubicBezTo>
                <a:cubicBezTo>
                  <a:pt x="63" y="148"/>
                  <a:pt x="63" y="149"/>
                  <a:pt x="62" y="149"/>
                </a:cubicBezTo>
                <a:cubicBezTo>
                  <a:pt x="60" y="148"/>
                  <a:pt x="60" y="148"/>
                  <a:pt x="60" y="148"/>
                </a:cubicBezTo>
                <a:cubicBezTo>
                  <a:pt x="60" y="150"/>
                  <a:pt x="55" y="149"/>
                  <a:pt x="53" y="150"/>
                </a:cubicBezTo>
                <a:cubicBezTo>
                  <a:pt x="57" y="150"/>
                  <a:pt x="61" y="150"/>
                  <a:pt x="65" y="151"/>
                </a:cubicBezTo>
                <a:cubicBezTo>
                  <a:pt x="68" y="149"/>
                  <a:pt x="71" y="152"/>
                  <a:pt x="74" y="151"/>
                </a:cubicBezTo>
                <a:cubicBezTo>
                  <a:pt x="73" y="152"/>
                  <a:pt x="69" y="151"/>
                  <a:pt x="68" y="152"/>
                </a:cubicBezTo>
                <a:cubicBezTo>
                  <a:pt x="67" y="152"/>
                  <a:pt x="67" y="152"/>
                  <a:pt x="67" y="152"/>
                </a:cubicBezTo>
                <a:cubicBezTo>
                  <a:pt x="65" y="152"/>
                  <a:pt x="62" y="151"/>
                  <a:pt x="62" y="152"/>
                </a:cubicBezTo>
                <a:cubicBezTo>
                  <a:pt x="65" y="153"/>
                  <a:pt x="68" y="153"/>
                  <a:pt x="71" y="153"/>
                </a:cubicBezTo>
                <a:cubicBezTo>
                  <a:pt x="79" y="151"/>
                  <a:pt x="78" y="156"/>
                  <a:pt x="86" y="154"/>
                </a:cubicBezTo>
                <a:cubicBezTo>
                  <a:pt x="85" y="152"/>
                  <a:pt x="92" y="154"/>
                  <a:pt x="94" y="153"/>
                </a:cubicBezTo>
                <a:cubicBezTo>
                  <a:pt x="95" y="153"/>
                  <a:pt x="95" y="153"/>
                  <a:pt x="95" y="153"/>
                </a:cubicBezTo>
                <a:cubicBezTo>
                  <a:pt x="97" y="153"/>
                  <a:pt x="97" y="153"/>
                  <a:pt x="97" y="153"/>
                </a:cubicBezTo>
                <a:cubicBezTo>
                  <a:pt x="98" y="153"/>
                  <a:pt x="97" y="153"/>
                  <a:pt x="97" y="152"/>
                </a:cubicBezTo>
                <a:cubicBezTo>
                  <a:pt x="96" y="152"/>
                  <a:pt x="96" y="152"/>
                  <a:pt x="96" y="152"/>
                </a:cubicBezTo>
                <a:cubicBezTo>
                  <a:pt x="95" y="152"/>
                  <a:pt x="95" y="152"/>
                  <a:pt x="95" y="151"/>
                </a:cubicBezTo>
                <a:cubicBezTo>
                  <a:pt x="99" y="150"/>
                  <a:pt x="97" y="149"/>
                  <a:pt x="98" y="147"/>
                </a:cubicBezTo>
                <a:cubicBezTo>
                  <a:pt x="104" y="147"/>
                  <a:pt x="101" y="145"/>
                  <a:pt x="103" y="144"/>
                </a:cubicBezTo>
                <a:cubicBezTo>
                  <a:pt x="101" y="144"/>
                  <a:pt x="101" y="144"/>
                  <a:pt x="101" y="144"/>
                </a:cubicBezTo>
                <a:cubicBezTo>
                  <a:pt x="101" y="144"/>
                  <a:pt x="101" y="144"/>
                  <a:pt x="102" y="143"/>
                </a:cubicBezTo>
                <a:cubicBezTo>
                  <a:pt x="104" y="143"/>
                  <a:pt x="105" y="144"/>
                  <a:pt x="107" y="145"/>
                </a:cubicBezTo>
                <a:cubicBezTo>
                  <a:pt x="106" y="147"/>
                  <a:pt x="102" y="148"/>
                  <a:pt x="103" y="151"/>
                </a:cubicBezTo>
                <a:cubicBezTo>
                  <a:pt x="98" y="151"/>
                  <a:pt x="101" y="153"/>
                  <a:pt x="99" y="153"/>
                </a:cubicBezTo>
                <a:cubicBezTo>
                  <a:pt x="104" y="153"/>
                  <a:pt x="104" y="153"/>
                  <a:pt x="104" y="153"/>
                </a:cubicBezTo>
                <a:cubicBezTo>
                  <a:pt x="109" y="157"/>
                  <a:pt x="109" y="152"/>
                  <a:pt x="114" y="153"/>
                </a:cubicBezTo>
                <a:cubicBezTo>
                  <a:pt x="112" y="152"/>
                  <a:pt x="112" y="152"/>
                  <a:pt x="112" y="152"/>
                </a:cubicBezTo>
                <a:cubicBezTo>
                  <a:pt x="116" y="151"/>
                  <a:pt x="111" y="149"/>
                  <a:pt x="114" y="148"/>
                </a:cubicBezTo>
                <a:cubicBezTo>
                  <a:pt x="115" y="148"/>
                  <a:pt x="115" y="148"/>
                  <a:pt x="115" y="148"/>
                </a:cubicBezTo>
                <a:cubicBezTo>
                  <a:pt x="116" y="148"/>
                  <a:pt x="116" y="148"/>
                  <a:pt x="116" y="148"/>
                </a:cubicBezTo>
                <a:cubicBezTo>
                  <a:pt x="116" y="147"/>
                  <a:pt x="113" y="147"/>
                  <a:pt x="112" y="146"/>
                </a:cubicBezTo>
                <a:cubicBezTo>
                  <a:pt x="113" y="146"/>
                  <a:pt x="117" y="147"/>
                  <a:pt x="118" y="145"/>
                </a:cubicBezTo>
                <a:cubicBezTo>
                  <a:pt x="119" y="145"/>
                  <a:pt x="121" y="145"/>
                  <a:pt x="122" y="145"/>
                </a:cubicBezTo>
                <a:cubicBezTo>
                  <a:pt x="123" y="147"/>
                  <a:pt x="119" y="148"/>
                  <a:pt x="119" y="149"/>
                </a:cubicBezTo>
                <a:cubicBezTo>
                  <a:pt x="124" y="151"/>
                  <a:pt x="124" y="154"/>
                  <a:pt x="129" y="155"/>
                </a:cubicBezTo>
                <a:cubicBezTo>
                  <a:pt x="129" y="154"/>
                  <a:pt x="129" y="154"/>
                  <a:pt x="129" y="154"/>
                </a:cubicBezTo>
                <a:cubicBezTo>
                  <a:pt x="128" y="154"/>
                  <a:pt x="128" y="154"/>
                  <a:pt x="127" y="154"/>
                </a:cubicBezTo>
                <a:cubicBezTo>
                  <a:pt x="128" y="154"/>
                  <a:pt x="128" y="154"/>
                  <a:pt x="128" y="154"/>
                </a:cubicBezTo>
                <a:cubicBezTo>
                  <a:pt x="127" y="152"/>
                  <a:pt x="122" y="151"/>
                  <a:pt x="122" y="149"/>
                </a:cubicBezTo>
                <a:cubicBezTo>
                  <a:pt x="124" y="149"/>
                  <a:pt x="123" y="150"/>
                  <a:pt x="124" y="150"/>
                </a:cubicBezTo>
                <a:cubicBezTo>
                  <a:pt x="125" y="150"/>
                  <a:pt x="125" y="150"/>
                  <a:pt x="125" y="150"/>
                </a:cubicBezTo>
                <a:cubicBezTo>
                  <a:pt x="126" y="150"/>
                  <a:pt x="128" y="150"/>
                  <a:pt x="128" y="151"/>
                </a:cubicBezTo>
                <a:cubicBezTo>
                  <a:pt x="126" y="153"/>
                  <a:pt x="134" y="152"/>
                  <a:pt x="131" y="155"/>
                </a:cubicBezTo>
                <a:cubicBezTo>
                  <a:pt x="133" y="155"/>
                  <a:pt x="133" y="155"/>
                  <a:pt x="133" y="155"/>
                </a:cubicBezTo>
                <a:cubicBezTo>
                  <a:pt x="132" y="154"/>
                  <a:pt x="132" y="153"/>
                  <a:pt x="134" y="152"/>
                </a:cubicBezTo>
                <a:cubicBezTo>
                  <a:pt x="135" y="153"/>
                  <a:pt x="135" y="153"/>
                  <a:pt x="135" y="153"/>
                </a:cubicBezTo>
                <a:cubicBezTo>
                  <a:pt x="137" y="153"/>
                  <a:pt x="136" y="154"/>
                  <a:pt x="136" y="154"/>
                </a:cubicBezTo>
                <a:cubicBezTo>
                  <a:pt x="136" y="154"/>
                  <a:pt x="136" y="154"/>
                  <a:pt x="136" y="154"/>
                </a:cubicBezTo>
                <a:cubicBezTo>
                  <a:pt x="138" y="155"/>
                  <a:pt x="138" y="155"/>
                  <a:pt x="138" y="155"/>
                </a:cubicBezTo>
                <a:cubicBezTo>
                  <a:pt x="138" y="154"/>
                  <a:pt x="138" y="154"/>
                  <a:pt x="138" y="154"/>
                </a:cubicBezTo>
                <a:cubicBezTo>
                  <a:pt x="137" y="154"/>
                  <a:pt x="137" y="154"/>
                  <a:pt x="137" y="154"/>
                </a:cubicBezTo>
                <a:cubicBezTo>
                  <a:pt x="141" y="153"/>
                  <a:pt x="138" y="152"/>
                  <a:pt x="142" y="151"/>
                </a:cubicBezTo>
                <a:cubicBezTo>
                  <a:pt x="146" y="152"/>
                  <a:pt x="147" y="154"/>
                  <a:pt x="149" y="155"/>
                </a:cubicBezTo>
                <a:cubicBezTo>
                  <a:pt x="144" y="158"/>
                  <a:pt x="144" y="158"/>
                  <a:pt x="144" y="158"/>
                </a:cubicBezTo>
                <a:cubicBezTo>
                  <a:pt x="143" y="157"/>
                  <a:pt x="143" y="157"/>
                  <a:pt x="143" y="157"/>
                </a:cubicBezTo>
                <a:cubicBezTo>
                  <a:pt x="143" y="157"/>
                  <a:pt x="143" y="156"/>
                  <a:pt x="144" y="156"/>
                </a:cubicBezTo>
                <a:cubicBezTo>
                  <a:pt x="143" y="155"/>
                  <a:pt x="142" y="156"/>
                  <a:pt x="142" y="155"/>
                </a:cubicBezTo>
                <a:cubicBezTo>
                  <a:pt x="141" y="159"/>
                  <a:pt x="139" y="154"/>
                  <a:pt x="135" y="155"/>
                </a:cubicBezTo>
                <a:cubicBezTo>
                  <a:pt x="134" y="156"/>
                  <a:pt x="137" y="157"/>
                  <a:pt x="137" y="157"/>
                </a:cubicBezTo>
                <a:cubicBezTo>
                  <a:pt x="135" y="158"/>
                  <a:pt x="136" y="160"/>
                  <a:pt x="136" y="161"/>
                </a:cubicBezTo>
                <a:cubicBezTo>
                  <a:pt x="137" y="161"/>
                  <a:pt x="139" y="160"/>
                  <a:pt x="140" y="159"/>
                </a:cubicBezTo>
                <a:cubicBezTo>
                  <a:pt x="142" y="160"/>
                  <a:pt x="137" y="161"/>
                  <a:pt x="138" y="162"/>
                </a:cubicBezTo>
                <a:cubicBezTo>
                  <a:pt x="141" y="162"/>
                  <a:pt x="143" y="161"/>
                  <a:pt x="146" y="161"/>
                </a:cubicBezTo>
                <a:cubicBezTo>
                  <a:pt x="147" y="162"/>
                  <a:pt x="148" y="162"/>
                  <a:pt x="147" y="162"/>
                </a:cubicBezTo>
                <a:cubicBezTo>
                  <a:pt x="149" y="161"/>
                  <a:pt x="149" y="161"/>
                  <a:pt x="149" y="161"/>
                </a:cubicBezTo>
                <a:cubicBezTo>
                  <a:pt x="151" y="162"/>
                  <a:pt x="153" y="164"/>
                  <a:pt x="156" y="162"/>
                </a:cubicBezTo>
                <a:cubicBezTo>
                  <a:pt x="157" y="162"/>
                  <a:pt x="159" y="161"/>
                  <a:pt x="156" y="160"/>
                </a:cubicBezTo>
                <a:cubicBezTo>
                  <a:pt x="158" y="159"/>
                  <a:pt x="158" y="158"/>
                  <a:pt x="160" y="158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2" y="159"/>
                  <a:pt x="165" y="159"/>
                  <a:pt x="167" y="159"/>
                </a:cubicBezTo>
                <a:cubicBezTo>
                  <a:pt x="166" y="160"/>
                  <a:pt x="166" y="161"/>
                  <a:pt x="165" y="161"/>
                </a:cubicBezTo>
                <a:cubicBezTo>
                  <a:pt x="166" y="161"/>
                  <a:pt x="167" y="161"/>
                  <a:pt x="168" y="161"/>
                </a:cubicBezTo>
                <a:cubicBezTo>
                  <a:pt x="167" y="162"/>
                  <a:pt x="166" y="162"/>
                  <a:pt x="166" y="162"/>
                </a:cubicBezTo>
                <a:cubicBezTo>
                  <a:pt x="169" y="163"/>
                  <a:pt x="176" y="162"/>
                  <a:pt x="179" y="163"/>
                </a:cubicBezTo>
                <a:cubicBezTo>
                  <a:pt x="180" y="159"/>
                  <a:pt x="180" y="159"/>
                  <a:pt x="180" y="159"/>
                </a:cubicBezTo>
                <a:cubicBezTo>
                  <a:pt x="185" y="159"/>
                  <a:pt x="180" y="161"/>
                  <a:pt x="184" y="162"/>
                </a:cubicBezTo>
                <a:cubicBezTo>
                  <a:pt x="186" y="161"/>
                  <a:pt x="190" y="161"/>
                  <a:pt x="190" y="160"/>
                </a:cubicBezTo>
                <a:cubicBezTo>
                  <a:pt x="193" y="159"/>
                  <a:pt x="195" y="158"/>
                  <a:pt x="197" y="159"/>
                </a:cubicBezTo>
                <a:cubicBezTo>
                  <a:pt x="198" y="160"/>
                  <a:pt x="193" y="161"/>
                  <a:pt x="192" y="162"/>
                </a:cubicBezTo>
                <a:cubicBezTo>
                  <a:pt x="193" y="163"/>
                  <a:pt x="194" y="163"/>
                  <a:pt x="195" y="163"/>
                </a:cubicBezTo>
                <a:cubicBezTo>
                  <a:pt x="201" y="164"/>
                  <a:pt x="201" y="161"/>
                  <a:pt x="206" y="161"/>
                </a:cubicBezTo>
                <a:cubicBezTo>
                  <a:pt x="207" y="162"/>
                  <a:pt x="208" y="162"/>
                  <a:pt x="208" y="163"/>
                </a:cubicBezTo>
                <a:cubicBezTo>
                  <a:pt x="210" y="161"/>
                  <a:pt x="213" y="164"/>
                  <a:pt x="215" y="162"/>
                </a:cubicBezTo>
                <a:cubicBezTo>
                  <a:pt x="213" y="161"/>
                  <a:pt x="214" y="160"/>
                  <a:pt x="214" y="160"/>
                </a:cubicBezTo>
                <a:cubicBezTo>
                  <a:pt x="213" y="157"/>
                  <a:pt x="218" y="159"/>
                  <a:pt x="219" y="159"/>
                </a:cubicBezTo>
                <a:cubicBezTo>
                  <a:pt x="222" y="161"/>
                  <a:pt x="215" y="160"/>
                  <a:pt x="217" y="162"/>
                </a:cubicBezTo>
                <a:cubicBezTo>
                  <a:pt x="218" y="162"/>
                  <a:pt x="219" y="162"/>
                  <a:pt x="220" y="162"/>
                </a:cubicBezTo>
                <a:cubicBezTo>
                  <a:pt x="219" y="163"/>
                  <a:pt x="219" y="163"/>
                  <a:pt x="219" y="163"/>
                </a:cubicBezTo>
                <a:cubicBezTo>
                  <a:pt x="225" y="165"/>
                  <a:pt x="226" y="161"/>
                  <a:pt x="231" y="161"/>
                </a:cubicBezTo>
                <a:cubicBezTo>
                  <a:pt x="231" y="161"/>
                  <a:pt x="231" y="160"/>
                  <a:pt x="232" y="160"/>
                </a:cubicBezTo>
                <a:cubicBezTo>
                  <a:pt x="234" y="160"/>
                  <a:pt x="233" y="161"/>
                  <a:pt x="234" y="161"/>
                </a:cubicBezTo>
                <a:cubicBezTo>
                  <a:pt x="235" y="161"/>
                  <a:pt x="235" y="161"/>
                  <a:pt x="235" y="161"/>
                </a:cubicBezTo>
                <a:cubicBezTo>
                  <a:pt x="235" y="160"/>
                  <a:pt x="239" y="160"/>
                  <a:pt x="240" y="160"/>
                </a:cubicBezTo>
                <a:cubicBezTo>
                  <a:pt x="245" y="158"/>
                  <a:pt x="249" y="161"/>
                  <a:pt x="253" y="159"/>
                </a:cubicBezTo>
                <a:cubicBezTo>
                  <a:pt x="254" y="159"/>
                  <a:pt x="255" y="159"/>
                  <a:pt x="254" y="160"/>
                </a:cubicBezTo>
                <a:cubicBezTo>
                  <a:pt x="253" y="161"/>
                  <a:pt x="251" y="162"/>
                  <a:pt x="248" y="162"/>
                </a:cubicBezTo>
                <a:cubicBezTo>
                  <a:pt x="247" y="162"/>
                  <a:pt x="246" y="161"/>
                  <a:pt x="246" y="161"/>
                </a:cubicBezTo>
                <a:cubicBezTo>
                  <a:pt x="245" y="160"/>
                  <a:pt x="242" y="160"/>
                  <a:pt x="241" y="161"/>
                </a:cubicBezTo>
                <a:cubicBezTo>
                  <a:pt x="236" y="160"/>
                  <a:pt x="235" y="163"/>
                  <a:pt x="232" y="163"/>
                </a:cubicBezTo>
                <a:cubicBezTo>
                  <a:pt x="232" y="163"/>
                  <a:pt x="232" y="163"/>
                  <a:pt x="232" y="163"/>
                </a:cubicBezTo>
                <a:cubicBezTo>
                  <a:pt x="241" y="160"/>
                  <a:pt x="248" y="166"/>
                  <a:pt x="256" y="163"/>
                </a:cubicBezTo>
                <a:cubicBezTo>
                  <a:pt x="256" y="162"/>
                  <a:pt x="256" y="162"/>
                  <a:pt x="256" y="162"/>
                </a:cubicBezTo>
                <a:cubicBezTo>
                  <a:pt x="257" y="162"/>
                  <a:pt x="258" y="162"/>
                  <a:pt x="259" y="162"/>
                </a:cubicBezTo>
                <a:cubicBezTo>
                  <a:pt x="262" y="160"/>
                  <a:pt x="258" y="159"/>
                  <a:pt x="260" y="157"/>
                </a:cubicBezTo>
                <a:cubicBezTo>
                  <a:pt x="261" y="157"/>
                  <a:pt x="263" y="157"/>
                  <a:pt x="263" y="157"/>
                </a:cubicBezTo>
                <a:cubicBezTo>
                  <a:pt x="264" y="158"/>
                  <a:pt x="263" y="158"/>
                  <a:pt x="262" y="159"/>
                </a:cubicBezTo>
                <a:cubicBezTo>
                  <a:pt x="265" y="160"/>
                  <a:pt x="265" y="160"/>
                  <a:pt x="265" y="160"/>
                </a:cubicBezTo>
                <a:cubicBezTo>
                  <a:pt x="265" y="161"/>
                  <a:pt x="266" y="162"/>
                  <a:pt x="264" y="162"/>
                </a:cubicBezTo>
                <a:cubicBezTo>
                  <a:pt x="263" y="162"/>
                  <a:pt x="263" y="162"/>
                  <a:pt x="262" y="162"/>
                </a:cubicBezTo>
                <a:cubicBezTo>
                  <a:pt x="262" y="163"/>
                  <a:pt x="262" y="163"/>
                  <a:pt x="262" y="163"/>
                </a:cubicBezTo>
                <a:cubicBezTo>
                  <a:pt x="263" y="163"/>
                  <a:pt x="264" y="164"/>
                  <a:pt x="265" y="164"/>
                </a:cubicBezTo>
                <a:cubicBezTo>
                  <a:pt x="265" y="163"/>
                  <a:pt x="265" y="163"/>
                  <a:pt x="265" y="163"/>
                </a:cubicBezTo>
                <a:cubicBezTo>
                  <a:pt x="267" y="164"/>
                  <a:pt x="267" y="164"/>
                  <a:pt x="267" y="164"/>
                </a:cubicBezTo>
                <a:cubicBezTo>
                  <a:pt x="268" y="163"/>
                  <a:pt x="270" y="162"/>
                  <a:pt x="269" y="161"/>
                </a:cubicBezTo>
                <a:cubicBezTo>
                  <a:pt x="270" y="159"/>
                  <a:pt x="272" y="160"/>
                  <a:pt x="274" y="160"/>
                </a:cubicBezTo>
                <a:cubicBezTo>
                  <a:pt x="274" y="161"/>
                  <a:pt x="273" y="161"/>
                  <a:pt x="272" y="162"/>
                </a:cubicBezTo>
                <a:cubicBezTo>
                  <a:pt x="272" y="162"/>
                  <a:pt x="272" y="163"/>
                  <a:pt x="273" y="164"/>
                </a:cubicBezTo>
                <a:cubicBezTo>
                  <a:pt x="275" y="164"/>
                  <a:pt x="274" y="162"/>
                  <a:pt x="276" y="162"/>
                </a:cubicBezTo>
                <a:cubicBezTo>
                  <a:pt x="278" y="162"/>
                  <a:pt x="276" y="163"/>
                  <a:pt x="276" y="163"/>
                </a:cubicBezTo>
                <a:cubicBezTo>
                  <a:pt x="278" y="163"/>
                  <a:pt x="280" y="162"/>
                  <a:pt x="282" y="163"/>
                </a:cubicBezTo>
                <a:cubicBezTo>
                  <a:pt x="285" y="162"/>
                  <a:pt x="285" y="162"/>
                  <a:pt x="285" y="162"/>
                </a:cubicBezTo>
                <a:cubicBezTo>
                  <a:pt x="284" y="161"/>
                  <a:pt x="283" y="161"/>
                  <a:pt x="284" y="161"/>
                </a:cubicBezTo>
                <a:cubicBezTo>
                  <a:pt x="284" y="160"/>
                  <a:pt x="284" y="160"/>
                  <a:pt x="285" y="160"/>
                </a:cubicBezTo>
                <a:cubicBezTo>
                  <a:pt x="285" y="160"/>
                  <a:pt x="284" y="159"/>
                  <a:pt x="284" y="159"/>
                </a:cubicBezTo>
                <a:cubicBezTo>
                  <a:pt x="286" y="157"/>
                  <a:pt x="289" y="159"/>
                  <a:pt x="291" y="159"/>
                </a:cubicBezTo>
                <a:cubicBezTo>
                  <a:pt x="288" y="160"/>
                  <a:pt x="288" y="160"/>
                  <a:pt x="288" y="160"/>
                </a:cubicBezTo>
                <a:cubicBezTo>
                  <a:pt x="289" y="161"/>
                  <a:pt x="289" y="161"/>
                  <a:pt x="289" y="161"/>
                </a:cubicBezTo>
                <a:cubicBezTo>
                  <a:pt x="286" y="162"/>
                  <a:pt x="286" y="162"/>
                  <a:pt x="286" y="162"/>
                </a:cubicBezTo>
                <a:cubicBezTo>
                  <a:pt x="287" y="163"/>
                  <a:pt x="289" y="162"/>
                  <a:pt x="291" y="162"/>
                </a:cubicBezTo>
                <a:cubicBezTo>
                  <a:pt x="291" y="162"/>
                  <a:pt x="291" y="162"/>
                  <a:pt x="291" y="162"/>
                </a:cubicBezTo>
                <a:cubicBezTo>
                  <a:pt x="292" y="161"/>
                  <a:pt x="294" y="161"/>
                  <a:pt x="295" y="162"/>
                </a:cubicBezTo>
                <a:cubicBezTo>
                  <a:pt x="296" y="162"/>
                  <a:pt x="291" y="163"/>
                  <a:pt x="294" y="162"/>
                </a:cubicBezTo>
                <a:cubicBezTo>
                  <a:pt x="296" y="163"/>
                  <a:pt x="296" y="161"/>
                  <a:pt x="298" y="161"/>
                </a:cubicBezTo>
                <a:cubicBezTo>
                  <a:pt x="299" y="161"/>
                  <a:pt x="298" y="161"/>
                  <a:pt x="298" y="162"/>
                </a:cubicBezTo>
                <a:cubicBezTo>
                  <a:pt x="300" y="162"/>
                  <a:pt x="300" y="162"/>
                  <a:pt x="300" y="162"/>
                </a:cubicBezTo>
                <a:cubicBezTo>
                  <a:pt x="304" y="162"/>
                  <a:pt x="300" y="163"/>
                  <a:pt x="301" y="164"/>
                </a:cubicBezTo>
                <a:cubicBezTo>
                  <a:pt x="304" y="164"/>
                  <a:pt x="304" y="163"/>
                  <a:pt x="306" y="162"/>
                </a:cubicBezTo>
                <a:cubicBezTo>
                  <a:pt x="307" y="162"/>
                  <a:pt x="307" y="163"/>
                  <a:pt x="308" y="163"/>
                </a:cubicBezTo>
                <a:cubicBezTo>
                  <a:pt x="309" y="162"/>
                  <a:pt x="312" y="163"/>
                  <a:pt x="313" y="163"/>
                </a:cubicBezTo>
                <a:cubicBezTo>
                  <a:pt x="313" y="162"/>
                  <a:pt x="313" y="162"/>
                  <a:pt x="313" y="162"/>
                </a:cubicBezTo>
                <a:cubicBezTo>
                  <a:pt x="309" y="162"/>
                  <a:pt x="309" y="162"/>
                  <a:pt x="309" y="162"/>
                </a:cubicBezTo>
                <a:cubicBezTo>
                  <a:pt x="309" y="161"/>
                  <a:pt x="313" y="161"/>
                  <a:pt x="315" y="161"/>
                </a:cubicBezTo>
                <a:cubicBezTo>
                  <a:pt x="318" y="162"/>
                  <a:pt x="316" y="162"/>
                  <a:pt x="317" y="163"/>
                </a:cubicBezTo>
                <a:cubicBezTo>
                  <a:pt x="318" y="163"/>
                  <a:pt x="318" y="163"/>
                  <a:pt x="319" y="163"/>
                </a:cubicBezTo>
                <a:cubicBezTo>
                  <a:pt x="320" y="163"/>
                  <a:pt x="320" y="163"/>
                  <a:pt x="320" y="163"/>
                </a:cubicBezTo>
                <a:cubicBezTo>
                  <a:pt x="321" y="162"/>
                  <a:pt x="325" y="161"/>
                  <a:pt x="326" y="160"/>
                </a:cubicBezTo>
                <a:cubicBezTo>
                  <a:pt x="326" y="160"/>
                  <a:pt x="325" y="160"/>
                  <a:pt x="325" y="160"/>
                </a:cubicBezTo>
                <a:cubicBezTo>
                  <a:pt x="328" y="160"/>
                  <a:pt x="330" y="159"/>
                  <a:pt x="333" y="160"/>
                </a:cubicBezTo>
                <a:cubicBezTo>
                  <a:pt x="333" y="160"/>
                  <a:pt x="333" y="160"/>
                  <a:pt x="333" y="160"/>
                </a:cubicBezTo>
                <a:cubicBezTo>
                  <a:pt x="330" y="161"/>
                  <a:pt x="333" y="163"/>
                  <a:pt x="330" y="163"/>
                </a:cubicBezTo>
                <a:cubicBezTo>
                  <a:pt x="328" y="162"/>
                  <a:pt x="328" y="162"/>
                  <a:pt x="328" y="162"/>
                </a:cubicBezTo>
                <a:cubicBezTo>
                  <a:pt x="327" y="162"/>
                  <a:pt x="327" y="163"/>
                  <a:pt x="326" y="163"/>
                </a:cubicBezTo>
                <a:cubicBezTo>
                  <a:pt x="324" y="162"/>
                  <a:pt x="324" y="162"/>
                  <a:pt x="324" y="162"/>
                </a:cubicBezTo>
                <a:cubicBezTo>
                  <a:pt x="323" y="163"/>
                  <a:pt x="323" y="163"/>
                  <a:pt x="323" y="163"/>
                </a:cubicBezTo>
                <a:cubicBezTo>
                  <a:pt x="323" y="163"/>
                  <a:pt x="323" y="164"/>
                  <a:pt x="324" y="164"/>
                </a:cubicBezTo>
                <a:cubicBezTo>
                  <a:pt x="329" y="163"/>
                  <a:pt x="329" y="163"/>
                  <a:pt x="329" y="163"/>
                </a:cubicBezTo>
                <a:cubicBezTo>
                  <a:pt x="331" y="164"/>
                  <a:pt x="331" y="164"/>
                  <a:pt x="331" y="164"/>
                </a:cubicBezTo>
                <a:cubicBezTo>
                  <a:pt x="333" y="163"/>
                  <a:pt x="339" y="163"/>
                  <a:pt x="339" y="163"/>
                </a:cubicBezTo>
                <a:cubicBezTo>
                  <a:pt x="337" y="162"/>
                  <a:pt x="337" y="162"/>
                  <a:pt x="337" y="162"/>
                </a:cubicBezTo>
                <a:cubicBezTo>
                  <a:pt x="340" y="161"/>
                  <a:pt x="340" y="161"/>
                  <a:pt x="340" y="161"/>
                </a:cubicBezTo>
                <a:cubicBezTo>
                  <a:pt x="342" y="161"/>
                  <a:pt x="345" y="161"/>
                  <a:pt x="346" y="162"/>
                </a:cubicBezTo>
                <a:cubicBezTo>
                  <a:pt x="345" y="163"/>
                  <a:pt x="342" y="162"/>
                  <a:pt x="342" y="163"/>
                </a:cubicBezTo>
                <a:cubicBezTo>
                  <a:pt x="343" y="164"/>
                  <a:pt x="343" y="164"/>
                  <a:pt x="343" y="164"/>
                </a:cubicBezTo>
                <a:cubicBezTo>
                  <a:pt x="345" y="164"/>
                  <a:pt x="347" y="163"/>
                  <a:pt x="348" y="162"/>
                </a:cubicBezTo>
                <a:cubicBezTo>
                  <a:pt x="347" y="162"/>
                  <a:pt x="347" y="162"/>
                  <a:pt x="347" y="162"/>
                </a:cubicBezTo>
                <a:cubicBezTo>
                  <a:pt x="349" y="163"/>
                  <a:pt x="351" y="161"/>
                  <a:pt x="354" y="161"/>
                </a:cubicBezTo>
                <a:cubicBezTo>
                  <a:pt x="356" y="163"/>
                  <a:pt x="350" y="162"/>
                  <a:pt x="350" y="164"/>
                </a:cubicBezTo>
                <a:cubicBezTo>
                  <a:pt x="354" y="164"/>
                  <a:pt x="356" y="162"/>
                  <a:pt x="359" y="162"/>
                </a:cubicBezTo>
                <a:cubicBezTo>
                  <a:pt x="362" y="162"/>
                  <a:pt x="366" y="161"/>
                  <a:pt x="369" y="162"/>
                </a:cubicBezTo>
                <a:cubicBezTo>
                  <a:pt x="368" y="162"/>
                  <a:pt x="367" y="163"/>
                  <a:pt x="367" y="163"/>
                </a:cubicBezTo>
                <a:cubicBezTo>
                  <a:pt x="370" y="164"/>
                  <a:pt x="369" y="162"/>
                  <a:pt x="370" y="162"/>
                </a:cubicBezTo>
                <a:cubicBezTo>
                  <a:pt x="369" y="161"/>
                  <a:pt x="369" y="161"/>
                  <a:pt x="369" y="161"/>
                </a:cubicBezTo>
                <a:cubicBezTo>
                  <a:pt x="369" y="161"/>
                  <a:pt x="370" y="160"/>
                  <a:pt x="371" y="160"/>
                </a:cubicBezTo>
                <a:cubicBezTo>
                  <a:pt x="376" y="160"/>
                  <a:pt x="371" y="158"/>
                  <a:pt x="374" y="157"/>
                </a:cubicBezTo>
                <a:cubicBezTo>
                  <a:pt x="379" y="158"/>
                  <a:pt x="374" y="160"/>
                  <a:pt x="376" y="160"/>
                </a:cubicBezTo>
                <a:cubicBezTo>
                  <a:pt x="377" y="160"/>
                  <a:pt x="379" y="160"/>
                  <a:pt x="380" y="159"/>
                </a:cubicBezTo>
                <a:cubicBezTo>
                  <a:pt x="379" y="159"/>
                  <a:pt x="378" y="159"/>
                  <a:pt x="378" y="158"/>
                </a:cubicBezTo>
                <a:cubicBezTo>
                  <a:pt x="379" y="157"/>
                  <a:pt x="380" y="158"/>
                  <a:pt x="381" y="159"/>
                </a:cubicBezTo>
                <a:cubicBezTo>
                  <a:pt x="382" y="159"/>
                  <a:pt x="381" y="159"/>
                  <a:pt x="380" y="160"/>
                </a:cubicBezTo>
                <a:cubicBezTo>
                  <a:pt x="381" y="160"/>
                  <a:pt x="381" y="160"/>
                  <a:pt x="381" y="160"/>
                </a:cubicBezTo>
                <a:cubicBezTo>
                  <a:pt x="382" y="160"/>
                  <a:pt x="382" y="160"/>
                  <a:pt x="383" y="159"/>
                </a:cubicBezTo>
                <a:cubicBezTo>
                  <a:pt x="384" y="161"/>
                  <a:pt x="384" y="161"/>
                  <a:pt x="384" y="161"/>
                </a:cubicBezTo>
                <a:cubicBezTo>
                  <a:pt x="385" y="160"/>
                  <a:pt x="386" y="159"/>
                  <a:pt x="384" y="159"/>
                </a:cubicBezTo>
                <a:cubicBezTo>
                  <a:pt x="383" y="159"/>
                  <a:pt x="383" y="159"/>
                  <a:pt x="383" y="159"/>
                </a:cubicBezTo>
                <a:cubicBezTo>
                  <a:pt x="381" y="157"/>
                  <a:pt x="385" y="156"/>
                  <a:pt x="383" y="155"/>
                </a:cubicBezTo>
                <a:cubicBezTo>
                  <a:pt x="384" y="154"/>
                  <a:pt x="385" y="153"/>
                  <a:pt x="387" y="153"/>
                </a:cubicBezTo>
                <a:cubicBezTo>
                  <a:pt x="390" y="153"/>
                  <a:pt x="389" y="155"/>
                  <a:pt x="389" y="155"/>
                </a:cubicBezTo>
                <a:cubicBezTo>
                  <a:pt x="388" y="155"/>
                  <a:pt x="388" y="155"/>
                  <a:pt x="388" y="155"/>
                </a:cubicBezTo>
                <a:cubicBezTo>
                  <a:pt x="387" y="155"/>
                  <a:pt x="387" y="155"/>
                  <a:pt x="387" y="154"/>
                </a:cubicBezTo>
                <a:cubicBezTo>
                  <a:pt x="386" y="154"/>
                  <a:pt x="386" y="154"/>
                  <a:pt x="386" y="154"/>
                </a:cubicBezTo>
                <a:cubicBezTo>
                  <a:pt x="386" y="155"/>
                  <a:pt x="386" y="155"/>
                  <a:pt x="386" y="155"/>
                </a:cubicBezTo>
                <a:cubicBezTo>
                  <a:pt x="387" y="156"/>
                  <a:pt x="390" y="155"/>
                  <a:pt x="391" y="156"/>
                </a:cubicBezTo>
                <a:cubicBezTo>
                  <a:pt x="390" y="156"/>
                  <a:pt x="390" y="156"/>
                  <a:pt x="390" y="156"/>
                </a:cubicBezTo>
                <a:cubicBezTo>
                  <a:pt x="391" y="157"/>
                  <a:pt x="392" y="157"/>
                  <a:pt x="392" y="157"/>
                </a:cubicBezTo>
                <a:cubicBezTo>
                  <a:pt x="389" y="158"/>
                  <a:pt x="389" y="158"/>
                  <a:pt x="389" y="158"/>
                </a:cubicBezTo>
                <a:cubicBezTo>
                  <a:pt x="389" y="157"/>
                  <a:pt x="389" y="155"/>
                  <a:pt x="385" y="156"/>
                </a:cubicBezTo>
                <a:cubicBezTo>
                  <a:pt x="387" y="157"/>
                  <a:pt x="387" y="157"/>
                  <a:pt x="387" y="157"/>
                </a:cubicBezTo>
                <a:cubicBezTo>
                  <a:pt x="385" y="158"/>
                  <a:pt x="385" y="158"/>
                  <a:pt x="385" y="158"/>
                </a:cubicBezTo>
                <a:cubicBezTo>
                  <a:pt x="386" y="159"/>
                  <a:pt x="387" y="158"/>
                  <a:pt x="389" y="158"/>
                </a:cubicBezTo>
                <a:cubicBezTo>
                  <a:pt x="390" y="158"/>
                  <a:pt x="392" y="159"/>
                  <a:pt x="391" y="160"/>
                </a:cubicBezTo>
                <a:cubicBezTo>
                  <a:pt x="387" y="159"/>
                  <a:pt x="387" y="159"/>
                  <a:pt x="387" y="159"/>
                </a:cubicBezTo>
                <a:cubicBezTo>
                  <a:pt x="387" y="160"/>
                  <a:pt x="387" y="160"/>
                  <a:pt x="387" y="160"/>
                </a:cubicBezTo>
                <a:cubicBezTo>
                  <a:pt x="388" y="160"/>
                  <a:pt x="388" y="160"/>
                  <a:pt x="389" y="160"/>
                </a:cubicBezTo>
                <a:cubicBezTo>
                  <a:pt x="389" y="161"/>
                  <a:pt x="389" y="161"/>
                  <a:pt x="389" y="161"/>
                </a:cubicBezTo>
                <a:cubicBezTo>
                  <a:pt x="390" y="160"/>
                  <a:pt x="396" y="160"/>
                  <a:pt x="396" y="159"/>
                </a:cubicBezTo>
                <a:cubicBezTo>
                  <a:pt x="397" y="159"/>
                  <a:pt x="398" y="159"/>
                  <a:pt x="399" y="160"/>
                </a:cubicBezTo>
                <a:cubicBezTo>
                  <a:pt x="398" y="160"/>
                  <a:pt x="398" y="160"/>
                  <a:pt x="398" y="160"/>
                </a:cubicBezTo>
                <a:cubicBezTo>
                  <a:pt x="400" y="160"/>
                  <a:pt x="400" y="160"/>
                  <a:pt x="400" y="160"/>
                </a:cubicBezTo>
                <a:cubicBezTo>
                  <a:pt x="400" y="160"/>
                  <a:pt x="400" y="160"/>
                  <a:pt x="400" y="160"/>
                </a:cubicBezTo>
                <a:cubicBezTo>
                  <a:pt x="399" y="160"/>
                  <a:pt x="399" y="160"/>
                  <a:pt x="398" y="159"/>
                </a:cubicBezTo>
                <a:cubicBezTo>
                  <a:pt x="399" y="159"/>
                  <a:pt x="400" y="159"/>
                  <a:pt x="401" y="159"/>
                </a:cubicBezTo>
                <a:cubicBezTo>
                  <a:pt x="399" y="158"/>
                  <a:pt x="401" y="157"/>
                  <a:pt x="402" y="156"/>
                </a:cubicBezTo>
                <a:cubicBezTo>
                  <a:pt x="401" y="156"/>
                  <a:pt x="400" y="156"/>
                  <a:pt x="400" y="156"/>
                </a:cubicBezTo>
                <a:cubicBezTo>
                  <a:pt x="398" y="156"/>
                  <a:pt x="398" y="156"/>
                  <a:pt x="398" y="156"/>
                </a:cubicBezTo>
                <a:cubicBezTo>
                  <a:pt x="399" y="157"/>
                  <a:pt x="399" y="157"/>
                  <a:pt x="399" y="157"/>
                </a:cubicBezTo>
                <a:cubicBezTo>
                  <a:pt x="399" y="157"/>
                  <a:pt x="399" y="158"/>
                  <a:pt x="398" y="158"/>
                </a:cubicBezTo>
                <a:cubicBezTo>
                  <a:pt x="397" y="159"/>
                  <a:pt x="396" y="158"/>
                  <a:pt x="394" y="157"/>
                </a:cubicBezTo>
                <a:cubicBezTo>
                  <a:pt x="394" y="156"/>
                  <a:pt x="395" y="155"/>
                  <a:pt x="395" y="154"/>
                </a:cubicBezTo>
                <a:cubicBezTo>
                  <a:pt x="392" y="155"/>
                  <a:pt x="392" y="155"/>
                  <a:pt x="392" y="155"/>
                </a:cubicBezTo>
                <a:cubicBezTo>
                  <a:pt x="391" y="155"/>
                  <a:pt x="390" y="154"/>
                  <a:pt x="391" y="154"/>
                </a:cubicBezTo>
                <a:cubicBezTo>
                  <a:pt x="393" y="154"/>
                  <a:pt x="395" y="154"/>
                  <a:pt x="396" y="153"/>
                </a:cubicBezTo>
                <a:cubicBezTo>
                  <a:pt x="397" y="155"/>
                  <a:pt x="402" y="152"/>
                  <a:pt x="401" y="153"/>
                </a:cubicBezTo>
                <a:cubicBezTo>
                  <a:pt x="402" y="153"/>
                  <a:pt x="402" y="153"/>
                  <a:pt x="402" y="153"/>
                </a:cubicBezTo>
                <a:cubicBezTo>
                  <a:pt x="402" y="153"/>
                  <a:pt x="402" y="153"/>
                  <a:pt x="402" y="153"/>
                </a:cubicBezTo>
                <a:cubicBezTo>
                  <a:pt x="401" y="153"/>
                  <a:pt x="401" y="153"/>
                  <a:pt x="401" y="153"/>
                </a:cubicBezTo>
                <a:cubicBezTo>
                  <a:pt x="400" y="153"/>
                  <a:pt x="398" y="153"/>
                  <a:pt x="398" y="153"/>
                </a:cubicBezTo>
                <a:cubicBezTo>
                  <a:pt x="401" y="153"/>
                  <a:pt x="402" y="151"/>
                  <a:pt x="403" y="150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10" y="152"/>
                  <a:pt x="410" y="150"/>
                  <a:pt x="409" y="149"/>
                </a:cubicBezTo>
                <a:cubicBezTo>
                  <a:pt x="408" y="150"/>
                  <a:pt x="408" y="150"/>
                  <a:pt x="408" y="150"/>
                </a:cubicBezTo>
                <a:cubicBezTo>
                  <a:pt x="405" y="151"/>
                  <a:pt x="403" y="149"/>
                  <a:pt x="402" y="148"/>
                </a:cubicBezTo>
                <a:cubicBezTo>
                  <a:pt x="403" y="147"/>
                  <a:pt x="406" y="146"/>
                  <a:pt x="406" y="145"/>
                </a:cubicBezTo>
                <a:cubicBezTo>
                  <a:pt x="407" y="145"/>
                  <a:pt x="407" y="145"/>
                  <a:pt x="408" y="145"/>
                </a:cubicBezTo>
                <a:cubicBezTo>
                  <a:pt x="408" y="144"/>
                  <a:pt x="408" y="143"/>
                  <a:pt x="409" y="143"/>
                </a:cubicBezTo>
                <a:cubicBezTo>
                  <a:pt x="410" y="144"/>
                  <a:pt x="412" y="146"/>
                  <a:pt x="407" y="146"/>
                </a:cubicBezTo>
                <a:cubicBezTo>
                  <a:pt x="411" y="147"/>
                  <a:pt x="406" y="148"/>
                  <a:pt x="407" y="148"/>
                </a:cubicBezTo>
                <a:cubicBezTo>
                  <a:pt x="414" y="150"/>
                  <a:pt x="409" y="145"/>
                  <a:pt x="413" y="145"/>
                </a:cubicBezTo>
                <a:cubicBezTo>
                  <a:pt x="411" y="145"/>
                  <a:pt x="409" y="144"/>
                  <a:pt x="409" y="143"/>
                </a:cubicBezTo>
                <a:cubicBezTo>
                  <a:pt x="412" y="143"/>
                  <a:pt x="409" y="141"/>
                  <a:pt x="407" y="141"/>
                </a:cubicBezTo>
                <a:cubicBezTo>
                  <a:pt x="406" y="141"/>
                  <a:pt x="406" y="143"/>
                  <a:pt x="404" y="142"/>
                </a:cubicBezTo>
                <a:cubicBezTo>
                  <a:pt x="401" y="142"/>
                  <a:pt x="403" y="141"/>
                  <a:pt x="402" y="140"/>
                </a:cubicBezTo>
                <a:cubicBezTo>
                  <a:pt x="409" y="140"/>
                  <a:pt x="409" y="140"/>
                  <a:pt x="409" y="140"/>
                </a:cubicBezTo>
                <a:cubicBezTo>
                  <a:pt x="409" y="139"/>
                  <a:pt x="408" y="138"/>
                  <a:pt x="407" y="138"/>
                </a:cubicBezTo>
                <a:cubicBezTo>
                  <a:pt x="409" y="138"/>
                  <a:pt x="410" y="137"/>
                  <a:pt x="411" y="137"/>
                </a:cubicBezTo>
                <a:cubicBezTo>
                  <a:pt x="412" y="137"/>
                  <a:pt x="411" y="137"/>
                  <a:pt x="411" y="138"/>
                </a:cubicBezTo>
                <a:cubicBezTo>
                  <a:pt x="414" y="138"/>
                  <a:pt x="411" y="137"/>
                  <a:pt x="413" y="137"/>
                </a:cubicBezTo>
                <a:cubicBezTo>
                  <a:pt x="414" y="137"/>
                  <a:pt x="416" y="137"/>
                  <a:pt x="416" y="138"/>
                </a:cubicBezTo>
                <a:cubicBezTo>
                  <a:pt x="417" y="137"/>
                  <a:pt x="417" y="137"/>
                  <a:pt x="417" y="137"/>
                </a:cubicBezTo>
                <a:cubicBezTo>
                  <a:pt x="417" y="137"/>
                  <a:pt x="416" y="136"/>
                  <a:pt x="415" y="136"/>
                </a:cubicBezTo>
                <a:cubicBezTo>
                  <a:pt x="414" y="137"/>
                  <a:pt x="412" y="136"/>
                  <a:pt x="410" y="136"/>
                </a:cubicBezTo>
                <a:cubicBezTo>
                  <a:pt x="410" y="135"/>
                  <a:pt x="412" y="135"/>
                  <a:pt x="412" y="134"/>
                </a:cubicBezTo>
                <a:cubicBezTo>
                  <a:pt x="410" y="135"/>
                  <a:pt x="408" y="137"/>
                  <a:pt x="406" y="135"/>
                </a:cubicBezTo>
                <a:cubicBezTo>
                  <a:pt x="409" y="134"/>
                  <a:pt x="412" y="133"/>
                  <a:pt x="415" y="133"/>
                </a:cubicBezTo>
                <a:cubicBezTo>
                  <a:pt x="414" y="133"/>
                  <a:pt x="414" y="134"/>
                  <a:pt x="414" y="134"/>
                </a:cubicBezTo>
                <a:cubicBezTo>
                  <a:pt x="415" y="134"/>
                  <a:pt x="415" y="134"/>
                  <a:pt x="415" y="134"/>
                </a:cubicBezTo>
                <a:cubicBezTo>
                  <a:pt x="415" y="132"/>
                  <a:pt x="415" y="132"/>
                  <a:pt x="415" y="132"/>
                </a:cubicBezTo>
                <a:cubicBezTo>
                  <a:pt x="413" y="133"/>
                  <a:pt x="408" y="131"/>
                  <a:pt x="407" y="133"/>
                </a:cubicBezTo>
                <a:cubicBezTo>
                  <a:pt x="406" y="133"/>
                  <a:pt x="407" y="132"/>
                  <a:pt x="406" y="132"/>
                </a:cubicBezTo>
                <a:cubicBezTo>
                  <a:pt x="408" y="131"/>
                  <a:pt x="411" y="130"/>
                  <a:pt x="413" y="131"/>
                </a:cubicBezTo>
                <a:cubicBezTo>
                  <a:pt x="413" y="132"/>
                  <a:pt x="413" y="132"/>
                  <a:pt x="413" y="132"/>
                </a:cubicBezTo>
                <a:cubicBezTo>
                  <a:pt x="417" y="131"/>
                  <a:pt x="423" y="131"/>
                  <a:pt x="427" y="131"/>
                </a:cubicBezTo>
                <a:cubicBezTo>
                  <a:pt x="427" y="130"/>
                  <a:pt x="427" y="130"/>
                  <a:pt x="427" y="130"/>
                </a:cubicBezTo>
                <a:cubicBezTo>
                  <a:pt x="421" y="129"/>
                  <a:pt x="414" y="130"/>
                  <a:pt x="407" y="129"/>
                </a:cubicBezTo>
                <a:cubicBezTo>
                  <a:pt x="410" y="128"/>
                  <a:pt x="410" y="128"/>
                  <a:pt x="410" y="128"/>
                </a:cubicBezTo>
                <a:cubicBezTo>
                  <a:pt x="412" y="129"/>
                  <a:pt x="412" y="129"/>
                  <a:pt x="412" y="129"/>
                </a:cubicBezTo>
                <a:cubicBezTo>
                  <a:pt x="415" y="128"/>
                  <a:pt x="413" y="126"/>
                  <a:pt x="416" y="127"/>
                </a:cubicBezTo>
                <a:cubicBezTo>
                  <a:pt x="416" y="129"/>
                  <a:pt x="416" y="129"/>
                  <a:pt x="416" y="129"/>
                </a:cubicBezTo>
                <a:cubicBezTo>
                  <a:pt x="419" y="127"/>
                  <a:pt x="423" y="129"/>
                  <a:pt x="426" y="128"/>
                </a:cubicBezTo>
                <a:cubicBezTo>
                  <a:pt x="426" y="128"/>
                  <a:pt x="426" y="128"/>
                  <a:pt x="426" y="128"/>
                </a:cubicBezTo>
                <a:cubicBezTo>
                  <a:pt x="425" y="126"/>
                  <a:pt x="421" y="126"/>
                  <a:pt x="420" y="127"/>
                </a:cubicBezTo>
                <a:cubicBezTo>
                  <a:pt x="420" y="127"/>
                  <a:pt x="421" y="127"/>
                  <a:pt x="421" y="127"/>
                </a:cubicBezTo>
                <a:cubicBezTo>
                  <a:pt x="418" y="128"/>
                  <a:pt x="417" y="126"/>
                  <a:pt x="414" y="126"/>
                </a:cubicBezTo>
                <a:cubicBezTo>
                  <a:pt x="418" y="125"/>
                  <a:pt x="423" y="125"/>
                  <a:pt x="428" y="126"/>
                </a:cubicBezTo>
                <a:cubicBezTo>
                  <a:pt x="431" y="125"/>
                  <a:pt x="431" y="125"/>
                  <a:pt x="431" y="125"/>
                </a:cubicBezTo>
                <a:cubicBezTo>
                  <a:pt x="433" y="126"/>
                  <a:pt x="433" y="126"/>
                  <a:pt x="433" y="126"/>
                </a:cubicBezTo>
                <a:cubicBezTo>
                  <a:pt x="433" y="125"/>
                  <a:pt x="433" y="125"/>
                  <a:pt x="433" y="125"/>
                </a:cubicBezTo>
                <a:cubicBezTo>
                  <a:pt x="433" y="125"/>
                  <a:pt x="434" y="125"/>
                  <a:pt x="435" y="125"/>
                </a:cubicBezTo>
                <a:cubicBezTo>
                  <a:pt x="436" y="125"/>
                  <a:pt x="437" y="125"/>
                  <a:pt x="437" y="126"/>
                </a:cubicBezTo>
                <a:cubicBezTo>
                  <a:pt x="439" y="126"/>
                  <a:pt x="439" y="126"/>
                  <a:pt x="439" y="126"/>
                </a:cubicBezTo>
                <a:cubicBezTo>
                  <a:pt x="436" y="126"/>
                  <a:pt x="436" y="123"/>
                  <a:pt x="433" y="125"/>
                </a:cubicBezTo>
                <a:close/>
              </a:path>
            </a:pathLst>
          </a:custGeom>
          <a:solidFill>
            <a:srgbClr val="E5BE9D">
              <a:alpha val="86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微软雅黑"/>
            </a:endParaRPr>
          </a:p>
        </p:txBody>
      </p:sp>
      <p:sp>
        <p:nvSpPr>
          <p:cNvPr id="12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市场分析总结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4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Arial"/>
                <a:ea typeface="微软雅黑"/>
              </a:rPr>
              <a:t>通过调研和分析的综合结果来进行深入分析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5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深入分析市场情况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6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7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8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在销售过程中持续关注市场变化，灵活调整策略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持续关注市场动态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1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根据市场情况制定符合需求的销售策略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2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制定针对性销售策略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3" name="出自【趣你的PPT】(微信:qunideppt)：最优质的PPT资源库"/>
          <p:cNvSpPr/>
          <p:nvPr/>
        </p:nvSpPr>
        <p:spPr>
          <a:xfrm>
            <a:off x="6917400" y="360"/>
            <a:ext cx="5274000" cy="3204720"/>
          </a:xfrm>
          <a:custGeom>
            <a:gdLst>
              <a:gd name="textAreaLeft" fmla="*/ 0 w 5274000"/>
              <a:gd name="textAreaRight" fmla="*/ 5274360 w 5274000"/>
              <a:gd name="textAreaTop" fmla="*/ 0 h 3204720"/>
              <a:gd name="textAreaBottom" fmla="*/ 3205080 h 3204720"/>
            </a:gdLst>
            <a:rect l="textAreaLeft" t="textAreaTop" r="textAreaRight" b="textAreaBottom"/>
            <a:pathLst>
              <a:path w="1778" h="1079">
                <a:moveTo>
                  <a:pt x="876" y="9"/>
                </a:moveTo>
                <a:cubicBezTo>
                  <a:pt x="872" y="10"/>
                  <a:pt x="872" y="10"/>
                  <a:pt x="872" y="10"/>
                </a:cubicBezTo>
                <a:cubicBezTo>
                  <a:pt x="871" y="11"/>
                  <a:pt x="871" y="11"/>
                  <a:pt x="871" y="11"/>
                </a:cubicBezTo>
                <a:cubicBezTo>
                  <a:pt x="869" y="10"/>
                  <a:pt x="869" y="10"/>
                  <a:pt x="869" y="10"/>
                </a:cubicBezTo>
                <a:cubicBezTo>
                  <a:pt x="865" y="14"/>
                  <a:pt x="865" y="14"/>
                  <a:pt x="865" y="14"/>
                </a:cubicBezTo>
                <a:cubicBezTo>
                  <a:pt x="864" y="16"/>
                  <a:pt x="871" y="13"/>
                  <a:pt x="862" y="15"/>
                </a:cubicBezTo>
                <a:cubicBezTo>
                  <a:pt x="867" y="17"/>
                  <a:pt x="867" y="17"/>
                  <a:pt x="867" y="17"/>
                </a:cubicBezTo>
                <a:cubicBezTo>
                  <a:pt x="859" y="21"/>
                  <a:pt x="859" y="21"/>
                  <a:pt x="859" y="21"/>
                </a:cubicBezTo>
                <a:cubicBezTo>
                  <a:pt x="861" y="18"/>
                  <a:pt x="861" y="18"/>
                  <a:pt x="861" y="18"/>
                </a:cubicBezTo>
                <a:cubicBezTo>
                  <a:pt x="861" y="16"/>
                  <a:pt x="869" y="22"/>
                  <a:pt x="858" y="16"/>
                </a:cubicBezTo>
                <a:cubicBezTo>
                  <a:pt x="856" y="19"/>
                  <a:pt x="856" y="19"/>
                  <a:pt x="856" y="19"/>
                </a:cubicBezTo>
                <a:cubicBezTo>
                  <a:pt x="855" y="19"/>
                  <a:pt x="856" y="23"/>
                  <a:pt x="854" y="18"/>
                </a:cubicBezTo>
                <a:cubicBezTo>
                  <a:pt x="853" y="19"/>
                  <a:pt x="853" y="19"/>
                  <a:pt x="853" y="19"/>
                </a:cubicBezTo>
                <a:cubicBezTo>
                  <a:pt x="856" y="22"/>
                  <a:pt x="856" y="22"/>
                  <a:pt x="856" y="22"/>
                </a:cubicBezTo>
                <a:cubicBezTo>
                  <a:pt x="852" y="26"/>
                  <a:pt x="852" y="26"/>
                  <a:pt x="852" y="26"/>
                </a:cubicBezTo>
                <a:cubicBezTo>
                  <a:pt x="859" y="28"/>
                  <a:pt x="859" y="28"/>
                  <a:pt x="859" y="28"/>
                </a:cubicBezTo>
                <a:cubicBezTo>
                  <a:pt x="861" y="28"/>
                  <a:pt x="861" y="28"/>
                  <a:pt x="861" y="28"/>
                </a:cubicBezTo>
                <a:cubicBezTo>
                  <a:pt x="862" y="29"/>
                  <a:pt x="856" y="33"/>
                  <a:pt x="863" y="30"/>
                </a:cubicBezTo>
                <a:cubicBezTo>
                  <a:pt x="862" y="30"/>
                  <a:pt x="860" y="31"/>
                  <a:pt x="863" y="34"/>
                </a:cubicBezTo>
                <a:cubicBezTo>
                  <a:pt x="862" y="34"/>
                  <a:pt x="859" y="35"/>
                  <a:pt x="863" y="38"/>
                </a:cubicBezTo>
                <a:cubicBezTo>
                  <a:pt x="863" y="39"/>
                  <a:pt x="863" y="39"/>
                  <a:pt x="863" y="39"/>
                </a:cubicBezTo>
                <a:cubicBezTo>
                  <a:pt x="862" y="40"/>
                  <a:pt x="862" y="40"/>
                  <a:pt x="862" y="40"/>
                </a:cubicBezTo>
                <a:cubicBezTo>
                  <a:pt x="861" y="37"/>
                  <a:pt x="861" y="37"/>
                  <a:pt x="861" y="37"/>
                </a:cubicBezTo>
                <a:cubicBezTo>
                  <a:pt x="856" y="36"/>
                  <a:pt x="856" y="36"/>
                  <a:pt x="856" y="36"/>
                </a:cubicBezTo>
                <a:cubicBezTo>
                  <a:pt x="850" y="40"/>
                  <a:pt x="850" y="40"/>
                  <a:pt x="850" y="40"/>
                </a:cubicBezTo>
                <a:cubicBezTo>
                  <a:pt x="849" y="40"/>
                  <a:pt x="847" y="40"/>
                  <a:pt x="848" y="43"/>
                </a:cubicBezTo>
                <a:cubicBezTo>
                  <a:pt x="852" y="35"/>
                  <a:pt x="852" y="35"/>
                  <a:pt x="852" y="35"/>
                </a:cubicBezTo>
                <a:cubicBezTo>
                  <a:pt x="845" y="37"/>
                  <a:pt x="845" y="37"/>
                  <a:pt x="845" y="37"/>
                </a:cubicBezTo>
                <a:cubicBezTo>
                  <a:pt x="843" y="40"/>
                  <a:pt x="843" y="40"/>
                  <a:pt x="843" y="40"/>
                </a:cubicBezTo>
                <a:cubicBezTo>
                  <a:pt x="842" y="40"/>
                  <a:pt x="841" y="43"/>
                  <a:pt x="840" y="41"/>
                </a:cubicBezTo>
                <a:cubicBezTo>
                  <a:pt x="839" y="46"/>
                  <a:pt x="839" y="46"/>
                  <a:pt x="839" y="46"/>
                </a:cubicBezTo>
                <a:cubicBezTo>
                  <a:pt x="828" y="49"/>
                  <a:pt x="828" y="49"/>
                  <a:pt x="828" y="49"/>
                </a:cubicBezTo>
                <a:cubicBezTo>
                  <a:pt x="825" y="55"/>
                  <a:pt x="825" y="55"/>
                  <a:pt x="825" y="55"/>
                </a:cubicBezTo>
                <a:cubicBezTo>
                  <a:pt x="816" y="58"/>
                  <a:pt x="816" y="58"/>
                  <a:pt x="816" y="58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09" y="66"/>
                  <a:pt x="809" y="66"/>
                  <a:pt x="809" y="66"/>
                </a:cubicBezTo>
                <a:cubicBezTo>
                  <a:pt x="807" y="65"/>
                  <a:pt x="807" y="65"/>
                  <a:pt x="807" y="65"/>
                </a:cubicBezTo>
                <a:cubicBezTo>
                  <a:pt x="806" y="66"/>
                  <a:pt x="806" y="66"/>
                  <a:pt x="806" y="66"/>
                </a:cubicBezTo>
                <a:cubicBezTo>
                  <a:pt x="805" y="71"/>
                  <a:pt x="805" y="71"/>
                  <a:pt x="805" y="71"/>
                </a:cubicBezTo>
                <a:cubicBezTo>
                  <a:pt x="802" y="73"/>
                  <a:pt x="802" y="73"/>
                  <a:pt x="802" y="73"/>
                </a:cubicBezTo>
                <a:cubicBezTo>
                  <a:pt x="797" y="73"/>
                  <a:pt x="797" y="73"/>
                  <a:pt x="797" y="73"/>
                </a:cubicBezTo>
                <a:cubicBezTo>
                  <a:pt x="795" y="74"/>
                  <a:pt x="796" y="76"/>
                  <a:pt x="793" y="77"/>
                </a:cubicBezTo>
                <a:cubicBezTo>
                  <a:pt x="794" y="81"/>
                  <a:pt x="794" y="81"/>
                  <a:pt x="794" y="81"/>
                </a:cubicBezTo>
                <a:cubicBezTo>
                  <a:pt x="790" y="83"/>
                  <a:pt x="790" y="83"/>
                  <a:pt x="790" y="83"/>
                </a:cubicBezTo>
                <a:cubicBezTo>
                  <a:pt x="783" y="91"/>
                  <a:pt x="783" y="91"/>
                  <a:pt x="783" y="91"/>
                </a:cubicBezTo>
                <a:cubicBezTo>
                  <a:pt x="780" y="92"/>
                  <a:pt x="780" y="92"/>
                  <a:pt x="780" y="92"/>
                </a:cubicBezTo>
                <a:cubicBezTo>
                  <a:pt x="779" y="95"/>
                  <a:pt x="779" y="95"/>
                  <a:pt x="779" y="95"/>
                </a:cubicBezTo>
                <a:cubicBezTo>
                  <a:pt x="780" y="96"/>
                  <a:pt x="780" y="92"/>
                  <a:pt x="781" y="96"/>
                </a:cubicBezTo>
                <a:cubicBezTo>
                  <a:pt x="782" y="97"/>
                  <a:pt x="783" y="94"/>
                  <a:pt x="784" y="97"/>
                </a:cubicBezTo>
                <a:cubicBezTo>
                  <a:pt x="781" y="99"/>
                  <a:pt x="781" y="99"/>
                  <a:pt x="781" y="99"/>
                </a:cubicBezTo>
                <a:cubicBezTo>
                  <a:pt x="779" y="100"/>
                  <a:pt x="790" y="94"/>
                  <a:pt x="779" y="102"/>
                </a:cubicBezTo>
                <a:cubicBezTo>
                  <a:pt x="777" y="105"/>
                  <a:pt x="777" y="105"/>
                  <a:pt x="777" y="105"/>
                </a:cubicBezTo>
                <a:cubicBezTo>
                  <a:pt x="772" y="105"/>
                  <a:pt x="787" y="95"/>
                  <a:pt x="771" y="109"/>
                </a:cubicBezTo>
                <a:cubicBezTo>
                  <a:pt x="768" y="108"/>
                  <a:pt x="768" y="108"/>
                  <a:pt x="768" y="108"/>
                </a:cubicBezTo>
                <a:cubicBezTo>
                  <a:pt x="767" y="107"/>
                  <a:pt x="772" y="108"/>
                  <a:pt x="766" y="107"/>
                </a:cubicBezTo>
                <a:cubicBezTo>
                  <a:pt x="765" y="112"/>
                  <a:pt x="765" y="112"/>
                  <a:pt x="765" y="112"/>
                </a:cubicBezTo>
                <a:cubicBezTo>
                  <a:pt x="769" y="110"/>
                  <a:pt x="769" y="110"/>
                  <a:pt x="769" y="110"/>
                </a:cubicBezTo>
                <a:cubicBezTo>
                  <a:pt x="769" y="112"/>
                  <a:pt x="769" y="112"/>
                  <a:pt x="769" y="112"/>
                </a:cubicBezTo>
                <a:cubicBezTo>
                  <a:pt x="770" y="113"/>
                  <a:pt x="770" y="113"/>
                  <a:pt x="770" y="113"/>
                </a:cubicBezTo>
                <a:cubicBezTo>
                  <a:pt x="768" y="114"/>
                  <a:pt x="768" y="114"/>
                  <a:pt x="768" y="114"/>
                </a:cubicBezTo>
                <a:cubicBezTo>
                  <a:pt x="770" y="116"/>
                  <a:pt x="770" y="116"/>
                  <a:pt x="770" y="116"/>
                </a:cubicBezTo>
                <a:cubicBezTo>
                  <a:pt x="769" y="117"/>
                  <a:pt x="769" y="117"/>
                  <a:pt x="769" y="117"/>
                </a:cubicBezTo>
                <a:cubicBezTo>
                  <a:pt x="773" y="116"/>
                  <a:pt x="773" y="116"/>
                  <a:pt x="773" y="116"/>
                </a:cubicBezTo>
                <a:cubicBezTo>
                  <a:pt x="774" y="115"/>
                  <a:pt x="774" y="115"/>
                  <a:pt x="774" y="115"/>
                </a:cubicBezTo>
                <a:cubicBezTo>
                  <a:pt x="775" y="116"/>
                  <a:pt x="775" y="116"/>
                  <a:pt x="775" y="116"/>
                </a:cubicBezTo>
                <a:cubicBezTo>
                  <a:pt x="772" y="118"/>
                  <a:pt x="772" y="118"/>
                  <a:pt x="772" y="118"/>
                </a:cubicBezTo>
                <a:cubicBezTo>
                  <a:pt x="774" y="119"/>
                  <a:pt x="774" y="119"/>
                  <a:pt x="774" y="119"/>
                </a:cubicBezTo>
                <a:cubicBezTo>
                  <a:pt x="771" y="121"/>
                  <a:pt x="771" y="121"/>
                  <a:pt x="771" y="121"/>
                </a:cubicBezTo>
                <a:cubicBezTo>
                  <a:pt x="771" y="121"/>
                  <a:pt x="772" y="119"/>
                  <a:pt x="771" y="122"/>
                </a:cubicBezTo>
                <a:cubicBezTo>
                  <a:pt x="769" y="120"/>
                  <a:pt x="769" y="120"/>
                  <a:pt x="769" y="120"/>
                </a:cubicBezTo>
                <a:cubicBezTo>
                  <a:pt x="769" y="124"/>
                  <a:pt x="769" y="124"/>
                  <a:pt x="769" y="124"/>
                </a:cubicBezTo>
                <a:cubicBezTo>
                  <a:pt x="764" y="126"/>
                  <a:pt x="764" y="126"/>
                  <a:pt x="764" y="126"/>
                </a:cubicBezTo>
                <a:cubicBezTo>
                  <a:pt x="761" y="126"/>
                  <a:pt x="761" y="126"/>
                  <a:pt x="761" y="126"/>
                </a:cubicBezTo>
                <a:cubicBezTo>
                  <a:pt x="756" y="130"/>
                  <a:pt x="756" y="130"/>
                  <a:pt x="756" y="130"/>
                </a:cubicBezTo>
                <a:cubicBezTo>
                  <a:pt x="756" y="132"/>
                  <a:pt x="756" y="132"/>
                  <a:pt x="756" y="132"/>
                </a:cubicBezTo>
                <a:cubicBezTo>
                  <a:pt x="750" y="133"/>
                  <a:pt x="750" y="133"/>
                  <a:pt x="750" y="133"/>
                </a:cubicBezTo>
                <a:cubicBezTo>
                  <a:pt x="748" y="136"/>
                  <a:pt x="748" y="136"/>
                  <a:pt x="748" y="136"/>
                </a:cubicBezTo>
                <a:cubicBezTo>
                  <a:pt x="750" y="137"/>
                  <a:pt x="750" y="137"/>
                  <a:pt x="750" y="137"/>
                </a:cubicBezTo>
                <a:cubicBezTo>
                  <a:pt x="742" y="142"/>
                  <a:pt x="742" y="142"/>
                  <a:pt x="742" y="142"/>
                </a:cubicBezTo>
                <a:cubicBezTo>
                  <a:pt x="738" y="139"/>
                  <a:pt x="738" y="139"/>
                  <a:pt x="738" y="139"/>
                </a:cubicBezTo>
                <a:cubicBezTo>
                  <a:pt x="733" y="144"/>
                  <a:pt x="733" y="144"/>
                  <a:pt x="733" y="144"/>
                </a:cubicBezTo>
                <a:cubicBezTo>
                  <a:pt x="736" y="147"/>
                  <a:pt x="736" y="147"/>
                  <a:pt x="736" y="147"/>
                </a:cubicBezTo>
                <a:cubicBezTo>
                  <a:pt x="734" y="148"/>
                  <a:pt x="734" y="148"/>
                  <a:pt x="734" y="148"/>
                </a:cubicBezTo>
                <a:cubicBezTo>
                  <a:pt x="731" y="146"/>
                  <a:pt x="741" y="144"/>
                  <a:pt x="732" y="147"/>
                </a:cubicBezTo>
                <a:cubicBezTo>
                  <a:pt x="732" y="147"/>
                  <a:pt x="732" y="146"/>
                  <a:pt x="733" y="146"/>
                </a:cubicBezTo>
                <a:cubicBezTo>
                  <a:pt x="732" y="145"/>
                  <a:pt x="732" y="145"/>
                  <a:pt x="732" y="145"/>
                </a:cubicBezTo>
                <a:cubicBezTo>
                  <a:pt x="729" y="147"/>
                  <a:pt x="729" y="147"/>
                  <a:pt x="729" y="147"/>
                </a:cubicBezTo>
                <a:cubicBezTo>
                  <a:pt x="729" y="148"/>
                  <a:pt x="729" y="148"/>
                  <a:pt x="729" y="148"/>
                </a:cubicBezTo>
                <a:cubicBezTo>
                  <a:pt x="732" y="149"/>
                  <a:pt x="732" y="149"/>
                  <a:pt x="732" y="149"/>
                </a:cubicBezTo>
                <a:cubicBezTo>
                  <a:pt x="729" y="149"/>
                  <a:pt x="729" y="149"/>
                  <a:pt x="729" y="149"/>
                </a:cubicBezTo>
                <a:cubicBezTo>
                  <a:pt x="730" y="151"/>
                  <a:pt x="730" y="151"/>
                  <a:pt x="730" y="151"/>
                </a:cubicBezTo>
                <a:cubicBezTo>
                  <a:pt x="727" y="152"/>
                  <a:pt x="727" y="152"/>
                  <a:pt x="727" y="152"/>
                </a:cubicBezTo>
                <a:cubicBezTo>
                  <a:pt x="727" y="153"/>
                  <a:pt x="727" y="153"/>
                  <a:pt x="727" y="153"/>
                </a:cubicBezTo>
                <a:cubicBezTo>
                  <a:pt x="731" y="153"/>
                  <a:pt x="731" y="153"/>
                  <a:pt x="731" y="153"/>
                </a:cubicBezTo>
                <a:cubicBezTo>
                  <a:pt x="737" y="148"/>
                  <a:pt x="737" y="148"/>
                  <a:pt x="737" y="148"/>
                </a:cubicBezTo>
                <a:cubicBezTo>
                  <a:pt x="742" y="148"/>
                  <a:pt x="742" y="148"/>
                  <a:pt x="742" y="148"/>
                </a:cubicBezTo>
                <a:cubicBezTo>
                  <a:pt x="751" y="142"/>
                  <a:pt x="751" y="142"/>
                  <a:pt x="751" y="142"/>
                </a:cubicBezTo>
                <a:cubicBezTo>
                  <a:pt x="754" y="144"/>
                  <a:pt x="754" y="144"/>
                  <a:pt x="754" y="144"/>
                </a:cubicBezTo>
                <a:cubicBezTo>
                  <a:pt x="759" y="140"/>
                  <a:pt x="759" y="140"/>
                  <a:pt x="759" y="140"/>
                </a:cubicBezTo>
                <a:cubicBezTo>
                  <a:pt x="765" y="141"/>
                  <a:pt x="765" y="141"/>
                  <a:pt x="765" y="141"/>
                </a:cubicBezTo>
                <a:cubicBezTo>
                  <a:pt x="766" y="141"/>
                  <a:pt x="769" y="140"/>
                  <a:pt x="765" y="138"/>
                </a:cubicBezTo>
                <a:cubicBezTo>
                  <a:pt x="765" y="137"/>
                  <a:pt x="765" y="137"/>
                  <a:pt x="765" y="137"/>
                </a:cubicBezTo>
                <a:cubicBezTo>
                  <a:pt x="776" y="130"/>
                  <a:pt x="776" y="130"/>
                  <a:pt x="776" y="130"/>
                </a:cubicBezTo>
                <a:cubicBezTo>
                  <a:pt x="780" y="130"/>
                  <a:pt x="774" y="125"/>
                  <a:pt x="782" y="126"/>
                </a:cubicBezTo>
                <a:cubicBezTo>
                  <a:pt x="784" y="125"/>
                  <a:pt x="784" y="125"/>
                  <a:pt x="784" y="125"/>
                </a:cubicBezTo>
                <a:cubicBezTo>
                  <a:pt x="782" y="124"/>
                  <a:pt x="782" y="124"/>
                  <a:pt x="782" y="124"/>
                </a:cubicBezTo>
                <a:cubicBezTo>
                  <a:pt x="785" y="121"/>
                  <a:pt x="785" y="121"/>
                  <a:pt x="785" y="121"/>
                </a:cubicBezTo>
                <a:cubicBezTo>
                  <a:pt x="789" y="121"/>
                  <a:pt x="789" y="121"/>
                  <a:pt x="789" y="121"/>
                </a:cubicBezTo>
                <a:cubicBezTo>
                  <a:pt x="792" y="117"/>
                  <a:pt x="792" y="117"/>
                  <a:pt x="792" y="117"/>
                </a:cubicBezTo>
                <a:cubicBezTo>
                  <a:pt x="803" y="108"/>
                  <a:pt x="803" y="108"/>
                  <a:pt x="803" y="108"/>
                </a:cubicBezTo>
                <a:cubicBezTo>
                  <a:pt x="805" y="107"/>
                  <a:pt x="805" y="107"/>
                  <a:pt x="805" y="107"/>
                </a:cubicBezTo>
                <a:cubicBezTo>
                  <a:pt x="810" y="100"/>
                  <a:pt x="810" y="100"/>
                  <a:pt x="810" y="100"/>
                </a:cubicBezTo>
                <a:cubicBezTo>
                  <a:pt x="813" y="99"/>
                  <a:pt x="813" y="99"/>
                  <a:pt x="813" y="99"/>
                </a:cubicBezTo>
                <a:cubicBezTo>
                  <a:pt x="815" y="97"/>
                  <a:pt x="815" y="97"/>
                  <a:pt x="815" y="97"/>
                </a:cubicBezTo>
                <a:cubicBezTo>
                  <a:pt x="812" y="95"/>
                  <a:pt x="812" y="95"/>
                  <a:pt x="812" y="95"/>
                </a:cubicBezTo>
                <a:cubicBezTo>
                  <a:pt x="813" y="92"/>
                  <a:pt x="813" y="96"/>
                  <a:pt x="816" y="94"/>
                </a:cubicBezTo>
                <a:cubicBezTo>
                  <a:pt x="815" y="91"/>
                  <a:pt x="815" y="91"/>
                  <a:pt x="815" y="91"/>
                </a:cubicBezTo>
                <a:cubicBezTo>
                  <a:pt x="817" y="88"/>
                  <a:pt x="817" y="88"/>
                  <a:pt x="817" y="88"/>
                </a:cubicBezTo>
                <a:cubicBezTo>
                  <a:pt x="825" y="88"/>
                  <a:pt x="825" y="88"/>
                  <a:pt x="825" y="88"/>
                </a:cubicBezTo>
                <a:cubicBezTo>
                  <a:pt x="826" y="87"/>
                  <a:pt x="826" y="87"/>
                  <a:pt x="826" y="87"/>
                </a:cubicBezTo>
                <a:cubicBezTo>
                  <a:pt x="825" y="86"/>
                  <a:pt x="825" y="86"/>
                  <a:pt x="825" y="86"/>
                </a:cubicBezTo>
                <a:cubicBezTo>
                  <a:pt x="829" y="87"/>
                  <a:pt x="829" y="87"/>
                  <a:pt x="829" y="87"/>
                </a:cubicBezTo>
                <a:cubicBezTo>
                  <a:pt x="831" y="86"/>
                  <a:pt x="831" y="86"/>
                  <a:pt x="831" y="86"/>
                </a:cubicBezTo>
                <a:cubicBezTo>
                  <a:pt x="832" y="88"/>
                  <a:pt x="827" y="84"/>
                  <a:pt x="834" y="87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2" y="81"/>
                  <a:pt x="837" y="79"/>
                  <a:pt x="831" y="81"/>
                </a:cubicBezTo>
                <a:cubicBezTo>
                  <a:pt x="837" y="76"/>
                  <a:pt x="837" y="76"/>
                  <a:pt x="837" y="76"/>
                </a:cubicBezTo>
                <a:cubicBezTo>
                  <a:pt x="850" y="69"/>
                  <a:pt x="850" y="69"/>
                  <a:pt x="850" y="69"/>
                </a:cubicBezTo>
                <a:cubicBezTo>
                  <a:pt x="853" y="71"/>
                  <a:pt x="853" y="71"/>
                  <a:pt x="853" y="71"/>
                </a:cubicBezTo>
                <a:cubicBezTo>
                  <a:pt x="857" y="76"/>
                  <a:pt x="857" y="76"/>
                  <a:pt x="857" y="76"/>
                </a:cubicBezTo>
                <a:cubicBezTo>
                  <a:pt x="858" y="76"/>
                  <a:pt x="858" y="76"/>
                  <a:pt x="858" y="76"/>
                </a:cubicBezTo>
                <a:cubicBezTo>
                  <a:pt x="858" y="71"/>
                  <a:pt x="862" y="75"/>
                  <a:pt x="866" y="70"/>
                </a:cubicBezTo>
                <a:cubicBezTo>
                  <a:pt x="868" y="71"/>
                  <a:pt x="868" y="71"/>
                  <a:pt x="868" y="71"/>
                </a:cubicBezTo>
                <a:cubicBezTo>
                  <a:pt x="866" y="74"/>
                  <a:pt x="866" y="74"/>
                  <a:pt x="866" y="74"/>
                </a:cubicBezTo>
                <a:cubicBezTo>
                  <a:pt x="873" y="72"/>
                  <a:pt x="873" y="72"/>
                  <a:pt x="873" y="72"/>
                </a:cubicBezTo>
                <a:cubicBezTo>
                  <a:pt x="873" y="71"/>
                  <a:pt x="873" y="71"/>
                  <a:pt x="873" y="71"/>
                </a:cubicBezTo>
                <a:cubicBezTo>
                  <a:pt x="880" y="67"/>
                  <a:pt x="880" y="67"/>
                  <a:pt x="880" y="67"/>
                </a:cubicBezTo>
                <a:cubicBezTo>
                  <a:pt x="889" y="59"/>
                  <a:pt x="889" y="59"/>
                  <a:pt x="889" y="59"/>
                </a:cubicBezTo>
                <a:cubicBezTo>
                  <a:pt x="898" y="57"/>
                  <a:pt x="898" y="57"/>
                  <a:pt x="898" y="57"/>
                </a:cubicBezTo>
                <a:cubicBezTo>
                  <a:pt x="907" y="57"/>
                  <a:pt x="907" y="57"/>
                  <a:pt x="907" y="57"/>
                </a:cubicBezTo>
                <a:cubicBezTo>
                  <a:pt x="908" y="58"/>
                  <a:pt x="908" y="58"/>
                  <a:pt x="908" y="58"/>
                </a:cubicBezTo>
                <a:cubicBezTo>
                  <a:pt x="900" y="63"/>
                  <a:pt x="900" y="63"/>
                  <a:pt x="900" y="63"/>
                </a:cubicBezTo>
                <a:cubicBezTo>
                  <a:pt x="906" y="63"/>
                  <a:pt x="906" y="63"/>
                  <a:pt x="906" y="63"/>
                </a:cubicBezTo>
                <a:cubicBezTo>
                  <a:pt x="904" y="64"/>
                  <a:pt x="904" y="64"/>
                  <a:pt x="904" y="64"/>
                </a:cubicBezTo>
                <a:cubicBezTo>
                  <a:pt x="910" y="66"/>
                  <a:pt x="910" y="66"/>
                  <a:pt x="910" y="66"/>
                </a:cubicBezTo>
                <a:cubicBezTo>
                  <a:pt x="910" y="69"/>
                  <a:pt x="910" y="69"/>
                  <a:pt x="910" y="69"/>
                </a:cubicBezTo>
                <a:cubicBezTo>
                  <a:pt x="904" y="71"/>
                  <a:pt x="904" y="71"/>
                  <a:pt x="904" y="71"/>
                </a:cubicBezTo>
                <a:cubicBezTo>
                  <a:pt x="901" y="75"/>
                  <a:pt x="901" y="75"/>
                  <a:pt x="901" y="75"/>
                </a:cubicBezTo>
                <a:cubicBezTo>
                  <a:pt x="900" y="73"/>
                  <a:pt x="900" y="73"/>
                  <a:pt x="900" y="73"/>
                </a:cubicBezTo>
                <a:cubicBezTo>
                  <a:pt x="894" y="76"/>
                  <a:pt x="894" y="76"/>
                  <a:pt x="894" y="76"/>
                </a:cubicBezTo>
                <a:cubicBezTo>
                  <a:pt x="894" y="77"/>
                  <a:pt x="895" y="77"/>
                  <a:pt x="894" y="78"/>
                </a:cubicBezTo>
                <a:cubicBezTo>
                  <a:pt x="887" y="79"/>
                  <a:pt x="887" y="79"/>
                  <a:pt x="887" y="79"/>
                </a:cubicBezTo>
                <a:cubicBezTo>
                  <a:pt x="887" y="78"/>
                  <a:pt x="885" y="78"/>
                  <a:pt x="886" y="81"/>
                </a:cubicBezTo>
                <a:cubicBezTo>
                  <a:pt x="889" y="81"/>
                  <a:pt x="889" y="81"/>
                  <a:pt x="889" y="81"/>
                </a:cubicBezTo>
                <a:cubicBezTo>
                  <a:pt x="887" y="82"/>
                  <a:pt x="887" y="82"/>
                  <a:pt x="887" y="82"/>
                </a:cubicBezTo>
                <a:cubicBezTo>
                  <a:pt x="884" y="82"/>
                  <a:pt x="884" y="82"/>
                  <a:pt x="884" y="82"/>
                </a:cubicBezTo>
                <a:cubicBezTo>
                  <a:pt x="875" y="88"/>
                  <a:pt x="875" y="88"/>
                  <a:pt x="875" y="88"/>
                </a:cubicBezTo>
                <a:cubicBezTo>
                  <a:pt x="863" y="97"/>
                  <a:pt x="863" y="97"/>
                  <a:pt x="863" y="97"/>
                </a:cubicBezTo>
                <a:cubicBezTo>
                  <a:pt x="866" y="98"/>
                  <a:pt x="866" y="98"/>
                  <a:pt x="866" y="98"/>
                </a:cubicBezTo>
                <a:cubicBezTo>
                  <a:pt x="867" y="97"/>
                  <a:pt x="867" y="97"/>
                  <a:pt x="867" y="97"/>
                </a:cubicBezTo>
                <a:cubicBezTo>
                  <a:pt x="862" y="103"/>
                  <a:pt x="862" y="103"/>
                  <a:pt x="862" y="103"/>
                </a:cubicBezTo>
                <a:cubicBezTo>
                  <a:pt x="862" y="104"/>
                  <a:pt x="862" y="104"/>
                  <a:pt x="862" y="104"/>
                </a:cubicBezTo>
                <a:cubicBezTo>
                  <a:pt x="858" y="100"/>
                  <a:pt x="858" y="100"/>
                  <a:pt x="858" y="100"/>
                </a:cubicBezTo>
                <a:cubicBezTo>
                  <a:pt x="855" y="103"/>
                  <a:pt x="855" y="103"/>
                  <a:pt x="855" y="103"/>
                </a:cubicBezTo>
                <a:cubicBezTo>
                  <a:pt x="858" y="105"/>
                  <a:pt x="858" y="105"/>
                  <a:pt x="858" y="105"/>
                </a:cubicBezTo>
                <a:cubicBezTo>
                  <a:pt x="858" y="105"/>
                  <a:pt x="857" y="105"/>
                  <a:pt x="857" y="107"/>
                </a:cubicBezTo>
                <a:cubicBezTo>
                  <a:pt x="860" y="110"/>
                  <a:pt x="860" y="110"/>
                  <a:pt x="860" y="110"/>
                </a:cubicBezTo>
                <a:cubicBezTo>
                  <a:pt x="856" y="115"/>
                  <a:pt x="850" y="118"/>
                  <a:pt x="845" y="121"/>
                </a:cubicBezTo>
                <a:cubicBezTo>
                  <a:pt x="834" y="129"/>
                  <a:pt x="834" y="129"/>
                  <a:pt x="834" y="129"/>
                </a:cubicBezTo>
                <a:cubicBezTo>
                  <a:pt x="843" y="121"/>
                  <a:pt x="843" y="121"/>
                  <a:pt x="843" y="121"/>
                </a:cubicBezTo>
                <a:cubicBezTo>
                  <a:pt x="844" y="119"/>
                  <a:pt x="850" y="122"/>
                  <a:pt x="845" y="117"/>
                </a:cubicBezTo>
                <a:cubicBezTo>
                  <a:pt x="836" y="123"/>
                  <a:pt x="836" y="123"/>
                  <a:pt x="836" y="123"/>
                </a:cubicBezTo>
                <a:cubicBezTo>
                  <a:pt x="830" y="132"/>
                  <a:pt x="830" y="132"/>
                  <a:pt x="830" y="132"/>
                </a:cubicBezTo>
                <a:cubicBezTo>
                  <a:pt x="832" y="132"/>
                  <a:pt x="832" y="132"/>
                  <a:pt x="832" y="132"/>
                </a:cubicBezTo>
                <a:cubicBezTo>
                  <a:pt x="830" y="132"/>
                  <a:pt x="847" y="125"/>
                  <a:pt x="829" y="135"/>
                </a:cubicBezTo>
                <a:cubicBezTo>
                  <a:pt x="828" y="132"/>
                  <a:pt x="828" y="132"/>
                  <a:pt x="828" y="132"/>
                </a:cubicBezTo>
                <a:cubicBezTo>
                  <a:pt x="825" y="136"/>
                  <a:pt x="825" y="136"/>
                  <a:pt x="825" y="136"/>
                </a:cubicBezTo>
                <a:cubicBezTo>
                  <a:pt x="826" y="137"/>
                  <a:pt x="826" y="137"/>
                  <a:pt x="826" y="137"/>
                </a:cubicBezTo>
                <a:cubicBezTo>
                  <a:pt x="827" y="136"/>
                  <a:pt x="827" y="136"/>
                  <a:pt x="827" y="136"/>
                </a:cubicBezTo>
                <a:cubicBezTo>
                  <a:pt x="825" y="140"/>
                  <a:pt x="825" y="140"/>
                  <a:pt x="825" y="140"/>
                </a:cubicBezTo>
                <a:cubicBezTo>
                  <a:pt x="825" y="139"/>
                  <a:pt x="827" y="139"/>
                  <a:pt x="825" y="137"/>
                </a:cubicBezTo>
                <a:cubicBezTo>
                  <a:pt x="823" y="137"/>
                  <a:pt x="823" y="137"/>
                  <a:pt x="823" y="137"/>
                </a:cubicBezTo>
                <a:cubicBezTo>
                  <a:pt x="823" y="140"/>
                  <a:pt x="823" y="140"/>
                  <a:pt x="823" y="140"/>
                </a:cubicBezTo>
                <a:cubicBezTo>
                  <a:pt x="809" y="155"/>
                  <a:pt x="809" y="155"/>
                  <a:pt x="809" y="155"/>
                </a:cubicBezTo>
                <a:cubicBezTo>
                  <a:pt x="805" y="157"/>
                  <a:pt x="805" y="157"/>
                  <a:pt x="805" y="157"/>
                </a:cubicBezTo>
                <a:cubicBezTo>
                  <a:pt x="805" y="159"/>
                  <a:pt x="805" y="159"/>
                  <a:pt x="805" y="159"/>
                </a:cubicBezTo>
                <a:cubicBezTo>
                  <a:pt x="801" y="162"/>
                  <a:pt x="801" y="162"/>
                  <a:pt x="801" y="162"/>
                </a:cubicBezTo>
                <a:cubicBezTo>
                  <a:pt x="800" y="161"/>
                  <a:pt x="806" y="161"/>
                  <a:pt x="799" y="161"/>
                </a:cubicBezTo>
                <a:cubicBezTo>
                  <a:pt x="799" y="164"/>
                  <a:pt x="799" y="164"/>
                  <a:pt x="799" y="164"/>
                </a:cubicBezTo>
                <a:cubicBezTo>
                  <a:pt x="804" y="170"/>
                  <a:pt x="804" y="152"/>
                  <a:pt x="799" y="170"/>
                </a:cubicBezTo>
                <a:cubicBezTo>
                  <a:pt x="791" y="170"/>
                  <a:pt x="791" y="170"/>
                  <a:pt x="791" y="170"/>
                </a:cubicBezTo>
                <a:cubicBezTo>
                  <a:pt x="788" y="170"/>
                  <a:pt x="788" y="170"/>
                  <a:pt x="788" y="170"/>
                </a:cubicBezTo>
                <a:cubicBezTo>
                  <a:pt x="787" y="173"/>
                  <a:pt x="787" y="173"/>
                  <a:pt x="787" y="173"/>
                </a:cubicBezTo>
                <a:cubicBezTo>
                  <a:pt x="785" y="172"/>
                  <a:pt x="785" y="172"/>
                  <a:pt x="785" y="172"/>
                </a:cubicBezTo>
                <a:cubicBezTo>
                  <a:pt x="783" y="175"/>
                  <a:pt x="783" y="175"/>
                  <a:pt x="783" y="175"/>
                </a:cubicBezTo>
                <a:cubicBezTo>
                  <a:pt x="788" y="180"/>
                  <a:pt x="788" y="180"/>
                  <a:pt x="788" y="180"/>
                </a:cubicBezTo>
                <a:cubicBezTo>
                  <a:pt x="792" y="177"/>
                  <a:pt x="792" y="177"/>
                  <a:pt x="792" y="177"/>
                </a:cubicBezTo>
                <a:cubicBezTo>
                  <a:pt x="792" y="181"/>
                  <a:pt x="792" y="181"/>
                  <a:pt x="792" y="181"/>
                </a:cubicBezTo>
                <a:cubicBezTo>
                  <a:pt x="789" y="183"/>
                  <a:pt x="789" y="183"/>
                  <a:pt x="789" y="183"/>
                </a:cubicBezTo>
                <a:cubicBezTo>
                  <a:pt x="791" y="185"/>
                  <a:pt x="791" y="185"/>
                  <a:pt x="791" y="185"/>
                </a:cubicBezTo>
                <a:cubicBezTo>
                  <a:pt x="791" y="184"/>
                  <a:pt x="793" y="184"/>
                  <a:pt x="794" y="180"/>
                </a:cubicBezTo>
                <a:cubicBezTo>
                  <a:pt x="795" y="181"/>
                  <a:pt x="795" y="181"/>
                  <a:pt x="795" y="181"/>
                </a:cubicBezTo>
                <a:cubicBezTo>
                  <a:pt x="797" y="181"/>
                  <a:pt x="797" y="181"/>
                  <a:pt x="797" y="181"/>
                </a:cubicBezTo>
                <a:cubicBezTo>
                  <a:pt x="797" y="178"/>
                  <a:pt x="797" y="178"/>
                  <a:pt x="797" y="178"/>
                </a:cubicBezTo>
                <a:cubicBezTo>
                  <a:pt x="795" y="176"/>
                  <a:pt x="795" y="176"/>
                  <a:pt x="795" y="176"/>
                </a:cubicBezTo>
                <a:cubicBezTo>
                  <a:pt x="796" y="172"/>
                  <a:pt x="796" y="172"/>
                  <a:pt x="796" y="172"/>
                </a:cubicBezTo>
                <a:cubicBezTo>
                  <a:pt x="801" y="173"/>
                  <a:pt x="801" y="173"/>
                  <a:pt x="801" y="173"/>
                </a:cubicBezTo>
                <a:cubicBezTo>
                  <a:pt x="798" y="178"/>
                  <a:pt x="798" y="178"/>
                  <a:pt x="798" y="178"/>
                </a:cubicBezTo>
                <a:cubicBezTo>
                  <a:pt x="801" y="177"/>
                  <a:pt x="801" y="177"/>
                  <a:pt x="801" y="177"/>
                </a:cubicBezTo>
                <a:cubicBezTo>
                  <a:pt x="801" y="176"/>
                  <a:pt x="807" y="174"/>
                  <a:pt x="802" y="172"/>
                </a:cubicBezTo>
                <a:cubicBezTo>
                  <a:pt x="809" y="169"/>
                  <a:pt x="809" y="169"/>
                  <a:pt x="809" y="169"/>
                </a:cubicBezTo>
                <a:cubicBezTo>
                  <a:pt x="810" y="169"/>
                  <a:pt x="806" y="170"/>
                  <a:pt x="810" y="170"/>
                </a:cubicBezTo>
                <a:cubicBezTo>
                  <a:pt x="811" y="169"/>
                  <a:pt x="811" y="169"/>
                  <a:pt x="811" y="169"/>
                </a:cubicBezTo>
                <a:cubicBezTo>
                  <a:pt x="808" y="166"/>
                  <a:pt x="808" y="166"/>
                  <a:pt x="808" y="166"/>
                </a:cubicBezTo>
                <a:cubicBezTo>
                  <a:pt x="807" y="168"/>
                  <a:pt x="807" y="168"/>
                  <a:pt x="807" y="168"/>
                </a:cubicBezTo>
                <a:cubicBezTo>
                  <a:pt x="806" y="165"/>
                  <a:pt x="806" y="165"/>
                  <a:pt x="806" y="165"/>
                </a:cubicBezTo>
                <a:cubicBezTo>
                  <a:pt x="811" y="165"/>
                  <a:pt x="811" y="165"/>
                  <a:pt x="811" y="165"/>
                </a:cubicBezTo>
                <a:cubicBezTo>
                  <a:pt x="812" y="165"/>
                  <a:pt x="812" y="165"/>
                  <a:pt x="812" y="165"/>
                </a:cubicBezTo>
                <a:cubicBezTo>
                  <a:pt x="813" y="164"/>
                  <a:pt x="801" y="172"/>
                  <a:pt x="818" y="165"/>
                </a:cubicBezTo>
                <a:cubicBezTo>
                  <a:pt x="819" y="161"/>
                  <a:pt x="819" y="161"/>
                  <a:pt x="819" y="161"/>
                </a:cubicBezTo>
                <a:cubicBezTo>
                  <a:pt x="821" y="160"/>
                  <a:pt x="821" y="160"/>
                  <a:pt x="821" y="160"/>
                </a:cubicBezTo>
                <a:cubicBezTo>
                  <a:pt x="824" y="159"/>
                  <a:pt x="824" y="159"/>
                  <a:pt x="824" y="159"/>
                </a:cubicBezTo>
                <a:cubicBezTo>
                  <a:pt x="825" y="156"/>
                  <a:pt x="825" y="156"/>
                  <a:pt x="825" y="156"/>
                </a:cubicBezTo>
                <a:cubicBezTo>
                  <a:pt x="830" y="155"/>
                  <a:pt x="830" y="155"/>
                  <a:pt x="830" y="155"/>
                </a:cubicBezTo>
                <a:cubicBezTo>
                  <a:pt x="832" y="151"/>
                  <a:pt x="832" y="151"/>
                  <a:pt x="832" y="151"/>
                </a:cubicBezTo>
                <a:cubicBezTo>
                  <a:pt x="834" y="150"/>
                  <a:pt x="834" y="150"/>
                  <a:pt x="834" y="150"/>
                </a:cubicBezTo>
                <a:cubicBezTo>
                  <a:pt x="835" y="147"/>
                  <a:pt x="835" y="147"/>
                  <a:pt x="835" y="147"/>
                </a:cubicBezTo>
                <a:cubicBezTo>
                  <a:pt x="836" y="148"/>
                  <a:pt x="836" y="148"/>
                  <a:pt x="836" y="148"/>
                </a:cubicBezTo>
                <a:cubicBezTo>
                  <a:pt x="841" y="144"/>
                  <a:pt x="841" y="144"/>
                  <a:pt x="841" y="144"/>
                </a:cubicBezTo>
                <a:cubicBezTo>
                  <a:pt x="841" y="143"/>
                  <a:pt x="839" y="148"/>
                  <a:pt x="842" y="142"/>
                </a:cubicBezTo>
                <a:cubicBezTo>
                  <a:pt x="844" y="143"/>
                  <a:pt x="844" y="143"/>
                  <a:pt x="844" y="143"/>
                </a:cubicBezTo>
                <a:cubicBezTo>
                  <a:pt x="845" y="138"/>
                  <a:pt x="845" y="138"/>
                  <a:pt x="845" y="138"/>
                </a:cubicBezTo>
                <a:cubicBezTo>
                  <a:pt x="848" y="137"/>
                  <a:pt x="848" y="137"/>
                  <a:pt x="848" y="137"/>
                </a:cubicBezTo>
                <a:cubicBezTo>
                  <a:pt x="850" y="134"/>
                  <a:pt x="850" y="134"/>
                  <a:pt x="850" y="134"/>
                </a:cubicBezTo>
                <a:cubicBezTo>
                  <a:pt x="854" y="133"/>
                  <a:pt x="854" y="133"/>
                  <a:pt x="854" y="133"/>
                </a:cubicBezTo>
                <a:cubicBezTo>
                  <a:pt x="855" y="130"/>
                  <a:pt x="855" y="130"/>
                  <a:pt x="855" y="130"/>
                </a:cubicBezTo>
                <a:cubicBezTo>
                  <a:pt x="859" y="130"/>
                  <a:pt x="859" y="130"/>
                  <a:pt x="859" y="130"/>
                </a:cubicBezTo>
                <a:cubicBezTo>
                  <a:pt x="862" y="127"/>
                  <a:pt x="862" y="127"/>
                  <a:pt x="862" y="127"/>
                </a:cubicBezTo>
                <a:cubicBezTo>
                  <a:pt x="864" y="127"/>
                  <a:pt x="853" y="131"/>
                  <a:pt x="866" y="126"/>
                </a:cubicBezTo>
                <a:cubicBezTo>
                  <a:pt x="866" y="126"/>
                  <a:pt x="868" y="126"/>
                  <a:pt x="865" y="125"/>
                </a:cubicBezTo>
                <a:cubicBezTo>
                  <a:pt x="867" y="121"/>
                  <a:pt x="867" y="121"/>
                  <a:pt x="867" y="121"/>
                </a:cubicBezTo>
                <a:cubicBezTo>
                  <a:pt x="871" y="120"/>
                  <a:pt x="871" y="120"/>
                  <a:pt x="871" y="120"/>
                </a:cubicBezTo>
                <a:cubicBezTo>
                  <a:pt x="875" y="116"/>
                  <a:pt x="875" y="116"/>
                  <a:pt x="875" y="116"/>
                </a:cubicBezTo>
                <a:cubicBezTo>
                  <a:pt x="876" y="114"/>
                  <a:pt x="876" y="114"/>
                  <a:pt x="876" y="114"/>
                </a:cubicBezTo>
                <a:cubicBezTo>
                  <a:pt x="882" y="111"/>
                  <a:pt x="882" y="111"/>
                  <a:pt x="882" y="111"/>
                </a:cubicBezTo>
                <a:cubicBezTo>
                  <a:pt x="884" y="107"/>
                  <a:pt x="884" y="107"/>
                  <a:pt x="884" y="107"/>
                </a:cubicBezTo>
                <a:cubicBezTo>
                  <a:pt x="891" y="103"/>
                  <a:pt x="891" y="103"/>
                  <a:pt x="891" y="103"/>
                </a:cubicBezTo>
                <a:cubicBezTo>
                  <a:pt x="891" y="100"/>
                  <a:pt x="891" y="100"/>
                  <a:pt x="891" y="100"/>
                </a:cubicBezTo>
                <a:cubicBezTo>
                  <a:pt x="894" y="100"/>
                  <a:pt x="894" y="100"/>
                  <a:pt x="894" y="100"/>
                </a:cubicBezTo>
                <a:cubicBezTo>
                  <a:pt x="898" y="96"/>
                  <a:pt x="898" y="96"/>
                  <a:pt x="898" y="96"/>
                </a:cubicBezTo>
                <a:cubicBezTo>
                  <a:pt x="901" y="96"/>
                  <a:pt x="901" y="96"/>
                  <a:pt x="901" y="96"/>
                </a:cubicBezTo>
                <a:cubicBezTo>
                  <a:pt x="900" y="96"/>
                  <a:pt x="900" y="96"/>
                  <a:pt x="900" y="96"/>
                </a:cubicBezTo>
                <a:cubicBezTo>
                  <a:pt x="900" y="94"/>
                  <a:pt x="900" y="94"/>
                  <a:pt x="900" y="94"/>
                </a:cubicBezTo>
                <a:cubicBezTo>
                  <a:pt x="901" y="94"/>
                  <a:pt x="901" y="94"/>
                  <a:pt x="901" y="94"/>
                </a:cubicBezTo>
                <a:cubicBezTo>
                  <a:pt x="901" y="95"/>
                  <a:pt x="902" y="93"/>
                  <a:pt x="901" y="95"/>
                </a:cubicBezTo>
                <a:cubicBezTo>
                  <a:pt x="903" y="94"/>
                  <a:pt x="903" y="94"/>
                  <a:pt x="903" y="94"/>
                </a:cubicBezTo>
                <a:cubicBezTo>
                  <a:pt x="901" y="93"/>
                  <a:pt x="901" y="93"/>
                  <a:pt x="901" y="93"/>
                </a:cubicBezTo>
                <a:cubicBezTo>
                  <a:pt x="908" y="90"/>
                  <a:pt x="908" y="90"/>
                  <a:pt x="908" y="90"/>
                </a:cubicBezTo>
                <a:cubicBezTo>
                  <a:pt x="910" y="90"/>
                  <a:pt x="910" y="90"/>
                  <a:pt x="910" y="90"/>
                </a:cubicBezTo>
                <a:cubicBezTo>
                  <a:pt x="910" y="94"/>
                  <a:pt x="914" y="86"/>
                  <a:pt x="910" y="94"/>
                </a:cubicBezTo>
                <a:cubicBezTo>
                  <a:pt x="913" y="98"/>
                  <a:pt x="913" y="98"/>
                  <a:pt x="913" y="98"/>
                </a:cubicBezTo>
                <a:cubicBezTo>
                  <a:pt x="912" y="98"/>
                  <a:pt x="912" y="98"/>
                  <a:pt x="912" y="98"/>
                </a:cubicBezTo>
                <a:cubicBezTo>
                  <a:pt x="912" y="100"/>
                  <a:pt x="912" y="100"/>
                  <a:pt x="912" y="100"/>
                </a:cubicBezTo>
                <a:cubicBezTo>
                  <a:pt x="908" y="99"/>
                  <a:pt x="908" y="99"/>
                  <a:pt x="908" y="99"/>
                </a:cubicBezTo>
                <a:cubicBezTo>
                  <a:pt x="902" y="104"/>
                  <a:pt x="902" y="104"/>
                  <a:pt x="902" y="104"/>
                </a:cubicBezTo>
                <a:cubicBezTo>
                  <a:pt x="899" y="102"/>
                  <a:pt x="899" y="102"/>
                  <a:pt x="899" y="102"/>
                </a:cubicBezTo>
                <a:cubicBezTo>
                  <a:pt x="899" y="102"/>
                  <a:pt x="899" y="102"/>
                  <a:pt x="899" y="102"/>
                </a:cubicBezTo>
                <a:cubicBezTo>
                  <a:pt x="899" y="105"/>
                  <a:pt x="899" y="105"/>
                  <a:pt x="899" y="105"/>
                </a:cubicBezTo>
                <a:cubicBezTo>
                  <a:pt x="898" y="105"/>
                  <a:pt x="896" y="104"/>
                  <a:pt x="895" y="105"/>
                </a:cubicBezTo>
                <a:cubicBezTo>
                  <a:pt x="899" y="108"/>
                  <a:pt x="899" y="108"/>
                  <a:pt x="899" y="108"/>
                </a:cubicBezTo>
                <a:cubicBezTo>
                  <a:pt x="903" y="105"/>
                  <a:pt x="903" y="105"/>
                  <a:pt x="903" y="105"/>
                </a:cubicBezTo>
                <a:cubicBezTo>
                  <a:pt x="909" y="109"/>
                  <a:pt x="890" y="102"/>
                  <a:pt x="911" y="109"/>
                </a:cubicBezTo>
                <a:cubicBezTo>
                  <a:pt x="913" y="104"/>
                  <a:pt x="913" y="104"/>
                  <a:pt x="913" y="104"/>
                </a:cubicBezTo>
                <a:cubicBezTo>
                  <a:pt x="915" y="109"/>
                  <a:pt x="915" y="109"/>
                  <a:pt x="915" y="109"/>
                </a:cubicBezTo>
                <a:cubicBezTo>
                  <a:pt x="913" y="114"/>
                  <a:pt x="913" y="108"/>
                  <a:pt x="903" y="112"/>
                </a:cubicBezTo>
                <a:cubicBezTo>
                  <a:pt x="892" y="121"/>
                  <a:pt x="892" y="121"/>
                  <a:pt x="892" y="121"/>
                </a:cubicBezTo>
                <a:cubicBezTo>
                  <a:pt x="890" y="123"/>
                  <a:pt x="890" y="123"/>
                  <a:pt x="890" y="123"/>
                </a:cubicBezTo>
                <a:cubicBezTo>
                  <a:pt x="886" y="126"/>
                  <a:pt x="886" y="126"/>
                  <a:pt x="886" y="126"/>
                </a:cubicBezTo>
                <a:cubicBezTo>
                  <a:pt x="885" y="129"/>
                  <a:pt x="885" y="129"/>
                  <a:pt x="885" y="129"/>
                </a:cubicBezTo>
                <a:cubicBezTo>
                  <a:pt x="879" y="132"/>
                  <a:pt x="879" y="132"/>
                  <a:pt x="879" y="132"/>
                </a:cubicBezTo>
                <a:cubicBezTo>
                  <a:pt x="877" y="137"/>
                  <a:pt x="877" y="137"/>
                  <a:pt x="877" y="137"/>
                </a:cubicBezTo>
                <a:cubicBezTo>
                  <a:pt x="869" y="141"/>
                  <a:pt x="869" y="141"/>
                  <a:pt x="869" y="141"/>
                </a:cubicBezTo>
                <a:cubicBezTo>
                  <a:pt x="868" y="144"/>
                  <a:pt x="868" y="144"/>
                  <a:pt x="868" y="144"/>
                </a:cubicBezTo>
                <a:cubicBezTo>
                  <a:pt x="867" y="143"/>
                  <a:pt x="867" y="143"/>
                  <a:pt x="867" y="143"/>
                </a:cubicBezTo>
                <a:cubicBezTo>
                  <a:pt x="857" y="151"/>
                  <a:pt x="857" y="151"/>
                  <a:pt x="857" y="151"/>
                </a:cubicBezTo>
                <a:cubicBezTo>
                  <a:pt x="855" y="151"/>
                  <a:pt x="855" y="151"/>
                  <a:pt x="855" y="151"/>
                </a:cubicBezTo>
                <a:cubicBezTo>
                  <a:pt x="855" y="153"/>
                  <a:pt x="855" y="153"/>
                  <a:pt x="855" y="153"/>
                </a:cubicBezTo>
                <a:cubicBezTo>
                  <a:pt x="854" y="154"/>
                  <a:pt x="849" y="156"/>
                  <a:pt x="851" y="157"/>
                </a:cubicBezTo>
                <a:cubicBezTo>
                  <a:pt x="843" y="162"/>
                  <a:pt x="843" y="162"/>
                  <a:pt x="843" y="162"/>
                </a:cubicBezTo>
                <a:cubicBezTo>
                  <a:pt x="840" y="165"/>
                  <a:pt x="839" y="165"/>
                  <a:pt x="836" y="170"/>
                </a:cubicBezTo>
                <a:cubicBezTo>
                  <a:pt x="841" y="170"/>
                  <a:pt x="841" y="170"/>
                  <a:pt x="841" y="170"/>
                </a:cubicBezTo>
                <a:cubicBezTo>
                  <a:pt x="849" y="165"/>
                  <a:pt x="849" y="165"/>
                  <a:pt x="849" y="165"/>
                </a:cubicBezTo>
                <a:cubicBezTo>
                  <a:pt x="852" y="164"/>
                  <a:pt x="849" y="175"/>
                  <a:pt x="851" y="161"/>
                </a:cubicBezTo>
                <a:cubicBezTo>
                  <a:pt x="853" y="163"/>
                  <a:pt x="853" y="163"/>
                  <a:pt x="853" y="163"/>
                </a:cubicBezTo>
                <a:cubicBezTo>
                  <a:pt x="849" y="169"/>
                  <a:pt x="849" y="169"/>
                  <a:pt x="849" y="169"/>
                </a:cubicBezTo>
                <a:cubicBezTo>
                  <a:pt x="845" y="170"/>
                  <a:pt x="845" y="170"/>
                  <a:pt x="845" y="170"/>
                </a:cubicBezTo>
                <a:cubicBezTo>
                  <a:pt x="844" y="177"/>
                  <a:pt x="844" y="177"/>
                  <a:pt x="844" y="177"/>
                </a:cubicBezTo>
                <a:cubicBezTo>
                  <a:pt x="840" y="178"/>
                  <a:pt x="840" y="178"/>
                  <a:pt x="840" y="178"/>
                </a:cubicBezTo>
                <a:cubicBezTo>
                  <a:pt x="819" y="198"/>
                  <a:pt x="819" y="198"/>
                  <a:pt x="819" y="198"/>
                </a:cubicBezTo>
                <a:cubicBezTo>
                  <a:pt x="817" y="199"/>
                  <a:pt x="817" y="199"/>
                  <a:pt x="817" y="199"/>
                </a:cubicBezTo>
                <a:cubicBezTo>
                  <a:pt x="817" y="200"/>
                  <a:pt x="817" y="200"/>
                  <a:pt x="817" y="200"/>
                </a:cubicBezTo>
                <a:cubicBezTo>
                  <a:pt x="818" y="201"/>
                  <a:pt x="818" y="201"/>
                  <a:pt x="818" y="201"/>
                </a:cubicBezTo>
                <a:cubicBezTo>
                  <a:pt x="826" y="197"/>
                  <a:pt x="826" y="197"/>
                  <a:pt x="826" y="197"/>
                </a:cubicBezTo>
                <a:cubicBezTo>
                  <a:pt x="828" y="193"/>
                  <a:pt x="828" y="193"/>
                  <a:pt x="828" y="193"/>
                </a:cubicBezTo>
                <a:cubicBezTo>
                  <a:pt x="834" y="189"/>
                  <a:pt x="834" y="189"/>
                  <a:pt x="834" y="189"/>
                </a:cubicBezTo>
                <a:cubicBezTo>
                  <a:pt x="837" y="185"/>
                  <a:pt x="837" y="185"/>
                  <a:pt x="837" y="185"/>
                </a:cubicBezTo>
                <a:cubicBezTo>
                  <a:pt x="838" y="185"/>
                  <a:pt x="840" y="184"/>
                  <a:pt x="841" y="185"/>
                </a:cubicBezTo>
                <a:cubicBezTo>
                  <a:pt x="837" y="189"/>
                  <a:pt x="837" y="189"/>
                  <a:pt x="837" y="189"/>
                </a:cubicBezTo>
                <a:cubicBezTo>
                  <a:pt x="837" y="189"/>
                  <a:pt x="833" y="187"/>
                  <a:pt x="835" y="191"/>
                </a:cubicBezTo>
                <a:cubicBezTo>
                  <a:pt x="831" y="193"/>
                  <a:pt x="831" y="193"/>
                  <a:pt x="831" y="193"/>
                </a:cubicBezTo>
                <a:cubicBezTo>
                  <a:pt x="821" y="202"/>
                  <a:pt x="821" y="202"/>
                  <a:pt x="821" y="202"/>
                </a:cubicBezTo>
                <a:cubicBezTo>
                  <a:pt x="820" y="203"/>
                  <a:pt x="828" y="195"/>
                  <a:pt x="820" y="206"/>
                </a:cubicBezTo>
                <a:cubicBezTo>
                  <a:pt x="817" y="204"/>
                  <a:pt x="817" y="204"/>
                  <a:pt x="817" y="204"/>
                </a:cubicBezTo>
                <a:cubicBezTo>
                  <a:pt x="813" y="206"/>
                  <a:pt x="813" y="206"/>
                  <a:pt x="813" y="206"/>
                </a:cubicBezTo>
                <a:cubicBezTo>
                  <a:pt x="814" y="208"/>
                  <a:pt x="814" y="208"/>
                  <a:pt x="814" y="208"/>
                </a:cubicBezTo>
                <a:cubicBezTo>
                  <a:pt x="808" y="211"/>
                  <a:pt x="808" y="211"/>
                  <a:pt x="808" y="211"/>
                </a:cubicBezTo>
                <a:cubicBezTo>
                  <a:pt x="811" y="213"/>
                  <a:pt x="815" y="204"/>
                  <a:pt x="803" y="211"/>
                </a:cubicBezTo>
                <a:cubicBezTo>
                  <a:pt x="802" y="215"/>
                  <a:pt x="802" y="215"/>
                  <a:pt x="802" y="215"/>
                </a:cubicBezTo>
                <a:cubicBezTo>
                  <a:pt x="795" y="219"/>
                  <a:pt x="795" y="219"/>
                  <a:pt x="795" y="219"/>
                </a:cubicBezTo>
                <a:cubicBezTo>
                  <a:pt x="769" y="238"/>
                  <a:pt x="769" y="238"/>
                  <a:pt x="769" y="238"/>
                </a:cubicBezTo>
                <a:cubicBezTo>
                  <a:pt x="760" y="245"/>
                  <a:pt x="760" y="245"/>
                  <a:pt x="760" y="245"/>
                </a:cubicBezTo>
                <a:cubicBezTo>
                  <a:pt x="742" y="258"/>
                  <a:pt x="742" y="258"/>
                  <a:pt x="742" y="258"/>
                </a:cubicBezTo>
                <a:cubicBezTo>
                  <a:pt x="737" y="260"/>
                  <a:pt x="737" y="260"/>
                  <a:pt x="737" y="260"/>
                </a:cubicBezTo>
                <a:cubicBezTo>
                  <a:pt x="729" y="265"/>
                  <a:pt x="729" y="265"/>
                  <a:pt x="729" y="265"/>
                </a:cubicBezTo>
                <a:cubicBezTo>
                  <a:pt x="729" y="263"/>
                  <a:pt x="739" y="261"/>
                  <a:pt x="725" y="267"/>
                </a:cubicBezTo>
                <a:cubicBezTo>
                  <a:pt x="722" y="270"/>
                  <a:pt x="722" y="270"/>
                  <a:pt x="722" y="270"/>
                </a:cubicBezTo>
                <a:cubicBezTo>
                  <a:pt x="725" y="271"/>
                  <a:pt x="725" y="271"/>
                  <a:pt x="725" y="271"/>
                </a:cubicBezTo>
                <a:cubicBezTo>
                  <a:pt x="723" y="269"/>
                  <a:pt x="724" y="272"/>
                  <a:pt x="721" y="273"/>
                </a:cubicBezTo>
                <a:cubicBezTo>
                  <a:pt x="720" y="272"/>
                  <a:pt x="720" y="272"/>
                  <a:pt x="720" y="272"/>
                </a:cubicBezTo>
                <a:cubicBezTo>
                  <a:pt x="714" y="277"/>
                  <a:pt x="714" y="277"/>
                  <a:pt x="714" y="277"/>
                </a:cubicBezTo>
                <a:cubicBezTo>
                  <a:pt x="712" y="278"/>
                  <a:pt x="713" y="273"/>
                  <a:pt x="709" y="281"/>
                </a:cubicBezTo>
                <a:cubicBezTo>
                  <a:pt x="710" y="283"/>
                  <a:pt x="710" y="283"/>
                  <a:pt x="710" y="283"/>
                </a:cubicBezTo>
                <a:cubicBezTo>
                  <a:pt x="706" y="286"/>
                  <a:pt x="706" y="286"/>
                  <a:pt x="706" y="286"/>
                </a:cubicBezTo>
                <a:cubicBezTo>
                  <a:pt x="707" y="281"/>
                  <a:pt x="707" y="281"/>
                  <a:pt x="707" y="281"/>
                </a:cubicBezTo>
                <a:cubicBezTo>
                  <a:pt x="705" y="282"/>
                  <a:pt x="705" y="282"/>
                  <a:pt x="705" y="282"/>
                </a:cubicBezTo>
                <a:cubicBezTo>
                  <a:pt x="702" y="286"/>
                  <a:pt x="702" y="286"/>
                  <a:pt x="702" y="286"/>
                </a:cubicBezTo>
                <a:cubicBezTo>
                  <a:pt x="704" y="289"/>
                  <a:pt x="704" y="289"/>
                  <a:pt x="704" y="289"/>
                </a:cubicBezTo>
                <a:cubicBezTo>
                  <a:pt x="700" y="291"/>
                  <a:pt x="700" y="291"/>
                  <a:pt x="700" y="291"/>
                </a:cubicBezTo>
                <a:cubicBezTo>
                  <a:pt x="697" y="292"/>
                  <a:pt x="697" y="292"/>
                  <a:pt x="697" y="292"/>
                </a:cubicBezTo>
                <a:cubicBezTo>
                  <a:pt x="682" y="302"/>
                  <a:pt x="682" y="302"/>
                  <a:pt x="682" y="302"/>
                </a:cubicBezTo>
                <a:cubicBezTo>
                  <a:pt x="680" y="304"/>
                  <a:pt x="680" y="304"/>
                  <a:pt x="680" y="304"/>
                </a:cubicBezTo>
                <a:cubicBezTo>
                  <a:pt x="685" y="303"/>
                  <a:pt x="685" y="303"/>
                  <a:pt x="685" y="303"/>
                </a:cubicBezTo>
                <a:cubicBezTo>
                  <a:pt x="696" y="297"/>
                  <a:pt x="696" y="297"/>
                  <a:pt x="696" y="297"/>
                </a:cubicBezTo>
                <a:cubicBezTo>
                  <a:pt x="697" y="295"/>
                  <a:pt x="697" y="295"/>
                  <a:pt x="697" y="295"/>
                </a:cubicBezTo>
                <a:cubicBezTo>
                  <a:pt x="703" y="292"/>
                  <a:pt x="703" y="292"/>
                  <a:pt x="703" y="292"/>
                </a:cubicBezTo>
                <a:cubicBezTo>
                  <a:pt x="708" y="292"/>
                  <a:pt x="708" y="292"/>
                  <a:pt x="708" y="292"/>
                </a:cubicBezTo>
                <a:cubicBezTo>
                  <a:pt x="715" y="287"/>
                  <a:pt x="715" y="287"/>
                  <a:pt x="715" y="287"/>
                </a:cubicBezTo>
                <a:cubicBezTo>
                  <a:pt x="719" y="287"/>
                  <a:pt x="719" y="287"/>
                  <a:pt x="719" y="287"/>
                </a:cubicBezTo>
                <a:cubicBezTo>
                  <a:pt x="720" y="283"/>
                  <a:pt x="720" y="283"/>
                  <a:pt x="720" y="283"/>
                </a:cubicBezTo>
                <a:cubicBezTo>
                  <a:pt x="728" y="280"/>
                  <a:pt x="728" y="280"/>
                  <a:pt x="728" y="280"/>
                </a:cubicBezTo>
                <a:cubicBezTo>
                  <a:pt x="732" y="277"/>
                  <a:pt x="732" y="277"/>
                  <a:pt x="732" y="277"/>
                </a:cubicBezTo>
                <a:cubicBezTo>
                  <a:pt x="732" y="276"/>
                  <a:pt x="726" y="281"/>
                  <a:pt x="733" y="275"/>
                </a:cubicBezTo>
                <a:cubicBezTo>
                  <a:pt x="736" y="277"/>
                  <a:pt x="736" y="277"/>
                  <a:pt x="736" y="277"/>
                </a:cubicBezTo>
                <a:cubicBezTo>
                  <a:pt x="738" y="275"/>
                  <a:pt x="738" y="275"/>
                  <a:pt x="738" y="275"/>
                </a:cubicBezTo>
                <a:cubicBezTo>
                  <a:pt x="735" y="274"/>
                  <a:pt x="735" y="274"/>
                  <a:pt x="735" y="274"/>
                </a:cubicBezTo>
                <a:cubicBezTo>
                  <a:pt x="737" y="272"/>
                  <a:pt x="737" y="272"/>
                  <a:pt x="737" y="272"/>
                </a:cubicBezTo>
                <a:cubicBezTo>
                  <a:pt x="738" y="274"/>
                  <a:pt x="738" y="274"/>
                  <a:pt x="738" y="274"/>
                </a:cubicBezTo>
                <a:cubicBezTo>
                  <a:pt x="743" y="272"/>
                  <a:pt x="743" y="272"/>
                  <a:pt x="743" y="272"/>
                </a:cubicBezTo>
                <a:cubicBezTo>
                  <a:pt x="746" y="268"/>
                  <a:pt x="746" y="268"/>
                  <a:pt x="746" y="268"/>
                </a:cubicBezTo>
                <a:cubicBezTo>
                  <a:pt x="749" y="268"/>
                  <a:pt x="749" y="268"/>
                  <a:pt x="749" y="268"/>
                </a:cubicBezTo>
                <a:cubicBezTo>
                  <a:pt x="751" y="264"/>
                  <a:pt x="751" y="264"/>
                  <a:pt x="751" y="264"/>
                </a:cubicBezTo>
                <a:cubicBezTo>
                  <a:pt x="756" y="263"/>
                  <a:pt x="756" y="263"/>
                  <a:pt x="756" y="263"/>
                </a:cubicBezTo>
                <a:cubicBezTo>
                  <a:pt x="757" y="260"/>
                  <a:pt x="757" y="260"/>
                  <a:pt x="757" y="260"/>
                </a:cubicBezTo>
                <a:cubicBezTo>
                  <a:pt x="765" y="257"/>
                  <a:pt x="765" y="257"/>
                  <a:pt x="765" y="257"/>
                </a:cubicBezTo>
                <a:cubicBezTo>
                  <a:pt x="771" y="252"/>
                  <a:pt x="771" y="252"/>
                  <a:pt x="771" y="252"/>
                </a:cubicBezTo>
                <a:cubicBezTo>
                  <a:pt x="771" y="251"/>
                  <a:pt x="762" y="260"/>
                  <a:pt x="775" y="250"/>
                </a:cubicBezTo>
                <a:cubicBezTo>
                  <a:pt x="774" y="253"/>
                  <a:pt x="774" y="253"/>
                  <a:pt x="774" y="253"/>
                </a:cubicBezTo>
                <a:cubicBezTo>
                  <a:pt x="775" y="254"/>
                  <a:pt x="775" y="254"/>
                  <a:pt x="775" y="254"/>
                </a:cubicBezTo>
                <a:cubicBezTo>
                  <a:pt x="776" y="252"/>
                  <a:pt x="776" y="252"/>
                  <a:pt x="776" y="252"/>
                </a:cubicBezTo>
                <a:cubicBezTo>
                  <a:pt x="781" y="254"/>
                  <a:pt x="781" y="254"/>
                  <a:pt x="781" y="254"/>
                </a:cubicBezTo>
                <a:cubicBezTo>
                  <a:pt x="781" y="250"/>
                  <a:pt x="781" y="250"/>
                  <a:pt x="781" y="250"/>
                </a:cubicBezTo>
                <a:cubicBezTo>
                  <a:pt x="779" y="248"/>
                  <a:pt x="779" y="248"/>
                  <a:pt x="779" y="248"/>
                </a:cubicBezTo>
                <a:cubicBezTo>
                  <a:pt x="779" y="247"/>
                  <a:pt x="771" y="254"/>
                  <a:pt x="781" y="246"/>
                </a:cubicBezTo>
                <a:cubicBezTo>
                  <a:pt x="791" y="238"/>
                  <a:pt x="791" y="238"/>
                  <a:pt x="791" y="238"/>
                </a:cubicBezTo>
                <a:cubicBezTo>
                  <a:pt x="795" y="237"/>
                  <a:pt x="795" y="237"/>
                  <a:pt x="795" y="237"/>
                </a:cubicBezTo>
                <a:cubicBezTo>
                  <a:pt x="798" y="233"/>
                  <a:pt x="798" y="233"/>
                  <a:pt x="798" y="233"/>
                </a:cubicBezTo>
                <a:cubicBezTo>
                  <a:pt x="801" y="233"/>
                  <a:pt x="801" y="233"/>
                  <a:pt x="801" y="233"/>
                </a:cubicBezTo>
                <a:cubicBezTo>
                  <a:pt x="801" y="231"/>
                  <a:pt x="801" y="231"/>
                  <a:pt x="801" y="231"/>
                </a:cubicBezTo>
                <a:cubicBezTo>
                  <a:pt x="802" y="226"/>
                  <a:pt x="808" y="235"/>
                  <a:pt x="808" y="227"/>
                </a:cubicBezTo>
                <a:cubicBezTo>
                  <a:pt x="809" y="224"/>
                  <a:pt x="809" y="224"/>
                  <a:pt x="809" y="224"/>
                </a:cubicBezTo>
                <a:cubicBezTo>
                  <a:pt x="812" y="224"/>
                  <a:pt x="812" y="224"/>
                  <a:pt x="812" y="224"/>
                </a:cubicBezTo>
                <a:cubicBezTo>
                  <a:pt x="811" y="225"/>
                  <a:pt x="811" y="225"/>
                  <a:pt x="811" y="225"/>
                </a:cubicBezTo>
                <a:cubicBezTo>
                  <a:pt x="812" y="225"/>
                  <a:pt x="810" y="222"/>
                  <a:pt x="812" y="226"/>
                </a:cubicBezTo>
                <a:cubicBezTo>
                  <a:pt x="814" y="224"/>
                  <a:pt x="814" y="224"/>
                  <a:pt x="814" y="224"/>
                </a:cubicBezTo>
                <a:cubicBezTo>
                  <a:pt x="813" y="223"/>
                  <a:pt x="813" y="223"/>
                  <a:pt x="813" y="223"/>
                </a:cubicBezTo>
                <a:cubicBezTo>
                  <a:pt x="821" y="216"/>
                  <a:pt x="821" y="216"/>
                  <a:pt x="821" y="216"/>
                </a:cubicBezTo>
                <a:cubicBezTo>
                  <a:pt x="824" y="215"/>
                  <a:pt x="824" y="215"/>
                  <a:pt x="824" y="215"/>
                </a:cubicBezTo>
                <a:cubicBezTo>
                  <a:pt x="826" y="212"/>
                  <a:pt x="826" y="212"/>
                  <a:pt x="826" y="212"/>
                </a:cubicBezTo>
                <a:cubicBezTo>
                  <a:pt x="828" y="213"/>
                  <a:pt x="831" y="208"/>
                  <a:pt x="833" y="212"/>
                </a:cubicBezTo>
                <a:cubicBezTo>
                  <a:pt x="833" y="206"/>
                  <a:pt x="833" y="206"/>
                  <a:pt x="833" y="206"/>
                </a:cubicBezTo>
                <a:cubicBezTo>
                  <a:pt x="834" y="203"/>
                  <a:pt x="835" y="211"/>
                  <a:pt x="839" y="203"/>
                </a:cubicBezTo>
                <a:cubicBezTo>
                  <a:pt x="841" y="203"/>
                  <a:pt x="841" y="203"/>
                  <a:pt x="841" y="203"/>
                </a:cubicBezTo>
                <a:cubicBezTo>
                  <a:pt x="841" y="204"/>
                  <a:pt x="841" y="204"/>
                  <a:pt x="841" y="204"/>
                </a:cubicBezTo>
                <a:cubicBezTo>
                  <a:pt x="843" y="203"/>
                  <a:pt x="843" y="203"/>
                  <a:pt x="843" y="203"/>
                </a:cubicBezTo>
                <a:cubicBezTo>
                  <a:pt x="841" y="201"/>
                  <a:pt x="841" y="201"/>
                  <a:pt x="841" y="201"/>
                </a:cubicBezTo>
                <a:cubicBezTo>
                  <a:pt x="841" y="199"/>
                  <a:pt x="841" y="199"/>
                  <a:pt x="841" y="199"/>
                </a:cubicBezTo>
                <a:cubicBezTo>
                  <a:pt x="846" y="198"/>
                  <a:pt x="846" y="198"/>
                  <a:pt x="846" y="198"/>
                </a:cubicBezTo>
                <a:cubicBezTo>
                  <a:pt x="846" y="196"/>
                  <a:pt x="846" y="196"/>
                  <a:pt x="846" y="196"/>
                </a:cubicBezTo>
                <a:cubicBezTo>
                  <a:pt x="851" y="198"/>
                  <a:pt x="851" y="198"/>
                  <a:pt x="851" y="198"/>
                </a:cubicBezTo>
                <a:cubicBezTo>
                  <a:pt x="852" y="197"/>
                  <a:pt x="848" y="201"/>
                  <a:pt x="853" y="197"/>
                </a:cubicBezTo>
                <a:cubicBezTo>
                  <a:pt x="850" y="194"/>
                  <a:pt x="850" y="194"/>
                  <a:pt x="850" y="194"/>
                </a:cubicBezTo>
                <a:cubicBezTo>
                  <a:pt x="859" y="189"/>
                  <a:pt x="859" y="189"/>
                  <a:pt x="859" y="189"/>
                </a:cubicBezTo>
                <a:cubicBezTo>
                  <a:pt x="859" y="185"/>
                  <a:pt x="859" y="185"/>
                  <a:pt x="859" y="185"/>
                </a:cubicBezTo>
                <a:cubicBezTo>
                  <a:pt x="865" y="183"/>
                  <a:pt x="865" y="183"/>
                  <a:pt x="865" y="183"/>
                </a:cubicBezTo>
                <a:cubicBezTo>
                  <a:pt x="866" y="180"/>
                  <a:pt x="866" y="180"/>
                  <a:pt x="866" y="180"/>
                </a:cubicBezTo>
                <a:cubicBezTo>
                  <a:pt x="872" y="177"/>
                  <a:pt x="872" y="177"/>
                  <a:pt x="872" y="177"/>
                </a:cubicBezTo>
                <a:cubicBezTo>
                  <a:pt x="879" y="178"/>
                  <a:pt x="879" y="178"/>
                  <a:pt x="879" y="178"/>
                </a:cubicBezTo>
                <a:cubicBezTo>
                  <a:pt x="880" y="178"/>
                  <a:pt x="880" y="178"/>
                  <a:pt x="880" y="178"/>
                </a:cubicBezTo>
                <a:cubicBezTo>
                  <a:pt x="879" y="181"/>
                  <a:pt x="879" y="181"/>
                  <a:pt x="879" y="181"/>
                </a:cubicBezTo>
                <a:cubicBezTo>
                  <a:pt x="875" y="180"/>
                  <a:pt x="875" y="180"/>
                  <a:pt x="875" y="180"/>
                </a:cubicBezTo>
                <a:cubicBezTo>
                  <a:pt x="872" y="182"/>
                  <a:pt x="872" y="182"/>
                  <a:pt x="872" y="182"/>
                </a:cubicBezTo>
                <a:cubicBezTo>
                  <a:pt x="874" y="188"/>
                  <a:pt x="871" y="180"/>
                  <a:pt x="879" y="183"/>
                </a:cubicBezTo>
                <a:cubicBezTo>
                  <a:pt x="879" y="184"/>
                  <a:pt x="879" y="184"/>
                  <a:pt x="879" y="184"/>
                </a:cubicBezTo>
                <a:cubicBezTo>
                  <a:pt x="880" y="185"/>
                  <a:pt x="880" y="185"/>
                  <a:pt x="880" y="185"/>
                </a:cubicBezTo>
                <a:cubicBezTo>
                  <a:pt x="881" y="185"/>
                  <a:pt x="887" y="190"/>
                  <a:pt x="882" y="182"/>
                </a:cubicBezTo>
                <a:cubicBezTo>
                  <a:pt x="887" y="182"/>
                  <a:pt x="887" y="182"/>
                  <a:pt x="887" y="182"/>
                </a:cubicBezTo>
                <a:cubicBezTo>
                  <a:pt x="885" y="183"/>
                  <a:pt x="885" y="183"/>
                  <a:pt x="885" y="183"/>
                </a:cubicBezTo>
                <a:cubicBezTo>
                  <a:pt x="884" y="187"/>
                  <a:pt x="884" y="187"/>
                  <a:pt x="884" y="187"/>
                </a:cubicBezTo>
                <a:cubicBezTo>
                  <a:pt x="883" y="187"/>
                  <a:pt x="886" y="188"/>
                  <a:pt x="882" y="187"/>
                </a:cubicBezTo>
                <a:cubicBezTo>
                  <a:pt x="881" y="188"/>
                  <a:pt x="881" y="188"/>
                  <a:pt x="881" y="188"/>
                </a:cubicBezTo>
                <a:cubicBezTo>
                  <a:pt x="882" y="191"/>
                  <a:pt x="882" y="191"/>
                  <a:pt x="882" y="191"/>
                </a:cubicBezTo>
                <a:cubicBezTo>
                  <a:pt x="882" y="194"/>
                  <a:pt x="882" y="194"/>
                  <a:pt x="882" y="194"/>
                </a:cubicBezTo>
                <a:cubicBezTo>
                  <a:pt x="881" y="194"/>
                  <a:pt x="881" y="194"/>
                  <a:pt x="881" y="194"/>
                </a:cubicBezTo>
                <a:cubicBezTo>
                  <a:pt x="881" y="197"/>
                  <a:pt x="881" y="197"/>
                  <a:pt x="881" y="197"/>
                </a:cubicBezTo>
                <a:cubicBezTo>
                  <a:pt x="883" y="199"/>
                  <a:pt x="883" y="199"/>
                  <a:pt x="883" y="199"/>
                </a:cubicBezTo>
                <a:cubicBezTo>
                  <a:pt x="886" y="193"/>
                  <a:pt x="886" y="193"/>
                  <a:pt x="886" y="193"/>
                </a:cubicBezTo>
                <a:cubicBezTo>
                  <a:pt x="891" y="195"/>
                  <a:pt x="891" y="195"/>
                  <a:pt x="891" y="195"/>
                </a:cubicBezTo>
                <a:cubicBezTo>
                  <a:pt x="889" y="198"/>
                  <a:pt x="889" y="198"/>
                  <a:pt x="889" y="198"/>
                </a:cubicBezTo>
                <a:cubicBezTo>
                  <a:pt x="884" y="198"/>
                  <a:pt x="884" y="198"/>
                  <a:pt x="884" y="198"/>
                </a:cubicBezTo>
                <a:cubicBezTo>
                  <a:pt x="884" y="199"/>
                  <a:pt x="887" y="195"/>
                  <a:pt x="884" y="200"/>
                </a:cubicBezTo>
                <a:cubicBezTo>
                  <a:pt x="882" y="198"/>
                  <a:pt x="882" y="198"/>
                  <a:pt x="882" y="198"/>
                </a:cubicBezTo>
                <a:cubicBezTo>
                  <a:pt x="876" y="201"/>
                  <a:pt x="876" y="201"/>
                  <a:pt x="876" y="201"/>
                </a:cubicBezTo>
                <a:cubicBezTo>
                  <a:pt x="873" y="201"/>
                  <a:pt x="873" y="201"/>
                  <a:pt x="873" y="201"/>
                </a:cubicBezTo>
                <a:cubicBezTo>
                  <a:pt x="873" y="205"/>
                  <a:pt x="873" y="205"/>
                  <a:pt x="873" y="205"/>
                </a:cubicBezTo>
                <a:cubicBezTo>
                  <a:pt x="869" y="206"/>
                  <a:pt x="869" y="206"/>
                  <a:pt x="869" y="206"/>
                </a:cubicBezTo>
                <a:cubicBezTo>
                  <a:pt x="867" y="208"/>
                  <a:pt x="867" y="208"/>
                  <a:pt x="867" y="208"/>
                </a:cubicBezTo>
                <a:cubicBezTo>
                  <a:pt x="861" y="209"/>
                  <a:pt x="861" y="209"/>
                  <a:pt x="861" y="209"/>
                </a:cubicBezTo>
                <a:cubicBezTo>
                  <a:pt x="861" y="211"/>
                  <a:pt x="861" y="211"/>
                  <a:pt x="861" y="211"/>
                </a:cubicBezTo>
                <a:cubicBezTo>
                  <a:pt x="852" y="216"/>
                  <a:pt x="852" y="216"/>
                  <a:pt x="852" y="216"/>
                </a:cubicBezTo>
                <a:cubicBezTo>
                  <a:pt x="854" y="212"/>
                  <a:pt x="854" y="212"/>
                  <a:pt x="854" y="212"/>
                </a:cubicBezTo>
                <a:cubicBezTo>
                  <a:pt x="855" y="212"/>
                  <a:pt x="854" y="215"/>
                  <a:pt x="851" y="213"/>
                </a:cubicBezTo>
                <a:cubicBezTo>
                  <a:pt x="851" y="212"/>
                  <a:pt x="858" y="218"/>
                  <a:pt x="851" y="210"/>
                </a:cubicBezTo>
                <a:cubicBezTo>
                  <a:pt x="846" y="212"/>
                  <a:pt x="846" y="212"/>
                  <a:pt x="846" y="212"/>
                </a:cubicBezTo>
                <a:cubicBezTo>
                  <a:pt x="845" y="213"/>
                  <a:pt x="845" y="213"/>
                  <a:pt x="845" y="213"/>
                </a:cubicBezTo>
                <a:cubicBezTo>
                  <a:pt x="851" y="214"/>
                  <a:pt x="851" y="214"/>
                  <a:pt x="851" y="214"/>
                </a:cubicBezTo>
                <a:cubicBezTo>
                  <a:pt x="847" y="219"/>
                  <a:pt x="847" y="219"/>
                  <a:pt x="847" y="219"/>
                </a:cubicBezTo>
                <a:cubicBezTo>
                  <a:pt x="847" y="221"/>
                  <a:pt x="847" y="221"/>
                  <a:pt x="847" y="221"/>
                </a:cubicBezTo>
                <a:cubicBezTo>
                  <a:pt x="851" y="220"/>
                  <a:pt x="851" y="220"/>
                  <a:pt x="851" y="220"/>
                </a:cubicBezTo>
                <a:cubicBezTo>
                  <a:pt x="848" y="223"/>
                  <a:pt x="848" y="223"/>
                  <a:pt x="848" y="223"/>
                </a:cubicBezTo>
                <a:cubicBezTo>
                  <a:pt x="844" y="224"/>
                  <a:pt x="844" y="224"/>
                  <a:pt x="844" y="224"/>
                </a:cubicBezTo>
                <a:cubicBezTo>
                  <a:pt x="839" y="222"/>
                  <a:pt x="839" y="222"/>
                  <a:pt x="839" y="222"/>
                </a:cubicBezTo>
                <a:cubicBezTo>
                  <a:pt x="841" y="220"/>
                  <a:pt x="841" y="220"/>
                  <a:pt x="841" y="220"/>
                </a:cubicBezTo>
                <a:cubicBezTo>
                  <a:pt x="843" y="218"/>
                  <a:pt x="843" y="218"/>
                  <a:pt x="843" y="218"/>
                </a:cubicBezTo>
                <a:cubicBezTo>
                  <a:pt x="841" y="218"/>
                  <a:pt x="841" y="218"/>
                  <a:pt x="841" y="218"/>
                </a:cubicBezTo>
                <a:cubicBezTo>
                  <a:pt x="831" y="225"/>
                  <a:pt x="831" y="225"/>
                  <a:pt x="831" y="225"/>
                </a:cubicBezTo>
                <a:cubicBezTo>
                  <a:pt x="829" y="225"/>
                  <a:pt x="842" y="223"/>
                  <a:pt x="827" y="227"/>
                </a:cubicBezTo>
                <a:cubicBezTo>
                  <a:pt x="821" y="234"/>
                  <a:pt x="821" y="234"/>
                  <a:pt x="821" y="234"/>
                </a:cubicBezTo>
                <a:cubicBezTo>
                  <a:pt x="808" y="242"/>
                  <a:pt x="808" y="242"/>
                  <a:pt x="808" y="242"/>
                </a:cubicBezTo>
                <a:cubicBezTo>
                  <a:pt x="807" y="243"/>
                  <a:pt x="807" y="243"/>
                  <a:pt x="807" y="243"/>
                </a:cubicBezTo>
                <a:cubicBezTo>
                  <a:pt x="808" y="242"/>
                  <a:pt x="808" y="244"/>
                  <a:pt x="809" y="243"/>
                </a:cubicBezTo>
                <a:cubicBezTo>
                  <a:pt x="793" y="254"/>
                  <a:pt x="793" y="254"/>
                  <a:pt x="793" y="254"/>
                </a:cubicBezTo>
                <a:cubicBezTo>
                  <a:pt x="791" y="255"/>
                  <a:pt x="791" y="255"/>
                  <a:pt x="791" y="255"/>
                </a:cubicBezTo>
                <a:cubicBezTo>
                  <a:pt x="792" y="259"/>
                  <a:pt x="792" y="259"/>
                  <a:pt x="792" y="259"/>
                </a:cubicBezTo>
                <a:cubicBezTo>
                  <a:pt x="793" y="259"/>
                  <a:pt x="787" y="261"/>
                  <a:pt x="793" y="258"/>
                </a:cubicBezTo>
                <a:cubicBezTo>
                  <a:pt x="793" y="256"/>
                  <a:pt x="793" y="256"/>
                  <a:pt x="793" y="256"/>
                </a:cubicBezTo>
                <a:cubicBezTo>
                  <a:pt x="793" y="255"/>
                  <a:pt x="786" y="262"/>
                  <a:pt x="797" y="256"/>
                </a:cubicBezTo>
                <a:cubicBezTo>
                  <a:pt x="797" y="254"/>
                  <a:pt x="797" y="254"/>
                  <a:pt x="797" y="254"/>
                </a:cubicBezTo>
                <a:cubicBezTo>
                  <a:pt x="806" y="250"/>
                  <a:pt x="806" y="250"/>
                  <a:pt x="806" y="250"/>
                </a:cubicBezTo>
                <a:cubicBezTo>
                  <a:pt x="812" y="242"/>
                  <a:pt x="812" y="242"/>
                  <a:pt x="812" y="242"/>
                </a:cubicBezTo>
                <a:cubicBezTo>
                  <a:pt x="824" y="234"/>
                  <a:pt x="824" y="234"/>
                  <a:pt x="824" y="234"/>
                </a:cubicBezTo>
                <a:cubicBezTo>
                  <a:pt x="823" y="234"/>
                  <a:pt x="823" y="234"/>
                  <a:pt x="823" y="234"/>
                </a:cubicBezTo>
                <a:cubicBezTo>
                  <a:pt x="829" y="231"/>
                  <a:pt x="829" y="231"/>
                  <a:pt x="829" y="231"/>
                </a:cubicBezTo>
                <a:cubicBezTo>
                  <a:pt x="831" y="227"/>
                  <a:pt x="831" y="227"/>
                  <a:pt x="831" y="227"/>
                </a:cubicBezTo>
                <a:cubicBezTo>
                  <a:pt x="837" y="224"/>
                  <a:pt x="837" y="224"/>
                  <a:pt x="837" y="224"/>
                </a:cubicBezTo>
                <a:cubicBezTo>
                  <a:pt x="838" y="227"/>
                  <a:pt x="846" y="216"/>
                  <a:pt x="837" y="229"/>
                </a:cubicBezTo>
                <a:cubicBezTo>
                  <a:pt x="838" y="229"/>
                  <a:pt x="838" y="229"/>
                  <a:pt x="838" y="229"/>
                </a:cubicBezTo>
                <a:cubicBezTo>
                  <a:pt x="837" y="231"/>
                  <a:pt x="837" y="231"/>
                  <a:pt x="837" y="231"/>
                </a:cubicBezTo>
                <a:cubicBezTo>
                  <a:pt x="834" y="232"/>
                  <a:pt x="834" y="232"/>
                  <a:pt x="834" y="232"/>
                </a:cubicBezTo>
                <a:cubicBezTo>
                  <a:pt x="829" y="231"/>
                  <a:pt x="829" y="231"/>
                  <a:pt x="829" y="231"/>
                </a:cubicBezTo>
                <a:cubicBezTo>
                  <a:pt x="827" y="233"/>
                  <a:pt x="827" y="233"/>
                  <a:pt x="827" y="233"/>
                </a:cubicBezTo>
                <a:cubicBezTo>
                  <a:pt x="830" y="235"/>
                  <a:pt x="830" y="235"/>
                  <a:pt x="830" y="235"/>
                </a:cubicBezTo>
                <a:cubicBezTo>
                  <a:pt x="833" y="235"/>
                  <a:pt x="833" y="235"/>
                  <a:pt x="833" y="235"/>
                </a:cubicBezTo>
                <a:cubicBezTo>
                  <a:pt x="823" y="238"/>
                  <a:pt x="823" y="238"/>
                  <a:pt x="823" y="238"/>
                </a:cubicBezTo>
                <a:cubicBezTo>
                  <a:pt x="823" y="240"/>
                  <a:pt x="823" y="240"/>
                  <a:pt x="823" y="240"/>
                </a:cubicBezTo>
                <a:cubicBezTo>
                  <a:pt x="822" y="241"/>
                  <a:pt x="830" y="241"/>
                  <a:pt x="821" y="240"/>
                </a:cubicBezTo>
                <a:cubicBezTo>
                  <a:pt x="814" y="242"/>
                  <a:pt x="814" y="242"/>
                  <a:pt x="814" y="242"/>
                </a:cubicBezTo>
                <a:cubicBezTo>
                  <a:pt x="818" y="243"/>
                  <a:pt x="818" y="243"/>
                  <a:pt x="818" y="243"/>
                </a:cubicBezTo>
                <a:cubicBezTo>
                  <a:pt x="818" y="244"/>
                  <a:pt x="818" y="245"/>
                  <a:pt x="816" y="244"/>
                </a:cubicBezTo>
                <a:cubicBezTo>
                  <a:pt x="817" y="244"/>
                  <a:pt x="820" y="241"/>
                  <a:pt x="817" y="247"/>
                </a:cubicBezTo>
                <a:cubicBezTo>
                  <a:pt x="818" y="246"/>
                  <a:pt x="822" y="242"/>
                  <a:pt x="813" y="246"/>
                </a:cubicBezTo>
                <a:cubicBezTo>
                  <a:pt x="812" y="246"/>
                  <a:pt x="812" y="246"/>
                  <a:pt x="812" y="246"/>
                </a:cubicBezTo>
                <a:cubicBezTo>
                  <a:pt x="815" y="248"/>
                  <a:pt x="815" y="248"/>
                  <a:pt x="815" y="248"/>
                </a:cubicBezTo>
                <a:cubicBezTo>
                  <a:pt x="810" y="248"/>
                  <a:pt x="810" y="248"/>
                  <a:pt x="810" y="248"/>
                </a:cubicBezTo>
                <a:cubicBezTo>
                  <a:pt x="803" y="254"/>
                  <a:pt x="803" y="254"/>
                  <a:pt x="803" y="254"/>
                </a:cubicBezTo>
                <a:cubicBezTo>
                  <a:pt x="803" y="255"/>
                  <a:pt x="803" y="255"/>
                  <a:pt x="803" y="255"/>
                </a:cubicBezTo>
                <a:cubicBezTo>
                  <a:pt x="802" y="255"/>
                  <a:pt x="802" y="255"/>
                  <a:pt x="802" y="255"/>
                </a:cubicBezTo>
                <a:cubicBezTo>
                  <a:pt x="800" y="256"/>
                  <a:pt x="795" y="255"/>
                  <a:pt x="798" y="259"/>
                </a:cubicBezTo>
                <a:cubicBezTo>
                  <a:pt x="795" y="261"/>
                  <a:pt x="795" y="261"/>
                  <a:pt x="795" y="261"/>
                </a:cubicBezTo>
                <a:cubicBezTo>
                  <a:pt x="795" y="263"/>
                  <a:pt x="795" y="263"/>
                  <a:pt x="795" y="263"/>
                </a:cubicBezTo>
                <a:cubicBezTo>
                  <a:pt x="792" y="263"/>
                  <a:pt x="792" y="263"/>
                  <a:pt x="792" y="263"/>
                </a:cubicBezTo>
                <a:cubicBezTo>
                  <a:pt x="792" y="264"/>
                  <a:pt x="792" y="264"/>
                  <a:pt x="792" y="264"/>
                </a:cubicBezTo>
                <a:cubicBezTo>
                  <a:pt x="785" y="269"/>
                  <a:pt x="785" y="269"/>
                  <a:pt x="785" y="269"/>
                </a:cubicBezTo>
                <a:cubicBezTo>
                  <a:pt x="784" y="272"/>
                  <a:pt x="784" y="272"/>
                  <a:pt x="784" y="272"/>
                </a:cubicBezTo>
                <a:cubicBezTo>
                  <a:pt x="776" y="276"/>
                  <a:pt x="776" y="276"/>
                  <a:pt x="776" y="276"/>
                </a:cubicBezTo>
                <a:cubicBezTo>
                  <a:pt x="775" y="277"/>
                  <a:pt x="775" y="277"/>
                  <a:pt x="775" y="277"/>
                </a:cubicBezTo>
                <a:cubicBezTo>
                  <a:pt x="777" y="278"/>
                  <a:pt x="777" y="278"/>
                  <a:pt x="777" y="278"/>
                </a:cubicBezTo>
                <a:cubicBezTo>
                  <a:pt x="775" y="278"/>
                  <a:pt x="775" y="278"/>
                  <a:pt x="775" y="278"/>
                </a:cubicBezTo>
                <a:cubicBezTo>
                  <a:pt x="758" y="290"/>
                  <a:pt x="758" y="290"/>
                  <a:pt x="758" y="290"/>
                </a:cubicBezTo>
                <a:cubicBezTo>
                  <a:pt x="754" y="294"/>
                  <a:pt x="754" y="294"/>
                  <a:pt x="754" y="294"/>
                </a:cubicBezTo>
                <a:cubicBezTo>
                  <a:pt x="747" y="298"/>
                  <a:pt x="747" y="298"/>
                  <a:pt x="747" y="298"/>
                </a:cubicBezTo>
                <a:cubicBezTo>
                  <a:pt x="745" y="300"/>
                  <a:pt x="745" y="300"/>
                  <a:pt x="745" y="300"/>
                </a:cubicBezTo>
                <a:cubicBezTo>
                  <a:pt x="746" y="301"/>
                  <a:pt x="746" y="301"/>
                  <a:pt x="746" y="301"/>
                </a:cubicBezTo>
                <a:cubicBezTo>
                  <a:pt x="747" y="300"/>
                  <a:pt x="747" y="300"/>
                  <a:pt x="747" y="300"/>
                </a:cubicBezTo>
                <a:cubicBezTo>
                  <a:pt x="748" y="301"/>
                  <a:pt x="748" y="301"/>
                  <a:pt x="748" y="301"/>
                </a:cubicBezTo>
                <a:cubicBezTo>
                  <a:pt x="763" y="293"/>
                  <a:pt x="763" y="293"/>
                  <a:pt x="763" y="293"/>
                </a:cubicBezTo>
                <a:cubicBezTo>
                  <a:pt x="766" y="293"/>
                  <a:pt x="766" y="293"/>
                  <a:pt x="766" y="293"/>
                </a:cubicBezTo>
                <a:cubicBezTo>
                  <a:pt x="784" y="281"/>
                  <a:pt x="784" y="281"/>
                  <a:pt x="784" y="281"/>
                </a:cubicBezTo>
                <a:cubicBezTo>
                  <a:pt x="784" y="278"/>
                  <a:pt x="787" y="284"/>
                  <a:pt x="787" y="280"/>
                </a:cubicBezTo>
                <a:cubicBezTo>
                  <a:pt x="802" y="271"/>
                  <a:pt x="802" y="271"/>
                  <a:pt x="802" y="271"/>
                </a:cubicBezTo>
                <a:cubicBezTo>
                  <a:pt x="793" y="280"/>
                  <a:pt x="793" y="280"/>
                  <a:pt x="793" y="280"/>
                </a:cubicBezTo>
                <a:cubicBezTo>
                  <a:pt x="790" y="283"/>
                  <a:pt x="790" y="283"/>
                  <a:pt x="790" y="283"/>
                </a:cubicBezTo>
                <a:cubicBezTo>
                  <a:pt x="799" y="282"/>
                  <a:pt x="799" y="282"/>
                  <a:pt x="799" y="282"/>
                </a:cubicBezTo>
                <a:cubicBezTo>
                  <a:pt x="800" y="281"/>
                  <a:pt x="801" y="287"/>
                  <a:pt x="802" y="279"/>
                </a:cubicBezTo>
                <a:cubicBezTo>
                  <a:pt x="805" y="281"/>
                  <a:pt x="805" y="281"/>
                  <a:pt x="805" y="281"/>
                </a:cubicBezTo>
                <a:cubicBezTo>
                  <a:pt x="797" y="286"/>
                  <a:pt x="797" y="286"/>
                  <a:pt x="797" y="286"/>
                </a:cubicBezTo>
                <a:cubicBezTo>
                  <a:pt x="797" y="287"/>
                  <a:pt x="797" y="287"/>
                  <a:pt x="797" y="287"/>
                </a:cubicBezTo>
                <a:cubicBezTo>
                  <a:pt x="793" y="290"/>
                  <a:pt x="793" y="290"/>
                  <a:pt x="793" y="290"/>
                </a:cubicBezTo>
                <a:cubicBezTo>
                  <a:pt x="793" y="291"/>
                  <a:pt x="793" y="291"/>
                  <a:pt x="793" y="291"/>
                </a:cubicBezTo>
                <a:cubicBezTo>
                  <a:pt x="792" y="290"/>
                  <a:pt x="792" y="290"/>
                  <a:pt x="792" y="290"/>
                </a:cubicBezTo>
                <a:cubicBezTo>
                  <a:pt x="790" y="290"/>
                  <a:pt x="790" y="290"/>
                  <a:pt x="790" y="290"/>
                </a:cubicBezTo>
                <a:cubicBezTo>
                  <a:pt x="789" y="292"/>
                  <a:pt x="789" y="292"/>
                  <a:pt x="789" y="292"/>
                </a:cubicBezTo>
                <a:cubicBezTo>
                  <a:pt x="790" y="292"/>
                  <a:pt x="790" y="292"/>
                  <a:pt x="790" y="292"/>
                </a:cubicBezTo>
                <a:cubicBezTo>
                  <a:pt x="790" y="294"/>
                  <a:pt x="790" y="294"/>
                  <a:pt x="790" y="294"/>
                </a:cubicBezTo>
                <a:cubicBezTo>
                  <a:pt x="785" y="296"/>
                  <a:pt x="798" y="298"/>
                  <a:pt x="785" y="295"/>
                </a:cubicBezTo>
                <a:cubicBezTo>
                  <a:pt x="783" y="299"/>
                  <a:pt x="783" y="299"/>
                  <a:pt x="783" y="299"/>
                </a:cubicBezTo>
                <a:cubicBezTo>
                  <a:pt x="784" y="301"/>
                  <a:pt x="784" y="301"/>
                  <a:pt x="784" y="301"/>
                </a:cubicBezTo>
                <a:cubicBezTo>
                  <a:pt x="785" y="301"/>
                  <a:pt x="788" y="302"/>
                  <a:pt x="787" y="298"/>
                </a:cubicBezTo>
                <a:cubicBezTo>
                  <a:pt x="788" y="299"/>
                  <a:pt x="790" y="298"/>
                  <a:pt x="791" y="298"/>
                </a:cubicBezTo>
                <a:cubicBezTo>
                  <a:pt x="790" y="297"/>
                  <a:pt x="790" y="297"/>
                  <a:pt x="790" y="297"/>
                </a:cubicBezTo>
                <a:cubicBezTo>
                  <a:pt x="789" y="298"/>
                  <a:pt x="789" y="298"/>
                  <a:pt x="789" y="298"/>
                </a:cubicBezTo>
                <a:cubicBezTo>
                  <a:pt x="790" y="295"/>
                  <a:pt x="780" y="302"/>
                  <a:pt x="793" y="296"/>
                </a:cubicBezTo>
                <a:cubicBezTo>
                  <a:pt x="791" y="301"/>
                  <a:pt x="791" y="301"/>
                  <a:pt x="791" y="301"/>
                </a:cubicBezTo>
                <a:cubicBezTo>
                  <a:pt x="798" y="302"/>
                  <a:pt x="798" y="302"/>
                  <a:pt x="798" y="302"/>
                </a:cubicBezTo>
                <a:cubicBezTo>
                  <a:pt x="794" y="301"/>
                  <a:pt x="800" y="308"/>
                  <a:pt x="798" y="299"/>
                </a:cubicBezTo>
                <a:cubicBezTo>
                  <a:pt x="795" y="299"/>
                  <a:pt x="795" y="299"/>
                  <a:pt x="795" y="299"/>
                </a:cubicBezTo>
                <a:cubicBezTo>
                  <a:pt x="796" y="297"/>
                  <a:pt x="800" y="296"/>
                  <a:pt x="801" y="300"/>
                </a:cubicBezTo>
                <a:cubicBezTo>
                  <a:pt x="809" y="298"/>
                  <a:pt x="809" y="298"/>
                  <a:pt x="809" y="298"/>
                </a:cubicBezTo>
                <a:cubicBezTo>
                  <a:pt x="810" y="294"/>
                  <a:pt x="810" y="294"/>
                  <a:pt x="810" y="294"/>
                </a:cubicBezTo>
                <a:cubicBezTo>
                  <a:pt x="810" y="296"/>
                  <a:pt x="810" y="296"/>
                  <a:pt x="810" y="296"/>
                </a:cubicBezTo>
                <a:cubicBezTo>
                  <a:pt x="819" y="297"/>
                  <a:pt x="819" y="297"/>
                  <a:pt x="819" y="297"/>
                </a:cubicBezTo>
                <a:cubicBezTo>
                  <a:pt x="820" y="295"/>
                  <a:pt x="820" y="295"/>
                  <a:pt x="820" y="295"/>
                </a:cubicBezTo>
                <a:cubicBezTo>
                  <a:pt x="824" y="295"/>
                  <a:pt x="824" y="295"/>
                  <a:pt x="824" y="295"/>
                </a:cubicBezTo>
                <a:cubicBezTo>
                  <a:pt x="824" y="292"/>
                  <a:pt x="824" y="292"/>
                  <a:pt x="824" y="292"/>
                </a:cubicBezTo>
                <a:cubicBezTo>
                  <a:pt x="827" y="289"/>
                  <a:pt x="825" y="295"/>
                  <a:pt x="827" y="295"/>
                </a:cubicBezTo>
                <a:cubicBezTo>
                  <a:pt x="829" y="294"/>
                  <a:pt x="829" y="294"/>
                  <a:pt x="829" y="294"/>
                </a:cubicBezTo>
                <a:cubicBezTo>
                  <a:pt x="831" y="295"/>
                  <a:pt x="831" y="295"/>
                  <a:pt x="831" y="295"/>
                </a:cubicBezTo>
                <a:cubicBezTo>
                  <a:pt x="833" y="292"/>
                  <a:pt x="833" y="292"/>
                  <a:pt x="833" y="292"/>
                </a:cubicBezTo>
                <a:cubicBezTo>
                  <a:pt x="844" y="291"/>
                  <a:pt x="844" y="291"/>
                  <a:pt x="844" y="291"/>
                </a:cubicBezTo>
                <a:cubicBezTo>
                  <a:pt x="844" y="290"/>
                  <a:pt x="844" y="290"/>
                  <a:pt x="844" y="290"/>
                </a:cubicBezTo>
                <a:cubicBezTo>
                  <a:pt x="847" y="291"/>
                  <a:pt x="847" y="291"/>
                  <a:pt x="847" y="291"/>
                </a:cubicBezTo>
                <a:cubicBezTo>
                  <a:pt x="851" y="289"/>
                  <a:pt x="851" y="289"/>
                  <a:pt x="851" y="289"/>
                </a:cubicBezTo>
                <a:cubicBezTo>
                  <a:pt x="860" y="288"/>
                  <a:pt x="860" y="288"/>
                  <a:pt x="860" y="288"/>
                </a:cubicBezTo>
                <a:cubicBezTo>
                  <a:pt x="862" y="286"/>
                  <a:pt x="862" y="286"/>
                  <a:pt x="862" y="286"/>
                </a:cubicBezTo>
                <a:cubicBezTo>
                  <a:pt x="861" y="286"/>
                  <a:pt x="859" y="289"/>
                  <a:pt x="865" y="287"/>
                </a:cubicBezTo>
                <a:cubicBezTo>
                  <a:pt x="866" y="286"/>
                  <a:pt x="866" y="286"/>
                  <a:pt x="866" y="286"/>
                </a:cubicBezTo>
                <a:cubicBezTo>
                  <a:pt x="867" y="287"/>
                  <a:pt x="867" y="287"/>
                  <a:pt x="867" y="287"/>
                </a:cubicBezTo>
                <a:cubicBezTo>
                  <a:pt x="863" y="289"/>
                  <a:pt x="863" y="289"/>
                  <a:pt x="863" y="289"/>
                </a:cubicBezTo>
                <a:cubicBezTo>
                  <a:pt x="863" y="291"/>
                  <a:pt x="863" y="291"/>
                  <a:pt x="863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71" y="287"/>
                  <a:pt x="871" y="287"/>
                  <a:pt x="871" y="287"/>
                </a:cubicBezTo>
                <a:cubicBezTo>
                  <a:pt x="869" y="286"/>
                  <a:pt x="869" y="286"/>
                  <a:pt x="869" y="286"/>
                </a:cubicBezTo>
                <a:cubicBezTo>
                  <a:pt x="880" y="283"/>
                  <a:pt x="880" y="283"/>
                  <a:pt x="880" y="283"/>
                </a:cubicBezTo>
                <a:cubicBezTo>
                  <a:pt x="880" y="283"/>
                  <a:pt x="880" y="283"/>
                  <a:pt x="880" y="283"/>
                </a:cubicBezTo>
                <a:cubicBezTo>
                  <a:pt x="882" y="281"/>
                  <a:pt x="882" y="281"/>
                  <a:pt x="882" y="281"/>
                </a:cubicBezTo>
                <a:cubicBezTo>
                  <a:pt x="884" y="282"/>
                  <a:pt x="884" y="282"/>
                  <a:pt x="884" y="282"/>
                </a:cubicBezTo>
                <a:cubicBezTo>
                  <a:pt x="886" y="284"/>
                  <a:pt x="888" y="281"/>
                  <a:pt x="890" y="282"/>
                </a:cubicBezTo>
                <a:cubicBezTo>
                  <a:pt x="890" y="283"/>
                  <a:pt x="892" y="281"/>
                  <a:pt x="890" y="283"/>
                </a:cubicBezTo>
                <a:cubicBezTo>
                  <a:pt x="890" y="283"/>
                  <a:pt x="891" y="283"/>
                  <a:pt x="891" y="283"/>
                </a:cubicBezTo>
                <a:cubicBezTo>
                  <a:pt x="892" y="280"/>
                  <a:pt x="892" y="280"/>
                  <a:pt x="892" y="280"/>
                </a:cubicBezTo>
                <a:cubicBezTo>
                  <a:pt x="899" y="279"/>
                  <a:pt x="899" y="279"/>
                  <a:pt x="899" y="279"/>
                </a:cubicBezTo>
                <a:cubicBezTo>
                  <a:pt x="899" y="275"/>
                  <a:pt x="899" y="275"/>
                  <a:pt x="899" y="275"/>
                </a:cubicBezTo>
                <a:cubicBezTo>
                  <a:pt x="904" y="278"/>
                  <a:pt x="904" y="278"/>
                  <a:pt x="904" y="278"/>
                </a:cubicBezTo>
                <a:cubicBezTo>
                  <a:pt x="909" y="277"/>
                  <a:pt x="909" y="277"/>
                  <a:pt x="909" y="277"/>
                </a:cubicBezTo>
                <a:cubicBezTo>
                  <a:pt x="908" y="275"/>
                  <a:pt x="908" y="275"/>
                  <a:pt x="908" y="275"/>
                </a:cubicBezTo>
                <a:cubicBezTo>
                  <a:pt x="911" y="271"/>
                  <a:pt x="911" y="271"/>
                  <a:pt x="911" y="271"/>
                </a:cubicBezTo>
                <a:cubicBezTo>
                  <a:pt x="913" y="271"/>
                  <a:pt x="913" y="271"/>
                  <a:pt x="913" y="271"/>
                </a:cubicBezTo>
                <a:cubicBezTo>
                  <a:pt x="916" y="271"/>
                  <a:pt x="916" y="271"/>
                  <a:pt x="916" y="271"/>
                </a:cubicBezTo>
                <a:cubicBezTo>
                  <a:pt x="920" y="268"/>
                  <a:pt x="920" y="268"/>
                  <a:pt x="920" y="268"/>
                </a:cubicBezTo>
                <a:cubicBezTo>
                  <a:pt x="921" y="271"/>
                  <a:pt x="921" y="271"/>
                  <a:pt x="921" y="271"/>
                </a:cubicBezTo>
                <a:cubicBezTo>
                  <a:pt x="925" y="271"/>
                  <a:pt x="925" y="271"/>
                  <a:pt x="925" y="271"/>
                </a:cubicBezTo>
                <a:cubicBezTo>
                  <a:pt x="926" y="272"/>
                  <a:pt x="919" y="273"/>
                  <a:pt x="926" y="268"/>
                </a:cubicBezTo>
                <a:cubicBezTo>
                  <a:pt x="923" y="267"/>
                  <a:pt x="923" y="267"/>
                  <a:pt x="923" y="267"/>
                </a:cubicBezTo>
                <a:cubicBezTo>
                  <a:pt x="923" y="267"/>
                  <a:pt x="920" y="268"/>
                  <a:pt x="924" y="266"/>
                </a:cubicBezTo>
                <a:cubicBezTo>
                  <a:pt x="920" y="266"/>
                  <a:pt x="920" y="266"/>
                  <a:pt x="920" y="266"/>
                </a:cubicBezTo>
                <a:cubicBezTo>
                  <a:pt x="920" y="262"/>
                  <a:pt x="920" y="262"/>
                  <a:pt x="920" y="262"/>
                </a:cubicBezTo>
                <a:cubicBezTo>
                  <a:pt x="922" y="260"/>
                  <a:pt x="922" y="260"/>
                  <a:pt x="922" y="260"/>
                </a:cubicBezTo>
                <a:cubicBezTo>
                  <a:pt x="928" y="261"/>
                  <a:pt x="928" y="261"/>
                  <a:pt x="928" y="261"/>
                </a:cubicBezTo>
                <a:cubicBezTo>
                  <a:pt x="934" y="257"/>
                  <a:pt x="934" y="257"/>
                  <a:pt x="934" y="257"/>
                </a:cubicBezTo>
                <a:cubicBezTo>
                  <a:pt x="935" y="258"/>
                  <a:pt x="937" y="256"/>
                  <a:pt x="939" y="255"/>
                </a:cubicBezTo>
                <a:cubicBezTo>
                  <a:pt x="940" y="256"/>
                  <a:pt x="940" y="256"/>
                  <a:pt x="940" y="256"/>
                </a:cubicBezTo>
                <a:cubicBezTo>
                  <a:pt x="944" y="252"/>
                  <a:pt x="944" y="252"/>
                  <a:pt x="944" y="252"/>
                </a:cubicBezTo>
                <a:cubicBezTo>
                  <a:pt x="945" y="250"/>
                  <a:pt x="945" y="250"/>
                  <a:pt x="945" y="250"/>
                </a:cubicBezTo>
                <a:cubicBezTo>
                  <a:pt x="947" y="248"/>
                  <a:pt x="947" y="248"/>
                  <a:pt x="947" y="248"/>
                </a:cubicBezTo>
                <a:cubicBezTo>
                  <a:pt x="955" y="246"/>
                  <a:pt x="955" y="246"/>
                  <a:pt x="955" y="246"/>
                </a:cubicBezTo>
                <a:cubicBezTo>
                  <a:pt x="954" y="245"/>
                  <a:pt x="957" y="242"/>
                  <a:pt x="952" y="243"/>
                </a:cubicBezTo>
                <a:cubicBezTo>
                  <a:pt x="957" y="241"/>
                  <a:pt x="957" y="241"/>
                  <a:pt x="957" y="241"/>
                </a:cubicBezTo>
                <a:cubicBezTo>
                  <a:pt x="956" y="240"/>
                  <a:pt x="956" y="240"/>
                  <a:pt x="956" y="240"/>
                </a:cubicBezTo>
                <a:cubicBezTo>
                  <a:pt x="959" y="239"/>
                  <a:pt x="959" y="239"/>
                  <a:pt x="959" y="239"/>
                </a:cubicBezTo>
                <a:cubicBezTo>
                  <a:pt x="968" y="230"/>
                  <a:pt x="968" y="230"/>
                  <a:pt x="968" y="230"/>
                </a:cubicBezTo>
                <a:cubicBezTo>
                  <a:pt x="968" y="229"/>
                  <a:pt x="965" y="231"/>
                  <a:pt x="968" y="227"/>
                </a:cubicBezTo>
                <a:cubicBezTo>
                  <a:pt x="973" y="229"/>
                  <a:pt x="973" y="229"/>
                  <a:pt x="973" y="229"/>
                </a:cubicBezTo>
                <a:cubicBezTo>
                  <a:pt x="977" y="223"/>
                  <a:pt x="977" y="223"/>
                  <a:pt x="977" y="223"/>
                </a:cubicBezTo>
                <a:cubicBezTo>
                  <a:pt x="973" y="222"/>
                  <a:pt x="973" y="222"/>
                  <a:pt x="973" y="222"/>
                </a:cubicBezTo>
                <a:cubicBezTo>
                  <a:pt x="973" y="222"/>
                  <a:pt x="977" y="222"/>
                  <a:pt x="972" y="220"/>
                </a:cubicBezTo>
                <a:cubicBezTo>
                  <a:pt x="981" y="212"/>
                  <a:pt x="981" y="212"/>
                  <a:pt x="981" y="212"/>
                </a:cubicBezTo>
                <a:cubicBezTo>
                  <a:pt x="981" y="215"/>
                  <a:pt x="981" y="215"/>
                  <a:pt x="981" y="215"/>
                </a:cubicBezTo>
                <a:cubicBezTo>
                  <a:pt x="988" y="214"/>
                  <a:pt x="988" y="214"/>
                  <a:pt x="988" y="214"/>
                </a:cubicBezTo>
                <a:cubicBezTo>
                  <a:pt x="989" y="215"/>
                  <a:pt x="982" y="217"/>
                  <a:pt x="991" y="215"/>
                </a:cubicBezTo>
                <a:cubicBezTo>
                  <a:pt x="989" y="210"/>
                  <a:pt x="989" y="210"/>
                  <a:pt x="989" y="210"/>
                </a:cubicBezTo>
                <a:cubicBezTo>
                  <a:pt x="987" y="211"/>
                  <a:pt x="987" y="211"/>
                  <a:pt x="987" y="211"/>
                </a:cubicBezTo>
                <a:cubicBezTo>
                  <a:pt x="986" y="211"/>
                  <a:pt x="986" y="211"/>
                  <a:pt x="986" y="211"/>
                </a:cubicBezTo>
                <a:cubicBezTo>
                  <a:pt x="989" y="207"/>
                  <a:pt x="989" y="207"/>
                  <a:pt x="989" y="207"/>
                </a:cubicBezTo>
                <a:cubicBezTo>
                  <a:pt x="992" y="208"/>
                  <a:pt x="992" y="208"/>
                  <a:pt x="992" y="208"/>
                </a:cubicBezTo>
                <a:cubicBezTo>
                  <a:pt x="997" y="210"/>
                  <a:pt x="997" y="210"/>
                  <a:pt x="997" y="210"/>
                </a:cubicBezTo>
                <a:cubicBezTo>
                  <a:pt x="998" y="209"/>
                  <a:pt x="998" y="209"/>
                  <a:pt x="998" y="209"/>
                </a:cubicBezTo>
                <a:cubicBezTo>
                  <a:pt x="994" y="206"/>
                  <a:pt x="994" y="206"/>
                  <a:pt x="994" y="206"/>
                </a:cubicBezTo>
                <a:cubicBezTo>
                  <a:pt x="1002" y="200"/>
                  <a:pt x="1002" y="200"/>
                  <a:pt x="1002" y="200"/>
                </a:cubicBezTo>
                <a:cubicBezTo>
                  <a:pt x="1001" y="198"/>
                  <a:pt x="1001" y="198"/>
                  <a:pt x="1001" y="198"/>
                </a:cubicBezTo>
                <a:cubicBezTo>
                  <a:pt x="998" y="198"/>
                  <a:pt x="998" y="198"/>
                  <a:pt x="998" y="198"/>
                </a:cubicBezTo>
                <a:cubicBezTo>
                  <a:pt x="997" y="198"/>
                  <a:pt x="997" y="198"/>
                  <a:pt x="997" y="198"/>
                </a:cubicBezTo>
                <a:cubicBezTo>
                  <a:pt x="1002" y="194"/>
                  <a:pt x="1002" y="194"/>
                  <a:pt x="1002" y="194"/>
                </a:cubicBezTo>
                <a:cubicBezTo>
                  <a:pt x="1004" y="196"/>
                  <a:pt x="997" y="195"/>
                  <a:pt x="1004" y="197"/>
                </a:cubicBezTo>
                <a:cubicBezTo>
                  <a:pt x="1010" y="194"/>
                  <a:pt x="1010" y="194"/>
                  <a:pt x="1010" y="194"/>
                </a:cubicBezTo>
                <a:cubicBezTo>
                  <a:pt x="1008" y="190"/>
                  <a:pt x="1008" y="190"/>
                  <a:pt x="1008" y="190"/>
                </a:cubicBezTo>
                <a:cubicBezTo>
                  <a:pt x="1011" y="187"/>
                  <a:pt x="1011" y="187"/>
                  <a:pt x="1011" y="187"/>
                </a:cubicBezTo>
                <a:cubicBezTo>
                  <a:pt x="1009" y="184"/>
                  <a:pt x="1009" y="184"/>
                  <a:pt x="1009" y="184"/>
                </a:cubicBezTo>
                <a:cubicBezTo>
                  <a:pt x="1009" y="182"/>
                  <a:pt x="1009" y="182"/>
                  <a:pt x="1009" y="182"/>
                </a:cubicBezTo>
                <a:cubicBezTo>
                  <a:pt x="1010" y="184"/>
                  <a:pt x="1010" y="184"/>
                  <a:pt x="1010" y="184"/>
                </a:cubicBezTo>
                <a:cubicBezTo>
                  <a:pt x="1013" y="178"/>
                  <a:pt x="1014" y="188"/>
                  <a:pt x="1022" y="181"/>
                </a:cubicBezTo>
                <a:cubicBezTo>
                  <a:pt x="1023" y="180"/>
                  <a:pt x="1023" y="180"/>
                  <a:pt x="1023" y="180"/>
                </a:cubicBezTo>
                <a:cubicBezTo>
                  <a:pt x="1020" y="177"/>
                  <a:pt x="1020" y="177"/>
                  <a:pt x="1020" y="177"/>
                </a:cubicBezTo>
                <a:cubicBezTo>
                  <a:pt x="1018" y="180"/>
                  <a:pt x="1018" y="180"/>
                  <a:pt x="1018" y="180"/>
                </a:cubicBezTo>
                <a:cubicBezTo>
                  <a:pt x="1018" y="177"/>
                  <a:pt x="1018" y="177"/>
                  <a:pt x="1018" y="177"/>
                </a:cubicBezTo>
                <a:cubicBezTo>
                  <a:pt x="1024" y="174"/>
                  <a:pt x="1024" y="174"/>
                  <a:pt x="1024" y="174"/>
                </a:cubicBezTo>
                <a:cubicBezTo>
                  <a:pt x="1025" y="175"/>
                  <a:pt x="1025" y="175"/>
                  <a:pt x="1025" y="175"/>
                </a:cubicBezTo>
                <a:cubicBezTo>
                  <a:pt x="1025" y="172"/>
                  <a:pt x="1025" y="172"/>
                  <a:pt x="1025" y="172"/>
                </a:cubicBezTo>
                <a:cubicBezTo>
                  <a:pt x="1031" y="173"/>
                  <a:pt x="1031" y="173"/>
                  <a:pt x="1031" y="173"/>
                </a:cubicBezTo>
                <a:cubicBezTo>
                  <a:pt x="1035" y="166"/>
                  <a:pt x="1032" y="178"/>
                  <a:pt x="1037" y="164"/>
                </a:cubicBezTo>
                <a:cubicBezTo>
                  <a:pt x="1037" y="163"/>
                  <a:pt x="1037" y="163"/>
                  <a:pt x="1037" y="163"/>
                </a:cubicBezTo>
                <a:cubicBezTo>
                  <a:pt x="1041" y="164"/>
                  <a:pt x="1041" y="164"/>
                  <a:pt x="1041" y="164"/>
                </a:cubicBezTo>
                <a:cubicBezTo>
                  <a:pt x="1041" y="165"/>
                  <a:pt x="1041" y="165"/>
                  <a:pt x="1041" y="165"/>
                </a:cubicBezTo>
                <a:cubicBezTo>
                  <a:pt x="1042" y="166"/>
                  <a:pt x="1042" y="166"/>
                  <a:pt x="1042" y="166"/>
                </a:cubicBezTo>
                <a:cubicBezTo>
                  <a:pt x="1043" y="166"/>
                  <a:pt x="1043" y="166"/>
                  <a:pt x="1043" y="166"/>
                </a:cubicBezTo>
                <a:cubicBezTo>
                  <a:pt x="1043" y="159"/>
                  <a:pt x="1043" y="159"/>
                  <a:pt x="1043" y="159"/>
                </a:cubicBezTo>
                <a:cubicBezTo>
                  <a:pt x="1039" y="159"/>
                  <a:pt x="1039" y="159"/>
                  <a:pt x="1039" y="159"/>
                </a:cubicBezTo>
                <a:cubicBezTo>
                  <a:pt x="1038" y="156"/>
                  <a:pt x="1038" y="156"/>
                  <a:pt x="1038" y="156"/>
                </a:cubicBezTo>
                <a:cubicBezTo>
                  <a:pt x="1042" y="154"/>
                  <a:pt x="1042" y="154"/>
                  <a:pt x="1042" y="154"/>
                </a:cubicBezTo>
                <a:cubicBezTo>
                  <a:pt x="1044" y="154"/>
                  <a:pt x="1041" y="157"/>
                  <a:pt x="1045" y="156"/>
                </a:cubicBezTo>
                <a:cubicBezTo>
                  <a:pt x="1047" y="155"/>
                  <a:pt x="1036" y="152"/>
                  <a:pt x="1050" y="155"/>
                </a:cubicBezTo>
                <a:cubicBezTo>
                  <a:pt x="1052" y="152"/>
                  <a:pt x="1052" y="152"/>
                  <a:pt x="1052" y="152"/>
                </a:cubicBezTo>
                <a:cubicBezTo>
                  <a:pt x="1048" y="152"/>
                  <a:pt x="1048" y="152"/>
                  <a:pt x="1048" y="152"/>
                </a:cubicBezTo>
                <a:cubicBezTo>
                  <a:pt x="1048" y="150"/>
                  <a:pt x="1048" y="150"/>
                  <a:pt x="1048" y="150"/>
                </a:cubicBezTo>
                <a:cubicBezTo>
                  <a:pt x="1052" y="148"/>
                  <a:pt x="1043" y="161"/>
                  <a:pt x="1052" y="146"/>
                </a:cubicBezTo>
                <a:cubicBezTo>
                  <a:pt x="1055" y="145"/>
                  <a:pt x="1055" y="145"/>
                  <a:pt x="1055" y="145"/>
                </a:cubicBezTo>
                <a:cubicBezTo>
                  <a:pt x="1059" y="148"/>
                  <a:pt x="1044" y="146"/>
                  <a:pt x="1061" y="141"/>
                </a:cubicBezTo>
                <a:cubicBezTo>
                  <a:pt x="1060" y="138"/>
                  <a:pt x="1054" y="145"/>
                  <a:pt x="1066" y="140"/>
                </a:cubicBezTo>
                <a:cubicBezTo>
                  <a:pt x="1064" y="137"/>
                  <a:pt x="1064" y="137"/>
                  <a:pt x="1064" y="137"/>
                </a:cubicBezTo>
                <a:cubicBezTo>
                  <a:pt x="1062" y="136"/>
                  <a:pt x="1062" y="136"/>
                  <a:pt x="1062" y="136"/>
                </a:cubicBezTo>
                <a:cubicBezTo>
                  <a:pt x="1063" y="132"/>
                  <a:pt x="1063" y="132"/>
                  <a:pt x="1063" y="132"/>
                </a:cubicBezTo>
                <a:cubicBezTo>
                  <a:pt x="1071" y="130"/>
                  <a:pt x="1071" y="130"/>
                  <a:pt x="1071" y="130"/>
                </a:cubicBezTo>
                <a:cubicBezTo>
                  <a:pt x="1073" y="128"/>
                  <a:pt x="1073" y="128"/>
                  <a:pt x="1073" y="128"/>
                </a:cubicBezTo>
                <a:cubicBezTo>
                  <a:pt x="1071" y="127"/>
                  <a:pt x="1071" y="127"/>
                  <a:pt x="1071" y="127"/>
                </a:cubicBezTo>
                <a:cubicBezTo>
                  <a:pt x="1074" y="126"/>
                  <a:pt x="1074" y="129"/>
                  <a:pt x="1075" y="123"/>
                </a:cubicBezTo>
                <a:cubicBezTo>
                  <a:pt x="1078" y="123"/>
                  <a:pt x="1078" y="123"/>
                  <a:pt x="1078" y="123"/>
                </a:cubicBezTo>
                <a:cubicBezTo>
                  <a:pt x="1083" y="124"/>
                  <a:pt x="1071" y="125"/>
                  <a:pt x="1082" y="123"/>
                </a:cubicBezTo>
                <a:cubicBezTo>
                  <a:pt x="1080" y="120"/>
                  <a:pt x="1080" y="120"/>
                  <a:pt x="1080" y="120"/>
                </a:cubicBezTo>
                <a:cubicBezTo>
                  <a:pt x="1081" y="120"/>
                  <a:pt x="1072" y="125"/>
                  <a:pt x="1084" y="120"/>
                </a:cubicBezTo>
                <a:cubicBezTo>
                  <a:pt x="1084" y="118"/>
                  <a:pt x="1084" y="118"/>
                  <a:pt x="1084" y="118"/>
                </a:cubicBezTo>
                <a:cubicBezTo>
                  <a:pt x="1089" y="117"/>
                  <a:pt x="1089" y="117"/>
                  <a:pt x="1089" y="117"/>
                </a:cubicBezTo>
                <a:cubicBezTo>
                  <a:pt x="1086" y="115"/>
                  <a:pt x="1086" y="115"/>
                  <a:pt x="1086" y="115"/>
                </a:cubicBezTo>
                <a:cubicBezTo>
                  <a:pt x="1087" y="111"/>
                  <a:pt x="1087" y="111"/>
                  <a:pt x="1087" y="111"/>
                </a:cubicBezTo>
                <a:cubicBezTo>
                  <a:pt x="1090" y="110"/>
                  <a:pt x="1094" y="114"/>
                  <a:pt x="1095" y="112"/>
                </a:cubicBezTo>
                <a:cubicBezTo>
                  <a:pt x="1097" y="108"/>
                  <a:pt x="1097" y="108"/>
                  <a:pt x="1097" y="108"/>
                </a:cubicBezTo>
                <a:cubicBezTo>
                  <a:pt x="1096" y="107"/>
                  <a:pt x="1096" y="107"/>
                  <a:pt x="1096" y="107"/>
                </a:cubicBezTo>
                <a:cubicBezTo>
                  <a:pt x="1102" y="103"/>
                  <a:pt x="1102" y="103"/>
                  <a:pt x="1102" y="103"/>
                </a:cubicBezTo>
                <a:cubicBezTo>
                  <a:pt x="1101" y="101"/>
                  <a:pt x="1101" y="101"/>
                  <a:pt x="1101" y="101"/>
                </a:cubicBezTo>
                <a:cubicBezTo>
                  <a:pt x="1101" y="98"/>
                  <a:pt x="1101" y="98"/>
                  <a:pt x="1101" y="98"/>
                </a:cubicBezTo>
                <a:cubicBezTo>
                  <a:pt x="1106" y="97"/>
                  <a:pt x="1106" y="97"/>
                  <a:pt x="1106" y="97"/>
                </a:cubicBezTo>
                <a:cubicBezTo>
                  <a:pt x="1106" y="98"/>
                  <a:pt x="1105" y="95"/>
                  <a:pt x="1106" y="98"/>
                </a:cubicBezTo>
                <a:cubicBezTo>
                  <a:pt x="1107" y="99"/>
                  <a:pt x="1107" y="99"/>
                  <a:pt x="1107" y="99"/>
                </a:cubicBezTo>
                <a:cubicBezTo>
                  <a:pt x="1109" y="97"/>
                  <a:pt x="1109" y="97"/>
                  <a:pt x="1109" y="97"/>
                </a:cubicBezTo>
                <a:cubicBezTo>
                  <a:pt x="1112" y="92"/>
                  <a:pt x="1112" y="92"/>
                  <a:pt x="1112" y="92"/>
                </a:cubicBezTo>
                <a:cubicBezTo>
                  <a:pt x="1113" y="92"/>
                  <a:pt x="1114" y="94"/>
                  <a:pt x="1115" y="92"/>
                </a:cubicBezTo>
                <a:cubicBezTo>
                  <a:pt x="1113" y="90"/>
                  <a:pt x="1113" y="90"/>
                  <a:pt x="1113" y="90"/>
                </a:cubicBezTo>
                <a:cubicBezTo>
                  <a:pt x="1110" y="91"/>
                  <a:pt x="1110" y="91"/>
                  <a:pt x="1110" y="91"/>
                </a:cubicBezTo>
                <a:cubicBezTo>
                  <a:pt x="1109" y="88"/>
                  <a:pt x="1109" y="88"/>
                  <a:pt x="1109" y="88"/>
                </a:cubicBezTo>
                <a:cubicBezTo>
                  <a:pt x="1107" y="88"/>
                  <a:pt x="1107" y="88"/>
                  <a:pt x="1107" y="88"/>
                </a:cubicBezTo>
                <a:cubicBezTo>
                  <a:pt x="1116" y="85"/>
                  <a:pt x="1116" y="85"/>
                  <a:pt x="1116" y="85"/>
                </a:cubicBezTo>
                <a:cubicBezTo>
                  <a:pt x="1119" y="86"/>
                  <a:pt x="1119" y="86"/>
                  <a:pt x="1119" y="86"/>
                </a:cubicBezTo>
                <a:cubicBezTo>
                  <a:pt x="1121" y="84"/>
                  <a:pt x="1121" y="84"/>
                  <a:pt x="1121" y="84"/>
                </a:cubicBezTo>
                <a:cubicBezTo>
                  <a:pt x="1119" y="83"/>
                  <a:pt x="1119" y="83"/>
                  <a:pt x="1119" y="83"/>
                </a:cubicBezTo>
                <a:cubicBezTo>
                  <a:pt x="1116" y="80"/>
                  <a:pt x="1116" y="91"/>
                  <a:pt x="1119" y="80"/>
                </a:cubicBezTo>
                <a:cubicBezTo>
                  <a:pt x="1123" y="80"/>
                  <a:pt x="1123" y="80"/>
                  <a:pt x="1123" y="80"/>
                </a:cubicBezTo>
                <a:cubicBezTo>
                  <a:pt x="1131" y="73"/>
                  <a:pt x="1131" y="73"/>
                  <a:pt x="1131" y="73"/>
                </a:cubicBezTo>
                <a:cubicBezTo>
                  <a:pt x="1133" y="73"/>
                  <a:pt x="1119" y="78"/>
                  <a:pt x="1135" y="71"/>
                </a:cubicBezTo>
                <a:cubicBezTo>
                  <a:pt x="1135" y="70"/>
                  <a:pt x="1134" y="74"/>
                  <a:pt x="1134" y="69"/>
                </a:cubicBezTo>
                <a:cubicBezTo>
                  <a:pt x="1137" y="68"/>
                  <a:pt x="1137" y="68"/>
                  <a:pt x="1137" y="68"/>
                </a:cubicBezTo>
                <a:cubicBezTo>
                  <a:pt x="1142" y="70"/>
                  <a:pt x="1142" y="70"/>
                  <a:pt x="1142" y="70"/>
                </a:cubicBezTo>
                <a:cubicBezTo>
                  <a:pt x="1143" y="69"/>
                  <a:pt x="1143" y="69"/>
                  <a:pt x="1143" y="69"/>
                </a:cubicBezTo>
                <a:cubicBezTo>
                  <a:pt x="1141" y="63"/>
                  <a:pt x="1141" y="63"/>
                  <a:pt x="1141" y="63"/>
                </a:cubicBezTo>
                <a:cubicBezTo>
                  <a:pt x="1152" y="56"/>
                  <a:pt x="1152" y="56"/>
                  <a:pt x="1152" y="56"/>
                </a:cubicBezTo>
                <a:cubicBezTo>
                  <a:pt x="1153" y="53"/>
                  <a:pt x="1153" y="53"/>
                  <a:pt x="1153" y="53"/>
                </a:cubicBezTo>
                <a:cubicBezTo>
                  <a:pt x="1157" y="53"/>
                  <a:pt x="1157" y="53"/>
                  <a:pt x="1157" y="53"/>
                </a:cubicBezTo>
                <a:cubicBezTo>
                  <a:pt x="1156" y="50"/>
                  <a:pt x="1156" y="50"/>
                  <a:pt x="1156" y="50"/>
                </a:cubicBezTo>
                <a:cubicBezTo>
                  <a:pt x="1158" y="52"/>
                  <a:pt x="1158" y="52"/>
                  <a:pt x="1158" y="52"/>
                </a:cubicBezTo>
                <a:cubicBezTo>
                  <a:pt x="1165" y="50"/>
                  <a:pt x="1165" y="50"/>
                  <a:pt x="1165" y="50"/>
                </a:cubicBezTo>
                <a:cubicBezTo>
                  <a:pt x="1163" y="47"/>
                  <a:pt x="1163" y="47"/>
                  <a:pt x="1163" y="47"/>
                </a:cubicBezTo>
                <a:cubicBezTo>
                  <a:pt x="1164" y="47"/>
                  <a:pt x="1164" y="46"/>
                  <a:pt x="1165" y="47"/>
                </a:cubicBezTo>
                <a:cubicBezTo>
                  <a:pt x="1161" y="44"/>
                  <a:pt x="1161" y="44"/>
                  <a:pt x="1161" y="44"/>
                </a:cubicBezTo>
                <a:cubicBezTo>
                  <a:pt x="1161" y="43"/>
                  <a:pt x="1161" y="43"/>
                  <a:pt x="1161" y="43"/>
                </a:cubicBezTo>
                <a:cubicBezTo>
                  <a:pt x="1168" y="43"/>
                  <a:pt x="1168" y="43"/>
                  <a:pt x="1168" y="43"/>
                </a:cubicBezTo>
                <a:cubicBezTo>
                  <a:pt x="1175" y="40"/>
                  <a:pt x="1175" y="40"/>
                  <a:pt x="1175" y="40"/>
                </a:cubicBezTo>
                <a:cubicBezTo>
                  <a:pt x="1175" y="38"/>
                  <a:pt x="1175" y="38"/>
                  <a:pt x="1175" y="38"/>
                </a:cubicBezTo>
                <a:cubicBezTo>
                  <a:pt x="1182" y="33"/>
                  <a:pt x="1182" y="33"/>
                  <a:pt x="1182" y="33"/>
                </a:cubicBezTo>
                <a:cubicBezTo>
                  <a:pt x="1181" y="31"/>
                  <a:pt x="1187" y="36"/>
                  <a:pt x="1186" y="29"/>
                </a:cubicBezTo>
                <a:cubicBezTo>
                  <a:pt x="1188" y="30"/>
                  <a:pt x="1188" y="30"/>
                  <a:pt x="1188" y="30"/>
                </a:cubicBezTo>
                <a:cubicBezTo>
                  <a:pt x="1192" y="25"/>
                  <a:pt x="1192" y="25"/>
                  <a:pt x="1192" y="25"/>
                </a:cubicBezTo>
                <a:cubicBezTo>
                  <a:pt x="1193" y="25"/>
                  <a:pt x="1193" y="25"/>
                  <a:pt x="1193" y="25"/>
                </a:cubicBezTo>
                <a:cubicBezTo>
                  <a:pt x="1193" y="22"/>
                  <a:pt x="1193" y="22"/>
                  <a:pt x="1193" y="22"/>
                </a:cubicBezTo>
                <a:cubicBezTo>
                  <a:pt x="1195" y="23"/>
                  <a:pt x="1197" y="20"/>
                  <a:pt x="1198" y="19"/>
                </a:cubicBezTo>
                <a:cubicBezTo>
                  <a:pt x="1199" y="17"/>
                  <a:pt x="1204" y="18"/>
                  <a:pt x="1200" y="15"/>
                </a:cubicBezTo>
                <a:cubicBezTo>
                  <a:pt x="1203" y="16"/>
                  <a:pt x="1204" y="10"/>
                  <a:pt x="1207" y="15"/>
                </a:cubicBezTo>
                <a:cubicBezTo>
                  <a:pt x="1210" y="14"/>
                  <a:pt x="1210" y="14"/>
                  <a:pt x="1210" y="14"/>
                </a:cubicBezTo>
                <a:cubicBezTo>
                  <a:pt x="1209" y="9"/>
                  <a:pt x="1209" y="9"/>
                  <a:pt x="1209" y="9"/>
                </a:cubicBezTo>
                <a:cubicBezTo>
                  <a:pt x="1210" y="9"/>
                  <a:pt x="1212" y="9"/>
                  <a:pt x="1211" y="6"/>
                </a:cubicBezTo>
                <a:cubicBezTo>
                  <a:pt x="1214" y="9"/>
                  <a:pt x="1214" y="9"/>
                  <a:pt x="1214" y="9"/>
                </a:cubicBezTo>
                <a:cubicBezTo>
                  <a:pt x="1215" y="7"/>
                  <a:pt x="1215" y="7"/>
                  <a:pt x="1215" y="7"/>
                </a:cubicBezTo>
                <a:cubicBezTo>
                  <a:pt x="1219" y="8"/>
                  <a:pt x="1219" y="8"/>
                  <a:pt x="1219" y="8"/>
                </a:cubicBezTo>
                <a:cubicBezTo>
                  <a:pt x="1218" y="11"/>
                  <a:pt x="1218" y="11"/>
                  <a:pt x="1218" y="11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6"/>
                  <a:pt x="1227" y="6"/>
                  <a:pt x="1227" y="8"/>
                </a:cubicBezTo>
                <a:cubicBezTo>
                  <a:pt x="1228" y="7"/>
                  <a:pt x="1230" y="6"/>
                  <a:pt x="1232" y="7"/>
                </a:cubicBezTo>
                <a:cubicBezTo>
                  <a:pt x="1229" y="10"/>
                  <a:pt x="1238" y="7"/>
                  <a:pt x="1231" y="11"/>
                </a:cubicBezTo>
                <a:cubicBezTo>
                  <a:pt x="1230" y="10"/>
                  <a:pt x="1230" y="10"/>
                  <a:pt x="1230" y="10"/>
                </a:cubicBezTo>
                <a:cubicBezTo>
                  <a:pt x="1223" y="11"/>
                  <a:pt x="1223" y="11"/>
                  <a:pt x="1223" y="11"/>
                </a:cubicBezTo>
                <a:cubicBezTo>
                  <a:pt x="1222" y="12"/>
                  <a:pt x="1232" y="4"/>
                  <a:pt x="1223" y="17"/>
                </a:cubicBezTo>
                <a:cubicBezTo>
                  <a:pt x="1224" y="18"/>
                  <a:pt x="1224" y="18"/>
                  <a:pt x="1224" y="18"/>
                </a:cubicBezTo>
                <a:cubicBezTo>
                  <a:pt x="1225" y="18"/>
                  <a:pt x="1225" y="18"/>
                  <a:pt x="1225" y="18"/>
                </a:cubicBezTo>
                <a:cubicBezTo>
                  <a:pt x="1226" y="17"/>
                  <a:pt x="1226" y="17"/>
                  <a:pt x="1226" y="17"/>
                </a:cubicBezTo>
                <a:cubicBezTo>
                  <a:pt x="1224" y="17"/>
                  <a:pt x="1226" y="17"/>
                  <a:pt x="1225" y="14"/>
                </a:cubicBezTo>
                <a:cubicBezTo>
                  <a:pt x="1226" y="14"/>
                  <a:pt x="1227" y="14"/>
                  <a:pt x="1228" y="14"/>
                </a:cubicBezTo>
                <a:cubicBezTo>
                  <a:pt x="1227" y="17"/>
                  <a:pt x="1227" y="17"/>
                  <a:pt x="1227" y="17"/>
                </a:cubicBezTo>
                <a:cubicBezTo>
                  <a:pt x="1225" y="18"/>
                  <a:pt x="1225" y="18"/>
                  <a:pt x="1225" y="18"/>
                </a:cubicBezTo>
                <a:cubicBezTo>
                  <a:pt x="1229" y="21"/>
                  <a:pt x="1229" y="21"/>
                  <a:pt x="1229" y="21"/>
                </a:cubicBezTo>
                <a:cubicBezTo>
                  <a:pt x="1232" y="18"/>
                  <a:pt x="1232" y="18"/>
                  <a:pt x="1232" y="18"/>
                </a:cubicBezTo>
                <a:cubicBezTo>
                  <a:pt x="1232" y="19"/>
                  <a:pt x="1232" y="19"/>
                  <a:pt x="1232" y="19"/>
                </a:cubicBezTo>
                <a:cubicBezTo>
                  <a:pt x="1237" y="16"/>
                  <a:pt x="1214" y="26"/>
                  <a:pt x="1241" y="14"/>
                </a:cubicBezTo>
                <a:cubicBezTo>
                  <a:pt x="1242" y="15"/>
                  <a:pt x="1242" y="15"/>
                  <a:pt x="1242" y="15"/>
                </a:cubicBezTo>
                <a:cubicBezTo>
                  <a:pt x="1238" y="17"/>
                  <a:pt x="1238" y="17"/>
                  <a:pt x="1238" y="17"/>
                </a:cubicBezTo>
                <a:cubicBezTo>
                  <a:pt x="1234" y="21"/>
                  <a:pt x="1234" y="21"/>
                  <a:pt x="1234" y="21"/>
                </a:cubicBezTo>
                <a:cubicBezTo>
                  <a:pt x="1232" y="21"/>
                  <a:pt x="1232" y="21"/>
                  <a:pt x="1232" y="21"/>
                </a:cubicBezTo>
                <a:cubicBezTo>
                  <a:pt x="1232" y="22"/>
                  <a:pt x="1227" y="21"/>
                  <a:pt x="1232" y="23"/>
                </a:cubicBezTo>
                <a:cubicBezTo>
                  <a:pt x="1231" y="25"/>
                  <a:pt x="1231" y="25"/>
                  <a:pt x="1231" y="25"/>
                </a:cubicBezTo>
                <a:cubicBezTo>
                  <a:pt x="1224" y="26"/>
                  <a:pt x="1224" y="26"/>
                  <a:pt x="1224" y="26"/>
                </a:cubicBezTo>
                <a:cubicBezTo>
                  <a:pt x="1217" y="31"/>
                  <a:pt x="1217" y="31"/>
                  <a:pt x="1217" y="31"/>
                </a:cubicBezTo>
                <a:cubicBezTo>
                  <a:pt x="1215" y="29"/>
                  <a:pt x="1214" y="37"/>
                  <a:pt x="1212" y="30"/>
                </a:cubicBezTo>
                <a:cubicBezTo>
                  <a:pt x="1210" y="32"/>
                  <a:pt x="1210" y="32"/>
                  <a:pt x="1210" y="32"/>
                </a:cubicBezTo>
                <a:cubicBezTo>
                  <a:pt x="1210" y="33"/>
                  <a:pt x="1210" y="33"/>
                  <a:pt x="1210" y="33"/>
                </a:cubicBezTo>
                <a:cubicBezTo>
                  <a:pt x="1210" y="34"/>
                  <a:pt x="1210" y="34"/>
                  <a:pt x="1210" y="34"/>
                </a:cubicBezTo>
                <a:cubicBezTo>
                  <a:pt x="1212" y="32"/>
                  <a:pt x="1212" y="32"/>
                  <a:pt x="1212" y="32"/>
                </a:cubicBezTo>
                <a:cubicBezTo>
                  <a:pt x="1207" y="39"/>
                  <a:pt x="1207" y="39"/>
                  <a:pt x="1207" y="39"/>
                </a:cubicBezTo>
                <a:cubicBezTo>
                  <a:pt x="1206" y="39"/>
                  <a:pt x="1206" y="39"/>
                  <a:pt x="1206" y="39"/>
                </a:cubicBezTo>
                <a:cubicBezTo>
                  <a:pt x="1204" y="38"/>
                  <a:pt x="1204" y="38"/>
                  <a:pt x="1204" y="38"/>
                </a:cubicBezTo>
                <a:cubicBezTo>
                  <a:pt x="1202" y="43"/>
                  <a:pt x="1202" y="43"/>
                  <a:pt x="1202" y="43"/>
                </a:cubicBezTo>
                <a:cubicBezTo>
                  <a:pt x="1197" y="47"/>
                  <a:pt x="1197" y="47"/>
                  <a:pt x="1197" y="47"/>
                </a:cubicBezTo>
                <a:cubicBezTo>
                  <a:pt x="1193" y="53"/>
                  <a:pt x="1193" y="53"/>
                  <a:pt x="1193" y="53"/>
                </a:cubicBezTo>
                <a:cubicBezTo>
                  <a:pt x="1191" y="48"/>
                  <a:pt x="1191" y="48"/>
                  <a:pt x="1191" y="48"/>
                </a:cubicBezTo>
                <a:cubicBezTo>
                  <a:pt x="1188" y="49"/>
                  <a:pt x="1188" y="49"/>
                  <a:pt x="1188" y="49"/>
                </a:cubicBezTo>
                <a:cubicBezTo>
                  <a:pt x="1187" y="52"/>
                  <a:pt x="1187" y="52"/>
                  <a:pt x="1187" y="52"/>
                </a:cubicBezTo>
                <a:cubicBezTo>
                  <a:pt x="1189" y="55"/>
                  <a:pt x="1189" y="55"/>
                  <a:pt x="1189" y="55"/>
                </a:cubicBezTo>
                <a:cubicBezTo>
                  <a:pt x="1186" y="59"/>
                  <a:pt x="1186" y="59"/>
                  <a:pt x="1186" y="59"/>
                </a:cubicBezTo>
                <a:cubicBezTo>
                  <a:pt x="1184" y="60"/>
                  <a:pt x="1184" y="60"/>
                  <a:pt x="1184" y="60"/>
                </a:cubicBezTo>
                <a:cubicBezTo>
                  <a:pt x="1181" y="64"/>
                  <a:pt x="1181" y="64"/>
                  <a:pt x="1181" y="64"/>
                </a:cubicBezTo>
                <a:cubicBezTo>
                  <a:pt x="1179" y="66"/>
                  <a:pt x="1179" y="60"/>
                  <a:pt x="1177" y="66"/>
                </a:cubicBezTo>
                <a:cubicBezTo>
                  <a:pt x="1174" y="65"/>
                  <a:pt x="1184" y="62"/>
                  <a:pt x="1173" y="67"/>
                </a:cubicBezTo>
                <a:cubicBezTo>
                  <a:pt x="1174" y="68"/>
                  <a:pt x="1174" y="68"/>
                  <a:pt x="1174" y="68"/>
                </a:cubicBezTo>
                <a:cubicBezTo>
                  <a:pt x="1172" y="71"/>
                  <a:pt x="1172" y="71"/>
                  <a:pt x="1172" y="71"/>
                </a:cubicBezTo>
                <a:cubicBezTo>
                  <a:pt x="1168" y="72"/>
                  <a:pt x="1168" y="72"/>
                  <a:pt x="1168" y="72"/>
                </a:cubicBezTo>
                <a:cubicBezTo>
                  <a:pt x="1167" y="76"/>
                  <a:pt x="1167" y="76"/>
                  <a:pt x="1167" y="76"/>
                </a:cubicBezTo>
                <a:cubicBezTo>
                  <a:pt x="1159" y="85"/>
                  <a:pt x="1159" y="85"/>
                  <a:pt x="1159" y="85"/>
                </a:cubicBezTo>
                <a:cubicBezTo>
                  <a:pt x="1157" y="87"/>
                  <a:pt x="1157" y="87"/>
                  <a:pt x="1157" y="87"/>
                </a:cubicBezTo>
                <a:cubicBezTo>
                  <a:pt x="1157" y="88"/>
                  <a:pt x="1157" y="88"/>
                  <a:pt x="1157" y="88"/>
                </a:cubicBezTo>
                <a:cubicBezTo>
                  <a:pt x="1155" y="90"/>
                  <a:pt x="1155" y="90"/>
                  <a:pt x="1155" y="90"/>
                </a:cubicBezTo>
                <a:cubicBezTo>
                  <a:pt x="1153" y="91"/>
                  <a:pt x="1151" y="90"/>
                  <a:pt x="1150" y="93"/>
                </a:cubicBezTo>
                <a:cubicBezTo>
                  <a:pt x="1146" y="92"/>
                  <a:pt x="1146" y="92"/>
                  <a:pt x="1146" y="92"/>
                </a:cubicBezTo>
                <a:cubicBezTo>
                  <a:pt x="1144" y="97"/>
                  <a:pt x="1144" y="97"/>
                  <a:pt x="1144" y="97"/>
                </a:cubicBezTo>
                <a:cubicBezTo>
                  <a:pt x="1144" y="97"/>
                  <a:pt x="1144" y="97"/>
                  <a:pt x="1144" y="97"/>
                </a:cubicBezTo>
                <a:cubicBezTo>
                  <a:pt x="1147" y="97"/>
                  <a:pt x="1147" y="97"/>
                  <a:pt x="1147" y="97"/>
                </a:cubicBezTo>
                <a:cubicBezTo>
                  <a:pt x="1145" y="99"/>
                  <a:pt x="1145" y="99"/>
                  <a:pt x="1145" y="99"/>
                </a:cubicBezTo>
                <a:cubicBezTo>
                  <a:pt x="1142" y="100"/>
                  <a:pt x="1142" y="100"/>
                  <a:pt x="1142" y="100"/>
                </a:cubicBezTo>
                <a:cubicBezTo>
                  <a:pt x="1139" y="105"/>
                  <a:pt x="1139" y="105"/>
                  <a:pt x="1139" y="105"/>
                </a:cubicBezTo>
                <a:cubicBezTo>
                  <a:pt x="1138" y="105"/>
                  <a:pt x="1138" y="105"/>
                  <a:pt x="1138" y="105"/>
                </a:cubicBezTo>
                <a:cubicBezTo>
                  <a:pt x="1137" y="108"/>
                  <a:pt x="1137" y="108"/>
                  <a:pt x="1137" y="108"/>
                </a:cubicBezTo>
                <a:cubicBezTo>
                  <a:pt x="1136" y="111"/>
                  <a:pt x="1134" y="105"/>
                  <a:pt x="1133" y="109"/>
                </a:cubicBezTo>
                <a:cubicBezTo>
                  <a:pt x="1130" y="115"/>
                  <a:pt x="1130" y="115"/>
                  <a:pt x="1130" y="115"/>
                </a:cubicBezTo>
                <a:cubicBezTo>
                  <a:pt x="1127" y="114"/>
                  <a:pt x="1123" y="117"/>
                  <a:pt x="1125" y="119"/>
                </a:cubicBezTo>
                <a:cubicBezTo>
                  <a:pt x="1124" y="119"/>
                  <a:pt x="1130" y="118"/>
                  <a:pt x="1123" y="118"/>
                </a:cubicBezTo>
                <a:cubicBezTo>
                  <a:pt x="1121" y="120"/>
                  <a:pt x="1121" y="120"/>
                  <a:pt x="1121" y="120"/>
                </a:cubicBezTo>
                <a:cubicBezTo>
                  <a:pt x="1123" y="121"/>
                  <a:pt x="1123" y="121"/>
                  <a:pt x="1123" y="121"/>
                </a:cubicBezTo>
                <a:cubicBezTo>
                  <a:pt x="1118" y="122"/>
                  <a:pt x="1118" y="122"/>
                  <a:pt x="1118" y="122"/>
                </a:cubicBezTo>
                <a:cubicBezTo>
                  <a:pt x="1117" y="121"/>
                  <a:pt x="1117" y="121"/>
                  <a:pt x="1117" y="121"/>
                </a:cubicBezTo>
                <a:cubicBezTo>
                  <a:pt x="1115" y="123"/>
                  <a:pt x="1115" y="123"/>
                  <a:pt x="1115" y="123"/>
                </a:cubicBezTo>
                <a:cubicBezTo>
                  <a:pt x="1119" y="124"/>
                  <a:pt x="1119" y="124"/>
                  <a:pt x="1119" y="124"/>
                </a:cubicBezTo>
                <a:cubicBezTo>
                  <a:pt x="1117" y="127"/>
                  <a:pt x="1117" y="127"/>
                  <a:pt x="1117" y="127"/>
                </a:cubicBezTo>
                <a:cubicBezTo>
                  <a:pt x="1113" y="132"/>
                  <a:pt x="1113" y="132"/>
                  <a:pt x="1113" y="132"/>
                </a:cubicBezTo>
                <a:cubicBezTo>
                  <a:pt x="1111" y="132"/>
                  <a:pt x="1108" y="135"/>
                  <a:pt x="1106" y="135"/>
                </a:cubicBezTo>
                <a:cubicBezTo>
                  <a:pt x="1103" y="141"/>
                  <a:pt x="1103" y="141"/>
                  <a:pt x="1103" y="141"/>
                </a:cubicBezTo>
                <a:cubicBezTo>
                  <a:pt x="1095" y="148"/>
                  <a:pt x="1095" y="148"/>
                  <a:pt x="1095" y="148"/>
                </a:cubicBezTo>
                <a:cubicBezTo>
                  <a:pt x="1089" y="147"/>
                  <a:pt x="1089" y="147"/>
                  <a:pt x="1089" y="147"/>
                </a:cubicBezTo>
                <a:cubicBezTo>
                  <a:pt x="1087" y="149"/>
                  <a:pt x="1087" y="149"/>
                  <a:pt x="1087" y="149"/>
                </a:cubicBezTo>
                <a:cubicBezTo>
                  <a:pt x="1087" y="152"/>
                  <a:pt x="1087" y="152"/>
                  <a:pt x="1087" y="152"/>
                </a:cubicBezTo>
                <a:cubicBezTo>
                  <a:pt x="1079" y="156"/>
                  <a:pt x="1079" y="156"/>
                  <a:pt x="1079" y="156"/>
                </a:cubicBezTo>
                <a:cubicBezTo>
                  <a:pt x="1079" y="159"/>
                  <a:pt x="1079" y="159"/>
                  <a:pt x="1079" y="159"/>
                </a:cubicBezTo>
                <a:cubicBezTo>
                  <a:pt x="1075" y="161"/>
                  <a:pt x="1075" y="161"/>
                  <a:pt x="1075" y="161"/>
                </a:cubicBezTo>
                <a:cubicBezTo>
                  <a:pt x="1071" y="165"/>
                  <a:pt x="1071" y="165"/>
                  <a:pt x="1071" y="165"/>
                </a:cubicBezTo>
                <a:cubicBezTo>
                  <a:pt x="1069" y="166"/>
                  <a:pt x="1069" y="166"/>
                  <a:pt x="1069" y="166"/>
                </a:cubicBezTo>
                <a:cubicBezTo>
                  <a:pt x="1067" y="169"/>
                  <a:pt x="1067" y="169"/>
                  <a:pt x="1067" y="169"/>
                </a:cubicBezTo>
                <a:cubicBezTo>
                  <a:pt x="1066" y="166"/>
                  <a:pt x="1062" y="177"/>
                  <a:pt x="1066" y="165"/>
                </a:cubicBezTo>
                <a:cubicBezTo>
                  <a:pt x="1065" y="164"/>
                  <a:pt x="1064" y="166"/>
                  <a:pt x="1064" y="165"/>
                </a:cubicBezTo>
                <a:cubicBezTo>
                  <a:pt x="1062" y="166"/>
                  <a:pt x="1062" y="166"/>
                  <a:pt x="1062" y="166"/>
                </a:cubicBezTo>
                <a:cubicBezTo>
                  <a:pt x="1063" y="167"/>
                  <a:pt x="1063" y="167"/>
                  <a:pt x="1063" y="167"/>
                </a:cubicBezTo>
                <a:cubicBezTo>
                  <a:pt x="1061" y="166"/>
                  <a:pt x="1061" y="166"/>
                  <a:pt x="1061" y="166"/>
                </a:cubicBezTo>
                <a:cubicBezTo>
                  <a:pt x="1061" y="168"/>
                  <a:pt x="1061" y="168"/>
                  <a:pt x="1061" y="168"/>
                </a:cubicBezTo>
                <a:cubicBezTo>
                  <a:pt x="1064" y="170"/>
                  <a:pt x="1064" y="170"/>
                  <a:pt x="1064" y="170"/>
                </a:cubicBezTo>
                <a:cubicBezTo>
                  <a:pt x="1063" y="172"/>
                  <a:pt x="1063" y="172"/>
                  <a:pt x="1063" y="172"/>
                </a:cubicBezTo>
                <a:cubicBezTo>
                  <a:pt x="1064" y="173"/>
                  <a:pt x="1064" y="173"/>
                  <a:pt x="1064" y="173"/>
                </a:cubicBezTo>
                <a:cubicBezTo>
                  <a:pt x="1062" y="172"/>
                  <a:pt x="1059" y="174"/>
                  <a:pt x="1060" y="176"/>
                </a:cubicBezTo>
                <a:cubicBezTo>
                  <a:pt x="1059" y="175"/>
                  <a:pt x="1059" y="175"/>
                  <a:pt x="1059" y="175"/>
                </a:cubicBezTo>
                <a:cubicBezTo>
                  <a:pt x="1057" y="179"/>
                  <a:pt x="1057" y="179"/>
                  <a:pt x="1057" y="179"/>
                </a:cubicBezTo>
                <a:cubicBezTo>
                  <a:pt x="1053" y="180"/>
                  <a:pt x="1053" y="180"/>
                  <a:pt x="1053" y="180"/>
                </a:cubicBezTo>
                <a:cubicBezTo>
                  <a:pt x="1054" y="180"/>
                  <a:pt x="1049" y="180"/>
                  <a:pt x="1055" y="180"/>
                </a:cubicBezTo>
                <a:cubicBezTo>
                  <a:pt x="1052" y="186"/>
                  <a:pt x="1054" y="176"/>
                  <a:pt x="1047" y="187"/>
                </a:cubicBezTo>
                <a:cubicBezTo>
                  <a:pt x="1044" y="188"/>
                  <a:pt x="1038" y="189"/>
                  <a:pt x="1039" y="193"/>
                </a:cubicBezTo>
                <a:cubicBezTo>
                  <a:pt x="1037" y="194"/>
                  <a:pt x="1037" y="194"/>
                  <a:pt x="1037" y="194"/>
                </a:cubicBezTo>
                <a:cubicBezTo>
                  <a:pt x="1038" y="197"/>
                  <a:pt x="1038" y="197"/>
                  <a:pt x="1038" y="197"/>
                </a:cubicBezTo>
                <a:cubicBezTo>
                  <a:pt x="1035" y="197"/>
                  <a:pt x="1035" y="197"/>
                  <a:pt x="1035" y="197"/>
                </a:cubicBezTo>
                <a:cubicBezTo>
                  <a:pt x="1034" y="201"/>
                  <a:pt x="1034" y="201"/>
                  <a:pt x="1034" y="201"/>
                </a:cubicBezTo>
                <a:cubicBezTo>
                  <a:pt x="1034" y="204"/>
                  <a:pt x="1028" y="200"/>
                  <a:pt x="1030" y="205"/>
                </a:cubicBezTo>
                <a:cubicBezTo>
                  <a:pt x="1027" y="206"/>
                  <a:pt x="1027" y="206"/>
                  <a:pt x="1027" y="206"/>
                </a:cubicBezTo>
                <a:cubicBezTo>
                  <a:pt x="1024" y="208"/>
                  <a:pt x="1024" y="208"/>
                  <a:pt x="1024" y="208"/>
                </a:cubicBezTo>
                <a:cubicBezTo>
                  <a:pt x="1020" y="210"/>
                  <a:pt x="1016" y="212"/>
                  <a:pt x="1015" y="215"/>
                </a:cubicBezTo>
                <a:cubicBezTo>
                  <a:pt x="1010" y="220"/>
                  <a:pt x="1010" y="220"/>
                  <a:pt x="1010" y="220"/>
                </a:cubicBezTo>
                <a:cubicBezTo>
                  <a:pt x="1011" y="223"/>
                  <a:pt x="1011" y="223"/>
                  <a:pt x="1011" y="223"/>
                </a:cubicBezTo>
                <a:cubicBezTo>
                  <a:pt x="1009" y="226"/>
                  <a:pt x="1009" y="226"/>
                  <a:pt x="1009" y="226"/>
                </a:cubicBezTo>
                <a:cubicBezTo>
                  <a:pt x="1006" y="224"/>
                  <a:pt x="1006" y="224"/>
                  <a:pt x="1006" y="224"/>
                </a:cubicBezTo>
                <a:cubicBezTo>
                  <a:pt x="1002" y="226"/>
                  <a:pt x="1002" y="226"/>
                  <a:pt x="1002" y="226"/>
                </a:cubicBezTo>
                <a:cubicBezTo>
                  <a:pt x="999" y="231"/>
                  <a:pt x="999" y="231"/>
                  <a:pt x="999" y="231"/>
                </a:cubicBezTo>
                <a:cubicBezTo>
                  <a:pt x="995" y="234"/>
                  <a:pt x="989" y="234"/>
                  <a:pt x="990" y="239"/>
                </a:cubicBezTo>
                <a:cubicBezTo>
                  <a:pt x="987" y="240"/>
                  <a:pt x="987" y="240"/>
                  <a:pt x="987" y="240"/>
                </a:cubicBezTo>
                <a:cubicBezTo>
                  <a:pt x="987" y="244"/>
                  <a:pt x="987" y="244"/>
                  <a:pt x="987" y="244"/>
                </a:cubicBezTo>
                <a:cubicBezTo>
                  <a:pt x="991" y="244"/>
                  <a:pt x="991" y="244"/>
                  <a:pt x="991" y="244"/>
                </a:cubicBezTo>
                <a:cubicBezTo>
                  <a:pt x="996" y="240"/>
                  <a:pt x="996" y="240"/>
                  <a:pt x="996" y="240"/>
                </a:cubicBezTo>
                <a:cubicBezTo>
                  <a:pt x="996" y="237"/>
                  <a:pt x="996" y="237"/>
                  <a:pt x="996" y="237"/>
                </a:cubicBezTo>
                <a:cubicBezTo>
                  <a:pt x="999" y="238"/>
                  <a:pt x="999" y="238"/>
                  <a:pt x="999" y="238"/>
                </a:cubicBezTo>
                <a:cubicBezTo>
                  <a:pt x="1004" y="234"/>
                  <a:pt x="1004" y="234"/>
                  <a:pt x="1004" y="234"/>
                </a:cubicBezTo>
                <a:cubicBezTo>
                  <a:pt x="1004" y="231"/>
                  <a:pt x="1004" y="231"/>
                  <a:pt x="1004" y="231"/>
                </a:cubicBezTo>
                <a:cubicBezTo>
                  <a:pt x="1005" y="232"/>
                  <a:pt x="1005" y="232"/>
                  <a:pt x="1005" y="232"/>
                </a:cubicBezTo>
                <a:cubicBezTo>
                  <a:pt x="1006" y="234"/>
                  <a:pt x="1006" y="234"/>
                  <a:pt x="1006" y="234"/>
                </a:cubicBezTo>
                <a:cubicBezTo>
                  <a:pt x="1004" y="238"/>
                  <a:pt x="1004" y="238"/>
                  <a:pt x="1004" y="238"/>
                </a:cubicBezTo>
                <a:cubicBezTo>
                  <a:pt x="1003" y="238"/>
                  <a:pt x="1001" y="231"/>
                  <a:pt x="1000" y="242"/>
                </a:cubicBezTo>
                <a:cubicBezTo>
                  <a:pt x="998" y="241"/>
                  <a:pt x="997" y="239"/>
                  <a:pt x="996" y="245"/>
                </a:cubicBezTo>
                <a:cubicBezTo>
                  <a:pt x="995" y="245"/>
                  <a:pt x="995" y="247"/>
                  <a:pt x="994" y="245"/>
                </a:cubicBezTo>
                <a:cubicBezTo>
                  <a:pt x="993" y="249"/>
                  <a:pt x="993" y="249"/>
                  <a:pt x="993" y="249"/>
                </a:cubicBezTo>
                <a:cubicBezTo>
                  <a:pt x="991" y="250"/>
                  <a:pt x="991" y="250"/>
                  <a:pt x="991" y="250"/>
                </a:cubicBezTo>
                <a:cubicBezTo>
                  <a:pt x="994" y="252"/>
                  <a:pt x="994" y="252"/>
                  <a:pt x="994" y="252"/>
                </a:cubicBezTo>
                <a:cubicBezTo>
                  <a:pt x="991" y="254"/>
                  <a:pt x="991" y="254"/>
                  <a:pt x="991" y="254"/>
                </a:cubicBezTo>
                <a:cubicBezTo>
                  <a:pt x="991" y="252"/>
                  <a:pt x="991" y="252"/>
                  <a:pt x="991" y="252"/>
                </a:cubicBezTo>
                <a:cubicBezTo>
                  <a:pt x="988" y="257"/>
                  <a:pt x="991" y="247"/>
                  <a:pt x="986" y="255"/>
                </a:cubicBezTo>
                <a:cubicBezTo>
                  <a:pt x="987" y="258"/>
                  <a:pt x="987" y="258"/>
                  <a:pt x="987" y="258"/>
                </a:cubicBezTo>
                <a:cubicBezTo>
                  <a:pt x="986" y="260"/>
                  <a:pt x="986" y="260"/>
                  <a:pt x="986" y="260"/>
                </a:cubicBezTo>
                <a:cubicBezTo>
                  <a:pt x="980" y="262"/>
                  <a:pt x="980" y="262"/>
                  <a:pt x="980" y="262"/>
                </a:cubicBezTo>
                <a:cubicBezTo>
                  <a:pt x="974" y="266"/>
                  <a:pt x="974" y="266"/>
                  <a:pt x="974" y="266"/>
                </a:cubicBezTo>
                <a:cubicBezTo>
                  <a:pt x="975" y="268"/>
                  <a:pt x="975" y="268"/>
                  <a:pt x="975" y="268"/>
                </a:cubicBezTo>
                <a:cubicBezTo>
                  <a:pt x="982" y="267"/>
                  <a:pt x="982" y="267"/>
                  <a:pt x="982" y="267"/>
                </a:cubicBezTo>
                <a:cubicBezTo>
                  <a:pt x="984" y="265"/>
                  <a:pt x="984" y="265"/>
                  <a:pt x="984" y="265"/>
                </a:cubicBezTo>
                <a:cubicBezTo>
                  <a:pt x="986" y="265"/>
                  <a:pt x="986" y="265"/>
                  <a:pt x="986" y="265"/>
                </a:cubicBezTo>
                <a:cubicBezTo>
                  <a:pt x="986" y="265"/>
                  <a:pt x="984" y="263"/>
                  <a:pt x="986" y="266"/>
                </a:cubicBezTo>
                <a:cubicBezTo>
                  <a:pt x="988" y="266"/>
                  <a:pt x="988" y="266"/>
                  <a:pt x="988" y="266"/>
                </a:cubicBezTo>
                <a:cubicBezTo>
                  <a:pt x="990" y="260"/>
                  <a:pt x="990" y="260"/>
                  <a:pt x="990" y="260"/>
                </a:cubicBezTo>
                <a:cubicBezTo>
                  <a:pt x="995" y="258"/>
                  <a:pt x="995" y="258"/>
                  <a:pt x="995" y="258"/>
                </a:cubicBezTo>
                <a:cubicBezTo>
                  <a:pt x="998" y="254"/>
                  <a:pt x="998" y="254"/>
                  <a:pt x="998" y="254"/>
                </a:cubicBezTo>
                <a:cubicBezTo>
                  <a:pt x="999" y="254"/>
                  <a:pt x="992" y="255"/>
                  <a:pt x="1000" y="254"/>
                </a:cubicBezTo>
                <a:cubicBezTo>
                  <a:pt x="999" y="252"/>
                  <a:pt x="999" y="252"/>
                  <a:pt x="999" y="252"/>
                </a:cubicBezTo>
                <a:cubicBezTo>
                  <a:pt x="1000" y="252"/>
                  <a:pt x="1000" y="252"/>
                  <a:pt x="1000" y="252"/>
                </a:cubicBezTo>
                <a:cubicBezTo>
                  <a:pt x="1000" y="250"/>
                  <a:pt x="1000" y="250"/>
                  <a:pt x="1000" y="250"/>
                </a:cubicBezTo>
                <a:cubicBezTo>
                  <a:pt x="998" y="249"/>
                  <a:pt x="998" y="249"/>
                  <a:pt x="998" y="249"/>
                </a:cubicBezTo>
                <a:cubicBezTo>
                  <a:pt x="999" y="251"/>
                  <a:pt x="1000" y="248"/>
                  <a:pt x="996" y="251"/>
                </a:cubicBezTo>
                <a:cubicBezTo>
                  <a:pt x="996" y="249"/>
                  <a:pt x="985" y="263"/>
                  <a:pt x="997" y="246"/>
                </a:cubicBezTo>
                <a:cubicBezTo>
                  <a:pt x="1001" y="245"/>
                  <a:pt x="1001" y="245"/>
                  <a:pt x="1001" y="245"/>
                </a:cubicBezTo>
                <a:cubicBezTo>
                  <a:pt x="1005" y="249"/>
                  <a:pt x="1005" y="249"/>
                  <a:pt x="1005" y="249"/>
                </a:cubicBezTo>
                <a:cubicBezTo>
                  <a:pt x="1008" y="246"/>
                  <a:pt x="1008" y="246"/>
                  <a:pt x="1008" y="246"/>
                </a:cubicBezTo>
                <a:cubicBezTo>
                  <a:pt x="1010" y="247"/>
                  <a:pt x="1009" y="245"/>
                  <a:pt x="1011" y="244"/>
                </a:cubicBezTo>
                <a:cubicBezTo>
                  <a:pt x="1010" y="242"/>
                  <a:pt x="1010" y="242"/>
                  <a:pt x="1010" y="242"/>
                </a:cubicBezTo>
                <a:cubicBezTo>
                  <a:pt x="1012" y="242"/>
                  <a:pt x="1015" y="239"/>
                  <a:pt x="1017" y="238"/>
                </a:cubicBezTo>
                <a:cubicBezTo>
                  <a:pt x="1020" y="237"/>
                  <a:pt x="1015" y="237"/>
                  <a:pt x="1018" y="235"/>
                </a:cubicBezTo>
                <a:cubicBezTo>
                  <a:pt x="1014" y="233"/>
                  <a:pt x="1014" y="233"/>
                  <a:pt x="1014" y="233"/>
                </a:cubicBezTo>
                <a:cubicBezTo>
                  <a:pt x="1014" y="231"/>
                  <a:pt x="1014" y="231"/>
                  <a:pt x="1014" y="231"/>
                </a:cubicBezTo>
                <a:cubicBezTo>
                  <a:pt x="1014" y="231"/>
                  <a:pt x="1013" y="238"/>
                  <a:pt x="1019" y="230"/>
                </a:cubicBezTo>
                <a:cubicBezTo>
                  <a:pt x="1016" y="227"/>
                  <a:pt x="1016" y="227"/>
                  <a:pt x="1016" y="227"/>
                </a:cubicBezTo>
                <a:cubicBezTo>
                  <a:pt x="1021" y="227"/>
                  <a:pt x="1021" y="227"/>
                  <a:pt x="1021" y="227"/>
                </a:cubicBezTo>
                <a:cubicBezTo>
                  <a:pt x="1019" y="229"/>
                  <a:pt x="1019" y="229"/>
                  <a:pt x="1019" y="229"/>
                </a:cubicBezTo>
                <a:cubicBezTo>
                  <a:pt x="1021" y="227"/>
                  <a:pt x="1009" y="225"/>
                  <a:pt x="1022" y="233"/>
                </a:cubicBezTo>
                <a:cubicBezTo>
                  <a:pt x="1023" y="227"/>
                  <a:pt x="1023" y="227"/>
                  <a:pt x="1023" y="227"/>
                </a:cubicBezTo>
                <a:cubicBezTo>
                  <a:pt x="1023" y="227"/>
                  <a:pt x="1025" y="226"/>
                  <a:pt x="1023" y="225"/>
                </a:cubicBezTo>
                <a:cubicBezTo>
                  <a:pt x="1025" y="226"/>
                  <a:pt x="1025" y="226"/>
                  <a:pt x="1025" y="226"/>
                </a:cubicBezTo>
                <a:cubicBezTo>
                  <a:pt x="1025" y="229"/>
                  <a:pt x="1025" y="229"/>
                  <a:pt x="1025" y="229"/>
                </a:cubicBezTo>
                <a:cubicBezTo>
                  <a:pt x="1028" y="226"/>
                  <a:pt x="1028" y="226"/>
                  <a:pt x="1028" y="226"/>
                </a:cubicBezTo>
                <a:cubicBezTo>
                  <a:pt x="1029" y="226"/>
                  <a:pt x="1029" y="226"/>
                  <a:pt x="1029" y="226"/>
                </a:cubicBezTo>
                <a:cubicBezTo>
                  <a:pt x="1024" y="222"/>
                  <a:pt x="1024" y="222"/>
                  <a:pt x="1024" y="222"/>
                </a:cubicBezTo>
                <a:cubicBezTo>
                  <a:pt x="1019" y="222"/>
                  <a:pt x="1019" y="222"/>
                  <a:pt x="1019" y="222"/>
                </a:cubicBezTo>
                <a:cubicBezTo>
                  <a:pt x="1018" y="224"/>
                  <a:pt x="1018" y="224"/>
                  <a:pt x="1018" y="224"/>
                </a:cubicBezTo>
                <a:cubicBezTo>
                  <a:pt x="1015" y="225"/>
                  <a:pt x="1015" y="225"/>
                  <a:pt x="1015" y="225"/>
                </a:cubicBezTo>
                <a:cubicBezTo>
                  <a:pt x="1014" y="230"/>
                  <a:pt x="1014" y="230"/>
                  <a:pt x="1014" y="230"/>
                </a:cubicBezTo>
                <a:cubicBezTo>
                  <a:pt x="1012" y="227"/>
                  <a:pt x="1012" y="227"/>
                  <a:pt x="1012" y="227"/>
                </a:cubicBezTo>
                <a:cubicBezTo>
                  <a:pt x="1014" y="223"/>
                  <a:pt x="1014" y="223"/>
                  <a:pt x="1014" y="223"/>
                </a:cubicBezTo>
                <a:cubicBezTo>
                  <a:pt x="1020" y="218"/>
                  <a:pt x="1020" y="218"/>
                  <a:pt x="1020" y="218"/>
                </a:cubicBezTo>
                <a:cubicBezTo>
                  <a:pt x="1017" y="215"/>
                  <a:pt x="1026" y="219"/>
                  <a:pt x="1022" y="212"/>
                </a:cubicBezTo>
                <a:cubicBezTo>
                  <a:pt x="1027" y="209"/>
                  <a:pt x="1018" y="219"/>
                  <a:pt x="1028" y="212"/>
                </a:cubicBezTo>
                <a:cubicBezTo>
                  <a:pt x="1024" y="215"/>
                  <a:pt x="1024" y="215"/>
                  <a:pt x="1024" y="215"/>
                </a:cubicBezTo>
                <a:cubicBezTo>
                  <a:pt x="1024" y="215"/>
                  <a:pt x="1027" y="214"/>
                  <a:pt x="1023" y="214"/>
                </a:cubicBezTo>
                <a:cubicBezTo>
                  <a:pt x="1024" y="216"/>
                  <a:pt x="1024" y="216"/>
                  <a:pt x="1024" y="216"/>
                </a:cubicBezTo>
                <a:cubicBezTo>
                  <a:pt x="1026" y="216"/>
                  <a:pt x="1026" y="216"/>
                  <a:pt x="1026" y="216"/>
                </a:cubicBezTo>
                <a:cubicBezTo>
                  <a:pt x="1028" y="216"/>
                  <a:pt x="1028" y="216"/>
                  <a:pt x="1028" y="216"/>
                </a:cubicBezTo>
                <a:cubicBezTo>
                  <a:pt x="1027" y="218"/>
                  <a:pt x="1027" y="218"/>
                  <a:pt x="1027" y="218"/>
                </a:cubicBezTo>
                <a:cubicBezTo>
                  <a:pt x="1027" y="217"/>
                  <a:pt x="1029" y="218"/>
                  <a:pt x="1029" y="219"/>
                </a:cubicBezTo>
                <a:cubicBezTo>
                  <a:pt x="1029" y="220"/>
                  <a:pt x="1029" y="220"/>
                  <a:pt x="1029" y="220"/>
                </a:cubicBezTo>
                <a:cubicBezTo>
                  <a:pt x="1025" y="220"/>
                  <a:pt x="1025" y="220"/>
                  <a:pt x="1025" y="220"/>
                </a:cubicBezTo>
                <a:cubicBezTo>
                  <a:pt x="1025" y="220"/>
                  <a:pt x="1029" y="218"/>
                  <a:pt x="1024" y="221"/>
                </a:cubicBezTo>
                <a:cubicBezTo>
                  <a:pt x="1027" y="221"/>
                  <a:pt x="1027" y="221"/>
                  <a:pt x="1027" y="221"/>
                </a:cubicBezTo>
                <a:cubicBezTo>
                  <a:pt x="1026" y="223"/>
                  <a:pt x="1026" y="223"/>
                  <a:pt x="1026" y="223"/>
                </a:cubicBezTo>
                <a:cubicBezTo>
                  <a:pt x="1032" y="225"/>
                  <a:pt x="1032" y="225"/>
                  <a:pt x="1032" y="225"/>
                </a:cubicBezTo>
                <a:cubicBezTo>
                  <a:pt x="1033" y="224"/>
                  <a:pt x="1033" y="224"/>
                  <a:pt x="1033" y="224"/>
                </a:cubicBezTo>
                <a:cubicBezTo>
                  <a:pt x="1032" y="224"/>
                  <a:pt x="1035" y="228"/>
                  <a:pt x="1032" y="222"/>
                </a:cubicBezTo>
                <a:cubicBezTo>
                  <a:pt x="1036" y="221"/>
                  <a:pt x="1036" y="221"/>
                  <a:pt x="1036" y="221"/>
                </a:cubicBezTo>
                <a:cubicBezTo>
                  <a:pt x="1035" y="220"/>
                  <a:pt x="1035" y="220"/>
                  <a:pt x="1035" y="220"/>
                </a:cubicBezTo>
                <a:cubicBezTo>
                  <a:pt x="1038" y="219"/>
                  <a:pt x="1038" y="219"/>
                  <a:pt x="1038" y="219"/>
                </a:cubicBezTo>
                <a:cubicBezTo>
                  <a:pt x="1038" y="216"/>
                  <a:pt x="1038" y="216"/>
                  <a:pt x="1038" y="216"/>
                </a:cubicBezTo>
                <a:cubicBezTo>
                  <a:pt x="1039" y="215"/>
                  <a:pt x="1039" y="215"/>
                  <a:pt x="1039" y="215"/>
                </a:cubicBezTo>
                <a:cubicBezTo>
                  <a:pt x="1039" y="215"/>
                  <a:pt x="1044" y="214"/>
                  <a:pt x="1038" y="214"/>
                </a:cubicBezTo>
                <a:cubicBezTo>
                  <a:pt x="1039" y="213"/>
                  <a:pt x="1039" y="213"/>
                  <a:pt x="1039" y="213"/>
                </a:cubicBezTo>
                <a:cubicBezTo>
                  <a:pt x="1044" y="215"/>
                  <a:pt x="1044" y="215"/>
                  <a:pt x="1044" y="215"/>
                </a:cubicBezTo>
                <a:cubicBezTo>
                  <a:pt x="1046" y="209"/>
                  <a:pt x="1046" y="209"/>
                  <a:pt x="1046" y="209"/>
                </a:cubicBezTo>
                <a:cubicBezTo>
                  <a:pt x="1045" y="208"/>
                  <a:pt x="1045" y="208"/>
                  <a:pt x="1045" y="208"/>
                </a:cubicBezTo>
                <a:cubicBezTo>
                  <a:pt x="1042" y="209"/>
                  <a:pt x="1042" y="209"/>
                  <a:pt x="1042" y="209"/>
                </a:cubicBezTo>
                <a:cubicBezTo>
                  <a:pt x="1041" y="208"/>
                  <a:pt x="1045" y="204"/>
                  <a:pt x="1037" y="207"/>
                </a:cubicBezTo>
                <a:cubicBezTo>
                  <a:pt x="1038" y="207"/>
                  <a:pt x="1038" y="207"/>
                  <a:pt x="1038" y="207"/>
                </a:cubicBezTo>
                <a:cubicBezTo>
                  <a:pt x="1037" y="206"/>
                  <a:pt x="1046" y="208"/>
                  <a:pt x="1034" y="206"/>
                </a:cubicBezTo>
                <a:cubicBezTo>
                  <a:pt x="1034" y="205"/>
                  <a:pt x="1034" y="205"/>
                  <a:pt x="1034" y="205"/>
                </a:cubicBezTo>
                <a:cubicBezTo>
                  <a:pt x="1050" y="207"/>
                  <a:pt x="1050" y="207"/>
                  <a:pt x="1050" y="207"/>
                </a:cubicBezTo>
                <a:cubicBezTo>
                  <a:pt x="1048" y="202"/>
                  <a:pt x="1055" y="209"/>
                  <a:pt x="1054" y="201"/>
                </a:cubicBezTo>
                <a:cubicBezTo>
                  <a:pt x="1057" y="199"/>
                  <a:pt x="1057" y="199"/>
                  <a:pt x="1057" y="199"/>
                </a:cubicBezTo>
                <a:cubicBezTo>
                  <a:pt x="1054" y="198"/>
                  <a:pt x="1054" y="198"/>
                  <a:pt x="1054" y="198"/>
                </a:cubicBezTo>
                <a:cubicBezTo>
                  <a:pt x="1051" y="200"/>
                  <a:pt x="1051" y="200"/>
                  <a:pt x="1051" y="200"/>
                </a:cubicBezTo>
                <a:cubicBezTo>
                  <a:pt x="1051" y="200"/>
                  <a:pt x="1048" y="199"/>
                  <a:pt x="1052" y="200"/>
                </a:cubicBezTo>
                <a:cubicBezTo>
                  <a:pt x="1052" y="199"/>
                  <a:pt x="1052" y="199"/>
                  <a:pt x="1051" y="198"/>
                </a:cubicBezTo>
                <a:cubicBezTo>
                  <a:pt x="1052" y="197"/>
                  <a:pt x="1057" y="197"/>
                  <a:pt x="1047" y="200"/>
                </a:cubicBezTo>
                <a:cubicBezTo>
                  <a:pt x="1045" y="202"/>
                  <a:pt x="1045" y="202"/>
                  <a:pt x="1045" y="202"/>
                </a:cubicBezTo>
                <a:cubicBezTo>
                  <a:pt x="1044" y="200"/>
                  <a:pt x="1052" y="201"/>
                  <a:pt x="1042" y="199"/>
                </a:cubicBezTo>
                <a:cubicBezTo>
                  <a:pt x="1045" y="198"/>
                  <a:pt x="1045" y="198"/>
                  <a:pt x="1045" y="198"/>
                </a:cubicBezTo>
                <a:cubicBezTo>
                  <a:pt x="1045" y="195"/>
                  <a:pt x="1051" y="200"/>
                  <a:pt x="1047" y="193"/>
                </a:cubicBezTo>
                <a:cubicBezTo>
                  <a:pt x="1048" y="194"/>
                  <a:pt x="1048" y="194"/>
                  <a:pt x="1049" y="195"/>
                </a:cubicBezTo>
                <a:cubicBezTo>
                  <a:pt x="1052" y="193"/>
                  <a:pt x="1051" y="202"/>
                  <a:pt x="1054" y="193"/>
                </a:cubicBezTo>
                <a:cubicBezTo>
                  <a:pt x="1052" y="196"/>
                  <a:pt x="1052" y="196"/>
                  <a:pt x="1052" y="196"/>
                </a:cubicBezTo>
                <a:cubicBezTo>
                  <a:pt x="1057" y="194"/>
                  <a:pt x="1057" y="194"/>
                  <a:pt x="1057" y="194"/>
                </a:cubicBezTo>
                <a:cubicBezTo>
                  <a:pt x="1060" y="198"/>
                  <a:pt x="1060" y="198"/>
                  <a:pt x="1060" y="198"/>
                </a:cubicBezTo>
                <a:cubicBezTo>
                  <a:pt x="1062" y="198"/>
                  <a:pt x="1061" y="196"/>
                  <a:pt x="1064" y="196"/>
                </a:cubicBezTo>
                <a:cubicBezTo>
                  <a:pt x="1063" y="195"/>
                  <a:pt x="1063" y="195"/>
                  <a:pt x="1063" y="195"/>
                </a:cubicBezTo>
                <a:cubicBezTo>
                  <a:pt x="1064" y="193"/>
                  <a:pt x="1064" y="193"/>
                  <a:pt x="1064" y="193"/>
                </a:cubicBezTo>
                <a:cubicBezTo>
                  <a:pt x="1064" y="192"/>
                  <a:pt x="1069" y="193"/>
                  <a:pt x="1074" y="188"/>
                </a:cubicBezTo>
                <a:cubicBezTo>
                  <a:pt x="1072" y="185"/>
                  <a:pt x="1072" y="185"/>
                  <a:pt x="1072" y="185"/>
                </a:cubicBezTo>
                <a:cubicBezTo>
                  <a:pt x="1072" y="184"/>
                  <a:pt x="1072" y="184"/>
                  <a:pt x="1072" y="184"/>
                </a:cubicBezTo>
                <a:cubicBezTo>
                  <a:pt x="1075" y="185"/>
                  <a:pt x="1075" y="185"/>
                  <a:pt x="1075" y="185"/>
                </a:cubicBezTo>
                <a:cubicBezTo>
                  <a:pt x="1075" y="185"/>
                  <a:pt x="1075" y="185"/>
                  <a:pt x="1075" y="185"/>
                </a:cubicBezTo>
                <a:cubicBezTo>
                  <a:pt x="1075" y="182"/>
                  <a:pt x="1075" y="182"/>
                  <a:pt x="1075" y="182"/>
                </a:cubicBezTo>
                <a:cubicBezTo>
                  <a:pt x="1070" y="180"/>
                  <a:pt x="1070" y="180"/>
                  <a:pt x="1070" y="180"/>
                </a:cubicBezTo>
                <a:cubicBezTo>
                  <a:pt x="1067" y="184"/>
                  <a:pt x="1067" y="184"/>
                  <a:pt x="1067" y="184"/>
                </a:cubicBezTo>
                <a:cubicBezTo>
                  <a:pt x="1068" y="184"/>
                  <a:pt x="1068" y="184"/>
                  <a:pt x="1068" y="184"/>
                </a:cubicBezTo>
                <a:cubicBezTo>
                  <a:pt x="1063" y="184"/>
                  <a:pt x="1063" y="184"/>
                  <a:pt x="1063" y="184"/>
                </a:cubicBezTo>
                <a:cubicBezTo>
                  <a:pt x="1063" y="183"/>
                  <a:pt x="1063" y="183"/>
                  <a:pt x="1063" y="183"/>
                </a:cubicBezTo>
                <a:cubicBezTo>
                  <a:pt x="1063" y="183"/>
                  <a:pt x="1063" y="183"/>
                  <a:pt x="1063" y="183"/>
                </a:cubicBezTo>
                <a:cubicBezTo>
                  <a:pt x="1063" y="183"/>
                  <a:pt x="1063" y="183"/>
                  <a:pt x="1064" y="184"/>
                </a:cubicBezTo>
                <a:cubicBezTo>
                  <a:pt x="1065" y="179"/>
                  <a:pt x="1065" y="179"/>
                  <a:pt x="1065" y="179"/>
                </a:cubicBezTo>
                <a:cubicBezTo>
                  <a:pt x="1065" y="178"/>
                  <a:pt x="1063" y="178"/>
                  <a:pt x="1064" y="177"/>
                </a:cubicBezTo>
                <a:cubicBezTo>
                  <a:pt x="1070" y="177"/>
                  <a:pt x="1070" y="177"/>
                  <a:pt x="1070" y="177"/>
                </a:cubicBezTo>
                <a:cubicBezTo>
                  <a:pt x="1075" y="173"/>
                  <a:pt x="1075" y="173"/>
                  <a:pt x="1075" y="173"/>
                </a:cubicBezTo>
                <a:cubicBezTo>
                  <a:pt x="1076" y="173"/>
                  <a:pt x="1076" y="173"/>
                  <a:pt x="1076" y="173"/>
                </a:cubicBezTo>
                <a:cubicBezTo>
                  <a:pt x="1075" y="170"/>
                  <a:pt x="1075" y="170"/>
                  <a:pt x="1075" y="170"/>
                </a:cubicBezTo>
                <a:cubicBezTo>
                  <a:pt x="1081" y="166"/>
                  <a:pt x="1081" y="166"/>
                  <a:pt x="1081" y="166"/>
                </a:cubicBezTo>
                <a:cubicBezTo>
                  <a:pt x="1083" y="162"/>
                  <a:pt x="1083" y="162"/>
                  <a:pt x="1083" y="162"/>
                </a:cubicBezTo>
                <a:cubicBezTo>
                  <a:pt x="1087" y="162"/>
                  <a:pt x="1087" y="162"/>
                  <a:pt x="1087" y="162"/>
                </a:cubicBezTo>
                <a:cubicBezTo>
                  <a:pt x="1088" y="161"/>
                  <a:pt x="1088" y="161"/>
                  <a:pt x="1088" y="161"/>
                </a:cubicBezTo>
                <a:cubicBezTo>
                  <a:pt x="1086" y="159"/>
                  <a:pt x="1086" y="159"/>
                  <a:pt x="1086" y="159"/>
                </a:cubicBezTo>
                <a:cubicBezTo>
                  <a:pt x="1099" y="150"/>
                  <a:pt x="1099" y="150"/>
                  <a:pt x="1099" y="150"/>
                </a:cubicBezTo>
                <a:cubicBezTo>
                  <a:pt x="1102" y="152"/>
                  <a:pt x="1090" y="151"/>
                  <a:pt x="1103" y="151"/>
                </a:cubicBezTo>
                <a:cubicBezTo>
                  <a:pt x="1103" y="148"/>
                  <a:pt x="1103" y="148"/>
                  <a:pt x="1103" y="148"/>
                </a:cubicBezTo>
                <a:cubicBezTo>
                  <a:pt x="1104" y="148"/>
                  <a:pt x="1104" y="148"/>
                  <a:pt x="1104" y="148"/>
                </a:cubicBezTo>
                <a:cubicBezTo>
                  <a:pt x="1103" y="146"/>
                  <a:pt x="1103" y="146"/>
                  <a:pt x="1103" y="146"/>
                </a:cubicBezTo>
                <a:cubicBezTo>
                  <a:pt x="1106" y="146"/>
                  <a:pt x="1106" y="146"/>
                  <a:pt x="1106" y="146"/>
                </a:cubicBezTo>
                <a:cubicBezTo>
                  <a:pt x="1107" y="147"/>
                  <a:pt x="1107" y="147"/>
                  <a:pt x="1107" y="147"/>
                </a:cubicBezTo>
                <a:cubicBezTo>
                  <a:pt x="1109" y="148"/>
                  <a:pt x="1109" y="151"/>
                  <a:pt x="1111" y="145"/>
                </a:cubicBezTo>
                <a:cubicBezTo>
                  <a:pt x="1111" y="146"/>
                  <a:pt x="1111" y="146"/>
                  <a:pt x="1111" y="146"/>
                </a:cubicBezTo>
                <a:cubicBezTo>
                  <a:pt x="1108" y="147"/>
                  <a:pt x="1108" y="147"/>
                  <a:pt x="1108" y="147"/>
                </a:cubicBezTo>
                <a:cubicBezTo>
                  <a:pt x="1108" y="149"/>
                  <a:pt x="1108" y="149"/>
                  <a:pt x="1108" y="149"/>
                </a:cubicBezTo>
                <a:cubicBezTo>
                  <a:pt x="1107" y="148"/>
                  <a:pt x="1114" y="152"/>
                  <a:pt x="1116" y="144"/>
                </a:cubicBezTo>
                <a:cubicBezTo>
                  <a:pt x="1110" y="141"/>
                  <a:pt x="1110" y="141"/>
                  <a:pt x="1110" y="141"/>
                </a:cubicBezTo>
                <a:cubicBezTo>
                  <a:pt x="1109" y="142"/>
                  <a:pt x="1109" y="142"/>
                  <a:pt x="1109" y="142"/>
                </a:cubicBezTo>
                <a:cubicBezTo>
                  <a:pt x="1109" y="141"/>
                  <a:pt x="1109" y="141"/>
                  <a:pt x="1109" y="141"/>
                </a:cubicBezTo>
                <a:cubicBezTo>
                  <a:pt x="1106" y="141"/>
                  <a:pt x="1106" y="141"/>
                  <a:pt x="1106" y="141"/>
                </a:cubicBezTo>
                <a:cubicBezTo>
                  <a:pt x="1105" y="138"/>
                  <a:pt x="1108" y="137"/>
                  <a:pt x="1112" y="138"/>
                </a:cubicBezTo>
                <a:cubicBezTo>
                  <a:pt x="1109" y="137"/>
                  <a:pt x="1109" y="137"/>
                  <a:pt x="1109" y="137"/>
                </a:cubicBezTo>
                <a:cubicBezTo>
                  <a:pt x="1112" y="134"/>
                  <a:pt x="1112" y="134"/>
                  <a:pt x="1112" y="134"/>
                </a:cubicBezTo>
                <a:cubicBezTo>
                  <a:pt x="1118" y="132"/>
                  <a:pt x="1109" y="138"/>
                  <a:pt x="1117" y="133"/>
                </a:cubicBezTo>
                <a:cubicBezTo>
                  <a:pt x="1121" y="136"/>
                  <a:pt x="1121" y="136"/>
                  <a:pt x="1121" y="136"/>
                </a:cubicBezTo>
                <a:cubicBezTo>
                  <a:pt x="1120" y="136"/>
                  <a:pt x="1123" y="132"/>
                  <a:pt x="1121" y="137"/>
                </a:cubicBezTo>
                <a:cubicBezTo>
                  <a:pt x="1126" y="137"/>
                  <a:pt x="1126" y="137"/>
                  <a:pt x="1126" y="137"/>
                </a:cubicBezTo>
                <a:cubicBezTo>
                  <a:pt x="1131" y="138"/>
                  <a:pt x="1131" y="138"/>
                  <a:pt x="1131" y="138"/>
                </a:cubicBezTo>
                <a:cubicBezTo>
                  <a:pt x="1133" y="137"/>
                  <a:pt x="1133" y="137"/>
                  <a:pt x="1133" y="137"/>
                </a:cubicBezTo>
                <a:cubicBezTo>
                  <a:pt x="1134" y="137"/>
                  <a:pt x="1132" y="142"/>
                  <a:pt x="1134" y="136"/>
                </a:cubicBezTo>
                <a:cubicBezTo>
                  <a:pt x="1133" y="134"/>
                  <a:pt x="1133" y="134"/>
                  <a:pt x="1133" y="134"/>
                </a:cubicBezTo>
                <a:cubicBezTo>
                  <a:pt x="1133" y="135"/>
                  <a:pt x="1133" y="134"/>
                  <a:pt x="1134" y="133"/>
                </a:cubicBezTo>
                <a:cubicBezTo>
                  <a:pt x="1129" y="132"/>
                  <a:pt x="1129" y="132"/>
                  <a:pt x="1129" y="132"/>
                </a:cubicBezTo>
                <a:cubicBezTo>
                  <a:pt x="1129" y="130"/>
                  <a:pt x="1129" y="130"/>
                  <a:pt x="1129" y="130"/>
                </a:cubicBezTo>
                <a:cubicBezTo>
                  <a:pt x="1127" y="130"/>
                  <a:pt x="1127" y="130"/>
                  <a:pt x="1127" y="130"/>
                </a:cubicBezTo>
                <a:cubicBezTo>
                  <a:pt x="1125" y="128"/>
                  <a:pt x="1136" y="130"/>
                  <a:pt x="1125" y="125"/>
                </a:cubicBezTo>
                <a:cubicBezTo>
                  <a:pt x="1130" y="126"/>
                  <a:pt x="1126" y="120"/>
                  <a:pt x="1132" y="123"/>
                </a:cubicBezTo>
                <a:cubicBezTo>
                  <a:pt x="1127" y="125"/>
                  <a:pt x="1127" y="125"/>
                  <a:pt x="1127" y="125"/>
                </a:cubicBezTo>
                <a:cubicBezTo>
                  <a:pt x="1127" y="127"/>
                  <a:pt x="1127" y="127"/>
                  <a:pt x="1127" y="127"/>
                </a:cubicBezTo>
                <a:cubicBezTo>
                  <a:pt x="1134" y="125"/>
                  <a:pt x="1134" y="125"/>
                  <a:pt x="1134" y="125"/>
                </a:cubicBezTo>
                <a:cubicBezTo>
                  <a:pt x="1135" y="123"/>
                  <a:pt x="1135" y="123"/>
                  <a:pt x="1135" y="123"/>
                </a:cubicBezTo>
                <a:cubicBezTo>
                  <a:pt x="1138" y="123"/>
                  <a:pt x="1138" y="123"/>
                  <a:pt x="1138" y="123"/>
                </a:cubicBezTo>
                <a:cubicBezTo>
                  <a:pt x="1138" y="121"/>
                  <a:pt x="1138" y="121"/>
                  <a:pt x="1138" y="121"/>
                </a:cubicBezTo>
                <a:cubicBezTo>
                  <a:pt x="1140" y="121"/>
                  <a:pt x="1140" y="121"/>
                  <a:pt x="1140" y="121"/>
                </a:cubicBezTo>
                <a:cubicBezTo>
                  <a:pt x="1142" y="118"/>
                  <a:pt x="1124" y="136"/>
                  <a:pt x="1147" y="114"/>
                </a:cubicBezTo>
                <a:cubicBezTo>
                  <a:pt x="1148" y="112"/>
                  <a:pt x="1148" y="112"/>
                  <a:pt x="1148" y="112"/>
                </a:cubicBezTo>
                <a:cubicBezTo>
                  <a:pt x="1145" y="111"/>
                  <a:pt x="1145" y="111"/>
                  <a:pt x="1145" y="111"/>
                </a:cubicBezTo>
                <a:cubicBezTo>
                  <a:pt x="1144" y="111"/>
                  <a:pt x="1142" y="115"/>
                  <a:pt x="1140" y="111"/>
                </a:cubicBezTo>
                <a:cubicBezTo>
                  <a:pt x="1144" y="110"/>
                  <a:pt x="1144" y="110"/>
                  <a:pt x="1144" y="110"/>
                </a:cubicBezTo>
                <a:cubicBezTo>
                  <a:pt x="1145" y="109"/>
                  <a:pt x="1135" y="115"/>
                  <a:pt x="1147" y="107"/>
                </a:cubicBezTo>
                <a:cubicBezTo>
                  <a:pt x="1149" y="111"/>
                  <a:pt x="1149" y="111"/>
                  <a:pt x="1149" y="111"/>
                </a:cubicBezTo>
                <a:cubicBezTo>
                  <a:pt x="1156" y="105"/>
                  <a:pt x="1156" y="105"/>
                  <a:pt x="1156" y="105"/>
                </a:cubicBezTo>
                <a:cubicBezTo>
                  <a:pt x="1160" y="104"/>
                  <a:pt x="1160" y="104"/>
                  <a:pt x="1160" y="104"/>
                </a:cubicBezTo>
                <a:cubicBezTo>
                  <a:pt x="1167" y="95"/>
                  <a:pt x="1167" y="95"/>
                  <a:pt x="1167" y="95"/>
                </a:cubicBezTo>
                <a:cubicBezTo>
                  <a:pt x="1174" y="92"/>
                  <a:pt x="1174" y="92"/>
                  <a:pt x="1174" y="92"/>
                </a:cubicBezTo>
                <a:cubicBezTo>
                  <a:pt x="1173" y="90"/>
                  <a:pt x="1173" y="90"/>
                  <a:pt x="1173" y="90"/>
                </a:cubicBezTo>
                <a:cubicBezTo>
                  <a:pt x="1177" y="87"/>
                  <a:pt x="1177" y="87"/>
                  <a:pt x="1177" y="87"/>
                </a:cubicBezTo>
                <a:cubicBezTo>
                  <a:pt x="1179" y="86"/>
                  <a:pt x="1182" y="86"/>
                  <a:pt x="1182" y="85"/>
                </a:cubicBezTo>
                <a:cubicBezTo>
                  <a:pt x="1184" y="86"/>
                  <a:pt x="1184" y="86"/>
                  <a:pt x="1184" y="86"/>
                </a:cubicBezTo>
                <a:cubicBezTo>
                  <a:pt x="1177" y="89"/>
                  <a:pt x="1177" y="89"/>
                  <a:pt x="1177" y="89"/>
                </a:cubicBezTo>
                <a:cubicBezTo>
                  <a:pt x="1179" y="90"/>
                  <a:pt x="1179" y="90"/>
                  <a:pt x="1179" y="90"/>
                </a:cubicBezTo>
                <a:cubicBezTo>
                  <a:pt x="1177" y="92"/>
                  <a:pt x="1177" y="92"/>
                  <a:pt x="1177" y="92"/>
                </a:cubicBezTo>
                <a:cubicBezTo>
                  <a:pt x="1176" y="94"/>
                  <a:pt x="1176" y="94"/>
                  <a:pt x="1176" y="94"/>
                </a:cubicBezTo>
                <a:cubicBezTo>
                  <a:pt x="1176" y="96"/>
                  <a:pt x="1176" y="96"/>
                  <a:pt x="1176" y="96"/>
                </a:cubicBezTo>
                <a:cubicBezTo>
                  <a:pt x="1177" y="97"/>
                  <a:pt x="1177" y="97"/>
                  <a:pt x="1177" y="97"/>
                </a:cubicBezTo>
                <a:cubicBezTo>
                  <a:pt x="1179" y="95"/>
                  <a:pt x="1179" y="95"/>
                  <a:pt x="1179" y="95"/>
                </a:cubicBezTo>
                <a:cubicBezTo>
                  <a:pt x="1182" y="92"/>
                  <a:pt x="1182" y="92"/>
                  <a:pt x="1182" y="92"/>
                </a:cubicBezTo>
                <a:cubicBezTo>
                  <a:pt x="1185" y="91"/>
                  <a:pt x="1187" y="95"/>
                  <a:pt x="1188" y="91"/>
                </a:cubicBezTo>
                <a:cubicBezTo>
                  <a:pt x="1187" y="88"/>
                  <a:pt x="1187" y="88"/>
                  <a:pt x="1187" y="88"/>
                </a:cubicBezTo>
                <a:cubicBezTo>
                  <a:pt x="1190" y="86"/>
                  <a:pt x="1190" y="86"/>
                  <a:pt x="1190" y="86"/>
                </a:cubicBezTo>
                <a:cubicBezTo>
                  <a:pt x="1196" y="86"/>
                  <a:pt x="1196" y="86"/>
                  <a:pt x="1196" y="86"/>
                </a:cubicBezTo>
                <a:cubicBezTo>
                  <a:pt x="1189" y="88"/>
                  <a:pt x="1204" y="88"/>
                  <a:pt x="1192" y="89"/>
                </a:cubicBezTo>
                <a:cubicBezTo>
                  <a:pt x="1189" y="94"/>
                  <a:pt x="1189" y="94"/>
                  <a:pt x="1189" y="94"/>
                </a:cubicBezTo>
                <a:cubicBezTo>
                  <a:pt x="1184" y="98"/>
                  <a:pt x="1184" y="98"/>
                  <a:pt x="1184" y="98"/>
                </a:cubicBezTo>
                <a:cubicBezTo>
                  <a:pt x="1182" y="101"/>
                  <a:pt x="1182" y="101"/>
                  <a:pt x="1182" y="101"/>
                </a:cubicBezTo>
                <a:cubicBezTo>
                  <a:pt x="1177" y="101"/>
                  <a:pt x="1177" y="101"/>
                  <a:pt x="1177" y="101"/>
                </a:cubicBezTo>
                <a:cubicBezTo>
                  <a:pt x="1180" y="104"/>
                  <a:pt x="1180" y="104"/>
                  <a:pt x="1180" y="104"/>
                </a:cubicBezTo>
                <a:cubicBezTo>
                  <a:pt x="1177" y="108"/>
                  <a:pt x="1177" y="108"/>
                  <a:pt x="1177" y="108"/>
                </a:cubicBezTo>
                <a:cubicBezTo>
                  <a:pt x="1171" y="111"/>
                  <a:pt x="1171" y="111"/>
                  <a:pt x="1171" y="111"/>
                </a:cubicBezTo>
                <a:cubicBezTo>
                  <a:pt x="1172" y="110"/>
                  <a:pt x="1172" y="110"/>
                  <a:pt x="1172" y="110"/>
                </a:cubicBezTo>
                <a:cubicBezTo>
                  <a:pt x="1168" y="108"/>
                  <a:pt x="1168" y="108"/>
                  <a:pt x="1168" y="108"/>
                </a:cubicBezTo>
                <a:cubicBezTo>
                  <a:pt x="1165" y="110"/>
                  <a:pt x="1165" y="110"/>
                  <a:pt x="1165" y="110"/>
                </a:cubicBezTo>
                <a:cubicBezTo>
                  <a:pt x="1169" y="114"/>
                  <a:pt x="1169" y="114"/>
                  <a:pt x="1169" y="114"/>
                </a:cubicBezTo>
                <a:cubicBezTo>
                  <a:pt x="1166" y="117"/>
                  <a:pt x="1166" y="117"/>
                  <a:pt x="1166" y="117"/>
                </a:cubicBezTo>
                <a:cubicBezTo>
                  <a:pt x="1166" y="119"/>
                  <a:pt x="1175" y="110"/>
                  <a:pt x="1161" y="120"/>
                </a:cubicBezTo>
                <a:cubicBezTo>
                  <a:pt x="1161" y="122"/>
                  <a:pt x="1161" y="122"/>
                  <a:pt x="1161" y="122"/>
                </a:cubicBezTo>
                <a:cubicBezTo>
                  <a:pt x="1158" y="119"/>
                  <a:pt x="1158" y="119"/>
                  <a:pt x="1158" y="119"/>
                </a:cubicBezTo>
                <a:cubicBezTo>
                  <a:pt x="1154" y="123"/>
                  <a:pt x="1154" y="123"/>
                  <a:pt x="1154" y="123"/>
                </a:cubicBezTo>
                <a:cubicBezTo>
                  <a:pt x="1155" y="125"/>
                  <a:pt x="1155" y="125"/>
                  <a:pt x="1155" y="125"/>
                </a:cubicBezTo>
                <a:cubicBezTo>
                  <a:pt x="1157" y="125"/>
                  <a:pt x="1157" y="125"/>
                  <a:pt x="1157" y="125"/>
                </a:cubicBezTo>
                <a:cubicBezTo>
                  <a:pt x="1155" y="127"/>
                  <a:pt x="1155" y="127"/>
                  <a:pt x="1155" y="127"/>
                </a:cubicBezTo>
                <a:cubicBezTo>
                  <a:pt x="1151" y="126"/>
                  <a:pt x="1151" y="126"/>
                  <a:pt x="1151" y="126"/>
                </a:cubicBezTo>
                <a:cubicBezTo>
                  <a:pt x="1146" y="129"/>
                  <a:pt x="1146" y="129"/>
                  <a:pt x="1146" y="129"/>
                </a:cubicBezTo>
                <a:cubicBezTo>
                  <a:pt x="1147" y="127"/>
                  <a:pt x="1145" y="126"/>
                  <a:pt x="1150" y="132"/>
                </a:cubicBezTo>
                <a:cubicBezTo>
                  <a:pt x="1148" y="134"/>
                  <a:pt x="1148" y="134"/>
                  <a:pt x="1148" y="134"/>
                </a:cubicBezTo>
                <a:cubicBezTo>
                  <a:pt x="1142" y="134"/>
                  <a:pt x="1142" y="134"/>
                  <a:pt x="1142" y="134"/>
                </a:cubicBezTo>
                <a:cubicBezTo>
                  <a:pt x="1140" y="136"/>
                  <a:pt x="1140" y="136"/>
                  <a:pt x="1140" y="136"/>
                </a:cubicBezTo>
                <a:cubicBezTo>
                  <a:pt x="1141" y="137"/>
                  <a:pt x="1141" y="137"/>
                  <a:pt x="1141" y="137"/>
                </a:cubicBezTo>
                <a:cubicBezTo>
                  <a:pt x="1141" y="140"/>
                  <a:pt x="1137" y="136"/>
                  <a:pt x="1138" y="140"/>
                </a:cubicBezTo>
                <a:cubicBezTo>
                  <a:pt x="1136" y="141"/>
                  <a:pt x="1135" y="138"/>
                  <a:pt x="1135" y="143"/>
                </a:cubicBezTo>
                <a:cubicBezTo>
                  <a:pt x="1131" y="144"/>
                  <a:pt x="1131" y="144"/>
                  <a:pt x="1131" y="144"/>
                </a:cubicBezTo>
                <a:cubicBezTo>
                  <a:pt x="1130" y="146"/>
                  <a:pt x="1140" y="143"/>
                  <a:pt x="1128" y="147"/>
                </a:cubicBezTo>
                <a:cubicBezTo>
                  <a:pt x="1126" y="152"/>
                  <a:pt x="1126" y="152"/>
                  <a:pt x="1126" y="152"/>
                </a:cubicBezTo>
                <a:cubicBezTo>
                  <a:pt x="1121" y="154"/>
                  <a:pt x="1121" y="154"/>
                  <a:pt x="1121" y="154"/>
                </a:cubicBezTo>
                <a:cubicBezTo>
                  <a:pt x="1119" y="159"/>
                  <a:pt x="1119" y="159"/>
                  <a:pt x="1119" y="159"/>
                </a:cubicBezTo>
                <a:cubicBezTo>
                  <a:pt x="1112" y="161"/>
                  <a:pt x="1112" y="161"/>
                  <a:pt x="1112" y="161"/>
                </a:cubicBezTo>
                <a:cubicBezTo>
                  <a:pt x="1114" y="162"/>
                  <a:pt x="1114" y="162"/>
                  <a:pt x="1114" y="162"/>
                </a:cubicBezTo>
                <a:cubicBezTo>
                  <a:pt x="1109" y="165"/>
                  <a:pt x="1109" y="165"/>
                  <a:pt x="1109" y="165"/>
                </a:cubicBezTo>
                <a:cubicBezTo>
                  <a:pt x="1103" y="173"/>
                  <a:pt x="1103" y="173"/>
                  <a:pt x="1103" y="173"/>
                </a:cubicBezTo>
                <a:cubicBezTo>
                  <a:pt x="1095" y="179"/>
                  <a:pt x="1095" y="179"/>
                  <a:pt x="1095" y="179"/>
                </a:cubicBezTo>
                <a:cubicBezTo>
                  <a:pt x="1091" y="185"/>
                  <a:pt x="1091" y="185"/>
                  <a:pt x="1091" y="185"/>
                </a:cubicBezTo>
                <a:cubicBezTo>
                  <a:pt x="1060" y="213"/>
                  <a:pt x="1060" y="213"/>
                  <a:pt x="1060" y="213"/>
                </a:cubicBezTo>
                <a:cubicBezTo>
                  <a:pt x="1053" y="220"/>
                  <a:pt x="1053" y="220"/>
                  <a:pt x="1053" y="220"/>
                </a:cubicBezTo>
                <a:cubicBezTo>
                  <a:pt x="1048" y="221"/>
                  <a:pt x="1048" y="221"/>
                  <a:pt x="1048" y="221"/>
                </a:cubicBezTo>
                <a:cubicBezTo>
                  <a:pt x="1049" y="223"/>
                  <a:pt x="1049" y="223"/>
                  <a:pt x="1049" y="223"/>
                </a:cubicBezTo>
                <a:cubicBezTo>
                  <a:pt x="1032" y="239"/>
                  <a:pt x="1032" y="239"/>
                  <a:pt x="1032" y="239"/>
                </a:cubicBezTo>
                <a:cubicBezTo>
                  <a:pt x="1024" y="244"/>
                  <a:pt x="1024" y="244"/>
                  <a:pt x="1024" y="244"/>
                </a:cubicBezTo>
                <a:cubicBezTo>
                  <a:pt x="1021" y="249"/>
                  <a:pt x="1021" y="249"/>
                  <a:pt x="1021" y="249"/>
                </a:cubicBezTo>
                <a:cubicBezTo>
                  <a:pt x="1020" y="249"/>
                  <a:pt x="1020" y="249"/>
                  <a:pt x="1020" y="249"/>
                </a:cubicBezTo>
                <a:cubicBezTo>
                  <a:pt x="1019" y="252"/>
                  <a:pt x="1019" y="252"/>
                  <a:pt x="1019" y="252"/>
                </a:cubicBezTo>
                <a:cubicBezTo>
                  <a:pt x="1014" y="255"/>
                  <a:pt x="1014" y="255"/>
                  <a:pt x="1014" y="255"/>
                </a:cubicBezTo>
                <a:cubicBezTo>
                  <a:pt x="1012" y="256"/>
                  <a:pt x="1012" y="256"/>
                  <a:pt x="1012" y="256"/>
                </a:cubicBezTo>
                <a:cubicBezTo>
                  <a:pt x="1018" y="258"/>
                  <a:pt x="1018" y="258"/>
                  <a:pt x="1018" y="258"/>
                </a:cubicBezTo>
                <a:cubicBezTo>
                  <a:pt x="1020" y="256"/>
                  <a:pt x="1020" y="256"/>
                  <a:pt x="1020" y="256"/>
                </a:cubicBezTo>
                <a:cubicBezTo>
                  <a:pt x="1021" y="256"/>
                  <a:pt x="1022" y="255"/>
                  <a:pt x="1022" y="258"/>
                </a:cubicBezTo>
                <a:cubicBezTo>
                  <a:pt x="1025" y="255"/>
                  <a:pt x="1025" y="255"/>
                  <a:pt x="1025" y="255"/>
                </a:cubicBezTo>
                <a:cubicBezTo>
                  <a:pt x="1025" y="256"/>
                  <a:pt x="1027" y="255"/>
                  <a:pt x="1024" y="256"/>
                </a:cubicBezTo>
                <a:cubicBezTo>
                  <a:pt x="1026" y="255"/>
                  <a:pt x="1030" y="258"/>
                  <a:pt x="1029" y="254"/>
                </a:cubicBezTo>
                <a:cubicBezTo>
                  <a:pt x="1036" y="252"/>
                  <a:pt x="1036" y="252"/>
                  <a:pt x="1036" y="252"/>
                </a:cubicBezTo>
                <a:cubicBezTo>
                  <a:pt x="1044" y="248"/>
                  <a:pt x="1044" y="248"/>
                  <a:pt x="1044" y="248"/>
                </a:cubicBezTo>
                <a:cubicBezTo>
                  <a:pt x="1047" y="244"/>
                  <a:pt x="1047" y="244"/>
                  <a:pt x="1047" y="244"/>
                </a:cubicBezTo>
                <a:cubicBezTo>
                  <a:pt x="1049" y="243"/>
                  <a:pt x="1053" y="244"/>
                  <a:pt x="1053" y="241"/>
                </a:cubicBezTo>
                <a:cubicBezTo>
                  <a:pt x="1055" y="242"/>
                  <a:pt x="1055" y="242"/>
                  <a:pt x="1055" y="242"/>
                </a:cubicBezTo>
                <a:cubicBezTo>
                  <a:pt x="1059" y="240"/>
                  <a:pt x="1059" y="240"/>
                  <a:pt x="1059" y="240"/>
                </a:cubicBezTo>
                <a:cubicBezTo>
                  <a:pt x="1060" y="237"/>
                  <a:pt x="1060" y="237"/>
                  <a:pt x="1060" y="237"/>
                </a:cubicBezTo>
                <a:cubicBezTo>
                  <a:pt x="1063" y="232"/>
                  <a:pt x="1062" y="244"/>
                  <a:pt x="1064" y="233"/>
                </a:cubicBezTo>
                <a:cubicBezTo>
                  <a:pt x="1066" y="234"/>
                  <a:pt x="1066" y="234"/>
                  <a:pt x="1066" y="234"/>
                </a:cubicBezTo>
                <a:cubicBezTo>
                  <a:pt x="1070" y="229"/>
                  <a:pt x="1070" y="229"/>
                  <a:pt x="1070" y="229"/>
                </a:cubicBezTo>
                <a:cubicBezTo>
                  <a:pt x="1074" y="229"/>
                  <a:pt x="1074" y="229"/>
                  <a:pt x="1074" y="229"/>
                </a:cubicBezTo>
                <a:cubicBezTo>
                  <a:pt x="1074" y="226"/>
                  <a:pt x="1074" y="226"/>
                  <a:pt x="1074" y="226"/>
                </a:cubicBezTo>
                <a:cubicBezTo>
                  <a:pt x="1077" y="222"/>
                  <a:pt x="1077" y="222"/>
                  <a:pt x="1077" y="222"/>
                </a:cubicBezTo>
                <a:cubicBezTo>
                  <a:pt x="1077" y="221"/>
                  <a:pt x="1077" y="221"/>
                  <a:pt x="1077" y="221"/>
                </a:cubicBezTo>
                <a:cubicBezTo>
                  <a:pt x="1077" y="220"/>
                  <a:pt x="1077" y="220"/>
                  <a:pt x="1077" y="220"/>
                </a:cubicBezTo>
                <a:cubicBezTo>
                  <a:pt x="1082" y="220"/>
                  <a:pt x="1082" y="220"/>
                  <a:pt x="1082" y="220"/>
                </a:cubicBezTo>
                <a:cubicBezTo>
                  <a:pt x="1083" y="217"/>
                  <a:pt x="1083" y="217"/>
                  <a:pt x="1083" y="217"/>
                </a:cubicBezTo>
                <a:cubicBezTo>
                  <a:pt x="1086" y="215"/>
                  <a:pt x="1086" y="215"/>
                  <a:pt x="1086" y="215"/>
                </a:cubicBezTo>
                <a:cubicBezTo>
                  <a:pt x="1089" y="215"/>
                  <a:pt x="1089" y="215"/>
                  <a:pt x="1089" y="215"/>
                </a:cubicBezTo>
                <a:cubicBezTo>
                  <a:pt x="1092" y="210"/>
                  <a:pt x="1092" y="210"/>
                  <a:pt x="1092" y="210"/>
                </a:cubicBezTo>
                <a:cubicBezTo>
                  <a:pt x="1092" y="209"/>
                  <a:pt x="1092" y="209"/>
                  <a:pt x="1092" y="209"/>
                </a:cubicBezTo>
                <a:cubicBezTo>
                  <a:pt x="1090" y="209"/>
                  <a:pt x="1090" y="209"/>
                  <a:pt x="1090" y="209"/>
                </a:cubicBezTo>
                <a:cubicBezTo>
                  <a:pt x="1088" y="207"/>
                  <a:pt x="1088" y="207"/>
                  <a:pt x="1088" y="207"/>
                </a:cubicBezTo>
                <a:cubicBezTo>
                  <a:pt x="1091" y="205"/>
                  <a:pt x="1091" y="205"/>
                  <a:pt x="1091" y="205"/>
                </a:cubicBezTo>
                <a:cubicBezTo>
                  <a:pt x="1093" y="207"/>
                  <a:pt x="1093" y="207"/>
                  <a:pt x="1093" y="207"/>
                </a:cubicBezTo>
                <a:cubicBezTo>
                  <a:pt x="1101" y="206"/>
                  <a:pt x="1101" y="206"/>
                  <a:pt x="1101" y="206"/>
                </a:cubicBezTo>
                <a:cubicBezTo>
                  <a:pt x="1105" y="199"/>
                  <a:pt x="1105" y="199"/>
                  <a:pt x="1105" y="199"/>
                </a:cubicBezTo>
                <a:cubicBezTo>
                  <a:pt x="1109" y="198"/>
                  <a:pt x="1109" y="198"/>
                  <a:pt x="1109" y="198"/>
                </a:cubicBezTo>
                <a:cubicBezTo>
                  <a:pt x="1109" y="197"/>
                  <a:pt x="1100" y="200"/>
                  <a:pt x="1111" y="194"/>
                </a:cubicBezTo>
                <a:cubicBezTo>
                  <a:pt x="1112" y="195"/>
                  <a:pt x="1112" y="195"/>
                  <a:pt x="1112" y="195"/>
                </a:cubicBezTo>
                <a:cubicBezTo>
                  <a:pt x="1115" y="193"/>
                  <a:pt x="1115" y="193"/>
                  <a:pt x="1115" y="193"/>
                </a:cubicBezTo>
                <a:cubicBezTo>
                  <a:pt x="1114" y="192"/>
                  <a:pt x="1114" y="192"/>
                  <a:pt x="1114" y="192"/>
                </a:cubicBezTo>
                <a:cubicBezTo>
                  <a:pt x="1119" y="187"/>
                  <a:pt x="1119" y="187"/>
                  <a:pt x="1119" y="187"/>
                </a:cubicBezTo>
                <a:cubicBezTo>
                  <a:pt x="1120" y="187"/>
                  <a:pt x="1120" y="187"/>
                  <a:pt x="1120" y="187"/>
                </a:cubicBezTo>
                <a:cubicBezTo>
                  <a:pt x="1121" y="183"/>
                  <a:pt x="1121" y="183"/>
                  <a:pt x="1121" y="183"/>
                </a:cubicBezTo>
                <a:cubicBezTo>
                  <a:pt x="1120" y="183"/>
                  <a:pt x="1120" y="180"/>
                  <a:pt x="1118" y="183"/>
                </a:cubicBezTo>
                <a:cubicBezTo>
                  <a:pt x="1123" y="181"/>
                  <a:pt x="1123" y="181"/>
                  <a:pt x="1123" y="181"/>
                </a:cubicBezTo>
                <a:cubicBezTo>
                  <a:pt x="1126" y="180"/>
                  <a:pt x="1126" y="180"/>
                  <a:pt x="1126" y="180"/>
                </a:cubicBezTo>
                <a:cubicBezTo>
                  <a:pt x="1126" y="178"/>
                  <a:pt x="1126" y="178"/>
                  <a:pt x="1126" y="178"/>
                </a:cubicBezTo>
                <a:cubicBezTo>
                  <a:pt x="1130" y="176"/>
                  <a:pt x="1130" y="176"/>
                  <a:pt x="1130" y="176"/>
                </a:cubicBezTo>
                <a:cubicBezTo>
                  <a:pt x="1139" y="169"/>
                  <a:pt x="1139" y="169"/>
                  <a:pt x="1139" y="169"/>
                </a:cubicBezTo>
                <a:cubicBezTo>
                  <a:pt x="1140" y="165"/>
                  <a:pt x="1140" y="165"/>
                  <a:pt x="1140" y="165"/>
                </a:cubicBezTo>
                <a:cubicBezTo>
                  <a:pt x="1144" y="165"/>
                  <a:pt x="1144" y="165"/>
                  <a:pt x="1144" y="165"/>
                </a:cubicBezTo>
                <a:cubicBezTo>
                  <a:pt x="1146" y="165"/>
                  <a:pt x="1129" y="172"/>
                  <a:pt x="1148" y="158"/>
                </a:cubicBezTo>
                <a:cubicBezTo>
                  <a:pt x="1149" y="157"/>
                  <a:pt x="1149" y="157"/>
                  <a:pt x="1149" y="157"/>
                </a:cubicBezTo>
                <a:cubicBezTo>
                  <a:pt x="1148" y="157"/>
                  <a:pt x="1148" y="160"/>
                  <a:pt x="1147" y="156"/>
                </a:cubicBezTo>
                <a:cubicBezTo>
                  <a:pt x="1153" y="156"/>
                  <a:pt x="1153" y="156"/>
                  <a:pt x="1153" y="156"/>
                </a:cubicBezTo>
                <a:cubicBezTo>
                  <a:pt x="1152" y="154"/>
                  <a:pt x="1149" y="160"/>
                  <a:pt x="1152" y="154"/>
                </a:cubicBezTo>
                <a:cubicBezTo>
                  <a:pt x="1156" y="153"/>
                  <a:pt x="1156" y="153"/>
                  <a:pt x="1156" y="153"/>
                </a:cubicBezTo>
                <a:cubicBezTo>
                  <a:pt x="1156" y="151"/>
                  <a:pt x="1156" y="151"/>
                  <a:pt x="1156" y="151"/>
                </a:cubicBezTo>
                <a:cubicBezTo>
                  <a:pt x="1157" y="149"/>
                  <a:pt x="1157" y="149"/>
                  <a:pt x="1157" y="149"/>
                </a:cubicBezTo>
                <a:cubicBezTo>
                  <a:pt x="1159" y="149"/>
                  <a:pt x="1159" y="149"/>
                  <a:pt x="1159" y="149"/>
                </a:cubicBezTo>
                <a:cubicBezTo>
                  <a:pt x="1165" y="142"/>
                  <a:pt x="1165" y="142"/>
                  <a:pt x="1165" y="142"/>
                </a:cubicBezTo>
                <a:cubicBezTo>
                  <a:pt x="1168" y="141"/>
                  <a:pt x="1168" y="141"/>
                  <a:pt x="1168" y="141"/>
                </a:cubicBezTo>
                <a:cubicBezTo>
                  <a:pt x="1170" y="135"/>
                  <a:pt x="1170" y="135"/>
                  <a:pt x="1170" y="135"/>
                </a:cubicBezTo>
                <a:cubicBezTo>
                  <a:pt x="1176" y="137"/>
                  <a:pt x="1176" y="137"/>
                  <a:pt x="1176" y="137"/>
                </a:cubicBezTo>
                <a:cubicBezTo>
                  <a:pt x="1180" y="134"/>
                  <a:pt x="1180" y="134"/>
                  <a:pt x="1180" y="134"/>
                </a:cubicBezTo>
                <a:cubicBezTo>
                  <a:pt x="1179" y="131"/>
                  <a:pt x="1179" y="131"/>
                  <a:pt x="1179" y="131"/>
                </a:cubicBezTo>
                <a:cubicBezTo>
                  <a:pt x="1180" y="129"/>
                  <a:pt x="1180" y="129"/>
                  <a:pt x="1180" y="129"/>
                </a:cubicBezTo>
                <a:cubicBezTo>
                  <a:pt x="1177" y="126"/>
                  <a:pt x="1177" y="126"/>
                  <a:pt x="1177" y="126"/>
                </a:cubicBezTo>
                <a:cubicBezTo>
                  <a:pt x="1177" y="127"/>
                  <a:pt x="1178" y="127"/>
                  <a:pt x="1178" y="125"/>
                </a:cubicBezTo>
                <a:cubicBezTo>
                  <a:pt x="1178" y="126"/>
                  <a:pt x="1178" y="126"/>
                  <a:pt x="1178" y="126"/>
                </a:cubicBezTo>
                <a:cubicBezTo>
                  <a:pt x="1180" y="127"/>
                  <a:pt x="1180" y="127"/>
                  <a:pt x="1180" y="127"/>
                </a:cubicBezTo>
                <a:cubicBezTo>
                  <a:pt x="1181" y="127"/>
                  <a:pt x="1182" y="128"/>
                  <a:pt x="1183" y="126"/>
                </a:cubicBezTo>
                <a:cubicBezTo>
                  <a:pt x="1177" y="123"/>
                  <a:pt x="1177" y="123"/>
                  <a:pt x="1177" y="123"/>
                </a:cubicBezTo>
                <a:cubicBezTo>
                  <a:pt x="1179" y="120"/>
                  <a:pt x="1179" y="120"/>
                  <a:pt x="1179" y="120"/>
                </a:cubicBezTo>
                <a:cubicBezTo>
                  <a:pt x="1183" y="125"/>
                  <a:pt x="1183" y="125"/>
                  <a:pt x="1183" y="125"/>
                </a:cubicBezTo>
                <a:cubicBezTo>
                  <a:pt x="1194" y="119"/>
                  <a:pt x="1194" y="119"/>
                  <a:pt x="1194" y="119"/>
                </a:cubicBezTo>
                <a:cubicBezTo>
                  <a:pt x="1193" y="117"/>
                  <a:pt x="1193" y="117"/>
                  <a:pt x="1193" y="117"/>
                </a:cubicBezTo>
                <a:cubicBezTo>
                  <a:pt x="1208" y="103"/>
                  <a:pt x="1208" y="103"/>
                  <a:pt x="1208" y="103"/>
                </a:cubicBezTo>
                <a:cubicBezTo>
                  <a:pt x="1211" y="103"/>
                  <a:pt x="1211" y="103"/>
                  <a:pt x="1211" y="103"/>
                </a:cubicBezTo>
                <a:cubicBezTo>
                  <a:pt x="1212" y="102"/>
                  <a:pt x="1212" y="102"/>
                  <a:pt x="1212" y="102"/>
                </a:cubicBezTo>
                <a:cubicBezTo>
                  <a:pt x="1208" y="100"/>
                  <a:pt x="1208" y="100"/>
                  <a:pt x="1208" y="100"/>
                </a:cubicBezTo>
                <a:cubicBezTo>
                  <a:pt x="1207" y="100"/>
                  <a:pt x="1206" y="105"/>
                  <a:pt x="1203" y="101"/>
                </a:cubicBezTo>
                <a:cubicBezTo>
                  <a:pt x="1205" y="101"/>
                  <a:pt x="1205" y="101"/>
                  <a:pt x="1205" y="101"/>
                </a:cubicBezTo>
                <a:cubicBezTo>
                  <a:pt x="1207" y="97"/>
                  <a:pt x="1207" y="97"/>
                  <a:pt x="1207" y="97"/>
                </a:cubicBezTo>
                <a:cubicBezTo>
                  <a:pt x="1211" y="95"/>
                  <a:pt x="1211" y="95"/>
                  <a:pt x="1211" y="95"/>
                </a:cubicBezTo>
                <a:cubicBezTo>
                  <a:pt x="1212" y="91"/>
                  <a:pt x="1212" y="91"/>
                  <a:pt x="1212" y="91"/>
                </a:cubicBezTo>
                <a:cubicBezTo>
                  <a:pt x="1214" y="92"/>
                  <a:pt x="1214" y="92"/>
                  <a:pt x="1214" y="92"/>
                </a:cubicBezTo>
                <a:cubicBezTo>
                  <a:pt x="1216" y="88"/>
                  <a:pt x="1216" y="88"/>
                  <a:pt x="1216" y="88"/>
                </a:cubicBezTo>
                <a:cubicBezTo>
                  <a:pt x="1216" y="88"/>
                  <a:pt x="1216" y="88"/>
                  <a:pt x="1216" y="88"/>
                </a:cubicBezTo>
                <a:cubicBezTo>
                  <a:pt x="1218" y="88"/>
                  <a:pt x="1218" y="88"/>
                  <a:pt x="1218" y="88"/>
                </a:cubicBezTo>
                <a:cubicBezTo>
                  <a:pt x="1221" y="84"/>
                  <a:pt x="1221" y="84"/>
                  <a:pt x="1221" y="84"/>
                </a:cubicBezTo>
                <a:cubicBezTo>
                  <a:pt x="1219" y="83"/>
                  <a:pt x="1219" y="83"/>
                  <a:pt x="1219" y="83"/>
                </a:cubicBezTo>
                <a:cubicBezTo>
                  <a:pt x="1221" y="84"/>
                  <a:pt x="1221" y="84"/>
                  <a:pt x="1221" y="84"/>
                </a:cubicBezTo>
                <a:cubicBezTo>
                  <a:pt x="1224" y="83"/>
                  <a:pt x="1224" y="83"/>
                  <a:pt x="1224" y="83"/>
                </a:cubicBezTo>
                <a:cubicBezTo>
                  <a:pt x="1225" y="80"/>
                  <a:pt x="1225" y="80"/>
                  <a:pt x="1225" y="80"/>
                </a:cubicBezTo>
                <a:cubicBezTo>
                  <a:pt x="1235" y="71"/>
                  <a:pt x="1235" y="71"/>
                  <a:pt x="1235" y="71"/>
                </a:cubicBezTo>
                <a:cubicBezTo>
                  <a:pt x="1235" y="71"/>
                  <a:pt x="1234" y="72"/>
                  <a:pt x="1236" y="72"/>
                </a:cubicBezTo>
                <a:cubicBezTo>
                  <a:pt x="1236" y="72"/>
                  <a:pt x="1237" y="73"/>
                  <a:pt x="1238" y="71"/>
                </a:cubicBezTo>
                <a:cubicBezTo>
                  <a:pt x="1236" y="69"/>
                  <a:pt x="1236" y="69"/>
                  <a:pt x="1236" y="69"/>
                </a:cubicBezTo>
                <a:cubicBezTo>
                  <a:pt x="1236" y="67"/>
                  <a:pt x="1236" y="67"/>
                  <a:pt x="1236" y="67"/>
                </a:cubicBezTo>
                <a:cubicBezTo>
                  <a:pt x="1240" y="66"/>
                  <a:pt x="1240" y="66"/>
                  <a:pt x="1240" y="66"/>
                </a:cubicBezTo>
                <a:cubicBezTo>
                  <a:pt x="1253" y="53"/>
                  <a:pt x="1253" y="53"/>
                  <a:pt x="1253" y="53"/>
                </a:cubicBezTo>
                <a:cubicBezTo>
                  <a:pt x="1257" y="51"/>
                  <a:pt x="1257" y="51"/>
                  <a:pt x="1257" y="51"/>
                </a:cubicBezTo>
                <a:cubicBezTo>
                  <a:pt x="1259" y="46"/>
                  <a:pt x="1251" y="54"/>
                  <a:pt x="1259" y="47"/>
                </a:cubicBezTo>
                <a:cubicBezTo>
                  <a:pt x="1261" y="48"/>
                  <a:pt x="1261" y="48"/>
                  <a:pt x="1261" y="48"/>
                </a:cubicBezTo>
                <a:cubicBezTo>
                  <a:pt x="1255" y="54"/>
                  <a:pt x="1255" y="54"/>
                  <a:pt x="1255" y="54"/>
                </a:cubicBezTo>
                <a:cubicBezTo>
                  <a:pt x="1259" y="55"/>
                  <a:pt x="1259" y="55"/>
                  <a:pt x="1259" y="55"/>
                </a:cubicBezTo>
                <a:cubicBezTo>
                  <a:pt x="1259" y="56"/>
                  <a:pt x="1259" y="56"/>
                  <a:pt x="1259" y="56"/>
                </a:cubicBezTo>
                <a:cubicBezTo>
                  <a:pt x="1256" y="56"/>
                  <a:pt x="1253" y="61"/>
                  <a:pt x="1252" y="59"/>
                </a:cubicBezTo>
                <a:cubicBezTo>
                  <a:pt x="1241" y="69"/>
                  <a:pt x="1241" y="69"/>
                  <a:pt x="1241" y="69"/>
                </a:cubicBezTo>
                <a:cubicBezTo>
                  <a:pt x="1241" y="72"/>
                  <a:pt x="1241" y="72"/>
                  <a:pt x="1241" y="72"/>
                </a:cubicBezTo>
                <a:cubicBezTo>
                  <a:pt x="1247" y="71"/>
                  <a:pt x="1247" y="71"/>
                  <a:pt x="1247" y="71"/>
                </a:cubicBezTo>
                <a:cubicBezTo>
                  <a:pt x="1249" y="66"/>
                  <a:pt x="1249" y="66"/>
                  <a:pt x="1249" y="66"/>
                </a:cubicBezTo>
                <a:cubicBezTo>
                  <a:pt x="1256" y="64"/>
                  <a:pt x="1256" y="64"/>
                  <a:pt x="1256" y="64"/>
                </a:cubicBezTo>
                <a:cubicBezTo>
                  <a:pt x="1266" y="52"/>
                  <a:pt x="1266" y="52"/>
                  <a:pt x="1266" y="52"/>
                </a:cubicBezTo>
                <a:cubicBezTo>
                  <a:pt x="1263" y="52"/>
                  <a:pt x="1263" y="52"/>
                  <a:pt x="1263" y="52"/>
                </a:cubicBezTo>
                <a:cubicBezTo>
                  <a:pt x="1270" y="46"/>
                  <a:pt x="1270" y="46"/>
                  <a:pt x="1270" y="46"/>
                </a:cubicBezTo>
                <a:cubicBezTo>
                  <a:pt x="1272" y="47"/>
                  <a:pt x="1272" y="47"/>
                  <a:pt x="1272" y="47"/>
                </a:cubicBezTo>
                <a:cubicBezTo>
                  <a:pt x="1278" y="44"/>
                  <a:pt x="1278" y="44"/>
                  <a:pt x="1278" y="44"/>
                </a:cubicBezTo>
                <a:cubicBezTo>
                  <a:pt x="1276" y="46"/>
                  <a:pt x="1270" y="40"/>
                  <a:pt x="1265" y="55"/>
                </a:cubicBezTo>
                <a:cubicBezTo>
                  <a:pt x="1268" y="56"/>
                  <a:pt x="1268" y="56"/>
                  <a:pt x="1268" y="56"/>
                </a:cubicBezTo>
                <a:cubicBezTo>
                  <a:pt x="1267" y="58"/>
                  <a:pt x="1267" y="58"/>
                  <a:pt x="1267" y="58"/>
                </a:cubicBezTo>
                <a:cubicBezTo>
                  <a:pt x="1268" y="61"/>
                  <a:pt x="1269" y="56"/>
                  <a:pt x="1272" y="60"/>
                </a:cubicBezTo>
                <a:cubicBezTo>
                  <a:pt x="1268" y="63"/>
                  <a:pt x="1268" y="63"/>
                  <a:pt x="1268" y="63"/>
                </a:cubicBezTo>
                <a:cubicBezTo>
                  <a:pt x="1263" y="67"/>
                  <a:pt x="1263" y="67"/>
                  <a:pt x="1263" y="67"/>
                </a:cubicBezTo>
                <a:cubicBezTo>
                  <a:pt x="1263" y="67"/>
                  <a:pt x="1263" y="67"/>
                  <a:pt x="1263" y="67"/>
                </a:cubicBezTo>
                <a:cubicBezTo>
                  <a:pt x="1262" y="68"/>
                  <a:pt x="1271" y="64"/>
                  <a:pt x="1262" y="71"/>
                </a:cubicBezTo>
                <a:cubicBezTo>
                  <a:pt x="1261" y="70"/>
                  <a:pt x="1267" y="71"/>
                  <a:pt x="1260" y="69"/>
                </a:cubicBezTo>
                <a:cubicBezTo>
                  <a:pt x="1258" y="73"/>
                  <a:pt x="1258" y="73"/>
                  <a:pt x="1258" y="73"/>
                </a:cubicBezTo>
                <a:cubicBezTo>
                  <a:pt x="1260" y="74"/>
                  <a:pt x="1259" y="74"/>
                  <a:pt x="1254" y="76"/>
                </a:cubicBezTo>
                <a:cubicBezTo>
                  <a:pt x="1257" y="80"/>
                  <a:pt x="1257" y="80"/>
                  <a:pt x="1257" y="80"/>
                </a:cubicBezTo>
                <a:cubicBezTo>
                  <a:pt x="1262" y="78"/>
                  <a:pt x="1262" y="78"/>
                  <a:pt x="1262" y="78"/>
                </a:cubicBezTo>
                <a:cubicBezTo>
                  <a:pt x="1264" y="76"/>
                  <a:pt x="1264" y="76"/>
                  <a:pt x="1264" y="76"/>
                </a:cubicBezTo>
                <a:cubicBezTo>
                  <a:pt x="1263" y="74"/>
                  <a:pt x="1263" y="74"/>
                  <a:pt x="1263" y="74"/>
                </a:cubicBezTo>
                <a:cubicBezTo>
                  <a:pt x="1266" y="77"/>
                  <a:pt x="1266" y="77"/>
                  <a:pt x="1266" y="77"/>
                </a:cubicBezTo>
                <a:cubicBezTo>
                  <a:pt x="1276" y="75"/>
                  <a:pt x="1276" y="75"/>
                  <a:pt x="1276" y="75"/>
                </a:cubicBezTo>
                <a:cubicBezTo>
                  <a:pt x="1278" y="72"/>
                  <a:pt x="1278" y="72"/>
                  <a:pt x="1278" y="72"/>
                </a:cubicBezTo>
                <a:cubicBezTo>
                  <a:pt x="1275" y="70"/>
                  <a:pt x="1275" y="70"/>
                  <a:pt x="1275" y="70"/>
                </a:cubicBezTo>
                <a:cubicBezTo>
                  <a:pt x="1274" y="70"/>
                  <a:pt x="1287" y="67"/>
                  <a:pt x="1270" y="71"/>
                </a:cubicBezTo>
                <a:cubicBezTo>
                  <a:pt x="1272" y="68"/>
                  <a:pt x="1272" y="68"/>
                  <a:pt x="1272" y="68"/>
                </a:cubicBezTo>
                <a:cubicBezTo>
                  <a:pt x="1270" y="66"/>
                  <a:pt x="1270" y="66"/>
                  <a:pt x="1270" y="66"/>
                </a:cubicBezTo>
                <a:cubicBezTo>
                  <a:pt x="1273" y="66"/>
                  <a:pt x="1273" y="66"/>
                  <a:pt x="1273" y="66"/>
                </a:cubicBezTo>
                <a:cubicBezTo>
                  <a:pt x="1277" y="63"/>
                  <a:pt x="1277" y="63"/>
                  <a:pt x="1277" y="63"/>
                </a:cubicBezTo>
                <a:cubicBezTo>
                  <a:pt x="1278" y="63"/>
                  <a:pt x="1278" y="63"/>
                  <a:pt x="1278" y="63"/>
                </a:cubicBezTo>
                <a:cubicBezTo>
                  <a:pt x="1277" y="68"/>
                  <a:pt x="1277" y="68"/>
                  <a:pt x="1277" y="68"/>
                </a:cubicBezTo>
                <a:cubicBezTo>
                  <a:pt x="1281" y="70"/>
                  <a:pt x="1281" y="70"/>
                  <a:pt x="1281" y="70"/>
                </a:cubicBezTo>
                <a:cubicBezTo>
                  <a:pt x="1287" y="69"/>
                  <a:pt x="1287" y="69"/>
                  <a:pt x="1287" y="69"/>
                </a:cubicBezTo>
                <a:cubicBezTo>
                  <a:pt x="1285" y="70"/>
                  <a:pt x="1285" y="70"/>
                  <a:pt x="1285" y="70"/>
                </a:cubicBezTo>
                <a:cubicBezTo>
                  <a:pt x="1285" y="71"/>
                  <a:pt x="1285" y="71"/>
                  <a:pt x="1285" y="71"/>
                </a:cubicBezTo>
                <a:cubicBezTo>
                  <a:pt x="1262" y="94"/>
                  <a:pt x="1262" y="94"/>
                  <a:pt x="1262" y="94"/>
                </a:cubicBezTo>
                <a:cubicBezTo>
                  <a:pt x="1262" y="95"/>
                  <a:pt x="1262" y="95"/>
                  <a:pt x="1262" y="95"/>
                </a:cubicBezTo>
                <a:cubicBezTo>
                  <a:pt x="1258" y="95"/>
                  <a:pt x="1258" y="95"/>
                  <a:pt x="1258" y="95"/>
                </a:cubicBezTo>
                <a:cubicBezTo>
                  <a:pt x="1258" y="96"/>
                  <a:pt x="1258" y="96"/>
                  <a:pt x="1258" y="96"/>
                </a:cubicBezTo>
                <a:cubicBezTo>
                  <a:pt x="1259" y="97"/>
                  <a:pt x="1260" y="96"/>
                  <a:pt x="1260" y="97"/>
                </a:cubicBezTo>
                <a:cubicBezTo>
                  <a:pt x="1258" y="98"/>
                  <a:pt x="1258" y="98"/>
                  <a:pt x="1258" y="98"/>
                </a:cubicBezTo>
                <a:cubicBezTo>
                  <a:pt x="1259" y="98"/>
                  <a:pt x="1259" y="98"/>
                  <a:pt x="1259" y="98"/>
                </a:cubicBezTo>
                <a:cubicBezTo>
                  <a:pt x="1255" y="101"/>
                  <a:pt x="1255" y="101"/>
                  <a:pt x="1255" y="101"/>
                </a:cubicBezTo>
                <a:cubicBezTo>
                  <a:pt x="1259" y="104"/>
                  <a:pt x="1259" y="104"/>
                  <a:pt x="1259" y="104"/>
                </a:cubicBezTo>
                <a:cubicBezTo>
                  <a:pt x="1261" y="103"/>
                  <a:pt x="1262" y="105"/>
                  <a:pt x="1264" y="105"/>
                </a:cubicBezTo>
                <a:cubicBezTo>
                  <a:pt x="1262" y="110"/>
                  <a:pt x="1262" y="110"/>
                  <a:pt x="1262" y="110"/>
                </a:cubicBezTo>
                <a:cubicBezTo>
                  <a:pt x="1263" y="113"/>
                  <a:pt x="1263" y="113"/>
                  <a:pt x="1263" y="113"/>
                </a:cubicBezTo>
                <a:cubicBezTo>
                  <a:pt x="1262" y="112"/>
                  <a:pt x="1264" y="110"/>
                  <a:pt x="1268" y="113"/>
                </a:cubicBezTo>
                <a:cubicBezTo>
                  <a:pt x="1269" y="112"/>
                  <a:pt x="1269" y="112"/>
                  <a:pt x="1269" y="112"/>
                </a:cubicBezTo>
                <a:cubicBezTo>
                  <a:pt x="1271" y="116"/>
                  <a:pt x="1271" y="116"/>
                  <a:pt x="1271" y="116"/>
                </a:cubicBezTo>
                <a:cubicBezTo>
                  <a:pt x="1273" y="116"/>
                  <a:pt x="1273" y="116"/>
                  <a:pt x="1273" y="116"/>
                </a:cubicBezTo>
                <a:cubicBezTo>
                  <a:pt x="1269" y="120"/>
                  <a:pt x="1269" y="120"/>
                  <a:pt x="1269" y="120"/>
                </a:cubicBezTo>
                <a:cubicBezTo>
                  <a:pt x="1267" y="120"/>
                  <a:pt x="1267" y="120"/>
                  <a:pt x="1267" y="120"/>
                </a:cubicBezTo>
                <a:cubicBezTo>
                  <a:pt x="1267" y="121"/>
                  <a:pt x="1267" y="121"/>
                  <a:pt x="1267" y="121"/>
                </a:cubicBezTo>
                <a:cubicBezTo>
                  <a:pt x="1266" y="120"/>
                  <a:pt x="1266" y="120"/>
                  <a:pt x="1266" y="120"/>
                </a:cubicBezTo>
                <a:cubicBezTo>
                  <a:pt x="1265" y="121"/>
                  <a:pt x="1274" y="114"/>
                  <a:pt x="1263" y="124"/>
                </a:cubicBezTo>
                <a:cubicBezTo>
                  <a:pt x="1260" y="122"/>
                  <a:pt x="1260" y="122"/>
                  <a:pt x="1260" y="122"/>
                </a:cubicBezTo>
                <a:cubicBezTo>
                  <a:pt x="1257" y="123"/>
                  <a:pt x="1261" y="127"/>
                  <a:pt x="1257" y="125"/>
                </a:cubicBezTo>
                <a:cubicBezTo>
                  <a:pt x="1257" y="126"/>
                  <a:pt x="1257" y="126"/>
                  <a:pt x="1257" y="126"/>
                </a:cubicBezTo>
                <a:cubicBezTo>
                  <a:pt x="1258" y="126"/>
                  <a:pt x="1255" y="129"/>
                  <a:pt x="1259" y="127"/>
                </a:cubicBezTo>
                <a:cubicBezTo>
                  <a:pt x="1256" y="132"/>
                  <a:pt x="1256" y="132"/>
                  <a:pt x="1256" y="132"/>
                </a:cubicBezTo>
                <a:cubicBezTo>
                  <a:pt x="1248" y="137"/>
                  <a:pt x="1248" y="137"/>
                  <a:pt x="1248" y="137"/>
                </a:cubicBezTo>
                <a:cubicBezTo>
                  <a:pt x="1255" y="130"/>
                  <a:pt x="1255" y="130"/>
                  <a:pt x="1255" y="130"/>
                </a:cubicBezTo>
                <a:cubicBezTo>
                  <a:pt x="1250" y="131"/>
                  <a:pt x="1250" y="131"/>
                  <a:pt x="1250" y="131"/>
                </a:cubicBezTo>
                <a:cubicBezTo>
                  <a:pt x="1247" y="136"/>
                  <a:pt x="1247" y="136"/>
                  <a:pt x="1247" y="136"/>
                </a:cubicBezTo>
                <a:cubicBezTo>
                  <a:pt x="1242" y="137"/>
                  <a:pt x="1242" y="137"/>
                  <a:pt x="1242" y="137"/>
                </a:cubicBezTo>
                <a:cubicBezTo>
                  <a:pt x="1240" y="134"/>
                  <a:pt x="1240" y="134"/>
                  <a:pt x="1240" y="134"/>
                </a:cubicBezTo>
                <a:cubicBezTo>
                  <a:pt x="1246" y="132"/>
                  <a:pt x="1246" y="132"/>
                  <a:pt x="1246" y="132"/>
                </a:cubicBezTo>
                <a:cubicBezTo>
                  <a:pt x="1251" y="127"/>
                  <a:pt x="1251" y="127"/>
                  <a:pt x="1251" y="127"/>
                </a:cubicBezTo>
                <a:cubicBezTo>
                  <a:pt x="1254" y="125"/>
                  <a:pt x="1254" y="125"/>
                  <a:pt x="1254" y="125"/>
                </a:cubicBezTo>
                <a:cubicBezTo>
                  <a:pt x="1255" y="126"/>
                  <a:pt x="1255" y="126"/>
                  <a:pt x="1255" y="126"/>
                </a:cubicBezTo>
                <a:cubicBezTo>
                  <a:pt x="1257" y="124"/>
                  <a:pt x="1240" y="132"/>
                  <a:pt x="1260" y="121"/>
                </a:cubicBezTo>
                <a:cubicBezTo>
                  <a:pt x="1257" y="117"/>
                  <a:pt x="1257" y="117"/>
                  <a:pt x="1257" y="117"/>
                </a:cubicBezTo>
                <a:cubicBezTo>
                  <a:pt x="1256" y="116"/>
                  <a:pt x="1256" y="116"/>
                  <a:pt x="1256" y="116"/>
                </a:cubicBezTo>
                <a:cubicBezTo>
                  <a:pt x="1252" y="117"/>
                  <a:pt x="1252" y="117"/>
                  <a:pt x="1252" y="117"/>
                </a:cubicBezTo>
                <a:cubicBezTo>
                  <a:pt x="1254" y="120"/>
                  <a:pt x="1254" y="120"/>
                  <a:pt x="1254" y="120"/>
                </a:cubicBezTo>
                <a:cubicBezTo>
                  <a:pt x="1252" y="122"/>
                  <a:pt x="1248" y="123"/>
                  <a:pt x="1248" y="122"/>
                </a:cubicBezTo>
                <a:cubicBezTo>
                  <a:pt x="1246" y="124"/>
                  <a:pt x="1246" y="124"/>
                  <a:pt x="1246" y="124"/>
                </a:cubicBezTo>
                <a:cubicBezTo>
                  <a:pt x="1247" y="125"/>
                  <a:pt x="1246" y="120"/>
                  <a:pt x="1246" y="125"/>
                </a:cubicBezTo>
                <a:cubicBezTo>
                  <a:pt x="1245" y="124"/>
                  <a:pt x="1245" y="124"/>
                  <a:pt x="1245" y="124"/>
                </a:cubicBezTo>
                <a:cubicBezTo>
                  <a:pt x="1238" y="132"/>
                  <a:pt x="1238" y="132"/>
                  <a:pt x="1238" y="132"/>
                </a:cubicBezTo>
                <a:cubicBezTo>
                  <a:pt x="1237" y="132"/>
                  <a:pt x="1238" y="134"/>
                  <a:pt x="1237" y="132"/>
                </a:cubicBezTo>
                <a:cubicBezTo>
                  <a:pt x="1237" y="134"/>
                  <a:pt x="1237" y="134"/>
                  <a:pt x="1237" y="134"/>
                </a:cubicBezTo>
                <a:cubicBezTo>
                  <a:pt x="1234" y="134"/>
                  <a:pt x="1234" y="134"/>
                  <a:pt x="1234" y="134"/>
                </a:cubicBezTo>
                <a:cubicBezTo>
                  <a:pt x="1230" y="138"/>
                  <a:pt x="1230" y="138"/>
                  <a:pt x="1230" y="138"/>
                </a:cubicBezTo>
                <a:cubicBezTo>
                  <a:pt x="1225" y="142"/>
                  <a:pt x="1225" y="142"/>
                  <a:pt x="1225" y="142"/>
                </a:cubicBezTo>
                <a:cubicBezTo>
                  <a:pt x="1219" y="143"/>
                  <a:pt x="1219" y="143"/>
                  <a:pt x="1219" y="143"/>
                </a:cubicBezTo>
                <a:cubicBezTo>
                  <a:pt x="1218" y="144"/>
                  <a:pt x="1218" y="144"/>
                  <a:pt x="1218" y="144"/>
                </a:cubicBezTo>
                <a:cubicBezTo>
                  <a:pt x="1214" y="138"/>
                  <a:pt x="1214" y="138"/>
                  <a:pt x="1214" y="138"/>
                </a:cubicBezTo>
                <a:cubicBezTo>
                  <a:pt x="1210" y="141"/>
                  <a:pt x="1210" y="141"/>
                  <a:pt x="1210" y="141"/>
                </a:cubicBezTo>
                <a:cubicBezTo>
                  <a:pt x="1207" y="139"/>
                  <a:pt x="1207" y="139"/>
                  <a:pt x="1207" y="139"/>
                </a:cubicBezTo>
                <a:cubicBezTo>
                  <a:pt x="1217" y="132"/>
                  <a:pt x="1201" y="155"/>
                  <a:pt x="1215" y="132"/>
                </a:cubicBezTo>
                <a:cubicBezTo>
                  <a:pt x="1222" y="127"/>
                  <a:pt x="1222" y="127"/>
                  <a:pt x="1222" y="127"/>
                </a:cubicBezTo>
                <a:cubicBezTo>
                  <a:pt x="1229" y="128"/>
                  <a:pt x="1229" y="128"/>
                  <a:pt x="1229" y="128"/>
                </a:cubicBezTo>
                <a:cubicBezTo>
                  <a:pt x="1234" y="126"/>
                  <a:pt x="1234" y="126"/>
                  <a:pt x="1234" y="126"/>
                </a:cubicBezTo>
                <a:cubicBezTo>
                  <a:pt x="1234" y="122"/>
                  <a:pt x="1234" y="122"/>
                  <a:pt x="1234" y="122"/>
                </a:cubicBezTo>
                <a:cubicBezTo>
                  <a:pt x="1237" y="121"/>
                  <a:pt x="1237" y="121"/>
                  <a:pt x="1237" y="121"/>
                </a:cubicBezTo>
                <a:cubicBezTo>
                  <a:pt x="1236" y="118"/>
                  <a:pt x="1236" y="118"/>
                  <a:pt x="1236" y="118"/>
                </a:cubicBezTo>
                <a:cubicBezTo>
                  <a:pt x="1236" y="117"/>
                  <a:pt x="1236" y="117"/>
                  <a:pt x="1236" y="117"/>
                </a:cubicBezTo>
                <a:cubicBezTo>
                  <a:pt x="1236" y="116"/>
                  <a:pt x="1236" y="116"/>
                  <a:pt x="1236" y="116"/>
                </a:cubicBezTo>
                <a:cubicBezTo>
                  <a:pt x="1238" y="117"/>
                  <a:pt x="1238" y="117"/>
                  <a:pt x="1238" y="117"/>
                </a:cubicBezTo>
                <a:cubicBezTo>
                  <a:pt x="1240" y="117"/>
                  <a:pt x="1240" y="117"/>
                  <a:pt x="1240" y="117"/>
                </a:cubicBezTo>
                <a:cubicBezTo>
                  <a:pt x="1240" y="115"/>
                  <a:pt x="1240" y="115"/>
                  <a:pt x="1240" y="115"/>
                </a:cubicBezTo>
                <a:cubicBezTo>
                  <a:pt x="1238" y="112"/>
                  <a:pt x="1238" y="112"/>
                  <a:pt x="1238" y="112"/>
                </a:cubicBezTo>
                <a:cubicBezTo>
                  <a:pt x="1236" y="111"/>
                  <a:pt x="1236" y="111"/>
                  <a:pt x="1236" y="111"/>
                </a:cubicBezTo>
                <a:cubicBezTo>
                  <a:pt x="1243" y="104"/>
                  <a:pt x="1243" y="104"/>
                  <a:pt x="1243" y="104"/>
                </a:cubicBezTo>
                <a:cubicBezTo>
                  <a:pt x="1240" y="104"/>
                  <a:pt x="1240" y="104"/>
                  <a:pt x="1240" y="104"/>
                </a:cubicBezTo>
                <a:cubicBezTo>
                  <a:pt x="1236" y="107"/>
                  <a:pt x="1236" y="107"/>
                  <a:pt x="1236" y="107"/>
                </a:cubicBezTo>
                <a:cubicBezTo>
                  <a:pt x="1236" y="106"/>
                  <a:pt x="1236" y="106"/>
                  <a:pt x="1236" y="106"/>
                </a:cubicBezTo>
                <a:cubicBezTo>
                  <a:pt x="1232" y="107"/>
                  <a:pt x="1232" y="107"/>
                  <a:pt x="1232" y="107"/>
                </a:cubicBezTo>
                <a:cubicBezTo>
                  <a:pt x="1221" y="117"/>
                  <a:pt x="1221" y="117"/>
                  <a:pt x="1221" y="117"/>
                </a:cubicBezTo>
                <a:cubicBezTo>
                  <a:pt x="1217" y="119"/>
                  <a:pt x="1217" y="119"/>
                  <a:pt x="1217" y="119"/>
                </a:cubicBezTo>
                <a:cubicBezTo>
                  <a:pt x="1215" y="122"/>
                  <a:pt x="1215" y="122"/>
                  <a:pt x="1215" y="122"/>
                </a:cubicBezTo>
                <a:cubicBezTo>
                  <a:pt x="1212" y="127"/>
                  <a:pt x="1212" y="127"/>
                  <a:pt x="1212" y="127"/>
                </a:cubicBezTo>
                <a:cubicBezTo>
                  <a:pt x="1209" y="128"/>
                  <a:pt x="1209" y="128"/>
                  <a:pt x="1209" y="128"/>
                </a:cubicBezTo>
                <a:cubicBezTo>
                  <a:pt x="1206" y="133"/>
                  <a:pt x="1206" y="133"/>
                  <a:pt x="1206" y="133"/>
                </a:cubicBezTo>
                <a:cubicBezTo>
                  <a:pt x="1203" y="132"/>
                  <a:pt x="1203" y="132"/>
                  <a:pt x="1203" y="132"/>
                </a:cubicBezTo>
                <a:cubicBezTo>
                  <a:pt x="1202" y="132"/>
                  <a:pt x="1202" y="132"/>
                  <a:pt x="1202" y="132"/>
                </a:cubicBezTo>
                <a:cubicBezTo>
                  <a:pt x="1203" y="135"/>
                  <a:pt x="1203" y="135"/>
                  <a:pt x="1203" y="135"/>
                </a:cubicBezTo>
                <a:cubicBezTo>
                  <a:pt x="1200" y="136"/>
                  <a:pt x="1200" y="136"/>
                  <a:pt x="1200" y="136"/>
                </a:cubicBezTo>
                <a:cubicBezTo>
                  <a:pt x="1200" y="137"/>
                  <a:pt x="1200" y="137"/>
                  <a:pt x="1200" y="137"/>
                </a:cubicBezTo>
                <a:cubicBezTo>
                  <a:pt x="1198" y="136"/>
                  <a:pt x="1203" y="142"/>
                  <a:pt x="1197" y="137"/>
                </a:cubicBezTo>
                <a:cubicBezTo>
                  <a:pt x="1194" y="140"/>
                  <a:pt x="1194" y="140"/>
                  <a:pt x="1194" y="140"/>
                </a:cubicBezTo>
                <a:cubicBezTo>
                  <a:pt x="1195" y="140"/>
                  <a:pt x="1194" y="141"/>
                  <a:pt x="1193" y="139"/>
                </a:cubicBezTo>
                <a:cubicBezTo>
                  <a:pt x="1193" y="146"/>
                  <a:pt x="1193" y="146"/>
                  <a:pt x="1193" y="146"/>
                </a:cubicBezTo>
                <a:cubicBezTo>
                  <a:pt x="1185" y="150"/>
                  <a:pt x="1185" y="150"/>
                  <a:pt x="1185" y="150"/>
                </a:cubicBezTo>
                <a:cubicBezTo>
                  <a:pt x="1185" y="151"/>
                  <a:pt x="1185" y="151"/>
                  <a:pt x="1185" y="151"/>
                </a:cubicBezTo>
                <a:cubicBezTo>
                  <a:pt x="1182" y="152"/>
                  <a:pt x="1177" y="153"/>
                  <a:pt x="1175" y="155"/>
                </a:cubicBezTo>
                <a:cubicBezTo>
                  <a:pt x="1174" y="159"/>
                  <a:pt x="1174" y="159"/>
                  <a:pt x="1174" y="159"/>
                </a:cubicBezTo>
                <a:cubicBezTo>
                  <a:pt x="1172" y="160"/>
                  <a:pt x="1172" y="160"/>
                  <a:pt x="1172" y="160"/>
                </a:cubicBezTo>
                <a:cubicBezTo>
                  <a:pt x="1170" y="163"/>
                  <a:pt x="1170" y="163"/>
                  <a:pt x="1170" y="163"/>
                </a:cubicBezTo>
                <a:cubicBezTo>
                  <a:pt x="1166" y="165"/>
                  <a:pt x="1166" y="165"/>
                  <a:pt x="1166" y="165"/>
                </a:cubicBezTo>
                <a:cubicBezTo>
                  <a:pt x="1165" y="165"/>
                  <a:pt x="1165" y="165"/>
                  <a:pt x="1165" y="165"/>
                </a:cubicBezTo>
                <a:cubicBezTo>
                  <a:pt x="1163" y="169"/>
                  <a:pt x="1163" y="169"/>
                  <a:pt x="1163" y="169"/>
                </a:cubicBezTo>
                <a:cubicBezTo>
                  <a:pt x="1161" y="169"/>
                  <a:pt x="1161" y="169"/>
                  <a:pt x="1161" y="169"/>
                </a:cubicBezTo>
                <a:cubicBezTo>
                  <a:pt x="1161" y="172"/>
                  <a:pt x="1161" y="172"/>
                  <a:pt x="1161" y="172"/>
                </a:cubicBezTo>
                <a:cubicBezTo>
                  <a:pt x="1141" y="189"/>
                  <a:pt x="1141" y="189"/>
                  <a:pt x="1141" y="189"/>
                </a:cubicBezTo>
                <a:cubicBezTo>
                  <a:pt x="1144" y="188"/>
                  <a:pt x="1142" y="189"/>
                  <a:pt x="1140" y="193"/>
                </a:cubicBezTo>
                <a:cubicBezTo>
                  <a:pt x="1144" y="193"/>
                  <a:pt x="1144" y="193"/>
                  <a:pt x="1144" y="193"/>
                </a:cubicBezTo>
                <a:cubicBezTo>
                  <a:pt x="1142" y="196"/>
                  <a:pt x="1142" y="196"/>
                  <a:pt x="1142" y="196"/>
                </a:cubicBezTo>
                <a:cubicBezTo>
                  <a:pt x="1133" y="206"/>
                  <a:pt x="1133" y="206"/>
                  <a:pt x="1133" y="206"/>
                </a:cubicBezTo>
                <a:cubicBezTo>
                  <a:pt x="1130" y="206"/>
                  <a:pt x="1130" y="206"/>
                  <a:pt x="1130" y="206"/>
                </a:cubicBezTo>
                <a:cubicBezTo>
                  <a:pt x="1130" y="202"/>
                  <a:pt x="1130" y="202"/>
                  <a:pt x="1130" y="202"/>
                </a:cubicBezTo>
                <a:cubicBezTo>
                  <a:pt x="1123" y="205"/>
                  <a:pt x="1123" y="205"/>
                  <a:pt x="1123" y="205"/>
                </a:cubicBezTo>
                <a:cubicBezTo>
                  <a:pt x="1123" y="207"/>
                  <a:pt x="1123" y="207"/>
                  <a:pt x="1123" y="207"/>
                </a:cubicBezTo>
                <a:cubicBezTo>
                  <a:pt x="1120" y="207"/>
                  <a:pt x="1120" y="207"/>
                  <a:pt x="1120" y="207"/>
                </a:cubicBezTo>
                <a:cubicBezTo>
                  <a:pt x="1119" y="208"/>
                  <a:pt x="1125" y="205"/>
                  <a:pt x="1117" y="208"/>
                </a:cubicBezTo>
                <a:cubicBezTo>
                  <a:pt x="1119" y="210"/>
                  <a:pt x="1119" y="210"/>
                  <a:pt x="1119" y="210"/>
                </a:cubicBezTo>
                <a:cubicBezTo>
                  <a:pt x="1115" y="214"/>
                  <a:pt x="1115" y="214"/>
                  <a:pt x="1115" y="214"/>
                </a:cubicBezTo>
                <a:cubicBezTo>
                  <a:pt x="1115" y="216"/>
                  <a:pt x="1115" y="216"/>
                  <a:pt x="1115" y="216"/>
                </a:cubicBezTo>
                <a:cubicBezTo>
                  <a:pt x="1112" y="215"/>
                  <a:pt x="1112" y="215"/>
                  <a:pt x="1112" y="215"/>
                </a:cubicBezTo>
                <a:cubicBezTo>
                  <a:pt x="1109" y="221"/>
                  <a:pt x="1109" y="221"/>
                  <a:pt x="1109" y="221"/>
                </a:cubicBezTo>
                <a:cubicBezTo>
                  <a:pt x="1112" y="223"/>
                  <a:pt x="1112" y="223"/>
                  <a:pt x="1112" y="223"/>
                </a:cubicBezTo>
                <a:cubicBezTo>
                  <a:pt x="1113" y="222"/>
                  <a:pt x="1113" y="222"/>
                  <a:pt x="1113" y="222"/>
                </a:cubicBezTo>
                <a:cubicBezTo>
                  <a:pt x="1112" y="226"/>
                  <a:pt x="1112" y="226"/>
                  <a:pt x="1112" y="226"/>
                </a:cubicBezTo>
                <a:cubicBezTo>
                  <a:pt x="1111" y="227"/>
                  <a:pt x="1111" y="227"/>
                  <a:pt x="1111" y="227"/>
                </a:cubicBezTo>
                <a:cubicBezTo>
                  <a:pt x="1103" y="226"/>
                  <a:pt x="1103" y="226"/>
                  <a:pt x="1103" y="226"/>
                </a:cubicBezTo>
                <a:cubicBezTo>
                  <a:pt x="1098" y="229"/>
                  <a:pt x="1098" y="229"/>
                  <a:pt x="1098" y="229"/>
                </a:cubicBezTo>
                <a:cubicBezTo>
                  <a:pt x="1097" y="230"/>
                  <a:pt x="1097" y="230"/>
                  <a:pt x="1097" y="230"/>
                </a:cubicBezTo>
                <a:cubicBezTo>
                  <a:pt x="1103" y="231"/>
                  <a:pt x="1103" y="231"/>
                  <a:pt x="1103" y="231"/>
                </a:cubicBezTo>
                <a:cubicBezTo>
                  <a:pt x="1106" y="232"/>
                  <a:pt x="1110" y="226"/>
                  <a:pt x="1113" y="233"/>
                </a:cubicBezTo>
                <a:cubicBezTo>
                  <a:pt x="1116" y="231"/>
                  <a:pt x="1116" y="231"/>
                  <a:pt x="1116" y="231"/>
                </a:cubicBezTo>
                <a:cubicBezTo>
                  <a:pt x="1117" y="231"/>
                  <a:pt x="1119" y="233"/>
                  <a:pt x="1120" y="230"/>
                </a:cubicBezTo>
                <a:cubicBezTo>
                  <a:pt x="1119" y="227"/>
                  <a:pt x="1119" y="227"/>
                  <a:pt x="1119" y="227"/>
                </a:cubicBezTo>
                <a:cubicBezTo>
                  <a:pt x="1130" y="221"/>
                  <a:pt x="1130" y="221"/>
                  <a:pt x="1130" y="221"/>
                </a:cubicBezTo>
                <a:cubicBezTo>
                  <a:pt x="1130" y="219"/>
                  <a:pt x="1130" y="219"/>
                  <a:pt x="1130" y="219"/>
                </a:cubicBezTo>
                <a:cubicBezTo>
                  <a:pt x="1139" y="215"/>
                  <a:pt x="1139" y="215"/>
                  <a:pt x="1139" y="215"/>
                </a:cubicBezTo>
                <a:cubicBezTo>
                  <a:pt x="1141" y="213"/>
                  <a:pt x="1141" y="213"/>
                  <a:pt x="1141" y="213"/>
                </a:cubicBezTo>
                <a:cubicBezTo>
                  <a:pt x="1141" y="212"/>
                  <a:pt x="1141" y="212"/>
                  <a:pt x="1141" y="212"/>
                </a:cubicBezTo>
                <a:cubicBezTo>
                  <a:pt x="1139" y="211"/>
                  <a:pt x="1139" y="211"/>
                  <a:pt x="1139" y="211"/>
                </a:cubicBezTo>
                <a:cubicBezTo>
                  <a:pt x="1137" y="212"/>
                  <a:pt x="1137" y="212"/>
                  <a:pt x="1137" y="212"/>
                </a:cubicBezTo>
                <a:cubicBezTo>
                  <a:pt x="1138" y="209"/>
                  <a:pt x="1138" y="209"/>
                  <a:pt x="1138" y="209"/>
                </a:cubicBezTo>
                <a:cubicBezTo>
                  <a:pt x="1143" y="211"/>
                  <a:pt x="1143" y="211"/>
                  <a:pt x="1143" y="211"/>
                </a:cubicBezTo>
                <a:cubicBezTo>
                  <a:pt x="1150" y="204"/>
                  <a:pt x="1150" y="204"/>
                  <a:pt x="1150" y="204"/>
                </a:cubicBezTo>
                <a:cubicBezTo>
                  <a:pt x="1154" y="201"/>
                  <a:pt x="1154" y="201"/>
                  <a:pt x="1154" y="201"/>
                </a:cubicBezTo>
                <a:cubicBezTo>
                  <a:pt x="1154" y="200"/>
                  <a:pt x="1154" y="200"/>
                  <a:pt x="1154" y="200"/>
                </a:cubicBezTo>
                <a:cubicBezTo>
                  <a:pt x="1152" y="205"/>
                  <a:pt x="1159" y="205"/>
                  <a:pt x="1162" y="193"/>
                </a:cubicBezTo>
                <a:cubicBezTo>
                  <a:pt x="1170" y="185"/>
                  <a:pt x="1170" y="185"/>
                  <a:pt x="1170" y="185"/>
                </a:cubicBezTo>
                <a:cubicBezTo>
                  <a:pt x="1170" y="186"/>
                  <a:pt x="1167" y="186"/>
                  <a:pt x="1171" y="186"/>
                </a:cubicBezTo>
                <a:cubicBezTo>
                  <a:pt x="1171" y="183"/>
                  <a:pt x="1171" y="183"/>
                  <a:pt x="1171" y="183"/>
                </a:cubicBezTo>
                <a:cubicBezTo>
                  <a:pt x="1175" y="183"/>
                  <a:pt x="1175" y="183"/>
                  <a:pt x="1175" y="183"/>
                </a:cubicBezTo>
                <a:cubicBezTo>
                  <a:pt x="1184" y="173"/>
                  <a:pt x="1184" y="173"/>
                  <a:pt x="1184" y="173"/>
                </a:cubicBezTo>
                <a:cubicBezTo>
                  <a:pt x="1190" y="172"/>
                  <a:pt x="1190" y="172"/>
                  <a:pt x="1190" y="172"/>
                </a:cubicBezTo>
                <a:cubicBezTo>
                  <a:pt x="1192" y="166"/>
                  <a:pt x="1192" y="166"/>
                  <a:pt x="1192" y="166"/>
                </a:cubicBezTo>
                <a:cubicBezTo>
                  <a:pt x="1196" y="164"/>
                  <a:pt x="1196" y="164"/>
                  <a:pt x="1196" y="164"/>
                </a:cubicBezTo>
                <a:cubicBezTo>
                  <a:pt x="1198" y="160"/>
                  <a:pt x="1198" y="160"/>
                  <a:pt x="1198" y="160"/>
                </a:cubicBezTo>
                <a:cubicBezTo>
                  <a:pt x="1202" y="159"/>
                  <a:pt x="1202" y="159"/>
                  <a:pt x="1202" y="159"/>
                </a:cubicBezTo>
                <a:cubicBezTo>
                  <a:pt x="1205" y="153"/>
                  <a:pt x="1205" y="153"/>
                  <a:pt x="1205" y="153"/>
                </a:cubicBezTo>
                <a:cubicBezTo>
                  <a:pt x="1207" y="152"/>
                  <a:pt x="1207" y="152"/>
                  <a:pt x="1207" y="152"/>
                </a:cubicBezTo>
                <a:cubicBezTo>
                  <a:pt x="1204" y="156"/>
                  <a:pt x="1204" y="156"/>
                  <a:pt x="1204" y="156"/>
                </a:cubicBezTo>
                <a:cubicBezTo>
                  <a:pt x="1210" y="155"/>
                  <a:pt x="1210" y="155"/>
                  <a:pt x="1210" y="155"/>
                </a:cubicBezTo>
                <a:cubicBezTo>
                  <a:pt x="1212" y="152"/>
                  <a:pt x="1212" y="152"/>
                  <a:pt x="1212" y="152"/>
                </a:cubicBezTo>
                <a:cubicBezTo>
                  <a:pt x="1210" y="150"/>
                  <a:pt x="1210" y="150"/>
                  <a:pt x="1210" y="150"/>
                </a:cubicBezTo>
                <a:cubicBezTo>
                  <a:pt x="1208" y="150"/>
                  <a:pt x="1207" y="150"/>
                  <a:pt x="1207" y="151"/>
                </a:cubicBezTo>
                <a:cubicBezTo>
                  <a:pt x="1206" y="149"/>
                  <a:pt x="1206" y="149"/>
                  <a:pt x="1206" y="149"/>
                </a:cubicBezTo>
                <a:cubicBezTo>
                  <a:pt x="1202" y="149"/>
                  <a:pt x="1202" y="149"/>
                  <a:pt x="1202" y="149"/>
                </a:cubicBezTo>
                <a:cubicBezTo>
                  <a:pt x="1199" y="151"/>
                  <a:pt x="1199" y="151"/>
                  <a:pt x="1199" y="151"/>
                </a:cubicBezTo>
                <a:cubicBezTo>
                  <a:pt x="1199" y="152"/>
                  <a:pt x="1198" y="151"/>
                  <a:pt x="1197" y="150"/>
                </a:cubicBezTo>
                <a:cubicBezTo>
                  <a:pt x="1199" y="147"/>
                  <a:pt x="1199" y="147"/>
                  <a:pt x="1199" y="147"/>
                </a:cubicBezTo>
                <a:cubicBezTo>
                  <a:pt x="1199" y="147"/>
                  <a:pt x="1202" y="154"/>
                  <a:pt x="1204" y="146"/>
                </a:cubicBezTo>
                <a:cubicBezTo>
                  <a:pt x="1204" y="145"/>
                  <a:pt x="1204" y="145"/>
                  <a:pt x="1204" y="145"/>
                </a:cubicBezTo>
                <a:cubicBezTo>
                  <a:pt x="1202" y="145"/>
                  <a:pt x="1202" y="145"/>
                  <a:pt x="1202" y="145"/>
                </a:cubicBezTo>
                <a:cubicBezTo>
                  <a:pt x="1203" y="144"/>
                  <a:pt x="1203" y="144"/>
                  <a:pt x="1203" y="144"/>
                </a:cubicBezTo>
                <a:cubicBezTo>
                  <a:pt x="1204" y="145"/>
                  <a:pt x="1204" y="145"/>
                  <a:pt x="1204" y="145"/>
                </a:cubicBezTo>
                <a:cubicBezTo>
                  <a:pt x="1207" y="143"/>
                  <a:pt x="1207" y="143"/>
                  <a:pt x="1207" y="143"/>
                </a:cubicBezTo>
                <a:cubicBezTo>
                  <a:pt x="1206" y="144"/>
                  <a:pt x="1203" y="140"/>
                  <a:pt x="1208" y="145"/>
                </a:cubicBezTo>
                <a:cubicBezTo>
                  <a:pt x="1208" y="144"/>
                  <a:pt x="1203" y="141"/>
                  <a:pt x="1207" y="147"/>
                </a:cubicBezTo>
                <a:cubicBezTo>
                  <a:pt x="1217" y="147"/>
                  <a:pt x="1217" y="147"/>
                  <a:pt x="1217" y="147"/>
                </a:cubicBezTo>
                <a:cubicBezTo>
                  <a:pt x="1216" y="148"/>
                  <a:pt x="1216" y="148"/>
                  <a:pt x="1216" y="148"/>
                </a:cubicBezTo>
                <a:cubicBezTo>
                  <a:pt x="1218" y="151"/>
                  <a:pt x="1218" y="151"/>
                  <a:pt x="1218" y="151"/>
                </a:cubicBezTo>
                <a:cubicBezTo>
                  <a:pt x="1216" y="153"/>
                  <a:pt x="1213" y="150"/>
                  <a:pt x="1212" y="155"/>
                </a:cubicBezTo>
                <a:cubicBezTo>
                  <a:pt x="1210" y="157"/>
                  <a:pt x="1210" y="157"/>
                  <a:pt x="1210" y="157"/>
                </a:cubicBezTo>
                <a:cubicBezTo>
                  <a:pt x="1210" y="159"/>
                  <a:pt x="1210" y="159"/>
                  <a:pt x="1210" y="159"/>
                </a:cubicBezTo>
                <a:cubicBezTo>
                  <a:pt x="1207" y="159"/>
                  <a:pt x="1207" y="159"/>
                  <a:pt x="1207" y="159"/>
                </a:cubicBezTo>
                <a:cubicBezTo>
                  <a:pt x="1199" y="166"/>
                  <a:pt x="1199" y="166"/>
                  <a:pt x="1199" y="166"/>
                </a:cubicBezTo>
                <a:cubicBezTo>
                  <a:pt x="1198" y="170"/>
                  <a:pt x="1198" y="170"/>
                  <a:pt x="1198" y="170"/>
                </a:cubicBezTo>
                <a:cubicBezTo>
                  <a:pt x="1195" y="173"/>
                  <a:pt x="1195" y="173"/>
                  <a:pt x="1195" y="173"/>
                </a:cubicBezTo>
                <a:cubicBezTo>
                  <a:pt x="1193" y="173"/>
                  <a:pt x="1193" y="173"/>
                  <a:pt x="1193" y="173"/>
                </a:cubicBezTo>
                <a:cubicBezTo>
                  <a:pt x="1192" y="176"/>
                  <a:pt x="1192" y="176"/>
                  <a:pt x="1192" y="176"/>
                </a:cubicBezTo>
                <a:cubicBezTo>
                  <a:pt x="1180" y="185"/>
                  <a:pt x="1180" y="185"/>
                  <a:pt x="1180" y="185"/>
                </a:cubicBezTo>
                <a:cubicBezTo>
                  <a:pt x="1175" y="190"/>
                  <a:pt x="1175" y="190"/>
                  <a:pt x="1175" y="190"/>
                </a:cubicBezTo>
                <a:cubicBezTo>
                  <a:pt x="1168" y="197"/>
                  <a:pt x="1168" y="197"/>
                  <a:pt x="1168" y="197"/>
                </a:cubicBezTo>
                <a:cubicBezTo>
                  <a:pt x="1167" y="196"/>
                  <a:pt x="1167" y="197"/>
                  <a:pt x="1166" y="195"/>
                </a:cubicBezTo>
                <a:cubicBezTo>
                  <a:pt x="1165" y="197"/>
                  <a:pt x="1165" y="197"/>
                  <a:pt x="1165" y="197"/>
                </a:cubicBezTo>
                <a:cubicBezTo>
                  <a:pt x="1165" y="197"/>
                  <a:pt x="1165" y="197"/>
                  <a:pt x="1165" y="197"/>
                </a:cubicBezTo>
                <a:cubicBezTo>
                  <a:pt x="1163" y="200"/>
                  <a:pt x="1163" y="200"/>
                  <a:pt x="1163" y="200"/>
                </a:cubicBezTo>
                <a:cubicBezTo>
                  <a:pt x="1157" y="203"/>
                  <a:pt x="1157" y="203"/>
                  <a:pt x="1157" y="203"/>
                </a:cubicBezTo>
                <a:cubicBezTo>
                  <a:pt x="1155" y="203"/>
                  <a:pt x="1152" y="204"/>
                  <a:pt x="1157" y="207"/>
                </a:cubicBezTo>
                <a:cubicBezTo>
                  <a:pt x="1154" y="209"/>
                  <a:pt x="1154" y="209"/>
                  <a:pt x="1154" y="209"/>
                </a:cubicBezTo>
                <a:cubicBezTo>
                  <a:pt x="1153" y="210"/>
                  <a:pt x="1153" y="210"/>
                  <a:pt x="1153" y="210"/>
                </a:cubicBezTo>
                <a:cubicBezTo>
                  <a:pt x="1153" y="211"/>
                  <a:pt x="1153" y="211"/>
                  <a:pt x="1153" y="211"/>
                </a:cubicBezTo>
                <a:cubicBezTo>
                  <a:pt x="1156" y="211"/>
                  <a:pt x="1156" y="211"/>
                  <a:pt x="1156" y="211"/>
                </a:cubicBezTo>
                <a:cubicBezTo>
                  <a:pt x="1160" y="207"/>
                  <a:pt x="1160" y="207"/>
                  <a:pt x="1160" y="207"/>
                </a:cubicBezTo>
                <a:cubicBezTo>
                  <a:pt x="1160" y="206"/>
                  <a:pt x="1156" y="211"/>
                  <a:pt x="1162" y="206"/>
                </a:cubicBezTo>
                <a:cubicBezTo>
                  <a:pt x="1153" y="216"/>
                  <a:pt x="1153" y="216"/>
                  <a:pt x="1153" y="216"/>
                </a:cubicBezTo>
                <a:cubicBezTo>
                  <a:pt x="1148" y="215"/>
                  <a:pt x="1148" y="215"/>
                  <a:pt x="1148" y="215"/>
                </a:cubicBezTo>
                <a:cubicBezTo>
                  <a:pt x="1144" y="217"/>
                  <a:pt x="1144" y="217"/>
                  <a:pt x="1144" y="217"/>
                </a:cubicBezTo>
                <a:cubicBezTo>
                  <a:pt x="1145" y="217"/>
                  <a:pt x="1140" y="217"/>
                  <a:pt x="1145" y="217"/>
                </a:cubicBezTo>
                <a:cubicBezTo>
                  <a:pt x="1140" y="222"/>
                  <a:pt x="1140" y="222"/>
                  <a:pt x="1140" y="222"/>
                </a:cubicBezTo>
                <a:cubicBezTo>
                  <a:pt x="1142" y="224"/>
                  <a:pt x="1142" y="224"/>
                  <a:pt x="1142" y="224"/>
                </a:cubicBezTo>
                <a:cubicBezTo>
                  <a:pt x="1147" y="221"/>
                  <a:pt x="1147" y="221"/>
                  <a:pt x="1147" y="221"/>
                </a:cubicBezTo>
                <a:cubicBezTo>
                  <a:pt x="1145" y="224"/>
                  <a:pt x="1145" y="224"/>
                  <a:pt x="1145" y="224"/>
                </a:cubicBezTo>
                <a:cubicBezTo>
                  <a:pt x="1140" y="227"/>
                  <a:pt x="1140" y="227"/>
                  <a:pt x="1140" y="227"/>
                </a:cubicBezTo>
                <a:cubicBezTo>
                  <a:pt x="1138" y="231"/>
                  <a:pt x="1138" y="231"/>
                  <a:pt x="1138" y="231"/>
                </a:cubicBezTo>
                <a:cubicBezTo>
                  <a:pt x="1143" y="230"/>
                  <a:pt x="1143" y="230"/>
                  <a:pt x="1143" y="230"/>
                </a:cubicBezTo>
                <a:cubicBezTo>
                  <a:pt x="1144" y="229"/>
                  <a:pt x="1144" y="229"/>
                  <a:pt x="1144" y="229"/>
                </a:cubicBezTo>
                <a:cubicBezTo>
                  <a:pt x="1147" y="227"/>
                  <a:pt x="1147" y="227"/>
                  <a:pt x="1147" y="227"/>
                </a:cubicBezTo>
                <a:cubicBezTo>
                  <a:pt x="1148" y="227"/>
                  <a:pt x="1148" y="227"/>
                  <a:pt x="1148" y="227"/>
                </a:cubicBezTo>
                <a:cubicBezTo>
                  <a:pt x="1148" y="228"/>
                  <a:pt x="1146" y="226"/>
                  <a:pt x="1147" y="229"/>
                </a:cubicBezTo>
                <a:cubicBezTo>
                  <a:pt x="1157" y="226"/>
                  <a:pt x="1157" y="226"/>
                  <a:pt x="1157" y="226"/>
                </a:cubicBezTo>
                <a:cubicBezTo>
                  <a:pt x="1163" y="224"/>
                  <a:pt x="1163" y="224"/>
                  <a:pt x="1163" y="224"/>
                </a:cubicBezTo>
                <a:cubicBezTo>
                  <a:pt x="1163" y="219"/>
                  <a:pt x="1163" y="219"/>
                  <a:pt x="1163" y="219"/>
                </a:cubicBezTo>
                <a:cubicBezTo>
                  <a:pt x="1166" y="218"/>
                  <a:pt x="1166" y="218"/>
                  <a:pt x="1166" y="218"/>
                </a:cubicBezTo>
                <a:cubicBezTo>
                  <a:pt x="1169" y="219"/>
                  <a:pt x="1169" y="219"/>
                  <a:pt x="1169" y="219"/>
                </a:cubicBezTo>
                <a:cubicBezTo>
                  <a:pt x="1172" y="219"/>
                  <a:pt x="1172" y="219"/>
                  <a:pt x="1172" y="219"/>
                </a:cubicBezTo>
                <a:cubicBezTo>
                  <a:pt x="1172" y="216"/>
                  <a:pt x="1172" y="216"/>
                  <a:pt x="1172" y="216"/>
                </a:cubicBezTo>
                <a:cubicBezTo>
                  <a:pt x="1179" y="213"/>
                  <a:pt x="1179" y="213"/>
                  <a:pt x="1179" y="213"/>
                </a:cubicBezTo>
                <a:cubicBezTo>
                  <a:pt x="1179" y="212"/>
                  <a:pt x="1179" y="212"/>
                  <a:pt x="1179" y="212"/>
                </a:cubicBezTo>
                <a:cubicBezTo>
                  <a:pt x="1184" y="209"/>
                  <a:pt x="1184" y="209"/>
                  <a:pt x="1184" y="209"/>
                </a:cubicBezTo>
                <a:cubicBezTo>
                  <a:pt x="1184" y="206"/>
                  <a:pt x="1184" y="206"/>
                  <a:pt x="1184" y="206"/>
                </a:cubicBezTo>
                <a:cubicBezTo>
                  <a:pt x="1189" y="205"/>
                  <a:pt x="1189" y="205"/>
                  <a:pt x="1189" y="205"/>
                </a:cubicBezTo>
                <a:cubicBezTo>
                  <a:pt x="1195" y="198"/>
                  <a:pt x="1195" y="198"/>
                  <a:pt x="1195" y="198"/>
                </a:cubicBezTo>
                <a:cubicBezTo>
                  <a:pt x="1195" y="197"/>
                  <a:pt x="1196" y="198"/>
                  <a:pt x="1197" y="196"/>
                </a:cubicBezTo>
                <a:cubicBezTo>
                  <a:pt x="1198" y="200"/>
                  <a:pt x="1198" y="200"/>
                  <a:pt x="1198" y="200"/>
                </a:cubicBezTo>
                <a:cubicBezTo>
                  <a:pt x="1201" y="201"/>
                  <a:pt x="1201" y="201"/>
                  <a:pt x="1201" y="201"/>
                </a:cubicBezTo>
                <a:cubicBezTo>
                  <a:pt x="1200" y="203"/>
                  <a:pt x="1200" y="203"/>
                  <a:pt x="1200" y="203"/>
                </a:cubicBezTo>
                <a:cubicBezTo>
                  <a:pt x="1203" y="204"/>
                  <a:pt x="1203" y="204"/>
                  <a:pt x="1203" y="204"/>
                </a:cubicBezTo>
                <a:cubicBezTo>
                  <a:pt x="1205" y="201"/>
                  <a:pt x="1208" y="206"/>
                  <a:pt x="1207" y="200"/>
                </a:cubicBezTo>
                <a:cubicBezTo>
                  <a:pt x="1206" y="195"/>
                  <a:pt x="1206" y="195"/>
                  <a:pt x="1206" y="195"/>
                </a:cubicBezTo>
                <a:cubicBezTo>
                  <a:pt x="1206" y="195"/>
                  <a:pt x="1206" y="195"/>
                  <a:pt x="1206" y="195"/>
                </a:cubicBezTo>
                <a:cubicBezTo>
                  <a:pt x="1209" y="193"/>
                  <a:pt x="1209" y="193"/>
                  <a:pt x="1209" y="193"/>
                </a:cubicBezTo>
                <a:cubicBezTo>
                  <a:pt x="1209" y="194"/>
                  <a:pt x="1209" y="194"/>
                  <a:pt x="1209" y="194"/>
                </a:cubicBezTo>
                <a:cubicBezTo>
                  <a:pt x="1210" y="195"/>
                  <a:pt x="1210" y="195"/>
                  <a:pt x="1210" y="195"/>
                </a:cubicBezTo>
                <a:cubicBezTo>
                  <a:pt x="1216" y="193"/>
                  <a:pt x="1216" y="193"/>
                  <a:pt x="1216" y="193"/>
                </a:cubicBezTo>
                <a:cubicBezTo>
                  <a:pt x="1216" y="195"/>
                  <a:pt x="1216" y="195"/>
                  <a:pt x="1216" y="195"/>
                </a:cubicBezTo>
                <a:cubicBezTo>
                  <a:pt x="1217" y="197"/>
                  <a:pt x="1217" y="197"/>
                  <a:pt x="1217" y="197"/>
                </a:cubicBezTo>
                <a:cubicBezTo>
                  <a:pt x="1219" y="194"/>
                  <a:pt x="1219" y="194"/>
                  <a:pt x="1219" y="194"/>
                </a:cubicBezTo>
                <a:cubicBezTo>
                  <a:pt x="1217" y="191"/>
                  <a:pt x="1217" y="191"/>
                  <a:pt x="1217" y="191"/>
                </a:cubicBezTo>
                <a:cubicBezTo>
                  <a:pt x="1217" y="188"/>
                  <a:pt x="1217" y="188"/>
                  <a:pt x="1217" y="188"/>
                </a:cubicBezTo>
                <a:cubicBezTo>
                  <a:pt x="1221" y="187"/>
                  <a:pt x="1221" y="187"/>
                  <a:pt x="1221" y="187"/>
                </a:cubicBezTo>
                <a:cubicBezTo>
                  <a:pt x="1222" y="183"/>
                  <a:pt x="1222" y="183"/>
                  <a:pt x="1222" y="183"/>
                </a:cubicBezTo>
                <a:cubicBezTo>
                  <a:pt x="1221" y="184"/>
                  <a:pt x="1223" y="186"/>
                  <a:pt x="1226" y="183"/>
                </a:cubicBezTo>
                <a:cubicBezTo>
                  <a:pt x="1224" y="181"/>
                  <a:pt x="1224" y="181"/>
                  <a:pt x="1224" y="181"/>
                </a:cubicBezTo>
                <a:cubicBezTo>
                  <a:pt x="1227" y="178"/>
                  <a:pt x="1227" y="178"/>
                  <a:pt x="1227" y="178"/>
                </a:cubicBezTo>
                <a:cubicBezTo>
                  <a:pt x="1228" y="179"/>
                  <a:pt x="1226" y="178"/>
                  <a:pt x="1228" y="179"/>
                </a:cubicBezTo>
                <a:cubicBezTo>
                  <a:pt x="1230" y="175"/>
                  <a:pt x="1230" y="175"/>
                  <a:pt x="1230" y="175"/>
                </a:cubicBezTo>
                <a:cubicBezTo>
                  <a:pt x="1230" y="176"/>
                  <a:pt x="1230" y="176"/>
                  <a:pt x="1230" y="176"/>
                </a:cubicBezTo>
                <a:cubicBezTo>
                  <a:pt x="1230" y="176"/>
                  <a:pt x="1230" y="176"/>
                  <a:pt x="1230" y="176"/>
                </a:cubicBezTo>
                <a:cubicBezTo>
                  <a:pt x="1236" y="178"/>
                  <a:pt x="1236" y="178"/>
                  <a:pt x="1236" y="178"/>
                </a:cubicBezTo>
                <a:cubicBezTo>
                  <a:pt x="1238" y="178"/>
                  <a:pt x="1238" y="178"/>
                  <a:pt x="1238" y="178"/>
                </a:cubicBezTo>
                <a:cubicBezTo>
                  <a:pt x="1236" y="176"/>
                  <a:pt x="1236" y="176"/>
                  <a:pt x="1236" y="176"/>
                </a:cubicBezTo>
                <a:cubicBezTo>
                  <a:pt x="1232" y="176"/>
                  <a:pt x="1232" y="176"/>
                  <a:pt x="1232" y="176"/>
                </a:cubicBezTo>
                <a:cubicBezTo>
                  <a:pt x="1235" y="170"/>
                  <a:pt x="1235" y="170"/>
                  <a:pt x="1235" y="170"/>
                </a:cubicBezTo>
                <a:cubicBezTo>
                  <a:pt x="1236" y="172"/>
                  <a:pt x="1235" y="171"/>
                  <a:pt x="1241" y="168"/>
                </a:cubicBezTo>
                <a:cubicBezTo>
                  <a:pt x="1240" y="166"/>
                  <a:pt x="1240" y="166"/>
                  <a:pt x="1240" y="166"/>
                </a:cubicBezTo>
                <a:cubicBezTo>
                  <a:pt x="1242" y="163"/>
                  <a:pt x="1242" y="163"/>
                  <a:pt x="1242" y="163"/>
                </a:cubicBezTo>
                <a:cubicBezTo>
                  <a:pt x="1245" y="165"/>
                  <a:pt x="1245" y="165"/>
                  <a:pt x="1245" y="165"/>
                </a:cubicBezTo>
                <a:cubicBezTo>
                  <a:pt x="1247" y="160"/>
                  <a:pt x="1247" y="160"/>
                  <a:pt x="1247" y="160"/>
                </a:cubicBezTo>
                <a:cubicBezTo>
                  <a:pt x="1248" y="161"/>
                  <a:pt x="1249" y="160"/>
                  <a:pt x="1250" y="159"/>
                </a:cubicBezTo>
                <a:cubicBezTo>
                  <a:pt x="1250" y="154"/>
                  <a:pt x="1250" y="154"/>
                  <a:pt x="1250" y="154"/>
                </a:cubicBezTo>
                <a:cubicBezTo>
                  <a:pt x="1254" y="152"/>
                  <a:pt x="1254" y="152"/>
                  <a:pt x="1254" y="152"/>
                </a:cubicBezTo>
                <a:cubicBezTo>
                  <a:pt x="1256" y="156"/>
                  <a:pt x="1256" y="156"/>
                  <a:pt x="1256" y="156"/>
                </a:cubicBezTo>
                <a:cubicBezTo>
                  <a:pt x="1258" y="155"/>
                  <a:pt x="1258" y="155"/>
                  <a:pt x="1258" y="155"/>
                </a:cubicBezTo>
                <a:cubicBezTo>
                  <a:pt x="1259" y="155"/>
                  <a:pt x="1254" y="158"/>
                  <a:pt x="1259" y="153"/>
                </a:cubicBezTo>
                <a:cubicBezTo>
                  <a:pt x="1257" y="151"/>
                  <a:pt x="1257" y="151"/>
                  <a:pt x="1257" y="151"/>
                </a:cubicBezTo>
                <a:cubicBezTo>
                  <a:pt x="1259" y="149"/>
                  <a:pt x="1259" y="149"/>
                  <a:pt x="1259" y="149"/>
                </a:cubicBezTo>
                <a:cubicBezTo>
                  <a:pt x="1258" y="148"/>
                  <a:pt x="1258" y="148"/>
                  <a:pt x="1258" y="148"/>
                </a:cubicBezTo>
                <a:cubicBezTo>
                  <a:pt x="1261" y="148"/>
                  <a:pt x="1261" y="148"/>
                  <a:pt x="1261" y="148"/>
                </a:cubicBezTo>
                <a:cubicBezTo>
                  <a:pt x="1263" y="146"/>
                  <a:pt x="1263" y="146"/>
                  <a:pt x="1263" y="146"/>
                </a:cubicBezTo>
                <a:cubicBezTo>
                  <a:pt x="1261" y="144"/>
                  <a:pt x="1261" y="144"/>
                  <a:pt x="1261" y="144"/>
                </a:cubicBezTo>
                <a:cubicBezTo>
                  <a:pt x="1266" y="138"/>
                  <a:pt x="1266" y="138"/>
                  <a:pt x="1266" y="138"/>
                </a:cubicBezTo>
                <a:cubicBezTo>
                  <a:pt x="1270" y="138"/>
                  <a:pt x="1270" y="138"/>
                  <a:pt x="1270" y="138"/>
                </a:cubicBezTo>
                <a:cubicBezTo>
                  <a:pt x="1272" y="136"/>
                  <a:pt x="1272" y="136"/>
                  <a:pt x="1272" y="136"/>
                </a:cubicBezTo>
                <a:cubicBezTo>
                  <a:pt x="1269" y="134"/>
                  <a:pt x="1269" y="134"/>
                  <a:pt x="1269" y="134"/>
                </a:cubicBezTo>
                <a:cubicBezTo>
                  <a:pt x="1268" y="136"/>
                  <a:pt x="1268" y="136"/>
                  <a:pt x="1268" y="136"/>
                </a:cubicBezTo>
                <a:cubicBezTo>
                  <a:pt x="1269" y="133"/>
                  <a:pt x="1269" y="133"/>
                  <a:pt x="1269" y="133"/>
                </a:cubicBezTo>
                <a:cubicBezTo>
                  <a:pt x="1266" y="132"/>
                  <a:pt x="1266" y="132"/>
                  <a:pt x="1266" y="132"/>
                </a:cubicBezTo>
                <a:cubicBezTo>
                  <a:pt x="1269" y="132"/>
                  <a:pt x="1269" y="132"/>
                  <a:pt x="1269" y="132"/>
                </a:cubicBezTo>
                <a:cubicBezTo>
                  <a:pt x="1270" y="132"/>
                  <a:pt x="1270" y="132"/>
                  <a:pt x="1270" y="132"/>
                </a:cubicBezTo>
                <a:cubicBezTo>
                  <a:pt x="1270" y="133"/>
                  <a:pt x="1275" y="131"/>
                  <a:pt x="1272" y="134"/>
                </a:cubicBezTo>
                <a:cubicBezTo>
                  <a:pt x="1276" y="129"/>
                  <a:pt x="1276" y="129"/>
                  <a:pt x="1276" y="129"/>
                </a:cubicBezTo>
                <a:cubicBezTo>
                  <a:pt x="1280" y="132"/>
                  <a:pt x="1280" y="132"/>
                  <a:pt x="1280" y="132"/>
                </a:cubicBezTo>
                <a:cubicBezTo>
                  <a:pt x="1282" y="129"/>
                  <a:pt x="1282" y="129"/>
                  <a:pt x="1282" y="129"/>
                </a:cubicBezTo>
                <a:cubicBezTo>
                  <a:pt x="1278" y="128"/>
                  <a:pt x="1278" y="128"/>
                  <a:pt x="1278" y="128"/>
                </a:cubicBezTo>
                <a:cubicBezTo>
                  <a:pt x="1278" y="127"/>
                  <a:pt x="1278" y="127"/>
                  <a:pt x="1278" y="127"/>
                </a:cubicBezTo>
                <a:cubicBezTo>
                  <a:pt x="1276" y="127"/>
                  <a:pt x="1276" y="127"/>
                  <a:pt x="1276" y="127"/>
                </a:cubicBezTo>
                <a:cubicBezTo>
                  <a:pt x="1278" y="124"/>
                  <a:pt x="1278" y="124"/>
                  <a:pt x="1278" y="124"/>
                </a:cubicBezTo>
                <a:cubicBezTo>
                  <a:pt x="1280" y="125"/>
                  <a:pt x="1280" y="125"/>
                  <a:pt x="1280" y="125"/>
                </a:cubicBezTo>
                <a:cubicBezTo>
                  <a:pt x="1283" y="122"/>
                  <a:pt x="1283" y="122"/>
                  <a:pt x="1283" y="122"/>
                </a:cubicBezTo>
                <a:cubicBezTo>
                  <a:pt x="1283" y="121"/>
                  <a:pt x="1283" y="121"/>
                  <a:pt x="1283" y="121"/>
                </a:cubicBezTo>
                <a:cubicBezTo>
                  <a:pt x="1281" y="121"/>
                  <a:pt x="1281" y="121"/>
                  <a:pt x="1281" y="121"/>
                </a:cubicBezTo>
                <a:cubicBezTo>
                  <a:pt x="1282" y="118"/>
                  <a:pt x="1282" y="118"/>
                  <a:pt x="1282" y="118"/>
                </a:cubicBezTo>
                <a:cubicBezTo>
                  <a:pt x="1294" y="105"/>
                  <a:pt x="1294" y="105"/>
                  <a:pt x="1294" y="105"/>
                </a:cubicBezTo>
                <a:cubicBezTo>
                  <a:pt x="1299" y="104"/>
                  <a:pt x="1299" y="104"/>
                  <a:pt x="1299" y="104"/>
                </a:cubicBezTo>
                <a:cubicBezTo>
                  <a:pt x="1303" y="97"/>
                  <a:pt x="1303" y="97"/>
                  <a:pt x="1303" y="97"/>
                </a:cubicBezTo>
                <a:cubicBezTo>
                  <a:pt x="1305" y="100"/>
                  <a:pt x="1304" y="95"/>
                  <a:pt x="1307" y="97"/>
                </a:cubicBezTo>
                <a:cubicBezTo>
                  <a:pt x="1307" y="97"/>
                  <a:pt x="1314" y="100"/>
                  <a:pt x="1309" y="93"/>
                </a:cubicBezTo>
                <a:cubicBezTo>
                  <a:pt x="1311" y="90"/>
                  <a:pt x="1311" y="90"/>
                  <a:pt x="1311" y="90"/>
                </a:cubicBezTo>
                <a:cubicBezTo>
                  <a:pt x="1315" y="90"/>
                  <a:pt x="1315" y="90"/>
                  <a:pt x="1315" y="90"/>
                </a:cubicBezTo>
                <a:cubicBezTo>
                  <a:pt x="1317" y="88"/>
                  <a:pt x="1317" y="88"/>
                  <a:pt x="1317" y="88"/>
                </a:cubicBezTo>
                <a:cubicBezTo>
                  <a:pt x="1315" y="92"/>
                  <a:pt x="1315" y="92"/>
                  <a:pt x="1315" y="92"/>
                </a:cubicBezTo>
                <a:cubicBezTo>
                  <a:pt x="1315" y="91"/>
                  <a:pt x="1315" y="93"/>
                  <a:pt x="1314" y="91"/>
                </a:cubicBezTo>
                <a:cubicBezTo>
                  <a:pt x="1313" y="93"/>
                  <a:pt x="1313" y="93"/>
                  <a:pt x="1313" y="93"/>
                </a:cubicBezTo>
                <a:cubicBezTo>
                  <a:pt x="1314" y="94"/>
                  <a:pt x="1314" y="94"/>
                  <a:pt x="1314" y="94"/>
                </a:cubicBezTo>
                <a:cubicBezTo>
                  <a:pt x="1303" y="105"/>
                  <a:pt x="1303" y="105"/>
                  <a:pt x="1303" y="105"/>
                </a:cubicBezTo>
                <a:cubicBezTo>
                  <a:pt x="1304" y="106"/>
                  <a:pt x="1304" y="106"/>
                  <a:pt x="1304" y="106"/>
                </a:cubicBezTo>
                <a:cubicBezTo>
                  <a:pt x="1296" y="115"/>
                  <a:pt x="1296" y="115"/>
                  <a:pt x="1296" y="115"/>
                </a:cubicBezTo>
                <a:cubicBezTo>
                  <a:pt x="1290" y="116"/>
                  <a:pt x="1290" y="116"/>
                  <a:pt x="1290" y="116"/>
                </a:cubicBezTo>
                <a:cubicBezTo>
                  <a:pt x="1290" y="117"/>
                  <a:pt x="1292" y="112"/>
                  <a:pt x="1289" y="118"/>
                </a:cubicBezTo>
                <a:cubicBezTo>
                  <a:pt x="1296" y="116"/>
                  <a:pt x="1296" y="116"/>
                  <a:pt x="1296" y="116"/>
                </a:cubicBezTo>
                <a:cubicBezTo>
                  <a:pt x="1290" y="124"/>
                  <a:pt x="1290" y="124"/>
                  <a:pt x="1290" y="124"/>
                </a:cubicBezTo>
                <a:cubicBezTo>
                  <a:pt x="1287" y="125"/>
                  <a:pt x="1287" y="125"/>
                  <a:pt x="1287" y="125"/>
                </a:cubicBezTo>
                <a:cubicBezTo>
                  <a:pt x="1288" y="126"/>
                  <a:pt x="1288" y="126"/>
                  <a:pt x="1288" y="126"/>
                </a:cubicBezTo>
                <a:cubicBezTo>
                  <a:pt x="1285" y="130"/>
                  <a:pt x="1285" y="130"/>
                  <a:pt x="1285" y="130"/>
                </a:cubicBezTo>
                <a:cubicBezTo>
                  <a:pt x="1283" y="130"/>
                  <a:pt x="1283" y="130"/>
                  <a:pt x="1283" y="130"/>
                </a:cubicBezTo>
                <a:cubicBezTo>
                  <a:pt x="1281" y="132"/>
                  <a:pt x="1281" y="132"/>
                  <a:pt x="1281" y="132"/>
                </a:cubicBezTo>
                <a:cubicBezTo>
                  <a:pt x="1281" y="133"/>
                  <a:pt x="1278" y="134"/>
                  <a:pt x="1283" y="134"/>
                </a:cubicBezTo>
                <a:cubicBezTo>
                  <a:pt x="1280" y="136"/>
                  <a:pt x="1280" y="136"/>
                  <a:pt x="1280" y="136"/>
                </a:cubicBezTo>
                <a:cubicBezTo>
                  <a:pt x="1273" y="147"/>
                  <a:pt x="1273" y="147"/>
                  <a:pt x="1273" y="147"/>
                </a:cubicBezTo>
                <a:cubicBezTo>
                  <a:pt x="1274" y="147"/>
                  <a:pt x="1274" y="147"/>
                  <a:pt x="1274" y="147"/>
                </a:cubicBezTo>
                <a:cubicBezTo>
                  <a:pt x="1274" y="151"/>
                  <a:pt x="1274" y="151"/>
                  <a:pt x="1274" y="151"/>
                </a:cubicBezTo>
                <a:cubicBezTo>
                  <a:pt x="1273" y="149"/>
                  <a:pt x="1273" y="149"/>
                  <a:pt x="1273" y="149"/>
                </a:cubicBezTo>
                <a:cubicBezTo>
                  <a:pt x="1268" y="153"/>
                  <a:pt x="1268" y="153"/>
                  <a:pt x="1268" y="153"/>
                </a:cubicBezTo>
                <a:cubicBezTo>
                  <a:pt x="1269" y="155"/>
                  <a:pt x="1269" y="155"/>
                  <a:pt x="1269" y="155"/>
                </a:cubicBezTo>
                <a:cubicBezTo>
                  <a:pt x="1265" y="154"/>
                  <a:pt x="1267" y="160"/>
                  <a:pt x="1264" y="157"/>
                </a:cubicBezTo>
                <a:cubicBezTo>
                  <a:pt x="1264" y="158"/>
                  <a:pt x="1261" y="156"/>
                  <a:pt x="1263" y="159"/>
                </a:cubicBezTo>
                <a:cubicBezTo>
                  <a:pt x="1260" y="160"/>
                  <a:pt x="1257" y="161"/>
                  <a:pt x="1257" y="164"/>
                </a:cubicBezTo>
                <a:cubicBezTo>
                  <a:pt x="1259" y="168"/>
                  <a:pt x="1259" y="168"/>
                  <a:pt x="1259" y="168"/>
                </a:cubicBezTo>
                <a:cubicBezTo>
                  <a:pt x="1255" y="170"/>
                  <a:pt x="1255" y="170"/>
                  <a:pt x="1255" y="170"/>
                </a:cubicBezTo>
                <a:cubicBezTo>
                  <a:pt x="1254" y="173"/>
                  <a:pt x="1254" y="173"/>
                  <a:pt x="1254" y="173"/>
                </a:cubicBezTo>
                <a:cubicBezTo>
                  <a:pt x="1250" y="175"/>
                  <a:pt x="1250" y="175"/>
                  <a:pt x="1250" y="175"/>
                </a:cubicBezTo>
                <a:cubicBezTo>
                  <a:pt x="1249" y="177"/>
                  <a:pt x="1249" y="177"/>
                  <a:pt x="1249" y="177"/>
                </a:cubicBezTo>
                <a:cubicBezTo>
                  <a:pt x="1249" y="181"/>
                  <a:pt x="1240" y="180"/>
                  <a:pt x="1242" y="184"/>
                </a:cubicBezTo>
                <a:cubicBezTo>
                  <a:pt x="1232" y="193"/>
                  <a:pt x="1232" y="193"/>
                  <a:pt x="1232" y="193"/>
                </a:cubicBezTo>
                <a:cubicBezTo>
                  <a:pt x="1225" y="200"/>
                  <a:pt x="1225" y="200"/>
                  <a:pt x="1225" y="200"/>
                </a:cubicBezTo>
                <a:cubicBezTo>
                  <a:pt x="1223" y="203"/>
                  <a:pt x="1217" y="200"/>
                  <a:pt x="1219" y="208"/>
                </a:cubicBezTo>
                <a:cubicBezTo>
                  <a:pt x="1219" y="206"/>
                  <a:pt x="1217" y="208"/>
                  <a:pt x="1217" y="207"/>
                </a:cubicBezTo>
                <a:cubicBezTo>
                  <a:pt x="1215" y="209"/>
                  <a:pt x="1215" y="209"/>
                  <a:pt x="1215" y="209"/>
                </a:cubicBezTo>
                <a:cubicBezTo>
                  <a:pt x="1219" y="210"/>
                  <a:pt x="1219" y="210"/>
                  <a:pt x="1219" y="210"/>
                </a:cubicBezTo>
                <a:cubicBezTo>
                  <a:pt x="1211" y="212"/>
                  <a:pt x="1211" y="212"/>
                  <a:pt x="1211" y="212"/>
                </a:cubicBezTo>
                <a:cubicBezTo>
                  <a:pt x="1210" y="214"/>
                  <a:pt x="1210" y="214"/>
                  <a:pt x="1210" y="214"/>
                </a:cubicBezTo>
                <a:cubicBezTo>
                  <a:pt x="1214" y="215"/>
                  <a:pt x="1214" y="215"/>
                  <a:pt x="1214" y="215"/>
                </a:cubicBezTo>
                <a:cubicBezTo>
                  <a:pt x="1222" y="212"/>
                  <a:pt x="1222" y="212"/>
                  <a:pt x="1222" y="212"/>
                </a:cubicBezTo>
                <a:cubicBezTo>
                  <a:pt x="1229" y="211"/>
                  <a:pt x="1229" y="211"/>
                  <a:pt x="1229" y="211"/>
                </a:cubicBezTo>
                <a:cubicBezTo>
                  <a:pt x="1230" y="209"/>
                  <a:pt x="1230" y="209"/>
                  <a:pt x="1230" y="209"/>
                </a:cubicBezTo>
                <a:cubicBezTo>
                  <a:pt x="1229" y="207"/>
                  <a:pt x="1229" y="207"/>
                  <a:pt x="1229" y="207"/>
                </a:cubicBezTo>
                <a:cubicBezTo>
                  <a:pt x="1236" y="207"/>
                  <a:pt x="1236" y="207"/>
                  <a:pt x="1236" y="207"/>
                </a:cubicBezTo>
                <a:cubicBezTo>
                  <a:pt x="1236" y="208"/>
                  <a:pt x="1236" y="208"/>
                  <a:pt x="1236" y="208"/>
                </a:cubicBezTo>
                <a:cubicBezTo>
                  <a:pt x="1232" y="209"/>
                  <a:pt x="1232" y="209"/>
                  <a:pt x="1232" y="209"/>
                </a:cubicBezTo>
                <a:cubicBezTo>
                  <a:pt x="1234" y="210"/>
                  <a:pt x="1234" y="210"/>
                  <a:pt x="1234" y="210"/>
                </a:cubicBezTo>
                <a:cubicBezTo>
                  <a:pt x="1249" y="206"/>
                  <a:pt x="1249" y="206"/>
                  <a:pt x="1249" y="206"/>
                </a:cubicBezTo>
                <a:cubicBezTo>
                  <a:pt x="1249" y="204"/>
                  <a:pt x="1249" y="204"/>
                  <a:pt x="1249" y="204"/>
                </a:cubicBezTo>
                <a:cubicBezTo>
                  <a:pt x="1253" y="206"/>
                  <a:pt x="1253" y="206"/>
                  <a:pt x="1253" y="206"/>
                </a:cubicBezTo>
                <a:cubicBezTo>
                  <a:pt x="1262" y="203"/>
                  <a:pt x="1262" y="203"/>
                  <a:pt x="1262" y="203"/>
                </a:cubicBezTo>
                <a:cubicBezTo>
                  <a:pt x="1262" y="202"/>
                  <a:pt x="1262" y="202"/>
                  <a:pt x="1262" y="202"/>
                </a:cubicBezTo>
                <a:cubicBezTo>
                  <a:pt x="1264" y="204"/>
                  <a:pt x="1264" y="204"/>
                  <a:pt x="1264" y="204"/>
                </a:cubicBezTo>
                <a:cubicBezTo>
                  <a:pt x="1265" y="203"/>
                  <a:pt x="1265" y="203"/>
                  <a:pt x="1265" y="203"/>
                </a:cubicBezTo>
                <a:cubicBezTo>
                  <a:pt x="1267" y="204"/>
                  <a:pt x="1267" y="204"/>
                  <a:pt x="1267" y="204"/>
                </a:cubicBezTo>
                <a:cubicBezTo>
                  <a:pt x="1270" y="201"/>
                  <a:pt x="1270" y="201"/>
                  <a:pt x="1270" y="201"/>
                </a:cubicBezTo>
                <a:cubicBezTo>
                  <a:pt x="1273" y="202"/>
                  <a:pt x="1273" y="202"/>
                  <a:pt x="1273" y="202"/>
                </a:cubicBezTo>
                <a:cubicBezTo>
                  <a:pt x="1273" y="199"/>
                  <a:pt x="1273" y="199"/>
                  <a:pt x="1273" y="199"/>
                </a:cubicBezTo>
                <a:cubicBezTo>
                  <a:pt x="1277" y="201"/>
                  <a:pt x="1277" y="201"/>
                  <a:pt x="1277" y="201"/>
                </a:cubicBezTo>
                <a:cubicBezTo>
                  <a:pt x="1278" y="200"/>
                  <a:pt x="1268" y="205"/>
                  <a:pt x="1280" y="198"/>
                </a:cubicBezTo>
                <a:cubicBezTo>
                  <a:pt x="1281" y="200"/>
                  <a:pt x="1281" y="200"/>
                  <a:pt x="1281" y="200"/>
                </a:cubicBezTo>
                <a:cubicBezTo>
                  <a:pt x="1285" y="194"/>
                  <a:pt x="1285" y="194"/>
                  <a:pt x="1285" y="194"/>
                </a:cubicBezTo>
                <a:cubicBezTo>
                  <a:pt x="1288" y="194"/>
                  <a:pt x="1288" y="194"/>
                  <a:pt x="1288" y="194"/>
                </a:cubicBezTo>
                <a:cubicBezTo>
                  <a:pt x="1288" y="193"/>
                  <a:pt x="1284" y="199"/>
                  <a:pt x="1288" y="192"/>
                </a:cubicBezTo>
                <a:cubicBezTo>
                  <a:pt x="1289" y="194"/>
                  <a:pt x="1282" y="191"/>
                  <a:pt x="1291" y="193"/>
                </a:cubicBezTo>
                <a:cubicBezTo>
                  <a:pt x="1291" y="189"/>
                  <a:pt x="1291" y="189"/>
                  <a:pt x="1291" y="189"/>
                </a:cubicBezTo>
                <a:cubicBezTo>
                  <a:pt x="1297" y="187"/>
                  <a:pt x="1297" y="187"/>
                  <a:pt x="1297" y="187"/>
                </a:cubicBezTo>
                <a:cubicBezTo>
                  <a:pt x="1300" y="184"/>
                  <a:pt x="1300" y="184"/>
                  <a:pt x="1300" y="184"/>
                </a:cubicBezTo>
                <a:cubicBezTo>
                  <a:pt x="1299" y="182"/>
                  <a:pt x="1299" y="182"/>
                  <a:pt x="1299" y="182"/>
                </a:cubicBezTo>
                <a:cubicBezTo>
                  <a:pt x="1300" y="182"/>
                  <a:pt x="1300" y="182"/>
                  <a:pt x="1300" y="182"/>
                </a:cubicBezTo>
                <a:cubicBezTo>
                  <a:pt x="1299" y="179"/>
                  <a:pt x="1299" y="179"/>
                  <a:pt x="1299" y="179"/>
                </a:cubicBezTo>
                <a:cubicBezTo>
                  <a:pt x="1304" y="176"/>
                  <a:pt x="1304" y="176"/>
                  <a:pt x="1304" y="176"/>
                </a:cubicBezTo>
                <a:cubicBezTo>
                  <a:pt x="1305" y="174"/>
                  <a:pt x="1293" y="182"/>
                  <a:pt x="1308" y="172"/>
                </a:cubicBezTo>
                <a:cubicBezTo>
                  <a:pt x="1308" y="172"/>
                  <a:pt x="1302" y="175"/>
                  <a:pt x="1309" y="170"/>
                </a:cubicBezTo>
                <a:cubicBezTo>
                  <a:pt x="1310" y="170"/>
                  <a:pt x="1310" y="170"/>
                  <a:pt x="1310" y="170"/>
                </a:cubicBezTo>
                <a:cubicBezTo>
                  <a:pt x="1309" y="172"/>
                  <a:pt x="1309" y="172"/>
                  <a:pt x="1309" y="172"/>
                </a:cubicBezTo>
                <a:cubicBezTo>
                  <a:pt x="1313" y="175"/>
                  <a:pt x="1313" y="175"/>
                  <a:pt x="1313" y="175"/>
                </a:cubicBezTo>
                <a:cubicBezTo>
                  <a:pt x="1314" y="174"/>
                  <a:pt x="1314" y="174"/>
                  <a:pt x="1314" y="174"/>
                </a:cubicBezTo>
                <a:cubicBezTo>
                  <a:pt x="1313" y="170"/>
                  <a:pt x="1313" y="170"/>
                  <a:pt x="1313" y="170"/>
                </a:cubicBezTo>
                <a:cubicBezTo>
                  <a:pt x="1316" y="169"/>
                  <a:pt x="1316" y="169"/>
                  <a:pt x="1316" y="169"/>
                </a:cubicBezTo>
                <a:cubicBezTo>
                  <a:pt x="1317" y="169"/>
                  <a:pt x="1311" y="174"/>
                  <a:pt x="1317" y="165"/>
                </a:cubicBezTo>
                <a:cubicBezTo>
                  <a:pt x="1319" y="165"/>
                  <a:pt x="1319" y="165"/>
                  <a:pt x="1319" y="165"/>
                </a:cubicBezTo>
                <a:cubicBezTo>
                  <a:pt x="1322" y="164"/>
                  <a:pt x="1302" y="173"/>
                  <a:pt x="1326" y="160"/>
                </a:cubicBezTo>
                <a:cubicBezTo>
                  <a:pt x="1335" y="151"/>
                  <a:pt x="1335" y="151"/>
                  <a:pt x="1335" y="151"/>
                </a:cubicBezTo>
                <a:cubicBezTo>
                  <a:pt x="1339" y="148"/>
                  <a:pt x="1339" y="148"/>
                  <a:pt x="1339" y="148"/>
                </a:cubicBezTo>
                <a:cubicBezTo>
                  <a:pt x="1339" y="146"/>
                  <a:pt x="1328" y="156"/>
                  <a:pt x="1342" y="143"/>
                </a:cubicBezTo>
                <a:cubicBezTo>
                  <a:pt x="1335" y="153"/>
                  <a:pt x="1335" y="153"/>
                  <a:pt x="1335" y="153"/>
                </a:cubicBezTo>
                <a:cubicBezTo>
                  <a:pt x="1333" y="155"/>
                  <a:pt x="1333" y="155"/>
                  <a:pt x="1333" y="155"/>
                </a:cubicBezTo>
                <a:cubicBezTo>
                  <a:pt x="1333" y="158"/>
                  <a:pt x="1333" y="158"/>
                  <a:pt x="1333" y="158"/>
                </a:cubicBezTo>
                <a:cubicBezTo>
                  <a:pt x="1322" y="168"/>
                  <a:pt x="1322" y="168"/>
                  <a:pt x="1322" y="168"/>
                </a:cubicBezTo>
                <a:cubicBezTo>
                  <a:pt x="1321" y="173"/>
                  <a:pt x="1315" y="172"/>
                  <a:pt x="1315" y="178"/>
                </a:cubicBezTo>
                <a:cubicBezTo>
                  <a:pt x="1320" y="179"/>
                  <a:pt x="1320" y="179"/>
                  <a:pt x="1320" y="179"/>
                </a:cubicBezTo>
                <a:cubicBezTo>
                  <a:pt x="1317" y="181"/>
                  <a:pt x="1312" y="181"/>
                  <a:pt x="1314" y="185"/>
                </a:cubicBezTo>
                <a:cubicBezTo>
                  <a:pt x="1316" y="186"/>
                  <a:pt x="1316" y="186"/>
                  <a:pt x="1316" y="186"/>
                </a:cubicBezTo>
                <a:cubicBezTo>
                  <a:pt x="1319" y="183"/>
                  <a:pt x="1319" y="183"/>
                  <a:pt x="1319" y="183"/>
                </a:cubicBezTo>
                <a:cubicBezTo>
                  <a:pt x="1319" y="186"/>
                  <a:pt x="1319" y="186"/>
                  <a:pt x="1319" y="186"/>
                </a:cubicBezTo>
                <a:cubicBezTo>
                  <a:pt x="1315" y="190"/>
                  <a:pt x="1315" y="190"/>
                  <a:pt x="1315" y="190"/>
                </a:cubicBezTo>
                <a:cubicBezTo>
                  <a:pt x="1315" y="191"/>
                  <a:pt x="1315" y="191"/>
                  <a:pt x="1315" y="191"/>
                </a:cubicBezTo>
                <a:cubicBezTo>
                  <a:pt x="1320" y="189"/>
                  <a:pt x="1320" y="189"/>
                  <a:pt x="1320" y="189"/>
                </a:cubicBezTo>
                <a:cubicBezTo>
                  <a:pt x="1325" y="182"/>
                  <a:pt x="1325" y="182"/>
                  <a:pt x="1325" y="182"/>
                </a:cubicBezTo>
                <a:cubicBezTo>
                  <a:pt x="1325" y="185"/>
                  <a:pt x="1325" y="185"/>
                  <a:pt x="1325" y="185"/>
                </a:cubicBezTo>
                <a:cubicBezTo>
                  <a:pt x="1327" y="185"/>
                  <a:pt x="1327" y="185"/>
                  <a:pt x="1327" y="185"/>
                </a:cubicBezTo>
                <a:cubicBezTo>
                  <a:pt x="1327" y="186"/>
                  <a:pt x="1327" y="186"/>
                  <a:pt x="1327" y="186"/>
                </a:cubicBezTo>
                <a:cubicBezTo>
                  <a:pt x="1325" y="186"/>
                  <a:pt x="1326" y="190"/>
                  <a:pt x="1323" y="186"/>
                </a:cubicBezTo>
                <a:cubicBezTo>
                  <a:pt x="1320" y="191"/>
                  <a:pt x="1320" y="191"/>
                  <a:pt x="1320" y="191"/>
                </a:cubicBezTo>
                <a:cubicBezTo>
                  <a:pt x="1325" y="191"/>
                  <a:pt x="1325" y="191"/>
                  <a:pt x="1325" y="191"/>
                </a:cubicBezTo>
                <a:cubicBezTo>
                  <a:pt x="1328" y="188"/>
                  <a:pt x="1328" y="188"/>
                  <a:pt x="1328" y="188"/>
                </a:cubicBezTo>
                <a:cubicBezTo>
                  <a:pt x="1333" y="187"/>
                  <a:pt x="1333" y="187"/>
                  <a:pt x="1333" y="187"/>
                </a:cubicBezTo>
                <a:cubicBezTo>
                  <a:pt x="1327" y="193"/>
                  <a:pt x="1331" y="193"/>
                  <a:pt x="1319" y="195"/>
                </a:cubicBezTo>
                <a:cubicBezTo>
                  <a:pt x="1335" y="193"/>
                  <a:pt x="1335" y="193"/>
                  <a:pt x="1335" y="193"/>
                </a:cubicBezTo>
                <a:cubicBezTo>
                  <a:pt x="1340" y="191"/>
                  <a:pt x="1340" y="191"/>
                  <a:pt x="1340" y="191"/>
                </a:cubicBezTo>
                <a:cubicBezTo>
                  <a:pt x="1341" y="194"/>
                  <a:pt x="1330" y="191"/>
                  <a:pt x="1346" y="188"/>
                </a:cubicBezTo>
                <a:cubicBezTo>
                  <a:pt x="1346" y="188"/>
                  <a:pt x="1347" y="189"/>
                  <a:pt x="1346" y="189"/>
                </a:cubicBezTo>
                <a:cubicBezTo>
                  <a:pt x="1351" y="190"/>
                  <a:pt x="1351" y="190"/>
                  <a:pt x="1351" y="190"/>
                </a:cubicBezTo>
                <a:cubicBezTo>
                  <a:pt x="1353" y="188"/>
                  <a:pt x="1353" y="188"/>
                  <a:pt x="1353" y="188"/>
                </a:cubicBezTo>
                <a:cubicBezTo>
                  <a:pt x="1354" y="189"/>
                  <a:pt x="1354" y="189"/>
                  <a:pt x="1354" y="189"/>
                </a:cubicBezTo>
                <a:cubicBezTo>
                  <a:pt x="1358" y="187"/>
                  <a:pt x="1358" y="187"/>
                  <a:pt x="1358" y="187"/>
                </a:cubicBezTo>
                <a:cubicBezTo>
                  <a:pt x="1360" y="188"/>
                  <a:pt x="1360" y="188"/>
                  <a:pt x="1360" y="188"/>
                </a:cubicBezTo>
                <a:cubicBezTo>
                  <a:pt x="1364" y="186"/>
                  <a:pt x="1364" y="186"/>
                  <a:pt x="1364" y="186"/>
                </a:cubicBezTo>
                <a:cubicBezTo>
                  <a:pt x="1369" y="185"/>
                  <a:pt x="1369" y="185"/>
                  <a:pt x="1369" y="185"/>
                </a:cubicBezTo>
                <a:cubicBezTo>
                  <a:pt x="1368" y="185"/>
                  <a:pt x="1368" y="185"/>
                  <a:pt x="1368" y="185"/>
                </a:cubicBezTo>
                <a:cubicBezTo>
                  <a:pt x="1368" y="188"/>
                  <a:pt x="1368" y="188"/>
                  <a:pt x="1368" y="188"/>
                </a:cubicBezTo>
                <a:cubicBezTo>
                  <a:pt x="1372" y="190"/>
                  <a:pt x="1372" y="190"/>
                  <a:pt x="1372" y="190"/>
                </a:cubicBezTo>
                <a:cubicBezTo>
                  <a:pt x="1371" y="191"/>
                  <a:pt x="1371" y="191"/>
                  <a:pt x="1371" y="191"/>
                </a:cubicBezTo>
                <a:cubicBezTo>
                  <a:pt x="1362" y="190"/>
                  <a:pt x="1362" y="190"/>
                  <a:pt x="1362" y="190"/>
                </a:cubicBezTo>
                <a:cubicBezTo>
                  <a:pt x="1358" y="190"/>
                  <a:pt x="1360" y="192"/>
                  <a:pt x="1360" y="194"/>
                </a:cubicBezTo>
                <a:cubicBezTo>
                  <a:pt x="1357" y="193"/>
                  <a:pt x="1357" y="193"/>
                  <a:pt x="1357" y="193"/>
                </a:cubicBezTo>
                <a:cubicBezTo>
                  <a:pt x="1356" y="193"/>
                  <a:pt x="1356" y="193"/>
                  <a:pt x="1356" y="193"/>
                </a:cubicBezTo>
                <a:cubicBezTo>
                  <a:pt x="1348" y="195"/>
                  <a:pt x="1348" y="195"/>
                  <a:pt x="1348" y="195"/>
                </a:cubicBezTo>
                <a:cubicBezTo>
                  <a:pt x="1348" y="195"/>
                  <a:pt x="1346" y="196"/>
                  <a:pt x="1349" y="196"/>
                </a:cubicBezTo>
                <a:cubicBezTo>
                  <a:pt x="1347" y="196"/>
                  <a:pt x="1347" y="200"/>
                  <a:pt x="1346" y="195"/>
                </a:cubicBezTo>
                <a:cubicBezTo>
                  <a:pt x="1344" y="195"/>
                  <a:pt x="1343" y="195"/>
                  <a:pt x="1343" y="198"/>
                </a:cubicBezTo>
                <a:cubicBezTo>
                  <a:pt x="1343" y="198"/>
                  <a:pt x="1343" y="198"/>
                  <a:pt x="1343" y="198"/>
                </a:cubicBezTo>
                <a:cubicBezTo>
                  <a:pt x="1340" y="197"/>
                  <a:pt x="1340" y="197"/>
                  <a:pt x="1340" y="197"/>
                </a:cubicBezTo>
                <a:cubicBezTo>
                  <a:pt x="1339" y="199"/>
                  <a:pt x="1339" y="199"/>
                  <a:pt x="1339" y="199"/>
                </a:cubicBezTo>
                <a:cubicBezTo>
                  <a:pt x="1337" y="198"/>
                  <a:pt x="1337" y="198"/>
                  <a:pt x="1337" y="198"/>
                </a:cubicBezTo>
                <a:cubicBezTo>
                  <a:pt x="1336" y="200"/>
                  <a:pt x="1332" y="199"/>
                  <a:pt x="1334" y="203"/>
                </a:cubicBezTo>
                <a:cubicBezTo>
                  <a:pt x="1332" y="202"/>
                  <a:pt x="1332" y="202"/>
                  <a:pt x="1332" y="202"/>
                </a:cubicBezTo>
                <a:cubicBezTo>
                  <a:pt x="1332" y="200"/>
                  <a:pt x="1332" y="200"/>
                  <a:pt x="1332" y="200"/>
                </a:cubicBezTo>
                <a:cubicBezTo>
                  <a:pt x="1330" y="199"/>
                  <a:pt x="1331" y="197"/>
                  <a:pt x="1325" y="201"/>
                </a:cubicBezTo>
                <a:cubicBezTo>
                  <a:pt x="1324" y="203"/>
                  <a:pt x="1324" y="203"/>
                  <a:pt x="1324" y="203"/>
                </a:cubicBezTo>
                <a:cubicBezTo>
                  <a:pt x="1322" y="201"/>
                  <a:pt x="1322" y="201"/>
                  <a:pt x="1322" y="201"/>
                </a:cubicBezTo>
                <a:cubicBezTo>
                  <a:pt x="1323" y="201"/>
                  <a:pt x="1318" y="202"/>
                  <a:pt x="1323" y="198"/>
                </a:cubicBezTo>
                <a:cubicBezTo>
                  <a:pt x="1318" y="198"/>
                  <a:pt x="1318" y="198"/>
                  <a:pt x="1318" y="198"/>
                </a:cubicBezTo>
                <a:cubicBezTo>
                  <a:pt x="1320" y="203"/>
                  <a:pt x="1320" y="203"/>
                  <a:pt x="1320" y="203"/>
                </a:cubicBezTo>
                <a:cubicBezTo>
                  <a:pt x="1317" y="204"/>
                  <a:pt x="1317" y="204"/>
                  <a:pt x="1317" y="204"/>
                </a:cubicBezTo>
                <a:cubicBezTo>
                  <a:pt x="1317" y="204"/>
                  <a:pt x="1317" y="204"/>
                  <a:pt x="1317" y="204"/>
                </a:cubicBezTo>
                <a:cubicBezTo>
                  <a:pt x="1310" y="204"/>
                  <a:pt x="1310" y="204"/>
                  <a:pt x="1310" y="204"/>
                </a:cubicBezTo>
                <a:cubicBezTo>
                  <a:pt x="1310" y="207"/>
                  <a:pt x="1306" y="208"/>
                  <a:pt x="1303" y="207"/>
                </a:cubicBezTo>
                <a:cubicBezTo>
                  <a:pt x="1296" y="209"/>
                  <a:pt x="1296" y="209"/>
                  <a:pt x="1296" y="209"/>
                </a:cubicBezTo>
                <a:cubicBezTo>
                  <a:pt x="1293" y="210"/>
                  <a:pt x="1294" y="215"/>
                  <a:pt x="1287" y="216"/>
                </a:cubicBezTo>
                <a:cubicBezTo>
                  <a:pt x="1290" y="218"/>
                  <a:pt x="1290" y="218"/>
                  <a:pt x="1290" y="218"/>
                </a:cubicBezTo>
                <a:cubicBezTo>
                  <a:pt x="1278" y="227"/>
                  <a:pt x="1278" y="227"/>
                  <a:pt x="1278" y="227"/>
                </a:cubicBezTo>
                <a:cubicBezTo>
                  <a:pt x="1277" y="228"/>
                  <a:pt x="1271" y="234"/>
                  <a:pt x="1275" y="233"/>
                </a:cubicBezTo>
                <a:cubicBezTo>
                  <a:pt x="1275" y="233"/>
                  <a:pt x="1273" y="235"/>
                  <a:pt x="1277" y="233"/>
                </a:cubicBezTo>
                <a:cubicBezTo>
                  <a:pt x="1278" y="231"/>
                  <a:pt x="1278" y="231"/>
                  <a:pt x="1278" y="231"/>
                </a:cubicBezTo>
                <a:cubicBezTo>
                  <a:pt x="1281" y="237"/>
                  <a:pt x="1281" y="237"/>
                  <a:pt x="1281" y="237"/>
                </a:cubicBezTo>
                <a:cubicBezTo>
                  <a:pt x="1285" y="237"/>
                  <a:pt x="1285" y="237"/>
                  <a:pt x="1285" y="237"/>
                </a:cubicBezTo>
                <a:cubicBezTo>
                  <a:pt x="1286" y="236"/>
                  <a:pt x="1286" y="236"/>
                  <a:pt x="1286" y="236"/>
                </a:cubicBezTo>
                <a:cubicBezTo>
                  <a:pt x="1283" y="235"/>
                  <a:pt x="1283" y="235"/>
                  <a:pt x="1283" y="235"/>
                </a:cubicBezTo>
                <a:cubicBezTo>
                  <a:pt x="1290" y="232"/>
                  <a:pt x="1290" y="232"/>
                  <a:pt x="1290" y="232"/>
                </a:cubicBezTo>
                <a:cubicBezTo>
                  <a:pt x="1291" y="233"/>
                  <a:pt x="1291" y="233"/>
                  <a:pt x="1291" y="233"/>
                </a:cubicBezTo>
                <a:cubicBezTo>
                  <a:pt x="1294" y="231"/>
                  <a:pt x="1294" y="231"/>
                  <a:pt x="1294" y="231"/>
                </a:cubicBezTo>
                <a:cubicBezTo>
                  <a:pt x="1293" y="230"/>
                  <a:pt x="1292" y="236"/>
                  <a:pt x="1292" y="229"/>
                </a:cubicBezTo>
                <a:cubicBezTo>
                  <a:pt x="1296" y="231"/>
                  <a:pt x="1296" y="231"/>
                  <a:pt x="1296" y="231"/>
                </a:cubicBezTo>
                <a:cubicBezTo>
                  <a:pt x="1302" y="231"/>
                  <a:pt x="1302" y="231"/>
                  <a:pt x="1302" y="231"/>
                </a:cubicBezTo>
                <a:cubicBezTo>
                  <a:pt x="1304" y="230"/>
                  <a:pt x="1304" y="230"/>
                  <a:pt x="1304" y="230"/>
                </a:cubicBezTo>
                <a:cubicBezTo>
                  <a:pt x="1310" y="228"/>
                  <a:pt x="1310" y="228"/>
                  <a:pt x="1310" y="228"/>
                </a:cubicBezTo>
                <a:cubicBezTo>
                  <a:pt x="1309" y="231"/>
                  <a:pt x="1309" y="231"/>
                  <a:pt x="1309" y="231"/>
                </a:cubicBezTo>
                <a:cubicBezTo>
                  <a:pt x="1311" y="232"/>
                  <a:pt x="1311" y="232"/>
                  <a:pt x="1311" y="232"/>
                </a:cubicBezTo>
                <a:cubicBezTo>
                  <a:pt x="1324" y="230"/>
                  <a:pt x="1324" y="230"/>
                  <a:pt x="1324" y="230"/>
                </a:cubicBezTo>
                <a:cubicBezTo>
                  <a:pt x="1342" y="226"/>
                  <a:pt x="1342" y="226"/>
                  <a:pt x="1342" y="226"/>
                </a:cubicBezTo>
                <a:cubicBezTo>
                  <a:pt x="1349" y="224"/>
                  <a:pt x="1349" y="224"/>
                  <a:pt x="1349" y="224"/>
                </a:cubicBezTo>
                <a:cubicBezTo>
                  <a:pt x="1350" y="224"/>
                  <a:pt x="1350" y="224"/>
                  <a:pt x="1350" y="224"/>
                </a:cubicBezTo>
                <a:cubicBezTo>
                  <a:pt x="1353" y="222"/>
                  <a:pt x="1353" y="222"/>
                  <a:pt x="1353" y="222"/>
                </a:cubicBezTo>
                <a:cubicBezTo>
                  <a:pt x="1346" y="221"/>
                  <a:pt x="1346" y="221"/>
                  <a:pt x="1346" y="221"/>
                </a:cubicBezTo>
                <a:cubicBezTo>
                  <a:pt x="1350" y="220"/>
                  <a:pt x="1350" y="220"/>
                  <a:pt x="1350" y="220"/>
                </a:cubicBezTo>
                <a:cubicBezTo>
                  <a:pt x="1352" y="219"/>
                  <a:pt x="1352" y="219"/>
                  <a:pt x="1352" y="219"/>
                </a:cubicBezTo>
                <a:cubicBezTo>
                  <a:pt x="1361" y="217"/>
                  <a:pt x="1361" y="217"/>
                  <a:pt x="1361" y="217"/>
                </a:cubicBezTo>
                <a:cubicBezTo>
                  <a:pt x="1362" y="215"/>
                  <a:pt x="1362" y="215"/>
                  <a:pt x="1362" y="215"/>
                </a:cubicBezTo>
                <a:cubicBezTo>
                  <a:pt x="1367" y="216"/>
                  <a:pt x="1367" y="216"/>
                  <a:pt x="1367" y="216"/>
                </a:cubicBezTo>
                <a:cubicBezTo>
                  <a:pt x="1369" y="216"/>
                  <a:pt x="1369" y="216"/>
                  <a:pt x="1369" y="216"/>
                </a:cubicBezTo>
                <a:cubicBezTo>
                  <a:pt x="1371" y="214"/>
                  <a:pt x="1371" y="214"/>
                  <a:pt x="1371" y="214"/>
                </a:cubicBezTo>
                <a:cubicBezTo>
                  <a:pt x="1377" y="213"/>
                  <a:pt x="1377" y="213"/>
                  <a:pt x="1377" y="213"/>
                </a:cubicBezTo>
                <a:cubicBezTo>
                  <a:pt x="1376" y="211"/>
                  <a:pt x="1376" y="211"/>
                  <a:pt x="1376" y="211"/>
                </a:cubicBezTo>
                <a:cubicBezTo>
                  <a:pt x="1378" y="211"/>
                  <a:pt x="1378" y="211"/>
                  <a:pt x="1378" y="211"/>
                </a:cubicBezTo>
                <a:cubicBezTo>
                  <a:pt x="1381" y="213"/>
                  <a:pt x="1381" y="213"/>
                  <a:pt x="1381" y="213"/>
                </a:cubicBezTo>
                <a:cubicBezTo>
                  <a:pt x="1388" y="210"/>
                  <a:pt x="1388" y="210"/>
                  <a:pt x="1388" y="210"/>
                </a:cubicBezTo>
                <a:cubicBezTo>
                  <a:pt x="1390" y="210"/>
                  <a:pt x="1390" y="210"/>
                  <a:pt x="1390" y="210"/>
                </a:cubicBezTo>
                <a:cubicBezTo>
                  <a:pt x="1389" y="211"/>
                  <a:pt x="1389" y="211"/>
                  <a:pt x="1389" y="211"/>
                </a:cubicBezTo>
                <a:cubicBezTo>
                  <a:pt x="1392" y="212"/>
                  <a:pt x="1392" y="212"/>
                  <a:pt x="1392" y="212"/>
                </a:cubicBezTo>
                <a:cubicBezTo>
                  <a:pt x="1402" y="207"/>
                  <a:pt x="1402" y="207"/>
                  <a:pt x="1402" y="207"/>
                </a:cubicBezTo>
                <a:cubicBezTo>
                  <a:pt x="1405" y="209"/>
                  <a:pt x="1405" y="209"/>
                  <a:pt x="1405" y="209"/>
                </a:cubicBezTo>
                <a:cubicBezTo>
                  <a:pt x="1409" y="208"/>
                  <a:pt x="1409" y="208"/>
                  <a:pt x="1409" y="208"/>
                </a:cubicBezTo>
                <a:cubicBezTo>
                  <a:pt x="1410" y="206"/>
                  <a:pt x="1410" y="206"/>
                  <a:pt x="1410" y="206"/>
                </a:cubicBezTo>
                <a:cubicBezTo>
                  <a:pt x="1416" y="203"/>
                  <a:pt x="1416" y="203"/>
                  <a:pt x="1416" y="203"/>
                </a:cubicBezTo>
                <a:cubicBezTo>
                  <a:pt x="1424" y="203"/>
                  <a:pt x="1424" y="203"/>
                  <a:pt x="1424" y="203"/>
                </a:cubicBezTo>
                <a:cubicBezTo>
                  <a:pt x="1416" y="206"/>
                  <a:pt x="1416" y="206"/>
                  <a:pt x="1416" y="206"/>
                </a:cubicBezTo>
                <a:cubicBezTo>
                  <a:pt x="1412" y="208"/>
                  <a:pt x="1417" y="200"/>
                  <a:pt x="1411" y="208"/>
                </a:cubicBezTo>
                <a:cubicBezTo>
                  <a:pt x="1412" y="209"/>
                  <a:pt x="1412" y="209"/>
                  <a:pt x="1412" y="209"/>
                </a:cubicBezTo>
                <a:cubicBezTo>
                  <a:pt x="1408" y="211"/>
                  <a:pt x="1408" y="211"/>
                  <a:pt x="1408" y="211"/>
                </a:cubicBezTo>
                <a:cubicBezTo>
                  <a:pt x="1411" y="212"/>
                  <a:pt x="1411" y="212"/>
                  <a:pt x="1411" y="212"/>
                </a:cubicBezTo>
                <a:cubicBezTo>
                  <a:pt x="1420" y="210"/>
                  <a:pt x="1420" y="210"/>
                  <a:pt x="1420" y="210"/>
                </a:cubicBezTo>
                <a:cubicBezTo>
                  <a:pt x="1420" y="209"/>
                  <a:pt x="1420" y="209"/>
                  <a:pt x="1423" y="211"/>
                </a:cubicBezTo>
                <a:cubicBezTo>
                  <a:pt x="1425" y="209"/>
                  <a:pt x="1425" y="209"/>
                  <a:pt x="1425" y="209"/>
                </a:cubicBezTo>
                <a:cubicBezTo>
                  <a:pt x="1425" y="210"/>
                  <a:pt x="1425" y="210"/>
                  <a:pt x="1425" y="210"/>
                </a:cubicBezTo>
                <a:cubicBezTo>
                  <a:pt x="1423" y="211"/>
                  <a:pt x="1423" y="211"/>
                  <a:pt x="1423" y="211"/>
                </a:cubicBezTo>
                <a:cubicBezTo>
                  <a:pt x="1422" y="211"/>
                  <a:pt x="1421" y="208"/>
                  <a:pt x="1419" y="211"/>
                </a:cubicBezTo>
                <a:cubicBezTo>
                  <a:pt x="1420" y="213"/>
                  <a:pt x="1420" y="213"/>
                  <a:pt x="1420" y="213"/>
                </a:cubicBezTo>
                <a:cubicBezTo>
                  <a:pt x="1420" y="213"/>
                  <a:pt x="1423" y="205"/>
                  <a:pt x="1416" y="214"/>
                </a:cubicBezTo>
                <a:cubicBezTo>
                  <a:pt x="1409" y="213"/>
                  <a:pt x="1409" y="213"/>
                  <a:pt x="1409" y="213"/>
                </a:cubicBezTo>
                <a:cubicBezTo>
                  <a:pt x="1407" y="215"/>
                  <a:pt x="1404" y="210"/>
                  <a:pt x="1406" y="215"/>
                </a:cubicBezTo>
                <a:cubicBezTo>
                  <a:pt x="1404" y="213"/>
                  <a:pt x="1404" y="213"/>
                  <a:pt x="1404" y="213"/>
                </a:cubicBezTo>
                <a:cubicBezTo>
                  <a:pt x="1403" y="215"/>
                  <a:pt x="1403" y="215"/>
                  <a:pt x="1403" y="215"/>
                </a:cubicBezTo>
                <a:cubicBezTo>
                  <a:pt x="1398" y="214"/>
                  <a:pt x="1398" y="214"/>
                  <a:pt x="1398" y="214"/>
                </a:cubicBezTo>
                <a:cubicBezTo>
                  <a:pt x="1388" y="217"/>
                  <a:pt x="1388" y="217"/>
                  <a:pt x="1388" y="217"/>
                </a:cubicBezTo>
                <a:cubicBezTo>
                  <a:pt x="1384" y="219"/>
                  <a:pt x="1384" y="219"/>
                  <a:pt x="1384" y="219"/>
                </a:cubicBezTo>
                <a:cubicBezTo>
                  <a:pt x="1381" y="219"/>
                  <a:pt x="1381" y="219"/>
                  <a:pt x="1381" y="219"/>
                </a:cubicBezTo>
                <a:cubicBezTo>
                  <a:pt x="1367" y="223"/>
                  <a:pt x="1367" y="223"/>
                  <a:pt x="1367" y="223"/>
                </a:cubicBezTo>
                <a:cubicBezTo>
                  <a:pt x="1365" y="223"/>
                  <a:pt x="1365" y="223"/>
                  <a:pt x="1365" y="223"/>
                </a:cubicBezTo>
                <a:cubicBezTo>
                  <a:pt x="1363" y="223"/>
                  <a:pt x="1363" y="223"/>
                  <a:pt x="1363" y="223"/>
                </a:cubicBezTo>
                <a:cubicBezTo>
                  <a:pt x="1360" y="224"/>
                  <a:pt x="1360" y="224"/>
                  <a:pt x="1360" y="224"/>
                </a:cubicBezTo>
                <a:cubicBezTo>
                  <a:pt x="1359" y="226"/>
                  <a:pt x="1359" y="226"/>
                  <a:pt x="1359" y="226"/>
                </a:cubicBezTo>
                <a:cubicBezTo>
                  <a:pt x="1361" y="226"/>
                  <a:pt x="1361" y="226"/>
                  <a:pt x="1361" y="226"/>
                </a:cubicBezTo>
                <a:cubicBezTo>
                  <a:pt x="1346" y="229"/>
                  <a:pt x="1346" y="229"/>
                  <a:pt x="1346" y="229"/>
                </a:cubicBezTo>
                <a:cubicBezTo>
                  <a:pt x="1347" y="230"/>
                  <a:pt x="1347" y="230"/>
                  <a:pt x="1347" y="230"/>
                </a:cubicBezTo>
                <a:cubicBezTo>
                  <a:pt x="1345" y="227"/>
                  <a:pt x="1342" y="231"/>
                  <a:pt x="1336" y="231"/>
                </a:cubicBezTo>
                <a:cubicBezTo>
                  <a:pt x="1328" y="231"/>
                  <a:pt x="1328" y="231"/>
                  <a:pt x="1328" y="231"/>
                </a:cubicBezTo>
                <a:cubicBezTo>
                  <a:pt x="1309" y="235"/>
                  <a:pt x="1309" y="235"/>
                  <a:pt x="1309" y="235"/>
                </a:cubicBezTo>
                <a:cubicBezTo>
                  <a:pt x="1299" y="238"/>
                  <a:pt x="1299" y="238"/>
                  <a:pt x="1299" y="238"/>
                </a:cubicBezTo>
                <a:cubicBezTo>
                  <a:pt x="1303" y="234"/>
                  <a:pt x="1292" y="238"/>
                  <a:pt x="1302" y="234"/>
                </a:cubicBezTo>
                <a:cubicBezTo>
                  <a:pt x="1301" y="233"/>
                  <a:pt x="1301" y="233"/>
                  <a:pt x="1301" y="233"/>
                </a:cubicBezTo>
                <a:cubicBezTo>
                  <a:pt x="1298" y="234"/>
                  <a:pt x="1298" y="234"/>
                  <a:pt x="1298" y="234"/>
                </a:cubicBezTo>
                <a:cubicBezTo>
                  <a:pt x="1296" y="235"/>
                  <a:pt x="1296" y="235"/>
                  <a:pt x="1296" y="235"/>
                </a:cubicBezTo>
                <a:cubicBezTo>
                  <a:pt x="1297" y="236"/>
                  <a:pt x="1297" y="236"/>
                  <a:pt x="1297" y="236"/>
                </a:cubicBezTo>
                <a:cubicBezTo>
                  <a:pt x="1297" y="238"/>
                  <a:pt x="1297" y="238"/>
                  <a:pt x="1297" y="238"/>
                </a:cubicBezTo>
                <a:cubicBezTo>
                  <a:pt x="1291" y="240"/>
                  <a:pt x="1291" y="240"/>
                  <a:pt x="1291" y="240"/>
                </a:cubicBezTo>
                <a:cubicBezTo>
                  <a:pt x="1286" y="240"/>
                  <a:pt x="1286" y="240"/>
                  <a:pt x="1286" y="240"/>
                </a:cubicBezTo>
                <a:cubicBezTo>
                  <a:pt x="1283" y="242"/>
                  <a:pt x="1279" y="246"/>
                  <a:pt x="1278" y="246"/>
                </a:cubicBezTo>
                <a:cubicBezTo>
                  <a:pt x="1279" y="243"/>
                  <a:pt x="1279" y="243"/>
                  <a:pt x="1279" y="243"/>
                </a:cubicBezTo>
                <a:cubicBezTo>
                  <a:pt x="1276" y="242"/>
                  <a:pt x="1276" y="242"/>
                  <a:pt x="1276" y="242"/>
                </a:cubicBezTo>
                <a:cubicBezTo>
                  <a:pt x="1267" y="245"/>
                  <a:pt x="1267" y="245"/>
                  <a:pt x="1267" y="245"/>
                </a:cubicBezTo>
                <a:cubicBezTo>
                  <a:pt x="1265" y="246"/>
                  <a:pt x="1265" y="246"/>
                  <a:pt x="1265" y="246"/>
                </a:cubicBezTo>
                <a:cubicBezTo>
                  <a:pt x="1266" y="247"/>
                  <a:pt x="1266" y="247"/>
                  <a:pt x="1266" y="247"/>
                </a:cubicBezTo>
                <a:cubicBezTo>
                  <a:pt x="1257" y="248"/>
                  <a:pt x="1257" y="248"/>
                  <a:pt x="1257" y="248"/>
                </a:cubicBezTo>
                <a:cubicBezTo>
                  <a:pt x="1254" y="252"/>
                  <a:pt x="1254" y="252"/>
                  <a:pt x="1254" y="252"/>
                </a:cubicBezTo>
                <a:cubicBezTo>
                  <a:pt x="1258" y="252"/>
                  <a:pt x="1258" y="252"/>
                  <a:pt x="1258" y="252"/>
                </a:cubicBezTo>
                <a:cubicBezTo>
                  <a:pt x="1259" y="252"/>
                  <a:pt x="1259" y="252"/>
                  <a:pt x="1259" y="252"/>
                </a:cubicBezTo>
                <a:cubicBezTo>
                  <a:pt x="1255" y="256"/>
                  <a:pt x="1255" y="256"/>
                  <a:pt x="1255" y="256"/>
                </a:cubicBezTo>
                <a:cubicBezTo>
                  <a:pt x="1253" y="256"/>
                  <a:pt x="1270" y="247"/>
                  <a:pt x="1249" y="257"/>
                </a:cubicBezTo>
                <a:cubicBezTo>
                  <a:pt x="1249" y="259"/>
                  <a:pt x="1249" y="259"/>
                  <a:pt x="1249" y="259"/>
                </a:cubicBezTo>
                <a:cubicBezTo>
                  <a:pt x="1256" y="263"/>
                  <a:pt x="1256" y="263"/>
                  <a:pt x="1256" y="263"/>
                </a:cubicBezTo>
                <a:cubicBezTo>
                  <a:pt x="1259" y="263"/>
                  <a:pt x="1259" y="263"/>
                  <a:pt x="1259" y="263"/>
                </a:cubicBezTo>
                <a:cubicBezTo>
                  <a:pt x="1259" y="260"/>
                  <a:pt x="1259" y="260"/>
                  <a:pt x="1259" y="260"/>
                </a:cubicBezTo>
                <a:cubicBezTo>
                  <a:pt x="1263" y="258"/>
                  <a:pt x="1263" y="258"/>
                  <a:pt x="1263" y="258"/>
                </a:cubicBezTo>
                <a:cubicBezTo>
                  <a:pt x="1267" y="259"/>
                  <a:pt x="1267" y="259"/>
                  <a:pt x="1267" y="259"/>
                </a:cubicBezTo>
                <a:cubicBezTo>
                  <a:pt x="1268" y="261"/>
                  <a:pt x="1268" y="261"/>
                  <a:pt x="1268" y="261"/>
                </a:cubicBezTo>
                <a:cubicBezTo>
                  <a:pt x="1272" y="260"/>
                  <a:pt x="1272" y="260"/>
                  <a:pt x="1272" y="260"/>
                </a:cubicBezTo>
                <a:cubicBezTo>
                  <a:pt x="1276" y="256"/>
                  <a:pt x="1276" y="256"/>
                  <a:pt x="1276" y="256"/>
                </a:cubicBezTo>
                <a:cubicBezTo>
                  <a:pt x="1269" y="250"/>
                  <a:pt x="1269" y="250"/>
                  <a:pt x="1269" y="250"/>
                </a:cubicBezTo>
                <a:cubicBezTo>
                  <a:pt x="1281" y="254"/>
                  <a:pt x="1281" y="254"/>
                  <a:pt x="1281" y="254"/>
                </a:cubicBezTo>
                <a:cubicBezTo>
                  <a:pt x="1285" y="252"/>
                  <a:pt x="1285" y="252"/>
                  <a:pt x="1285" y="252"/>
                </a:cubicBezTo>
                <a:cubicBezTo>
                  <a:pt x="1289" y="251"/>
                  <a:pt x="1289" y="251"/>
                  <a:pt x="1289" y="251"/>
                </a:cubicBezTo>
                <a:cubicBezTo>
                  <a:pt x="1290" y="248"/>
                  <a:pt x="1290" y="248"/>
                  <a:pt x="1290" y="248"/>
                </a:cubicBezTo>
                <a:cubicBezTo>
                  <a:pt x="1290" y="247"/>
                  <a:pt x="1290" y="247"/>
                  <a:pt x="1290" y="247"/>
                </a:cubicBezTo>
                <a:cubicBezTo>
                  <a:pt x="1294" y="249"/>
                  <a:pt x="1294" y="249"/>
                  <a:pt x="1294" y="249"/>
                </a:cubicBezTo>
                <a:cubicBezTo>
                  <a:pt x="1295" y="247"/>
                  <a:pt x="1300" y="254"/>
                  <a:pt x="1296" y="245"/>
                </a:cubicBezTo>
                <a:cubicBezTo>
                  <a:pt x="1299" y="249"/>
                  <a:pt x="1299" y="249"/>
                  <a:pt x="1299" y="249"/>
                </a:cubicBezTo>
                <a:cubicBezTo>
                  <a:pt x="1297" y="249"/>
                  <a:pt x="1297" y="249"/>
                  <a:pt x="1297" y="249"/>
                </a:cubicBezTo>
                <a:cubicBezTo>
                  <a:pt x="1292" y="251"/>
                  <a:pt x="1292" y="251"/>
                  <a:pt x="1292" y="251"/>
                </a:cubicBezTo>
                <a:cubicBezTo>
                  <a:pt x="1289" y="251"/>
                  <a:pt x="1289" y="251"/>
                  <a:pt x="1289" y="251"/>
                </a:cubicBezTo>
                <a:cubicBezTo>
                  <a:pt x="1288" y="254"/>
                  <a:pt x="1288" y="254"/>
                  <a:pt x="1288" y="254"/>
                </a:cubicBezTo>
                <a:cubicBezTo>
                  <a:pt x="1284" y="253"/>
                  <a:pt x="1290" y="258"/>
                  <a:pt x="1284" y="254"/>
                </a:cubicBezTo>
                <a:cubicBezTo>
                  <a:pt x="1284" y="257"/>
                  <a:pt x="1277" y="254"/>
                  <a:pt x="1285" y="258"/>
                </a:cubicBezTo>
                <a:cubicBezTo>
                  <a:pt x="1290" y="256"/>
                  <a:pt x="1290" y="256"/>
                  <a:pt x="1290" y="256"/>
                </a:cubicBezTo>
                <a:cubicBezTo>
                  <a:pt x="1292" y="257"/>
                  <a:pt x="1292" y="257"/>
                  <a:pt x="1292" y="257"/>
                </a:cubicBezTo>
                <a:cubicBezTo>
                  <a:pt x="1306" y="252"/>
                  <a:pt x="1306" y="252"/>
                  <a:pt x="1306" y="252"/>
                </a:cubicBezTo>
                <a:cubicBezTo>
                  <a:pt x="1321" y="249"/>
                  <a:pt x="1321" y="249"/>
                  <a:pt x="1321" y="249"/>
                </a:cubicBezTo>
                <a:cubicBezTo>
                  <a:pt x="1327" y="248"/>
                  <a:pt x="1327" y="248"/>
                  <a:pt x="1327" y="248"/>
                </a:cubicBezTo>
                <a:cubicBezTo>
                  <a:pt x="1326" y="249"/>
                  <a:pt x="1324" y="250"/>
                  <a:pt x="1327" y="251"/>
                </a:cubicBezTo>
                <a:cubicBezTo>
                  <a:pt x="1329" y="250"/>
                  <a:pt x="1329" y="250"/>
                  <a:pt x="1329" y="250"/>
                </a:cubicBezTo>
                <a:cubicBezTo>
                  <a:pt x="1328" y="248"/>
                  <a:pt x="1328" y="248"/>
                  <a:pt x="1328" y="248"/>
                </a:cubicBezTo>
                <a:cubicBezTo>
                  <a:pt x="1335" y="249"/>
                  <a:pt x="1335" y="249"/>
                  <a:pt x="1335" y="249"/>
                </a:cubicBezTo>
                <a:cubicBezTo>
                  <a:pt x="1336" y="247"/>
                  <a:pt x="1336" y="247"/>
                  <a:pt x="1336" y="247"/>
                </a:cubicBezTo>
                <a:cubicBezTo>
                  <a:pt x="1346" y="245"/>
                  <a:pt x="1346" y="245"/>
                  <a:pt x="1346" y="245"/>
                </a:cubicBezTo>
                <a:cubicBezTo>
                  <a:pt x="1354" y="245"/>
                  <a:pt x="1354" y="245"/>
                  <a:pt x="1354" y="245"/>
                </a:cubicBezTo>
                <a:cubicBezTo>
                  <a:pt x="1377" y="239"/>
                  <a:pt x="1377" y="239"/>
                  <a:pt x="1377" y="239"/>
                </a:cubicBezTo>
                <a:cubicBezTo>
                  <a:pt x="1379" y="238"/>
                  <a:pt x="1379" y="238"/>
                  <a:pt x="1379" y="238"/>
                </a:cubicBezTo>
                <a:cubicBezTo>
                  <a:pt x="1389" y="236"/>
                  <a:pt x="1389" y="236"/>
                  <a:pt x="1389" y="236"/>
                </a:cubicBezTo>
                <a:cubicBezTo>
                  <a:pt x="1389" y="234"/>
                  <a:pt x="1389" y="234"/>
                  <a:pt x="1389" y="234"/>
                </a:cubicBezTo>
                <a:cubicBezTo>
                  <a:pt x="1392" y="232"/>
                  <a:pt x="1392" y="232"/>
                  <a:pt x="1392" y="232"/>
                </a:cubicBezTo>
                <a:cubicBezTo>
                  <a:pt x="1393" y="234"/>
                  <a:pt x="1393" y="234"/>
                  <a:pt x="1393" y="234"/>
                </a:cubicBezTo>
                <a:cubicBezTo>
                  <a:pt x="1392" y="236"/>
                  <a:pt x="1392" y="236"/>
                  <a:pt x="1392" y="236"/>
                </a:cubicBezTo>
                <a:cubicBezTo>
                  <a:pt x="1384" y="238"/>
                  <a:pt x="1384" y="238"/>
                  <a:pt x="1384" y="238"/>
                </a:cubicBezTo>
                <a:cubicBezTo>
                  <a:pt x="1391" y="240"/>
                  <a:pt x="1391" y="240"/>
                  <a:pt x="1391" y="240"/>
                </a:cubicBezTo>
                <a:cubicBezTo>
                  <a:pt x="1396" y="235"/>
                  <a:pt x="1396" y="235"/>
                  <a:pt x="1396" y="235"/>
                </a:cubicBezTo>
                <a:cubicBezTo>
                  <a:pt x="1397" y="238"/>
                  <a:pt x="1397" y="238"/>
                  <a:pt x="1397" y="238"/>
                </a:cubicBezTo>
                <a:cubicBezTo>
                  <a:pt x="1403" y="239"/>
                  <a:pt x="1403" y="239"/>
                  <a:pt x="1403" y="239"/>
                </a:cubicBezTo>
                <a:cubicBezTo>
                  <a:pt x="1402" y="241"/>
                  <a:pt x="1402" y="241"/>
                  <a:pt x="1402" y="241"/>
                </a:cubicBezTo>
                <a:cubicBezTo>
                  <a:pt x="1409" y="242"/>
                  <a:pt x="1409" y="242"/>
                  <a:pt x="1409" y="242"/>
                </a:cubicBezTo>
                <a:cubicBezTo>
                  <a:pt x="1420" y="240"/>
                  <a:pt x="1420" y="240"/>
                  <a:pt x="1420" y="240"/>
                </a:cubicBezTo>
                <a:cubicBezTo>
                  <a:pt x="1424" y="239"/>
                  <a:pt x="1424" y="239"/>
                  <a:pt x="1424" y="239"/>
                </a:cubicBezTo>
                <a:cubicBezTo>
                  <a:pt x="1423" y="238"/>
                  <a:pt x="1423" y="238"/>
                  <a:pt x="1423" y="238"/>
                </a:cubicBezTo>
                <a:cubicBezTo>
                  <a:pt x="1426" y="238"/>
                  <a:pt x="1426" y="238"/>
                  <a:pt x="1426" y="238"/>
                </a:cubicBezTo>
                <a:cubicBezTo>
                  <a:pt x="1426" y="240"/>
                  <a:pt x="1425" y="233"/>
                  <a:pt x="1428" y="240"/>
                </a:cubicBezTo>
                <a:cubicBezTo>
                  <a:pt x="1435" y="240"/>
                  <a:pt x="1435" y="240"/>
                  <a:pt x="1435" y="240"/>
                </a:cubicBezTo>
                <a:cubicBezTo>
                  <a:pt x="1447" y="239"/>
                  <a:pt x="1447" y="239"/>
                  <a:pt x="1447" y="239"/>
                </a:cubicBezTo>
                <a:cubicBezTo>
                  <a:pt x="1454" y="239"/>
                  <a:pt x="1454" y="239"/>
                  <a:pt x="1454" y="239"/>
                </a:cubicBezTo>
                <a:cubicBezTo>
                  <a:pt x="1454" y="239"/>
                  <a:pt x="1451" y="241"/>
                  <a:pt x="1454" y="237"/>
                </a:cubicBezTo>
                <a:cubicBezTo>
                  <a:pt x="1457" y="239"/>
                  <a:pt x="1457" y="239"/>
                  <a:pt x="1457" y="239"/>
                </a:cubicBezTo>
                <a:cubicBezTo>
                  <a:pt x="1461" y="238"/>
                  <a:pt x="1461" y="238"/>
                  <a:pt x="1461" y="238"/>
                </a:cubicBezTo>
                <a:cubicBezTo>
                  <a:pt x="1480" y="240"/>
                  <a:pt x="1480" y="240"/>
                  <a:pt x="1480" y="240"/>
                </a:cubicBezTo>
                <a:cubicBezTo>
                  <a:pt x="1488" y="241"/>
                  <a:pt x="1488" y="241"/>
                  <a:pt x="1488" y="241"/>
                </a:cubicBezTo>
                <a:cubicBezTo>
                  <a:pt x="1492" y="242"/>
                  <a:pt x="1492" y="242"/>
                  <a:pt x="1492" y="242"/>
                </a:cubicBezTo>
                <a:cubicBezTo>
                  <a:pt x="1490" y="243"/>
                  <a:pt x="1490" y="243"/>
                  <a:pt x="1490" y="243"/>
                </a:cubicBezTo>
                <a:cubicBezTo>
                  <a:pt x="1490" y="244"/>
                  <a:pt x="1489" y="244"/>
                  <a:pt x="1493" y="245"/>
                </a:cubicBezTo>
                <a:cubicBezTo>
                  <a:pt x="1493" y="245"/>
                  <a:pt x="1493" y="245"/>
                  <a:pt x="1493" y="245"/>
                </a:cubicBezTo>
                <a:cubicBezTo>
                  <a:pt x="1494" y="242"/>
                  <a:pt x="1494" y="242"/>
                  <a:pt x="1494" y="242"/>
                </a:cubicBezTo>
                <a:cubicBezTo>
                  <a:pt x="1498" y="244"/>
                  <a:pt x="1498" y="244"/>
                  <a:pt x="1498" y="244"/>
                </a:cubicBezTo>
                <a:cubicBezTo>
                  <a:pt x="1497" y="248"/>
                  <a:pt x="1497" y="248"/>
                  <a:pt x="1497" y="248"/>
                </a:cubicBezTo>
                <a:cubicBezTo>
                  <a:pt x="1494" y="249"/>
                  <a:pt x="1494" y="249"/>
                  <a:pt x="1494" y="249"/>
                </a:cubicBezTo>
                <a:cubicBezTo>
                  <a:pt x="1488" y="256"/>
                  <a:pt x="1488" y="256"/>
                  <a:pt x="1488" y="256"/>
                </a:cubicBezTo>
                <a:cubicBezTo>
                  <a:pt x="1468" y="267"/>
                  <a:pt x="1468" y="267"/>
                  <a:pt x="1468" y="267"/>
                </a:cubicBezTo>
                <a:cubicBezTo>
                  <a:pt x="1469" y="269"/>
                  <a:pt x="1466" y="268"/>
                  <a:pt x="1466" y="270"/>
                </a:cubicBezTo>
                <a:cubicBezTo>
                  <a:pt x="1464" y="268"/>
                  <a:pt x="1464" y="268"/>
                  <a:pt x="1464" y="268"/>
                </a:cubicBezTo>
                <a:cubicBezTo>
                  <a:pt x="1457" y="272"/>
                  <a:pt x="1457" y="272"/>
                  <a:pt x="1457" y="272"/>
                </a:cubicBezTo>
                <a:cubicBezTo>
                  <a:pt x="1454" y="270"/>
                  <a:pt x="1454" y="270"/>
                  <a:pt x="1454" y="270"/>
                </a:cubicBezTo>
                <a:cubicBezTo>
                  <a:pt x="1452" y="272"/>
                  <a:pt x="1452" y="272"/>
                  <a:pt x="1452" y="272"/>
                </a:cubicBezTo>
                <a:cubicBezTo>
                  <a:pt x="1454" y="273"/>
                  <a:pt x="1454" y="273"/>
                  <a:pt x="1454" y="273"/>
                </a:cubicBezTo>
                <a:cubicBezTo>
                  <a:pt x="1452" y="274"/>
                  <a:pt x="1452" y="274"/>
                  <a:pt x="1452" y="274"/>
                </a:cubicBezTo>
                <a:cubicBezTo>
                  <a:pt x="1457" y="275"/>
                  <a:pt x="1457" y="275"/>
                  <a:pt x="1457" y="275"/>
                </a:cubicBezTo>
                <a:cubicBezTo>
                  <a:pt x="1468" y="272"/>
                  <a:pt x="1468" y="272"/>
                  <a:pt x="1468" y="272"/>
                </a:cubicBezTo>
                <a:cubicBezTo>
                  <a:pt x="1470" y="275"/>
                  <a:pt x="1470" y="275"/>
                  <a:pt x="1470" y="275"/>
                </a:cubicBezTo>
                <a:cubicBezTo>
                  <a:pt x="1470" y="276"/>
                  <a:pt x="1469" y="277"/>
                  <a:pt x="1471" y="278"/>
                </a:cubicBezTo>
                <a:cubicBezTo>
                  <a:pt x="1474" y="275"/>
                  <a:pt x="1474" y="275"/>
                  <a:pt x="1474" y="275"/>
                </a:cubicBezTo>
                <a:cubicBezTo>
                  <a:pt x="1473" y="275"/>
                  <a:pt x="1473" y="275"/>
                  <a:pt x="1473" y="275"/>
                </a:cubicBezTo>
                <a:cubicBezTo>
                  <a:pt x="1475" y="273"/>
                  <a:pt x="1475" y="273"/>
                  <a:pt x="1475" y="273"/>
                </a:cubicBezTo>
                <a:cubicBezTo>
                  <a:pt x="1476" y="274"/>
                  <a:pt x="1476" y="274"/>
                  <a:pt x="1476" y="274"/>
                </a:cubicBezTo>
                <a:cubicBezTo>
                  <a:pt x="1477" y="271"/>
                  <a:pt x="1477" y="271"/>
                  <a:pt x="1477" y="271"/>
                </a:cubicBezTo>
                <a:cubicBezTo>
                  <a:pt x="1479" y="273"/>
                  <a:pt x="1479" y="273"/>
                  <a:pt x="1479" y="273"/>
                </a:cubicBezTo>
                <a:cubicBezTo>
                  <a:pt x="1479" y="274"/>
                  <a:pt x="1479" y="274"/>
                  <a:pt x="1479" y="274"/>
                </a:cubicBezTo>
                <a:cubicBezTo>
                  <a:pt x="1482" y="272"/>
                  <a:pt x="1482" y="272"/>
                  <a:pt x="1482" y="272"/>
                </a:cubicBezTo>
                <a:cubicBezTo>
                  <a:pt x="1485" y="273"/>
                  <a:pt x="1485" y="273"/>
                  <a:pt x="1485" y="273"/>
                </a:cubicBezTo>
                <a:cubicBezTo>
                  <a:pt x="1484" y="275"/>
                  <a:pt x="1484" y="275"/>
                  <a:pt x="1484" y="275"/>
                </a:cubicBezTo>
                <a:cubicBezTo>
                  <a:pt x="1486" y="276"/>
                  <a:pt x="1486" y="276"/>
                  <a:pt x="1486" y="276"/>
                </a:cubicBezTo>
                <a:cubicBezTo>
                  <a:pt x="1488" y="276"/>
                  <a:pt x="1488" y="276"/>
                  <a:pt x="1488" y="276"/>
                </a:cubicBezTo>
                <a:cubicBezTo>
                  <a:pt x="1486" y="273"/>
                  <a:pt x="1486" y="273"/>
                  <a:pt x="1486" y="273"/>
                </a:cubicBezTo>
                <a:cubicBezTo>
                  <a:pt x="1488" y="272"/>
                  <a:pt x="1488" y="272"/>
                  <a:pt x="1488" y="272"/>
                </a:cubicBezTo>
                <a:cubicBezTo>
                  <a:pt x="1490" y="275"/>
                  <a:pt x="1490" y="275"/>
                  <a:pt x="1490" y="275"/>
                </a:cubicBezTo>
                <a:cubicBezTo>
                  <a:pt x="1492" y="274"/>
                  <a:pt x="1492" y="274"/>
                  <a:pt x="1492" y="274"/>
                </a:cubicBezTo>
                <a:cubicBezTo>
                  <a:pt x="1492" y="274"/>
                  <a:pt x="1491" y="273"/>
                  <a:pt x="1492" y="275"/>
                </a:cubicBezTo>
                <a:cubicBezTo>
                  <a:pt x="1494" y="275"/>
                  <a:pt x="1494" y="275"/>
                  <a:pt x="1494" y="275"/>
                </a:cubicBezTo>
                <a:cubicBezTo>
                  <a:pt x="1496" y="272"/>
                  <a:pt x="1496" y="272"/>
                  <a:pt x="1496" y="272"/>
                </a:cubicBezTo>
                <a:cubicBezTo>
                  <a:pt x="1494" y="271"/>
                  <a:pt x="1494" y="271"/>
                  <a:pt x="1494" y="271"/>
                </a:cubicBezTo>
                <a:cubicBezTo>
                  <a:pt x="1496" y="269"/>
                  <a:pt x="1496" y="269"/>
                  <a:pt x="1496" y="269"/>
                </a:cubicBezTo>
                <a:cubicBezTo>
                  <a:pt x="1507" y="268"/>
                  <a:pt x="1507" y="268"/>
                  <a:pt x="1507" y="268"/>
                </a:cubicBezTo>
                <a:cubicBezTo>
                  <a:pt x="1513" y="269"/>
                  <a:pt x="1513" y="269"/>
                  <a:pt x="1513" y="269"/>
                </a:cubicBezTo>
                <a:cubicBezTo>
                  <a:pt x="1507" y="270"/>
                  <a:pt x="1507" y="270"/>
                  <a:pt x="1507" y="270"/>
                </a:cubicBezTo>
                <a:cubicBezTo>
                  <a:pt x="1508" y="274"/>
                  <a:pt x="1508" y="274"/>
                  <a:pt x="1508" y="274"/>
                </a:cubicBezTo>
                <a:cubicBezTo>
                  <a:pt x="1506" y="275"/>
                  <a:pt x="1506" y="275"/>
                  <a:pt x="1506" y="275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6" y="276"/>
                  <a:pt x="1516" y="276"/>
                  <a:pt x="1516" y="276"/>
                </a:cubicBezTo>
                <a:cubicBezTo>
                  <a:pt x="1517" y="277"/>
                  <a:pt x="1517" y="277"/>
                  <a:pt x="1517" y="277"/>
                </a:cubicBezTo>
                <a:cubicBezTo>
                  <a:pt x="1518" y="277"/>
                  <a:pt x="1513" y="280"/>
                  <a:pt x="1518" y="275"/>
                </a:cubicBezTo>
                <a:cubicBezTo>
                  <a:pt x="1520" y="276"/>
                  <a:pt x="1520" y="276"/>
                  <a:pt x="1520" y="276"/>
                </a:cubicBezTo>
                <a:cubicBezTo>
                  <a:pt x="1523" y="273"/>
                  <a:pt x="1523" y="273"/>
                  <a:pt x="1523" y="273"/>
                </a:cubicBezTo>
                <a:cubicBezTo>
                  <a:pt x="1526" y="272"/>
                  <a:pt x="1526" y="272"/>
                  <a:pt x="1526" y="272"/>
                </a:cubicBezTo>
                <a:cubicBezTo>
                  <a:pt x="1527" y="269"/>
                  <a:pt x="1527" y="269"/>
                  <a:pt x="1527" y="269"/>
                </a:cubicBezTo>
                <a:cubicBezTo>
                  <a:pt x="1530" y="271"/>
                  <a:pt x="1530" y="271"/>
                  <a:pt x="1530" y="271"/>
                </a:cubicBezTo>
                <a:cubicBezTo>
                  <a:pt x="1533" y="269"/>
                  <a:pt x="1533" y="269"/>
                  <a:pt x="1533" y="269"/>
                </a:cubicBezTo>
                <a:cubicBezTo>
                  <a:pt x="1534" y="272"/>
                  <a:pt x="1534" y="272"/>
                  <a:pt x="1534" y="272"/>
                </a:cubicBezTo>
                <a:cubicBezTo>
                  <a:pt x="1536" y="273"/>
                  <a:pt x="1536" y="273"/>
                  <a:pt x="1536" y="273"/>
                </a:cubicBezTo>
                <a:cubicBezTo>
                  <a:pt x="1548" y="270"/>
                  <a:pt x="1548" y="270"/>
                  <a:pt x="1548" y="270"/>
                </a:cubicBezTo>
                <a:cubicBezTo>
                  <a:pt x="1553" y="264"/>
                  <a:pt x="1553" y="264"/>
                  <a:pt x="1553" y="264"/>
                </a:cubicBezTo>
                <a:cubicBezTo>
                  <a:pt x="1554" y="265"/>
                  <a:pt x="1554" y="265"/>
                  <a:pt x="1554" y="265"/>
                </a:cubicBezTo>
                <a:cubicBezTo>
                  <a:pt x="1559" y="262"/>
                  <a:pt x="1559" y="262"/>
                  <a:pt x="1559" y="262"/>
                </a:cubicBezTo>
                <a:cubicBezTo>
                  <a:pt x="1557" y="267"/>
                  <a:pt x="1557" y="267"/>
                  <a:pt x="1557" y="267"/>
                </a:cubicBezTo>
                <a:cubicBezTo>
                  <a:pt x="1553" y="271"/>
                  <a:pt x="1553" y="271"/>
                  <a:pt x="1553" y="271"/>
                </a:cubicBezTo>
                <a:cubicBezTo>
                  <a:pt x="1552" y="270"/>
                  <a:pt x="1552" y="270"/>
                  <a:pt x="1552" y="270"/>
                </a:cubicBezTo>
                <a:cubicBezTo>
                  <a:pt x="1551" y="271"/>
                  <a:pt x="1551" y="271"/>
                  <a:pt x="1551" y="271"/>
                </a:cubicBezTo>
                <a:cubicBezTo>
                  <a:pt x="1553" y="274"/>
                  <a:pt x="1553" y="274"/>
                  <a:pt x="1553" y="274"/>
                </a:cubicBezTo>
                <a:cubicBezTo>
                  <a:pt x="1554" y="272"/>
                  <a:pt x="1554" y="272"/>
                  <a:pt x="1554" y="272"/>
                </a:cubicBezTo>
                <a:cubicBezTo>
                  <a:pt x="1558" y="275"/>
                  <a:pt x="1558" y="275"/>
                  <a:pt x="1558" y="275"/>
                </a:cubicBezTo>
                <a:cubicBezTo>
                  <a:pt x="1562" y="275"/>
                  <a:pt x="1562" y="275"/>
                  <a:pt x="1562" y="275"/>
                </a:cubicBezTo>
                <a:cubicBezTo>
                  <a:pt x="1563" y="277"/>
                  <a:pt x="1563" y="277"/>
                  <a:pt x="1563" y="277"/>
                </a:cubicBezTo>
                <a:cubicBezTo>
                  <a:pt x="1563" y="278"/>
                  <a:pt x="1563" y="278"/>
                  <a:pt x="1563" y="278"/>
                </a:cubicBezTo>
                <a:cubicBezTo>
                  <a:pt x="1567" y="275"/>
                  <a:pt x="1567" y="275"/>
                  <a:pt x="1567" y="275"/>
                </a:cubicBezTo>
                <a:cubicBezTo>
                  <a:pt x="1565" y="278"/>
                  <a:pt x="1571" y="273"/>
                  <a:pt x="1567" y="277"/>
                </a:cubicBezTo>
                <a:cubicBezTo>
                  <a:pt x="1572" y="281"/>
                  <a:pt x="1572" y="281"/>
                  <a:pt x="1572" y="281"/>
                </a:cubicBezTo>
                <a:cubicBezTo>
                  <a:pt x="1568" y="280"/>
                  <a:pt x="1568" y="280"/>
                  <a:pt x="1568" y="280"/>
                </a:cubicBezTo>
                <a:cubicBezTo>
                  <a:pt x="1567" y="280"/>
                  <a:pt x="1576" y="277"/>
                  <a:pt x="1565" y="281"/>
                </a:cubicBezTo>
                <a:cubicBezTo>
                  <a:pt x="1566" y="283"/>
                  <a:pt x="1566" y="283"/>
                  <a:pt x="1566" y="283"/>
                </a:cubicBezTo>
                <a:cubicBezTo>
                  <a:pt x="1574" y="285"/>
                  <a:pt x="1574" y="285"/>
                  <a:pt x="1574" y="285"/>
                </a:cubicBezTo>
                <a:cubicBezTo>
                  <a:pt x="1569" y="290"/>
                  <a:pt x="1569" y="290"/>
                  <a:pt x="1569" y="290"/>
                </a:cubicBezTo>
                <a:cubicBezTo>
                  <a:pt x="1569" y="290"/>
                  <a:pt x="1575" y="286"/>
                  <a:pt x="1567" y="291"/>
                </a:cubicBezTo>
                <a:cubicBezTo>
                  <a:pt x="1567" y="292"/>
                  <a:pt x="1567" y="292"/>
                  <a:pt x="1567" y="292"/>
                </a:cubicBezTo>
                <a:cubicBezTo>
                  <a:pt x="1572" y="292"/>
                  <a:pt x="1572" y="292"/>
                  <a:pt x="1572" y="292"/>
                </a:cubicBezTo>
                <a:cubicBezTo>
                  <a:pt x="1571" y="291"/>
                  <a:pt x="1571" y="291"/>
                  <a:pt x="1571" y="291"/>
                </a:cubicBezTo>
                <a:cubicBezTo>
                  <a:pt x="1572" y="292"/>
                  <a:pt x="1572" y="292"/>
                  <a:pt x="1572" y="292"/>
                </a:cubicBezTo>
                <a:cubicBezTo>
                  <a:pt x="1575" y="293"/>
                  <a:pt x="1572" y="286"/>
                  <a:pt x="1577" y="292"/>
                </a:cubicBezTo>
                <a:cubicBezTo>
                  <a:pt x="1579" y="291"/>
                  <a:pt x="1579" y="291"/>
                  <a:pt x="1579" y="291"/>
                </a:cubicBezTo>
                <a:cubicBezTo>
                  <a:pt x="1583" y="292"/>
                  <a:pt x="1583" y="292"/>
                  <a:pt x="1583" y="292"/>
                </a:cubicBezTo>
                <a:cubicBezTo>
                  <a:pt x="1583" y="293"/>
                  <a:pt x="1583" y="293"/>
                  <a:pt x="1583" y="293"/>
                </a:cubicBezTo>
                <a:cubicBezTo>
                  <a:pt x="1579" y="291"/>
                  <a:pt x="1579" y="291"/>
                  <a:pt x="1579" y="291"/>
                </a:cubicBezTo>
                <a:cubicBezTo>
                  <a:pt x="1581" y="296"/>
                  <a:pt x="1581" y="296"/>
                  <a:pt x="1581" y="296"/>
                </a:cubicBezTo>
                <a:cubicBezTo>
                  <a:pt x="1585" y="296"/>
                  <a:pt x="1585" y="296"/>
                  <a:pt x="1585" y="296"/>
                </a:cubicBezTo>
                <a:cubicBezTo>
                  <a:pt x="1582" y="298"/>
                  <a:pt x="1582" y="298"/>
                  <a:pt x="1582" y="298"/>
                </a:cubicBezTo>
                <a:cubicBezTo>
                  <a:pt x="1582" y="300"/>
                  <a:pt x="1582" y="300"/>
                  <a:pt x="1582" y="300"/>
                </a:cubicBezTo>
                <a:cubicBezTo>
                  <a:pt x="1586" y="301"/>
                  <a:pt x="1586" y="301"/>
                  <a:pt x="1586" y="301"/>
                </a:cubicBezTo>
                <a:cubicBezTo>
                  <a:pt x="1584" y="305"/>
                  <a:pt x="1584" y="305"/>
                  <a:pt x="1584" y="305"/>
                </a:cubicBezTo>
                <a:cubicBezTo>
                  <a:pt x="1590" y="304"/>
                  <a:pt x="1590" y="304"/>
                  <a:pt x="1590" y="304"/>
                </a:cubicBezTo>
                <a:cubicBezTo>
                  <a:pt x="1590" y="303"/>
                  <a:pt x="1590" y="303"/>
                  <a:pt x="1590" y="303"/>
                </a:cubicBezTo>
                <a:cubicBezTo>
                  <a:pt x="1593" y="303"/>
                  <a:pt x="1593" y="303"/>
                  <a:pt x="1593" y="303"/>
                </a:cubicBezTo>
                <a:cubicBezTo>
                  <a:pt x="1594" y="304"/>
                  <a:pt x="1594" y="304"/>
                  <a:pt x="1594" y="304"/>
                </a:cubicBezTo>
                <a:cubicBezTo>
                  <a:pt x="1590" y="306"/>
                  <a:pt x="1590" y="306"/>
                  <a:pt x="1590" y="306"/>
                </a:cubicBezTo>
                <a:cubicBezTo>
                  <a:pt x="1591" y="307"/>
                  <a:pt x="1591" y="307"/>
                  <a:pt x="1591" y="307"/>
                </a:cubicBezTo>
                <a:cubicBezTo>
                  <a:pt x="1588" y="307"/>
                  <a:pt x="1588" y="307"/>
                  <a:pt x="1588" y="307"/>
                </a:cubicBezTo>
                <a:cubicBezTo>
                  <a:pt x="1580" y="313"/>
                  <a:pt x="1580" y="313"/>
                  <a:pt x="1580" y="313"/>
                </a:cubicBezTo>
                <a:cubicBezTo>
                  <a:pt x="1585" y="314"/>
                  <a:pt x="1585" y="314"/>
                  <a:pt x="1585" y="314"/>
                </a:cubicBezTo>
                <a:cubicBezTo>
                  <a:pt x="1594" y="313"/>
                  <a:pt x="1594" y="313"/>
                  <a:pt x="1594" y="313"/>
                </a:cubicBezTo>
                <a:cubicBezTo>
                  <a:pt x="1590" y="316"/>
                  <a:pt x="1590" y="316"/>
                  <a:pt x="1590" y="316"/>
                </a:cubicBezTo>
                <a:cubicBezTo>
                  <a:pt x="1587" y="316"/>
                  <a:pt x="1587" y="316"/>
                  <a:pt x="1587" y="316"/>
                </a:cubicBezTo>
                <a:cubicBezTo>
                  <a:pt x="1584" y="319"/>
                  <a:pt x="1593" y="316"/>
                  <a:pt x="1586" y="319"/>
                </a:cubicBezTo>
                <a:cubicBezTo>
                  <a:pt x="1594" y="320"/>
                  <a:pt x="1594" y="320"/>
                  <a:pt x="1594" y="320"/>
                </a:cubicBezTo>
                <a:cubicBezTo>
                  <a:pt x="1595" y="320"/>
                  <a:pt x="1595" y="320"/>
                  <a:pt x="1595" y="320"/>
                </a:cubicBezTo>
                <a:cubicBezTo>
                  <a:pt x="1600" y="322"/>
                  <a:pt x="1600" y="322"/>
                  <a:pt x="1600" y="322"/>
                </a:cubicBezTo>
                <a:cubicBezTo>
                  <a:pt x="1603" y="321"/>
                  <a:pt x="1603" y="321"/>
                  <a:pt x="1603" y="321"/>
                </a:cubicBezTo>
                <a:cubicBezTo>
                  <a:pt x="1604" y="323"/>
                  <a:pt x="1604" y="323"/>
                  <a:pt x="1604" y="323"/>
                </a:cubicBezTo>
                <a:cubicBezTo>
                  <a:pt x="1600" y="324"/>
                  <a:pt x="1600" y="324"/>
                  <a:pt x="1600" y="324"/>
                </a:cubicBezTo>
                <a:cubicBezTo>
                  <a:pt x="1608" y="332"/>
                  <a:pt x="1608" y="332"/>
                  <a:pt x="1608" y="332"/>
                </a:cubicBezTo>
                <a:cubicBezTo>
                  <a:pt x="1607" y="334"/>
                  <a:pt x="1609" y="332"/>
                  <a:pt x="1612" y="332"/>
                </a:cubicBezTo>
                <a:cubicBezTo>
                  <a:pt x="1611" y="329"/>
                  <a:pt x="1611" y="329"/>
                  <a:pt x="1611" y="329"/>
                </a:cubicBezTo>
                <a:cubicBezTo>
                  <a:pt x="1608" y="329"/>
                  <a:pt x="1608" y="329"/>
                  <a:pt x="1608" y="329"/>
                </a:cubicBezTo>
                <a:cubicBezTo>
                  <a:pt x="1608" y="328"/>
                  <a:pt x="1610" y="328"/>
                  <a:pt x="1609" y="327"/>
                </a:cubicBezTo>
                <a:cubicBezTo>
                  <a:pt x="1607" y="326"/>
                  <a:pt x="1607" y="326"/>
                  <a:pt x="1607" y="326"/>
                </a:cubicBezTo>
                <a:cubicBezTo>
                  <a:pt x="1605" y="324"/>
                  <a:pt x="1605" y="324"/>
                  <a:pt x="1605" y="324"/>
                </a:cubicBezTo>
                <a:cubicBezTo>
                  <a:pt x="1607" y="328"/>
                  <a:pt x="1606" y="321"/>
                  <a:pt x="1611" y="324"/>
                </a:cubicBezTo>
                <a:cubicBezTo>
                  <a:pt x="1610" y="326"/>
                  <a:pt x="1610" y="326"/>
                  <a:pt x="1610" y="326"/>
                </a:cubicBezTo>
                <a:cubicBezTo>
                  <a:pt x="1614" y="332"/>
                  <a:pt x="1614" y="332"/>
                  <a:pt x="1614" y="332"/>
                </a:cubicBezTo>
                <a:cubicBezTo>
                  <a:pt x="1614" y="335"/>
                  <a:pt x="1614" y="335"/>
                  <a:pt x="1614" y="335"/>
                </a:cubicBezTo>
                <a:cubicBezTo>
                  <a:pt x="1618" y="338"/>
                  <a:pt x="1618" y="338"/>
                  <a:pt x="1618" y="338"/>
                </a:cubicBezTo>
                <a:cubicBezTo>
                  <a:pt x="1621" y="338"/>
                  <a:pt x="1621" y="338"/>
                  <a:pt x="1621" y="338"/>
                </a:cubicBezTo>
                <a:cubicBezTo>
                  <a:pt x="1619" y="343"/>
                  <a:pt x="1619" y="343"/>
                  <a:pt x="1619" y="343"/>
                </a:cubicBezTo>
                <a:cubicBezTo>
                  <a:pt x="1616" y="341"/>
                  <a:pt x="1616" y="341"/>
                  <a:pt x="1616" y="341"/>
                </a:cubicBezTo>
                <a:cubicBezTo>
                  <a:pt x="1613" y="342"/>
                  <a:pt x="1617" y="337"/>
                  <a:pt x="1613" y="343"/>
                </a:cubicBezTo>
                <a:cubicBezTo>
                  <a:pt x="1615" y="344"/>
                  <a:pt x="1615" y="344"/>
                  <a:pt x="1615" y="344"/>
                </a:cubicBezTo>
                <a:cubicBezTo>
                  <a:pt x="1614" y="344"/>
                  <a:pt x="1614" y="344"/>
                  <a:pt x="1614" y="344"/>
                </a:cubicBezTo>
                <a:cubicBezTo>
                  <a:pt x="1614" y="343"/>
                  <a:pt x="1609" y="350"/>
                  <a:pt x="1619" y="344"/>
                </a:cubicBezTo>
                <a:cubicBezTo>
                  <a:pt x="1622" y="345"/>
                  <a:pt x="1622" y="345"/>
                  <a:pt x="1622" y="345"/>
                </a:cubicBezTo>
                <a:cubicBezTo>
                  <a:pt x="1625" y="343"/>
                  <a:pt x="1625" y="343"/>
                  <a:pt x="1625" y="343"/>
                </a:cubicBezTo>
                <a:cubicBezTo>
                  <a:pt x="1628" y="347"/>
                  <a:pt x="1628" y="347"/>
                  <a:pt x="1628" y="347"/>
                </a:cubicBezTo>
                <a:cubicBezTo>
                  <a:pt x="1627" y="349"/>
                  <a:pt x="1627" y="349"/>
                  <a:pt x="1627" y="349"/>
                </a:cubicBezTo>
                <a:cubicBezTo>
                  <a:pt x="1628" y="351"/>
                  <a:pt x="1628" y="351"/>
                  <a:pt x="1628" y="351"/>
                </a:cubicBezTo>
                <a:cubicBezTo>
                  <a:pt x="1627" y="353"/>
                  <a:pt x="1627" y="353"/>
                  <a:pt x="1627" y="353"/>
                </a:cubicBezTo>
                <a:cubicBezTo>
                  <a:pt x="1618" y="353"/>
                  <a:pt x="1618" y="353"/>
                  <a:pt x="1618" y="353"/>
                </a:cubicBezTo>
                <a:cubicBezTo>
                  <a:pt x="1618" y="355"/>
                  <a:pt x="1613" y="353"/>
                  <a:pt x="1617" y="357"/>
                </a:cubicBezTo>
                <a:cubicBezTo>
                  <a:pt x="1615" y="352"/>
                  <a:pt x="1615" y="352"/>
                  <a:pt x="1615" y="352"/>
                </a:cubicBezTo>
                <a:cubicBezTo>
                  <a:pt x="1617" y="352"/>
                  <a:pt x="1620" y="351"/>
                  <a:pt x="1618" y="348"/>
                </a:cubicBezTo>
                <a:cubicBezTo>
                  <a:pt x="1610" y="347"/>
                  <a:pt x="1610" y="347"/>
                  <a:pt x="1610" y="347"/>
                </a:cubicBezTo>
                <a:cubicBezTo>
                  <a:pt x="1607" y="348"/>
                  <a:pt x="1607" y="348"/>
                  <a:pt x="1607" y="348"/>
                </a:cubicBezTo>
                <a:cubicBezTo>
                  <a:pt x="1603" y="348"/>
                  <a:pt x="1603" y="348"/>
                  <a:pt x="1603" y="348"/>
                </a:cubicBezTo>
                <a:cubicBezTo>
                  <a:pt x="1601" y="349"/>
                  <a:pt x="1624" y="343"/>
                  <a:pt x="1594" y="351"/>
                </a:cubicBezTo>
                <a:cubicBezTo>
                  <a:pt x="1594" y="353"/>
                  <a:pt x="1594" y="353"/>
                  <a:pt x="1594" y="353"/>
                </a:cubicBezTo>
                <a:cubicBezTo>
                  <a:pt x="1601" y="355"/>
                  <a:pt x="1601" y="355"/>
                  <a:pt x="1601" y="355"/>
                </a:cubicBezTo>
                <a:cubicBezTo>
                  <a:pt x="1601" y="355"/>
                  <a:pt x="1601" y="355"/>
                  <a:pt x="1601" y="355"/>
                </a:cubicBezTo>
                <a:cubicBezTo>
                  <a:pt x="1601" y="353"/>
                  <a:pt x="1601" y="353"/>
                  <a:pt x="1601" y="353"/>
                </a:cubicBezTo>
                <a:cubicBezTo>
                  <a:pt x="1609" y="356"/>
                  <a:pt x="1609" y="356"/>
                  <a:pt x="1609" y="356"/>
                </a:cubicBezTo>
                <a:cubicBezTo>
                  <a:pt x="1613" y="353"/>
                  <a:pt x="1613" y="353"/>
                  <a:pt x="1613" y="353"/>
                </a:cubicBezTo>
                <a:cubicBezTo>
                  <a:pt x="1612" y="357"/>
                  <a:pt x="1612" y="357"/>
                  <a:pt x="1612" y="357"/>
                </a:cubicBezTo>
                <a:cubicBezTo>
                  <a:pt x="1614" y="357"/>
                  <a:pt x="1614" y="357"/>
                  <a:pt x="1614" y="357"/>
                </a:cubicBezTo>
                <a:cubicBezTo>
                  <a:pt x="1614" y="359"/>
                  <a:pt x="1614" y="359"/>
                  <a:pt x="1614" y="359"/>
                </a:cubicBezTo>
                <a:cubicBezTo>
                  <a:pt x="1618" y="362"/>
                  <a:pt x="1618" y="362"/>
                  <a:pt x="1618" y="362"/>
                </a:cubicBezTo>
                <a:cubicBezTo>
                  <a:pt x="1617" y="362"/>
                  <a:pt x="1617" y="362"/>
                  <a:pt x="1617" y="362"/>
                </a:cubicBezTo>
                <a:cubicBezTo>
                  <a:pt x="1619" y="364"/>
                  <a:pt x="1619" y="364"/>
                  <a:pt x="1619" y="364"/>
                </a:cubicBezTo>
                <a:cubicBezTo>
                  <a:pt x="1620" y="360"/>
                  <a:pt x="1620" y="360"/>
                  <a:pt x="1620" y="360"/>
                </a:cubicBezTo>
                <a:cubicBezTo>
                  <a:pt x="1622" y="360"/>
                  <a:pt x="1622" y="360"/>
                  <a:pt x="1622" y="360"/>
                </a:cubicBezTo>
                <a:cubicBezTo>
                  <a:pt x="1623" y="365"/>
                  <a:pt x="1623" y="365"/>
                  <a:pt x="1623" y="365"/>
                </a:cubicBezTo>
                <a:cubicBezTo>
                  <a:pt x="1620" y="365"/>
                  <a:pt x="1620" y="365"/>
                  <a:pt x="1620" y="365"/>
                </a:cubicBezTo>
                <a:cubicBezTo>
                  <a:pt x="1619" y="365"/>
                  <a:pt x="1619" y="365"/>
                  <a:pt x="1619" y="365"/>
                </a:cubicBezTo>
                <a:cubicBezTo>
                  <a:pt x="1618" y="369"/>
                  <a:pt x="1618" y="369"/>
                  <a:pt x="1618" y="369"/>
                </a:cubicBezTo>
                <a:cubicBezTo>
                  <a:pt x="1621" y="368"/>
                  <a:pt x="1621" y="368"/>
                  <a:pt x="1621" y="368"/>
                </a:cubicBezTo>
                <a:cubicBezTo>
                  <a:pt x="1624" y="370"/>
                  <a:pt x="1624" y="370"/>
                  <a:pt x="1624" y="370"/>
                </a:cubicBezTo>
                <a:cubicBezTo>
                  <a:pt x="1621" y="371"/>
                  <a:pt x="1621" y="371"/>
                  <a:pt x="1621" y="371"/>
                </a:cubicBezTo>
                <a:cubicBezTo>
                  <a:pt x="1618" y="370"/>
                  <a:pt x="1618" y="370"/>
                  <a:pt x="1618" y="370"/>
                </a:cubicBezTo>
                <a:cubicBezTo>
                  <a:pt x="1615" y="371"/>
                  <a:pt x="1615" y="371"/>
                  <a:pt x="1615" y="371"/>
                </a:cubicBezTo>
                <a:cubicBezTo>
                  <a:pt x="1614" y="372"/>
                  <a:pt x="1614" y="372"/>
                  <a:pt x="1614" y="372"/>
                </a:cubicBezTo>
                <a:cubicBezTo>
                  <a:pt x="1617" y="373"/>
                  <a:pt x="1612" y="372"/>
                  <a:pt x="1615" y="374"/>
                </a:cubicBezTo>
                <a:cubicBezTo>
                  <a:pt x="1618" y="373"/>
                  <a:pt x="1618" y="373"/>
                  <a:pt x="1618" y="373"/>
                </a:cubicBezTo>
                <a:cubicBezTo>
                  <a:pt x="1619" y="374"/>
                  <a:pt x="1619" y="374"/>
                  <a:pt x="1619" y="374"/>
                </a:cubicBezTo>
                <a:cubicBezTo>
                  <a:pt x="1626" y="374"/>
                  <a:pt x="1619" y="366"/>
                  <a:pt x="1628" y="374"/>
                </a:cubicBezTo>
                <a:cubicBezTo>
                  <a:pt x="1633" y="372"/>
                  <a:pt x="1633" y="372"/>
                  <a:pt x="1633" y="372"/>
                </a:cubicBezTo>
                <a:cubicBezTo>
                  <a:pt x="1635" y="369"/>
                  <a:pt x="1635" y="369"/>
                  <a:pt x="1635" y="369"/>
                </a:cubicBezTo>
                <a:cubicBezTo>
                  <a:pt x="1636" y="371"/>
                  <a:pt x="1636" y="371"/>
                  <a:pt x="1636" y="371"/>
                </a:cubicBezTo>
                <a:cubicBezTo>
                  <a:pt x="1637" y="370"/>
                  <a:pt x="1637" y="370"/>
                  <a:pt x="1637" y="370"/>
                </a:cubicBezTo>
                <a:cubicBezTo>
                  <a:pt x="1639" y="371"/>
                  <a:pt x="1639" y="371"/>
                  <a:pt x="1639" y="371"/>
                </a:cubicBezTo>
                <a:cubicBezTo>
                  <a:pt x="1636" y="374"/>
                  <a:pt x="1636" y="374"/>
                  <a:pt x="1636" y="374"/>
                </a:cubicBezTo>
                <a:cubicBezTo>
                  <a:pt x="1630" y="376"/>
                  <a:pt x="1630" y="376"/>
                  <a:pt x="1630" y="376"/>
                </a:cubicBezTo>
                <a:cubicBezTo>
                  <a:pt x="1635" y="377"/>
                  <a:pt x="1635" y="377"/>
                  <a:pt x="1635" y="377"/>
                </a:cubicBezTo>
                <a:cubicBezTo>
                  <a:pt x="1625" y="389"/>
                  <a:pt x="1625" y="389"/>
                  <a:pt x="1625" y="389"/>
                </a:cubicBezTo>
                <a:cubicBezTo>
                  <a:pt x="1623" y="394"/>
                  <a:pt x="1623" y="394"/>
                  <a:pt x="1623" y="394"/>
                </a:cubicBezTo>
                <a:cubicBezTo>
                  <a:pt x="1622" y="393"/>
                  <a:pt x="1622" y="393"/>
                  <a:pt x="1622" y="393"/>
                </a:cubicBezTo>
                <a:cubicBezTo>
                  <a:pt x="1618" y="395"/>
                  <a:pt x="1618" y="395"/>
                  <a:pt x="1618" y="395"/>
                </a:cubicBezTo>
                <a:cubicBezTo>
                  <a:pt x="1617" y="398"/>
                  <a:pt x="1617" y="398"/>
                  <a:pt x="1617" y="398"/>
                </a:cubicBezTo>
                <a:cubicBezTo>
                  <a:pt x="1616" y="398"/>
                  <a:pt x="1620" y="397"/>
                  <a:pt x="1615" y="397"/>
                </a:cubicBezTo>
                <a:cubicBezTo>
                  <a:pt x="1614" y="399"/>
                  <a:pt x="1614" y="399"/>
                  <a:pt x="1614" y="399"/>
                </a:cubicBezTo>
                <a:cubicBezTo>
                  <a:pt x="1611" y="398"/>
                  <a:pt x="1611" y="398"/>
                  <a:pt x="1611" y="398"/>
                </a:cubicBezTo>
                <a:cubicBezTo>
                  <a:pt x="1611" y="404"/>
                  <a:pt x="1611" y="404"/>
                  <a:pt x="1611" y="404"/>
                </a:cubicBezTo>
                <a:cubicBezTo>
                  <a:pt x="1605" y="404"/>
                  <a:pt x="1605" y="404"/>
                  <a:pt x="1605" y="404"/>
                </a:cubicBezTo>
                <a:cubicBezTo>
                  <a:pt x="1607" y="407"/>
                  <a:pt x="1607" y="407"/>
                  <a:pt x="1607" y="407"/>
                </a:cubicBezTo>
                <a:cubicBezTo>
                  <a:pt x="1601" y="412"/>
                  <a:pt x="1601" y="412"/>
                  <a:pt x="1601" y="412"/>
                </a:cubicBezTo>
                <a:cubicBezTo>
                  <a:pt x="1602" y="414"/>
                  <a:pt x="1602" y="414"/>
                  <a:pt x="1602" y="414"/>
                </a:cubicBezTo>
                <a:cubicBezTo>
                  <a:pt x="1604" y="413"/>
                  <a:pt x="1604" y="413"/>
                  <a:pt x="1604" y="413"/>
                </a:cubicBezTo>
                <a:cubicBezTo>
                  <a:pt x="1605" y="413"/>
                  <a:pt x="1605" y="413"/>
                  <a:pt x="1605" y="413"/>
                </a:cubicBezTo>
                <a:cubicBezTo>
                  <a:pt x="1605" y="413"/>
                  <a:pt x="1604" y="412"/>
                  <a:pt x="1605" y="414"/>
                </a:cubicBezTo>
                <a:cubicBezTo>
                  <a:pt x="1611" y="412"/>
                  <a:pt x="1611" y="412"/>
                  <a:pt x="1611" y="412"/>
                </a:cubicBezTo>
                <a:cubicBezTo>
                  <a:pt x="1613" y="411"/>
                  <a:pt x="1613" y="411"/>
                  <a:pt x="1613" y="411"/>
                </a:cubicBezTo>
                <a:cubicBezTo>
                  <a:pt x="1615" y="414"/>
                  <a:pt x="1615" y="414"/>
                  <a:pt x="1615" y="414"/>
                </a:cubicBezTo>
                <a:cubicBezTo>
                  <a:pt x="1621" y="413"/>
                  <a:pt x="1621" y="413"/>
                  <a:pt x="1621" y="413"/>
                </a:cubicBezTo>
                <a:cubicBezTo>
                  <a:pt x="1626" y="411"/>
                  <a:pt x="1611" y="409"/>
                  <a:pt x="1625" y="410"/>
                </a:cubicBezTo>
                <a:cubicBezTo>
                  <a:pt x="1626" y="411"/>
                  <a:pt x="1626" y="411"/>
                  <a:pt x="1626" y="411"/>
                </a:cubicBezTo>
                <a:cubicBezTo>
                  <a:pt x="1629" y="409"/>
                  <a:pt x="1629" y="409"/>
                  <a:pt x="1629" y="409"/>
                </a:cubicBezTo>
                <a:cubicBezTo>
                  <a:pt x="1631" y="412"/>
                  <a:pt x="1631" y="412"/>
                  <a:pt x="1631" y="412"/>
                </a:cubicBezTo>
                <a:cubicBezTo>
                  <a:pt x="1629" y="413"/>
                  <a:pt x="1629" y="413"/>
                  <a:pt x="1629" y="413"/>
                </a:cubicBezTo>
                <a:cubicBezTo>
                  <a:pt x="1632" y="413"/>
                  <a:pt x="1632" y="413"/>
                  <a:pt x="1632" y="413"/>
                </a:cubicBezTo>
                <a:cubicBezTo>
                  <a:pt x="1633" y="411"/>
                  <a:pt x="1633" y="411"/>
                  <a:pt x="1633" y="411"/>
                </a:cubicBezTo>
                <a:cubicBezTo>
                  <a:pt x="1636" y="408"/>
                  <a:pt x="1636" y="408"/>
                  <a:pt x="1636" y="408"/>
                </a:cubicBezTo>
                <a:cubicBezTo>
                  <a:pt x="1636" y="409"/>
                  <a:pt x="1636" y="409"/>
                  <a:pt x="1636" y="409"/>
                </a:cubicBezTo>
                <a:cubicBezTo>
                  <a:pt x="1642" y="410"/>
                  <a:pt x="1642" y="410"/>
                  <a:pt x="1642" y="410"/>
                </a:cubicBezTo>
                <a:cubicBezTo>
                  <a:pt x="1649" y="414"/>
                  <a:pt x="1638" y="402"/>
                  <a:pt x="1651" y="409"/>
                </a:cubicBezTo>
                <a:cubicBezTo>
                  <a:pt x="1652" y="409"/>
                  <a:pt x="1653" y="410"/>
                  <a:pt x="1654" y="409"/>
                </a:cubicBezTo>
                <a:cubicBezTo>
                  <a:pt x="1653" y="413"/>
                  <a:pt x="1653" y="413"/>
                  <a:pt x="1653" y="413"/>
                </a:cubicBezTo>
                <a:cubicBezTo>
                  <a:pt x="1651" y="413"/>
                  <a:pt x="1651" y="413"/>
                  <a:pt x="1651" y="413"/>
                </a:cubicBezTo>
                <a:cubicBezTo>
                  <a:pt x="1652" y="416"/>
                  <a:pt x="1652" y="416"/>
                  <a:pt x="1652" y="416"/>
                </a:cubicBezTo>
                <a:cubicBezTo>
                  <a:pt x="1652" y="419"/>
                  <a:pt x="1658" y="416"/>
                  <a:pt x="1655" y="420"/>
                </a:cubicBezTo>
                <a:cubicBezTo>
                  <a:pt x="1652" y="418"/>
                  <a:pt x="1652" y="418"/>
                  <a:pt x="1652" y="418"/>
                </a:cubicBezTo>
                <a:cubicBezTo>
                  <a:pt x="1651" y="419"/>
                  <a:pt x="1651" y="419"/>
                  <a:pt x="1651" y="419"/>
                </a:cubicBezTo>
                <a:cubicBezTo>
                  <a:pt x="1653" y="423"/>
                  <a:pt x="1653" y="423"/>
                  <a:pt x="1653" y="423"/>
                </a:cubicBezTo>
                <a:cubicBezTo>
                  <a:pt x="1658" y="423"/>
                  <a:pt x="1658" y="423"/>
                  <a:pt x="1658" y="423"/>
                </a:cubicBezTo>
                <a:cubicBezTo>
                  <a:pt x="1656" y="425"/>
                  <a:pt x="1656" y="425"/>
                  <a:pt x="1656" y="425"/>
                </a:cubicBezTo>
                <a:cubicBezTo>
                  <a:pt x="1661" y="428"/>
                  <a:pt x="1661" y="428"/>
                  <a:pt x="1661" y="428"/>
                </a:cubicBezTo>
                <a:cubicBezTo>
                  <a:pt x="1661" y="429"/>
                  <a:pt x="1657" y="428"/>
                  <a:pt x="1662" y="430"/>
                </a:cubicBezTo>
                <a:cubicBezTo>
                  <a:pt x="1658" y="431"/>
                  <a:pt x="1666" y="429"/>
                  <a:pt x="1659" y="429"/>
                </a:cubicBezTo>
                <a:cubicBezTo>
                  <a:pt x="1655" y="433"/>
                  <a:pt x="1655" y="433"/>
                  <a:pt x="1655" y="433"/>
                </a:cubicBezTo>
                <a:cubicBezTo>
                  <a:pt x="1654" y="432"/>
                  <a:pt x="1661" y="433"/>
                  <a:pt x="1651" y="431"/>
                </a:cubicBezTo>
                <a:cubicBezTo>
                  <a:pt x="1650" y="432"/>
                  <a:pt x="1650" y="432"/>
                  <a:pt x="1650" y="432"/>
                </a:cubicBezTo>
                <a:cubicBezTo>
                  <a:pt x="1652" y="434"/>
                  <a:pt x="1652" y="434"/>
                  <a:pt x="1652" y="434"/>
                </a:cubicBezTo>
                <a:cubicBezTo>
                  <a:pt x="1650" y="434"/>
                  <a:pt x="1650" y="434"/>
                  <a:pt x="1650" y="434"/>
                </a:cubicBezTo>
                <a:cubicBezTo>
                  <a:pt x="1650" y="435"/>
                  <a:pt x="1654" y="431"/>
                  <a:pt x="1650" y="436"/>
                </a:cubicBezTo>
                <a:cubicBezTo>
                  <a:pt x="1641" y="436"/>
                  <a:pt x="1658" y="430"/>
                  <a:pt x="1642" y="435"/>
                </a:cubicBezTo>
                <a:cubicBezTo>
                  <a:pt x="1642" y="436"/>
                  <a:pt x="1649" y="431"/>
                  <a:pt x="1640" y="438"/>
                </a:cubicBezTo>
                <a:cubicBezTo>
                  <a:pt x="1640" y="439"/>
                  <a:pt x="1640" y="439"/>
                  <a:pt x="1640" y="439"/>
                </a:cubicBezTo>
                <a:cubicBezTo>
                  <a:pt x="1643" y="438"/>
                  <a:pt x="1643" y="438"/>
                  <a:pt x="1643" y="438"/>
                </a:cubicBezTo>
                <a:cubicBezTo>
                  <a:pt x="1641" y="442"/>
                  <a:pt x="1641" y="442"/>
                  <a:pt x="1641" y="442"/>
                </a:cubicBezTo>
                <a:cubicBezTo>
                  <a:pt x="1642" y="442"/>
                  <a:pt x="1642" y="442"/>
                  <a:pt x="1642" y="442"/>
                </a:cubicBezTo>
                <a:cubicBezTo>
                  <a:pt x="1635" y="445"/>
                  <a:pt x="1635" y="445"/>
                  <a:pt x="1635" y="445"/>
                </a:cubicBezTo>
                <a:cubicBezTo>
                  <a:pt x="1632" y="449"/>
                  <a:pt x="1632" y="449"/>
                  <a:pt x="1632" y="449"/>
                </a:cubicBezTo>
                <a:cubicBezTo>
                  <a:pt x="1629" y="449"/>
                  <a:pt x="1629" y="449"/>
                  <a:pt x="1629" y="449"/>
                </a:cubicBezTo>
                <a:cubicBezTo>
                  <a:pt x="1628" y="447"/>
                  <a:pt x="1628" y="447"/>
                  <a:pt x="1628" y="447"/>
                </a:cubicBezTo>
                <a:cubicBezTo>
                  <a:pt x="1627" y="446"/>
                  <a:pt x="1627" y="446"/>
                  <a:pt x="1627" y="446"/>
                </a:cubicBezTo>
                <a:cubicBezTo>
                  <a:pt x="1622" y="449"/>
                  <a:pt x="1622" y="449"/>
                  <a:pt x="1622" y="449"/>
                </a:cubicBezTo>
                <a:cubicBezTo>
                  <a:pt x="1622" y="449"/>
                  <a:pt x="1624" y="446"/>
                  <a:pt x="1623" y="450"/>
                </a:cubicBezTo>
                <a:cubicBezTo>
                  <a:pt x="1625" y="449"/>
                  <a:pt x="1625" y="449"/>
                  <a:pt x="1625" y="449"/>
                </a:cubicBezTo>
                <a:cubicBezTo>
                  <a:pt x="1631" y="451"/>
                  <a:pt x="1631" y="451"/>
                  <a:pt x="1631" y="451"/>
                </a:cubicBezTo>
                <a:cubicBezTo>
                  <a:pt x="1629" y="453"/>
                  <a:pt x="1629" y="453"/>
                  <a:pt x="1629" y="453"/>
                </a:cubicBezTo>
                <a:cubicBezTo>
                  <a:pt x="1630" y="453"/>
                  <a:pt x="1632" y="451"/>
                  <a:pt x="1631" y="454"/>
                </a:cubicBezTo>
                <a:cubicBezTo>
                  <a:pt x="1627" y="458"/>
                  <a:pt x="1627" y="458"/>
                  <a:pt x="1627" y="458"/>
                </a:cubicBezTo>
                <a:cubicBezTo>
                  <a:pt x="1627" y="458"/>
                  <a:pt x="1627" y="458"/>
                  <a:pt x="1627" y="458"/>
                </a:cubicBezTo>
                <a:cubicBezTo>
                  <a:pt x="1627" y="456"/>
                  <a:pt x="1627" y="456"/>
                  <a:pt x="1627" y="456"/>
                </a:cubicBezTo>
                <a:cubicBezTo>
                  <a:pt x="1622" y="457"/>
                  <a:pt x="1622" y="457"/>
                  <a:pt x="1622" y="457"/>
                </a:cubicBezTo>
                <a:cubicBezTo>
                  <a:pt x="1622" y="458"/>
                  <a:pt x="1626" y="451"/>
                  <a:pt x="1621" y="459"/>
                </a:cubicBezTo>
                <a:cubicBezTo>
                  <a:pt x="1619" y="459"/>
                  <a:pt x="1619" y="459"/>
                  <a:pt x="1619" y="459"/>
                </a:cubicBezTo>
                <a:cubicBezTo>
                  <a:pt x="1619" y="461"/>
                  <a:pt x="1619" y="461"/>
                  <a:pt x="1619" y="461"/>
                </a:cubicBezTo>
                <a:cubicBezTo>
                  <a:pt x="1619" y="462"/>
                  <a:pt x="1617" y="457"/>
                  <a:pt x="1621" y="462"/>
                </a:cubicBezTo>
                <a:cubicBezTo>
                  <a:pt x="1621" y="464"/>
                  <a:pt x="1621" y="464"/>
                  <a:pt x="1621" y="464"/>
                </a:cubicBezTo>
                <a:cubicBezTo>
                  <a:pt x="1613" y="463"/>
                  <a:pt x="1613" y="463"/>
                  <a:pt x="1613" y="463"/>
                </a:cubicBezTo>
                <a:cubicBezTo>
                  <a:pt x="1613" y="464"/>
                  <a:pt x="1609" y="464"/>
                  <a:pt x="1611" y="463"/>
                </a:cubicBezTo>
                <a:cubicBezTo>
                  <a:pt x="1615" y="461"/>
                  <a:pt x="1615" y="461"/>
                  <a:pt x="1615" y="461"/>
                </a:cubicBezTo>
                <a:cubicBezTo>
                  <a:pt x="1615" y="460"/>
                  <a:pt x="1615" y="460"/>
                  <a:pt x="1615" y="460"/>
                </a:cubicBezTo>
                <a:cubicBezTo>
                  <a:pt x="1604" y="460"/>
                  <a:pt x="1604" y="460"/>
                  <a:pt x="1604" y="460"/>
                </a:cubicBezTo>
                <a:cubicBezTo>
                  <a:pt x="1600" y="463"/>
                  <a:pt x="1600" y="463"/>
                  <a:pt x="1600" y="463"/>
                </a:cubicBezTo>
                <a:cubicBezTo>
                  <a:pt x="1601" y="464"/>
                  <a:pt x="1591" y="464"/>
                  <a:pt x="1603" y="465"/>
                </a:cubicBezTo>
                <a:cubicBezTo>
                  <a:pt x="1602" y="465"/>
                  <a:pt x="1603" y="466"/>
                  <a:pt x="1602" y="466"/>
                </a:cubicBezTo>
                <a:cubicBezTo>
                  <a:pt x="1597" y="465"/>
                  <a:pt x="1597" y="465"/>
                  <a:pt x="1597" y="465"/>
                </a:cubicBezTo>
                <a:cubicBezTo>
                  <a:pt x="1595" y="469"/>
                  <a:pt x="1595" y="469"/>
                  <a:pt x="1595" y="469"/>
                </a:cubicBezTo>
                <a:cubicBezTo>
                  <a:pt x="1593" y="469"/>
                  <a:pt x="1593" y="469"/>
                  <a:pt x="1593" y="469"/>
                </a:cubicBezTo>
                <a:cubicBezTo>
                  <a:pt x="1577" y="479"/>
                  <a:pt x="1577" y="479"/>
                  <a:pt x="1577" y="479"/>
                </a:cubicBezTo>
                <a:cubicBezTo>
                  <a:pt x="1569" y="484"/>
                  <a:pt x="1569" y="484"/>
                  <a:pt x="1569" y="484"/>
                </a:cubicBezTo>
                <a:cubicBezTo>
                  <a:pt x="1568" y="485"/>
                  <a:pt x="1578" y="478"/>
                  <a:pt x="1566" y="485"/>
                </a:cubicBezTo>
                <a:cubicBezTo>
                  <a:pt x="1571" y="487"/>
                  <a:pt x="1571" y="487"/>
                  <a:pt x="1571" y="487"/>
                </a:cubicBezTo>
                <a:cubicBezTo>
                  <a:pt x="1572" y="487"/>
                  <a:pt x="1567" y="490"/>
                  <a:pt x="1573" y="486"/>
                </a:cubicBezTo>
                <a:cubicBezTo>
                  <a:pt x="1572" y="485"/>
                  <a:pt x="1572" y="485"/>
                  <a:pt x="1572" y="485"/>
                </a:cubicBezTo>
                <a:cubicBezTo>
                  <a:pt x="1574" y="484"/>
                  <a:pt x="1574" y="484"/>
                  <a:pt x="1574" y="484"/>
                </a:cubicBezTo>
                <a:cubicBezTo>
                  <a:pt x="1575" y="485"/>
                  <a:pt x="1575" y="485"/>
                  <a:pt x="1575" y="485"/>
                </a:cubicBezTo>
                <a:cubicBezTo>
                  <a:pt x="1578" y="483"/>
                  <a:pt x="1578" y="483"/>
                  <a:pt x="1578" y="483"/>
                </a:cubicBezTo>
                <a:cubicBezTo>
                  <a:pt x="1579" y="484"/>
                  <a:pt x="1579" y="484"/>
                  <a:pt x="1579" y="484"/>
                </a:cubicBezTo>
                <a:cubicBezTo>
                  <a:pt x="1578" y="483"/>
                  <a:pt x="1579" y="484"/>
                  <a:pt x="1581" y="482"/>
                </a:cubicBezTo>
                <a:cubicBezTo>
                  <a:pt x="1581" y="484"/>
                  <a:pt x="1581" y="484"/>
                  <a:pt x="1581" y="484"/>
                </a:cubicBezTo>
                <a:cubicBezTo>
                  <a:pt x="1582" y="484"/>
                  <a:pt x="1582" y="484"/>
                  <a:pt x="1582" y="484"/>
                </a:cubicBezTo>
                <a:cubicBezTo>
                  <a:pt x="1583" y="483"/>
                  <a:pt x="1585" y="483"/>
                  <a:pt x="1586" y="481"/>
                </a:cubicBezTo>
                <a:cubicBezTo>
                  <a:pt x="1583" y="477"/>
                  <a:pt x="1582" y="483"/>
                  <a:pt x="1579" y="482"/>
                </a:cubicBezTo>
                <a:cubicBezTo>
                  <a:pt x="1578" y="480"/>
                  <a:pt x="1581" y="481"/>
                  <a:pt x="1579" y="480"/>
                </a:cubicBezTo>
                <a:cubicBezTo>
                  <a:pt x="1585" y="481"/>
                  <a:pt x="1577" y="475"/>
                  <a:pt x="1586" y="480"/>
                </a:cubicBezTo>
                <a:cubicBezTo>
                  <a:pt x="1587" y="477"/>
                  <a:pt x="1587" y="477"/>
                  <a:pt x="1587" y="477"/>
                </a:cubicBezTo>
                <a:cubicBezTo>
                  <a:pt x="1590" y="477"/>
                  <a:pt x="1590" y="477"/>
                  <a:pt x="1590" y="477"/>
                </a:cubicBezTo>
                <a:cubicBezTo>
                  <a:pt x="1587" y="480"/>
                  <a:pt x="1587" y="480"/>
                  <a:pt x="1587" y="480"/>
                </a:cubicBezTo>
                <a:cubicBezTo>
                  <a:pt x="1587" y="480"/>
                  <a:pt x="1587" y="480"/>
                  <a:pt x="1587" y="480"/>
                </a:cubicBezTo>
                <a:cubicBezTo>
                  <a:pt x="1597" y="479"/>
                  <a:pt x="1597" y="479"/>
                  <a:pt x="1597" y="479"/>
                </a:cubicBezTo>
                <a:cubicBezTo>
                  <a:pt x="1596" y="475"/>
                  <a:pt x="1596" y="475"/>
                  <a:pt x="1596" y="475"/>
                </a:cubicBezTo>
                <a:cubicBezTo>
                  <a:pt x="1603" y="478"/>
                  <a:pt x="1600" y="471"/>
                  <a:pt x="1608" y="473"/>
                </a:cubicBezTo>
                <a:cubicBezTo>
                  <a:pt x="1612" y="473"/>
                  <a:pt x="1612" y="473"/>
                  <a:pt x="1612" y="473"/>
                </a:cubicBezTo>
                <a:cubicBezTo>
                  <a:pt x="1612" y="473"/>
                  <a:pt x="1615" y="473"/>
                  <a:pt x="1611" y="474"/>
                </a:cubicBezTo>
                <a:cubicBezTo>
                  <a:pt x="1613" y="475"/>
                  <a:pt x="1613" y="475"/>
                  <a:pt x="1613" y="475"/>
                </a:cubicBezTo>
                <a:cubicBezTo>
                  <a:pt x="1621" y="472"/>
                  <a:pt x="1621" y="472"/>
                  <a:pt x="1621" y="472"/>
                </a:cubicBezTo>
                <a:cubicBezTo>
                  <a:pt x="1636" y="468"/>
                  <a:pt x="1636" y="468"/>
                  <a:pt x="1636" y="468"/>
                </a:cubicBezTo>
                <a:cubicBezTo>
                  <a:pt x="1645" y="467"/>
                  <a:pt x="1645" y="467"/>
                  <a:pt x="1645" y="467"/>
                </a:cubicBezTo>
                <a:cubicBezTo>
                  <a:pt x="1654" y="463"/>
                  <a:pt x="1654" y="463"/>
                  <a:pt x="1654" y="463"/>
                </a:cubicBezTo>
                <a:cubicBezTo>
                  <a:pt x="1668" y="460"/>
                  <a:pt x="1668" y="460"/>
                  <a:pt x="1668" y="460"/>
                </a:cubicBezTo>
                <a:cubicBezTo>
                  <a:pt x="1670" y="459"/>
                  <a:pt x="1670" y="459"/>
                  <a:pt x="1670" y="459"/>
                </a:cubicBezTo>
                <a:cubicBezTo>
                  <a:pt x="1675" y="461"/>
                  <a:pt x="1675" y="461"/>
                  <a:pt x="1675" y="461"/>
                </a:cubicBezTo>
                <a:cubicBezTo>
                  <a:pt x="1677" y="459"/>
                  <a:pt x="1677" y="459"/>
                  <a:pt x="1677" y="459"/>
                </a:cubicBezTo>
                <a:cubicBezTo>
                  <a:pt x="1676" y="463"/>
                  <a:pt x="1676" y="463"/>
                  <a:pt x="1676" y="463"/>
                </a:cubicBezTo>
                <a:cubicBezTo>
                  <a:pt x="1680" y="459"/>
                  <a:pt x="1659" y="461"/>
                  <a:pt x="1683" y="462"/>
                </a:cubicBezTo>
                <a:cubicBezTo>
                  <a:pt x="1684" y="462"/>
                  <a:pt x="1682" y="461"/>
                  <a:pt x="1684" y="461"/>
                </a:cubicBezTo>
                <a:cubicBezTo>
                  <a:pt x="1682" y="459"/>
                  <a:pt x="1682" y="459"/>
                  <a:pt x="1682" y="459"/>
                </a:cubicBezTo>
                <a:cubicBezTo>
                  <a:pt x="1690" y="457"/>
                  <a:pt x="1690" y="457"/>
                  <a:pt x="1690" y="457"/>
                </a:cubicBezTo>
                <a:cubicBezTo>
                  <a:pt x="1692" y="457"/>
                  <a:pt x="1692" y="457"/>
                  <a:pt x="1692" y="457"/>
                </a:cubicBezTo>
                <a:cubicBezTo>
                  <a:pt x="1692" y="461"/>
                  <a:pt x="1692" y="461"/>
                  <a:pt x="1692" y="461"/>
                </a:cubicBezTo>
                <a:cubicBezTo>
                  <a:pt x="1686" y="460"/>
                  <a:pt x="1686" y="460"/>
                  <a:pt x="1686" y="460"/>
                </a:cubicBezTo>
                <a:cubicBezTo>
                  <a:pt x="1686" y="462"/>
                  <a:pt x="1686" y="462"/>
                  <a:pt x="1686" y="462"/>
                </a:cubicBezTo>
                <a:cubicBezTo>
                  <a:pt x="1683" y="463"/>
                  <a:pt x="1688" y="457"/>
                  <a:pt x="1682" y="462"/>
                </a:cubicBezTo>
                <a:cubicBezTo>
                  <a:pt x="1686" y="465"/>
                  <a:pt x="1686" y="465"/>
                  <a:pt x="1686" y="465"/>
                </a:cubicBezTo>
                <a:cubicBezTo>
                  <a:pt x="1684" y="466"/>
                  <a:pt x="1684" y="466"/>
                  <a:pt x="1684" y="466"/>
                </a:cubicBezTo>
                <a:cubicBezTo>
                  <a:pt x="1683" y="465"/>
                  <a:pt x="1683" y="465"/>
                  <a:pt x="1683" y="465"/>
                </a:cubicBezTo>
                <a:cubicBezTo>
                  <a:pt x="1673" y="473"/>
                  <a:pt x="1673" y="473"/>
                  <a:pt x="1673" y="473"/>
                </a:cubicBezTo>
                <a:cubicBezTo>
                  <a:pt x="1668" y="475"/>
                  <a:pt x="1668" y="475"/>
                  <a:pt x="1668" y="475"/>
                </a:cubicBezTo>
                <a:cubicBezTo>
                  <a:pt x="1665" y="477"/>
                  <a:pt x="1665" y="477"/>
                  <a:pt x="1665" y="477"/>
                </a:cubicBezTo>
                <a:cubicBezTo>
                  <a:pt x="1656" y="481"/>
                  <a:pt x="1656" y="481"/>
                  <a:pt x="1656" y="481"/>
                </a:cubicBezTo>
                <a:cubicBezTo>
                  <a:pt x="1654" y="479"/>
                  <a:pt x="1663" y="480"/>
                  <a:pt x="1653" y="483"/>
                </a:cubicBezTo>
                <a:cubicBezTo>
                  <a:pt x="1653" y="480"/>
                  <a:pt x="1653" y="480"/>
                  <a:pt x="1653" y="480"/>
                </a:cubicBezTo>
                <a:cubicBezTo>
                  <a:pt x="1650" y="481"/>
                  <a:pt x="1650" y="481"/>
                  <a:pt x="1650" y="481"/>
                </a:cubicBezTo>
                <a:cubicBezTo>
                  <a:pt x="1650" y="484"/>
                  <a:pt x="1650" y="484"/>
                  <a:pt x="1650" y="484"/>
                </a:cubicBezTo>
                <a:cubicBezTo>
                  <a:pt x="1649" y="484"/>
                  <a:pt x="1649" y="484"/>
                  <a:pt x="1649" y="484"/>
                </a:cubicBezTo>
                <a:cubicBezTo>
                  <a:pt x="1648" y="483"/>
                  <a:pt x="1648" y="483"/>
                  <a:pt x="1648" y="483"/>
                </a:cubicBezTo>
                <a:cubicBezTo>
                  <a:pt x="1655" y="478"/>
                  <a:pt x="1655" y="478"/>
                  <a:pt x="1655" y="478"/>
                </a:cubicBezTo>
                <a:cubicBezTo>
                  <a:pt x="1658" y="479"/>
                  <a:pt x="1658" y="479"/>
                  <a:pt x="1658" y="479"/>
                </a:cubicBezTo>
                <a:cubicBezTo>
                  <a:pt x="1659" y="477"/>
                  <a:pt x="1659" y="477"/>
                  <a:pt x="1659" y="477"/>
                </a:cubicBezTo>
                <a:cubicBezTo>
                  <a:pt x="1650" y="475"/>
                  <a:pt x="1650" y="475"/>
                  <a:pt x="1650" y="475"/>
                </a:cubicBezTo>
                <a:cubicBezTo>
                  <a:pt x="1644" y="477"/>
                  <a:pt x="1644" y="477"/>
                  <a:pt x="1644" y="477"/>
                </a:cubicBezTo>
                <a:cubicBezTo>
                  <a:pt x="1646" y="475"/>
                  <a:pt x="1646" y="475"/>
                  <a:pt x="1646" y="475"/>
                </a:cubicBezTo>
                <a:cubicBezTo>
                  <a:pt x="1651" y="471"/>
                  <a:pt x="1648" y="478"/>
                  <a:pt x="1656" y="473"/>
                </a:cubicBezTo>
                <a:cubicBezTo>
                  <a:pt x="1657" y="474"/>
                  <a:pt x="1657" y="474"/>
                  <a:pt x="1657" y="474"/>
                </a:cubicBezTo>
                <a:cubicBezTo>
                  <a:pt x="1664" y="470"/>
                  <a:pt x="1664" y="470"/>
                  <a:pt x="1664" y="470"/>
                </a:cubicBezTo>
                <a:cubicBezTo>
                  <a:pt x="1657" y="470"/>
                  <a:pt x="1657" y="470"/>
                  <a:pt x="1657" y="470"/>
                </a:cubicBezTo>
                <a:cubicBezTo>
                  <a:pt x="1657" y="470"/>
                  <a:pt x="1657" y="470"/>
                  <a:pt x="1657" y="470"/>
                </a:cubicBezTo>
                <a:cubicBezTo>
                  <a:pt x="1657" y="470"/>
                  <a:pt x="1657" y="471"/>
                  <a:pt x="1656" y="470"/>
                </a:cubicBezTo>
                <a:cubicBezTo>
                  <a:pt x="1658" y="468"/>
                  <a:pt x="1658" y="468"/>
                  <a:pt x="1658" y="468"/>
                </a:cubicBezTo>
                <a:cubicBezTo>
                  <a:pt x="1664" y="469"/>
                  <a:pt x="1648" y="476"/>
                  <a:pt x="1667" y="468"/>
                </a:cubicBezTo>
                <a:cubicBezTo>
                  <a:pt x="1668" y="469"/>
                  <a:pt x="1668" y="469"/>
                  <a:pt x="1668" y="469"/>
                </a:cubicBezTo>
                <a:cubicBezTo>
                  <a:pt x="1677" y="467"/>
                  <a:pt x="1677" y="467"/>
                  <a:pt x="1677" y="467"/>
                </a:cubicBezTo>
                <a:cubicBezTo>
                  <a:pt x="1679" y="466"/>
                  <a:pt x="1679" y="466"/>
                  <a:pt x="1679" y="466"/>
                </a:cubicBezTo>
                <a:cubicBezTo>
                  <a:pt x="1672" y="464"/>
                  <a:pt x="1672" y="464"/>
                  <a:pt x="1672" y="464"/>
                </a:cubicBezTo>
                <a:cubicBezTo>
                  <a:pt x="1655" y="467"/>
                  <a:pt x="1655" y="467"/>
                  <a:pt x="1655" y="467"/>
                </a:cubicBezTo>
                <a:cubicBezTo>
                  <a:pt x="1651" y="470"/>
                  <a:pt x="1651" y="470"/>
                  <a:pt x="1651" y="470"/>
                </a:cubicBezTo>
                <a:cubicBezTo>
                  <a:pt x="1650" y="471"/>
                  <a:pt x="1664" y="461"/>
                  <a:pt x="1644" y="473"/>
                </a:cubicBezTo>
                <a:cubicBezTo>
                  <a:pt x="1639" y="473"/>
                  <a:pt x="1639" y="473"/>
                  <a:pt x="1639" y="473"/>
                </a:cubicBezTo>
                <a:cubicBezTo>
                  <a:pt x="1632" y="477"/>
                  <a:pt x="1632" y="477"/>
                  <a:pt x="1632" y="477"/>
                </a:cubicBezTo>
                <a:cubicBezTo>
                  <a:pt x="1630" y="475"/>
                  <a:pt x="1630" y="475"/>
                  <a:pt x="1630" y="475"/>
                </a:cubicBezTo>
                <a:cubicBezTo>
                  <a:pt x="1629" y="479"/>
                  <a:pt x="1629" y="479"/>
                  <a:pt x="1629" y="479"/>
                </a:cubicBezTo>
                <a:cubicBezTo>
                  <a:pt x="1620" y="482"/>
                  <a:pt x="1620" y="482"/>
                  <a:pt x="1620" y="482"/>
                </a:cubicBezTo>
                <a:cubicBezTo>
                  <a:pt x="1618" y="484"/>
                  <a:pt x="1618" y="484"/>
                  <a:pt x="1618" y="484"/>
                </a:cubicBezTo>
                <a:cubicBezTo>
                  <a:pt x="1627" y="482"/>
                  <a:pt x="1627" y="482"/>
                  <a:pt x="1627" y="482"/>
                </a:cubicBezTo>
                <a:cubicBezTo>
                  <a:pt x="1623" y="485"/>
                  <a:pt x="1623" y="485"/>
                  <a:pt x="1623" y="485"/>
                </a:cubicBezTo>
                <a:cubicBezTo>
                  <a:pt x="1617" y="486"/>
                  <a:pt x="1617" y="486"/>
                  <a:pt x="1617" y="486"/>
                </a:cubicBezTo>
                <a:cubicBezTo>
                  <a:pt x="1621" y="483"/>
                  <a:pt x="1621" y="489"/>
                  <a:pt x="1609" y="489"/>
                </a:cubicBezTo>
                <a:cubicBezTo>
                  <a:pt x="1607" y="491"/>
                  <a:pt x="1607" y="491"/>
                  <a:pt x="1607" y="491"/>
                </a:cubicBezTo>
                <a:cubicBezTo>
                  <a:pt x="1602" y="493"/>
                  <a:pt x="1602" y="493"/>
                  <a:pt x="1602" y="493"/>
                </a:cubicBezTo>
                <a:cubicBezTo>
                  <a:pt x="1600" y="490"/>
                  <a:pt x="1608" y="491"/>
                  <a:pt x="1597" y="494"/>
                </a:cubicBezTo>
                <a:cubicBezTo>
                  <a:pt x="1598" y="490"/>
                  <a:pt x="1602" y="496"/>
                  <a:pt x="1603" y="490"/>
                </a:cubicBezTo>
                <a:cubicBezTo>
                  <a:pt x="1604" y="488"/>
                  <a:pt x="1607" y="492"/>
                  <a:pt x="1608" y="489"/>
                </a:cubicBezTo>
                <a:cubicBezTo>
                  <a:pt x="1608" y="488"/>
                  <a:pt x="1608" y="488"/>
                  <a:pt x="1608" y="488"/>
                </a:cubicBezTo>
                <a:cubicBezTo>
                  <a:pt x="1604" y="484"/>
                  <a:pt x="1608" y="491"/>
                  <a:pt x="1615" y="486"/>
                </a:cubicBezTo>
                <a:cubicBezTo>
                  <a:pt x="1618" y="484"/>
                  <a:pt x="1618" y="484"/>
                  <a:pt x="1618" y="484"/>
                </a:cubicBezTo>
                <a:cubicBezTo>
                  <a:pt x="1615" y="482"/>
                  <a:pt x="1611" y="481"/>
                  <a:pt x="1608" y="484"/>
                </a:cubicBezTo>
                <a:cubicBezTo>
                  <a:pt x="1601" y="487"/>
                  <a:pt x="1601" y="487"/>
                  <a:pt x="1601" y="487"/>
                </a:cubicBezTo>
                <a:cubicBezTo>
                  <a:pt x="1601" y="489"/>
                  <a:pt x="1601" y="489"/>
                  <a:pt x="1601" y="489"/>
                </a:cubicBezTo>
                <a:cubicBezTo>
                  <a:pt x="1593" y="488"/>
                  <a:pt x="1592" y="491"/>
                  <a:pt x="1584" y="494"/>
                </a:cubicBezTo>
                <a:cubicBezTo>
                  <a:pt x="1584" y="495"/>
                  <a:pt x="1584" y="495"/>
                  <a:pt x="1584" y="495"/>
                </a:cubicBezTo>
                <a:cubicBezTo>
                  <a:pt x="1582" y="494"/>
                  <a:pt x="1582" y="494"/>
                  <a:pt x="1582" y="494"/>
                </a:cubicBezTo>
                <a:cubicBezTo>
                  <a:pt x="1567" y="500"/>
                  <a:pt x="1567" y="500"/>
                  <a:pt x="1567" y="500"/>
                </a:cubicBezTo>
                <a:cubicBezTo>
                  <a:pt x="1557" y="503"/>
                  <a:pt x="1557" y="503"/>
                  <a:pt x="1557" y="503"/>
                </a:cubicBezTo>
                <a:cubicBezTo>
                  <a:pt x="1557" y="505"/>
                  <a:pt x="1557" y="505"/>
                  <a:pt x="1557" y="505"/>
                </a:cubicBezTo>
                <a:cubicBezTo>
                  <a:pt x="1557" y="504"/>
                  <a:pt x="1557" y="504"/>
                  <a:pt x="1557" y="504"/>
                </a:cubicBezTo>
                <a:cubicBezTo>
                  <a:pt x="1544" y="509"/>
                  <a:pt x="1544" y="509"/>
                  <a:pt x="1544" y="509"/>
                </a:cubicBezTo>
                <a:cubicBezTo>
                  <a:pt x="1541" y="512"/>
                  <a:pt x="1541" y="512"/>
                  <a:pt x="1541" y="512"/>
                </a:cubicBezTo>
                <a:cubicBezTo>
                  <a:pt x="1535" y="514"/>
                  <a:pt x="1535" y="514"/>
                  <a:pt x="1535" y="514"/>
                </a:cubicBezTo>
                <a:cubicBezTo>
                  <a:pt x="1535" y="512"/>
                  <a:pt x="1535" y="512"/>
                  <a:pt x="1535" y="512"/>
                </a:cubicBezTo>
                <a:cubicBezTo>
                  <a:pt x="1528" y="516"/>
                  <a:pt x="1528" y="516"/>
                  <a:pt x="1528" y="516"/>
                </a:cubicBezTo>
                <a:cubicBezTo>
                  <a:pt x="1526" y="515"/>
                  <a:pt x="1526" y="515"/>
                  <a:pt x="1526" y="515"/>
                </a:cubicBezTo>
                <a:cubicBezTo>
                  <a:pt x="1524" y="518"/>
                  <a:pt x="1524" y="518"/>
                  <a:pt x="1524" y="518"/>
                </a:cubicBezTo>
                <a:cubicBezTo>
                  <a:pt x="1518" y="516"/>
                  <a:pt x="1518" y="516"/>
                  <a:pt x="1518" y="516"/>
                </a:cubicBezTo>
                <a:cubicBezTo>
                  <a:pt x="1502" y="525"/>
                  <a:pt x="1502" y="525"/>
                  <a:pt x="1502" y="525"/>
                </a:cubicBezTo>
                <a:cubicBezTo>
                  <a:pt x="1499" y="525"/>
                  <a:pt x="1499" y="525"/>
                  <a:pt x="1499" y="525"/>
                </a:cubicBezTo>
                <a:cubicBezTo>
                  <a:pt x="1499" y="524"/>
                  <a:pt x="1499" y="524"/>
                  <a:pt x="1499" y="524"/>
                </a:cubicBezTo>
                <a:cubicBezTo>
                  <a:pt x="1499" y="524"/>
                  <a:pt x="1499" y="524"/>
                  <a:pt x="1499" y="524"/>
                </a:cubicBezTo>
                <a:cubicBezTo>
                  <a:pt x="1498" y="525"/>
                  <a:pt x="1498" y="525"/>
                  <a:pt x="1498" y="525"/>
                </a:cubicBezTo>
                <a:cubicBezTo>
                  <a:pt x="1499" y="528"/>
                  <a:pt x="1499" y="528"/>
                  <a:pt x="1499" y="528"/>
                </a:cubicBezTo>
                <a:cubicBezTo>
                  <a:pt x="1498" y="528"/>
                  <a:pt x="1498" y="528"/>
                  <a:pt x="1498" y="528"/>
                </a:cubicBezTo>
                <a:cubicBezTo>
                  <a:pt x="1499" y="531"/>
                  <a:pt x="1499" y="531"/>
                  <a:pt x="1499" y="531"/>
                </a:cubicBezTo>
                <a:cubicBezTo>
                  <a:pt x="1480" y="540"/>
                  <a:pt x="1480" y="540"/>
                  <a:pt x="1480" y="540"/>
                </a:cubicBezTo>
                <a:cubicBezTo>
                  <a:pt x="1470" y="545"/>
                  <a:pt x="1470" y="545"/>
                  <a:pt x="1470" y="545"/>
                </a:cubicBezTo>
                <a:cubicBezTo>
                  <a:pt x="1465" y="547"/>
                  <a:pt x="1465" y="547"/>
                  <a:pt x="1465" y="547"/>
                </a:cubicBezTo>
                <a:cubicBezTo>
                  <a:pt x="1465" y="548"/>
                  <a:pt x="1468" y="542"/>
                  <a:pt x="1464" y="550"/>
                </a:cubicBezTo>
                <a:cubicBezTo>
                  <a:pt x="1465" y="551"/>
                  <a:pt x="1465" y="551"/>
                  <a:pt x="1465" y="551"/>
                </a:cubicBezTo>
                <a:cubicBezTo>
                  <a:pt x="1466" y="550"/>
                  <a:pt x="1466" y="550"/>
                  <a:pt x="1466" y="550"/>
                </a:cubicBezTo>
                <a:cubicBezTo>
                  <a:pt x="1464" y="554"/>
                  <a:pt x="1464" y="554"/>
                  <a:pt x="1464" y="554"/>
                </a:cubicBezTo>
                <a:cubicBezTo>
                  <a:pt x="1465" y="554"/>
                  <a:pt x="1459" y="553"/>
                  <a:pt x="1466" y="554"/>
                </a:cubicBezTo>
                <a:cubicBezTo>
                  <a:pt x="1466" y="556"/>
                  <a:pt x="1466" y="556"/>
                  <a:pt x="1466" y="556"/>
                </a:cubicBezTo>
                <a:cubicBezTo>
                  <a:pt x="1465" y="556"/>
                  <a:pt x="1462" y="555"/>
                  <a:pt x="1464" y="558"/>
                </a:cubicBezTo>
                <a:cubicBezTo>
                  <a:pt x="1464" y="557"/>
                  <a:pt x="1463" y="558"/>
                  <a:pt x="1462" y="557"/>
                </a:cubicBezTo>
                <a:cubicBezTo>
                  <a:pt x="1464" y="556"/>
                  <a:pt x="1464" y="556"/>
                  <a:pt x="1464" y="556"/>
                </a:cubicBezTo>
                <a:cubicBezTo>
                  <a:pt x="1463" y="554"/>
                  <a:pt x="1463" y="554"/>
                  <a:pt x="1463" y="554"/>
                </a:cubicBezTo>
                <a:cubicBezTo>
                  <a:pt x="1457" y="552"/>
                  <a:pt x="1457" y="552"/>
                  <a:pt x="1457" y="552"/>
                </a:cubicBezTo>
                <a:cubicBezTo>
                  <a:pt x="1457" y="554"/>
                  <a:pt x="1457" y="554"/>
                  <a:pt x="1457" y="554"/>
                </a:cubicBezTo>
                <a:cubicBezTo>
                  <a:pt x="1451" y="554"/>
                  <a:pt x="1451" y="554"/>
                  <a:pt x="1451" y="554"/>
                </a:cubicBezTo>
                <a:cubicBezTo>
                  <a:pt x="1452" y="555"/>
                  <a:pt x="1452" y="555"/>
                  <a:pt x="1452" y="555"/>
                </a:cubicBezTo>
                <a:cubicBezTo>
                  <a:pt x="1450" y="555"/>
                  <a:pt x="1450" y="555"/>
                  <a:pt x="1450" y="555"/>
                </a:cubicBezTo>
                <a:cubicBezTo>
                  <a:pt x="1448" y="557"/>
                  <a:pt x="1448" y="557"/>
                  <a:pt x="1448" y="557"/>
                </a:cubicBezTo>
                <a:cubicBezTo>
                  <a:pt x="1452" y="561"/>
                  <a:pt x="1452" y="561"/>
                  <a:pt x="1452" y="561"/>
                </a:cubicBezTo>
                <a:cubicBezTo>
                  <a:pt x="1451" y="562"/>
                  <a:pt x="1451" y="562"/>
                  <a:pt x="1451" y="562"/>
                </a:cubicBezTo>
                <a:cubicBezTo>
                  <a:pt x="1450" y="559"/>
                  <a:pt x="1450" y="559"/>
                  <a:pt x="1450" y="559"/>
                </a:cubicBezTo>
                <a:cubicBezTo>
                  <a:pt x="1449" y="560"/>
                  <a:pt x="1449" y="560"/>
                  <a:pt x="1449" y="560"/>
                </a:cubicBezTo>
                <a:cubicBezTo>
                  <a:pt x="1444" y="563"/>
                  <a:pt x="1444" y="563"/>
                  <a:pt x="1444" y="563"/>
                </a:cubicBezTo>
                <a:cubicBezTo>
                  <a:pt x="1443" y="562"/>
                  <a:pt x="1443" y="562"/>
                  <a:pt x="1443" y="562"/>
                </a:cubicBezTo>
                <a:cubicBezTo>
                  <a:pt x="1441" y="564"/>
                  <a:pt x="1441" y="564"/>
                  <a:pt x="1441" y="564"/>
                </a:cubicBezTo>
                <a:cubicBezTo>
                  <a:pt x="1439" y="564"/>
                  <a:pt x="1439" y="564"/>
                  <a:pt x="1439" y="564"/>
                </a:cubicBezTo>
                <a:cubicBezTo>
                  <a:pt x="1440" y="563"/>
                  <a:pt x="1437" y="563"/>
                  <a:pt x="1439" y="562"/>
                </a:cubicBezTo>
                <a:cubicBezTo>
                  <a:pt x="1437" y="562"/>
                  <a:pt x="1437" y="562"/>
                  <a:pt x="1437" y="562"/>
                </a:cubicBezTo>
                <a:cubicBezTo>
                  <a:pt x="1435" y="564"/>
                  <a:pt x="1435" y="564"/>
                  <a:pt x="1435" y="564"/>
                </a:cubicBezTo>
                <a:cubicBezTo>
                  <a:pt x="1434" y="566"/>
                  <a:pt x="1434" y="566"/>
                  <a:pt x="1434" y="566"/>
                </a:cubicBezTo>
                <a:cubicBezTo>
                  <a:pt x="1433" y="566"/>
                  <a:pt x="1429" y="563"/>
                  <a:pt x="1430" y="567"/>
                </a:cubicBezTo>
                <a:cubicBezTo>
                  <a:pt x="1429" y="567"/>
                  <a:pt x="1439" y="564"/>
                  <a:pt x="1427" y="568"/>
                </a:cubicBezTo>
                <a:cubicBezTo>
                  <a:pt x="1425" y="567"/>
                  <a:pt x="1425" y="567"/>
                  <a:pt x="1425" y="567"/>
                </a:cubicBezTo>
                <a:cubicBezTo>
                  <a:pt x="1407" y="576"/>
                  <a:pt x="1407" y="576"/>
                  <a:pt x="1407" y="576"/>
                </a:cubicBezTo>
                <a:cubicBezTo>
                  <a:pt x="1398" y="580"/>
                  <a:pt x="1398" y="580"/>
                  <a:pt x="1398" y="580"/>
                </a:cubicBezTo>
                <a:cubicBezTo>
                  <a:pt x="1398" y="581"/>
                  <a:pt x="1398" y="581"/>
                  <a:pt x="1398" y="581"/>
                </a:cubicBezTo>
                <a:cubicBezTo>
                  <a:pt x="1393" y="583"/>
                  <a:pt x="1393" y="583"/>
                  <a:pt x="1393" y="583"/>
                </a:cubicBezTo>
                <a:cubicBezTo>
                  <a:pt x="1392" y="586"/>
                  <a:pt x="1392" y="586"/>
                  <a:pt x="1392" y="586"/>
                </a:cubicBezTo>
                <a:cubicBezTo>
                  <a:pt x="1395" y="587"/>
                  <a:pt x="1395" y="587"/>
                  <a:pt x="1395" y="587"/>
                </a:cubicBezTo>
                <a:cubicBezTo>
                  <a:pt x="1399" y="586"/>
                  <a:pt x="1397" y="586"/>
                  <a:pt x="1401" y="585"/>
                </a:cubicBezTo>
                <a:cubicBezTo>
                  <a:pt x="1402" y="585"/>
                  <a:pt x="1402" y="585"/>
                  <a:pt x="1402" y="585"/>
                </a:cubicBezTo>
                <a:cubicBezTo>
                  <a:pt x="1403" y="584"/>
                  <a:pt x="1403" y="584"/>
                  <a:pt x="1403" y="584"/>
                </a:cubicBezTo>
                <a:cubicBezTo>
                  <a:pt x="1402" y="584"/>
                  <a:pt x="1402" y="585"/>
                  <a:pt x="1401" y="584"/>
                </a:cubicBezTo>
                <a:cubicBezTo>
                  <a:pt x="1403" y="583"/>
                  <a:pt x="1403" y="583"/>
                  <a:pt x="1403" y="583"/>
                </a:cubicBezTo>
                <a:cubicBezTo>
                  <a:pt x="1402" y="582"/>
                  <a:pt x="1402" y="582"/>
                  <a:pt x="1402" y="582"/>
                </a:cubicBezTo>
                <a:cubicBezTo>
                  <a:pt x="1403" y="580"/>
                  <a:pt x="1388" y="585"/>
                  <a:pt x="1407" y="579"/>
                </a:cubicBezTo>
                <a:cubicBezTo>
                  <a:pt x="1408" y="580"/>
                  <a:pt x="1408" y="580"/>
                  <a:pt x="1408" y="580"/>
                </a:cubicBezTo>
                <a:cubicBezTo>
                  <a:pt x="1410" y="579"/>
                  <a:pt x="1410" y="579"/>
                  <a:pt x="1410" y="579"/>
                </a:cubicBezTo>
                <a:cubicBezTo>
                  <a:pt x="1409" y="578"/>
                  <a:pt x="1409" y="578"/>
                  <a:pt x="1409" y="578"/>
                </a:cubicBezTo>
                <a:cubicBezTo>
                  <a:pt x="1411" y="578"/>
                  <a:pt x="1411" y="578"/>
                  <a:pt x="1411" y="578"/>
                </a:cubicBezTo>
                <a:cubicBezTo>
                  <a:pt x="1410" y="580"/>
                  <a:pt x="1403" y="572"/>
                  <a:pt x="1407" y="584"/>
                </a:cubicBezTo>
                <a:cubicBezTo>
                  <a:pt x="1417" y="582"/>
                  <a:pt x="1417" y="582"/>
                  <a:pt x="1417" y="582"/>
                </a:cubicBezTo>
                <a:cubicBezTo>
                  <a:pt x="1420" y="580"/>
                  <a:pt x="1420" y="580"/>
                  <a:pt x="1420" y="580"/>
                </a:cubicBezTo>
                <a:cubicBezTo>
                  <a:pt x="1419" y="580"/>
                  <a:pt x="1417" y="578"/>
                  <a:pt x="1417" y="579"/>
                </a:cubicBezTo>
                <a:cubicBezTo>
                  <a:pt x="1417" y="579"/>
                  <a:pt x="1417" y="579"/>
                  <a:pt x="1417" y="579"/>
                </a:cubicBezTo>
                <a:cubicBezTo>
                  <a:pt x="1418" y="576"/>
                  <a:pt x="1418" y="576"/>
                  <a:pt x="1418" y="576"/>
                </a:cubicBezTo>
                <a:cubicBezTo>
                  <a:pt x="1418" y="575"/>
                  <a:pt x="1414" y="576"/>
                  <a:pt x="1417" y="573"/>
                </a:cubicBezTo>
                <a:cubicBezTo>
                  <a:pt x="1419" y="572"/>
                  <a:pt x="1419" y="572"/>
                  <a:pt x="1419" y="572"/>
                </a:cubicBezTo>
                <a:cubicBezTo>
                  <a:pt x="1420" y="573"/>
                  <a:pt x="1420" y="573"/>
                  <a:pt x="1420" y="573"/>
                </a:cubicBezTo>
                <a:cubicBezTo>
                  <a:pt x="1419" y="573"/>
                  <a:pt x="1424" y="568"/>
                  <a:pt x="1419" y="575"/>
                </a:cubicBezTo>
                <a:cubicBezTo>
                  <a:pt x="1421" y="576"/>
                  <a:pt x="1421" y="576"/>
                  <a:pt x="1421" y="576"/>
                </a:cubicBezTo>
                <a:cubicBezTo>
                  <a:pt x="1423" y="576"/>
                  <a:pt x="1423" y="576"/>
                  <a:pt x="1423" y="576"/>
                </a:cubicBezTo>
                <a:cubicBezTo>
                  <a:pt x="1420" y="577"/>
                  <a:pt x="1420" y="577"/>
                  <a:pt x="1420" y="577"/>
                </a:cubicBezTo>
                <a:cubicBezTo>
                  <a:pt x="1420" y="579"/>
                  <a:pt x="1420" y="579"/>
                  <a:pt x="1420" y="579"/>
                </a:cubicBezTo>
                <a:cubicBezTo>
                  <a:pt x="1423" y="580"/>
                  <a:pt x="1427" y="578"/>
                  <a:pt x="1428" y="579"/>
                </a:cubicBezTo>
                <a:cubicBezTo>
                  <a:pt x="1434" y="575"/>
                  <a:pt x="1434" y="575"/>
                  <a:pt x="1434" y="575"/>
                </a:cubicBezTo>
                <a:cubicBezTo>
                  <a:pt x="1435" y="575"/>
                  <a:pt x="1435" y="575"/>
                  <a:pt x="1435" y="575"/>
                </a:cubicBezTo>
                <a:cubicBezTo>
                  <a:pt x="1438" y="572"/>
                  <a:pt x="1438" y="572"/>
                  <a:pt x="1438" y="572"/>
                </a:cubicBezTo>
                <a:cubicBezTo>
                  <a:pt x="1438" y="572"/>
                  <a:pt x="1441" y="574"/>
                  <a:pt x="1437" y="572"/>
                </a:cubicBezTo>
                <a:cubicBezTo>
                  <a:pt x="1440" y="570"/>
                  <a:pt x="1440" y="570"/>
                  <a:pt x="1440" y="570"/>
                </a:cubicBezTo>
                <a:cubicBezTo>
                  <a:pt x="1444" y="573"/>
                  <a:pt x="1444" y="573"/>
                  <a:pt x="1444" y="573"/>
                </a:cubicBezTo>
                <a:cubicBezTo>
                  <a:pt x="1446" y="573"/>
                  <a:pt x="1446" y="573"/>
                  <a:pt x="1446" y="573"/>
                </a:cubicBezTo>
                <a:cubicBezTo>
                  <a:pt x="1446" y="572"/>
                  <a:pt x="1436" y="575"/>
                  <a:pt x="1447" y="569"/>
                </a:cubicBezTo>
                <a:cubicBezTo>
                  <a:pt x="1448" y="570"/>
                  <a:pt x="1448" y="570"/>
                  <a:pt x="1448" y="570"/>
                </a:cubicBezTo>
                <a:cubicBezTo>
                  <a:pt x="1449" y="568"/>
                  <a:pt x="1449" y="568"/>
                  <a:pt x="1449" y="568"/>
                </a:cubicBezTo>
                <a:cubicBezTo>
                  <a:pt x="1451" y="568"/>
                  <a:pt x="1451" y="568"/>
                  <a:pt x="1451" y="568"/>
                </a:cubicBezTo>
                <a:cubicBezTo>
                  <a:pt x="1450" y="571"/>
                  <a:pt x="1450" y="571"/>
                  <a:pt x="1450" y="571"/>
                </a:cubicBezTo>
                <a:cubicBezTo>
                  <a:pt x="1449" y="570"/>
                  <a:pt x="1453" y="571"/>
                  <a:pt x="1448" y="572"/>
                </a:cubicBezTo>
                <a:cubicBezTo>
                  <a:pt x="1451" y="576"/>
                  <a:pt x="1452" y="568"/>
                  <a:pt x="1456" y="571"/>
                </a:cubicBezTo>
                <a:cubicBezTo>
                  <a:pt x="1457" y="570"/>
                  <a:pt x="1457" y="570"/>
                  <a:pt x="1457" y="570"/>
                </a:cubicBezTo>
                <a:cubicBezTo>
                  <a:pt x="1463" y="569"/>
                  <a:pt x="1463" y="569"/>
                  <a:pt x="1463" y="569"/>
                </a:cubicBezTo>
                <a:cubicBezTo>
                  <a:pt x="1464" y="564"/>
                  <a:pt x="1464" y="564"/>
                  <a:pt x="1464" y="564"/>
                </a:cubicBezTo>
                <a:cubicBezTo>
                  <a:pt x="1465" y="562"/>
                  <a:pt x="1469" y="567"/>
                  <a:pt x="1469" y="563"/>
                </a:cubicBezTo>
                <a:cubicBezTo>
                  <a:pt x="1471" y="561"/>
                  <a:pt x="1471" y="561"/>
                  <a:pt x="1471" y="561"/>
                </a:cubicBezTo>
                <a:cubicBezTo>
                  <a:pt x="1472" y="562"/>
                  <a:pt x="1472" y="562"/>
                  <a:pt x="1472" y="562"/>
                </a:cubicBezTo>
                <a:cubicBezTo>
                  <a:pt x="1475" y="561"/>
                  <a:pt x="1475" y="561"/>
                  <a:pt x="1475" y="561"/>
                </a:cubicBezTo>
                <a:cubicBezTo>
                  <a:pt x="1476" y="564"/>
                  <a:pt x="1476" y="564"/>
                  <a:pt x="1476" y="564"/>
                </a:cubicBezTo>
                <a:cubicBezTo>
                  <a:pt x="1485" y="563"/>
                  <a:pt x="1485" y="563"/>
                  <a:pt x="1485" y="563"/>
                </a:cubicBezTo>
                <a:cubicBezTo>
                  <a:pt x="1488" y="559"/>
                  <a:pt x="1488" y="559"/>
                  <a:pt x="1488" y="559"/>
                </a:cubicBezTo>
                <a:cubicBezTo>
                  <a:pt x="1491" y="558"/>
                  <a:pt x="1491" y="558"/>
                  <a:pt x="1491" y="558"/>
                </a:cubicBezTo>
                <a:cubicBezTo>
                  <a:pt x="1492" y="559"/>
                  <a:pt x="1492" y="559"/>
                  <a:pt x="1492" y="559"/>
                </a:cubicBezTo>
                <a:cubicBezTo>
                  <a:pt x="1498" y="557"/>
                  <a:pt x="1498" y="557"/>
                  <a:pt x="1498" y="557"/>
                </a:cubicBezTo>
                <a:cubicBezTo>
                  <a:pt x="1499" y="556"/>
                  <a:pt x="1484" y="556"/>
                  <a:pt x="1502" y="560"/>
                </a:cubicBezTo>
                <a:cubicBezTo>
                  <a:pt x="1502" y="555"/>
                  <a:pt x="1502" y="555"/>
                  <a:pt x="1502" y="555"/>
                </a:cubicBezTo>
                <a:cubicBezTo>
                  <a:pt x="1509" y="555"/>
                  <a:pt x="1509" y="555"/>
                  <a:pt x="1509" y="555"/>
                </a:cubicBezTo>
                <a:cubicBezTo>
                  <a:pt x="1512" y="553"/>
                  <a:pt x="1512" y="553"/>
                  <a:pt x="1512" y="553"/>
                </a:cubicBezTo>
                <a:cubicBezTo>
                  <a:pt x="1513" y="554"/>
                  <a:pt x="1513" y="554"/>
                  <a:pt x="1513" y="554"/>
                </a:cubicBezTo>
                <a:cubicBezTo>
                  <a:pt x="1516" y="553"/>
                  <a:pt x="1516" y="553"/>
                  <a:pt x="1516" y="553"/>
                </a:cubicBezTo>
                <a:cubicBezTo>
                  <a:pt x="1517" y="551"/>
                  <a:pt x="1517" y="551"/>
                  <a:pt x="1517" y="551"/>
                </a:cubicBezTo>
                <a:cubicBezTo>
                  <a:pt x="1514" y="550"/>
                  <a:pt x="1514" y="550"/>
                  <a:pt x="1514" y="550"/>
                </a:cubicBezTo>
                <a:cubicBezTo>
                  <a:pt x="1512" y="552"/>
                  <a:pt x="1512" y="552"/>
                  <a:pt x="1512" y="552"/>
                </a:cubicBezTo>
                <a:cubicBezTo>
                  <a:pt x="1512" y="550"/>
                  <a:pt x="1512" y="550"/>
                  <a:pt x="1512" y="550"/>
                </a:cubicBezTo>
                <a:cubicBezTo>
                  <a:pt x="1516" y="550"/>
                  <a:pt x="1516" y="550"/>
                  <a:pt x="1516" y="550"/>
                </a:cubicBezTo>
                <a:cubicBezTo>
                  <a:pt x="1520" y="551"/>
                  <a:pt x="1520" y="551"/>
                  <a:pt x="1520" y="551"/>
                </a:cubicBezTo>
                <a:cubicBezTo>
                  <a:pt x="1522" y="548"/>
                  <a:pt x="1522" y="548"/>
                  <a:pt x="1522" y="548"/>
                </a:cubicBezTo>
                <a:cubicBezTo>
                  <a:pt x="1525" y="549"/>
                  <a:pt x="1525" y="549"/>
                  <a:pt x="1525" y="549"/>
                </a:cubicBezTo>
                <a:cubicBezTo>
                  <a:pt x="1526" y="549"/>
                  <a:pt x="1526" y="549"/>
                  <a:pt x="1526" y="549"/>
                </a:cubicBezTo>
                <a:cubicBezTo>
                  <a:pt x="1526" y="549"/>
                  <a:pt x="1515" y="552"/>
                  <a:pt x="1527" y="545"/>
                </a:cubicBezTo>
                <a:cubicBezTo>
                  <a:pt x="1527" y="545"/>
                  <a:pt x="1522" y="544"/>
                  <a:pt x="1527" y="547"/>
                </a:cubicBezTo>
                <a:cubicBezTo>
                  <a:pt x="1534" y="544"/>
                  <a:pt x="1534" y="544"/>
                  <a:pt x="1534" y="544"/>
                </a:cubicBezTo>
                <a:cubicBezTo>
                  <a:pt x="1534" y="544"/>
                  <a:pt x="1534" y="544"/>
                  <a:pt x="1534" y="544"/>
                </a:cubicBezTo>
                <a:cubicBezTo>
                  <a:pt x="1537" y="541"/>
                  <a:pt x="1537" y="541"/>
                  <a:pt x="1537" y="541"/>
                </a:cubicBezTo>
                <a:cubicBezTo>
                  <a:pt x="1538" y="542"/>
                  <a:pt x="1538" y="542"/>
                  <a:pt x="1538" y="542"/>
                </a:cubicBezTo>
                <a:cubicBezTo>
                  <a:pt x="1539" y="540"/>
                  <a:pt x="1539" y="540"/>
                  <a:pt x="1539" y="540"/>
                </a:cubicBezTo>
                <a:cubicBezTo>
                  <a:pt x="1543" y="544"/>
                  <a:pt x="1543" y="544"/>
                  <a:pt x="1543" y="544"/>
                </a:cubicBezTo>
                <a:cubicBezTo>
                  <a:pt x="1549" y="541"/>
                  <a:pt x="1549" y="541"/>
                  <a:pt x="1549" y="541"/>
                </a:cubicBezTo>
                <a:cubicBezTo>
                  <a:pt x="1549" y="539"/>
                  <a:pt x="1549" y="539"/>
                  <a:pt x="1549" y="539"/>
                </a:cubicBezTo>
                <a:cubicBezTo>
                  <a:pt x="1554" y="539"/>
                  <a:pt x="1554" y="539"/>
                  <a:pt x="1554" y="539"/>
                </a:cubicBezTo>
                <a:cubicBezTo>
                  <a:pt x="1554" y="538"/>
                  <a:pt x="1554" y="538"/>
                  <a:pt x="1554" y="538"/>
                </a:cubicBezTo>
                <a:cubicBezTo>
                  <a:pt x="1554" y="538"/>
                  <a:pt x="1556" y="537"/>
                  <a:pt x="1555" y="539"/>
                </a:cubicBezTo>
                <a:cubicBezTo>
                  <a:pt x="1558" y="536"/>
                  <a:pt x="1558" y="536"/>
                  <a:pt x="1558" y="536"/>
                </a:cubicBezTo>
                <a:cubicBezTo>
                  <a:pt x="1563" y="536"/>
                  <a:pt x="1563" y="536"/>
                  <a:pt x="1563" y="536"/>
                </a:cubicBezTo>
                <a:cubicBezTo>
                  <a:pt x="1566" y="539"/>
                  <a:pt x="1568" y="534"/>
                  <a:pt x="1569" y="535"/>
                </a:cubicBezTo>
                <a:cubicBezTo>
                  <a:pt x="1569" y="532"/>
                  <a:pt x="1572" y="537"/>
                  <a:pt x="1569" y="532"/>
                </a:cubicBezTo>
                <a:cubicBezTo>
                  <a:pt x="1572" y="532"/>
                  <a:pt x="1572" y="532"/>
                  <a:pt x="1572" y="532"/>
                </a:cubicBezTo>
                <a:cubicBezTo>
                  <a:pt x="1569" y="529"/>
                  <a:pt x="1569" y="529"/>
                  <a:pt x="1569" y="529"/>
                </a:cubicBezTo>
                <a:cubicBezTo>
                  <a:pt x="1575" y="529"/>
                  <a:pt x="1575" y="529"/>
                  <a:pt x="1575" y="529"/>
                </a:cubicBezTo>
                <a:cubicBezTo>
                  <a:pt x="1575" y="526"/>
                  <a:pt x="1575" y="526"/>
                  <a:pt x="1575" y="526"/>
                </a:cubicBezTo>
                <a:cubicBezTo>
                  <a:pt x="1576" y="526"/>
                  <a:pt x="1576" y="527"/>
                  <a:pt x="1577" y="526"/>
                </a:cubicBezTo>
                <a:cubicBezTo>
                  <a:pt x="1577" y="525"/>
                  <a:pt x="1577" y="525"/>
                  <a:pt x="1577" y="525"/>
                </a:cubicBezTo>
                <a:cubicBezTo>
                  <a:pt x="1572" y="525"/>
                  <a:pt x="1572" y="525"/>
                  <a:pt x="1572" y="525"/>
                </a:cubicBezTo>
                <a:cubicBezTo>
                  <a:pt x="1568" y="529"/>
                  <a:pt x="1568" y="529"/>
                  <a:pt x="1568" y="529"/>
                </a:cubicBezTo>
                <a:cubicBezTo>
                  <a:pt x="1568" y="531"/>
                  <a:pt x="1568" y="531"/>
                  <a:pt x="1568" y="531"/>
                </a:cubicBezTo>
                <a:cubicBezTo>
                  <a:pt x="1563" y="532"/>
                  <a:pt x="1563" y="532"/>
                  <a:pt x="1563" y="532"/>
                </a:cubicBezTo>
                <a:cubicBezTo>
                  <a:pt x="1559" y="531"/>
                  <a:pt x="1559" y="531"/>
                  <a:pt x="1559" y="531"/>
                </a:cubicBezTo>
                <a:cubicBezTo>
                  <a:pt x="1556" y="533"/>
                  <a:pt x="1556" y="533"/>
                  <a:pt x="1556" y="533"/>
                </a:cubicBezTo>
                <a:cubicBezTo>
                  <a:pt x="1557" y="533"/>
                  <a:pt x="1559" y="531"/>
                  <a:pt x="1561" y="535"/>
                </a:cubicBezTo>
                <a:cubicBezTo>
                  <a:pt x="1556" y="535"/>
                  <a:pt x="1556" y="535"/>
                  <a:pt x="1556" y="535"/>
                </a:cubicBezTo>
                <a:cubicBezTo>
                  <a:pt x="1550" y="538"/>
                  <a:pt x="1550" y="538"/>
                  <a:pt x="1550" y="538"/>
                </a:cubicBezTo>
                <a:cubicBezTo>
                  <a:pt x="1548" y="537"/>
                  <a:pt x="1548" y="537"/>
                  <a:pt x="1548" y="537"/>
                </a:cubicBezTo>
                <a:cubicBezTo>
                  <a:pt x="1548" y="540"/>
                  <a:pt x="1548" y="540"/>
                  <a:pt x="1548" y="540"/>
                </a:cubicBezTo>
                <a:cubicBezTo>
                  <a:pt x="1546" y="540"/>
                  <a:pt x="1546" y="540"/>
                  <a:pt x="1546" y="540"/>
                </a:cubicBezTo>
                <a:cubicBezTo>
                  <a:pt x="1546" y="538"/>
                  <a:pt x="1546" y="538"/>
                  <a:pt x="1546" y="538"/>
                </a:cubicBezTo>
                <a:cubicBezTo>
                  <a:pt x="1543" y="538"/>
                  <a:pt x="1543" y="538"/>
                  <a:pt x="1543" y="538"/>
                </a:cubicBezTo>
                <a:cubicBezTo>
                  <a:pt x="1544" y="534"/>
                  <a:pt x="1544" y="534"/>
                  <a:pt x="1544" y="534"/>
                </a:cubicBezTo>
                <a:cubicBezTo>
                  <a:pt x="1545" y="536"/>
                  <a:pt x="1545" y="536"/>
                  <a:pt x="1545" y="536"/>
                </a:cubicBezTo>
                <a:cubicBezTo>
                  <a:pt x="1549" y="536"/>
                  <a:pt x="1549" y="536"/>
                  <a:pt x="1549" y="536"/>
                </a:cubicBezTo>
                <a:cubicBezTo>
                  <a:pt x="1549" y="534"/>
                  <a:pt x="1549" y="534"/>
                  <a:pt x="1549" y="534"/>
                </a:cubicBezTo>
                <a:cubicBezTo>
                  <a:pt x="1545" y="534"/>
                  <a:pt x="1545" y="534"/>
                  <a:pt x="1545" y="534"/>
                </a:cubicBezTo>
                <a:cubicBezTo>
                  <a:pt x="1546" y="532"/>
                  <a:pt x="1546" y="532"/>
                  <a:pt x="1546" y="532"/>
                </a:cubicBezTo>
                <a:cubicBezTo>
                  <a:pt x="1546" y="532"/>
                  <a:pt x="1546" y="532"/>
                  <a:pt x="1546" y="532"/>
                </a:cubicBezTo>
                <a:cubicBezTo>
                  <a:pt x="1555" y="528"/>
                  <a:pt x="1555" y="528"/>
                  <a:pt x="1555" y="528"/>
                </a:cubicBezTo>
                <a:cubicBezTo>
                  <a:pt x="1556" y="529"/>
                  <a:pt x="1556" y="529"/>
                  <a:pt x="1556" y="529"/>
                </a:cubicBezTo>
                <a:cubicBezTo>
                  <a:pt x="1561" y="525"/>
                  <a:pt x="1561" y="525"/>
                  <a:pt x="1561" y="525"/>
                </a:cubicBezTo>
                <a:cubicBezTo>
                  <a:pt x="1565" y="525"/>
                  <a:pt x="1565" y="525"/>
                  <a:pt x="1565" y="525"/>
                </a:cubicBezTo>
                <a:cubicBezTo>
                  <a:pt x="1564" y="525"/>
                  <a:pt x="1564" y="525"/>
                  <a:pt x="1564" y="525"/>
                </a:cubicBezTo>
                <a:cubicBezTo>
                  <a:pt x="1567" y="526"/>
                  <a:pt x="1567" y="526"/>
                  <a:pt x="1567" y="526"/>
                </a:cubicBezTo>
                <a:cubicBezTo>
                  <a:pt x="1571" y="525"/>
                  <a:pt x="1571" y="525"/>
                  <a:pt x="1571" y="525"/>
                </a:cubicBezTo>
                <a:cubicBezTo>
                  <a:pt x="1571" y="523"/>
                  <a:pt x="1571" y="523"/>
                  <a:pt x="1571" y="523"/>
                </a:cubicBezTo>
                <a:cubicBezTo>
                  <a:pt x="1573" y="523"/>
                  <a:pt x="1573" y="523"/>
                  <a:pt x="1573" y="523"/>
                </a:cubicBezTo>
                <a:cubicBezTo>
                  <a:pt x="1575" y="522"/>
                  <a:pt x="1575" y="522"/>
                  <a:pt x="1575" y="522"/>
                </a:cubicBezTo>
                <a:cubicBezTo>
                  <a:pt x="1573" y="521"/>
                  <a:pt x="1573" y="521"/>
                  <a:pt x="1573" y="521"/>
                </a:cubicBezTo>
                <a:cubicBezTo>
                  <a:pt x="1576" y="520"/>
                  <a:pt x="1576" y="520"/>
                  <a:pt x="1576" y="520"/>
                </a:cubicBezTo>
                <a:cubicBezTo>
                  <a:pt x="1578" y="516"/>
                  <a:pt x="1578" y="516"/>
                  <a:pt x="1578" y="516"/>
                </a:cubicBezTo>
                <a:cubicBezTo>
                  <a:pt x="1582" y="516"/>
                  <a:pt x="1582" y="516"/>
                  <a:pt x="1582" y="516"/>
                </a:cubicBezTo>
                <a:cubicBezTo>
                  <a:pt x="1584" y="514"/>
                  <a:pt x="1584" y="514"/>
                  <a:pt x="1584" y="514"/>
                </a:cubicBezTo>
                <a:cubicBezTo>
                  <a:pt x="1585" y="516"/>
                  <a:pt x="1585" y="516"/>
                  <a:pt x="1585" y="516"/>
                </a:cubicBezTo>
                <a:cubicBezTo>
                  <a:pt x="1586" y="515"/>
                  <a:pt x="1586" y="515"/>
                  <a:pt x="1586" y="515"/>
                </a:cubicBezTo>
                <a:cubicBezTo>
                  <a:pt x="1585" y="520"/>
                  <a:pt x="1585" y="520"/>
                  <a:pt x="1585" y="520"/>
                </a:cubicBezTo>
                <a:cubicBezTo>
                  <a:pt x="1585" y="520"/>
                  <a:pt x="1585" y="520"/>
                  <a:pt x="1585" y="520"/>
                </a:cubicBezTo>
                <a:cubicBezTo>
                  <a:pt x="1585" y="518"/>
                  <a:pt x="1579" y="522"/>
                  <a:pt x="1583" y="517"/>
                </a:cubicBezTo>
                <a:cubicBezTo>
                  <a:pt x="1582" y="520"/>
                  <a:pt x="1582" y="520"/>
                  <a:pt x="1582" y="520"/>
                </a:cubicBezTo>
                <a:cubicBezTo>
                  <a:pt x="1577" y="521"/>
                  <a:pt x="1577" y="521"/>
                  <a:pt x="1577" y="521"/>
                </a:cubicBezTo>
                <a:cubicBezTo>
                  <a:pt x="1578" y="525"/>
                  <a:pt x="1578" y="525"/>
                  <a:pt x="1578" y="525"/>
                </a:cubicBezTo>
                <a:cubicBezTo>
                  <a:pt x="1581" y="525"/>
                  <a:pt x="1581" y="525"/>
                  <a:pt x="1581" y="525"/>
                </a:cubicBezTo>
                <a:cubicBezTo>
                  <a:pt x="1581" y="523"/>
                  <a:pt x="1583" y="527"/>
                  <a:pt x="1582" y="523"/>
                </a:cubicBezTo>
                <a:cubicBezTo>
                  <a:pt x="1583" y="525"/>
                  <a:pt x="1583" y="525"/>
                  <a:pt x="1583" y="525"/>
                </a:cubicBezTo>
                <a:cubicBezTo>
                  <a:pt x="1584" y="524"/>
                  <a:pt x="1593" y="529"/>
                  <a:pt x="1590" y="522"/>
                </a:cubicBezTo>
                <a:cubicBezTo>
                  <a:pt x="1593" y="520"/>
                  <a:pt x="1593" y="520"/>
                  <a:pt x="1593" y="520"/>
                </a:cubicBezTo>
                <a:cubicBezTo>
                  <a:pt x="1600" y="517"/>
                  <a:pt x="1600" y="517"/>
                  <a:pt x="1600" y="517"/>
                </a:cubicBezTo>
                <a:cubicBezTo>
                  <a:pt x="1599" y="515"/>
                  <a:pt x="1599" y="515"/>
                  <a:pt x="1599" y="515"/>
                </a:cubicBezTo>
                <a:cubicBezTo>
                  <a:pt x="1601" y="515"/>
                  <a:pt x="1601" y="515"/>
                  <a:pt x="1601" y="515"/>
                </a:cubicBezTo>
                <a:cubicBezTo>
                  <a:pt x="1600" y="517"/>
                  <a:pt x="1600" y="517"/>
                  <a:pt x="1600" y="517"/>
                </a:cubicBezTo>
                <a:cubicBezTo>
                  <a:pt x="1600" y="519"/>
                  <a:pt x="1600" y="519"/>
                  <a:pt x="1600" y="519"/>
                </a:cubicBezTo>
                <a:cubicBezTo>
                  <a:pt x="1594" y="522"/>
                  <a:pt x="1594" y="522"/>
                  <a:pt x="1594" y="522"/>
                </a:cubicBezTo>
                <a:cubicBezTo>
                  <a:pt x="1592" y="522"/>
                  <a:pt x="1597" y="520"/>
                  <a:pt x="1591" y="521"/>
                </a:cubicBezTo>
                <a:cubicBezTo>
                  <a:pt x="1588" y="525"/>
                  <a:pt x="1588" y="525"/>
                  <a:pt x="1588" y="525"/>
                </a:cubicBezTo>
                <a:cubicBezTo>
                  <a:pt x="1583" y="527"/>
                  <a:pt x="1619" y="508"/>
                  <a:pt x="1572" y="534"/>
                </a:cubicBezTo>
                <a:cubicBezTo>
                  <a:pt x="1563" y="539"/>
                  <a:pt x="1563" y="539"/>
                  <a:pt x="1563" y="539"/>
                </a:cubicBezTo>
                <a:cubicBezTo>
                  <a:pt x="1562" y="537"/>
                  <a:pt x="1562" y="537"/>
                  <a:pt x="1562" y="537"/>
                </a:cubicBezTo>
                <a:cubicBezTo>
                  <a:pt x="1555" y="545"/>
                  <a:pt x="1555" y="545"/>
                  <a:pt x="1555" y="545"/>
                </a:cubicBezTo>
                <a:cubicBezTo>
                  <a:pt x="1552" y="546"/>
                  <a:pt x="1552" y="546"/>
                  <a:pt x="1552" y="546"/>
                </a:cubicBezTo>
                <a:cubicBezTo>
                  <a:pt x="1552" y="545"/>
                  <a:pt x="1552" y="545"/>
                  <a:pt x="1552" y="545"/>
                </a:cubicBezTo>
                <a:cubicBezTo>
                  <a:pt x="1543" y="549"/>
                  <a:pt x="1543" y="549"/>
                  <a:pt x="1543" y="549"/>
                </a:cubicBezTo>
                <a:cubicBezTo>
                  <a:pt x="1543" y="549"/>
                  <a:pt x="1546" y="550"/>
                  <a:pt x="1542" y="550"/>
                </a:cubicBezTo>
                <a:cubicBezTo>
                  <a:pt x="1544" y="553"/>
                  <a:pt x="1550" y="546"/>
                  <a:pt x="1561" y="547"/>
                </a:cubicBezTo>
                <a:cubicBezTo>
                  <a:pt x="1559" y="547"/>
                  <a:pt x="1559" y="545"/>
                  <a:pt x="1561" y="545"/>
                </a:cubicBezTo>
                <a:cubicBezTo>
                  <a:pt x="1561" y="546"/>
                  <a:pt x="1561" y="546"/>
                  <a:pt x="1561" y="546"/>
                </a:cubicBezTo>
                <a:cubicBezTo>
                  <a:pt x="1557" y="546"/>
                  <a:pt x="1564" y="551"/>
                  <a:pt x="1564" y="543"/>
                </a:cubicBezTo>
                <a:cubicBezTo>
                  <a:pt x="1564" y="544"/>
                  <a:pt x="1564" y="544"/>
                  <a:pt x="1564" y="544"/>
                </a:cubicBezTo>
                <a:cubicBezTo>
                  <a:pt x="1566" y="543"/>
                  <a:pt x="1566" y="543"/>
                  <a:pt x="1566" y="543"/>
                </a:cubicBezTo>
                <a:cubicBezTo>
                  <a:pt x="1572" y="542"/>
                  <a:pt x="1572" y="542"/>
                  <a:pt x="1572" y="542"/>
                </a:cubicBezTo>
                <a:cubicBezTo>
                  <a:pt x="1569" y="544"/>
                  <a:pt x="1569" y="544"/>
                  <a:pt x="1569" y="544"/>
                </a:cubicBezTo>
                <a:cubicBezTo>
                  <a:pt x="1577" y="546"/>
                  <a:pt x="1577" y="546"/>
                  <a:pt x="1577" y="546"/>
                </a:cubicBezTo>
                <a:cubicBezTo>
                  <a:pt x="1578" y="545"/>
                  <a:pt x="1578" y="545"/>
                  <a:pt x="1578" y="545"/>
                </a:cubicBezTo>
                <a:cubicBezTo>
                  <a:pt x="1578" y="547"/>
                  <a:pt x="1578" y="547"/>
                  <a:pt x="1578" y="547"/>
                </a:cubicBezTo>
                <a:cubicBezTo>
                  <a:pt x="1579" y="547"/>
                  <a:pt x="1580" y="549"/>
                  <a:pt x="1581" y="547"/>
                </a:cubicBezTo>
                <a:cubicBezTo>
                  <a:pt x="1581" y="545"/>
                  <a:pt x="1581" y="545"/>
                  <a:pt x="1581" y="545"/>
                </a:cubicBezTo>
                <a:cubicBezTo>
                  <a:pt x="1584" y="543"/>
                  <a:pt x="1584" y="543"/>
                  <a:pt x="1584" y="543"/>
                </a:cubicBezTo>
                <a:cubicBezTo>
                  <a:pt x="1583" y="546"/>
                  <a:pt x="1583" y="546"/>
                  <a:pt x="1583" y="546"/>
                </a:cubicBezTo>
                <a:cubicBezTo>
                  <a:pt x="1588" y="546"/>
                  <a:pt x="1588" y="546"/>
                  <a:pt x="1588" y="546"/>
                </a:cubicBezTo>
                <a:cubicBezTo>
                  <a:pt x="1590" y="543"/>
                  <a:pt x="1590" y="543"/>
                  <a:pt x="1590" y="543"/>
                </a:cubicBezTo>
                <a:cubicBezTo>
                  <a:pt x="1591" y="543"/>
                  <a:pt x="1592" y="543"/>
                  <a:pt x="1593" y="543"/>
                </a:cubicBezTo>
                <a:cubicBezTo>
                  <a:pt x="1589" y="542"/>
                  <a:pt x="1589" y="542"/>
                  <a:pt x="1589" y="542"/>
                </a:cubicBezTo>
                <a:cubicBezTo>
                  <a:pt x="1588" y="542"/>
                  <a:pt x="1588" y="542"/>
                  <a:pt x="1588" y="542"/>
                </a:cubicBezTo>
                <a:cubicBezTo>
                  <a:pt x="1589" y="541"/>
                  <a:pt x="1589" y="541"/>
                  <a:pt x="1589" y="541"/>
                </a:cubicBezTo>
                <a:cubicBezTo>
                  <a:pt x="1587" y="540"/>
                  <a:pt x="1587" y="540"/>
                  <a:pt x="1587" y="540"/>
                </a:cubicBezTo>
                <a:cubicBezTo>
                  <a:pt x="1587" y="536"/>
                  <a:pt x="1587" y="536"/>
                  <a:pt x="1587" y="536"/>
                </a:cubicBezTo>
                <a:cubicBezTo>
                  <a:pt x="1590" y="537"/>
                  <a:pt x="1590" y="537"/>
                  <a:pt x="1590" y="537"/>
                </a:cubicBezTo>
                <a:cubicBezTo>
                  <a:pt x="1590" y="540"/>
                  <a:pt x="1590" y="540"/>
                  <a:pt x="1590" y="540"/>
                </a:cubicBezTo>
                <a:cubicBezTo>
                  <a:pt x="1594" y="539"/>
                  <a:pt x="1594" y="539"/>
                  <a:pt x="1594" y="539"/>
                </a:cubicBezTo>
                <a:cubicBezTo>
                  <a:pt x="1594" y="535"/>
                  <a:pt x="1594" y="535"/>
                  <a:pt x="1594" y="535"/>
                </a:cubicBezTo>
                <a:cubicBezTo>
                  <a:pt x="1597" y="535"/>
                  <a:pt x="1598" y="532"/>
                  <a:pt x="1601" y="535"/>
                </a:cubicBezTo>
                <a:cubicBezTo>
                  <a:pt x="1603" y="535"/>
                  <a:pt x="1604" y="531"/>
                  <a:pt x="1605" y="535"/>
                </a:cubicBezTo>
                <a:cubicBezTo>
                  <a:pt x="1603" y="538"/>
                  <a:pt x="1603" y="538"/>
                  <a:pt x="1603" y="538"/>
                </a:cubicBezTo>
                <a:cubicBezTo>
                  <a:pt x="1605" y="539"/>
                  <a:pt x="1605" y="539"/>
                  <a:pt x="1605" y="539"/>
                </a:cubicBezTo>
                <a:cubicBezTo>
                  <a:pt x="1614" y="535"/>
                  <a:pt x="1614" y="535"/>
                  <a:pt x="1614" y="535"/>
                </a:cubicBezTo>
                <a:cubicBezTo>
                  <a:pt x="1614" y="533"/>
                  <a:pt x="1614" y="533"/>
                  <a:pt x="1614" y="533"/>
                </a:cubicBezTo>
                <a:cubicBezTo>
                  <a:pt x="1623" y="531"/>
                  <a:pt x="1623" y="531"/>
                  <a:pt x="1623" y="531"/>
                </a:cubicBezTo>
                <a:cubicBezTo>
                  <a:pt x="1631" y="527"/>
                  <a:pt x="1631" y="527"/>
                  <a:pt x="1631" y="527"/>
                </a:cubicBezTo>
                <a:cubicBezTo>
                  <a:pt x="1636" y="527"/>
                  <a:pt x="1636" y="527"/>
                  <a:pt x="1636" y="527"/>
                </a:cubicBezTo>
                <a:cubicBezTo>
                  <a:pt x="1636" y="524"/>
                  <a:pt x="1636" y="524"/>
                  <a:pt x="1636" y="524"/>
                </a:cubicBezTo>
                <a:cubicBezTo>
                  <a:pt x="1640" y="524"/>
                  <a:pt x="1640" y="524"/>
                  <a:pt x="1640" y="524"/>
                </a:cubicBezTo>
                <a:cubicBezTo>
                  <a:pt x="1640" y="523"/>
                  <a:pt x="1639" y="523"/>
                  <a:pt x="1640" y="522"/>
                </a:cubicBezTo>
                <a:cubicBezTo>
                  <a:pt x="1641" y="524"/>
                  <a:pt x="1641" y="524"/>
                  <a:pt x="1641" y="524"/>
                </a:cubicBezTo>
                <a:cubicBezTo>
                  <a:pt x="1642" y="522"/>
                  <a:pt x="1644" y="524"/>
                  <a:pt x="1646" y="523"/>
                </a:cubicBezTo>
                <a:cubicBezTo>
                  <a:pt x="1647" y="524"/>
                  <a:pt x="1647" y="524"/>
                  <a:pt x="1647" y="524"/>
                </a:cubicBezTo>
                <a:cubicBezTo>
                  <a:pt x="1643" y="525"/>
                  <a:pt x="1643" y="525"/>
                  <a:pt x="1643" y="525"/>
                </a:cubicBezTo>
                <a:cubicBezTo>
                  <a:pt x="1647" y="522"/>
                  <a:pt x="1640" y="522"/>
                  <a:pt x="1636" y="528"/>
                </a:cubicBezTo>
                <a:cubicBezTo>
                  <a:pt x="1634" y="528"/>
                  <a:pt x="1631" y="528"/>
                  <a:pt x="1631" y="530"/>
                </a:cubicBezTo>
                <a:cubicBezTo>
                  <a:pt x="1631" y="531"/>
                  <a:pt x="1631" y="531"/>
                  <a:pt x="1631" y="531"/>
                </a:cubicBezTo>
                <a:cubicBezTo>
                  <a:pt x="1635" y="532"/>
                  <a:pt x="1635" y="532"/>
                  <a:pt x="1635" y="532"/>
                </a:cubicBezTo>
                <a:cubicBezTo>
                  <a:pt x="1639" y="531"/>
                  <a:pt x="1639" y="531"/>
                  <a:pt x="1639" y="531"/>
                </a:cubicBezTo>
                <a:cubicBezTo>
                  <a:pt x="1640" y="528"/>
                  <a:pt x="1640" y="528"/>
                  <a:pt x="1640" y="528"/>
                </a:cubicBezTo>
                <a:cubicBezTo>
                  <a:pt x="1644" y="528"/>
                  <a:pt x="1644" y="528"/>
                  <a:pt x="1644" y="528"/>
                </a:cubicBezTo>
                <a:cubicBezTo>
                  <a:pt x="1645" y="528"/>
                  <a:pt x="1640" y="528"/>
                  <a:pt x="1646" y="527"/>
                </a:cubicBezTo>
                <a:cubicBezTo>
                  <a:pt x="1640" y="532"/>
                  <a:pt x="1640" y="532"/>
                  <a:pt x="1640" y="532"/>
                </a:cubicBezTo>
                <a:cubicBezTo>
                  <a:pt x="1649" y="529"/>
                  <a:pt x="1649" y="529"/>
                  <a:pt x="1649" y="529"/>
                </a:cubicBezTo>
                <a:cubicBezTo>
                  <a:pt x="1650" y="529"/>
                  <a:pt x="1642" y="531"/>
                  <a:pt x="1653" y="529"/>
                </a:cubicBezTo>
                <a:cubicBezTo>
                  <a:pt x="1654" y="525"/>
                  <a:pt x="1632" y="538"/>
                  <a:pt x="1660" y="522"/>
                </a:cubicBezTo>
                <a:cubicBezTo>
                  <a:pt x="1661" y="522"/>
                  <a:pt x="1661" y="522"/>
                  <a:pt x="1661" y="522"/>
                </a:cubicBezTo>
                <a:cubicBezTo>
                  <a:pt x="1664" y="520"/>
                  <a:pt x="1664" y="520"/>
                  <a:pt x="1664" y="520"/>
                </a:cubicBezTo>
                <a:cubicBezTo>
                  <a:pt x="1660" y="517"/>
                  <a:pt x="1660" y="517"/>
                  <a:pt x="1660" y="517"/>
                </a:cubicBezTo>
                <a:cubicBezTo>
                  <a:pt x="1657" y="516"/>
                  <a:pt x="1659" y="522"/>
                  <a:pt x="1655" y="517"/>
                </a:cubicBezTo>
                <a:cubicBezTo>
                  <a:pt x="1654" y="518"/>
                  <a:pt x="1654" y="518"/>
                  <a:pt x="1654" y="518"/>
                </a:cubicBezTo>
                <a:cubicBezTo>
                  <a:pt x="1653" y="517"/>
                  <a:pt x="1653" y="517"/>
                  <a:pt x="1653" y="517"/>
                </a:cubicBezTo>
                <a:cubicBezTo>
                  <a:pt x="1655" y="515"/>
                  <a:pt x="1655" y="515"/>
                  <a:pt x="1655" y="515"/>
                </a:cubicBezTo>
                <a:cubicBezTo>
                  <a:pt x="1655" y="514"/>
                  <a:pt x="1655" y="514"/>
                  <a:pt x="1655" y="514"/>
                </a:cubicBezTo>
                <a:cubicBezTo>
                  <a:pt x="1657" y="511"/>
                  <a:pt x="1657" y="511"/>
                  <a:pt x="1657" y="511"/>
                </a:cubicBezTo>
                <a:cubicBezTo>
                  <a:pt x="1659" y="512"/>
                  <a:pt x="1659" y="512"/>
                  <a:pt x="1659" y="512"/>
                </a:cubicBezTo>
                <a:cubicBezTo>
                  <a:pt x="1659" y="513"/>
                  <a:pt x="1654" y="509"/>
                  <a:pt x="1658" y="515"/>
                </a:cubicBezTo>
                <a:cubicBezTo>
                  <a:pt x="1660" y="513"/>
                  <a:pt x="1660" y="513"/>
                  <a:pt x="1660" y="513"/>
                </a:cubicBezTo>
                <a:cubicBezTo>
                  <a:pt x="1660" y="515"/>
                  <a:pt x="1660" y="515"/>
                  <a:pt x="1660" y="515"/>
                </a:cubicBezTo>
                <a:cubicBezTo>
                  <a:pt x="1664" y="516"/>
                  <a:pt x="1664" y="516"/>
                  <a:pt x="1664" y="516"/>
                </a:cubicBezTo>
                <a:cubicBezTo>
                  <a:pt x="1667" y="515"/>
                  <a:pt x="1667" y="515"/>
                  <a:pt x="1667" y="515"/>
                </a:cubicBezTo>
                <a:cubicBezTo>
                  <a:pt x="1668" y="517"/>
                  <a:pt x="1668" y="517"/>
                  <a:pt x="1668" y="517"/>
                </a:cubicBezTo>
                <a:cubicBezTo>
                  <a:pt x="1673" y="514"/>
                  <a:pt x="1673" y="514"/>
                  <a:pt x="1673" y="514"/>
                </a:cubicBezTo>
                <a:cubicBezTo>
                  <a:pt x="1672" y="511"/>
                  <a:pt x="1672" y="511"/>
                  <a:pt x="1672" y="511"/>
                </a:cubicBezTo>
                <a:cubicBezTo>
                  <a:pt x="1674" y="509"/>
                  <a:pt x="1674" y="509"/>
                  <a:pt x="1674" y="509"/>
                </a:cubicBezTo>
                <a:cubicBezTo>
                  <a:pt x="1677" y="510"/>
                  <a:pt x="1677" y="510"/>
                  <a:pt x="1677" y="510"/>
                </a:cubicBezTo>
                <a:cubicBezTo>
                  <a:pt x="1679" y="507"/>
                  <a:pt x="1679" y="507"/>
                  <a:pt x="1679" y="507"/>
                </a:cubicBezTo>
                <a:cubicBezTo>
                  <a:pt x="1681" y="507"/>
                  <a:pt x="1681" y="507"/>
                  <a:pt x="1681" y="507"/>
                </a:cubicBezTo>
                <a:cubicBezTo>
                  <a:pt x="1681" y="512"/>
                  <a:pt x="1681" y="512"/>
                  <a:pt x="1681" y="512"/>
                </a:cubicBezTo>
                <a:cubicBezTo>
                  <a:pt x="1678" y="513"/>
                  <a:pt x="1678" y="513"/>
                  <a:pt x="1678" y="513"/>
                </a:cubicBezTo>
                <a:cubicBezTo>
                  <a:pt x="1679" y="514"/>
                  <a:pt x="1679" y="514"/>
                  <a:pt x="1679" y="514"/>
                </a:cubicBezTo>
                <a:cubicBezTo>
                  <a:pt x="1677" y="516"/>
                  <a:pt x="1677" y="516"/>
                  <a:pt x="1677" y="516"/>
                </a:cubicBezTo>
                <a:cubicBezTo>
                  <a:pt x="1678" y="519"/>
                  <a:pt x="1678" y="519"/>
                  <a:pt x="1678" y="519"/>
                </a:cubicBezTo>
                <a:cubicBezTo>
                  <a:pt x="1673" y="519"/>
                  <a:pt x="1673" y="519"/>
                  <a:pt x="1673" y="519"/>
                </a:cubicBezTo>
                <a:cubicBezTo>
                  <a:pt x="1672" y="519"/>
                  <a:pt x="1672" y="520"/>
                  <a:pt x="1675" y="521"/>
                </a:cubicBezTo>
                <a:cubicBezTo>
                  <a:pt x="1668" y="520"/>
                  <a:pt x="1668" y="520"/>
                  <a:pt x="1668" y="520"/>
                </a:cubicBezTo>
                <a:cubicBezTo>
                  <a:pt x="1670" y="522"/>
                  <a:pt x="1670" y="522"/>
                  <a:pt x="1670" y="522"/>
                </a:cubicBezTo>
                <a:cubicBezTo>
                  <a:pt x="1668" y="520"/>
                  <a:pt x="1666" y="527"/>
                  <a:pt x="1665" y="521"/>
                </a:cubicBezTo>
                <a:cubicBezTo>
                  <a:pt x="1657" y="528"/>
                  <a:pt x="1657" y="528"/>
                  <a:pt x="1657" y="528"/>
                </a:cubicBezTo>
                <a:cubicBezTo>
                  <a:pt x="1659" y="529"/>
                  <a:pt x="1659" y="529"/>
                  <a:pt x="1659" y="529"/>
                </a:cubicBezTo>
                <a:cubicBezTo>
                  <a:pt x="1667" y="527"/>
                  <a:pt x="1667" y="527"/>
                  <a:pt x="1667" y="527"/>
                </a:cubicBezTo>
                <a:cubicBezTo>
                  <a:pt x="1672" y="529"/>
                  <a:pt x="1672" y="529"/>
                  <a:pt x="1672" y="529"/>
                </a:cubicBezTo>
                <a:cubicBezTo>
                  <a:pt x="1679" y="527"/>
                  <a:pt x="1679" y="527"/>
                  <a:pt x="1679" y="527"/>
                </a:cubicBezTo>
                <a:cubicBezTo>
                  <a:pt x="1716" y="525"/>
                  <a:pt x="1716" y="525"/>
                  <a:pt x="1716" y="525"/>
                </a:cubicBezTo>
                <a:cubicBezTo>
                  <a:pt x="1721" y="525"/>
                  <a:pt x="1721" y="525"/>
                  <a:pt x="1721" y="525"/>
                </a:cubicBezTo>
                <a:cubicBezTo>
                  <a:pt x="1722" y="526"/>
                  <a:pt x="1722" y="526"/>
                  <a:pt x="1722" y="526"/>
                </a:cubicBezTo>
                <a:cubicBezTo>
                  <a:pt x="1714" y="528"/>
                  <a:pt x="1714" y="528"/>
                  <a:pt x="1714" y="528"/>
                </a:cubicBezTo>
                <a:cubicBezTo>
                  <a:pt x="1752" y="530"/>
                  <a:pt x="1752" y="530"/>
                  <a:pt x="1752" y="530"/>
                </a:cubicBezTo>
                <a:cubicBezTo>
                  <a:pt x="1771" y="528"/>
                  <a:pt x="1771" y="528"/>
                  <a:pt x="1771" y="528"/>
                </a:cubicBezTo>
                <a:cubicBezTo>
                  <a:pt x="1770" y="529"/>
                  <a:pt x="1770" y="529"/>
                  <a:pt x="1770" y="529"/>
                </a:cubicBezTo>
                <a:cubicBezTo>
                  <a:pt x="1771" y="531"/>
                  <a:pt x="1771" y="531"/>
                  <a:pt x="1771" y="531"/>
                </a:cubicBezTo>
                <a:cubicBezTo>
                  <a:pt x="1756" y="532"/>
                  <a:pt x="1756" y="532"/>
                  <a:pt x="1756" y="532"/>
                </a:cubicBezTo>
                <a:cubicBezTo>
                  <a:pt x="1757" y="536"/>
                  <a:pt x="1757" y="536"/>
                  <a:pt x="1757" y="536"/>
                </a:cubicBezTo>
                <a:cubicBezTo>
                  <a:pt x="1757" y="539"/>
                  <a:pt x="1757" y="539"/>
                  <a:pt x="1757" y="539"/>
                </a:cubicBezTo>
                <a:cubicBezTo>
                  <a:pt x="1756" y="539"/>
                  <a:pt x="1756" y="539"/>
                  <a:pt x="1756" y="539"/>
                </a:cubicBezTo>
                <a:cubicBezTo>
                  <a:pt x="1755" y="540"/>
                  <a:pt x="1755" y="540"/>
                  <a:pt x="1755" y="540"/>
                </a:cubicBezTo>
                <a:cubicBezTo>
                  <a:pt x="1757" y="541"/>
                  <a:pt x="1757" y="541"/>
                  <a:pt x="1757" y="541"/>
                </a:cubicBezTo>
                <a:cubicBezTo>
                  <a:pt x="1753" y="542"/>
                  <a:pt x="1753" y="542"/>
                  <a:pt x="1753" y="542"/>
                </a:cubicBezTo>
                <a:cubicBezTo>
                  <a:pt x="1751" y="540"/>
                  <a:pt x="1751" y="540"/>
                  <a:pt x="1751" y="540"/>
                </a:cubicBezTo>
                <a:cubicBezTo>
                  <a:pt x="1749" y="542"/>
                  <a:pt x="1749" y="542"/>
                  <a:pt x="1749" y="542"/>
                </a:cubicBezTo>
                <a:cubicBezTo>
                  <a:pt x="1744" y="542"/>
                  <a:pt x="1744" y="542"/>
                  <a:pt x="1744" y="542"/>
                </a:cubicBezTo>
                <a:cubicBezTo>
                  <a:pt x="1741" y="544"/>
                  <a:pt x="1741" y="544"/>
                  <a:pt x="1741" y="544"/>
                </a:cubicBezTo>
                <a:cubicBezTo>
                  <a:pt x="1742" y="543"/>
                  <a:pt x="1742" y="543"/>
                  <a:pt x="1742" y="543"/>
                </a:cubicBezTo>
                <a:cubicBezTo>
                  <a:pt x="1735" y="544"/>
                  <a:pt x="1735" y="544"/>
                  <a:pt x="1735" y="544"/>
                </a:cubicBezTo>
                <a:cubicBezTo>
                  <a:pt x="1732" y="546"/>
                  <a:pt x="1754" y="540"/>
                  <a:pt x="1728" y="547"/>
                </a:cubicBezTo>
                <a:cubicBezTo>
                  <a:pt x="1726" y="546"/>
                  <a:pt x="1726" y="546"/>
                  <a:pt x="1726" y="546"/>
                </a:cubicBezTo>
                <a:cubicBezTo>
                  <a:pt x="1725" y="546"/>
                  <a:pt x="1729" y="549"/>
                  <a:pt x="1724" y="547"/>
                </a:cubicBezTo>
                <a:cubicBezTo>
                  <a:pt x="1724" y="549"/>
                  <a:pt x="1724" y="549"/>
                  <a:pt x="1724" y="549"/>
                </a:cubicBezTo>
                <a:cubicBezTo>
                  <a:pt x="1721" y="550"/>
                  <a:pt x="1721" y="550"/>
                  <a:pt x="1721" y="550"/>
                </a:cubicBezTo>
                <a:cubicBezTo>
                  <a:pt x="1710" y="552"/>
                  <a:pt x="1710" y="552"/>
                  <a:pt x="1710" y="552"/>
                </a:cubicBezTo>
                <a:cubicBezTo>
                  <a:pt x="1706" y="554"/>
                  <a:pt x="1706" y="554"/>
                  <a:pt x="1706" y="554"/>
                </a:cubicBezTo>
                <a:cubicBezTo>
                  <a:pt x="1704" y="553"/>
                  <a:pt x="1704" y="553"/>
                  <a:pt x="1704" y="553"/>
                </a:cubicBezTo>
                <a:cubicBezTo>
                  <a:pt x="1700" y="553"/>
                  <a:pt x="1700" y="553"/>
                  <a:pt x="1700" y="553"/>
                </a:cubicBezTo>
                <a:cubicBezTo>
                  <a:pt x="1700" y="551"/>
                  <a:pt x="1697" y="554"/>
                  <a:pt x="1698" y="551"/>
                </a:cubicBezTo>
                <a:cubicBezTo>
                  <a:pt x="1695" y="555"/>
                  <a:pt x="1695" y="555"/>
                  <a:pt x="1695" y="555"/>
                </a:cubicBezTo>
                <a:cubicBezTo>
                  <a:pt x="1691" y="558"/>
                  <a:pt x="1691" y="558"/>
                  <a:pt x="1691" y="558"/>
                </a:cubicBezTo>
                <a:cubicBezTo>
                  <a:pt x="1691" y="557"/>
                  <a:pt x="1691" y="557"/>
                  <a:pt x="1691" y="557"/>
                </a:cubicBezTo>
                <a:cubicBezTo>
                  <a:pt x="1684" y="560"/>
                  <a:pt x="1684" y="560"/>
                  <a:pt x="1684" y="560"/>
                </a:cubicBezTo>
                <a:cubicBezTo>
                  <a:pt x="1683" y="561"/>
                  <a:pt x="1683" y="561"/>
                  <a:pt x="1683" y="561"/>
                </a:cubicBezTo>
                <a:cubicBezTo>
                  <a:pt x="1686" y="563"/>
                  <a:pt x="1686" y="563"/>
                  <a:pt x="1686" y="563"/>
                </a:cubicBezTo>
                <a:cubicBezTo>
                  <a:pt x="1708" y="558"/>
                  <a:pt x="1708" y="558"/>
                  <a:pt x="1708" y="558"/>
                </a:cubicBezTo>
                <a:cubicBezTo>
                  <a:pt x="1716" y="556"/>
                  <a:pt x="1716" y="556"/>
                  <a:pt x="1716" y="556"/>
                </a:cubicBezTo>
                <a:cubicBezTo>
                  <a:pt x="1730" y="557"/>
                  <a:pt x="1730" y="557"/>
                  <a:pt x="1730" y="557"/>
                </a:cubicBezTo>
                <a:cubicBezTo>
                  <a:pt x="1732" y="556"/>
                  <a:pt x="1732" y="556"/>
                  <a:pt x="1732" y="556"/>
                </a:cubicBezTo>
                <a:cubicBezTo>
                  <a:pt x="1736" y="557"/>
                  <a:pt x="1736" y="557"/>
                  <a:pt x="1736" y="557"/>
                </a:cubicBezTo>
                <a:cubicBezTo>
                  <a:pt x="1736" y="560"/>
                  <a:pt x="1736" y="560"/>
                  <a:pt x="1736" y="560"/>
                </a:cubicBezTo>
                <a:cubicBezTo>
                  <a:pt x="1732" y="562"/>
                  <a:pt x="1732" y="562"/>
                  <a:pt x="1732" y="562"/>
                </a:cubicBezTo>
                <a:cubicBezTo>
                  <a:pt x="1725" y="562"/>
                  <a:pt x="1725" y="562"/>
                  <a:pt x="1725" y="562"/>
                </a:cubicBezTo>
                <a:cubicBezTo>
                  <a:pt x="1724" y="561"/>
                  <a:pt x="1724" y="561"/>
                  <a:pt x="1724" y="561"/>
                </a:cubicBezTo>
                <a:cubicBezTo>
                  <a:pt x="1714" y="564"/>
                  <a:pt x="1714" y="564"/>
                  <a:pt x="1714" y="564"/>
                </a:cubicBezTo>
                <a:cubicBezTo>
                  <a:pt x="1708" y="563"/>
                  <a:pt x="1708" y="563"/>
                  <a:pt x="1708" y="563"/>
                </a:cubicBezTo>
                <a:cubicBezTo>
                  <a:pt x="1700" y="564"/>
                  <a:pt x="1700" y="564"/>
                  <a:pt x="1700" y="564"/>
                </a:cubicBezTo>
                <a:cubicBezTo>
                  <a:pt x="1701" y="564"/>
                  <a:pt x="1701" y="564"/>
                  <a:pt x="1701" y="564"/>
                </a:cubicBezTo>
                <a:cubicBezTo>
                  <a:pt x="1698" y="568"/>
                  <a:pt x="1698" y="568"/>
                  <a:pt x="1698" y="568"/>
                </a:cubicBezTo>
                <a:cubicBezTo>
                  <a:pt x="1697" y="566"/>
                  <a:pt x="1697" y="566"/>
                  <a:pt x="1697" y="566"/>
                </a:cubicBezTo>
                <a:cubicBezTo>
                  <a:pt x="1694" y="567"/>
                  <a:pt x="1694" y="567"/>
                  <a:pt x="1694" y="567"/>
                </a:cubicBezTo>
                <a:cubicBezTo>
                  <a:pt x="1695" y="568"/>
                  <a:pt x="1693" y="566"/>
                  <a:pt x="1693" y="569"/>
                </a:cubicBezTo>
                <a:cubicBezTo>
                  <a:pt x="1709" y="567"/>
                  <a:pt x="1709" y="567"/>
                  <a:pt x="1709" y="567"/>
                </a:cubicBezTo>
                <a:cubicBezTo>
                  <a:pt x="1708" y="568"/>
                  <a:pt x="1708" y="568"/>
                  <a:pt x="1708" y="568"/>
                </a:cubicBezTo>
                <a:cubicBezTo>
                  <a:pt x="1709" y="569"/>
                  <a:pt x="1709" y="569"/>
                  <a:pt x="1709" y="569"/>
                </a:cubicBezTo>
                <a:cubicBezTo>
                  <a:pt x="1706" y="568"/>
                  <a:pt x="1706" y="568"/>
                  <a:pt x="1706" y="568"/>
                </a:cubicBezTo>
                <a:cubicBezTo>
                  <a:pt x="1704" y="571"/>
                  <a:pt x="1704" y="571"/>
                  <a:pt x="1704" y="571"/>
                </a:cubicBezTo>
                <a:cubicBezTo>
                  <a:pt x="1707" y="576"/>
                  <a:pt x="1707" y="576"/>
                  <a:pt x="1707" y="576"/>
                </a:cubicBezTo>
                <a:cubicBezTo>
                  <a:pt x="1714" y="575"/>
                  <a:pt x="1714" y="575"/>
                  <a:pt x="1714" y="575"/>
                </a:cubicBezTo>
                <a:cubicBezTo>
                  <a:pt x="1715" y="573"/>
                  <a:pt x="1715" y="573"/>
                  <a:pt x="1715" y="573"/>
                </a:cubicBezTo>
                <a:cubicBezTo>
                  <a:pt x="1720" y="573"/>
                  <a:pt x="1720" y="573"/>
                  <a:pt x="1720" y="573"/>
                </a:cubicBezTo>
                <a:cubicBezTo>
                  <a:pt x="1720" y="572"/>
                  <a:pt x="1720" y="572"/>
                  <a:pt x="1720" y="572"/>
                </a:cubicBezTo>
                <a:cubicBezTo>
                  <a:pt x="1720" y="574"/>
                  <a:pt x="1720" y="574"/>
                  <a:pt x="1720" y="574"/>
                </a:cubicBezTo>
                <a:cubicBezTo>
                  <a:pt x="1724" y="574"/>
                  <a:pt x="1724" y="574"/>
                  <a:pt x="1724" y="574"/>
                </a:cubicBezTo>
                <a:cubicBezTo>
                  <a:pt x="1724" y="575"/>
                  <a:pt x="1724" y="575"/>
                  <a:pt x="1724" y="575"/>
                </a:cubicBezTo>
                <a:cubicBezTo>
                  <a:pt x="1710" y="578"/>
                  <a:pt x="1710" y="578"/>
                  <a:pt x="1710" y="578"/>
                </a:cubicBezTo>
                <a:cubicBezTo>
                  <a:pt x="1710" y="579"/>
                  <a:pt x="1719" y="574"/>
                  <a:pt x="1707" y="580"/>
                </a:cubicBezTo>
                <a:cubicBezTo>
                  <a:pt x="1702" y="580"/>
                  <a:pt x="1702" y="580"/>
                  <a:pt x="1702" y="580"/>
                </a:cubicBezTo>
                <a:cubicBezTo>
                  <a:pt x="1701" y="577"/>
                  <a:pt x="1701" y="577"/>
                  <a:pt x="1701" y="577"/>
                </a:cubicBezTo>
                <a:cubicBezTo>
                  <a:pt x="1693" y="581"/>
                  <a:pt x="1693" y="581"/>
                  <a:pt x="1693" y="581"/>
                </a:cubicBezTo>
                <a:cubicBezTo>
                  <a:pt x="1687" y="581"/>
                  <a:pt x="1687" y="581"/>
                  <a:pt x="1687" y="581"/>
                </a:cubicBezTo>
                <a:cubicBezTo>
                  <a:pt x="1679" y="585"/>
                  <a:pt x="1679" y="585"/>
                  <a:pt x="1679" y="585"/>
                </a:cubicBezTo>
                <a:cubicBezTo>
                  <a:pt x="1678" y="586"/>
                  <a:pt x="1678" y="586"/>
                  <a:pt x="1678" y="586"/>
                </a:cubicBezTo>
                <a:cubicBezTo>
                  <a:pt x="1680" y="584"/>
                  <a:pt x="1680" y="584"/>
                  <a:pt x="1680" y="584"/>
                </a:cubicBezTo>
                <a:cubicBezTo>
                  <a:pt x="1677" y="579"/>
                  <a:pt x="1677" y="579"/>
                  <a:pt x="1677" y="579"/>
                </a:cubicBezTo>
                <a:cubicBezTo>
                  <a:pt x="1682" y="579"/>
                  <a:pt x="1682" y="579"/>
                  <a:pt x="1682" y="579"/>
                </a:cubicBezTo>
                <a:cubicBezTo>
                  <a:pt x="1679" y="577"/>
                  <a:pt x="1679" y="577"/>
                  <a:pt x="1679" y="577"/>
                </a:cubicBezTo>
                <a:cubicBezTo>
                  <a:pt x="1672" y="578"/>
                  <a:pt x="1672" y="578"/>
                  <a:pt x="1672" y="578"/>
                </a:cubicBezTo>
                <a:cubicBezTo>
                  <a:pt x="1669" y="574"/>
                  <a:pt x="1669" y="574"/>
                  <a:pt x="1669" y="574"/>
                </a:cubicBezTo>
                <a:cubicBezTo>
                  <a:pt x="1667" y="579"/>
                  <a:pt x="1667" y="579"/>
                  <a:pt x="1667" y="579"/>
                </a:cubicBezTo>
                <a:cubicBezTo>
                  <a:pt x="1656" y="581"/>
                  <a:pt x="1656" y="581"/>
                  <a:pt x="1656" y="581"/>
                </a:cubicBezTo>
                <a:cubicBezTo>
                  <a:pt x="1655" y="581"/>
                  <a:pt x="1654" y="581"/>
                  <a:pt x="1653" y="582"/>
                </a:cubicBezTo>
                <a:cubicBezTo>
                  <a:pt x="1646" y="583"/>
                  <a:pt x="1646" y="583"/>
                  <a:pt x="1646" y="583"/>
                </a:cubicBezTo>
                <a:cubicBezTo>
                  <a:pt x="1641" y="583"/>
                  <a:pt x="1641" y="583"/>
                  <a:pt x="1641" y="583"/>
                </a:cubicBezTo>
                <a:cubicBezTo>
                  <a:pt x="1641" y="583"/>
                  <a:pt x="1639" y="585"/>
                  <a:pt x="1641" y="581"/>
                </a:cubicBezTo>
                <a:cubicBezTo>
                  <a:pt x="1633" y="585"/>
                  <a:pt x="1633" y="585"/>
                  <a:pt x="1633" y="585"/>
                </a:cubicBezTo>
                <a:cubicBezTo>
                  <a:pt x="1631" y="583"/>
                  <a:pt x="1631" y="583"/>
                  <a:pt x="1631" y="583"/>
                </a:cubicBezTo>
                <a:cubicBezTo>
                  <a:pt x="1628" y="587"/>
                  <a:pt x="1628" y="587"/>
                  <a:pt x="1628" y="587"/>
                </a:cubicBezTo>
                <a:cubicBezTo>
                  <a:pt x="1627" y="586"/>
                  <a:pt x="1627" y="586"/>
                  <a:pt x="1627" y="586"/>
                </a:cubicBezTo>
                <a:cubicBezTo>
                  <a:pt x="1626" y="591"/>
                  <a:pt x="1627" y="583"/>
                  <a:pt x="1622" y="587"/>
                </a:cubicBezTo>
                <a:cubicBezTo>
                  <a:pt x="1625" y="588"/>
                  <a:pt x="1625" y="588"/>
                  <a:pt x="1625" y="588"/>
                </a:cubicBezTo>
                <a:cubicBezTo>
                  <a:pt x="1628" y="590"/>
                  <a:pt x="1628" y="590"/>
                  <a:pt x="1628" y="590"/>
                </a:cubicBezTo>
                <a:cubicBezTo>
                  <a:pt x="1625" y="592"/>
                  <a:pt x="1625" y="592"/>
                  <a:pt x="1625" y="592"/>
                </a:cubicBezTo>
                <a:cubicBezTo>
                  <a:pt x="1631" y="593"/>
                  <a:pt x="1631" y="593"/>
                  <a:pt x="1631" y="593"/>
                </a:cubicBezTo>
                <a:cubicBezTo>
                  <a:pt x="1635" y="593"/>
                  <a:pt x="1635" y="593"/>
                  <a:pt x="1635" y="593"/>
                </a:cubicBezTo>
                <a:cubicBezTo>
                  <a:pt x="1639" y="590"/>
                  <a:pt x="1639" y="590"/>
                  <a:pt x="1639" y="590"/>
                </a:cubicBezTo>
                <a:cubicBezTo>
                  <a:pt x="1652" y="587"/>
                  <a:pt x="1652" y="587"/>
                  <a:pt x="1652" y="587"/>
                </a:cubicBezTo>
                <a:cubicBezTo>
                  <a:pt x="1653" y="587"/>
                  <a:pt x="1653" y="587"/>
                  <a:pt x="1653" y="587"/>
                </a:cubicBezTo>
                <a:cubicBezTo>
                  <a:pt x="1653" y="587"/>
                  <a:pt x="1653" y="587"/>
                  <a:pt x="1653" y="587"/>
                </a:cubicBezTo>
                <a:cubicBezTo>
                  <a:pt x="1642" y="591"/>
                  <a:pt x="1642" y="591"/>
                  <a:pt x="1642" y="591"/>
                </a:cubicBezTo>
                <a:cubicBezTo>
                  <a:pt x="1641" y="592"/>
                  <a:pt x="1645" y="590"/>
                  <a:pt x="1641" y="593"/>
                </a:cubicBezTo>
                <a:cubicBezTo>
                  <a:pt x="1642" y="594"/>
                  <a:pt x="1642" y="594"/>
                  <a:pt x="1642" y="594"/>
                </a:cubicBezTo>
                <a:cubicBezTo>
                  <a:pt x="1641" y="594"/>
                  <a:pt x="1641" y="594"/>
                  <a:pt x="1641" y="594"/>
                </a:cubicBezTo>
                <a:cubicBezTo>
                  <a:pt x="1641" y="596"/>
                  <a:pt x="1641" y="596"/>
                  <a:pt x="1641" y="596"/>
                </a:cubicBezTo>
                <a:cubicBezTo>
                  <a:pt x="1642" y="597"/>
                  <a:pt x="1642" y="597"/>
                  <a:pt x="1642" y="597"/>
                </a:cubicBezTo>
                <a:cubicBezTo>
                  <a:pt x="1643" y="596"/>
                  <a:pt x="1643" y="596"/>
                  <a:pt x="1643" y="596"/>
                </a:cubicBezTo>
                <a:cubicBezTo>
                  <a:pt x="1644" y="597"/>
                  <a:pt x="1644" y="597"/>
                  <a:pt x="1644" y="597"/>
                </a:cubicBezTo>
                <a:cubicBezTo>
                  <a:pt x="1650" y="595"/>
                  <a:pt x="1647" y="600"/>
                  <a:pt x="1665" y="597"/>
                </a:cubicBezTo>
                <a:cubicBezTo>
                  <a:pt x="1667" y="598"/>
                  <a:pt x="1667" y="598"/>
                  <a:pt x="1667" y="598"/>
                </a:cubicBezTo>
                <a:cubicBezTo>
                  <a:pt x="1662" y="600"/>
                  <a:pt x="1662" y="600"/>
                  <a:pt x="1662" y="600"/>
                </a:cubicBezTo>
                <a:cubicBezTo>
                  <a:pt x="1660" y="601"/>
                  <a:pt x="1660" y="601"/>
                  <a:pt x="1660" y="601"/>
                </a:cubicBezTo>
                <a:cubicBezTo>
                  <a:pt x="1662" y="603"/>
                  <a:pt x="1662" y="603"/>
                  <a:pt x="1662" y="603"/>
                </a:cubicBezTo>
                <a:cubicBezTo>
                  <a:pt x="1673" y="599"/>
                  <a:pt x="1673" y="599"/>
                  <a:pt x="1673" y="599"/>
                </a:cubicBezTo>
                <a:cubicBezTo>
                  <a:pt x="1679" y="599"/>
                  <a:pt x="1679" y="599"/>
                  <a:pt x="1679" y="599"/>
                </a:cubicBezTo>
                <a:cubicBezTo>
                  <a:pt x="1683" y="595"/>
                  <a:pt x="1685" y="599"/>
                  <a:pt x="1693" y="596"/>
                </a:cubicBezTo>
                <a:cubicBezTo>
                  <a:pt x="1705" y="594"/>
                  <a:pt x="1705" y="594"/>
                  <a:pt x="1705" y="594"/>
                </a:cubicBezTo>
                <a:cubicBezTo>
                  <a:pt x="1724" y="590"/>
                  <a:pt x="1724" y="590"/>
                  <a:pt x="1724" y="590"/>
                </a:cubicBezTo>
                <a:cubicBezTo>
                  <a:pt x="1733" y="593"/>
                  <a:pt x="1733" y="593"/>
                  <a:pt x="1733" y="593"/>
                </a:cubicBezTo>
                <a:cubicBezTo>
                  <a:pt x="1738" y="596"/>
                  <a:pt x="1738" y="596"/>
                  <a:pt x="1738" y="596"/>
                </a:cubicBezTo>
                <a:cubicBezTo>
                  <a:pt x="1740" y="596"/>
                  <a:pt x="1740" y="596"/>
                  <a:pt x="1740" y="596"/>
                </a:cubicBezTo>
                <a:cubicBezTo>
                  <a:pt x="1740" y="594"/>
                  <a:pt x="1740" y="594"/>
                  <a:pt x="1740" y="594"/>
                </a:cubicBezTo>
                <a:cubicBezTo>
                  <a:pt x="1740" y="596"/>
                  <a:pt x="1734" y="591"/>
                  <a:pt x="1742" y="596"/>
                </a:cubicBezTo>
                <a:cubicBezTo>
                  <a:pt x="1743" y="593"/>
                  <a:pt x="1743" y="593"/>
                  <a:pt x="1743" y="593"/>
                </a:cubicBezTo>
                <a:cubicBezTo>
                  <a:pt x="1747" y="592"/>
                  <a:pt x="1747" y="592"/>
                  <a:pt x="1747" y="592"/>
                </a:cubicBezTo>
                <a:cubicBezTo>
                  <a:pt x="1750" y="593"/>
                  <a:pt x="1750" y="593"/>
                  <a:pt x="1750" y="593"/>
                </a:cubicBezTo>
                <a:cubicBezTo>
                  <a:pt x="1755" y="591"/>
                  <a:pt x="1755" y="591"/>
                  <a:pt x="1755" y="591"/>
                </a:cubicBezTo>
                <a:cubicBezTo>
                  <a:pt x="1757" y="592"/>
                  <a:pt x="1757" y="592"/>
                  <a:pt x="1757" y="592"/>
                </a:cubicBezTo>
                <a:cubicBezTo>
                  <a:pt x="1772" y="589"/>
                  <a:pt x="1772" y="589"/>
                  <a:pt x="1772" y="589"/>
                </a:cubicBezTo>
                <a:cubicBezTo>
                  <a:pt x="1775" y="590"/>
                  <a:pt x="1775" y="590"/>
                  <a:pt x="1775" y="590"/>
                </a:cubicBezTo>
                <a:cubicBezTo>
                  <a:pt x="1773" y="592"/>
                  <a:pt x="1773" y="592"/>
                  <a:pt x="1773" y="592"/>
                </a:cubicBezTo>
                <a:cubicBezTo>
                  <a:pt x="1778" y="593"/>
                  <a:pt x="1778" y="593"/>
                  <a:pt x="1778" y="593"/>
                </a:cubicBezTo>
                <a:cubicBezTo>
                  <a:pt x="1775" y="596"/>
                  <a:pt x="1775" y="596"/>
                  <a:pt x="1775" y="596"/>
                </a:cubicBezTo>
                <a:cubicBezTo>
                  <a:pt x="1767" y="596"/>
                  <a:pt x="1767" y="596"/>
                  <a:pt x="1767" y="596"/>
                </a:cubicBezTo>
                <a:cubicBezTo>
                  <a:pt x="1767" y="596"/>
                  <a:pt x="1767" y="596"/>
                  <a:pt x="1767" y="596"/>
                </a:cubicBezTo>
                <a:cubicBezTo>
                  <a:pt x="1761" y="596"/>
                  <a:pt x="1761" y="596"/>
                  <a:pt x="1761" y="596"/>
                </a:cubicBezTo>
                <a:cubicBezTo>
                  <a:pt x="1762" y="599"/>
                  <a:pt x="1762" y="599"/>
                  <a:pt x="1762" y="599"/>
                </a:cubicBezTo>
                <a:cubicBezTo>
                  <a:pt x="1756" y="599"/>
                  <a:pt x="1756" y="599"/>
                  <a:pt x="1756" y="599"/>
                </a:cubicBezTo>
                <a:cubicBezTo>
                  <a:pt x="1748" y="603"/>
                  <a:pt x="1748" y="603"/>
                  <a:pt x="1748" y="603"/>
                </a:cubicBezTo>
                <a:cubicBezTo>
                  <a:pt x="1736" y="608"/>
                  <a:pt x="1736" y="608"/>
                  <a:pt x="1736" y="608"/>
                </a:cubicBezTo>
                <a:cubicBezTo>
                  <a:pt x="1734" y="607"/>
                  <a:pt x="1734" y="607"/>
                  <a:pt x="1734" y="607"/>
                </a:cubicBezTo>
                <a:cubicBezTo>
                  <a:pt x="1733" y="607"/>
                  <a:pt x="1733" y="607"/>
                  <a:pt x="1733" y="607"/>
                </a:cubicBezTo>
                <a:cubicBezTo>
                  <a:pt x="1732" y="609"/>
                  <a:pt x="1732" y="609"/>
                  <a:pt x="1732" y="609"/>
                </a:cubicBezTo>
                <a:cubicBezTo>
                  <a:pt x="1729" y="608"/>
                  <a:pt x="1729" y="608"/>
                  <a:pt x="1729" y="608"/>
                </a:cubicBezTo>
                <a:cubicBezTo>
                  <a:pt x="1727" y="609"/>
                  <a:pt x="1727" y="609"/>
                  <a:pt x="1727" y="609"/>
                </a:cubicBezTo>
                <a:cubicBezTo>
                  <a:pt x="1729" y="610"/>
                  <a:pt x="1729" y="610"/>
                  <a:pt x="1729" y="610"/>
                </a:cubicBezTo>
                <a:cubicBezTo>
                  <a:pt x="1720" y="612"/>
                  <a:pt x="1720" y="612"/>
                  <a:pt x="1720" y="612"/>
                </a:cubicBezTo>
                <a:cubicBezTo>
                  <a:pt x="1715" y="616"/>
                  <a:pt x="1715" y="616"/>
                  <a:pt x="1715" y="616"/>
                </a:cubicBezTo>
                <a:cubicBezTo>
                  <a:pt x="1702" y="620"/>
                  <a:pt x="1702" y="620"/>
                  <a:pt x="1702" y="620"/>
                </a:cubicBezTo>
                <a:cubicBezTo>
                  <a:pt x="1701" y="619"/>
                  <a:pt x="1701" y="619"/>
                  <a:pt x="1701" y="619"/>
                </a:cubicBezTo>
                <a:cubicBezTo>
                  <a:pt x="1700" y="621"/>
                  <a:pt x="1700" y="621"/>
                  <a:pt x="1700" y="621"/>
                </a:cubicBezTo>
                <a:cubicBezTo>
                  <a:pt x="1703" y="620"/>
                  <a:pt x="1699" y="621"/>
                  <a:pt x="1699" y="618"/>
                </a:cubicBezTo>
                <a:cubicBezTo>
                  <a:pt x="1694" y="621"/>
                  <a:pt x="1694" y="621"/>
                  <a:pt x="1694" y="621"/>
                </a:cubicBezTo>
                <a:cubicBezTo>
                  <a:pt x="1693" y="620"/>
                  <a:pt x="1693" y="620"/>
                  <a:pt x="1693" y="620"/>
                </a:cubicBezTo>
                <a:cubicBezTo>
                  <a:pt x="1692" y="622"/>
                  <a:pt x="1692" y="622"/>
                  <a:pt x="1692" y="622"/>
                </a:cubicBezTo>
                <a:cubicBezTo>
                  <a:pt x="1693" y="626"/>
                  <a:pt x="1693" y="626"/>
                  <a:pt x="1693" y="626"/>
                </a:cubicBezTo>
                <a:cubicBezTo>
                  <a:pt x="1689" y="629"/>
                  <a:pt x="1708" y="630"/>
                  <a:pt x="1687" y="627"/>
                </a:cubicBezTo>
                <a:cubicBezTo>
                  <a:pt x="1691" y="629"/>
                  <a:pt x="1691" y="629"/>
                  <a:pt x="1691" y="629"/>
                </a:cubicBezTo>
                <a:cubicBezTo>
                  <a:pt x="1696" y="629"/>
                  <a:pt x="1696" y="629"/>
                  <a:pt x="1696" y="629"/>
                </a:cubicBezTo>
                <a:cubicBezTo>
                  <a:pt x="1697" y="628"/>
                  <a:pt x="1697" y="628"/>
                  <a:pt x="1697" y="628"/>
                </a:cubicBezTo>
                <a:cubicBezTo>
                  <a:pt x="1700" y="628"/>
                  <a:pt x="1698" y="625"/>
                  <a:pt x="1704" y="624"/>
                </a:cubicBezTo>
                <a:cubicBezTo>
                  <a:pt x="1706" y="625"/>
                  <a:pt x="1706" y="625"/>
                  <a:pt x="1706" y="625"/>
                </a:cubicBezTo>
                <a:cubicBezTo>
                  <a:pt x="1707" y="624"/>
                  <a:pt x="1707" y="624"/>
                  <a:pt x="1707" y="624"/>
                </a:cubicBezTo>
                <a:cubicBezTo>
                  <a:pt x="1712" y="625"/>
                  <a:pt x="1712" y="625"/>
                  <a:pt x="1712" y="625"/>
                </a:cubicBezTo>
                <a:cubicBezTo>
                  <a:pt x="1716" y="623"/>
                  <a:pt x="1716" y="623"/>
                  <a:pt x="1716" y="623"/>
                </a:cubicBezTo>
                <a:cubicBezTo>
                  <a:pt x="1719" y="624"/>
                  <a:pt x="1719" y="624"/>
                  <a:pt x="1719" y="624"/>
                </a:cubicBezTo>
                <a:cubicBezTo>
                  <a:pt x="1719" y="626"/>
                  <a:pt x="1719" y="626"/>
                  <a:pt x="1719" y="626"/>
                </a:cubicBezTo>
                <a:cubicBezTo>
                  <a:pt x="1717" y="629"/>
                  <a:pt x="1717" y="629"/>
                  <a:pt x="1717" y="629"/>
                </a:cubicBezTo>
                <a:cubicBezTo>
                  <a:pt x="1709" y="629"/>
                  <a:pt x="1709" y="629"/>
                  <a:pt x="1709" y="629"/>
                </a:cubicBezTo>
                <a:cubicBezTo>
                  <a:pt x="1705" y="632"/>
                  <a:pt x="1705" y="632"/>
                  <a:pt x="1705" y="632"/>
                </a:cubicBezTo>
                <a:cubicBezTo>
                  <a:pt x="1701" y="634"/>
                  <a:pt x="1701" y="634"/>
                  <a:pt x="1701" y="634"/>
                </a:cubicBezTo>
                <a:cubicBezTo>
                  <a:pt x="1700" y="633"/>
                  <a:pt x="1700" y="633"/>
                  <a:pt x="1700" y="633"/>
                </a:cubicBezTo>
                <a:cubicBezTo>
                  <a:pt x="1695" y="632"/>
                  <a:pt x="1695" y="632"/>
                  <a:pt x="1695" y="632"/>
                </a:cubicBezTo>
                <a:cubicBezTo>
                  <a:pt x="1693" y="632"/>
                  <a:pt x="1693" y="632"/>
                  <a:pt x="1693" y="632"/>
                </a:cubicBezTo>
                <a:cubicBezTo>
                  <a:pt x="1692" y="633"/>
                  <a:pt x="1692" y="633"/>
                  <a:pt x="1692" y="633"/>
                </a:cubicBezTo>
                <a:cubicBezTo>
                  <a:pt x="1696" y="636"/>
                  <a:pt x="1696" y="636"/>
                  <a:pt x="1696" y="636"/>
                </a:cubicBezTo>
                <a:cubicBezTo>
                  <a:pt x="1693" y="638"/>
                  <a:pt x="1693" y="638"/>
                  <a:pt x="1693" y="638"/>
                </a:cubicBezTo>
                <a:cubicBezTo>
                  <a:pt x="1687" y="638"/>
                  <a:pt x="1687" y="638"/>
                  <a:pt x="1687" y="638"/>
                </a:cubicBezTo>
                <a:cubicBezTo>
                  <a:pt x="1683" y="640"/>
                  <a:pt x="1683" y="640"/>
                  <a:pt x="1683" y="640"/>
                </a:cubicBezTo>
                <a:cubicBezTo>
                  <a:pt x="1680" y="640"/>
                  <a:pt x="1688" y="635"/>
                  <a:pt x="1678" y="642"/>
                </a:cubicBezTo>
                <a:cubicBezTo>
                  <a:pt x="1678" y="643"/>
                  <a:pt x="1678" y="643"/>
                  <a:pt x="1678" y="643"/>
                </a:cubicBezTo>
                <a:cubicBezTo>
                  <a:pt x="1684" y="642"/>
                  <a:pt x="1684" y="642"/>
                  <a:pt x="1684" y="642"/>
                </a:cubicBezTo>
                <a:cubicBezTo>
                  <a:pt x="1679" y="645"/>
                  <a:pt x="1679" y="645"/>
                  <a:pt x="1679" y="645"/>
                </a:cubicBezTo>
                <a:cubicBezTo>
                  <a:pt x="1681" y="646"/>
                  <a:pt x="1681" y="646"/>
                  <a:pt x="1681" y="646"/>
                </a:cubicBezTo>
                <a:cubicBezTo>
                  <a:pt x="1686" y="645"/>
                  <a:pt x="1686" y="645"/>
                  <a:pt x="1686" y="645"/>
                </a:cubicBezTo>
                <a:cubicBezTo>
                  <a:pt x="1686" y="647"/>
                  <a:pt x="1679" y="644"/>
                  <a:pt x="1687" y="648"/>
                </a:cubicBezTo>
                <a:cubicBezTo>
                  <a:pt x="1683" y="648"/>
                  <a:pt x="1683" y="648"/>
                  <a:pt x="1683" y="648"/>
                </a:cubicBezTo>
                <a:cubicBezTo>
                  <a:pt x="1683" y="649"/>
                  <a:pt x="1683" y="649"/>
                  <a:pt x="1683" y="649"/>
                </a:cubicBezTo>
                <a:cubicBezTo>
                  <a:pt x="1684" y="650"/>
                  <a:pt x="1684" y="650"/>
                  <a:pt x="1684" y="650"/>
                </a:cubicBezTo>
                <a:cubicBezTo>
                  <a:pt x="1681" y="649"/>
                  <a:pt x="1681" y="649"/>
                  <a:pt x="1681" y="649"/>
                </a:cubicBezTo>
                <a:cubicBezTo>
                  <a:pt x="1680" y="650"/>
                  <a:pt x="1680" y="650"/>
                  <a:pt x="1680" y="650"/>
                </a:cubicBezTo>
                <a:cubicBezTo>
                  <a:pt x="1677" y="646"/>
                  <a:pt x="1677" y="646"/>
                  <a:pt x="1677" y="646"/>
                </a:cubicBezTo>
                <a:cubicBezTo>
                  <a:pt x="1673" y="645"/>
                  <a:pt x="1673" y="645"/>
                  <a:pt x="1673" y="645"/>
                </a:cubicBezTo>
                <a:cubicBezTo>
                  <a:pt x="1676" y="644"/>
                  <a:pt x="1676" y="644"/>
                  <a:pt x="1676" y="644"/>
                </a:cubicBezTo>
                <a:cubicBezTo>
                  <a:pt x="1675" y="643"/>
                  <a:pt x="1673" y="650"/>
                  <a:pt x="1677" y="642"/>
                </a:cubicBezTo>
                <a:cubicBezTo>
                  <a:pt x="1670" y="642"/>
                  <a:pt x="1670" y="642"/>
                  <a:pt x="1670" y="642"/>
                </a:cubicBezTo>
                <a:cubicBezTo>
                  <a:pt x="1669" y="643"/>
                  <a:pt x="1669" y="643"/>
                  <a:pt x="1669" y="643"/>
                </a:cubicBezTo>
                <a:cubicBezTo>
                  <a:pt x="1660" y="644"/>
                  <a:pt x="1660" y="644"/>
                  <a:pt x="1660" y="644"/>
                </a:cubicBezTo>
                <a:cubicBezTo>
                  <a:pt x="1657" y="647"/>
                  <a:pt x="1657" y="647"/>
                  <a:pt x="1657" y="647"/>
                </a:cubicBezTo>
                <a:cubicBezTo>
                  <a:pt x="1657" y="648"/>
                  <a:pt x="1657" y="648"/>
                  <a:pt x="1657" y="648"/>
                </a:cubicBezTo>
                <a:cubicBezTo>
                  <a:pt x="1656" y="647"/>
                  <a:pt x="1656" y="647"/>
                  <a:pt x="1656" y="647"/>
                </a:cubicBezTo>
                <a:cubicBezTo>
                  <a:pt x="1653" y="650"/>
                  <a:pt x="1653" y="650"/>
                  <a:pt x="1653" y="650"/>
                </a:cubicBezTo>
                <a:cubicBezTo>
                  <a:pt x="1648" y="657"/>
                  <a:pt x="1652" y="647"/>
                  <a:pt x="1640" y="652"/>
                </a:cubicBezTo>
                <a:cubicBezTo>
                  <a:pt x="1641" y="651"/>
                  <a:pt x="1641" y="651"/>
                  <a:pt x="1641" y="651"/>
                </a:cubicBezTo>
                <a:cubicBezTo>
                  <a:pt x="1640" y="650"/>
                  <a:pt x="1640" y="650"/>
                  <a:pt x="1640" y="650"/>
                </a:cubicBezTo>
                <a:cubicBezTo>
                  <a:pt x="1628" y="654"/>
                  <a:pt x="1628" y="654"/>
                  <a:pt x="1628" y="654"/>
                </a:cubicBezTo>
                <a:cubicBezTo>
                  <a:pt x="1627" y="654"/>
                  <a:pt x="1635" y="650"/>
                  <a:pt x="1625" y="655"/>
                </a:cubicBezTo>
                <a:cubicBezTo>
                  <a:pt x="1625" y="657"/>
                  <a:pt x="1625" y="657"/>
                  <a:pt x="1625" y="657"/>
                </a:cubicBezTo>
                <a:cubicBezTo>
                  <a:pt x="1627" y="658"/>
                  <a:pt x="1627" y="658"/>
                  <a:pt x="1627" y="658"/>
                </a:cubicBezTo>
                <a:cubicBezTo>
                  <a:pt x="1629" y="657"/>
                  <a:pt x="1629" y="657"/>
                  <a:pt x="1629" y="657"/>
                </a:cubicBezTo>
                <a:cubicBezTo>
                  <a:pt x="1649" y="658"/>
                  <a:pt x="1649" y="658"/>
                  <a:pt x="1649" y="658"/>
                </a:cubicBezTo>
                <a:cubicBezTo>
                  <a:pt x="1650" y="658"/>
                  <a:pt x="1650" y="658"/>
                  <a:pt x="1650" y="658"/>
                </a:cubicBezTo>
                <a:cubicBezTo>
                  <a:pt x="1651" y="657"/>
                  <a:pt x="1651" y="657"/>
                  <a:pt x="1651" y="657"/>
                </a:cubicBezTo>
                <a:cubicBezTo>
                  <a:pt x="1650" y="655"/>
                  <a:pt x="1650" y="655"/>
                  <a:pt x="1650" y="655"/>
                </a:cubicBezTo>
                <a:cubicBezTo>
                  <a:pt x="1651" y="655"/>
                  <a:pt x="1654" y="657"/>
                  <a:pt x="1653" y="654"/>
                </a:cubicBezTo>
                <a:cubicBezTo>
                  <a:pt x="1649" y="652"/>
                  <a:pt x="1649" y="652"/>
                  <a:pt x="1649" y="652"/>
                </a:cubicBezTo>
                <a:cubicBezTo>
                  <a:pt x="1658" y="651"/>
                  <a:pt x="1658" y="651"/>
                  <a:pt x="1658" y="651"/>
                </a:cubicBezTo>
                <a:cubicBezTo>
                  <a:pt x="1656" y="653"/>
                  <a:pt x="1656" y="653"/>
                  <a:pt x="1656" y="653"/>
                </a:cubicBezTo>
                <a:cubicBezTo>
                  <a:pt x="1661" y="658"/>
                  <a:pt x="1661" y="658"/>
                  <a:pt x="1661" y="658"/>
                </a:cubicBezTo>
                <a:cubicBezTo>
                  <a:pt x="1663" y="657"/>
                  <a:pt x="1663" y="657"/>
                  <a:pt x="1663" y="657"/>
                </a:cubicBezTo>
                <a:cubicBezTo>
                  <a:pt x="1665" y="658"/>
                  <a:pt x="1665" y="658"/>
                  <a:pt x="1665" y="658"/>
                </a:cubicBezTo>
                <a:cubicBezTo>
                  <a:pt x="1665" y="657"/>
                  <a:pt x="1665" y="657"/>
                  <a:pt x="1665" y="657"/>
                </a:cubicBezTo>
                <a:cubicBezTo>
                  <a:pt x="1671" y="657"/>
                  <a:pt x="1671" y="657"/>
                  <a:pt x="1671" y="657"/>
                </a:cubicBezTo>
                <a:cubicBezTo>
                  <a:pt x="1670" y="658"/>
                  <a:pt x="1670" y="658"/>
                  <a:pt x="1670" y="658"/>
                </a:cubicBezTo>
                <a:cubicBezTo>
                  <a:pt x="1675" y="657"/>
                  <a:pt x="1675" y="657"/>
                  <a:pt x="1675" y="657"/>
                </a:cubicBezTo>
                <a:cubicBezTo>
                  <a:pt x="1673" y="655"/>
                  <a:pt x="1673" y="655"/>
                  <a:pt x="1673" y="655"/>
                </a:cubicBezTo>
                <a:cubicBezTo>
                  <a:pt x="1676" y="657"/>
                  <a:pt x="1676" y="657"/>
                  <a:pt x="1676" y="657"/>
                </a:cubicBezTo>
                <a:cubicBezTo>
                  <a:pt x="1677" y="657"/>
                  <a:pt x="1677" y="657"/>
                  <a:pt x="1677" y="657"/>
                </a:cubicBezTo>
                <a:cubicBezTo>
                  <a:pt x="1678" y="657"/>
                  <a:pt x="1678" y="657"/>
                  <a:pt x="1678" y="657"/>
                </a:cubicBezTo>
                <a:cubicBezTo>
                  <a:pt x="1679" y="656"/>
                  <a:pt x="1679" y="656"/>
                  <a:pt x="1679" y="656"/>
                </a:cubicBezTo>
                <a:cubicBezTo>
                  <a:pt x="1683" y="659"/>
                  <a:pt x="1683" y="659"/>
                  <a:pt x="1683" y="659"/>
                </a:cubicBezTo>
                <a:cubicBezTo>
                  <a:pt x="1685" y="658"/>
                  <a:pt x="1685" y="658"/>
                  <a:pt x="1685" y="658"/>
                </a:cubicBezTo>
                <a:cubicBezTo>
                  <a:pt x="1686" y="657"/>
                  <a:pt x="1686" y="657"/>
                  <a:pt x="1686" y="657"/>
                </a:cubicBezTo>
                <a:cubicBezTo>
                  <a:pt x="1687" y="658"/>
                  <a:pt x="1687" y="658"/>
                  <a:pt x="1687" y="658"/>
                </a:cubicBezTo>
                <a:cubicBezTo>
                  <a:pt x="1690" y="655"/>
                  <a:pt x="1690" y="655"/>
                  <a:pt x="1690" y="655"/>
                </a:cubicBezTo>
                <a:cubicBezTo>
                  <a:pt x="1689" y="653"/>
                  <a:pt x="1689" y="653"/>
                  <a:pt x="1689" y="653"/>
                </a:cubicBezTo>
                <a:cubicBezTo>
                  <a:pt x="1693" y="654"/>
                  <a:pt x="1693" y="654"/>
                  <a:pt x="1693" y="654"/>
                </a:cubicBezTo>
                <a:cubicBezTo>
                  <a:pt x="1694" y="653"/>
                  <a:pt x="1694" y="653"/>
                  <a:pt x="1694" y="653"/>
                </a:cubicBezTo>
                <a:cubicBezTo>
                  <a:pt x="1700" y="654"/>
                  <a:pt x="1681" y="660"/>
                  <a:pt x="1700" y="653"/>
                </a:cubicBezTo>
                <a:cubicBezTo>
                  <a:pt x="1704" y="652"/>
                  <a:pt x="1704" y="652"/>
                  <a:pt x="1704" y="652"/>
                </a:cubicBezTo>
                <a:cubicBezTo>
                  <a:pt x="1729" y="648"/>
                  <a:pt x="1729" y="648"/>
                  <a:pt x="1729" y="648"/>
                </a:cubicBezTo>
                <a:cubicBezTo>
                  <a:pt x="1743" y="645"/>
                  <a:pt x="1743" y="645"/>
                  <a:pt x="1743" y="645"/>
                </a:cubicBezTo>
                <a:cubicBezTo>
                  <a:pt x="1767" y="644"/>
                  <a:pt x="1767" y="644"/>
                  <a:pt x="1767" y="644"/>
                </a:cubicBezTo>
                <a:cubicBezTo>
                  <a:pt x="1769" y="644"/>
                  <a:pt x="1769" y="644"/>
                  <a:pt x="1769" y="644"/>
                </a:cubicBezTo>
                <a:cubicBezTo>
                  <a:pt x="1764" y="647"/>
                  <a:pt x="1764" y="647"/>
                  <a:pt x="1764" y="647"/>
                </a:cubicBezTo>
                <a:cubicBezTo>
                  <a:pt x="1751" y="650"/>
                  <a:pt x="1751" y="650"/>
                  <a:pt x="1751" y="650"/>
                </a:cubicBezTo>
                <a:cubicBezTo>
                  <a:pt x="1745" y="653"/>
                  <a:pt x="1745" y="653"/>
                  <a:pt x="1745" y="653"/>
                </a:cubicBezTo>
                <a:cubicBezTo>
                  <a:pt x="1737" y="655"/>
                  <a:pt x="1737" y="655"/>
                  <a:pt x="1737" y="655"/>
                </a:cubicBezTo>
                <a:cubicBezTo>
                  <a:pt x="1736" y="661"/>
                  <a:pt x="1736" y="661"/>
                  <a:pt x="1736" y="661"/>
                </a:cubicBezTo>
                <a:cubicBezTo>
                  <a:pt x="1736" y="661"/>
                  <a:pt x="1736" y="661"/>
                  <a:pt x="1736" y="661"/>
                </a:cubicBezTo>
                <a:cubicBezTo>
                  <a:pt x="1743" y="658"/>
                  <a:pt x="1743" y="658"/>
                  <a:pt x="1743" y="658"/>
                </a:cubicBezTo>
                <a:cubicBezTo>
                  <a:pt x="1743" y="659"/>
                  <a:pt x="1743" y="659"/>
                  <a:pt x="1743" y="659"/>
                </a:cubicBezTo>
                <a:cubicBezTo>
                  <a:pt x="1736" y="664"/>
                  <a:pt x="1736" y="664"/>
                  <a:pt x="1736" y="664"/>
                </a:cubicBezTo>
                <a:cubicBezTo>
                  <a:pt x="1720" y="667"/>
                  <a:pt x="1720" y="667"/>
                  <a:pt x="1720" y="667"/>
                </a:cubicBezTo>
                <a:cubicBezTo>
                  <a:pt x="1712" y="670"/>
                  <a:pt x="1712" y="670"/>
                  <a:pt x="1712" y="670"/>
                </a:cubicBezTo>
                <a:cubicBezTo>
                  <a:pt x="1714" y="671"/>
                  <a:pt x="1714" y="671"/>
                  <a:pt x="1714" y="671"/>
                </a:cubicBezTo>
                <a:cubicBezTo>
                  <a:pt x="1714" y="671"/>
                  <a:pt x="1711" y="669"/>
                  <a:pt x="1713" y="673"/>
                </a:cubicBezTo>
                <a:cubicBezTo>
                  <a:pt x="1707" y="668"/>
                  <a:pt x="1707" y="668"/>
                  <a:pt x="1707" y="668"/>
                </a:cubicBezTo>
                <a:cubicBezTo>
                  <a:pt x="1706" y="670"/>
                  <a:pt x="1713" y="665"/>
                  <a:pt x="1704" y="670"/>
                </a:cubicBezTo>
                <a:cubicBezTo>
                  <a:pt x="1706" y="673"/>
                  <a:pt x="1706" y="673"/>
                  <a:pt x="1706" y="673"/>
                </a:cubicBezTo>
                <a:cubicBezTo>
                  <a:pt x="1702" y="674"/>
                  <a:pt x="1702" y="674"/>
                  <a:pt x="1702" y="674"/>
                </a:cubicBezTo>
                <a:cubicBezTo>
                  <a:pt x="1702" y="677"/>
                  <a:pt x="1702" y="677"/>
                  <a:pt x="1702" y="677"/>
                </a:cubicBezTo>
                <a:cubicBezTo>
                  <a:pt x="1698" y="677"/>
                  <a:pt x="1698" y="677"/>
                  <a:pt x="1698" y="677"/>
                </a:cubicBezTo>
                <a:cubicBezTo>
                  <a:pt x="1693" y="681"/>
                  <a:pt x="1693" y="681"/>
                  <a:pt x="1693" y="681"/>
                </a:cubicBezTo>
                <a:cubicBezTo>
                  <a:pt x="1688" y="682"/>
                  <a:pt x="1688" y="682"/>
                  <a:pt x="1688" y="682"/>
                </a:cubicBezTo>
                <a:cubicBezTo>
                  <a:pt x="1687" y="685"/>
                  <a:pt x="1687" y="685"/>
                  <a:pt x="1687" y="685"/>
                </a:cubicBezTo>
                <a:cubicBezTo>
                  <a:pt x="1688" y="686"/>
                  <a:pt x="1688" y="686"/>
                  <a:pt x="1688" y="686"/>
                </a:cubicBezTo>
                <a:cubicBezTo>
                  <a:pt x="1687" y="687"/>
                  <a:pt x="1687" y="687"/>
                  <a:pt x="1687" y="687"/>
                </a:cubicBezTo>
                <a:cubicBezTo>
                  <a:pt x="1677" y="684"/>
                  <a:pt x="1677" y="684"/>
                  <a:pt x="1677" y="684"/>
                </a:cubicBezTo>
                <a:cubicBezTo>
                  <a:pt x="1672" y="683"/>
                  <a:pt x="1693" y="690"/>
                  <a:pt x="1670" y="683"/>
                </a:cubicBezTo>
                <a:cubicBezTo>
                  <a:pt x="1665" y="685"/>
                  <a:pt x="1665" y="685"/>
                  <a:pt x="1665" y="685"/>
                </a:cubicBezTo>
                <a:cubicBezTo>
                  <a:pt x="1672" y="690"/>
                  <a:pt x="1672" y="690"/>
                  <a:pt x="1672" y="690"/>
                </a:cubicBezTo>
                <a:cubicBezTo>
                  <a:pt x="1673" y="692"/>
                  <a:pt x="1673" y="692"/>
                  <a:pt x="1673" y="692"/>
                </a:cubicBezTo>
                <a:cubicBezTo>
                  <a:pt x="1669" y="693"/>
                  <a:pt x="1669" y="693"/>
                  <a:pt x="1669" y="693"/>
                </a:cubicBezTo>
                <a:cubicBezTo>
                  <a:pt x="1664" y="690"/>
                  <a:pt x="1664" y="690"/>
                  <a:pt x="1664" y="690"/>
                </a:cubicBezTo>
                <a:cubicBezTo>
                  <a:pt x="1660" y="690"/>
                  <a:pt x="1660" y="690"/>
                  <a:pt x="1660" y="690"/>
                </a:cubicBezTo>
                <a:cubicBezTo>
                  <a:pt x="1659" y="690"/>
                  <a:pt x="1659" y="690"/>
                  <a:pt x="1659" y="690"/>
                </a:cubicBezTo>
                <a:cubicBezTo>
                  <a:pt x="1661" y="687"/>
                  <a:pt x="1661" y="687"/>
                  <a:pt x="1661" y="687"/>
                </a:cubicBezTo>
                <a:cubicBezTo>
                  <a:pt x="1653" y="688"/>
                  <a:pt x="1653" y="688"/>
                  <a:pt x="1653" y="688"/>
                </a:cubicBezTo>
                <a:cubicBezTo>
                  <a:pt x="1650" y="690"/>
                  <a:pt x="1650" y="690"/>
                  <a:pt x="1650" y="690"/>
                </a:cubicBezTo>
                <a:cubicBezTo>
                  <a:pt x="1639" y="690"/>
                  <a:pt x="1639" y="690"/>
                  <a:pt x="1639" y="690"/>
                </a:cubicBezTo>
                <a:cubicBezTo>
                  <a:pt x="1638" y="695"/>
                  <a:pt x="1638" y="695"/>
                  <a:pt x="1638" y="695"/>
                </a:cubicBezTo>
                <a:cubicBezTo>
                  <a:pt x="1638" y="695"/>
                  <a:pt x="1639" y="695"/>
                  <a:pt x="1640" y="695"/>
                </a:cubicBezTo>
                <a:cubicBezTo>
                  <a:pt x="1634" y="696"/>
                  <a:pt x="1634" y="696"/>
                  <a:pt x="1634" y="696"/>
                </a:cubicBezTo>
                <a:cubicBezTo>
                  <a:pt x="1636" y="696"/>
                  <a:pt x="1636" y="696"/>
                  <a:pt x="1636" y="696"/>
                </a:cubicBezTo>
                <a:cubicBezTo>
                  <a:pt x="1633" y="694"/>
                  <a:pt x="1633" y="694"/>
                  <a:pt x="1633" y="694"/>
                </a:cubicBezTo>
                <a:cubicBezTo>
                  <a:pt x="1630" y="694"/>
                  <a:pt x="1630" y="694"/>
                  <a:pt x="1630" y="694"/>
                </a:cubicBezTo>
                <a:cubicBezTo>
                  <a:pt x="1620" y="696"/>
                  <a:pt x="1620" y="696"/>
                  <a:pt x="1620" y="696"/>
                </a:cubicBezTo>
                <a:cubicBezTo>
                  <a:pt x="1613" y="699"/>
                  <a:pt x="1613" y="699"/>
                  <a:pt x="1613" y="699"/>
                </a:cubicBezTo>
                <a:cubicBezTo>
                  <a:pt x="1611" y="698"/>
                  <a:pt x="1611" y="698"/>
                  <a:pt x="1611" y="698"/>
                </a:cubicBezTo>
                <a:cubicBezTo>
                  <a:pt x="1597" y="702"/>
                  <a:pt x="1597" y="702"/>
                  <a:pt x="1597" y="702"/>
                </a:cubicBezTo>
                <a:cubicBezTo>
                  <a:pt x="1594" y="702"/>
                  <a:pt x="1594" y="702"/>
                  <a:pt x="1594" y="702"/>
                </a:cubicBezTo>
                <a:cubicBezTo>
                  <a:pt x="1594" y="701"/>
                  <a:pt x="1594" y="700"/>
                  <a:pt x="1597" y="701"/>
                </a:cubicBezTo>
                <a:cubicBezTo>
                  <a:pt x="1597" y="701"/>
                  <a:pt x="1597" y="701"/>
                  <a:pt x="1597" y="701"/>
                </a:cubicBezTo>
                <a:cubicBezTo>
                  <a:pt x="1596" y="699"/>
                  <a:pt x="1607" y="702"/>
                  <a:pt x="1593" y="699"/>
                </a:cubicBezTo>
                <a:cubicBezTo>
                  <a:pt x="1592" y="701"/>
                  <a:pt x="1592" y="701"/>
                  <a:pt x="1592" y="701"/>
                </a:cubicBezTo>
                <a:cubicBezTo>
                  <a:pt x="1589" y="700"/>
                  <a:pt x="1597" y="698"/>
                  <a:pt x="1589" y="702"/>
                </a:cubicBezTo>
                <a:cubicBezTo>
                  <a:pt x="1587" y="700"/>
                  <a:pt x="1587" y="700"/>
                  <a:pt x="1587" y="700"/>
                </a:cubicBezTo>
                <a:cubicBezTo>
                  <a:pt x="1587" y="703"/>
                  <a:pt x="1587" y="703"/>
                  <a:pt x="1587" y="703"/>
                </a:cubicBezTo>
                <a:cubicBezTo>
                  <a:pt x="1586" y="702"/>
                  <a:pt x="1586" y="702"/>
                  <a:pt x="1586" y="702"/>
                </a:cubicBezTo>
                <a:cubicBezTo>
                  <a:pt x="1582" y="703"/>
                  <a:pt x="1582" y="703"/>
                  <a:pt x="1582" y="703"/>
                </a:cubicBezTo>
                <a:cubicBezTo>
                  <a:pt x="1581" y="705"/>
                  <a:pt x="1581" y="705"/>
                  <a:pt x="1581" y="705"/>
                </a:cubicBezTo>
                <a:cubicBezTo>
                  <a:pt x="1582" y="705"/>
                  <a:pt x="1583" y="704"/>
                  <a:pt x="1581" y="702"/>
                </a:cubicBezTo>
                <a:cubicBezTo>
                  <a:pt x="1577" y="704"/>
                  <a:pt x="1577" y="704"/>
                  <a:pt x="1577" y="704"/>
                </a:cubicBezTo>
                <a:cubicBezTo>
                  <a:pt x="1572" y="705"/>
                  <a:pt x="1572" y="705"/>
                  <a:pt x="1572" y="705"/>
                </a:cubicBezTo>
                <a:cubicBezTo>
                  <a:pt x="1570" y="707"/>
                  <a:pt x="1570" y="707"/>
                  <a:pt x="1570" y="707"/>
                </a:cubicBezTo>
                <a:cubicBezTo>
                  <a:pt x="1566" y="707"/>
                  <a:pt x="1566" y="707"/>
                  <a:pt x="1566" y="707"/>
                </a:cubicBezTo>
                <a:cubicBezTo>
                  <a:pt x="1561" y="709"/>
                  <a:pt x="1561" y="709"/>
                  <a:pt x="1561" y="709"/>
                </a:cubicBezTo>
                <a:cubicBezTo>
                  <a:pt x="1559" y="708"/>
                  <a:pt x="1559" y="708"/>
                  <a:pt x="1559" y="708"/>
                </a:cubicBezTo>
                <a:cubicBezTo>
                  <a:pt x="1557" y="710"/>
                  <a:pt x="1571" y="706"/>
                  <a:pt x="1554" y="709"/>
                </a:cubicBezTo>
                <a:cubicBezTo>
                  <a:pt x="1553" y="710"/>
                  <a:pt x="1556" y="710"/>
                  <a:pt x="1554" y="711"/>
                </a:cubicBezTo>
                <a:cubicBezTo>
                  <a:pt x="1559" y="712"/>
                  <a:pt x="1559" y="712"/>
                  <a:pt x="1559" y="712"/>
                </a:cubicBezTo>
                <a:cubicBezTo>
                  <a:pt x="1555" y="715"/>
                  <a:pt x="1555" y="715"/>
                  <a:pt x="1555" y="715"/>
                </a:cubicBezTo>
                <a:cubicBezTo>
                  <a:pt x="1549" y="717"/>
                  <a:pt x="1549" y="717"/>
                  <a:pt x="1549" y="717"/>
                </a:cubicBezTo>
                <a:cubicBezTo>
                  <a:pt x="1548" y="718"/>
                  <a:pt x="1548" y="718"/>
                  <a:pt x="1548" y="718"/>
                </a:cubicBezTo>
                <a:cubicBezTo>
                  <a:pt x="1546" y="718"/>
                  <a:pt x="1546" y="718"/>
                  <a:pt x="1546" y="718"/>
                </a:cubicBezTo>
                <a:cubicBezTo>
                  <a:pt x="1541" y="725"/>
                  <a:pt x="1541" y="725"/>
                  <a:pt x="1541" y="725"/>
                </a:cubicBezTo>
                <a:cubicBezTo>
                  <a:pt x="1534" y="733"/>
                  <a:pt x="1534" y="733"/>
                  <a:pt x="1534" y="733"/>
                </a:cubicBezTo>
                <a:cubicBezTo>
                  <a:pt x="1536" y="735"/>
                  <a:pt x="1536" y="735"/>
                  <a:pt x="1536" y="735"/>
                </a:cubicBezTo>
                <a:cubicBezTo>
                  <a:pt x="1541" y="732"/>
                  <a:pt x="1541" y="732"/>
                  <a:pt x="1541" y="732"/>
                </a:cubicBezTo>
                <a:cubicBezTo>
                  <a:pt x="1548" y="733"/>
                  <a:pt x="1548" y="733"/>
                  <a:pt x="1548" y="733"/>
                </a:cubicBezTo>
                <a:cubicBezTo>
                  <a:pt x="1544" y="731"/>
                  <a:pt x="1544" y="731"/>
                  <a:pt x="1544" y="731"/>
                </a:cubicBezTo>
                <a:cubicBezTo>
                  <a:pt x="1545" y="730"/>
                  <a:pt x="1545" y="730"/>
                  <a:pt x="1545" y="730"/>
                </a:cubicBezTo>
                <a:cubicBezTo>
                  <a:pt x="1548" y="732"/>
                  <a:pt x="1548" y="732"/>
                  <a:pt x="1548" y="732"/>
                </a:cubicBezTo>
                <a:cubicBezTo>
                  <a:pt x="1559" y="728"/>
                  <a:pt x="1559" y="728"/>
                  <a:pt x="1559" y="728"/>
                </a:cubicBezTo>
                <a:cubicBezTo>
                  <a:pt x="1558" y="730"/>
                  <a:pt x="1558" y="730"/>
                  <a:pt x="1558" y="730"/>
                </a:cubicBezTo>
                <a:cubicBezTo>
                  <a:pt x="1566" y="730"/>
                  <a:pt x="1566" y="730"/>
                  <a:pt x="1566" y="730"/>
                </a:cubicBezTo>
                <a:cubicBezTo>
                  <a:pt x="1567" y="729"/>
                  <a:pt x="1567" y="729"/>
                  <a:pt x="1567" y="729"/>
                </a:cubicBezTo>
                <a:cubicBezTo>
                  <a:pt x="1562" y="728"/>
                  <a:pt x="1562" y="728"/>
                  <a:pt x="1562" y="728"/>
                </a:cubicBezTo>
                <a:cubicBezTo>
                  <a:pt x="1562" y="726"/>
                  <a:pt x="1562" y="726"/>
                  <a:pt x="1562" y="726"/>
                </a:cubicBezTo>
                <a:cubicBezTo>
                  <a:pt x="1567" y="723"/>
                  <a:pt x="1563" y="733"/>
                  <a:pt x="1568" y="723"/>
                </a:cubicBezTo>
                <a:cubicBezTo>
                  <a:pt x="1569" y="726"/>
                  <a:pt x="1569" y="726"/>
                  <a:pt x="1569" y="726"/>
                </a:cubicBezTo>
                <a:cubicBezTo>
                  <a:pt x="1578" y="726"/>
                  <a:pt x="1578" y="726"/>
                  <a:pt x="1578" y="726"/>
                </a:cubicBezTo>
                <a:cubicBezTo>
                  <a:pt x="1585" y="725"/>
                  <a:pt x="1585" y="725"/>
                  <a:pt x="1585" y="725"/>
                </a:cubicBezTo>
                <a:cubicBezTo>
                  <a:pt x="1583" y="723"/>
                  <a:pt x="1583" y="731"/>
                  <a:pt x="1585" y="723"/>
                </a:cubicBezTo>
                <a:cubicBezTo>
                  <a:pt x="1586" y="723"/>
                  <a:pt x="1586" y="723"/>
                  <a:pt x="1586" y="723"/>
                </a:cubicBezTo>
                <a:cubicBezTo>
                  <a:pt x="1586" y="724"/>
                  <a:pt x="1586" y="724"/>
                  <a:pt x="1586" y="724"/>
                </a:cubicBezTo>
                <a:cubicBezTo>
                  <a:pt x="1591" y="723"/>
                  <a:pt x="1591" y="723"/>
                  <a:pt x="1591" y="723"/>
                </a:cubicBezTo>
                <a:cubicBezTo>
                  <a:pt x="1591" y="722"/>
                  <a:pt x="1591" y="722"/>
                  <a:pt x="1591" y="722"/>
                </a:cubicBezTo>
                <a:cubicBezTo>
                  <a:pt x="1594" y="720"/>
                  <a:pt x="1597" y="723"/>
                  <a:pt x="1597" y="720"/>
                </a:cubicBezTo>
                <a:cubicBezTo>
                  <a:pt x="1597" y="721"/>
                  <a:pt x="1600" y="719"/>
                  <a:pt x="1597" y="722"/>
                </a:cubicBezTo>
                <a:cubicBezTo>
                  <a:pt x="1598" y="721"/>
                  <a:pt x="1598" y="724"/>
                  <a:pt x="1599" y="720"/>
                </a:cubicBezTo>
                <a:cubicBezTo>
                  <a:pt x="1599" y="719"/>
                  <a:pt x="1599" y="719"/>
                  <a:pt x="1599" y="719"/>
                </a:cubicBezTo>
                <a:cubicBezTo>
                  <a:pt x="1603" y="717"/>
                  <a:pt x="1603" y="717"/>
                  <a:pt x="1603" y="717"/>
                </a:cubicBezTo>
                <a:cubicBezTo>
                  <a:pt x="1602" y="715"/>
                  <a:pt x="1609" y="717"/>
                  <a:pt x="1601" y="715"/>
                </a:cubicBezTo>
                <a:cubicBezTo>
                  <a:pt x="1603" y="714"/>
                  <a:pt x="1603" y="714"/>
                  <a:pt x="1603" y="714"/>
                </a:cubicBezTo>
                <a:cubicBezTo>
                  <a:pt x="1605" y="717"/>
                  <a:pt x="1605" y="717"/>
                  <a:pt x="1605" y="717"/>
                </a:cubicBezTo>
                <a:cubicBezTo>
                  <a:pt x="1613" y="715"/>
                  <a:pt x="1613" y="715"/>
                  <a:pt x="1613" y="715"/>
                </a:cubicBezTo>
                <a:cubicBezTo>
                  <a:pt x="1614" y="717"/>
                  <a:pt x="1614" y="717"/>
                  <a:pt x="1614" y="717"/>
                </a:cubicBezTo>
                <a:cubicBezTo>
                  <a:pt x="1611" y="716"/>
                  <a:pt x="1611" y="716"/>
                  <a:pt x="1611" y="716"/>
                </a:cubicBezTo>
                <a:cubicBezTo>
                  <a:pt x="1611" y="718"/>
                  <a:pt x="1611" y="718"/>
                  <a:pt x="1611" y="718"/>
                </a:cubicBezTo>
                <a:cubicBezTo>
                  <a:pt x="1614" y="718"/>
                  <a:pt x="1614" y="718"/>
                  <a:pt x="1614" y="718"/>
                </a:cubicBezTo>
                <a:cubicBezTo>
                  <a:pt x="1617" y="715"/>
                  <a:pt x="1617" y="715"/>
                  <a:pt x="1617" y="715"/>
                </a:cubicBezTo>
                <a:cubicBezTo>
                  <a:pt x="1616" y="714"/>
                  <a:pt x="1615" y="717"/>
                  <a:pt x="1615" y="715"/>
                </a:cubicBezTo>
                <a:cubicBezTo>
                  <a:pt x="1615" y="714"/>
                  <a:pt x="1613" y="715"/>
                  <a:pt x="1615" y="714"/>
                </a:cubicBezTo>
                <a:cubicBezTo>
                  <a:pt x="1618" y="716"/>
                  <a:pt x="1618" y="716"/>
                  <a:pt x="1618" y="716"/>
                </a:cubicBezTo>
                <a:cubicBezTo>
                  <a:pt x="1623" y="718"/>
                  <a:pt x="1604" y="720"/>
                  <a:pt x="1624" y="712"/>
                </a:cubicBezTo>
                <a:cubicBezTo>
                  <a:pt x="1623" y="714"/>
                  <a:pt x="1623" y="714"/>
                  <a:pt x="1623" y="714"/>
                </a:cubicBezTo>
                <a:cubicBezTo>
                  <a:pt x="1625" y="714"/>
                  <a:pt x="1625" y="714"/>
                  <a:pt x="1625" y="714"/>
                </a:cubicBezTo>
                <a:cubicBezTo>
                  <a:pt x="1626" y="712"/>
                  <a:pt x="1626" y="712"/>
                  <a:pt x="1626" y="712"/>
                </a:cubicBezTo>
                <a:cubicBezTo>
                  <a:pt x="1639" y="708"/>
                  <a:pt x="1639" y="708"/>
                  <a:pt x="1639" y="708"/>
                </a:cubicBezTo>
                <a:cubicBezTo>
                  <a:pt x="1641" y="708"/>
                  <a:pt x="1641" y="703"/>
                  <a:pt x="1645" y="707"/>
                </a:cubicBezTo>
                <a:cubicBezTo>
                  <a:pt x="1639" y="704"/>
                  <a:pt x="1639" y="704"/>
                  <a:pt x="1639" y="704"/>
                </a:cubicBezTo>
                <a:cubicBezTo>
                  <a:pt x="1636" y="705"/>
                  <a:pt x="1636" y="705"/>
                  <a:pt x="1636" y="705"/>
                </a:cubicBezTo>
                <a:cubicBezTo>
                  <a:pt x="1635" y="703"/>
                  <a:pt x="1635" y="703"/>
                  <a:pt x="1635" y="703"/>
                </a:cubicBezTo>
                <a:cubicBezTo>
                  <a:pt x="1625" y="703"/>
                  <a:pt x="1625" y="703"/>
                  <a:pt x="1625" y="703"/>
                </a:cubicBezTo>
                <a:cubicBezTo>
                  <a:pt x="1625" y="704"/>
                  <a:pt x="1625" y="703"/>
                  <a:pt x="1624" y="701"/>
                </a:cubicBezTo>
                <a:cubicBezTo>
                  <a:pt x="1622" y="702"/>
                  <a:pt x="1623" y="707"/>
                  <a:pt x="1619" y="703"/>
                </a:cubicBezTo>
                <a:cubicBezTo>
                  <a:pt x="1617" y="701"/>
                  <a:pt x="1617" y="701"/>
                  <a:pt x="1617" y="701"/>
                </a:cubicBezTo>
                <a:cubicBezTo>
                  <a:pt x="1625" y="698"/>
                  <a:pt x="1625" y="698"/>
                  <a:pt x="1625" y="698"/>
                </a:cubicBezTo>
                <a:cubicBezTo>
                  <a:pt x="1627" y="699"/>
                  <a:pt x="1627" y="699"/>
                  <a:pt x="1627" y="699"/>
                </a:cubicBezTo>
                <a:cubicBezTo>
                  <a:pt x="1625" y="700"/>
                  <a:pt x="1629" y="701"/>
                  <a:pt x="1625" y="700"/>
                </a:cubicBezTo>
                <a:cubicBezTo>
                  <a:pt x="1630" y="702"/>
                  <a:pt x="1630" y="702"/>
                  <a:pt x="1630" y="702"/>
                </a:cubicBezTo>
                <a:cubicBezTo>
                  <a:pt x="1631" y="702"/>
                  <a:pt x="1631" y="702"/>
                  <a:pt x="1631" y="702"/>
                </a:cubicBezTo>
                <a:cubicBezTo>
                  <a:pt x="1630" y="700"/>
                  <a:pt x="1639" y="704"/>
                  <a:pt x="1629" y="699"/>
                </a:cubicBezTo>
                <a:cubicBezTo>
                  <a:pt x="1628" y="698"/>
                  <a:pt x="1628" y="698"/>
                  <a:pt x="1628" y="698"/>
                </a:cubicBezTo>
                <a:cubicBezTo>
                  <a:pt x="1629" y="697"/>
                  <a:pt x="1631" y="696"/>
                  <a:pt x="1631" y="697"/>
                </a:cubicBezTo>
                <a:cubicBezTo>
                  <a:pt x="1631" y="698"/>
                  <a:pt x="1631" y="698"/>
                  <a:pt x="1631" y="698"/>
                </a:cubicBezTo>
                <a:cubicBezTo>
                  <a:pt x="1637" y="703"/>
                  <a:pt x="1637" y="703"/>
                  <a:pt x="1637" y="703"/>
                </a:cubicBezTo>
                <a:cubicBezTo>
                  <a:pt x="1646" y="703"/>
                  <a:pt x="1646" y="703"/>
                  <a:pt x="1646" y="703"/>
                </a:cubicBezTo>
                <a:cubicBezTo>
                  <a:pt x="1645" y="707"/>
                  <a:pt x="1649" y="704"/>
                  <a:pt x="1651" y="705"/>
                </a:cubicBezTo>
                <a:cubicBezTo>
                  <a:pt x="1650" y="709"/>
                  <a:pt x="1650" y="709"/>
                  <a:pt x="1650" y="709"/>
                </a:cubicBezTo>
                <a:cubicBezTo>
                  <a:pt x="1651" y="712"/>
                  <a:pt x="1654" y="708"/>
                  <a:pt x="1654" y="711"/>
                </a:cubicBezTo>
                <a:cubicBezTo>
                  <a:pt x="1654" y="710"/>
                  <a:pt x="1654" y="710"/>
                  <a:pt x="1654" y="710"/>
                </a:cubicBezTo>
                <a:cubicBezTo>
                  <a:pt x="1655" y="711"/>
                  <a:pt x="1655" y="711"/>
                  <a:pt x="1655" y="711"/>
                </a:cubicBezTo>
                <a:cubicBezTo>
                  <a:pt x="1656" y="711"/>
                  <a:pt x="1656" y="711"/>
                  <a:pt x="1656" y="711"/>
                </a:cubicBezTo>
                <a:cubicBezTo>
                  <a:pt x="1657" y="710"/>
                  <a:pt x="1657" y="710"/>
                  <a:pt x="1657" y="710"/>
                </a:cubicBezTo>
                <a:cubicBezTo>
                  <a:pt x="1656" y="709"/>
                  <a:pt x="1656" y="709"/>
                  <a:pt x="1656" y="709"/>
                </a:cubicBezTo>
                <a:cubicBezTo>
                  <a:pt x="1665" y="710"/>
                  <a:pt x="1665" y="710"/>
                  <a:pt x="1665" y="710"/>
                </a:cubicBezTo>
                <a:cubicBezTo>
                  <a:pt x="1672" y="706"/>
                  <a:pt x="1672" y="706"/>
                  <a:pt x="1672" y="706"/>
                </a:cubicBezTo>
                <a:cubicBezTo>
                  <a:pt x="1681" y="704"/>
                  <a:pt x="1681" y="704"/>
                  <a:pt x="1681" y="704"/>
                </a:cubicBezTo>
                <a:cubicBezTo>
                  <a:pt x="1681" y="702"/>
                  <a:pt x="1677" y="707"/>
                  <a:pt x="1681" y="702"/>
                </a:cubicBezTo>
                <a:cubicBezTo>
                  <a:pt x="1686" y="703"/>
                  <a:pt x="1686" y="703"/>
                  <a:pt x="1686" y="703"/>
                </a:cubicBezTo>
                <a:cubicBezTo>
                  <a:pt x="1702" y="700"/>
                  <a:pt x="1702" y="700"/>
                  <a:pt x="1702" y="700"/>
                </a:cubicBezTo>
                <a:cubicBezTo>
                  <a:pt x="1702" y="701"/>
                  <a:pt x="1702" y="701"/>
                  <a:pt x="1702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11" y="702"/>
                  <a:pt x="1700" y="703"/>
                  <a:pt x="1711" y="699"/>
                </a:cubicBezTo>
                <a:cubicBezTo>
                  <a:pt x="1711" y="701"/>
                  <a:pt x="1711" y="701"/>
                  <a:pt x="1711" y="701"/>
                </a:cubicBezTo>
                <a:cubicBezTo>
                  <a:pt x="1718" y="700"/>
                  <a:pt x="1718" y="700"/>
                  <a:pt x="1718" y="700"/>
                </a:cubicBezTo>
                <a:cubicBezTo>
                  <a:pt x="1719" y="699"/>
                  <a:pt x="1719" y="699"/>
                  <a:pt x="1719" y="699"/>
                </a:cubicBezTo>
                <a:cubicBezTo>
                  <a:pt x="1716" y="697"/>
                  <a:pt x="1716" y="697"/>
                  <a:pt x="1716" y="697"/>
                </a:cubicBezTo>
                <a:cubicBezTo>
                  <a:pt x="1721" y="696"/>
                  <a:pt x="1721" y="696"/>
                  <a:pt x="1721" y="696"/>
                </a:cubicBezTo>
                <a:cubicBezTo>
                  <a:pt x="1722" y="697"/>
                  <a:pt x="1722" y="697"/>
                  <a:pt x="1722" y="697"/>
                </a:cubicBezTo>
                <a:cubicBezTo>
                  <a:pt x="1731" y="692"/>
                  <a:pt x="1731" y="692"/>
                  <a:pt x="1731" y="692"/>
                </a:cubicBezTo>
                <a:cubicBezTo>
                  <a:pt x="1734" y="693"/>
                  <a:pt x="1737" y="686"/>
                  <a:pt x="1739" y="693"/>
                </a:cubicBezTo>
                <a:cubicBezTo>
                  <a:pt x="1751" y="688"/>
                  <a:pt x="1751" y="688"/>
                  <a:pt x="1751" y="688"/>
                </a:cubicBezTo>
                <a:cubicBezTo>
                  <a:pt x="1752" y="686"/>
                  <a:pt x="1752" y="686"/>
                  <a:pt x="1752" y="686"/>
                </a:cubicBezTo>
                <a:cubicBezTo>
                  <a:pt x="1753" y="688"/>
                  <a:pt x="1753" y="688"/>
                  <a:pt x="1753" y="688"/>
                </a:cubicBezTo>
                <a:cubicBezTo>
                  <a:pt x="1756" y="687"/>
                  <a:pt x="1756" y="687"/>
                  <a:pt x="1756" y="687"/>
                </a:cubicBezTo>
                <a:cubicBezTo>
                  <a:pt x="1760" y="689"/>
                  <a:pt x="1760" y="689"/>
                  <a:pt x="1760" y="689"/>
                </a:cubicBezTo>
                <a:cubicBezTo>
                  <a:pt x="1765" y="693"/>
                  <a:pt x="1765" y="693"/>
                  <a:pt x="1765" y="693"/>
                </a:cubicBezTo>
                <a:cubicBezTo>
                  <a:pt x="1761" y="696"/>
                  <a:pt x="1761" y="696"/>
                  <a:pt x="1761" y="696"/>
                </a:cubicBezTo>
                <a:cubicBezTo>
                  <a:pt x="1758" y="695"/>
                  <a:pt x="1758" y="695"/>
                  <a:pt x="1758" y="695"/>
                </a:cubicBezTo>
                <a:cubicBezTo>
                  <a:pt x="1758" y="697"/>
                  <a:pt x="1754" y="693"/>
                  <a:pt x="1756" y="698"/>
                </a:cubicBezTo>
                <a:cubicBezTo>
                  <a:pt x="1755" y="697"/>
                  <a:pt x="1755" y="697"/>
                  <a:pt x="1755" y="697"/>
                </a:cubicBezTo>
                <a:cubicBezTo>
                  <a:pt x="1743" y="701"/>
                  <a:pt x="1743" y="701"/>
                  <a:pt x="1743" y="701"/>
                </a:cubicBezTo>
                <a:cubicBezTo>
                  <a:pt x="1742" y="704"/>
                  <a:pt x="1742" y="704"/>
                  <a:pt x="1742" y="704"/>
                </a:cubicBezTo>
                <a:cubicBezTo>
                  <a:pt x="1728" y="705"/>
                  <a:pt x="1728" y="705"/>
                  <a:pt x="1728" y="705"/>
                </a:cubicBezTo>
                <a:cubicBezTo>
                  <a:pt x="1726" y="708"/>
                  <a:pt x="1726" y="708"/>
                  <a:pt x="1726" y="708"/>
                </a:cubicBezTo>
                <a:cubicBezTo>
                  <a:pt x="1718" y="710"/>
                  <a:pt x="1718" y="710"/>
                  <a:pt x="1718" y="710"/>
                </a:cubicBezTo>
                <a:cubicBezTo>
                  <a:pt x="1715" y="712"/>
                  <a:pt x="1715" y="712"/>
                  <a:pt x="1715" y="712"/>
                </a:cubicBezTo>
                <a:cubicBezTo>
                  <a:pt x="1707" y="715"/>
                  <a:pt x="1707" y="715"/>
                  <a:pt x="1707" y="715"/>
                </a:cubicBezTo>
                <a:cubicBezTo>
                  <a:pt x="1707" y="718"/>
                  <a:pt x="1707" y="718"/>
                  <a:pt x="1707" y="718"/>
                </a:cubicBezTo>
                <a:cubicBezTo>
                  <a:pt x="1701" y="718"/>
                  <a:pt x="1701" y="718"/>
                  <a:pt x="1701" y="718"/>
                </a:cubicBezTo>
                <a:cubicBezTo>
                  <a:pt x="1701" y="718"/>
                  <a:pt x="1702" y="720"/>
                  <a:pt x="1701" y="717"/>
                </a:cubicBezTo>
                <a:cubicBezTo>
                  <a:pt x="1693" y="722"/>
                  <a:pt x="1693" y="722"/>
                  <a:pt x="1693" y="722"/>
                </a:cubicBezTo>
                <a:cubicBezTo>
                  <a:pt x="1690" y="722"/>
                  <a:pt x="1690" y="722"/>
                  <a:pt x="1690" y="722"/>
                </a:cubicBezTo>
                <a:cubicBezTo>
                  <a:pt x="1688" y="725"/>
                  <a:pt x="1688" y="725"/>
                  <a:pt x="1688" y="725"/>
                </a:cubicBezTo>
                <a:cubicBezTo>
                  <a:pt x="1687" y="722"/>
                  <a:pt x="1687" y="722"/>
                  <a:pt x="1687" y="722"/>
                </a:cubicBezTo>
                <a:cubicBezTo>
                  <a:pt x="1683" y="724"/>
                  <a:pt x="1683" y="724"/>
                  <a:pt x="1683" y="724"/>
                </a:cubicBezTo>
                <a:cubicBezTo>
                  <a:pt x="1683" y="724"/>
                  <a:pt x="1679" y="722"/>
                  <a:pt x="1683" y="727"/>
                </a:cubicBezTo>
                <a:cubicBezTo>
                  <a:pt x="1680" y="727"/>
                  <a:pt x="1680" y="727"/>
                  <a:pt x="1680" y="727"/>
                </a:cubicBezTo>
                <a:cubicBezTo>
                  <a:pt x="1679" y="729"/>
                  <a:pt x="1679" y="729"/>
                  <a:pt x="1679" y="729"/>
                </a:cubicBezTo>
                <a:cubicBezTo>
                  <a:pt x="1675" y="729"/>
                  <a:pt x="1675" y="729"/>
                  <a:pt x="1675" y="729"/>
                </a:cubicBezTo>
                <a:cubicBezTo>
                  <a:pt x="1673" y="732"/>
                  <a:pt x="1673" y="732"/>
                  <a:pt x="1673" y="732"/>
                </a:cubicBezTo>
                <a:cubicBezTo>
                  <a:pt x="1667" y="730"/>
                  <a:pt x="1667" y="730"/>
                  <a:pt x="1667" y="730"/>
                </a:cubicBezTo>
                <a:cubicBezTo>
                  <a:pt x="1662" y="731"/>
                  <a:pt x="1662" y="731"/>
                  <a:pt x="1662" y="731"/>
                </a:cubicBezTo>
                <a:cubicBezTo>
                  <a:pt x="1662" y="733"/>
                  <a:pt x="1662" y="733"/>
                  <a:pt x="1662" y="733"/>
                </a:cubicBezTo>
                <a:cubicBezTo>
                  <a:pt x="1667" y="736"/>
                  <a:pt x="1667" y="736"/>
                  <a:pt x="1667" y="736"/>
                </a:cubicBezTo>
                <a:cubicBezTo>
                  <a:pt x="1671" y="740"/>
                  <a:pt x="1671" y="740"/>
                  <a:pt x="1671" y="740"/>
                </a:cubicBezTo>
                <a:cubicBezTo>
                  <a:pt x="1668" y="742"/>
                  <a:pt x="1668" y="742"/>
                  <a:pt x="1668" y="742"/>
                </a:cubicBezTo>
                <a:cubicBezTo>
                  <a:pt x="1664" y="738"/>
                  <a:pt x="1664" y="738"/>
                  <a:pt x="1664" y="738"/>
                </a:cubicBezTo>
                <a:cubicBezTo>
                  <a:pt x="1645" y="741"/>
                  <a:pt x="1645" y="741"/>
                  <a:pt x="1645" y="741"/>
                </a:cubicBezTo>
                <a:cubicBezTo>
                  <a:pt x="1643" y="740"/>
                  <a:pt x="1643" y="740"/>
                  <a:pt x="1643" y="740"/>
                </a:cubicBezTo>
                <a:cubicBezTo>
                  <a:pt x="1631" y="743"/>
                  <a:pt x="1631" y="743"/>
                  <a:pt x="1631" y="743"/>
                </a:cubicBezTo>
                <a:cubicBezTo>
                  <a:pt x="1631" y="743"/>
                  <a:pt x="1631" y="743"/>
                  <a:pt x="1631" y="743"/>
                </a:cubicBezTo>
                <a:cubicBezTo>
                  <a:pt x="1625" y="743"/>
                  <a:pt x="1625" y="743"/>
                  <a:pt x="1625" y="743"/>
                </a:cubicBezTo>
                <a:cubicBezTo>
                  <a:pt x="1625" y="744"/>
                  <a:pt x="1625" y="744"/>
                  <a:pt x="1625" y="744"/>
                </a:cubicBezTo>
                <a:cubicBezTo>
                  <a:pt x="1622" y="743"/>
                  <a:pt x="1622" y="743"/>
                  <a:pt x="1622" y="743"/>
                </a:cubicBezTo>
                <a:cubicBezTo>
                  <a:pt x="1618" y="746"/>
                  <a:pt x="1618" y="746"/>
                  <a:pt x="1618" y="746"/>
                </a:cubicBezTo>
                <a:cubicBezTo>
                  <a:pt x="1618" y="746"/>
                  <a:pt x="1616" y="748"/>
                  <a:pt x="1616" y="745"/>
                </a:cubicBezTo>
                <a:cubicBezTo>
                  <a:pt x="1615" y="746"/>
                  <a:pt x="1615" y="746"/>
                  <a:pt x="1615" y="746"/>
                </a:cubicBezTo>
                <a:cubicBezTo>
                  <a:pt x="1602" y="748"/>
                  <a:pt x="1602" y="748"/>
                  <a:pt x="1602" y="748"/>
                </a:cubicBezTo>
                <a:cubicBezTo>
                  <a:pt x="1574" y="757"/>
                  <a:pt x="1574" y="757"/>
                  <a:pt x="1574" y="757"/>
                </a:cubicBezTo>
                <a:cubicBezTo>
                  <a:pt x="1569" y="760"/>
                  <a:pt x="1569" y="760"/>
                  <a:pt x="1569" y="760"/>
                </a:cubicBezTo>
                <a:cubicBezTo>
                  <a:pt x="1566" y="759"/>
                  <a:pt x="1566" y="759"/>
                  <a:pt x="1566" y="759"/>
                </a:cubicBezTo>
                <a:cubicBezTo>
                  <a:pt x="1563" y="760"/>
                  <a:pt x="1563" y="760"/>
                  <a:pt x="1563" y="760"/>
                </a:cubicBezTo>
                <a:cubicBezTo>
                  <a:pt x="1563" y="761"/>
                  <a:pt x="1563" y="761"/>
                  <a:pt x="1563" y="761"/>
                </a:cubicBezTo>
                <a:cubicBezTo>
                  <a:pt x="1565" y="762"/>
                  <a:pt x="1565" y="762"/>
                  <a:pt x="1565" y="762"/>
                </a:cubicBezTo>
                <a:cubicBezTo>
                  <a:pt x="1539" y="771"/>
                  <a:pt x="1539" y="771"/>
                  <a:pt x="1539" y="771"/>
                </a:cubicBezTo>
                <a:cubicBezTo>
                  <a:pt x="1531" y="775"/>
                  <a:pt x="1531" y="775"/>
                  <a:pt x="1531" y="775"/>
                </a:cubicBezTo>
                <a:cubicBezTo>
                  <a:pt x="1528" y="775"/>
                  <a:pt x="1528" y="775"/>
                  <a:pt x="1528" y="775"/>
                </a:cubicBezTo>
                <a:cubicBezTo>
                  <a:pt x="1527" y="777"/>
                  <a:pt x="1527" y="777"/>
                  <a:pt x="1527" y="777"/>
                </a:cubicBezTo>
                <a:cubicBezTo>
                  <a:pt x="1525" y="776"/>
                  <a:pt x="1525" y="776"/>
                  <a:pt x="1525" y="776"/>
                </a:cubicBezTo>
                <a:cubicBezTo>
                  <a:pt x="1519" y="779"/>
                  <a:pt x="1519" y="779"/>
                  <a:pt x="1519" y="779"/>
                </a:cubicBezTo>
                <a:cubicBezTo>
                  <a:pt x="1519" y="779"/>
                  <a:pt x="1521" y="781"/>
                  <a:pt x="1518" y="778"/>
                </a:cubicBezTo>
                <a:cubicBezTo>
                  <a:pt x="1502" y="782"/>
                  <a:pt x="1502" y="782"/>
                  <a:pt x="1502" y="782"/>
                </a:cubicBezTo>
                <a:cubicBezTo>
                  <a:pt x="1498" y="783"/>
                  <a:pt x="1498" y="783"/>
                  <a:pt x="1498" y="783"/>
                </a:cubicBezTo>
                <a:cubicBezTo>
                  <a:pt x="1486" y="787"/>
                  <a:pt x="1486" y="787"/>
                  <a:pt x="1486" y="787"/>
                </a:cubicBezTo>
                <a:cubicBezTo>
                  <a:pt x="1480" y="790"/>
                  <a:pt x="1480" y="790"/>
                  <a:pt x="1480" y="790"/>
                </a:cubicBezTo>
                <a:cubicBezTo>
                  <a:pt x="1465" y="805"/>
                  <a:pt x="1465" y="805"/>
                  <a:pt x="1465" y="805"/>
                </a:cubicBezTo>
                <a:cubicBezTo>
                  <a:pt x="1459" y="812"/>
                  <a:pt x="1459" y="812"/>
                  <a:pt x="1459" y="812"/>
                </a:cubicBezTo>
                <a:cubicBezTo>
                  <a:pt x="1454" y="816"/>
                  <a:pt x="1454" y="816"/>
                  <a:pt x="1454" y="816"/>
                </a:cubicBezTo>
                <a:cubicBezTo>
                  <a:pt x="1454" y="820"/>
                  <a:pt x="1467" y="802"/>
                  <a:pt x="1448" y="822"/>
                </a:cubicBezTo>
                <a:cubicBezTo>
                  <a:pt x="1440" y="828"/>
                  <a:pt x="1440" y="828"/>
                  <a:pt x="1440" y="828"/>
                </a:cubicBezTo>
                <a:cubicBezTo>
                  <a:pt x="1439" y="829"/>
                  <a:pt x="1439" y="829"/>
                  <a:pt x="1439" y="829"/>
                </a:cubicBezTo>
                <a:cubicBezTo>
                  <a:pt x="1440" y="830"/>
                  <a:pt x="1440" y="830"/>
                  <a:pt x="1440" y="830"/>
                </a:cubicBezTo>
                <a:cubicBezTo>
                  <a:pt x="1439" y="832"/>
                  <a:pt x="1439" y="832"/>
                  <a:pt x="1439" y="832"/>
                </a:cubicBezTo>
                <a:cubicBezTo>
                  <a:pt x="1438" y="831"/>
                  <a:pt x="1438" y="831"/>
                  <a:pt x="1438" y="831"/>
                </a:cubicBezTo>
                <a:cubicBezTo>
                  <a:pt x="1433" y="835"/>
                  <a:pt x="1433" y="835"/>
                  <a:pt x="1433" y="835"/>
                </a:cubicBezTo>
                <a:cubicBezTo>
                  <a:pt x="1433" y="837"/>
                  <a:pt x="1433" y="837"/>
                  <a:pt x="1433" y="837"/>
                </a:cubicBezTo>
                <a:cubicBezTo>
                  <a:pt x="1429" y="841"/>
                  <a:pt x="1429" y="841"/>
                  <a:pt x="1429" y="841"/>
                </a:cubicBezTo>
                <a:cubicBezTo>
                  <a:pt x="1417" y="851"/>
                  <a:pt x="1417" y="851"/>
                  <a:pt x="1417" y="851"/>
                </a:cubicBezTo>
                <a:cubicBezTo>
                  <a:pt x="1415" y="855"/>
                  <a:pt x="1415" y="855"/>
                  <a:pt x="1415" y="855"/>
                </a:cubicBezTo>
                <a:cubicBezTo>
                  <a:pt x="1409" y="858"/>
                  <a:pt x="1409" y="858"/>
                  <a:pt x="1409" y="858"/>
                </a:cubicBezTo>
                <a:cubicBezTo>
                  <a:pt x="1408" y="857"/>
                  <a:pt x="1407" y="857"/>
                  <a:pt x="1407" y="858"/>
                </a:cubicBezTo>
                <a:cubicBezTo>
                  <a:pt x="1406" y="862"/>
                  <a:pt x="1406" y="862"/>
                  <a:pt x="1406" y="862"/>
                </a:cubicBezTo>
                <a:cubicBezTo>
                  <a:pt x="1398" y="869"/>
                  <a:pt x="1398" y="869"/>
                  <a:pt x="1398" y="869"/>
                </a:cubicBezTo>
                <a:cubicBezTo>
                  <a:pt x="1397" y="869"/>
                  <a:pt x="1397" y="869"/>
                  <a:pt x="1397" y="869"/>
                </a:cubicBezTo>
                <a:cubicBezTo>
                  <a:pt x="1396" y="869"/>
                  <a:pt x="1396" y="869"/>
                  <a:pt x="1396" y="869"/>
                </a:cubicBezTo>
                <a:cubicBezTo>
                  <a:pt x="1396" y="872"/>
                  <a:pt x="1396" y="872"/>
                  <a:pt x="1396" y="872"/>
                </a:cubicBezTo>
                <a:cubicBezTo>
                  <a:pt x="1389" y="878"/>
                  <a:pt x="1389" y="878"/>
                  <a:pt x="1389" y="878"/>
                </a:cubicBezTo>
                <a:cubicBezTo>
                  <a:pt x="1386" y="880"/>
                  <a:pt x="1386" y="880"/>
                  <a:pt x="1386" y="880"/>
                </a:cubicBezTo>
                <a:cubicBezTo>
                  <a:pt x="1386" y="880"/>
                  <a:pt x="1389" y="874"/>
                  <a:pt x="1385" y="881"/>
                </a:cubicBezTo>
                <a:cubicBezTo>
                  <a:pt x="1384" y="881"/>
                  <a:pt x="1384" y="881"/>
                  <a:pt x="1384" y="881"/>
                </a:cubicBezTo>
                <a:cubicBezTo>
                  <a:pt x="1385" y="884"/>
                  <a:pt x="1385" y="884"/>
                  <a:pt x="1385" y="884"/>
                </a:cubicBezTo>
                <a:cubicBezTo>
                  <a:pt x="1381" y="886"/>
                  <a:pt x="1381" y="886"/>
                  <a:pt x="1381" y="886"/>
                </a:cubicBezTo>
                <a:cubicBezTo>
                  <a:pt x="1380" y="887"/>
                  <a:pt x="1380" y="887"/>
                  <a:pt x="1380" y="887"/>
                </a:cubicBezTo>
                <a:cubicBezTo>
                  <a:pt x="1378" y="886"/>
                  <a:pt x="1388" y="884"/>
                  <a:pt x="1377" y="886"/>
                </a:cubicBezTo>
                <a:cubicBezTo>
                  <a:pt x="1375" y="889"/>
                  <a:pt x="1375" y="889"/>
                  <a:pt x="1375" y="889"/>
                </a:cubicBezTo>
                <a:cubicBezTo>
                  <a:pt x="1377" y="890"/>
                  <a:pt x="1377" y="890"/>
                  <a:pt x="1377" y="890"/>
                </a:cubicBezTo>
                <a:cubicBezTo>
                  <a:pt x="1371" y="894"/>
                  <a:pt x="1371" y="894"/>
                  <a:pt x="1371" y="894"/>
                </a:cubicBezTo>
                <a:cubicBezTo>
                  <a:pt x="1369" y="894"/>
                  <a:pt x="1369" y="894"/>
                  <a:pt x="1369" y="894"/>
                </a:cubicBezTo>
                <a:cubicBezTo>
                  <a:pt x="1369" y="897"/>
                  <a:pt x="1369" y="897"/>
                  <a:pt x="1369" y="897"/>
                </a:cubicBezTo>
                <a:cubicBezTo>
                  <a:pt x="1365" y="900"/>
                  <a:pt x="1365" y="900"/>
                  <a:pt x="1365" y="900"/>
                </a:cubicBezTo>
                <a:cubicBezTo>
                  <a:pt x="1364" y="902"/>
                  <a:pt x="1364" y="902"/>
                  <a:pt x="1364" y="902"/>
                </a:cubicBezTo>
                <a:cubicBezTo>
                  <a:pt x="1360" y="902"/>
                  <a:pt x="1360" y="902"/>
                  <a:pt x="1360" y="902"/>
                </a:cubicBezTo>
                <a:cubicBezTo>
                  <a:pt x="1360" y="904"/>
                  <a:pt x="1360" y="904"/>
                  <a:pt x="1360" y="904"/>
                </a:cubicBezTo>
                <a:cubicBezTo>
                  <a:pt x="1353" y="909"/>
                  <a:pt x="1353" y="909"/>
                  <a:pt x="1353" y="909"/>
                </a:cubicBezTo>
                <a:cubicBezTo>
                  <a:pt x="1352" y="909"/>
                  <a:pt x="1355" y="904"/>
                  <a:pt x="1355" y="911"/>
                </a:cubicBezTo>
                <a:cubicBezTo>
                  <a:pt x="1352" y="912"/>
                  <a:pt x="1352" y="912"/>
                  <a:pt x="1352" y="912"/>
                </a:cubicBezTo>
                <a:cubicBezTo>
                  <a:pt x="1350" y="915"/>
                  <a:pt x="1350" y="915"/>
                  <a:pt x="1350" y="915"/>
                </a:cubicBezTo>
                <a:cubicBezTo>
                  <a:pt x="1345" y="916"/>
                  <a:pt x="1345" y="916"/>
                  <a:pt x="1345" y="916"/>
                </a:cubicBezTo>
                <a:cubicBezTo>
                  <a:pt x="1345" y="919"/>
                  <a:pt x="1345" y="919"/>
                  <a:pt x="1345" y="919"/>
                </a:cubicBezTo>
                <a:cubicBezTo>
                  <a:pt x="1341" y="922"/>
                  <a:pt x="1341" y="922"/>
                  <a:pt x="1341" y="922"/>
                </a:cubicBezTo>
                <a:cubicBezTo>
                  <a:pt x="1338" y="922"/>
                  <a:pt x="1338" y="922"/>
                  <a:pt x="1338" y="922"/>
                </a:cubicBezTo>
                <a:cubicBezTo>
                  <a:pt x="1339" y="925"/>
                  <a:pt x="1339" y="925"/>
                  <a:pt x="1339" y="925"/>
                </a:cubicBezTo>
                <a:cubicBezTo>
                  <a:pt x="1335" y="929"/>
                  <a:pt x="1335" y="929"/>
                  <a:pt x="1335" y="929"/>
                </a:cubicBezTo>
                <a:cubicBezTo>
                  <a:pt x="1333" y="929"/>
                  <a:pt x="1333" y="929"/>
                  <a:pt x="1333" y="929"/>
                </a:cubicBezTo>
                <a:cubicBezTo>
                  <a:pt x="1320" y="939"/>
                  <a:pt x="1320" y="939"/>
                  <a:pt x="1320" y="939"/>
                </a:cubicBezTo>
                <a:cubicBezTo>
                  <a:pt x="1321" y="940"/>
                  <a:pt x="1321" y="940"/>
                  <a:pt x="1321" y="940"/>
                </a:cubicBezTo>
                <a:cubicBezTo>
                  <a:pt x="1318" y="942"/>
                  <a:pt x="1318" y="942"/>
                  <a:pt x="1318" y="942"/>
                </a:cubicBezTo>
                <a:cubicBezTo>
                  <a:pt x="1318" y="944"/>
                  <a:pt x="1314" y="939"/>
                  <a:pt x="1319" y="944"/>
                </a:cubicBezTo>
                <a:cubicBezTo>
                  <a:pt x="1317" y="942"/>
                  <a:pt x="1317" y="942"/>
                  <a:pt x="1317" y="942"/>
                </a:cubicBezTo>
                <a:cubicBezTo>
                  <a:pt x="1313" y="947"/>
                  <a:pt x="1313" y="947"/>
                  <a:pt x="1313" y="947"/>
                </a:cubicBezTo>
                <a:cubicBezTo>
                  <a:pt x="1309" y="948"/>
                  <a:pt x="1309" y="948"/>
                  <a:pt x="1309" y="948"/>
                </a:cubicBezTo>
                <a:cubicBezTo>
                  <a:pt x="1311" y="949"/>
                  <a:pt x="1310" y="950"/>
                  <a:pt x="1309" y="951"/>
                </a:cubicBezTo>
                <a:cubicBezTo>
                  <a:pt x="1304" y="954"/>
                  <a:pt x="1304" y="954"/>
                  <a:pt x="1304" y="954"/>
                </a:cubicBezTo>
                <a:cubicBezTo>
                  <a:pt x="1303" y="957"/>
                  <a:pt x="1303" y="957"/>
                  <a:pt x="1303" y="957"/>
                </a:cubicBezTo>
                <a:cubicBezTo>
                  <a:pt x="1299" y="958"/>
                  <a:pt x="1299" y="958"/>
                  <a:pt x="1299" y="958"/>
                </a:cubicBezTo>
                <a:cubicBezTo>
                  <a:pt x="1296" y="963"/>
                  <a:pt x="1296" y="963"/>
                  <a:pt x="1296" y="963"/>
                </a:cubicBezTo>
                <a:cubicBezTo>
                  <a:pt x="1276" y="981"/>
                  <a:pt x="1255" y="1001"/>
                  <a:pt x="1234" y="1020"/>
                </a:cubicBezTo>
                <a:cubicBezTo>
                  <a:pt x="1235" y="1021"/>
                  <a:pt x="1235" y="1021"/>
                  <a:pt x="1235" y="1021"/>
                </a:cubicBezTo>
                <a:cubicBezTo>
                  <a:pt x="1228" y="1024"/>
                  <a:pt x="1224" y="1034"/>
                  <a:pt x="1217" y="1034"/>
                </a:cubicBezTo>
                <a:cubicBezTo>
                  <a:pt x="1218" y="1035"/>
                  <a:pt x="1218" y="1035"/>
                  <a:pt x="1218" y="1035"/>
                </a:cubicBezTo>
                <a:cubicBezTo>
                  <a:pt x="1214" y="1040"/>
                  <a:pt x="1205" y="1047"/>
                  <a:pt x="1203" y="1051"/>
                </a:cubicBezTo>
                <a:cubicBezTo>
                  <a:pt x="1203" y="1054"/>
                  <a:pt x="1200" y="1055"/>
                  <a:pt x="1198" y="1056"/>
                </a:cubicBezTo>
                <a:cubicBezTo>
                  <a:pt x="1199" y="1057"/>
                  <a:pt x="1199" y="1057"/>
                  <a:pt x="1199" y="1057"/>
                </a:cubicBezTo>
                <a:cubicBezTo>
                  <a:pt x="1199" y="1057"/>
                  <a:pt x="1203" y="1056"/>
                  <a:pt x="1198" y="1059"/>
                </a:cubicBezTo>
                <a:cubicBezTo>
                  <a:pt x="1200" y="1060"/>
                  <a:pt x="1200" y="1060"/>
                  <a:pt x="1200" y="1060"/>
                </a:cubicBezTo>
                <a:cubicBezTo>
                  <a:pt x="1200" y="1062"/>
                  <a:pt x="1198" y="1056"/>
                  <a:pt x="1199" y="1062"/>
                </a:cubicBezTo>
                <a:cubicBezTo>
                  <a:pt x="1195" y="1060"/>
                  <a:pt x="1195" y="1060"/>
                  <a:pt x="1195" y="1060"/>
                </a:cubicBezTo>
                <a:cubicBezTo>
                  <a:pt x="1189" y="1063"/>
                  <a:pt x="1183" y="1068"/>
                  <a:pt x="1179" y="1073"/>
                </a:cubicBezTo>
                <a:cubicBezTo>
                  <a:pt x="1178" y="1076"/>
                  <a:pt x="1178" y="1076"/>
                  <a:pt x="1178" y="1076"/>
                </a:cubicBezTo>
                <a:cubicBezTo>
                  <a:pt x="1172" y="1078"/>
                  <a:pt x="1172" y="1078"/>
                  <a:pt x="1172" y="1078"/>
                </a:cubicBezTo>
                <a:cubicBezTo>
                  <a:pt x="1158" y="1078"/>
                  <a:pt x="1158" y="1078"/>
                  <a:pt x="1158" y="1078"/>
                </a:cubicBezTo>
                <a:cubicBezTo>
                  <a:pt x="1154" y="1075"/>
                  <a:pt x="1154" y="1075"/>
                  <a:pt x="1154" y="1075"/>
                </a:cubicBezTo>
                <a:cubicBezTo>
                  <a:pt x="1157" y="1074"/>
                  <a:pt x="1157" y="1074"/>
                  <a:pt x="1157" y="1074"/>
                </a:cubicBezTo>
                <a:cubicBezTo>
                  <a:pt x="1157" y="1072"/>
                  <a:pt x="1157" y="1072"/>
                  <a:pt x="1157" y="1072"/>
                </a:cubicBezTo>
                <a:cubicBezTo>
                  <a:pt x="1162" y="1066"/>
                  <a:pt x="1162" y="1066"/>
                  <a:pt x="1162" y="1066"/>
                </a:cubicBezTo>
                <a:cubicBezTo>
                  <a:pt x="1161" y="1065"/>
                  <a:pt x="1161" y="1065"/>
                  <a:pt x="1161" y="1065"/>
                </a:cubicBezTo>
                <a:cubicBezTo>
                  <a:pt x="1163" y="1063"/>
                  <a:pt x="1163" y="1063"/>
                  <a:pt x="1163" y="1063"/>
                </a:cubicBezTo>
                <a:cubicBezTo>
                  <a:pt x="1162" y="1062"/>
                  <a:pt x="1162" y="1062"/>
                  <a:pt x="1162" y="1062"/>
                </a:cubicBezTo>
                <a:cubicBezTo>
                  <a:pt x="1160" y="1064"/>
                  <a:pt x="1156" y="1064"/>
                  <a:pt x="1154" y="1066"/>
                </a:cubicBezTo>
                <a:cubicBezTo>
                  <a:pt x="1151" y="1072"/>
                  <a:pt x="1151" y="1072"/>
                  <a:pt x="1151" y="1072"/>
                </a:cubicBezTo>
                <a:cubicBezTo>
                  <a:pt x="1147" y="1074"/>
                  <a:pt x="1147" y="1074"/>
                  <a:pt x="1147" y="1074"/>
                </a:cubicBezTo>
                <a:cubicBezTo>
                  <a:pt x="1148" y="1075"/>
                  <a:pt x="1148" y="1075"/>
                  <a:pt x="1148" y="1075"/>
                </a:cubicBezTo>
                <a:cubicBezTo>
                  <a:pt x="1145" y="1078"/>
                  <a:pt x="1145" y="1078"/>
                  <a:pt x="1145" y="1078"/>
                </a:cubicBezTo>
                <a:cubicBezTo>
                  <a:pt x="1127" y="1078"/>
                  <a:pt x="1127" y="1078"/>
                  <a:pt x="1127" y="1078"/>
                </a:cubicBezTo>
                <a:cubicBezTo>
                  <a:pt x="1127" y="1076"/>
                  <a:pt x="1127" y="1076"/>
                  <a:pt x="1127" y="1076"/>
                </a:cubicBezTo>
                <a:cubicBezTo>
                  <a:pt x="1133" y="1074"/>
                  <a:pt x="1133" y="1074"/>
                  <a:pt x="1133" y="1074"/>
                </a:cubicBezTo>
                <a:cubicBezTo>
                  <a:pt x="1136" y="1071"/>
                  <a:pt x="1136" y="1071"/>
                  <a:pt x="1136" y="1071"/>
                </a:cubicBezTo>
                <a:cubicBezTo>
                  <a:pt x="1135" y="1069"/>
                  <a:pt x="1135" y="1069"/>
                  <a:pt x="1135" y="1069"/>
                </a:cubicBezTo>
                <a:cubicBezTo>
                  <a:pt x="1141" y="1065"/>
                  <a:pt x="1141" y="1065"/>
                  <a:pt x="1141" y="1065"/>
                </a:cubicBezTo>
                <a:cubicBezTo>
                  <a:pt x="1141" y="1064"/>
                  <a:pt x="1142" y="1067"/>
                  <a:pt x="1140" y="1064"/>
                </a:cubicBezTo>
                <a:cubicBezTo>
                  <a:pt x="1146" y="1067"/>
                  <a:pt x="1146" y="1067"/>
                  <a:pt x="1146" y="1067"/>
                </a:cubicBezTo>
                <a:cubicBezTo>
                  <a:pt x="1147" y="1066"/>
                  <a:pt x="1147" y="1066"/>
                  <a:pt x="1147" y="1066"/>
                </a:cubicBezTo>
                <a:cubicBezTo>
                  <a:pt x="1146" y="1065"/>
                  <a:pt x="1146" y="1065"/>
                  <a:pt x="1146" y="1065"/>
                </a:cubicBezTo>
                <a:cubicBezTo>
                  <a:pt x="1143" y="1064"/>
                  <a:pt x="1143" y="1064"/>
                  <a:pt x="1143" y="1064"/>
                </a:cubicBezTo>
                <a:cubicBezTo>
                  <a:pt x="1145" y="1062"/>
                  <a:pt x="1145" y="1062"/>
                  <a:pt x="1145" y="1062"/>
                </a:cubicBezTo>
                <a:cubicBezTo>
                  <a:pt x="1145" y="1060"/>
                  <a:pt x="1145" y="1060"/>
                  <a:pt x="1145" y="1060"/>
                </a:cubicBezTo>
                <a:cubicBezTo>
                  <a:pt x="1142" y="1066"/>
                  <a:pt x="1135" y="1060"/>
                  <a:pt x="1133" y="1062"/>
                </a:cubicBezTo>
                <a:cubicBezTo>
                  <a:pt x="1126" y="1068"/>
                  <a:pt x="1126" y="1068"/>
                  <a:pt x="1126" y="1068"/>
                </a:cubicBezTo>
                <a:cubicBezTo>
                  <a:pt x="1127" y="1068"/>
                  <a:pt x="1127" y="1068"/>
                  <a:pt x="1127" y="1068"/>
                </a:cubicBezTo>
                <a:cubicBezTo>
                  <a:pt x="1117" y="1078"/>
                  <a:pt x="1117" y="1078"/>
                  <a:pt x="1117" y="1078"/>
                </a:cubicBezTo>
                <a:cubicBezTo>
                  <a:pt x="1100" y="1078"/>
                  <a:pt x="1100" y="1078"/>
                  <a:pt x="1100" y="1078"/>
                </a:cubicBezTo>
                <a:cubicBezTo>
                  <a:pt x="1102" y="1076"/>
                  <a:pt x="1096" y="1079"/>
                  <a:pt x="1101" y="1075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098" y="1075"/>
                  <a:pt x="1098" y="1075"/>
                  <a:pt x="1098" y="1075"/>
                </a:cubicBezTo>
                <a:cubicBezTo>
                  <a:pt x="1095" y="1078"/>
                  <a:pt x="1095" y="1078"/>
                  <a:pt x="1095" y="1078"/>
                </a:cubicBezTo>
                <a:cubicBezTo>
                  <a:pt x="1091" y="1078"/>
                  <a:pt x="1091" y="1078"/>
                  <a:pt x="1091" y="1078"/>
                </a:cubicBezTo>
                <a:cubicBezTo>
                  <a:pt x="1093" y="1075"/>
                  <a:pt x="1093" y="1075"/>
                  <a:pt x="1093" y="1075"/>
                </a:cubicBezTo>
                <a:cubicBezTo>
                  <a:pt x="1095" y="1073"/>
                  <a:pt x="1095" y="1077"/>
                  <a:pt x="1097" y="1074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100" y="1071"/>
                  <a:pt x="1100" y="1071"/>
                  <a:pt x="1100" y="1071"/>
                </a:cubicBezTo>
                <a:cubicBezTo>
                  <a:pt x="1104" y="1071"/>
                  <a:pt x="1097" y="1069"/>
                  <a:pt x="1104" y="1069"/>
                </a:cubicBezTo>
                <a:cubicBezTo>
                  <a:pt x="1103" y="1068"/>
                  <a:pt x="1103" y="1068"/>
                  <a:pt x="1103" y="1068"/>
                </a:cubicBezTo>
                <a:cubicBezTo>
                  <a:pt x="1100" y="1070"/>
                  <a:pt x="1096" y="1069"/>
                  <a:pt x="1095" y="1070"/>
                </a:cubicBezTo>
                <a:cubicBezTo>
                  <a:pt x="1104" y="1062"/>
                  <a:pt x="1104" y="1062"/>
                  <a:pt x="1104" y="1062"/>
                </a:cubicBezTo>
                <a:cubicBezTo>
                  <a:pt x="1114" y="1055"/>
                  <a:pt x="1114" y="1055"/>
                  <a:pt x="1114" y="1055"/>
                </a:cubicBezTo>
                <a:cubicBezTo>
                  <a:pt x="1114" y="1052"/>
                  <a:pt x="1114" y="1052"/>
                  <a:pt x="1114" y="1052"/>
                </a:cubicBezTo>
                <a:cubicBezTo>
                  <a:pt x="1117" y="1052"/>
                  <a:pt x="1117" y="1052"/>
                  <a:pt x="1117" y="1052"/>
                </a:cubicBezTo>
                <a:cubicBezTo>
                  <a:pt x="1120" y="1050"/>
                  <a:pt x="1122" y="1046"/>
                  <a:pt x="1122" y="1043"/>
                </a:cubicBezTo>
                <a:cubicBezTo>
                  <a:pt x="1119" y="1046"/>
                  <a:pt x="1119" y="1046"/>
                  <a:pt x="1119" y="1046"/>
                </a:cubicBezTo>
                <a:cubicBezTo>
                  <a:pt x="1108" y="1051"/>
                  <a:pt x="1098" y="1064"/>
                  <a:pt x="1088" y="1071"/>
                </a:cubicBezTo>
                <a:cubicBezTo>
                  <a:pt x="1088" y="1074"/>
                  <a:pt x="1088" y="1074"/>
                  <a:pt x="1088" y="1074"/>
                </a:cubicBezTo>
                <a:cubicBezTo>
                  <a:pt x="1084" y="1078"/>
                  <a:pt x="1084" y="1078"/>
                  <a:pt x="1084" y="1078"/>
                </a:cubicBezTo>
                <a:cubicBezTo>
                  <a:pt x="1070" y="1078"/>
                  <a:pt x="1070" y="1078"/>
                  <a:pt x="1070" y="1078"/>
                </a:cubicBezTo>
                <a:cubicBezTo>
                  <a:pt x="1077" y="1070"/>
                  <a:pt x="1077" y="1070"/>
                  <a:pt x="1077" y="1070"/>
                </a:cubicBezTo>
                <a:cubicBezTo>
                  <a:pt x="1077" y="1069"/>
                  <a:pt x="1077" y="1069"/>
                  <a:pt x="1077" y="1069"/>
                </a:cubicBezTo>
                <a:cubicBezTo>
                  <a:pt x="1088" y="1057"/>
                  <a:pt x="1088" y="1057"/>
                  <a:pt x="1088" y="1057"/>
                </a:cubicBezTo>
                <a:cubicBezTo>
                  <a:pt x="1084" y="1055"/>
                  <a:pt x="1088" y="1055"/>
                  <a:pt x="1087" y="1052"/>
                </a:cubicBezTo>
                <a:cubicBezTo>
                  <a:pt x="1087" y="1051"/>
                  <a:pt x="1087" y="1051"/>
                  <a:pt x="1087" y="1051"/>
                </a:cubicBezTo>
                <a:cubicBezTo>
                  <a:pt x="1081" y="1055"/>
                  <a:pt x="1081" y="1055"/>
                  <a:pt x="1081" y="1055"/>
                </a:cubicBezTo>
                <a:cubicBezTo>
                  <a:pt x="1075" y="1059"/>
                  <a:pt x="1075" y="1059"/>
                  <a:pt x="1075" y="1059"/>
                </a:cubicBezTo>
                <a:cubicBezTo>
                  <a:pt x="1081" y="1051"/>
                  <a:pt x="1081" y="1051"/>
                  <a:pt x="1081" y="1051"/>
                </a:cubicBezTo>
                <a:cubicBezTo>
                  <a:pt x="1083" y="1049"/>
                  <a:pt x="1083" y="1049"/>
                  <a:pt x="1083" y="1049"/>
                </a:cubicBezTo>
                <a:cubicBezTo>
                  <a:pt x="1082" y="1048"/>
                  <a:pt x="1082" y="1048"/>
                  <a:pt x="1082" y="1048"/>
                </a:cubicBezTo>
                <a:cubicBezTo>
                  <a:pt x="1084" y="1045"/>
                  <a:pt x="1084" y="1045"/>
                  <a:pt x="1084" y="1045"/>
                </a:cubicBezTo>
                <a:cubicBezTo>
                  <a:pt x="1083" y="1044"/>
                  <a:pt x="1083" y="1044"/>
                  <a:pt x="1083" y="1044"/>
                </a:cubicBezTo>
                <a:cubicBezTo>
                  <a:pt x="1080" y="1045"/>
                  <a:pt x="1080" y="1045"/>
                  <a:pt x="1080" y="1045"/>
                </a:cubicBezTo>
                <a:cubicBezTo>
                  <a:pt x="1077" y="1047"/>
                  <a:pt x="1083" y="1047"/>
                  <a:pt x="1079" y="1048"/>
                </a:cubicBezTo>
                <a:cubicBezTo>
                  <a:pt x="1080" y="1049"/>
                  <a:pt x="1080" y="1049"/>
                  <a:pt x="1080" y="1049"/>
                </a:cubicBezTo>
                <a:cubicBezTo>
                  <a:pt x="1078" y="1051"/>
                  <a:pt x="1078" y="1051"/>
                  <a:pt x="1078" y="1051"/>
                </a:cubicBezTo>
                <a:cubicBezTo>
                  <a:pt x="1077" y="1048"/>
                  <a:pt x="1077" y="1048"/>
                  <a:pt x="1077" y="1048"/>
                </a:cubicBezTo>
                <a:cubicBezTo>
                  <a:pt x="1067" y="1057"/>
                  <a:pt x="1067" y="1057"/>
                  <a:pt x="1067" y="1057"/>
                </a:cubicBezTo>
                <a:cubicBezTo>
                  <a:pt x="1065" y="1056"/>
                  <a:pt x="1065" y="1056"/>
                  <a:pt x="1065" y="1056"/>
                </a:cubicBezTo>
                <a:cubicBezTo>
                  <a:pt x="1069" y="1054"/>
                  <a:pt x="1064" y="1053"/>
                  <a:pt x="1066" y="1051"/>
                </a:cubicBezTo>
                <a:cubicBezTo>
                  <a:pt x="1069" y="1051"/>
                  <a:pt x="1069" y="1051"/>
                  <a:pt x="1069" y="1051"/>
                </a:cubicBezTo>
                <a:cubicBezTo>
                  <a:pt x="1067" y="1051"/>
                  <a:pt x="1067" y="1051"/>
                  <a:pt x="1067" y="1051"/>
                </a:cubicBezTo>
                <a:cubicBezTo>
                  <a:pt x="1070" y="1051"/>
                  <a:pt x="1070" y="1051"/>
                  <a:pt x="1070" y="1051"/>
                </a:cubicBezTo>
                <a:cubicBezTo>
                  <a:pt x="1071" y="1049"/>
                  <a:pt x="1071" y="1049"/>
                  <a:pt x="1071" y="1049"/>
                </a:cubicBezTo>
                <a:cubicBezTo>
                  <a:pt x="1070" y="1050"/>
                  <a:pt x="1073" y="1048"/>
                  <a:pt x="1069" y="1047"/>
                </a:cubicBezTo>
                <a:cubicBezTo>
                  <a:pt x="1069" y="1046"/>
                  <a:pt x="1069" y="1046"/>
                  <a:pt x="1069" y="1046"/>
                </a:cubicBezTo>
                <a:cubicBezTo>
                  <a:pt x="1063" y="1050"/>
                  <a:pt x="1063" y="1050"/>
                  <a:pt x="1063" y="1050"/>
                </a:cubicBezTo>
                <a:cubicBezTo>
                  <a:pt x="1061" y="1053"/>
                  <a:pt x="1061" y="1053"/>
                  <a:pt x="1061" y="1053"/>
                </a:cubicBezTo>
                <a:cubicBezTo>
                  <a:pt x="1059" y="1055"/>
                  <a:pt x="1059" y="1055"/>
                  <a:pt x="1059" y="1055"/>
                </a:cubicBezTo>
                <a:cubicBezTo>
                  <a:pt x="1058" y="1052"/>
                  <a:pt x="1058" y="1052"/>
                  <a:pt x="1058" y="1052"/>
                </a:cubicBezTo>
                <a:cubicBezTo>
                  <a:pt x="1053" y="1056"/>
                  <a:pt x="1053" y="1056"/>
                  <a:pt x="1053" y="1056"/>
                </a:cubicBezTo>
                <a:cubicBezTo>
                  <a:pt x="1053" y="1059"/>
                  <a:pt x="1053" y="1059"/>
                  <a:pt x="1053" y="1059"/>
                </a:cubicBezTo>
                <a:cubicBezTo>
                  <a:pt x="1049" y="1060"/>
                  <a:pt x="1049" y="1060"/>
                  <a:pt x="1049" y="1060"/>
                </a:cubicBezTo>
                <a:cubicBezTo>
                  <a:pt x="1045" y="1064"/>
                  <a:pt x="1045" y="1064"/>
                  <a:pt x="1045" y="1064"/>
                </a:cubicBezTo>
                <a:cubicBezTo>
                  <a:pt x="1045" y="1066"/>
                  <a:pt x="1045" y="1066"/>
                  <a:pt x="1045" y="1066"/>
                </a:cubicBezTo>
                <a:cubicBezTo>
                  <a:pt x="1043" y="1067"/>
                  <a:pt x="1043" y="1067"/>
                  <a:pt x="1043" y="1067"/>
                </a:cubicBezTo>
                <a:cubicBezTo>
                  <a:pt x="1039" y="1064"/>
                  <a:pt x="1039" y="1064"/>
                  <a:pt x="1039" y="1064"/>
                </a:cubicBezTo>
                <a:cubicBezTo>
                  <a:pt x="1037" y="1066"/>
                  <a:pt x="1037" y="1066"/>
                  <a:pt x="1037" y="1066"/>
                </a:cubicBezTo>
                <a:cubicBezTo>
                  <a:pt x="1033" y="1066"/>
                  <a:pt x="1033" y="1066"/>
                  <a:pt x="1033" y="1066"/>
                </a:cubicBezTo>
                <a:cubicBezTo>
                  <a:pt x="1036" y="1065"/>
                  <a:pt x="1031" y="1067"/>
                  <a:pt x="1036" y="1068"/>
                </a:cubicBezTo>
                <a:cubicBezTo>
                  <a:pt x="1030" y="1071"/>
                  <a:pt x="1030" y="1071"/>
                  <a:pt x="1030" y="1071"/>
                </a:cubicBezTo>
                <a:cubicBezTo>
                  <a:pt x="1029" y="1074"/>
                  <a:pt x="1029" y="1074"/>
                  <a:pt x="1029" y="1074"/>
                </a:cubicBezTo>
                <a:cubicBezTo>
                  <a:pt x="1028" y="1074"/>
                  <a:pt x="1028" y="1074"/>
                  <a:pt x="1028" y="1074"/>
                </a:cubicBezTo>
                <a:cubicBezTo>
                  <a:pt x="1027" y="1070"/>
                  <a:pt x="1038" y="1067"/>
                  <a:pt x="1033" y="1062"/>
                </a:cubicBezTo>
                <a:cubicBezTo>
                  <a:pt x="1042" y="1056"/>
                  <a:pt x="1042" y="1056"/>
                  <a:pt x="1042" y="1056"/>
                </a:cubicBezTo>
                <a:cubicBezTo>
                  <a:pt x="1042" y="1053"/>
                  <a:pt x="1042" y="1053"/>
                  <a:pt x="1042" y="1053"/>
                </a:cubicBezTo>
                <a:cubicBezTo>
                  <a:pt x="1038" y="1051"/>
                  <a:pt x="1038" y="1051"/>
                  <a:pt x="1038" y="1051"/>
                </a:cubicBezTo>
                <a:cubicBezTo>
                  <a:pt x="1036" y="1051"/>
                  <a:pt x="1036" y="1051"/>
                  <a:pt x="1036" y="1051"/>
                </a:cubicBezTo>
                <a:cubicBezTo>
                  <a:pt x="1033" y="1055"/>
                  <a:pt x="1033" y="1055"/>
                  <a:pt x="1033" y="1055"/>
                </a:cubicBezTo>
                <a:cubicBezTo>
                  <a:pt x="1032" y="1053"/>
                  <a:pt x="1032" y="1053"/>
                  <a:pt x="1032" y="1053"/>
                </a:cubicBezTo>
                <a:cubicBezTo>
                  <a:pt x="1028" y="1056"/>
                  <a:pt x="1028" y="1056"/>
                  <a:pt x="1028" y="1056"/>
                </a:cubicBezTo>
                <a:cubicBezTo>
                  <a:pt x="1027" y="1055"/>
                  <a:pt x="1027" y="1055"/>
                  <a:pt x="1027" y="1055"/>
                </a:cubicBezTo>
                <a:cubicBezTo>
                  <a:pt x="1024" y="1056"/>
                  <a:pt x="1024" y="1056"/>
                  <a:pt x="1024" y="1056"/>
                </a:cubicBezTo>
                <a:cubicBezTo>
                  <a:pt x="1023" y="1056"/>
                  <a:pt x="1023" y="1056"/>
                  <a:pt x="1023" y="1056"/>
                </a:cubicBezTo>
                <a:cubicBezTo>
                  <a:pt x="1027" y="1048"/>
                  <a:pt x="1034" y="1048"/>
                  <a:pt x="1036" y="1039"/>
                </a:cubicBezTo>
                <a:cubicBezTo>
                  <a:pt x="1035" y="1039"/>
                  <a:pt x="1035" y="1039"/>
                  <a:pt x="1035" y="1039"/>
                </a:cubicBezTo>
                <a:cubicBezTo>
                  <a:pt x="1031" y="1041"/>
                  <a:pt x="1028" y="1045"/>
                  <a:pt x="1022" y="1045"/>
                </a:cubicBezTo>
                <a:cubicBezTo>
                  <a:pt x="1024" y="1044"/>
                  <a:pt x="1024" y="1044"/>
                  <a:pt x="1024" y="1044"/>
                </a:cubicBezTo>
                <a:cubicBezTo>
                  <a:pt x="1025" y="1040"/>
                  <a:pt x="1025" y="1040"/>
                  <a:pt x="1025" y="1040"/>
                </a:cubicBezTo>
                <a:cubicBezTo>
                  <a:pt x="1023" y="1040"/>
                  <a:pt x="1023" y="1040"/>
                  <a:pt x="1023" y="1040"/>
                </a:cubicBezTo>
                <a:cubicBezTo>
                  <a:pt x="1020" y="1043"/>
                  <a:pt x="1016" y="1046"/>
                  <a:pt x="1014" y="1049"/>
                </a:cubicBezTo>
                <a:cubicBezTo>
                  <a:pt x="1012" y="1049"/>
                  <a:pt x="1014" y="1053"/>
                  <a:pt x="1012" y="1048"/>
                </a:cubicBezTo>
                <a:cubicBezTo>
                  <a:pt x="1011" y="1049"/>
                  <a:pt x="1011" y="1049"/>
                  <a:pt x="1011" y="1049"/>
                </a:cubicBezTo>
                <a:cubicBezTo>
                  <a:pt x="1012" y="1051"/>
                  <a:pt x="1012" y="1051"/>
                  <a:pt x="1012" y="1051"/>
                </a:cubicBezTo>
                <a:cubicBezTo>
                  <a:pt x="1010" y="1050"/>
                  <a:pt x="1010" y="1050"/>
                  <a:pt x="1010" y="1050"/>
                </a:cubicBezTo>
                <a:cubicBezTo>
                  <a:pt x="1007" y="1051"/>
                  <a:pt x="1012" y="1048"/>
                  <a:pt x="1006" y="1051"/>
                </a:cubicBezTo>
                <a:cubicBezTo>
                  <a:pt x="1009" y="1048"/>
                  <a:pt x="1009" y="1048"/>
                  <a:pt x="1009" y="1048"/>
                </a:cubicBezTo>
                <a:cubicBezTo>
                  <a:pt x="1009" y="1046"/>
                  <a:pt x="1009" y="1046"/>
                  <a:pt x="1009" y="1046"/>
                </a:cubicBezTo>
                <a:cubicBezTo>
                  <a:pt x="1016" y="1041"/>
                  <a:pt x="1016" y="1041"/>
                  <a:pt x="1016" y="1041"/>
                </a:cubicBezTo>
                <a:cubicBezTo>
                  <a:pt x="1017" y="1039"/>
                  <a:pt x="1017" y="1039"/>
                  <a:pt x="1017" y="1039"/>
                </a:cubicBezTo>
                <a:cubicBezTo>
                  <a:pt x="1016" y="1038"/>
                  <a:pt x="1016" y="1038"/>
                  <a:pt x="1016" y="1038"/>
                </a:cubicBezTo>
                <a:cubicBezTo>
                  <a:pt x="1015" y="1036"/>
                  <a:pt x="1015" y="1036"/>
                  <a:pt x="1015" y="1036"/>
                </a:cubicBezTo>
                <a:cubicBezTo>
                  <a:pt x="1017" y="1034"/>
                  <a:pt x="1017" y="1034"/>
                  <a:pt x="1017" y="1034"/>
                </a:cubicBezTo>
                <a:cubicBezTo>
                  <a:pt x="1016" y="1033"/>
                  <a:pt x="1016" y="1033"/>
                  <a:pt x="1016" y="1033"/>
                </a:cubicBezTo>
                <a:cubicBezTo>
                  <a:pt x="1012" y="1032"/>
                  <a:pt x="1011" y="1035"/>
                  <a:pt x="1009" y="1035"/>
                </a:cubicBezTo>
                <a:cubicBezTo>
                  <a:pt x="1008" y="1036"/>
                  <a:pt x="1008" y="1036"/>
                  <a:pt x="1008" y="1036"/>
                </a:cubicBezTo>
                <a:cubicBezTo>
                  <a:pt x="1013" y="1036"/>
                  <a:pt x="1013" y="1036"/>
                  <a:pt x="1013" y="1036"/>
                </a:cubicBezTo>
                <a:cubicBezTo>
                  <a:pt x="1009" y="1037"/>
                  <a:pt x="1007" y="1037"/>
                  <a:pt x="1003" y="1037"/>
                </a:cubicBezTo>
                <a:cubicBezTo>
                  <a:pt x="1006" y="1033"/>
                  <a:pt x="1006" y="1033"/>
                  <a:pt x="1006" y="1033"/>
                </a:cubicBezTo>
                <a:cubicBezTo>
                  <a:pt x="1005" y="1031"/>
                  <a:pt x="1005" y="1031"/>
                  <a:pt x="1005" y="1031"/>
                </a:cubicBezTo>
                <a:cubicBezTo>
                  <a:pt x="1005" y="1032"/>
                  <a:pt x="1003" y="1028"/>
                  <a:pt x="1004" y="1033"/>
                </a:cubicBezTo>
                <a:cubicBezTo>
                  <a:pt x="1002" y="1032"/>
                  <a:pt x="1002" y="1032"/>
                  <a:pt x="1002" y="1032"/>
                </a:cubicBezTo>
                <a:cubicBezTo>
                  <a:pt x="1005" y="1030"/>
                  <a:pt x="1005" y="1026"/>
                  <a:pt x="1006" y="1025"/>
                </a:cubicBezTo>
                <a:cubicBezTo>
                  <a:pt x="1012" y="1023"/>
                  <a:pt x="1012" y="1023"/>
                  <a:pt x="1012" y="1023"/>
                </a:cubicBezTo>
                <a:cubicBezTo>
                  <a:pt x="1015" y="1018"/>
                  <a:pt x="1015" y="1018"/>
                  <a:pt x="1015" y="1018"/>
                </a:cubicBezTo>
                <a:cubicBezTo>
                  <a:pt x="1018" y="1017"/>
                  <a:pt x="1018" y="1017"/>
                  <a:pt x="1018" y="1017"/>
                </a:cubicBezTo>
                <a:cubicBezTo>
                  <a:pt x="1019" y="1015"/>
                  <a:pt x="1019" y="1015"/>
                  <a:pt x="1019" y="1015"/>
                </a:cubicBezTo>
                <a:cubicBezTo>
                  <a:pt x="1015" y="1015"/>
                  <a:pt x="1015" y="1015"/>
                  <a:pt x="1015" y="1015"/>
                </a:cubicBezTo>
                <a:cubicBezTo>
                  <a:pt x="1013" y="1019"/>
                  <a:pt x="1013" y="1019"/>
                  <a:pt x="1013" y="1019"/>
                </a:cubicBezTo>
                <a:cubicBezTo>
                  <a:pt x="1011" y="1017"/>
                  <a:pt x="1011" y="1017"/>
                  <a:pt x="1011" y="1017"/>
                </a:cubicBezTo>
                <a:cubicBezTo>
                  <a:pt x="1012" y="1016"/>
                  <a:pt x="1012" y="1016"/>
                  <a:pt x="1012" y="1016"/>
                </a:cubicBezTo>
                <a:cubicBezTo>
                  <a:pt x="1011" y="1015"/>
                  <a:pt x="1011" y="1015"/>
                  <a:pt x="1011" y="1015"/>
                </a:cubicBezTo>
                <a:cubicBezTo>
                  <a:pt x="1015" y="1007"/>
                  <a:pt x="1015" y="1007"/>
                  <a:pt x="1015" y="1007"/>
                </a:cubicBezTo>
                <a:cubicBezTo>
                  <a:pt x="1024" y="1001"/>
                  <a:pt x="1024" y="1001"/>
                  <a:pt x="1024" y="1001"/>
                </a:cubicBezTo>
                <a:cubicBezTo>
                  <a:pt x="1024" y="1000"/>
                  <a:pt x="1024" y="1000"/>
                  <a:pt x="1024" y="1000"/>
                </a:cubicBezTo>
                <a:cubicBezTo>
                  <a:pt x="1023" y="999"/>
                  <a:pt x="1023" y="999"/>
                  <a:pt x="1023" y="999"/>
                </a:cubicBezTo>
                <a:cubicBezTo>
                  <a:pt x="1021" y="1001"/>
                  <a:pt x="1021" y="1001"/>
                  <a:pt x="1021" y="1001"/>
                </a:cubicBezTo>
                <a:cubicBezTo>
                  <a:pt x="1018" y="1002"/>
                  <a:pt x="1018" y="1002"/>
                  <a:pt x="1018" y="1002"/>
                </a:cubicBezTo>
                <a:cubicBezTo>
                  <a:pt x="1016" y="1010"/>
                  <a:pt x="1005" y="1009"/>
                  <a:pt x="1002" y="1018"/>
                </a:cubicBezTo>
                <a:cubicBezTo>
                  <a:pt x="998" y="1018"/>
                  <a:pt x="998" y="1018"/>
                  <a:pt x="998" y="1018"/>
                </a:cubicBezTo>
                <a:cubicBezTo>
                  <a:pt x="997" y="1020"/>
                  <a:pt x="997" y="1020"/>
                  <a:pt x="997" y="1020"/>
                </a:cubicBezTo>
                <a:cubicBezTo>
                  <a:pt x="992" y="1023"/>
                  <a:pt x="992" y="1023"/>
                  <a:pt x="992" y="1023"/>
                </a:cubicBezTo>
                <a:cubicBezTo>
                  <a:pt x="993" y="1024"/>
                  <a:pt x="993" y="1024"/>
                  <a:pt x="993" y="1024"/>
                </a:cubicBezTo>
                <a:cubicBezTo>
                  <a:pt x="988" y="1028"/>
                  <a:pt x="988" y="1028"/>
                  <a:pt x="988" y="1028"/>
                </a:cubicBezTo>
                <a:cubicBezTo>
                  <a:pt x="986" y="1027"/>
                  <a:pt x="986" y="1027"/>
                  <a:pt x="986" y="1027"/>
                </a:cubicBezTo>
                <a:cubicBezTo>
                  <a:pt x="986" y="1029"/>
                  <a:pt x="986" y="1029"/>
                  <a:pt x="986" y="1029"/>
                </a:cubicBezTo>
                <a:cubicBezTo>
                  <a:pt x="982" y="1034"/>
                  <a:pt x="982" y="1034"/>
                  <a:pt x="982" y="1034"/>
                </a:cubicBezTo>
                <a:cubicBezTo>
                  <a:pt x="982" y="1037"/>
                  <a:pt x="982" y="1037"/>
                  <a:pt x="982" y="1037"/>
                </a:cubicBezTo>
                <a:cubicBezTo>
                  <a:pt x="979" y="1037"/>
                  <a:pt x="979" y="1037"/>
                  <a:pt x="979" y="1037"/>
                </a:cubicBezTo>
                <a:cubicBezTo>
                  <a:pt x="979" y="1037"/>
                  <a:pt x="976" y="1037"/>
                  <a:pt x="980" y="1035"/>
                </a:cubicBezTo>
                <a:cubicBezTo>
                  <a:pt x="978" y="1034"/>
                  <a:pt x="978" y="1034"/>
                  <a:pt x="978" y="1034"/>
                </a:cubicBezTo>
                <a:cubicBezTo>
                  <a:pt x="976" y="1037"/>
                  <a:pt x="976" y="1037"/>
                  <a:pt x="976" y="1037"/>
                </a:cubicBezTo>
                <a:cubicBezTo>
                  <a:pt x="972" y="1035"/>
                  <a:pt x="972" y="1035"/>
                  <a:pt x="972" y="1035"/>
                </a:cubicBezTo>
                <a:cubicBezTo>
                  <a:pt x="970" y="1036"/>
                  <a:pt x="970" y="1036"/>
                  <a:pt x="970" y="1036"/>
                </a:cubicBezTo>
                <a:cubicBezTo>
                  <a:pt x="969" y="1039"/>
                  <a:pt x="969" y="1039"/>
                  <a:pt x="969" y="1039"/>
                </a:cubicBezTo>
                <a:cubicBezTo>
                  <a:pt x="968" y="1037"/>
                  <a:pt x="968" y="1037"/>
                  <a:pt x="968" y="1037"/>
                </a:cubicBezTo>
                <a:cubicBezTo>
                  <a:pt x="963" y="1040"/>
                  <a:pt x="963" y="1040"/>
                  <a:pt x="963" y="1040"/>
                </a:cubicBezTo>
                <a:cubicBezTo>
                  <a:pt x="961" y="1042"/>
                  <a:pt x="960" y="1044"/>
                  <a:pt x="959" y="1046"/>
                </a:cubicBezTo>
                <a:cubicBezTo>
                  <a:pt x="958" y="1046"/>
                  <a:pt x="958" y="1046"/>
                  <a:pt x="958" y="1046"/>
                </a:cubicBezTo>
                <a:cubicBezTo>
                  <a:pt x="958" y="1043"/>
                  <a:pt x="958" y="1043"/>
                  <a:pt x="958" y="1043"/>
                </a:cubicBezTo>
                <a:cubicBezTo>
                  <a:pt x="954" y="1043"/>
                  <a:pt x="954" y="1043"/>
                  <a:pt x="954" y="1043"/>
                </a:cubicBezTo>
                <a:cubicBezTo>
                  <a:pt x="958" y="1041"/>
                  <a:pt x="958" y="1041"/>
                  <a:pt x="958" y="1041"/>
                </a:cubicBezTo>
                <a:cubicBezTo>
                  <a:pt x="958" y="1039"/>
                  <a:pt x="958" y="1039"/>
                  <a:pt x="958" y="1039"/>
                </a:cubicBezTo>
                <a:cubicBezTo>
                  <a:pt x="959" y="1039"/>
                  <a:pt x="959" y="1039"/>
                  <a:pt x="959" y="1039"/>
                </a:cubicBezTo>
                <a:cubicBezTo>
                  <a:pt x="960" y="1035"/>
                  <a:pt x="960" y="1035"/>
                  <a:pt x="960" y="1035"/>
                </a:cubicBezTo>
                <a:cubicBezTo>
                  <a:pt x="963" y="1036"/>
                  <a:pt x="963" y="1036"/>
                  <a:pt x="963" y="1036"/>
                </a:cubicBezTo>
                <a:cubicBezTo>
                  <a:pt x="968" y="1033"/>
                  <a:pt x="968" y="1033"/>
                  <a:pt x="968" y="1033"/>
                </a:cubicBezTo>
                <a:cubicBezTo>
                  <a:pt x="969" y="1030"/>
                  <a:pt x="969" y="1030"/>
                  <a:pt x="969" y="1030"/>
                </a:cubicBezTo>
                <a:cubicBezTo>
                  <a:pt x="966" y="1030"/>
                  <a:pt x="966" y="1030"/>
                  <a:pt x="966" y="1030"/>
                </a:cubicBezTo>
                <a:cubicBezTo>
                  <a:pt x="964" y="1032"/>
                  <a:pt x="964" y="1032"/>
                  <a:pt x="964" y="1032"/>
                </a:cubicBezTo>
                <a:cubicBezTo>
                  <a:pt x="963" y="1031"/>
                  <a:pt x="967" y="1031"/>
                  <a:pt x="962" y="1032"/>
                </a:cubicBezTo>
                <a:cubicBezTo>
                  <a:pt x="962" y="1031"/>
                  <a:pt x="966" y="1030"/>
                  <a:pt x="966" y="1028"/>
                </a:cubicBezTo>
                <a:cubicBezTo>
                  <a:pt x="961" y="1028"/>
                  <a:pt x="961" y="1028"/>
                  <a:pt x="961" y="1028"/>
                </a:cubicBezTo>
                <a:cubicBezTo>
                  <a:pt x="964" y="1026"/>
                  <a:pt x="964" y="1026"/>
                  <a:pt x="964" y="1026"/>
                </a:cubicBezTo>
                <a:cubicBezTo>
                  <a:pt x="964" y="1023"/>
                  <a:pt x="964" y="1023"/>
                  <a:pt x="964" y="1023"/>
                </a:cubicBezTo>
                <a:cubicBezTo>
                  <a:pt x="962" y="1024"/>
                  <a:pt x="959" y="1028"/>
                  <a:pt x="955" y="1028"/>
                </a:cubicBezTo>
                <a:cubicBezTo>
                  <a:pt x="955" y="1025"/>
                  <a:pt x="955" y="1025"/>
                  <a:pt x="955" y="1025"/>
                </a:cubicBezTo>
                <a:cubicBezTo>
                  <a:pt x="952" y="1027"/>
                  <a:pt x="952" y="1027"/>
                  <a:pt x="952" y="1027"/>
                </a:cubicBezTo>
                <a:cubicBezTo>
                  <a:pt x="954" y="1024"/>
                  <a:pt x="954" y="1024"/>
                  <a:pt x="954" y="1024"/>
                </a:cubicBezTo>
                <a:cubicBezTo>
                  <a:pt x="956" y="1024"/>
                  <a:pt x="956" y="1024"/>
                  <a:pt x="956" y="1024"/>
                </a:cubicBezTo>
                <a:cubicBezTo>
                  <a:pt x="958" y="1022"/>
                  <a:pt x="958" y="1022"/>
                  <a:pt x="958" y="1022"/>
                </a:cubicBezTo>
                <a:cubicBezTo>
                  <a:pt x="960" y="1023"/>
                  <a:pt x="960" y="1023"/>
                  <a:pt x="960" y="1023"/>
                </a:cubicBezTo>
                <a:cubicBezTo>
                  <a:pt x="961" y="1022"/>
                  <a:pt x="957" y="1021"/>
                  <a:pt x="962" y="1022"/>
                </a:cubicBezTo>
                <a:cubicBezTo>
                  <a:pt x="961" y="1020"/>
                  <a:pt x="961" y="1020"/>
                  <a:pt x="961" y="1020"/>
                </a:cubicBezTo>
                <a:cubicBezTo>
                  <a:pt x="957" y="1019"/>
                  <a:pt x="957" y="1019"/>
                  <a:pt x="957" y="1019"/>
                </a:cubicBezTo>
                <a:cubicBezTo>
                  <a:pt x="959" y="1017"/>
                  <a:pt x="959" y="1017"/>
                  <a:pt x="959" y="1017"/>
                </a:cubicBezTo>
                <a:cubicBezTo>
                  <a:pt x="958" y="1017"/>
                  <a:pt x="958" y="1017"/>
                  <a:pt x="958" y="1017"/>
                </a:cubicBezTo>
                <a:cubicBezTo>
                  <a:pt x="961" y="1017"/>
                  <a:pt x="956" y="1012"/>
                  <a:pt x="959" y="1014"/>
                </a:cubicBezTo>
                <a:cubicBezTo>
                  <a:pt x="958" y="1013"/>
                  <a:pt x="958" y="1013"/>
                  <a:pt x="958" y="1013"/>
                </a:cubicBezTo>
                <a:cubicBezTo>
                  <a:pt x="956" y="1015"/>
                  <a:pt x="956" y="1015"/>
                  <a:pt x="956" y="1015"/>
                </a:cubicBezTo>
                <a:cubicBezTo>
                  <a:pt x="959" y="1010"/>
                  <a:pt x="959" y="1010"/>
                  <a:pt x="959" y="1010"/>
                </a:cubicBezTo>
                <a:cubicBezTo>
                  <a:pt x="957" y="1005"/>
                  <a:pt x="957" y="1005"/>
                  <a:pt x="957" y="1005"/>
                </a:cubicBezTo>
                <a:cubicBezTo>
                  <a:pt x="959" y="1002"/>
                  <a:pt x="959" y="1002"/>
                  <a:pt x="959" y="1002"/>
                </a:cubicBezTo>
                <a:cubicBezTo>
                  <a:pt x="963" y="1003"/>
                  <a:pt x="963" y="1003"/>
                  <a:pt x="963" y="1003"/>
                </a:cubicBezTo>
                <a:cubicBezTo>
                  <a:pt x="964" y="1003"/>
                  <a:pt x="964" y="1003"/>
                  <a:pt x="964" y="1003"/>
                </a:cubicBezTo>
                <a:cubicBezTo>
                  <a:pt x="966" y="1002"/>
                  <a:pt x="966" y="1002"/>
                  <a:pt x="966" y="1002"/>
                </a:cubicBezTo>
                <a:cubicBezTo>
                  <a:pt x="963" y="999"/>
                  <a:pt x="963" y="999"/>
                  <a:pt x="963" y="999"/>
                </a:cubicBezTo>
                <a:cubicBezTo>
                  <a:pt x="966" y="997"/>
                  <a:pt x="964" y="994"/>
                  <a:pt x="966" y="992"/>
                </a:cubicBezTo>
                <a:cubicBezTo>
                  <a:pt x="969" y="992"/>
                  <a:pt x="969" y="992"/>
                  <a:pt x="969" y="992"/>
                </a:cubicBezTo>
                <a:cubicBezTo>
                  <a:pt x="974" y="985"/>
                  <a:pt x="974" y="985"/>
                  <a:pt x="974" y="985"/>
                </a:cubicBezTo>
                <a:cubicBezTo>
                  <a:pt x="975" y="982"/>
                  <a:pt x="975" y="982"/>
                  <a:pt x="975" y="982"/>
                </a:cubicBezTo>
                <a:cubicBezTo>
                  <a:pt x="976" y="981"/>
                  <a:pt x="976" y="981"/>
                  <a:pt x="976" y="981"/>
                </a:cubicBezTo>
                <a:cubicBezTo>
                  <a:pt x="977" y="984"/>
                  <a:pt x="977" y="984"/>
                  <a:pt x="977" y="984"/>
                </a:cubicBezTo>
                <a:cubicBezTo>
                  <a:pt x="980" y="984"/>
                  <a:pt x="980" y="984"/>
                  <a:pt x="980" y="984"/>
                </a:cubicBezTo>
                <a:cubicBezTo>
                  <a:pt x="980" y="982"/>
                  <a:pt x="980" y="982"/>
                  <a:pt x="980" y="982"/>
                </a:cubicBezTo>
                <a:cubicBezTo>
                  <a:pt x="983" y="980"/>
                  <a:pt x="983" y="980"/>
                  <a:pt x="983" y="980"/>
                </a:cubicBezTo>
                <a:cubicBezTo>
                  <a:pt x="986" y="976"/>
                  <a:pt x="986" y="976"/>
                  <a:pt x="986" y="976"/>
                </a:cubicBezTo>
                <a:cubicBezTo>
                  <a:pt x="992" y="973"/>
                  <a:pt x="992" y="973"/>
                  <a:pt x="992" y="973"/>
                </a:cubicBezTo>
                <a:cubicBezTo>
                  <a:pt x="992" y="970"/>
                  <a:pt x="992" y="970"/>
                  <a:pt x="992" y="970"/>
                </a:cubicBezTo>
                <a:cubicBezTo>
                  <a:pt x="1001" y="965"/>
                  <a:pt x="1004" y="959"/>
                  <a:pt x="1014" y="953"/>
                </a:cubicBezTo>
                <a:cubicBezTo>
                  <a:pt x="1014" y="950"/>
                  <a:pt x="1014" y="950"/>
                  <a:pt x="1014" y="950"/>
                </a:cubicBezTo>
                <a:cubicBezTo>
                  <a:pt x="1015" y="951"/>
                  <a:pt x="1015" y="951"/>
                  <a:pt x="1015" y="951"/>
                </a:cubicBezTo>
                <a:cubicBezTo>
                  <a:pt x="1018" y="950"/>
                  <a:pt x="1018" y="950"/>
                  <a:pt x="1018" y="950"/>
                </a:cubicBezTo>
                <a:cubicBezTo>
                  <a:pt x="1019" y="946"/>
                  <a:pt x="1019" y="946"/>
                  <a:pt x="1019" y="946"/>
                </a:cubicBezTo>
                <a:cubicBezTo>
                  <a:pt x="1021" y="947"/>
                  <a:pt x="1021" y="947"/>
                  <a:pt x="1021" y="947"/>
                </a:cubicBezTo>
                <a:cubicBezTo>
                  <a:pt x="1025" y="941"/>
                  <a:pt x="1025" y="941"/>
                  <a:pt x="1025" y="941"/>
                </a:cubicBezTo>
                <a:cubicBezTo>
                  <a:pt x="1021" y="939"/>
                  <a:pt x="1021" y="939"/>
                  <a:pt x="1021" y="939"/>
                </a:cubicBezTo>
                <a:cubicBezTo>
                  <a:pt x="1025" y="939"/>
                  <a:pt x="1026" y="933"/>
                  <a:pt x="1026" y="934"/>
                </a:cubicBezTo>
                <a:cubicBezTo>
                  <a:pt x="1029" y="934"/>
                  <a:pt x="1029" y="934"/>
                  <a:pt x="1029" y="934"/>
                </a:cubicBezTo>
                <a:cubicBezTo>
                  <a:pt x="1029" y="933"/>
                  <a:pt x="1029" y="933"/>
                  <a:pt x="1029" y="933"/>
                </a:cubicBezTo>
                <a:cubicBezTo>
                  <a:pt x="1032" y="935"/>
                  <a:pt x="1030" y="930"/>
                  <a:pt x="1034" y="931"/>
                </a:cubicBezTo>
                <a:cubicBezTo>
                  <a:pt x="1031" y="930"/>
                  <a:pt x="1031" y="930"/>
                  <a:pt x="1031" y="930"/>
                </a:cubicBezTo>
                <a:cubicBezTo>
                  <a:pt x="1034" y="929"/>
                  <a:pt x="1034" y="929"/>
                  <a:pt x="1034" y="929"/>
                </a:cubicBezTo>
                <a:cubicBezTo>
                  <a:pt x="1036" y="928"/>
                  <a:pt x="1036" y="928"/>
                  <a:pt x="1036" y="928"/>
                </a:cubicBezTo>
                <a:cubicBezTo>
                  <a:pt x="1034" y="927"/>
                  <a:pt x="1034" y="927"/>
                  <a:pt x="1034" y="927"/>
                </a:cubicBezTo>
                <a:cubicBezTo>
                  <a:pt x="1040" y="924"/>
                  <a:pt x="1040" y="924"/>
                  <a:pt x="1040" y="924"/>
                </a:cubicBezTo>
                <a:cubicBezTo>
                  <a:pt x="1042" y="924"/>
                  <a:pt x="1042" y="924"/>
                  <a:pt x="1042" y="924"/>
                </a:cubicBezTo>
                <a:cubicBezTo>
                  <a:pt x="1043" y="924"/>
                  <a:pt x="1043" y="924"/>
                  <a:pt x="1043" y="924"/>
                </a:cubicBezTo>
                <a:cubicBezTo>
                  <a:pt x="1045" y="923"/>
                  <a:pt x="1045" y="923"/>
                  <a:pt x="1045" y="923"/>
                </a:cubicBezTo>
                <a:cubicBezTo>
                  <a:pt x="1039" y="922"/>
                  <a:pt x="1039" y="922"/>
                  <a:pt x="1039" y="922"/>
                </a:cubicBezTo>
                <a:cubicBezTo>
                  <a:pt x="1042" y="921"/>
                  <a:pt x="1042" y="921"/>
                  <a:pt x="1042" y="921"/>
                </a:cubicBezTo>
                <a:cubicBezTo>
                  <a:pt x="1046" y="922"/>
                  <a:pt x="1046" y="922"/>
                  <a:pt x="1046" y="922"/>
                </a:cubicBezTo>
                <a:cubicBezTo>
                  <a:pt x="1047" y="921"/>
                  <a:pt x="1047" y="921"/>
                  <a:pt x="1047" y="921"/>
                </a:cubicBezTo>
                <a:cubicBezTo>
                  <a:pt x="1045" y="917"/>
                  <a:pt x="1045" y="917"/>
                  <a:pt x="1045" y="917"/>
                </a:cubicBezTo>
                <a:cubicBezTo>
                  <a:pt x="1051" y="909"/>
                  <a:pt x="1051" y="909"/>
                  <a:pt x="1051" y="909"/>
                </a:cubicBezTo>
                <a:cubicBezTo>
                  <a:pt x="1052" y="911"/>
                  <a:pt x="1052" y="911"/>
                  <a:pt x="1052" y="911"/>
                </a:cubicBezTo>
                <a:cubicBezTo>
                  <a:pt x="1056" y="908"/>
                  <a:pt x="1056" y="908"/>
                  <a:pt x="1056" y="908"/>
                </a:cubicBezTo>
                <a:cubicBezTo>
                  <a:pt x="1056" y="910"/>
                  <a:pt x="1056" y="910"/>
                  <a:pt x="1056" y="910"/>
                </a:cubicBezTo>
                <a:cubicBezTo>
                  <a:pt x="1059" y="909"/>
                  <a:pt x="1059" y="909"/>
                  <a:pt x="1059" y="909"/>
                </a:cubicBezTo>
                <a:cubicBezTo>
                  <a:pt x="1060" y="907"/>
                  <a:pt x="1060" y="907"/>
                  <a:pt x="1060" y="907"/>
                </a:cubicBezTo>
                <a:cubicBezTo>
                  <a:pt x="1059" y="904"/>
                  <a:pt x="1059" y="904"/>
                  <a:pt x="1059" y="904"/>
                </a:cubicBezTo>
                <a:cubicBezTo>
                  <a:pt x="1056" y="904"/>
                  <a:pt x="1056" y="904"/>
                  <a:pt x="1056" y="904"/>
                </a:cubicBezTo>
                <a:cubicBezTo>
                  <a:pt x="1053" y="907"/>
                  <a:pt x="1053" y="907"/>
                  <a:pt x="1053" y="907"/>
                </a:cubicBezTo>
                <a:cubicBezTo>
                  <a:pt x="1046" y="906"/>
                  <a:pt x="1046" y="906"/>
                  <a:pt x="1046" y="906"/>
                </a:cubicBezTo>
                <a:cubicBezTo>
                  <a:pt x="1045" y="904"/>
                  <a:pt x="1045" y="904"/>
                  <a:pt x="1045" y="904"/>
                </a:cubicBezTo>
                <a:cubicBezTo>
                  <a:pt x="1048" y="903"/>
                  <a:pt x="1048" y="903"/>
                  <a:pt x="1048" y="903"/>
                </a:cubicBezTo>
                <a:cubicBezTo>
                  <a:pt x="1048" y="900"/>
                  <a:pt x="1050" y="902"/>
                  <a:pt x="1051" y="899"/>
                </a:cubicBezTo>
                <a:cubicBezTo>
                  <a:pt x="1051" y="901"/>
                  <a:pt x="1051" y="901"/>
                  <a:pt x="1051" y="901"/>
                </a:cubicBezTo>
                <a:cubicBezTo>
                  <a:pt x="1057" y="899"/>
                  <a:pt x="1057" y="899"/>
                  <a:pt x="1057" y="899"/>
                </a:cubicBezTo>
                <a:cubicBezTo>
                  <a:pt x="1059" y="901"/>
                  <a:pt x="1059" y="901"/>
                  <a:pt x="1059" y="901"/>
                </a:cubicBezTo>
                <a:cubicBezTo>
                  <a:pt x="1060" y="897"/>
                  <a:pt x="1060" y="897"/>
                  <a:pt x="1060" y="897"/>
                </a:cubicBezTo>
                <a:cubicBezTo>
                  <a:pt x="1064" y="895"/>
                  <a:pt x="1064" y="895"/>
                  <a:pt x="1064" y="895"/>
                </a:cubicBezTo>
                <a:cubicBezTo>
                  <a:pt x="1066" y="897"/>
                  <a:pt x="1066" y="897"/>
                  <a:pt x="1066" y="897"/>
                </a:cubicBezTo>
                <a:cubicBezTo>
                  <a:pt x="1069" y="893"/>
                  <a:pt x="1069" y="893"/>
                  <a:pt x="1069" y="893"/>
                </a:cubicBezTo>
                <a:cubicBezTo>
                  <a:pt x="1074" y="892"/>
                  <a:pt x="1074" y="892"/>
                  <a:pt x="1074" y="892"/>
                </a:cubicBezTo>
                <a:cubicBezTo>
                  <a:pt x="1073" y="891"/>
                  <a:pt x="1071" y="895"/>
                  <a:pt x="1073" y="890"/>
                </a:cubicBezTo>
                <a:cubicBezTo>
                  <a:pt x="1067" y="892"/>
                  <a:pt x="1067" y="892"/>
                  <a:pt x="1067" y="892"/>
                </a:cubicBezTo>
                <a:cubicBezTo>
                  <a:pt x="1070" y="888"/>
                  <a:pt x="1070" y="888"/>
                  <a:pt x="1070" y="888"/>
                </a:cubicBezTo>
                <a:cubicBezTo>
                  <a:pt x="1066" y="888"/>
                  <a:pt x="1066" y="890"/>
                  <a:pt x="1063" y="889"/>
                </a:cubicBezTo>
                <a:cubicBezTo>
                  <a:pt x="1066" y="890"/>
                  <a:pt x="1066" y="890"/>
                  <a:pt x="1066" y="890"/>
                </a:cubicBezTo>
                <a:cubicBezTo>
                  <a:pt x="1064" y="893"/>
                  <a:pt x="1064" y="893"/>
                  <a:pt x="1064" y="893"/>
                </a:cubicBezTo>
                <a:cubicBezTo>
                  <a:pt x="1061" y="892"/>
                  <a:pt x="1061" y="892"/>
                  <a:pt x="1061" y="892"/>
                </a:cubicBezTo>
                <a:cubicBezTo>
                  <a:pt x="1063" y="890"/>
                  <a:pt x="1063" y="890"/>
                  <a:pt x="1063" y="890"/>
                </a:cubicBezTo>
                <a:cubicBezTo>
                  <a:pt x="1057" y="890"/>
                  <a:pt x="1057" y="890"/>
                  <a:pt x="1057" y="890"/>
                </a:cubicBezTo>
                <a:cubicBezTo>
                  <a:pt x="1059" y="894"/>
                  <a:pt x="1059" y="894"/>
                  <a:pt x="1059" y="894"/>
                </a:cubicBezTo>
                <a:cubicBezTo>
                  <a:pt x="1057" y="893"/>
                  <a:pt x="1057" y="893"/>
                  <a:pt x="1057" y="893"/>
                </a:cubicBezTo>
                <a:cubicBezTo>
                  <a:pt x="1056" y="893"/>
                  <a:pt x="1056" y="893"/>
                  <a:pt x="1056" y="893"/>
                </a:cubicBezTo>
                <a:cubicBezTo>
                  <a:pt x="1056" y="895"/>
                  <a:pt x="1056" y="895"/>
                  <a:pt x="1056" y="895"/>
                </a:cubicBezTo>
                <a:cubicBezTo>
                  <a:pt x="1047" y="896"/>
                  <a:pt x="1047" y="896"/>
                  <a:pt x="1047" y="896"/>
                </a:cubicBezTo>
                <a:cubicBezTo>
                  <a:pt x="1042" y="898"/>
                  <a:pt x="1042" y="898"/>
                  <a:pt x="1042" y="898"/>
                </a:cubicBezTo>
                <a:cubicBezTo>
                  <a:pt x="1040" y="897"/>
                  <a:pt x="1040" y="897"/>
                  <a:pt x="1040" y="897"/>
                </a:cubicBezTo>
                <a:cubicBezTo>
                  <a:pt x="1038" y="899"/>
                  <a:pt x="1038" y="899"/>
                  <a:pt x="1038" y="899"/>
                </a:cubicBezTo>
                <a:cubicBezTo>
                  <a:pt x="1036" y="901"/>
                  <a:pt x="1033" y="898"/>
                  <a:pt x="1032" y="899"/>
                </a:cubicBezTo>
                <a:cubicBezTo>
                  <a:pt x="1032" y="898"/>
                  <a:pt x="1032" y="898"/>
                  <a:pt x="1032" y="898"/>
                </a:cubicBezTo>
                <a:cubicBezTo>
                  <a:pt x="1037" y="897"/>
                  <a:pt x="1037" y="897"/>
                  <a:pt x="1037" y="897"/>
                </a:cubicBezTo>
                <a:cubicBezTo>
                  <a:pt x="1039" y="894"/>
                  <a:pt x="1039" y="894"/>
                  <a:pt x="1039" y="894"/>
                </a:cubicBezTo>
                <a:cubicBezTo>
                  <a:pt x="1039" y="893"/>
                  <a:pt x="1039" y="893"/>
                  <a:pt x="1039" y="893"/>
                </a:cubicBezTo>
                <a:cubicBezTo>
                  <a:pt x="1038" y="894"/>
                  <a:pt x="1037" y="896"/>
                  <a:pt x="1034" y="895"/>
                </a:cubicBezTo>
                <a:cubicBezTo>
                  <a:pt x="1034" y="896"/>
                  <a:pt x="1034" y="896"/>
                  <a:pt x="1034" y="896"/>
                </a:cubicBezTo>
                <a:cubicBezTo>
                  <a:pt x="1032" y="892"/>
                  <a:pt x="1032" y="892"/>
                  <a:pt x="1032" y="892"/>
                </a:cubicBezTo>
                <a:cubicBezTo>
                  <a:pt x="1032" y="890"/>
                  <a:pt x="1032" y="890"/>
                  <a:pt x="1032" y="890"/>
                </a:cubicBezTo>
                <a:cubicBezTo>
                  <a:pt x="1036" y="890"/>
                  <a:pt x="1036" y="890"/>
                  <a:pt x="1036" y="890"/>
                </a:cubicBezTo>
                <a:cubicBezTo>
                  <a:pt x="1038" y="889"/>
                  <a:pt x="1038" y="889"/>
                  <a:pt x="1038" y="889"/>
                </a:cubicBezTo>
                <a:cubicBezTo>
                  <a:pt x="1039" y="890"/>
                  <a:pt x="1039" y="890"/>
                  <a:pt x="1039" y="890"/>
                </a:cubicBezTo>
                <a:cubicBezTo>
                  <a:pt x="1039" y="891"/>
                  <a:pt x="1042" y="891"/>
                  <a:pt x="1038" y="891"/>
                </a:cubicBezTo>
                <a:cubicBezTo>
                  <a:pt x="1038" y="892"/>
                  <a:pt x="1038" y="892"/>
                  <a:pt x="1038" y="892"/>
                </a:cubicBezTo>
                <a:cubicBezTo>
                  <a:pt x="1043" y="891"/>
                  <a:pt x="1043" y="891"/>
                  <a:pt x="1043" y="891"/>
                </a:cubicBezTo>
                <a:cubicBezTo>
                  <a:pt x="1044" y="889"/>
                  <a:pt x="1044" y="889"/>
                  <a:pt x="1044" y="889"/>
                </a:cubicBezTo>
                <a:cubicBezTo>
                  <a:pt x="1044" y="888"/>
                  <a:pt x="1041" y="887"/>
                  <a:pt x="1043" y="886"/>
                </a:cubicBezTo>
                <a:cubicBezTo>
                  <a:pt x="1042" y="885"/>
                  <a:pt x="1042" y="885"/>
                  <a:pt x="1042" y="885"/>
                </a:cubicBezTo>
                <a:cubicBezTo>
                  <a:pt x="1039" y="886"/>
                  <a:pt x="1039" y="886"/>
                  <a:pt x="1039" y="886"/>
                </a:cubicBezTo>
                <a:cubicBezTo>
                  <a:pt x="1038" y="884"/>
                  <a:pt x="1038" y="884"/>
                  <a:pt x="1038" y="884"/>
                </a:cubicBezTo>
                <a:cubicBezTo>
                  <a:pt x="1042" y="881"/>
                  <a:pt x="1042" y="881"/>
                  <a:pt x="1042" y="881"/>
                </a:cubicBezTo>
                <a:cubicBezTo>
                  <a:pt x="1039" y="880"/>
                  <a:pt x="1039" y="880"/>
                  <a:pt x="1039" y="880"/>
                </a:cubicBezTo>
                <a:cubicBezTo>
                  <a:pt x="1039" y="878"/>
                  <a:pt x="1039" y="878"/>
                  <a:pt x="1039" y="878"/>
                </a:cubicBezTo>
                <a:cubicBezTo>
                  <a:pt x="1043" y="877"/>
                  <a:pt x="1037" y="882"/>
                  <a:pt x="1043" y="877"/>
                </a:cubicBezTo>
                <a:cubicBezTo>
                  <a:pt x="1044" y="878"/>
                  <a:pt x="1042" y="879"/>
                  <a:pt x="1043" y="881"/>
                </a:cubicBezTo>
                <a:cubicBezTo>
                  <a:pt x="1042" y="882"/>
                  <a:pt x="1042" y="882"/>
                  <a:pt x="1042" y="882"/>
                </a:cubicBezTo>
                <a:cubicBezTo>
                  <a:pt x="1045" y="882"/>
                  <a:pt x="1045" y="882"/>
                  <a:pt x="1045" y="882"/>
                </a:cubicBezTo>
                <a:cubicBezTo>
                  <a:pt x="1044" y="882"/>
                  <a:pt x="1044" y="882"/>
                  <a:pt x="1044" y="882"/>
                </a:cubicBezTo>
                <a:cubicBezTo>
                  <a:pt x="1046" y="885"/>
                  <a:pt x="1046" y="885"/>
                  <a:pt x="1046" y="885"/>
                </a:cubicBezTo>
                <a:cubicBezTo>
                  <a:pt x="1047" y="885"/>
                  <a:pt x="1047" y="885"/>
                  <a:pt x="1047" y="885"/>
                </a:cubicBezTo>
                <a:cubicBezTo>
                  <a:pt x="1051" y="883"/>
                  <a:pt x="1051" y="883"/>
                  <a:pt x="1051" y="883"/>
                </a:cubicBezTo>
                <a:cubicBezTo>
                  <a:pt x="1051" y="881"/>
                  <a:pt x="1051" y="881"/>
                  <a:pt x="1051" y="881"/>
                </a:cubicBezTo>
                <a:cubicBezTo>
                  <a:pt x="1055" y="880"/>
                  <a:pt x="1055" y="880"/>
                  <a:pt x="1055" y="880"/>
                </a:cubicBezTo>
                <a:cubicBezTo>
                  <a:pt x="1056" y="877"/>
                  <a:pt x="1056" y="877"/>
                  <a:pt x="1056" y="877"/>
                </a:cubicBezTo>
                <a:cubicBezTo>
                  <a:pt x="1060" y="879"/>
                  <a:pt x="1060" y="879"/>
                  <a:pt x="1060" y="879"/>
                </a:cubicBezTo>
                <a:cubicBezTo>
                  <a:pt x="1063" y="877"/>
                  <a:pt x="1063" y="877"/>
                  <a:pt x="1063" y="877"/>
                </a:cubicBezTo>
                <a:cubicBezTo>
                  <a:pt x="1060" y="881"/>
                  <a:pt x="1060" y="881"/>
                  <a:pt x="1060" y="881"/>
                </a:cubicBezTo>
                <a:cubicBezTo>
                  <a:pt x="1057" y="879"/>
                  <a:pt x="1057" y="879"/>
                  <a:pt x="1057" y="879"/>
                </a:cubicBezTo>
                <a:cubicBezTo>
                  <a:pt x="1056" y="880"/>
                  <a:pt x="1056" y="880"/>
                  <a:pt x="1056" y="880"/>
                </a:cubicBezTo>
                <a:cubicBezTo>
                  <a:pt x="1055" y="880"/>
                  <a:pt x="1059" y="880"/>
                  <a:pt x="1055" y="882"/>
                </a:cubicBezTo>
                <a:cubicBezTo>
                  <a:pt x="1059" y="883"/>
                  <a:pt x="1059" y="883"/>
                  <a:pt x="1059" y="883"/>
                </a:cubicBezTo>
                <a:cubicBezTo>
                  <a:pt x="1056" y="884"/>
                  <a:pt x="1056" y="884"/>
                  <a:pt x="1056" y="884"/>
                </a:cubicBezTo>
                <a:cubicBezTo>
                  <a:pt x="1055" y="885"/>
                  <a:pt x="1055" y="885"/>
                  <a:pt x="1055" y="885"/>
                </a:cubicBezTo>
                <a:cubicBezTo>
                  <a:pt x="1056" y="886"/>
                  <a:pt x="1056" y="886"/>
                  <a:pt x="1056" y="886"/>
                </a:cubicBezTo>
                <a:cubicBezTo>
                  <a:pt x="1063" y="882"/>
                  <a:pt x="1063" y="882"/>
                  <a:pt x="1063" y="882"/>
                </a:cubicBezTo>
                <a:cubicBezTo>
                  <a:pt x="1064" y="880"/>
                  <a:pt x="1064" y="880"/>
                  <a:pt x="1064" y="880"/>
                </a:cubicBezTo>
                <a:cubicBezTo>
                  <a:pt x="1063" y="879"/>
                  <a:pt x="1063" y="879"/>
                  <a:pt x="1063" y="879"/>
                </a:cubicBezTo>
                <a:cubicBezTo>
                  <a:pt x="1066" y="878"/>
                  <a:pt x="1066" y="878"/>
                  <a:pt x="1066" y="878"/>
                </a:cubicBezTo>
                <a:cubicBezTo>
                  <a:pt x="1074" y="873"/>
                  <a:pt x="1074" y="873"/>
                  <a:pt x="1074" y="873"/>
                </a:cubicBezTo>
                <a:cubicBezTo>
                  <a:pt x="1075" y="873"/>
                  <a:pt x="1075" y="873"/>
                  <a:pt x="1075" y="873"/>
                </a:cubicBezTo>
                <a:cubicBezTo>
                  <a:pt x="1078" y="872"/>
                  <a:pt x="1078" y="872"/>
                  <a:pt x="1078" y="872"/>
                </a:cubicBezTo>
                <a:cubicBezTo>
                  <a:pt x="1078" y="873"/>
                  <a:pt x="1072" y="871"/>
                  <a:pt x="1079" y="875"/>
                </a:cubicBezTo>
                <a:cubicBezTo>
                  <a:pt x="1082" y="875"/>
                  <a:pt x="1082" y="875"/>
                  <a:pt x="1082" y="875"/>
                </a:cubicBezTo>
                <a:cubicBezTo>
                  <a:pt x="1081" y="875"/>
                  <a:pt x="1084" y="870"/>
                  <a:pt x="1081" y="877"/>
                </a:cubicBezTo>
                <a:cubicBezTo>
                  <a:pt x="1084" y="873"/>
                  <a:pt x="1084" y="873"/>
                  <a:pt x="1084" y="873"/>
                </a:cubicBezTo>
                <a:cubicBezTo>
                  <a:pt x="1084" y="874"/>
                  <a:pt x="1087" y="876"/>
                  <a:pt x="1087" y="872"/>
                </a:cubicBezTo>
                <a:cubicBezTo>
                  <a:pt x="1091" y="871"/>
                  <a:pt x="1093" y="872"/>
                  <a:pt x="1096" y="869"/>
                </a:cubicBezTo>
                <a:cubicBezTo>
                  <a:pt x="1100" y="862"/>
                  <a:pt x="1100" y="862"/>
                  <a:pt x="1100" y="862"/>
                </a:cubicBezTo>
                <a:cubicBezTo>
                  <a:pt x="1102" y="861"/>
                  <a:pt x="1102" y="861"/>
                  <a:pt x="1102" y="861"/>
                </a:cubicBezTo>
                <a:cubicBezTo>
                  <a:pt x="1104" y="858"/>
                  <a:pt x="1104" y="858"/>
                  <a:pt x="1104" y="858"/>
                </a:cubicBezTo>
                <a:cubicBezTo>
                  <a:pt x="1106" y="858"/>
                  <a:pt x="1106" y="858"/>
                  <a:pt x="1106" y="858"/>
                </a:cubicBezTo>
                <a:cubicBezTo>
                  <a:pt x="1106" y="858"/>
                  <a:pt x="1101" y="856"/>
                  <a:pt x="1107" y="860"/>
                </a:cubicBezTo>
                <a:cubicBezTo>
                  <a:pt x="1109" y="857"/>
                  <a:pt x="1109" y="857"/>
                  <a:pt x="1109" y="857"/>
                </a:cubicBezTo>
                <a:cubicBezTo>
                  <a:pt x="1114" y="859"/>
                  <a:pt x="1114" y="859"/>
                  <a:pt x="1114" y="859"/>
                </a:cubicBezTo>
                <a:cubicBezTo>
                  <a:pt x="1116" y="856"/>
                  <a:pt x="1116" y="856"/>
                  <a:pt x="1116" y="856"/>
                </a:cubicBezTo>
                <a:cubicBezTo>
                  <a:pt x="1115" y="855"/>
                  <a:pt x="1115" y="855"/>
                  <a:pt x="1115" y="855"/>
                </a:cubicBezTo>
                <a:cubicBezTo>
                  <a:pt x="1114" y="854"/>
                  <a:pt x="1114" y="854"/>
                  <a:pt x="1114" y="854"/>
                </a:cubicBezTo>
                <a:cubicBezTo>
                  <a:pt x="1114" y="855"/>
                  <a:pt x="1112" y="854"/>
                  <a:pt x="1111" y="855"/>
                </a:cubicBezTo>
                <a:cubicBezTo>
                  <a:pt x="1116" y="851"/>
                  <a:pt x="1116" y="851"/>
                  <a:pt x="1116" y="851"/>
                </a:cubicBezTo>
                <a:cubicBezTo>
                  <a:pt x="1121" y="848"/>
                  <a:pt x="1121" y="848"/>
                  <a:pt x="1121" y="848"/>
                </a:cubicBezTo>
                <a:cubicBezTo>
                  <a:pt x="1121" y="849"/>
                  <a:pt x="1117" y="848"/>
                  <a:pt x="1121" y="850"/>
                </a:cubicBezTo>
                <a:cubicBezTo>
                  <a:pt x="1124" y="848"/>
                  <a:pt x="1124" y="848"/>
                  <a:pt x="1124" y="848"/>
                </a:cubicBezTo>
                <a:cubicBezTo>
                  <a:pt x="1120" y="846"/>
                  <a:pt x="1120" y="846"/>
                  <a:pt x="1120" y="846"/>
                </a:cubicBezTo>
                <a:cubicBezTo>
                  <a:pt x="1125" y="842"/>
                  <a:pt x="1125" y="842"/>
                  <a:pt x="1125" y="842"/>
                </a:cubicBezTo>
                <a:cubicBezTo>
                  <a:pt x="1124" y="843"/>
                  <a:pt x="1124" y="843"/>
                  <a:pt x="1124" y="843"/>
                </a:cubicBezTo>
                <a:cubicBezTo>
                  <a:pt x="1129" y="842"/>
                  <a:pt x="1129" y="842"/>
                  <a:pt x="1129" y="842"/>
                </a:cubicBezTo>
                <a:cubicBezTo>
                  <a:pt x="1131" y="838"/>
                  <a:pt x="1131" y="838"/>
                  <a:pt x="1131" y="838"/>
                </a:cubicBezTo>
                <a:cubicBezTo>
                  <a:pt x="1139" y="831"/>
                  <a:pt x="1139" y="831"/>
                  <a:pt x="1139" y="831"/>
                </a:cubicBezTo>
                <a:cubicBezTo>
                  <a:pt x="1139" y="830"/>
                  <a:pt x="1142" y="834"/>
                  <a:pt x="1138" y="830"/>
                </a:cubicBezTo>
                <a:cubicBezTo>
                  <a:pt x="1134" y="832"/>
                  <a:pt x="1134" y="832"/>
                  <a:pt x="1134" y="832"/>
                </a:cubicBezTo>
                <a:cubicBezTo>
                  <a:pt x="1131" y="831"/>
                  <a:pt x="1131" y="831"/>
                  <a:pt x="1131" y="831"/>
                </a:cubicBezTo>
                <a:cubicBezTo>
                  <a:pt x="1129" y="831"/>
                  <a:pt x="1129" y="831"/>
                  <a:pt x="1129" y="831"/>
                </a:cubicBezTo>
                <a:cubicBezTo>
                  <a:pt x="1127" y="834"/>
                  <a:pt x="1127" y="834"/>
                  <a:pt x="1127" y="834"/>
                </a:cubicBezTo>
                <a:cubicBezTo>
                  <a:pt x="1117" y="836"/>
                  <a:pt x="1117" y="836"/>
                  <a:pt x="1117" y="836"/>
                </a:cubicBezTo>
                <a:cubicBezTo>
                  <a:pt x="1115" y="837"/>
                  <a:pt x="1115" y="837"/>
                  <a:pt x="1115" y="837"/>
                </a:cubicBezTo>
                <a:cubicBezTo>
                  <a:pt x="1109" y="839"/>
                  <a:pt x="1109" y="839"/>
                  <a:pt x="1109" y="839"/>
                </a:cubicBezTo>
                <a:cubicBezTo>
                  <a:pt x="1105" y="836"/>
                  <a:pt x="1105" y="836"/>
                  <a:pt x="1105" y="836"/>
                </a:cubicBezTo>
                <a:cubicBezTo>
                  <a:pt x="1099" y="837"/>
                  <a:pt x="1099" y="837"/>
                  <a:pt x="1099" y="837"/>
                </a:cubicBezTo>
                <a:cubicBezTo>
                  <a:pt x="1101" y="838"/>
                  <a:pt x="1094" y="839"/>
                  <a:pt x="1100" y="840"/>
                </a:cubicBezTo>
                <a:cubicBezTo>
                  <a:pt x="1098" y="842"/>
                  <a:pt x="1098" y="842"/>
                  <a:pt x="1098" y="842"/>
                </a:cubicBezTo>
                <a:cubicBezTo>
                  <a:pt x="1097" y="841"/>
                  <a:pt x="1097" y="841"/>
                  <a:pt x="1097" y="841"/>
                </a:cubicBezTo>
                <a:cubicBezTo>
                  <a:pt x="1091" y="843"/>
                  <a:pt x="1091" y="843"/>
                  <a:pt x="1091" y="843"/>
                </a:cubicBezTo>
                <a:cubicBezTo>
                  <a:pt x="1088" y="840"/>
                  <a:pt x="1088" y="840"/>
                  <a:pt x="1088" y="840"/>
                </a:cubicBezTo>
                <a:cubicBezTo>
                  <a:pt x="1071" y="844"/>
                  <a:pt x="1071" y="844"/>
                  <a:pt x="1071" y="844"/>
                </a:cubicBezTo>
                <a:cubicBezTo>
                  <a:pt x="1065" y="845"/>
                  <a:pt x="1065" y="845"/>
                  <a:pt x="1065" y="845"/>
                </a:cubicBezTo>
                <a:cubicBezTo>
                  <a:pt x="1064" y="849"/>
                  <a:pt x="1071" y="843"/>
                  <a:pt x="1064" y="848"/>
                </a:cubicBezTo>
                <a:cubicBezTo>
                  <a:pt x="1067" y="847"/>
                  <a:pt x="1071" y="848"/>
                  <a:pt x="1074" y="846"/>
                </a:cubicBezTo>
                <a:cubicBezTo>
                  <a:pt x="1075" y="848"/>
                  <a:pt x="1075" y="848"/>
                  <a:pt x="1075" y="848"/>
                </a:cubicBezTo>
                <a:cubicBezTo>
                  <a:pt x="1063" y="851"/>
                  <a:pt x="1063" y="851"/>
                  <a:pt x="1063" y="851"/>
                </a:cubicBezTo>
                <a:cubicBezTo>
                  <a:pt x="1054" y="852"/>
                  <a:pt x="1054" y="852"/>
                  <a:pt x="1054" y="852"/>
                </a:cubicBezTo>
                <a:cubicBezTo>
                  <a:pt x="1057" y="849"/>
                  <a:pt x="1057" y="849"/>
                  <a:pt x="1057" y="849"/>
                </a:cubicBezTo>
                <a:cubicBezTo>
                  <a:pt x="1059" y="850"/>
                  <a:pt x="1059" y="850"/>
                  <a:pt x="1059" y="850"/>
                </a:cubicBezTo>
                <a:cubicBezTo>
                  <a:pt x="1063" y="848"/>
                  <a:pt x="1063" y="848"/>
                  <a:pt x="1063" y="848"/>
                </a:cubicBezTo>
                <a:cubicBezTo>
                  <a:pt x="1059" y="847"/>
                  <a:pt x="1059" y="847"/>
                  <a:pt x="1059" y="847"/>
                </a:cubicBezTo>
                <a:cubicBezTo>
                  <a:pt x="1047" y="851"/>
                  <a:pt x="1047" y="851"/>
                  <a:pt x="1047" y="851"/>
                </a:cubicBezTo>
                <a:cubicBezTo>
                  <a:pt x="1048" y="853"/>
                  <a:pt x="1048" y="853"/>
                  <a:pt x="1048" y="853"/>
                </a:cubicBezTo>
                <a:cubicBezTo>
                  <a:pt x="1050" y="853"/>
                  <a:pt x="1050" y="853"/>
                  <a:pt x="1050" y="853"/>
                </a:cubicBezTo>
                <a:cubicBezTo>
                  <a:pt x="1048" y="854"/>
                  <a:pt x="1048" y="854"/>
                  <a:pt x="1048" y="854"/>
                </a:cubicBezTo>
                <a:cubicBezTo>
                  <a:pt x="1047" y="854"/>
                  <a:pt x="1047" y="854"/>
                  <a:pt x="1047" y="854"/>
                </a:cubicBezTo>
                <a:cubicBezTo>
                  <a:pt x="1041" y="856"/>
                  <a:pt x="1041" y="856"/>
                  <a:pt x="1041" y="856"/>
                </a:cubicBezTo>
                <a:cubicBezTo>
                  <a:pt x="1041" y="856"/>
                  <a:pt x="1041" y="856"/>
                  <a:pt x="1041" y="856"/>
                </a:cubicBezTo>
                <a:cubicBezTo>
                  <a:pt x="1041" y="854"/>
                  <a:pt x="1041" y="854"/>
                  <a:pt x="1041" y="854"/>
                </a:cubicBezTo>
                <a:cubicBezTo>
                  <a:pt x="1045" y="854"/>
                  <a:pt x="1045" y="854"/>
                  <a:pt x="1045" y="854"/>
                </a:cubicBezTo>
                <a:cubicBezTo>
                  <a:pt x="1045" y="852"/>
                  <a:pt x="1045" y="852"/>
                  <a:pt x="1045" y="852"/>
                </a:cubicBezTo>
                <a:cubicBezTo>
                  <a:pt x="1046" y="852"/>
                  <a:pt x="1044" y="849"/>
                  <a:pt x="1046" y="853"/>
                </a:cubicBezTo>
                <a:cubicBezTo>
                  <a:pt x="1043" y="850"/>
                  <a:pt x="1043" y="850"/>
                  <a:pt x="1043" y="850"/>
                </a:cubicBezTo>
                <a:cubicBezTo>
                  <a:pt x="1040" y="852"/>
                  <a:pt x="1040" y="852"/>
                  <a:pt x="1040" y="852"/>
                </a:cubicBezTo>
                <a:cubicBezTo>
                  <a:pt x="1034" y="850"/>
                  <a:pt x="1049" y="851"/>
                  <a:pt x="1035" y="852"/>
                </a:cubicBezTo>
                <a:cubicBezTo>
                  <a:pt x="1027" y="855"/>
                  <a:pt x="1027" y="855"/>
                  <a:pt x="1027" y="855"/>
                </a:cubicBezTo>
                <a:cubicBezTo>
                  <a:pt x="1022" y="855"/>
                  <a:pt x="1022" y="855"/>
                  <a:pt x="1022" y="855"/>
                </a:cubicBezTo>
                <a:cubicBezTo>
                  <a:pt x="1010" y="857"/>
                  <a:pt x="1010" y="857"/>
                  <a:pt x="1010" y="857"/>
                </a:cubicBezTo>
                <a:cubicBezTo>
                  <a:pt x="1009" y="858"/>
                  <a:pt x="1009" y="858"/>
                  <a:pt x="1009" y="858"/>
                </a:cubicBezTo>
                <a:cubicBezTo>
                  <a:pt x="1005" y="858"/>
                  <a:pt x="1005" y="858"/>
                  <a:pt x="1005" y="858"/>
                </a:cubicBezTo>
                <a:cubicBezTo>
                  <a:pt x="1001" y="860"/>
                  <a:pt x="1001" y="860"/>
                  <a:pt x="1001" y="860"/>
                </a:cubicBezTo>
                <a:cubicBezTo>
                  <a:pt x="996" y="861"/>
                  <a:pt x="996" y="861"/>
                  <a:pt x="996" y="861"/>
                </a:cubicBezTo>
                <a:cubicBezTo>
                  <a:pt x="995" y="860"/>
                  <a:pt x="995" y="860"/>
                  <a:pt x="995" y="860"/>
                </a:cubicBezTo>
                <a:cubicBezTo>
                  <a:pt x="992" y="862"/>
                  <a:pt x="992" y="862"/>
                  <a:pt x="992" y="862"/>
                </a:cubicBezTo>
                <a:cubicBezTo>
                  <a:pt x="989" y="862"/>
                  <a:pt x="1000" y="855"/>
                  <a:pt x="987" y="864"/>
                </a:cubicBezTo>
                <a:cubicBezTo>
                  <a:pt x="986" y="861"/>
                  <a:pt x="986" y="861"/>
                  <a:pt x="986" y="861"/>
                </a:cubicBezTo>
                <a:cubicBezTo>
                  <a:pt x="985" y="861"/>
                  <a:pt x="1006" y="861"/>
                  <a:pt x="976" y="865"/>
                </a:cubicBezTo>
                <a:cubicBezTo>
                  <a:pt x="965" y="867"/>
                  <a:pt x="965" y="867"/>
                  <a:pt x="965" y="867"/>
                </a:cubicBezTo>
                <a:cubicBezTo>
                  <a:pt x="944" y="870"/>
                  <a:pt x="944" y="870"/>
                  <a:pt x="944" y="870"/>
                </a:cubicBezTo>
                <a:cubicBezTo>
                  <a:pt x="942" y="868"/>
                  <a:pt x="942" y="868"/>
                  <a:pt x="942" y="868"/>
                </a:cubicBezTo>
                <a:cubicBezTo>
                  <a:pt x="941" y="868"/>
                  <a:pt x="941" y="868"/>
                  <a:pt x="941" y="868"/>
                </a:cubicBezTo>
                <a:cubicBezTo>
                  <a:pt x="941" y="870"/>
                  <a:pt x="941" y="870"/>
                  <a:pt x="941" y="870"/>
                </a:cubicBezTo>
                <a:cubicBezTo>
                  <a:pt x="935" y="873"/>
                  <a:pt x="935" y="873"/>
                  <a:pt x="935" y="873"/>
                </a:cubicBezTo>
                <a:cubicBezTo>
                  <a:pt x="918" y="874"/>
                  <a:pt x="918" y="874"/>
                  <a:pt x="918" y="874"/>
                </a:cubicBezTo>
                <a:cubicBezTo>
                  <a:pt x="918" y="873"/>
                  <a:pt x="918" y="873"/>
                  <a:pt x="918" y="873"/>
                </a:cubicBezTo>
                <a:cubicBezTo>
                  <a:pt x="914" y="873"/>
                  <a:pt x="914" y="873"/>
                  <a:pt x="914" y="873"/>
                </a:cubicBezTo>
                <a:cubicBezTo>
                  <a:pt x="912" y="875"/>
                  <a:pt x="912" y="875"/>
                  <a:pt x="912" y="875"/>
                </a:cubicBezTo>
                <a:cubicBezTo>
                  <a:pt x="903" y="877"/>
                  <a:pt x="903" y="877"/>
                  <a:pt x="903" y="877"/>
                </a:cubicBezTo>
                <a:cubicBezTo>
                  <a:pt x="899" y="875"/>
                  <a:pt x="899" y="875"/>
                  <a:pt x="899" y="875"/>
                </a:cubicBezTo>
                <a:cubicBezTo>
                  <a:pt x="898" y="873"/>
                  <a:pt x="895" y="873"/>
                  <a:pt x="896" y="878"/>
                </a:cubicBezTo>
                <a:cubicBezTo>
                  <a:pt x="895" y="879"/>
                  <a:pt x="895" y="879"/>
                  <a:pt x="895" y="879"/>
                </a:cubicBezTo>
                <a:cubicBezTo>
                  <a:pt x="891" y="875"/>
                  <a:pt x="891" y="875"/>
                  <a:pt x="891" y="875"/>
                </a:cubicBezTo>
                <a:cubicBezTo>
                  <a:pt x="889" y="876"/>
                  <a:pt x="889" y="876"/>
                  <a:pt x="889" y="876"/>
                </a:cubicBezTo>
                <a:cubicBezTo>
                  <a:pt x="886" y="879"/>
                  <a:pt x="886" y="879"/>
                  <a:pt x="886" y="879"/>
                </a:cubicBezTo>
                <a:cubicBezTo>
                  <a:pt x="881" y="881"/>
                  <a:pt x="881" y="881"/>
                  <a:pt x="881" y="881"/>
                </a:cubicBezTo>
                <a:cubicBezTo>
                  <a:pt x="863" y="882"/>
                  <a:pt x="863" y="882"/>
                  <a:pt x="863" y="882"/>
                </a:cubicBezTo>
                <a:cubicBezTo>
                  <a:pt x="862" y="883"/>
                  <a:pt x="862" y="883"/>
                  <a:pt x="862" y="883"/>
                </a:cubicBezTo>
                <a:cubicBezTo>
                  <a:pt x="860" y="883"/>
                  <a:pt x="860" y="883"/>
                  <a:pt x="860" y="883"/>
                </a:cubicBezTo>
                <a:cubicBezTo>
                  <a:pt x="859" y="882"/>
                  <a:pt x="859" y="882"/>
                  <a:pt x="859" y="882"/>
                </a:cubicBezTo>
                <a:cubicBezTo>
                  <a:pt x="858" y="883"/>
                  <a:pt x="858" y="883"/>
                  <a:pt x="858" y="883"/>
                </a:cubicBezTo>
                <a:cubicBezTo>
                  <a:pt x="853" y="884"/>
                  <a:pt x="853" y="884"/>
                  <a:pt x="853" y="884"/>
                </a:cubicBezTo>
                <a:cubicBezTo>
                  <a:pt x="835" y="886"/>
                  <a:pt x="835" y="886"/>
                  <a:pt x="835" y="886"/>
                </a:cubicBezTo>
                <a:cubicBezTo>
                  <a:pt x="832" y="887"/>
                  <a:pt x="832" y="887"/>
                  <a:pt x="832" y="887"/>
                </a:cubicBezTo>
                <a:cubicBezTo>
                  <a:pt x="821" y="889"/>
                  <a:pt x="821" y="889"/>
                  <a:pt x="821" y="889"/>
                </a:cubicBezTo>
                <a:cubicBezTo>
                  <a:pt x="815" y="890"/>
                  <a:pt x="815" y="890"/>
                  <a:pt x="815" y="890"/>
                </a:cubicBezTo>
                <a:cubicBezTo>
                  <a:pt x="813" y="889"/>
                  <a:pt x="813" y="889"/>
                  <a:pt x="813" y="889"/>
                </a:cubicBezTo>
                <a:cubicBezTo>
                  <a:pt x="808" y="890"/>
                  <a:pt x="808" y="890"/>
                  <a:pt x="808" y="890"/>
                </a:cubicBezTo>
                <a:cubicBezTo>
                  <a:pt x="807" y="890"/>
                  <a:pt x="807" y="890"/>
                  <a:pt x="807" y="890"/>
                </a:cubicBezTo>
                <a:cubicBezTo>
                  <a:pt x="806" y="889"/>
                  <a:pt x="806" y="889"/>
                  <a:pt x="806" y="889"/>
                </a:cubicBezTo>
                <a:cubicBezTo>
                  <a:pt x="797" y="892"/>
                  <a:pt x="797" y="892"/>
                  <a:pt x="797" y="892"/>
                </a:cubicBezTo>
                <a:cubicBezTo>
                  <a:pt x="786" y="893"/>
                  <a:pt x="786" y="893"/>
                  <a:pt x="786" y="893"/>
                </a:cubicBezTo>
                <a:cubicBezTo>
                  <a:pt x="775" y="894"/>
                  <a:pt x="775" y="894"/>
                  <a:pt x="775" y="894"/>
                </a:cubicBezTo>
                <a:cubicBezTo>
                  <a:pt x="774" y="894"/>
                  <a:pt x="774" y="894"/>
                  <a:pt x="774" y="894"/>
                </a:cubicBezTo>
                <a:cubicBezTo>
                  <a:pt x="771" y="895"/>
                  <a:pt x="771" y="895"/>
                  <a:pt x="771" y="895"/>
                </a:cubicBezTo>
                <a:cubicBezTo>
                  <a:pt x="770" y="894"/>
                  <a:pt x="770" y="894"/>
                  <a:pt x="770" y="894"/>
                </a:cubicBezTo>
                <a:cubicBezTo>
                  <a:pt x="762" y="897"/>
                  <a:pt x="762" y="897"/>
                  <a:pt x="762" y="897"/>
                </a:cubicBezTo>
                <a:cubicBezTo>
                  <a:pt x="753" y="897"/>
                  <a:pt x="753" y="897"/>
                  <a:pt x="753" y="897"/>
                </a:cubicBezTo>
                <a:cubicBezTo>
                  <a:pt x="751" y="898"/>
                  <a:pt x="751" y="898"/>
                  <a:pt x="751" y="898"/>
                </a:cubicBezTo>
                <a:cubicBezTo>
                  <a:pt x="747" y="897"/>
                  <a:pt x="747" y="897"/>
                  <a:pt x="747" y="897"/>
                </a:cubicBezTo>
                <a:cubicBezTo>
                  <a:pt x="735" y="899"/>
                  <a:pt x="735" y="899"/>
                  <a:pt x="735" y="899"/>
                </a:cubicBezTo>
                <a:cubicBezTo>
                  <a:pt x="732" y="899"/>
                  <a:pt x="732" y="899"/>
                  <a:pt x="732" y="899"/>
                </a:cubicBezTo>
                <a:cubicBezTo>
                  <a:pt x="731" y="901"/>
                  <a:pt x="731" y="901"/>
                  <a:pt x="731" y="901"/>
                </a:cubicBezTo>
                <a:cubicBezTo>
                  <a:pt x="700" y="905"/>
                  <a:pt x="700" y="905"/>
                  <a:pt x="700" y="905"/>
                </a:cubicBezTo>
                <a:cubicBezTo>
                  <a:pt x="692" y="906"/>
                  <a:pt x="692" y="906"/>
                  <a:pt x="692" y="906"/>
                </a:cubicBezTo>
                <a:cubicBezTo>
                  <a:pt x="691" y="908"/>
                  <a:pt x="691" y="908"/>
                  <a:pt x="691" y="908"/>
                </a:cubicBezTo>
                <a:cubicBezTo>
                  <a:pt x="691" y="909"/>
                  <a:pt x="690" y="910"/>
                  <a:pt x="688" y="909"/>
                </a:cubicBezTo>
                <a:cubicBezTo>
                  <a:pt x="691" y="906"/>
                  <a:pt x="691" y="906"/>
                  <a:pt x="691" y="906"/>
                </a:cubicBezTo>
                <a:cubicBezTo>
                  <a:pt x="686" y="906"/>
                  <a:pt x="686" y="906"/>
                  <a:pt x="686" y="906"/>
                </a:cubicBezTo>
                <a:cubicBezTo>
                  <a:pt x="677" y="907"/>
                  <a:pt x="677" y="907"/>
                  <a:pt x="677" y="907"/>
                </a:cubicBezTo>
                <a:cubicBezTo>
                  <a:pt x="674" y="909"/>
                  <a:pt x="674" y="909"/>
                  <a:pt x="674" y="909"/>
                </a:cubicBezTo>
                <a:cubicBezTo>
                  <a:pt x="669" y="908"/>
                  <a:pt x="669" y="908"/>
                  <a:pt x="669" y="908"/>
                </a:cubicBezTo>
                <a:cubicBezTo>
                  <a:pt x="663" y="910"/>
                  <a:pt x="663" y="910"/>
                  <a:pt x="663" y="910"/>
                </a:cubicBezTo>
                <a:cubicBezTo>
                  <a:pt x="660" y="909"/>
                  <a:pt x="660" y="909"/>
                  <a:pt x="660" y="909"/>
                </a:cubicBezTo>
                <a:cubicBezTo>
                  <a:pt x="649" y="911"/>
                  <a:pt x="649" y="911"/>
                  <a:pt x="649" y="911"/>
                </a:cubicBezTo>
                <a:cubicBezTo>
                  <a:pt x="640" y="912"/>
                  <a:pt x="640" y="912"/>
                  <a:pt x="640" y="912"/>
                </a:cubicBezTo>
                <a:cubicBezTo>
                  <a:pt x="635" y="913"/>
                  <a:pt x="635" y="913"/>
                  <a:pt x="635" y="913"/>
                </a:cubicBezTo>
                <a:cubicBezTo>
                  <a:pt x="625" y="914"/>
                  <a:pt x="625" y="914"/>
                  <a:pt x="625" y="914"/>
                </a:cubicBezTo>
                <a:cubicBezTo>
                  <a:pt x="623" y="915"/>
                  <a:pt x="623" y="915"/>
                  <a:pt x="623" y="915"/>
                </a:cubicBezTo>
                <a:cubicBezTo>
                  <a:pt x="620" y="915"/>
                  <a:pt x="620" y="915"/>
                  <a:pt x="620" y="915"/>
                </a:cubicBezTo>
                <a:cubicBezTo>
                  <a:pt x="615" y="917"/>
                  <a:pt x="615" y="917"/>
                  <a:pt x="615" y="917"/>
                </a:cubicBezTo>
                <a:cubicBezTo>
                  <a:pt x="596" y="918"/>
                  <a:pt x="596" y="918"/>
                  <a:pt x="596" y="918"/>
                </a:cubicBezTo>
                <a:cubicBezTo>
                  <a:pt x="585" y="919"/>
                  <a:pt x="585" y="919"/>
                  <a:pt x="585" y="919"/>
                </a:cubicBezTo>
                <a:cubicBezTo>
                  <a:pt x="583" y="922"/>
                  <a:pt x="583" y="922"/>
                  <a:pt x="583" y="922"/>
                </a:cubicBezTo>
                <a:cubicBezTo>
                  <a:pt x="583" y="920"/>
                  <a:pt x="583" y="920"/>
                  <a:pt x="583" y="920"/>
                </a:cubicBezTo>
                <a:cubicBezTo>
                  <a:pt x="581" y="922"/>
                  <a:pt x="581" y="922"/>
                  <a:pt x="581" y="922"/>
                </a:cubicBezTo>
                <a:cubicBezTo>
                  <a:pt x="581" y="921"/>
                  <a:pt x="587" y="924"/>
                  <a:pt x="579" y="921"/>
                </a:cubicBezTo>
                <a:cubicBezTo>
                  <a:pt x="579" y="923"/>
                  <a:pt x="579" y="923"/>
                  <a:pt x="579" y="923"/>
                </a:cubicBezTo>
                <a:cubicBezTo>
                  <a:pt x="576" y="922"/>
                  <a:pt x="576" y="922"/>
                  <a:pt x="576" y="922"/>
                </a:cubicBezTo>
                <a:cubicBezTo>
                  <a:pt x="576" y="922"/>
                  <a:pt x="577" y="924"/>
                  <a:pt x="577" y="921"/>
                </a:cubicBezTo>
                <a:cubicBezTo>
                  <a:pt x="572" y="922"/>
                  <a:pt x="572" y="922"/>
                  <a:pt x="572" y="922"/>
                </a:cubicBezTo>
                <a:cubicBezTo>
                  <a:pt x="570" y="921"/>
                  <a:pt x="570" y="921"/>
                  <a:pt x="570" y="921"/>
                </a:cubicBezTo>
                <a:cubicBezTo>
                  <a:pt x="556" y="925"/>
                  <a:pt x="556" y="925"/>
                  <a:pt x="556" y="925"/>
                </a:cubicBezTo>
                <a:cubicBezTo>
                  <a:pt x="561" y="927"/>
                  <a:pt x="565" y="920"/>
                  <a:pt x="568" y="925"/>
                </a:cubicBezTo>
                <a:cubicBezTo>
                  <a:pt x="573" y="924"/>
                  <a:pt x="573" y="924"/>
                  <a:pt x="573" y="924"/>
                </a:cubicBezTo>
                <a:cubicBezTo>
                  <a:pt x="573" y="925"/>
                  <a:pt x="573" y="925"/>
                  <a:pt x="573" y="925"/>
                </a:cubicBezTo>
                <a:cubicBezTo>
                  <a:pt x="575" y="925"/>
                  <a:pt x="575" y="925"/>
                  <a:pt x="575" y="925"/>
                </a:cubicBezTo>
                <a:cubicBezTo>
                  <a:pt x="573" y="926"/>
                  <a:pt x="573" y="926"/>
                  <a:pt x="573" y="926"/>
                </a:cubicBezTo>
                <a:cubicBezTo>
                  <a:pt x="571" y="924"/>
                  <a:pt x="571" y="924"/>
                  <a:pt x="571" y="924"/>
                </a:cubicBezTo>
                <a:cubicBezTo>
                  <a:pt x="565" y="928"/>
                  <a:pt x="565" y="928"/>
                  <a:pt x="565" y="928"/>
                </a:cubicBezTo>
                <a:cubicBezTo>
                  <a:pt x="555" y="928"/>
                  <a:pt x="555" y="928"/>
                  <a:pt x="555" y="928"/>
                </a:cubicBezTo>
                <a:cubicBezTo>
                  <a:pt x="551" y="933"/>
                  <a:pt x="551" y="933"/>
                  <a:pt x="551" y="933"/>
                </a:cubicBezTo>
                <a:cubicBezTo>
                  <a:pt x="546" y="933"/>
                  <a:pt x="546" y="933"/>
                  <a:pt x="546" y="933"/>
                </a:cubicBezTo>
                <a:cubicBezTo>
                  <a:pt x="548" y="932"/>
                  <a:pt x="541" y="929"/>
                  <a:pt x="550" y="929"/>
                </a:cubicBezTo>
                <a:cubicBezTo>
                  <a:pt x="545" y="930"/>
                  <a:pt x="545" y="930"/>
                  <a:pt x="545" y="930"/>
                </a:cubicBezTo>
                <a:cubicBezTo>
                  <a:pt x="543" y="929"/>
                  <a:pt x="543" y="929"/>
                  <a:pt x="543" y="929"/>
                </a:cubicBezTo>
                <a:cubicBezTo>
                  <a:pt x="540" y="931"/>
                  <a:pt x="540" y="931"/>
                  <a:pt x="540" y="931"/>
                </a:cubicBezTo>
                <a:cubicBezTo>
                  <a:pt x="543" y="933"/>
                  <a:pt x="543" y="933"/>
                  <a:pt x="543" y="933"/>
                </a:cubicBezTo>
                <a:cubicBezTo>
                  <a:pt x="538" y="933"/>
                  <a:pt x="538" y="933"/>
                  <a:pt x="538" y="933"/>
                </a:cubicBezTo>
                <a:cubicBezTo>
                  <a:pt x="538" y="932"/>
                  <a:pt x="538" y="932"/>
                  <a:pt x="538" y="932"/>
                </a:cubicBezTo>
                <a:cubicBezTo>
                  <a:pt x="538" y="932"/>
                  <a:pt x="540" y="930"/>
                  <a:pt x="536" y="931"/>
                </a:cubicBezTo>
                <a:cubicBezTo>
                  <a:pt x="535" y="933"/>
                  <a:pt x="535" y="933"/>
                  <a:pt x="535" y="933"/>
                </a:cubicBezTo>
                <a:cubicBezTo>
                  <a:pt x="535" y="936"/>
                  <a:pt x="543" y="922"/>
                  <a:pt x="536" y="939"/>
                </a:cubicBezTo>
                <a:cubicBezTo>
                  <a:pt x="535" y="939"/>
                  <a:pt x="535" y="939"/>
                  <a:pt x="535" y="939"/>
                </a:cubicBezTo>
                <a:cubicBezTo>
                  <a:pt x="536" y="937"/>
                  <a:pt x="536" y="937"/>
                  <a:pt x="536" y="937"/>
                </a:cubicBezTo>
                <a:cubicBezTo>
                  <a:pt x="536" y="935"/>
                  <a:pt x="536" y="935"/>
                  <a:pt x="536" y="935"/>
                </a:cubicBezTo>
                <a:cubicBezTo>
                  <a:pt x="531" y="934"/>
                  <a:pt x="531" y="934"/>
                  <a:pt x="531" y="934"/>
                </a:cubicBezTo>
                <a:cubicBezTo>
                  <a:pt x="532" y="934"/>
                  <a:pt x="532" y="934"/>
                  <a:pt x="532" y="934"/>
                </a:cubicBezTo>
                <a:cubicBezTo>
                  <a:pt x="531" y="933"/>
                  <a:pt x="531" y="933"/>
                  <a:pt x="531" y="933"/>
                </a:cubicBezTo>
                <a:cubicBezTo>
                  <a:pt x="527" y="934"/>
                  <a:pt x="527" y="934"/>
                  <a:pt x="527" y="934"/>
                </a:cubicBezTo>
                <a:cubicBezTo>
                  <a:pt x="526" y="935"/>
                  <a:pt x="526" y="935"/>
                  <a:pt x="526" y="935"/>
                </a:cubicBezTo>
                <a:cubicBezTo>
                  <a:pt x="518" y="933"/>
                  <a:pt x="518" y="933"/>
                  <a:pt x="518" y="933"/>
                </a:cubicBezTo>
                <a:cubicBezTo>
                  <a:pt x="517" y="934"/>
                  <a:pt x="517" y="934"/>
                  <a:pt x="517" y="934"/>
                </a:cubicBezTo>
                <a:cubicBezTo>
                  <a:pt x="517" y="933"/>
                  <a:pt x="521" y="934"/>
                  <a:pt x="517" y="932"/>
                </a:cubicBezTo>
                <a:cubicBezTo>
                  <a:pt x="524" y="930"/>
                  <a:pt x="524" y="930"/>
                  <a:pt x="524" y="930"/>
                </a:cubicBezTo>
                <a:cubicBezTo>
                  <a:pt x="526" y="929"/>
                  <a:pt x="528" y="926"/>
                  <a:pt x="529" y="928"/>
                </a:cubicBezTo>
                <a:cubicBezTo>
                  <a:pt x="529" y="928"/>
                  <a:pt x="531" y="926"/>
                  <a:pt x="530" y="929"/>
                </a:cubicBezTo>
                <a:cubicBezTo>
                  <a:pt x="532" y="929"/>
                  <a:pt x="532" y="929"/>
                  <a:pt x="532" y="929"/>
                </a:cubicBezTo>
                <a:cubicBezTo>
                  <a:pt x="530" y="927"/>
                  <a:pt x="533" y="929"/>
                  <a:pt x="533" y="926"/>
                </a:cubicBezTo>
                <a:cubicBezTo>
                  <a:pt x="535" y="924"/>
                  <a:pt x="535" y="924"/>
                  <a:pt x="535" y="924"/>
                </a:cubicBezTo>
                <a:cubicBezTo>
                  <a:pt x="529" y="924"/>
                  <a:pt x="529" y="924"/>
                  <a:pt x="529" y="924"/>
                </a:cubicBezTo>
                <a:cubicBezTo>
                  <a:pt x="527" y="925"/>
                  <a:pt x="527" y="925"/>
                  <a:pt x="527" y="925"/>
                </a:cubicBezTo>
                <a:cubicBezTo>
                  <a:pt x="530" y="925"/>
                  <a:pt x="519" y="931"/>
                  <a:pt x="532" y="925"/>
                </a:cubicBezTo>
                <a:cubicBezTo>
                  <a:pt x="526" y="925"/>
                  <a:pt x="536" y="936"/>
                  <a:pt x="523" y="927"/>
                </a:cubicBezTo>
                <a:cubicBezTo>
                  <a:pt x="522" y="926"/>
                  <a:pt x="522" y="926"/>
                  <a:pt x="522" y="926"/>
                </a:cubicBezTo>
                <a:cubicBezTo>
                  <a:pt x="521" y="927"/>
                  <a:pt x="521" y="927"/>
                  <a:pt x="521" y="927"/>
                </a:cubicBezTo>
                <a:cubicBezTo>
                  <a:pt x="520" y="927"/>
                  <a:pt x="517" y="935"/>
                  <a:pt x="515" y="927"/>
                </a:cubicBezTo>
                <a:cubicBezTo>
                  <a:pt x="514" y="927"/>
                  <a:pt x="514" y="927"/>
                  <a:pt x="514" y="927"/>
                </a:cubicBezTo>
                <a:cubicBezTo>
                  <a:pt x="514" y="929"/>
                  <a:pt x="514" y="929"/>
                  <a:pt x="514" y="929"/>
                </a:cubicBezTo>
                <a:cubicBezTo>
                  <a:pt x="516" y="930"/>
                  <a:pt x="516" y="930"/>
                  <a:pt x="516" y="930"/>
                </a:cubicBezTo>
                <a:cubicBezTo>
                  <a:pt x="513" y="931"/>
                  <a:pt x="513" y="931"/>
                  <a:pt x="513" y="931"/>
                </a:cubicBezTo>
                <a:cubicBezTo>
                  <a:pt x="512" y="928"/>
                  <a:pt x="512" y="928"/>
                  <a:pt x="512" y="928"/>
                </a:cubicBezTo>
                <a:cubicBezTo>
                  <a:pt x="508" y="928"/>
                  <a:pt x="508" y="928"/>
                  <a:pt x="508" y="928"/>
                </a:cubicBezTo>
                <a:cubicBezTo>
                  <a:pt x="511" y="927"/>
                  <a:pt x="511" y="927"/>
                  <a:pt x="511" y="927"/>
                </a:cubicBezTo>
                <a:cubicBezTo>
                  <a:pt x="510" y="925"/>
                  <a:pt x="510" y="925"/>
                  <a:pt x="510" y="925"/>
                </a:cubicBezTo>
                <a:cubicBezTo>
                  <a:pt x="511" y="921"/>
                  <a:pt x="511" y="921"/>
                  <a:pt x="511" y="921"/>
                </a:cubicBezTo>
                <a:cubicBezTo>
                  <a:pt x="516" y="921"/>
                  <a:pt x="516" y="921"/>
                  <a:pt x="516" y="921"/>
                </a:cubicBezTo>
                <a:cubicBezTo>
                  <a:pt x="518" y="920"/>
                  <a:pt x="518" y="920"/>
                  <a:pt x="518" y="920"/>
                </a:cubicBezTo>
                <a:cubicBezTo>
                  <a:pt x="521" y="920"/>
                  <a:pt x="521" y="920"/>
                  <a:pt x="521" y="920"/>
                </a:cubicBezTo>
                <a:cubicBezTo>
                  <a:pt x="526" y="919"/>
                  <a:pt x="526" y="919"/>
                  <a:pt x="526" y="919"/>
                </a:cubicBezTo>
                <a:cubicBezTo>
                  <a:pt x="526" y="918"/>
                  <a:pt x="526" y="918"/>
                  <a:pt x="526" y="918"/>
                </a:cubicBezTo>
                <a:cubicBezTo>
                  <a:pt x="526" y="917"/>
                  <a:pt x="528" y="914"/>
                  <a:pt x="530" y="919"/>
                </a:cubicBezTo>
                <a:cubicBezTo>
                  <a:pt x="527" y="920"/>
                  <a:pt x="533" y="912"/>
                  <a:pt x="528" y="922"/>
                </a:cubicBezTo>
                <a:cubicBezTo>
                  <a:pt x="527" y="920"/>
                  <a:pt x="538" y="916"/>
                  <a:pt x="521" y="923"/>
                </a:cubicBezTo>
                <a:cubicBezTo>
                  <a:pt x="521" y="923"/>
                  <a:pt x="521" y="923"/>
                  <a:pt x="521" y="923"/>
                </a:cubicBezTo>
                <a:cubicBezTo>
                  <a:pt x="516" y="925"/>
                  <a:pt x="516" y="925"/>
                  <a:pt x="516" y="925"/>
                </a:cubicBezTo>
                <a:cubicBezTo>
                  <a:pt x="518" y="926"/>
                  <a:pt x="518" y="926"/>
                  <a:pt x="518" y="926"/>
                </a:cubicBezTo>
                <a:cubicBezTo>
                  <a:pt x="526" y="925"/>
                  <a:pt x="526" y="925"/>
                  <a:pt x="526" y="925"/>
                </a:cubicBezTo>
                <a:cubicBezTo>
                  <a:pt x="527" y="923"/>
                  <a:pt x="527" y="923"/>
                  <a:pt x="527" y="923"/>
                </a:cubicBezTo>
                <a:cubicBezTo>
                  <a:pt x="532" y="922"/>
                  <a:pt x="532" y="922"/>
                  <a:pt x="532" y="922"/>
                </a:cubicBezTo>
                <a:cubicBezTo>
                  <a:pt x="531" y="920"/>
                  <a:pt x="531" y="920"/>
                  <a:pt x="531" y="920"/>
                </a:cubicBezTo>
                <a:cubicBezTo>
                  <a:pt x="535" y="920"/>
                  <a:pt x="535" y="920"/>
                  <a:pt x="535" y="920"/>
                </a:cubicBezTo>
                <a:cubicBezTo>
                  <a:pt x="535" y="922"/>
                  <a:pt x="535" y="922"/>
                  <a:pt x="535" y="922"/>
                </a:cubicBezTo>
                <a:cubicBezTo>
                  <a:pt x="538" y="922"/>
                  <a:pt x="538" y="922"/>
                  <a:pt x="538" y="922"/>
                </a:cubicBezTo>
                <a:cubicBezTo>
                  <a:pt x="539" y="920"/>
                  <a:pt x="539" y="920"/>
                  <a:pt x="539" y="920"/>
                </a:cubicBezTo>
                <a:cubicBezTo>
                  <a:pt x="552" y="918"/>
                  <a:pt x="552" y="918"/>
                  <a:pt x="552" y="918"/>
                </a:cubicBezTo>
                <a:cubicBezTo>
                  <a:pt x="551" y="916"/>
                  <a:pt x="551" y="916"/>
                  <a:pt x="551" y="916"/>
                </a:cubicBezTo>
                <a:cubicBezTo>
                  <a:pt x="547" y="916"/>
                  <a:pt x="547" y="916"/>
                  <a:pt x="547" y="916"/>
                </a:cubicBezTo>
                <a:cubicBezTo>
                  <a:pt x="548" y="916"/>
                  <a:pt x="548" y="916"/>
                  <a:pt x="548" y="916"/>
                </a:cubicBezTo>
                <a:cubicBezTo>
                  <a:pt x="544" y="916"/>
                  <a:pt x="544" y="916"/>
                  <a:pt x="544" y="916"/>
                </a:cubicBezTo>
                <a:cubicBezTo>
                  <a:pt x="542" y="914"/>
                  <a:pt x="542" y="914"/>
                  <a:pt x="542" y="914"/>
                </a:cubicBezTo>
                <a:cubicBezTo>
                  <a:pt x="536" y="916"/>
                  <a:pt x="536" y="916"/>
                  <a:pt x="536" y="916"/>
                </a:cubicBezTo>
                <a:cubicBezTo>
                  <a:pt x="535" y="915"/>
                  <a:pt x="535" y="915"/>
                  <a:pt x="535" y="915"/>
                </a:cubicBezTo>
                <a:cubicBezTo>
                  <a:pt x="531" y="917"/>
                  <a:pt x="531" y="917"/>
                  <a:pt x="531" y="917"/>
                </a:cubicBezTo>
                <a:cubicBezTo>
                  <a:pt x="528" y="915"/>
                  <a:pt x="528" y="915"/>
                  <a:pt x="528" y="915"/>
                </a:cubicBezTo>
                <a:cubicBezTo>
                  <a:pt x="529" y="912"/>
                  <a:pt x="529" y="912"/>
                  <a:pt x="529" y="912"/>
                </a:cubicBezTo>
                <a:cubicBezTo>
                  <a:pt x="536" y="913"/>
                  <a:pt x="536" y="913"/>
                  <a:pt x="536" y="913"/>
                </a:cubicBezTo>
                <a:cubicBezTo>
                  <a:pt x="536" y="911"/>
                  <a:pt x="536" y="911"/>
                  <a:pt x="536" y="911"/>
                </a:cubicBezTo>
                <a:cubicBezTo>
                  <a:pt x="541" y="910"/>
                  <a:pt x="541" y="910"/>
                  <a:pt x="541" y="910"/>
                </a:cubicBezTo>
                <a:cubicBezTo>
                  <a:pt x="542" y="910"/>
                  <a:pt x="536" y="910"/>
                  <a:pt x="544" y="913"/>
                </a:cubicBezTo>
                <a:cubicBezTo>
                  <a:pt x="549" y="910"/>
                  <a:pt x="549" y="910"/>
                  <a:pt x="549" y="910"/>
                </a:cubicBezTo>
                <a:cubicBezTo>
                  <a:pt x="553" y="911"/>
                  <a:pt x="553" y="911"/>
                  <a:pt x="553" y="911"/>
                </a:cubicBezTo>
                <a:cubicBezTo>
                  <a:pt x="557" y="909"/>
                  <a:pt x="557" y="909"/>
                  <a:pt x="557" y="909"/>
                </a:cubicBezTo>
                <a:cubicBezTo>
                  <a:pt x="581" y="906"/>
                  <a:pt x="581" y="906"/>
                  <a:pt x="581" y="906"/>
                </a:cubicBezTo>
                <a:cubicBezTo>
                  <a:pt x="585" y="906"/>
                  <a:pt x="585" y="906"/>
                  <a:pt x="585" y="906"/>
                </a:cubicBezTo>
                <a:cubicBezTo>
                  <a:pt x="589" y="904"/>
                  <a:pt x="589" y="904"/>
                  <a:pt x="589" y="904"/>
                </a:cubicBezTo>
                <a:cubicBezTo>
                  <a:pt x="584" y="902"/>
                  <a:pt x="583" y="906"/>
                  <a:pt x="570" y="906"/>
                </a:cubicBezTo>
                <a:cubicBezTo>
                  <a:pt x="569" y="903"/>
                  <a:pt x="569" y="903"/>
                  <a:pt x="569" y="903"/>
                </a:cubicBezTo>
                <a:cubicBezTo>
                  <a:pt x="568" y="905"/>
                  <a:pt x="568" y="905"/>
                  <a:pt x="568" y="905"/>
                </a:cubicBezTo>
                <a:cubicBezTo>
                  <a:pt x="568" y="901"/>
                  <a:pt x="568" y="901"/>
                  <a:pt x="568" y="901"/>
                </a:cubicBezTo>
                <a:cubicBezTo>
                  <a:pt x="571" y="899"/>
                  <a:pt x="571" y="899"/>
                  <a:pt x="571" y="899"/>
                </a:cubicBezTo>
                <a:cubicBezTo>
                  <a:pt x="571" y="901"/>
                  <a:pt x="571" y="901"/>
                  <a:pt x="571" y="901"/>
                </a:cubicBezTo>
                <a:cubicBezTo>
                  <a:pt x="573" y="901"/>
                  <a:pt x="573" y="901"/>
                  <a:pt x="573" y="901"/>
                </a:cubicBezTo>
                <a:cubicBezTo>
                  <a:pt x="570" y="903"/>
                  <a:pt x="570" y="903"/>
                  <a:pt x="570" y="903"/>
                </a:cubicBezTo>
                <a:cubicBezTo>
                  <a:pt x="588" y="903"/>
                  <a:pt x="517" y="919"/>
                  <a:pt x="599" y="901"/>
                </a:cubicBezTo>
                <a:cubicBezTo>
                  <a:pt x="607" y="897"/>
                  <a:pt x="607" y="897"/>
                  <a:pt x="607" y="897"/>
                </a:cubicBezTo>
                <a:cubicBezTo>
                  <a:pt x="614" y="896"/>
                  <a:pt x="614" y="896"/>
                  <a:pt x="614" y="896"/>
                </a:cubicBezTo>
                <a:cubicBezTo>
                  <a:pt x="614" y="894"/>
                  <a:pt x="614" y="894"/>
                  <a:pt x="614" y="894"/>
                </a:cubicBezTo>
                <a:cubicBezTo>
                  <a:pt x="615" y="894"/>
                  <a:pt x="615" y="894"/>
                  <a:pt x="615" y="894"/>
                </a:cubicBezTo>
                <a:cubicBezTo>
                  <a:pt x="615" y="895"/>
                  <a:pt x="614" y="895"/>
                  <a:pt x="615" y="895"/>
                </a:cubicBezTo>
                <a:cubicBezTo>
                  <a:pt x="617" y="897"/>
                  <a:pt x="617" y="897"/>
                  <a:pt x="617" y="897"/>
                </a:cubicBezTo>
                <a:cubicBezTo>
                  <a:pt x="618" y="896"/>
                  <a:pt x="618" y="896"/>
                  <a:pt x="618" y="896"/>
                </a:cubicBezTo>
                <a:cubicBezTo>
                  <a:pt x="617" y="894"/>
                  <a:pt x="613" y="901"/>
                  <a:pt x="618" y="893"/>
                </a:cubicBezTo>
                <a:cubicBezTo>
                  <a:pt x="622" y="890"/>
                  <a:pt x="622" y="890"/>
                  <a:pt x="622" y="890"/>
                </a:cubicBezTo>
                <a:cubicBezTo>
                  <a:pt x="631" y="888"/>
                  <a:pt x="631" y="888"/>
                  <a:pt x="631" y="888"/>
                </a:cubicBezTo>
                <a:cubicBezTo>
                  <a:pt x="638" y="887"/>
                  <a:pt x="638" y="887"/>
                  <a:pt x="638" y="887"/>
                </a:cubicBezTo>
                <a:cubicBezTo>
                  <a:pt x="639" y="886"/>
                  <a:pt x="639" y="886"/>
                  <a:pt x="639" y="886"/>
                </a:cubicBezTo>
                <a:cubicBezTo>
                  <a:pt x="629" y="885"/>
                  <a:pt x="629" y="885"/>
                  <a:pt x="629" y="885"/>
                </a:cubicBezTo>
                <a:cubicBezTo>
                  <a:pt x="632" y="883"/>
                  <a:pt x="632" y="883"/>
                  <a:pt x="632" y="883"/>
                </a:cubicBezTo>
                <a:cubicBezTo>
                  <a:pt x="628" y="881"/>
                  <a:pt x="628" y="881"/>
                  <a:pt x="628" y="881"/>
                </a:cubicBezTo>
                <a:cubicBezTo>
                  <a:pt x="623" y="884"/>
                  <a:pt x="623" y="884"/>
                  <a:pt x="623" y="884"/>
                </a:cubicBezTo>
                <a:cubicBezTo>
                  <a:pt x="624" y="884"/>
                  <a:pt x="626" y="883"/>
                  <a:pt x="627" y="885"/>
                </a:cubicBezTo>
                <a:cubicBezTo>
                  <a:pt x="623" y="888"/>
                  <a:pt x="623" y="888"/>
                  <a:pt x="623" y="888"/>
                </a:cubicBezTo>
                <a:cubicBezTo>
                  <a:pt x="621" y="888"/>
                  <a:pt x="635" y="886"/>
                  <a:pt x="618" y="888"/>
                </a:cubicBezTo>
                <a:cubicBezTo>
                  <a:pt x="617" y="889"/>
                  <a:pt x="617" y="889"/>
                  <a:pt x="617" y="889"/>
                </a:cubicBezTo>
                <a:cubicBezTo>
                  <a:pt x="619" y="887"/>
                  <a:pt x="619" y="887"/>
                  <a:pt x="619" y="887"/>
                </a:cubicBezTo>
                <a:cubicBezTo>
                  <a:pt x="620" y="888"/>
                  <a:pt x="622" y="888"/>
                  <a:pt x="623" y="887"/>
                </a:cubicBezTo>
                <a:cubicBezTo>
                  <a:pt x="621" y="883"/>
                  <a:pt x="621" y="883"/>
                  <a:pt x="621" y="883"/>
                </a:cubicBezTo>
                <a:cubicBezTo>
                  <a:pt x="620" y="884"/>
                  <a:pt x="627" y="882"/>
                  <a:pt x="618" y="884"/>
                </a:cubicBezTo>
                <a:cubicBezTo>
                  <a:pt x="618" y="885"/>
                  <a:pt x="618" y="885"/>
                  <a:pt x="618" y="885"/>
                </a:cubicBezTo>
                <a:cubicBezTo>
                  <a:pt x="615" y="882"/>
                  <a:pt x="615" y="882"/>
                  <a:pt x="615" y="882"/>
                </a:cubicBezTo>
                <a:cubicBezTo>
                  <a:pt x="619" y="882"/>
                  <a:pt x="622" y="880"/>
                  <a:pt x="626" y="879"/>
                </a:cubicBezTo>
                <a:cubicBezTo>
                  <a:pt x="629" y="880"/>
                  <a:pt x="629" y="880"/>
                  <a:pt x="629" y="880"/>
                </a:cubicBezTo>
                <a:cubicBezTo>
                  <a:pt x="632" y="879"/>
                  <a:pt x="635" y="879"/>
                  <a:pt x="637" y="880"/>
                </a:cubicBezTo>
                <a:cubicBezTo>
                  <a:pt x="639" y="877"/>
                  <a:pt x="639" y="877"/>
                  <a:pt x="639" y="877"/>
                </a:cubicBezTo>
                <a:cubicBezTo>
                  <a:pt x="640" y="876"/>
                  <a:pt x="640" y="876"/>
                  <a:pt x="640" y="876"/>
                </a:cubicBezTo>
                <a:cubicBezTo>
                  <a:pt x="642" y="878"/>
                  <a:pt x="642" y="878"/>
                  <a:pt x="642" y="878"/>
                </a:cubicBezTo>
                <a:cubicBezTo>
                  <a:pt x="646" y="877"/>
                  <a:pt x="646" y="877"/>
                  <a:pt x="646" y="877"/>
                </a:cubicBezTo>
                <a:cubicBezTo>
                  <a:pt x="649" y="880"/>
                  <a:pt x="649" y="880"/>
                  <a:pt x="649" y="880"/>
                </a:cubicBezTo>
                <a:cubicBezTo>
                  <a:pt x="651" y="879"/>
                  <a:pt x="651" y="879"/>
                  <a:pt x="651" y="879"/>
                </a:cubicBezTo>
                <a:cubicBezTo>
                  <a:pt x="650" y="877"/>
                  <a:pt x="650" y="877"/>
                  <a:pt x="650" y="877"/>
                </a:cubicBezTo>
                <a:cubicBezTo>
                  <a:pt x="656" y="873"/>
                  <a:pt x="656" y="873"/>
                  <a:pt x="656" y="873"/>
                </a:cubicBezTo>
                <a:cubicBezTo>
                  <a:pt x="646" y="873"/>
                  <a:pt x="646" y="873"/>
                  <a:pt x="646" y="873"/>
                </a:cubicBezTo>
                <a:cubicBezTo>
                  <a:pt x="641" y="875"/>
                  <a:pt x="641" y="875"/>
                  <a:pt x="641" y="875"/>
                </a:cubicBezTo>
                <a:cubicBezTo>
                  <a:pt x="640" y="875"/>
                  <a:pt x="640" y="875"/>
                  <a:pt x="640" y="875"/>
                </a:cubicBezTo>
                <a:cubicBezTo>
                  <a:pt x="640" y="873"/>
                  <a:pt x="640" y="873"/>
                  <a:pt x="640" y="873"/>
                </a:cubicBezTo>
                <a:cubicBezTo>
                  <a:pt x="634" y="871"/>
                  <a:pt x="634" y="871"/>
                  <a:pt x="634" y="871"/>
                </a:cubicBezTo>
                <a:cubicBezTo>
                  <a:pt x="624" y="873"/>
                  <a:pt x="624" y="873"/>
                  <a:pt x="624" y="873"/>
                </a:cubicBezTo>
                <a:cubicBezTo>
                  <a:pt x="623" y="875"/>
                  <a:pt x="623" y="875"/>
                  <a:pt x="623" y="875"/>
                </a:cubicBezTo>
                <a:cubicBezTo>
                  <a:pt x="627" y="875"/>
                  <a:pt x="627" y="875"/>
                  <a:pt x="627" y="875"/>
                </a:cubicBezTo>
                <a:cubicBezTo>
                  <a:pt x="622" y="877"/>
                  <a:pt x="622" y="877"/>
                  <a:pt x="622" y="877"/>
                </a:cubicBezTo>
                <a:cubicBezTo>
                  <a:pt x="619" y="877"/>
                  <a:pt x="643" y="872"/>
                  <a:pt x="613" y="878"/>
                </a:cubicBezTo>
                <a:cubicBezTo>
                  <a:pt x="611" y="877"/>
                  <a:pt x="611" y="877"/>
                  <a:pt x="611" y="877"/>
                </a:cubicBezTo>
                <a:cubicBezTo>
                  <a:pt x="609" y="878"/>
                  <a:pt x="609" y="878"/>
                  <a:pt x="609" y="878"/>
                </a:cubicBezTo>
                <a:cubicBezTo>
                  <a:pt x="596" y="880"/>
                  <a:pt x="596" y="880"/>
                  <a:pt x="596" y="880"/>
                </a:cubicBezTo>
                <a:cubicBezTo>
                  <a:pt x="595" y="879"/>
                  <a:pt x="595" y="879"/>
                  <a:pt x="595" y="879"/>
                </a:cubicBezTo>
                <a:cubicBezTo>
                  <a:pt x="590" y="882"/>
                  <a:pt x="590" y="882"/>
                  <a:pt x="590" y="882"/>
                </a:cubicBezTo>
                <a:cubicBezTo>
                  <a:pt x="588" y="881"/>
                  <a:pt x="588" y="881"/>
                  <a:pt x="588" y="881"/>
                </a:cubicBezTo>
                <a:cubicBezTo>
                  <a:pt x="569" y="884"/>
                  <a:pt x="569" y="884"/>
                  <a:pt x="569" y="884"/>
                </a:cubicBezTo>
                <a:cubicBezTo>
                  <a:pt x="568" y="886"/>
                  <a:pt x="568" y="886"/>
                  <a:pt x="568" y="886"/>
                </a:cubicBezTo>
                <a:cubicBezTo>
                  <a:pt x="568" y="887"/>
                  <a:pt x="570" y="883"/>
                  <a:pt x="569" y="888"/>
                </a:cubicBezTo>
                <a:cubicBezTo>
                  <a:pt x="571" y="886"/>
                  <a:pt x="571" y="886"/>
                  <a:pt x="571" y="886"/>
                </a:cubicBezTo>
                <a:cubicBezTo>
                  <a:pt x="578" y="887"/>
                  <a:pt x="575" y="882"/>
                  <a:pt x="583" y="887"/>
                </a:cubicBezTo>
                <a:cubicBezTo>
                  <a:pt x="583" y="888"/>
                  <a:pt x="583" y="888"/>
                  <a:pt x="583" y="888"/>
                </a:cubicBezTo>
                <a:cubicBezTo>
                  <a:pt x="579" y="887"/>
                  <a:pt x="579" y="887"/>
                  <a:pt x="579" y="887"/>
                </a:cubicBezTo>
                <a:cubicBezTo>
                  <a:pt x="576" y="891"/>
                  <a:pt x="576" y="891"/>
                  <a:pt x="576" y="891"/>
                </a:cubicBezTo>
                <a:cubicBezTo>
                  <a:pt x="578" y="892"/>
                  <a:pt x="578" y="892"/>
                  <a:pt x="578" y="892"/>
                </a:cubicBezTo>
                <a:cubicBezTo>
                  <a:pt x="572" y="891"/>
                  <a:pt x="572" y="891"/>
                  <a:pt x="572" y="891"/>
                </a:cubicBezTo>
                <a:cubicBezTo>
                  <a:pt x="569" y="891"/>
                  <a:pt x="569" y="891"/>
                  <a:pt x="569" y="891"/>
                </a:cubicBezTo>
                <a:cubicBezTo>
                  <a:pt x="567" y="886"/>
                  <a:pt x="567" y="886"/>
                  <a:pt x="567" y="886"/>
                </a:cubicBezTo>
                <a:cubicBezTo>
                  <a:pt x="566" y="886"/>
                  <a:pt x="564" y="884"/>
                  <a:pt x="563" y="888"/>
                </a:cubicBezTo>
                <a:cubicBezTo>
                  <a:pt x="565" y="890"/>
                  <a:pt x="565" y="890"/>
                  <a:pt x="565" y="890"/>
                </a:cubicBezTo>
                <a:cubicBezTo>
                  <a:pt x="559" y="891"/>
                  <a:pt x="559" y="891"/>
                  <a:pt x="559" y="891"/>
                </a:cubicBezTo>
                <a:cubicBezTo>
                  <a:pt x="556" y="895"/>
                  <a:pt x="556" y="895"/>
                  <a:pt x="556" y="895"/>
                </a:cubicBezTo>
                <a:cubicBezTo>
                  <a:pt x="554" y="894"/>
                  <a:pt x="554" y="894"/>
                  <a:pt x="554" y="894"/>
                </a:cubicBezTo>
                <a:cubicBezTo>
                  <a:pt x="552" y="896"/>
                  <a:pt x="552" y="896"/>
                  <a:pt x="552" y="896"/>
                </a:cubicBezTo>
                <a:cubicBezTo>
                  <a:pt x="551" y="893"/>
                  <a:pt x="551" y="893"/>
                  <a:pt x="551" y="893"/>
                </a:cubicBezTo>
                <a:cubicBezTo>
                  <a:pt x="550" y="892"/>
                  <a:pt x="548" y="896"/>
                  <a:pt x="548" y="892"/>
                </a:cubicBezTo>
                <a:cubicBezTo>
                  <a:pt x="544" y="894"/>
                  <a:pt x="544" y="894"/>
                  <a:pt x="544" y="894"/>
                </a:cubicBezTo>
                <a:cubicBezTo>
                  <a:pt x="544" y="899"/>
                  <a:pt x="540" y="890"/>
                  <a:pt x="541" y="898"/>
                </a:cubicBezTo>
                <a:cubicBezTo>
                  <a:pt x="538" y="895"/>
                  <a:pt x="538" y="895"/>
                  <a:pt x="538" y="895"/>
                </a:cubicBezTo>
                <a:cubicBezTo>
                  <a:pt x="536" y="896"/>
                  <a:pt x="536" y="896"/>
                  <a:pt x="536" y="896"/>
                </a:cubicBezTo>
                <a:cubicBezTo>
                  <a:pt x="537" y="899"/>
                  <a:pt x="529" y="894"/>
                  <a:pt x="539" y="898"/>
                </a:cubicBezTo>
                <a:cubicBezTo>
                  <a:pt x="534" y="898"/>
                  <a:pt x="534" y="898"/>
                  <a:pt x="534" y="898"/>
                </a:cubicBezTo>
                <a:cubicBezTo>
                  <a:pt x="534" y="896"/>
                  <a:pt x="534" y="896"/>
                  <a:pt x="534" y="896"/>
                </a:cubicBezTo>
                <a:cubicBezTo>
                  <a:pt x="543" y="893"/>
                  <a:pt x="543" y="893"/>
                  <a:pt x="543" y="893"/>
                </a:cubicBezTo>
                <a:cubicBezTo>
                  <a:pt x="542" y="891"/>
                  <a:pt x="542" y="891"/>
                  <a:pt x="542" y="891"/>
                </a:cubicBezTo>
                <a:cubicBezTo>
                  <a:pt x="541" y="890"/>
                  <a:pt x="541" y="890"/>
                  <a:pt x="541" y="890"/>
                </a:cubicBezTo>
                <a:cubicBezTo>
                  <a:pt x="538" y="892"/>
                  <a:pt x="538" y="892"/>
                  <a:pt x="538" y="892"/>
                </a:cubicBezTo>
                <a:cubicBezTo>
                  <a:pt x="538" y="892"/>
                  <a:pt x="538" y="892"/>
                  <a:pt x="538" y="892"/>
                </a:cubicBezTo>
                <a:cubicBezTo>
                  <a:pt x="526" y="895"/>
                  <a:pt x="526" y="895"/>
                  <a:pt x="526" y="895"/>
                </a:cubicBezTo>
                <a:cubicBezTo>
                  <a:pt x="522" y="897"/>
                  <a:pt x="522" y="897"/>
                  <a:pt x="522" y="897"/>
                </a:cubicBezTo>
                <a:cubicBezTo>
                  <a:pt x="526" y="900"/>
                  <a:pt x="526" y="900"/>
                  <a:pt x="526" y="900"/>
                </a:cubicBezTo>
                <a:cubicBezTo>
                  <a:pt x="528" y="898"/>
                  <a:pt x="528" y="898"/>
                  <a:pt x="528" y="898"/>
                </a:cubicBezTo>
                <a:cubicBezTo>
                  <a:pt x="533" y="898"/>
                  <a:pt x="533" y="898"/>
                  <a:pt x="533" y="898"/>
                </a:cubicBezTo>
                <a:cubicBezTo>
                  <a:pt x="526" y="902"/>
                  <a:pt x="526" y="902"/>
                  <a:pt x="526" y="902"/>
                </a:cubicBezTo>
                <a:cubicBezTo>
                  <a:pt x="520" y="902"/>
                  <a:pt x="520" y="902"/>
                  <a:pt x="520" y="902"/>
                </a:cubicBezTo>
                <a:cubicBezTo>
                  <a:pt x="515" y="901"/>
                  <a:pt x="515" y="901"/>
                  <a:pt x="515" y="901"/>
                </a:cubicBezTo>
                <a:cubicBezTo>
                  <a:pt x="510" y="903"/>
                  <a:pt x="510" y="903"/>
                  <a:pt x="510" y="903"/>
                </a:cubicBezTo>
                <a:cubicBezTo>
                  <a:pt x="506" y="902"/>
                  <a:pt x="506" y="902"/>
                  <a:pt x="506" y="902"/>
                </a:cubicBezTo>
                <a:cubicBezTo>
                  <a:pt x="482" y="906"/>
                  <a:pt x="482" y="906"/>
                  <a:pt x="482" y="906"/>
                </a:cubicBezTo>
                <a:cubicBezTo>
                  <a:pt x="479" y="908"/>
                  <a:pt x="474" y="906"/>
                  <a:pt x="472" y="910"/>
                </a:cubicBezTo>
                <a:cubicBezTo>
                  <a:pt x="474" y="911"/>
                  <a:pt x="474" y="911"/>
                  <a:pt x="474" y="911"/>
                </a:cubicBezTo>
                <a:cubicBezTo>
                  <a:pt x="480" y="909"/>
                  <a:pt x="480" y="909"/>
                  <a:pt x="480" y="909"/>
                </a:cubicBezTo>
                <a:cubicBezTo>
                  <a:pt x="485" y="909"/>
                  <a:pt x="485" y="909"/>
                  <a:pt x="485" y="909"/>
                </a:cubicBezTo>
                <a:cubicBezTo>
                  <a:pt x="484" y="909"/>
                  <a:pt x="487" y="909"/>
                  <a:pt x="484" y="910"/>
                </a:cubicBezTo>
                <a:cubicBezTo>
                  <a:pt x="484" y="911"/>
                  <a:pt x="484" y="911"/>
                  <a:pt x="484" y="911"/>
                </a:cubicBezTo>
                <a:cubicBezTo>
                  <a:pt x="506" y="909"/>
                  <a:pt x="506" y="909"/>
                  <a:pt x="506" y="909"/>
                </a:cubicBezTo>
                <a:cubicBezTo>
                  <a:pt x="513" y="909"/>
                  <a:pt x="513" y="909"/>
                  <a:pt x="513" y="909"/>
                </a:cubicBezTo>
                <a:cubicBezTo>
                  <a:pt x="515" y="912"/>
                  <a:pt x="515" y="912"/>
                  <a:pt x="515" y="912"/>
                </a:cubicBezTo>
                <a:cubicBezTo>
                  <a:pt x="511" y="912"/>
                  <a:pt x="511" y="912"/>
                  <a:pt x="511" y="912"/>
                </a:cubicBezTo>
                <a:cubicBezTo>
                  <a:pt x="504" y="910"/>
                  <a:pt x="504" y="910"/>
                  <a:pt x="504" y="910"/>
                </a:cubicBezTo>
                <a:cubicBezTo>
                  <a:pt x="488" y="912"/>
                  <a:pt x="488" y="912"/>
                  <a:pt x="488" y="912"/>
                </a:cubicBezTo>
                <a:cubicBezTo>
                  <a:pt x="487" y="911"/>
                  <a:pt x="487" y="911"/>
                  <a:pt x="487" y="911"/>
                </a:cubicBezTo>
                <a:cubicBezTo>
                  <a:pt x="468" y="913"/>
                  <a:pt x="468" y="913"/>
                  <a:pt x="468" y="913"/>
                </a:cubicBezTo>
                <a:cubicBezTo>
                  <a:pt x="462" y="912"/>
                  <a:pt x="462" y="912"/>
                  <a:pt x="462" y="912"/>
                </a:cubicBezTo>
                <a:cubicBezTo>
                  <a:pt x="457" y="913"/>
                  <a:pt x="457" y="913"/>
                  <a:pt x="457" y="913"/>
                </a:cubicBezTo>
                <a:cubicBezTo>
                  <a:pt x="456" y="915"/>
                  <a:pt x="456" y="915"/>
                  <a:pt x="456" y="915"/>
                </a:cubicBezTo>
                <a:cubicBezTo>
                  <a:pt x="452" y="914"/>
                  <a:pt x="452" y="914"/>
                  <a:pt x="452" y="914"/>
                </a:cubicBezTo>
                <a:cubicBezTo>
                  <a:pt x="446" y="915"/>
                  <a:pt x="446" y="915"/>
                  <a:pt x="446" y="915"/>
                </a:cubicBezTo>
                <a:cubicBezTo>
                  <a:pt x="443" y="918"/>
                  <a:pt x="438" y="919"/>
                  <a:pt x="431" y="919"/>
                </a:cubicBezTo>
                <a:cubicBezTo>
                  <a:pt x="431" y="920"/>
                  <a:pt x="431" y="920"/>
                  <a:pt x="431" y="920"/>
                </a:cubicBezTo>
                <a:cubicBezTo>
                  <a:pt x="438" y="920"/>
                  <a:pt x="438" y="920"/>
                  <a:pt x="438" y="920"/>
                </a:cubicBezTo>
                <a:cubicBezTo>
                  <a:pt x="439" y="918"/>
                  <a:pt x="439" y="918"/>
                  <a:pt x="439" y="918"/>
                </a:cubicBezTo>
                <a:cubicBezTo>
                  <a:pt x="443" y="918"/>
                  <a:pt x="443" y="918"/>
                  <a:pt x="443" y="918"/>
                </a:cubicBezTo>
                <a:cubicBezTo>
                  <a:pt x="443" y="920"/>
                  <a:pt x="451" y="914"/>
                  <a:pt x="438" y="920"/>
                </a:cubicBezTo>
                <a:cubicBezTo>
                  <a:pt x="448" y="919"/>
                  <a:pt x="448" y="919"/>
                  <a:pt x="448" y="919"/>
                </a:cubicBezTo>
                <a:cubicBezTo>
                  <a:pt x="452" y="921"/>
                  <a:pt x="452" y="921"/>
                  <a:pt x="452" y="921"/>
                </a:cubicBezTo>
                <a:cubicBezTo>
                  <a:pt x="456" y="920"/>
                  <a:pt x="456" y="920"/>
                  <a:pt x="456" y="920"/>
                </a:cubicBezTo>
                <a:cubicBezTo>
                  <a:pt x="456" y="921"/>
                  <a:pt x="456" y="921"/>
                  <a:pt x="456" y="921"/>
                </a:cubicBezTo>
                <a:cubicBezTo>
                  <a:pt x="461" y="921"/>
                  <a:pt x="461" y="921"/>
                  <a:pt x="461" y="921"/>
                </a:cubicBezTo>
                <a:cubicBezTo>
                  <a:pt x="468" y="928"/>
                  <a:pt x="453" y="917"/>
                  <a:pt x="473" y="921"/>
                </a:cubicBezTo>
                <a:cubicBezTo>
                  <a:pt x="481" y="919"/>
                  <a:pt x="481" y="919"/>
                  <a:pt x="481" y="919"/>
                </a:cubicBezTo>
                <a:cubicBezTo>
                  <a:pt x="479" y="921"/>
                  <a:pt x="479" y="921"/>
                  <a:pt x="479" y="921"/>
                </a:cubicBezTo>
                <a:cubicBezTo>
                  <a:pt x="482" y="922"/>
                  <a:pt x="482" y="922"/>
                  <a:pt x="482" y="922"/>
                </a:cubicBezTo>
                <a:cubicBezTo>
                  <a:pt x="486" y="921"/>
                  <a:pt x="489" y="922"/>
                  <a:pt x="492" y="921"/>
                </a:cubicBezTo>
                <a:cubicBezTo>
                  <a:pt x="489" y="923"/>
                  <a:pt x="489" y="923"/>
                  <a:pt x="489" y="923"/>
                </a:cubicBezTo>
                <a:cubicBezTo>
                  <a:pt x="491" y="924"/>
                  <a:pt x="491" y="924"/>
                  <a:pt x="491" y="924"/>
                </a:cubicBezTo>
                <a:cubicBezTo>
                  <a:pt x="493" y="924"/>
                  <a:pt x="493" y="925"/>
                  <a:pt x="494" y="921"/>
                </a:cubicBezTo>
                <a:cubicBezTo>
                  <a:pt x="496" y="923"/>
                  <a:pt x="496" y="923"/>
                  <a:pt x="496" y="923"/>
                </a:cubicBezTo>
                <a:cubicBezTo>
                  <a:pt x="496" y="921"/>
                  <a:pt x="496" y="921"/>
                  <a:pt x="496" y="921"/>
                </a:cubicBezTo>
                <a:cubicBezTo>
                  <a:pt x="498" y="922"/>
                  <a:pt x="498" y="922"/>
                  <a:pt x="498" y="922"/>
                </a:cubicBezTo>
                <a:cubicBezTo>
                  <a:pt x="501" y="922"/>
                  <a:pt x="506" y="918"/>
                  <a:pt x="508" y="921"/>
                </a:cubicBezTo>
                <a:cubicBezTo>
                  <a:pt x="506" y="922"/>
                  <a:pt x="506" y="922"/>
                  <a:pt x="506" y="922"/>
                </a:cubicBezTo>
                <a:cubicBezTo>
                  <a:pt x="505" y="923"/>
                  <a:pt x="513" y="916"/>
                  <a:pt x="504" y="925"/>
                </a:cubicBezTo>
                <a:cubicBezTo>
                  <a:pt x="503" y="924"/>
                  <a:pt x="503" y="924"/>
                  <a:pt x="503" y="924"/>
                </a:cubicBezTo>
                <a:cubicBezTo>
                  <a:pt x="501" y="926"/>
                  <a:pt x="501" y="926"/>
                  <a:pt x="501" y="926"/>
                </a:cubicBezTo>
                <a:cubicBezTo>
                  <a:pt x="492" y="927"/>
                  <a:pt x="492" y="927"/>
                  <a:pt x="492" y="927"/>
                </a:cubicBezTo>
                <a:cubicBezTo>
                  <a:pt x="489" y="926"/>
                  <a:pt x="489" y="926"/>
                  <a:pt x="489" y="926"/>
                </a:cubicBezTo>
                <a:cubicBezTo>
                  <a:pt x="485" y="925"/>
                  <a:pt x="485" y="925"/>
                  <a:pt x="485" y="925"/>
                </a:cubicBezTo>
                <a:cubicBezTo>
                  <a:pt x="485" y="929"/>
                  <a:pt x="485" y="929"/>
                  <a:pt x="485" y="929"/>
                </a:cubicBezTo>
                <a:cubicBezTo>
                  <a:pt x="484" y="929"/>
                  <a:pt x="484" y="929"/>
                  <a:pt x="484" y="929"/>
                </a:cubicBezTo>
                <a:cubicBezTo>
                  <a:pt x="484" y="926"/>
                  <a:pt x="484" y="926"/>
                  <a:pt x="484" y="926"/>
                </a:cubicBezTo>
                <a:cubicBezTo>
                  <a:pt x="474" y="928"/>
                  <a:pt x="474" y="928"/>
                  <a:pt x="474" y="928"/>
                </a:cubicBezTo>
                <a:cubicBezTo>
                  <a:pt x="472" y="930"/>
                  <a:pt x="472" y="930"/>
                  <a:pt x="472" y="930"/>
                </a:cubicBezTo>
                <a:cubicBezTo>
                  <a:pt x="470" y="930"/>
                  <a:pt x="470" y="930"/>
                  <a:pt x="470" y="930"/>
                </a:cubicBezTo>
                <a:cubicBezTo>
                  <a:pt x="472" y="929"/>
                  <a:pt x="472" y="929"/>
                  <a:pt x="472" y="929"/>
                </a:cubicBezTo>
                <a:cubicBezTo>
                  <a:pt x="468" y="927"/>
                  <a:pt x="468" y="927"/>
                  <a:pt x="468" y="927"/>
                </a:cubicBezTo>
                <a:cubicBezTo>
                  <a:pt x="465" y="927"/>
                  <a:pt x="480" y="933"/>
                  <a:pt x="464" y="923"/>
                </a:cubicBezTo>
                <a:cubicBezTo>
                  <a:pt x="462" y="927"/>
                  <a:pt x="462" y="927"/>
                  <a:pt x="462" y="927"/>
                </a:cubicBezTo>
                <a:cubicBezTo>
                  <a:pt x="460" y="928"/>
                  <a:pt x="460" y="928"/>
                  <a:pt x="460" y="928"/>
                </a:cubicBezTo>
                <a:cubicBezTo>
                  <a:pt x="458" y="926"/>
                  <a:pt x="458" y="926"/>
                  <a:pt x="458" y="926"/>
                </a:cubicBezTo>
                <a:cubicBezTo>
                  <a:pt x="452" y="930"/>
                  <a:pt x="452" y="930"/>
                  <a:pt x="452" y="930"/>
                </a:cubicBezTo>
                <a:cubicBezTo>
                  <a:pt x="450" y="929"/>
                  <a:pt x="450" y="929"/>
                  <a:pt x="450" y="929"/>
                </a:cubicBezTo>
                <a:cubicBezTo>
                  <a:pt x="443" y="931"/>
                  <a:pt x="443" y="931"/>
                  <a:pt x="443" y="931"/>
                </a:cubicBezTo>
                <a:cubicBezTo>
                  <a:pt x="434" y="930"/>
                  <a:pt x="434" y="930"/>
                  <a:pt x="434" y="930"/>
                </a:cubicBezTo>
                <a:cubicBezTo>
                  <a:pt x="430" y="933"/>
                  <a:pt x="430" y="933"/>
                  <a:pt x="430" y="933"/>
                </a:cubicBezTo>
                <a:cubicBezTo>
                  <a:pt x="430" y="933"/>
                  <a:pt x="437" y="933"/>
                  <a:pt x="428" y="931"/>
                </a:cubicBezTo>
                <a:cubicBezTo>
                  <a:pt x="426" y="932"/>
                  <a:pt x="438" y="931"/>
                  <a:pt x="424" y="933"/>
                </a:cubicBezTo>
                <a:cubicBezTo>
                  <a:pt x="421" y="930"/>
                  <a:pt x="421" y="930"/>
                  <a:pt x="421" y="930"/>
                </a:cubicBezTo>
                <a:cubicBezTo>
                  <a:pt x="421" y="931"/>
                  <a:pt x="424" y="928"/>
                  <a:pt x="421" y="932"/>
                </a:cubicBezTo>
                <a:cubicBezTo>
                  <a:pt x="421" y="931"/>
                  <a:pt x="421" y="931"/>
                  <a:pt x="421" y="931"/>
                </a:cubicBezTo>
                <a:cubicBezTo>
                  <a:pt x="418" y="932"/>
                  <a:pt x="418" y="932"/>
                  <a:pt x="418" y="932"/>
                </a:cubicBezTo>
                <a:cubicBezTo>
                  <a:pt x="418" y="934"/>
                  <a:pt x="418" y="934"/>
                  <a:pt x="418" y="934"/>
                </a:cubicBezTo>
                <a:cubicBezTo>
                  <a:pt x="409" y="933"/>
                  <a:pt x="409" y="933"/>
                  <a:pt x="409" y="933"/>
                </a:cubicBezTo>
                <a:cubicBezTo>
                  <a:pt x="414" y="931"/>
                  <a:pt x="414" y="931"/>
                  <a:pt x="414" y="931"/>
                </a:cubicBezTo>
                <a:cubicBezTo>
                  <a:pt x="413" y="930"/>
                  <a:pt x="419" y="933"/>
                  <a:pt x="412" y="929"/>
                </a:cubicBezTo>
                <a:cubicBezTo>
                  <a:pt x="407" y="931"/>
                  <a:pt x="407" y="931"/>
                  <a:pt x="407" y="931"/>
                </a:cubicBezTo>
                <a:cubicBezTo>
                  <a:pt x="405" y="932"/>
                  <a:pt x="420" y="934"/>
                  <a:pt x="402" y="929"/>
                </a:cubicBezTo>
                <a:cubicBezTo>
                  <a:pt x="401" y="931"/>
                  <a:pt x="401" y="931"/>
                  <a:pt x="401" y="931"/>
                </a:cubicBezTo>
                <a:cubicBezTo>
                  <a:pt x="400" y="933"/>
                  <a:pt x="400" y="933"/>
                  <a:pt x="400" y="933"/>
                </a:cubicBezTo>
                <a:cubicBezTo>
                  <a:pt x="402" y="934"/>
                  <a:pt x="402" y="934"/>
                  <a:pt x="402" y="934"/>
                </a:cubicBezTo>
                <a:cubicBezTo>
                  <a:pt x="390" y="934"/>
                  <a:pt x="390" y="934"/>
                  <a:pt x="390" y="934"/>
                </a:cubicBezTo>
                <a:cubicBezTo>
                  <a:pt x="392" y="932"/>
                  <a:pt x="392" y="932"/>
                  <a:pt x="392" y="932"/>
                </a:cubicBezTo>
                <a:cubicBezTo>
                  <a:pt x="396" y="934"/>
                  <a:pt x="386" y="934"/>
                  <a:pt x="395" y="931"/>
                </a:cubicBezTo>
                <a:cubicBezTo>
                  <a:pt x="390" y="930"/>
                  <a:pt x="390" y="930"/>
                  <a:pt x="390" y="930"/>
                </a:cubicBezTo>
                <a:cubicBezTo>
                  <a:pt x="389" y="931"/>
                  <a:pt x="389" y="931"/>
                  <a:pt x="389" y="931"/>
                </a:cubicBezTo>
                <a:cubicBezTo>
                  <a:pt x="388" y="930"/>
                  <a:pt x="388" y="930"/>
                  <a:pt x="388" y="930"/>
                </a:cubicBezTo>
                <a:cubicBezTo>
                  <a:pt x="386" y="931"/>
                  <a:pt x="386" y="931"/>
                  <a:pt x="386" y="931"/>
                </a:cubicBezTo>
                <a:cubicBezTo>
                  <a:pt x="387" y="933"/>
                  <a:pt x="373" y="932"/>
                  <a:pt x="388" y="934"/>
                </a:cubicBezTo>
                <a:cubicBezTo>
                  <a:pt x="387" y="935"/>
                  <a:pt x="387" y="935"/>
                  <a:pt x="387" y="935"/>
                </a:cubicBezTo>
                <a:cubicBezTo>
                  <a:pt x="386" y="934"/>
                  <a:pt x="386" y="934"/>
                  <a:pt x="386" y="934"/>
                </a:cubicBezTo>
                <a:cubicBezTo>
                  <a:pt x="385" y="934"/>
                  <a:pt x="384" y="934"/>
                  <a:pt x="383" y="935"/>
                </a:cubicBezTo>
                <a:cubicBezTo>
                  <a:pt x="384" y="933"/>
                  <a:pt x="384" y="933"/>
                  <a:pt x="384" y="933"/>
                </a:cubicBezTo>
                <a:cubicBezTo>
                  <a:pt x="385" y="933"/>
                  <a:pt x="382" y="935"/>
                  <a:pt x="386" y="933"/>
                </a:cubicBezTo>
                <a:cubicBezTo>
                  <a:pt x="380" y="931"/>
                  <a:pt x="380" y="931"/>
                  <a:pt x="380" y="931"/>
                </a:cubicBezTo>
                <a:cubicBezTo>
                  <a:pt x="375" y="933"/>
                  <a:pt x="375" y="933"/>
                  <a:pt x="375" y="933"/>
                </a:cubicBezTo>
                <a:cubicBezTo>
                  <a:pt x="375" y="933"/>
                  <a:pt x="373" y="933"/>
                  <a:pt x="376" y="934"/>
                </a:cubicBezTo>
                <a:cubicBezTo>
                  <a:pt x="375" y="932"/>
                  <a:pt x="375" y="932"/>
                  <a:pt x="375" y="932"/>
                </a:cubicBezTo>
                <a:cubicBezTo>
                  <a:pt x="374" y="935"/>
                  <a:pt x="374" y="935"/>
                  <a:pt x="374" y="935"/>
                </a:cubicBezTo>
                <a:cubicBezTo>
                  <a:pt x="373" y="934"/>
                  <a:pt x="373" y="934"/>
                  <a:pt x="373" y="934"/>
                </a:cubicBezTo>
                <a:cubicBezTo>
                  <a:pt x="371" y="936"/>
                  <a:pt x="371" y="936"/>
                  <a:pt x="371" y="936"/>
                </a:cubicBezTo>
                <a:cubicBezTo>
                  <a:pt x="371" y="936"/>
                  <a:pt x="369" y="938"/>
                  <a:pt x="371" y="935"/>
                </a:cubicBezTo>
                <a:cubicBezTo>
                  <a:pt x="370" y="934"/>
                  <a:pt x="370" y="934"/>
                  <a:pt x="370" y="934"/>
                </a:cubicBezTo>
                <a:cubicBezTo>
                  <a:pt x="362" y="936"/>
                  <a:pt x="362" y="936"/>
                  <a:pt x="362" y="936"/>
                </a:cubicBezTo>
                <a:cubicBezTo>
                  <a:pt x="363" y="934"/>
                  <a:pt x="363" y="934"/>
                  <a:pt x="363" y="934"/>
                </a:cubicBezTo>
                <a:cubicBezTo>
                  <a:pt x="359" y="933"/>
                  <a:pt x="359" y="933"/>
                  <a:pt x="359" y="933"/>
                </a:cubicBezTo>
                <a:cubicBezTo>
                  <a:pt x="358" y="933"/>
                  <a:pt x="367" y="931"/>
                  <a:pt x="356" y="934"/>
                </a:cubicBezTo>
                <a:cubicBezTo>
                  <a:pt x="360" y="935"/>
                  <a:pt x="360" y="935"/>
                  <a:pt x="360" y="935"/>
                </a:cubicBezTo>
                <a:cubicBezTo>
                  <a:pt x="357" y="935"/>
                  <a:pt x="357" y="935"/>
                  <a:pt x="357" y="935"/>
                </a:cubicBezTo>
                <a:cubicBezTo>
                  <a:pt x="356" y="937"/>
                  <a:pt x="356" y="937"/>
                  <a:pt x="356" y="937"/>
                </a:cubicBezTo>
                <a:cubicBezTo>
                  <a:pt x="357" y="937"/>
                  <a:pt x="356" y="933"/>
                  <a:pt x="357" y="938"/>
                </a:cubicBezTo>
                <a:cubicBezTo>
                  <a:pt x="356" y="937"/>
                  <a:pt x="356" y="937"/>
                  <a:pt x="356" y="937"/>
                </a:cubicBezTo>
                <a:cubicBezTo>
                  <a:pt x="355" y="935"/>
                  <a:pt x="360" y="937"/>
                  <a:pt x="354" y="937"/>
                </a:cubicBezTo>
                <a:cubicBezTo>
                  <a:pt x="356" y="936"/>
                  <a:pt x="353" y="934"/>
                  <a:pt x="356" y="934"/>
                </a:cubicBezTo>
                <a:cubicBezTo>
                  <a:pt x="355" y="934"/>
                  <a:pt x="355" y="934"/>
                  <a:pt x="355" y="934"/>
                </a:cubicBezTo>
                <a:cubicBezTo>
                  <a:pt x="350" y="935"/>
                  <a:pt x="350" y="935"/>
                  <a:pt x="350" y="935"/>
                </a:cubicBezTo>
                <a:cubicBezTo>
                  <a:pt x="347" y="935"/>
                  <a:pt x="347" y="935"/>
                  <a:pt x="347" y="935"/>
                </a:cubicBezTo>
                <a:cubicBezTo>
                  <a:pt x="347" y="938"/>
                  <a:pt x="347" y="938"/>
                  <a:pt x="347" y="938"/>
                </a:cubicBezTo>
                <a:cubicBezTo>
                  <a:pt x="342" y="938"/>
                  <a:pt x="357" y="944"/>
                  <a:pt x="342" y="936"/>
                </a:cubicBezTo>
                <a:cubicBezTo>
                  <a:pt x="341" y="938"/>
                  <a:pt x="341" y="938"/>
                  <a:pt x="341" y="938"/>
                </a:cubicBezTo>
                <a:cubicBezTo>
                  <a:pt x="334" y="935"/>
                  <a:pt x="334" y="935"/>
                  <a:pt x="334" y="935"/>
                </a:cubicBezTo>
                <a:cubicBezTo>
                  <a:pt x="339" y="935"/>
                  <a:pt x="339" y="935"/>
                  <a:pt x="339" y="935"/>
                </a:cubicBezTo>
                <a:cubicBezTo>
                  <a:pt x="339" y="932"/>
                  <a:pt x="339" y="932"/>
                  <a:pt x="339" y="932"/>
                </a:cubicBezTo>
                <a:cubicBezTo>
                  <a:pt x="340" y="931"/>
                  <a:pt x="336" y="932"/>
                  <a:pt x="341" y="931"/>
                </a:cubicBezTo>
                <a:cubicBezTo>
                  <a:pt x="339" y="931"/>
                  <a:pt x="339" y="931"/>
                  <a:pt x="339" y="931"/>
                </a:cubicBezTo>
                <a:cubicBezTo>
                  <a:pt x="335" y="934"/>
                  <a:pt x="335" y="934"/>
                  <a:pt x="335" y="934"/>
                </a:cubicBezTo>
                <a:cubicBezTo>
                  <a:pt x="327" y="933"/>
                  <a:pt x="327" y="933"/>
                  <a:pt x="327" y="933"/>
                </a:cubicBezTo>
                <a:cubicBezTo>
                  <a:pt x="323" y="934"/>
                  <a:pt x="323" y="934"/>
                  <a:pt x="323" y="934"/>
                </a:cubicBezTo>
                <a:cubicBezTo>
                  <a:pt x="332" y="933"/>
                  <a:pt x="315" y="937"/>
                  <a:pt x="331" y="935"/>
                </a:cubicBezTo>
                <a:cubicBezTo>
                  <a:pt x="329" y="937"/>
                  <a:pt x="329" y="937"/>
                  <a:pt x="329" y="937"/>
                </a:cubicBezTo>
                <a:cubicBezTo>
                  <a:pt x="330" y="937"/>
                  <a:pt x="328" y="939"/>
                  <a:pt x="331" y="937"/>
                </a:cubicBezTo>
                <a:cubicBezTo>
                  <a:pt x="327" y="938"/>
                  <a:pt x="327" y="938"/>
                  <a:pt x="327" y="938"/>
                </a:cubicBezTo>
                <a:cubicBezTo>
                  <a:pt x="325" y="939"/>
                  <a:pt x="325" y="939"/>
                  <a:pt x="325" y="939"/>
                </a:cubicBezTo>
                <a:cubicBezTo>
                  <a:pt x="328" y="941"/>
                  <a:pt x="328" y="941"/>
                  <a:pt x="328" y="941"/>
                </a:cubicBezTo>
                <a:cubicBezTo>
                  <a:pt x="319" y="944"/>
                  <a:pt x="319" y="944"/>
                  <a:pt x="319" y="944"/>
                </a:cubicBezTo>
                <a:cubicBezTo>
                  <a:pt x="315" y="943"/>
                  <a:pt x="315" y="943"/>
                  <a:pt x="315" y="943"/>
                </a:cubicBezTo>
                <a:cubicBezTo>
                  <a:pt x="318" y="942"/>
                  <a:pt x="318" y="942"/>
                  <a:pt x="318" y="942"/>
                </a:cubicBezTo>
                <a:cubicBezTo>
                  <a:pt x="314" y="940"/>
                  <a:pt x="314" y="940"/>
                  <a:pt x="314" y="940"/>
                </a:cubicBezTo>
                <a:cubicBezTo>
                  <a:pt x="310" y="942"/>
                  <a:pt x="310" y="942"/>
                  <a:pt x="310" y="942"/>
                </a:cubicBezTo>
                <a:cubicBezTo>
                  <a:pt x="309" y="944"/>
                  <a:pt x="309" y="944"/>
                  <a:pt x="309" y="944"/>
                </a:cubicBezTo>
                <a:cubicBezTo>
                  <a:pt x="306" y="947"/>
                  <a:pt x="306" y="947"/>
                  <a:pt x="306" y="947"/>
                </a:cubicBezTo>
                <a:cubicBezTo>
                  <a:pt x="307" y="949"/>
                  <a:pt x="307" y="949"/>
                  <a:pt x="307" y="949"/>
                </a:cubicBezTo>
                <a:cubicBezTo>
                  <a:pt x="308" y="950"/>
                  <a:pt x="308" y="950"/>
                  <a:pt x="308" y="950"/>
                </a:cubicBezTo>
                <a:cubicBezTo>
                  <a:pt x="310" y="948"/>
                  <a:pt x="310" y="948"/>
                  <a:pt x="310" y="948"/>
                </a:cubicBezTo>
                <a:cubicBezTo>
                  <a:pt x="314" y="948"/>
                  <a:pt x="314" y="948"/>
                  <a:pt x="314" y="948"/>
                </a:cubicBezTo>
                <a:cubicBezTo>
                  <a:pt x="313" y="949"/>
                  <a:pt x="313" y="949"/>
                  <a:pt x="313" y="949"/>
                </a:cubicBezTo>
                <a:cubicBezTo>
                  <a:pt x="314" y="951"/>
                  <a:pt x="314" y="951"/>
                  <a:pt x="314" y="951"/>
                </a:cubicBezTo>
                <a:cubicBezTo>
                  <a:pt x="312" y="952"/>
                  <a:pt x="312" y="952"/>
                  <a:pt x="312" y="952"/>
                </a:cubicBezTo>
                <a:cubicBezTo>
                  <a:pt x="312" y="952"/>
                  <a:pt x="312" y="952"/>
                  <a:pt x="312" y="952"/>
                </a:cubicBezTo>
                <a:cubicBezTo>
                  <a:pt x="315" y="954"/>
                  <a:pt x="315" y="954"/>
                  <a:pt x="315" y="954"/>
                </a:cubicBezTo>
                <a:cubicBezTo>
                  <a:pt x="316" y="956"/>
                  <a:pt x="316" y="956"/>
                  <a:pt x="316" y="956"/>
                </a:cubicBezTo>
                <a:cubicBezTo>
                  <a:pt x="318" y="955"/>
                  <a:pt x="318" y="955"/>
                  <a:pt x="318" y="955"/>
                </a:cubicBezTo>
                <a:cubicBezTo>
                  <a:pt x="317" y="954"/>
                  <a:pt x="317" y="954"/>
                  <a:pt x="317" y="954"/>
                </a:cubicBezTo>
                <a:cubicBezTo>
                  <a:pt x="322" y="950"/>
                  <a:pt x="322" y="950"/>
                  <a:pt x="322" y="950"/>
                </a:cubicBezTo>
                <a:cubicBezTo>
                  <a:pt x="325" y="951"/>
                  <a:pt x="325" y="951"/>
                  <a:pt x="325" y="951"/>
                </a:cubicBezTo>
                <a:cubicBezTo>
                  <a:pt x="329" y="941"/>
                  <a:pt x="329" y="941"/>
                  <a:pt x="329" y="941"/>
                </a:cubicBezTo>
                <a:cubicBezTo>
                  <a:pt x="329" y="941"/>
                  <a:pt x="327" y="945"/>
                  <a:pt x="332" y="940"/>
                </a:cubicBezTo>
                <a:cubicBezTo>
                  <a:pt x="332" y="939"/>
                  <a:pt x="334" y="942"/>
                  <a:pt x="330" y="940"/>
                </a:cubicBezTo>
                <a:cubicBezTo>
                  <a:pt x="332" y="938"/>
                  <a:pt x="332" y="938"/>
                  <a:pt x="332" y="938"/>
                </a:cubicBezTo>
                <a:cubicBezTo>
                  <a:pt x="333" y="938"/>
                  <a:pt x="333" y="938"/>
                  <a:pt x="333" y="938"/>
                </a:cubicBezTo>
                <a:cubicBezTo>
                  <a:pt x="332" y="939"/>
                  <a:pt x="332" y="939"/>
                  <a:pt x="332" y="939"/>
                </a:cubicBezTo>
                <a:cubicBezTo>
                  <a:pt x="335" y="936"/>
                  <a:pt x="332" y="946"/>
                  <a:pt x="339" y="938"/>
                </a:cubicBezTo>
                <a:cubicBezTo>
                  <a:pt x="341" y="937"/>
                  <a:pt x="340" y="941"/>
                  <a:pt x="343" y="939"/>
                </a:cubicBezTo>
                <a:cubicBezTo>
                  <a:pt x="342" y="940"/>
                  <a:pt x="342" y="940"/>
                  <a:pt x="342" y="940"/>
                </a:cubicBezTo>
                <a:cubicBezTo>
                  <a:pt x="350" y="939"/>
                  <a:pt x="350" y="939"/>
                  <a:pt x="350" y="939"/>
                </a:cubicBezTo>
                <a:cubicBezTo>
                  <a:pt x="343" y="942"/>
                  <a:pt x="343" y="942"/>
                  <a:pt x="343" y="942"/>
                </a:cubicBezTo>
                <a:cubicBezTo>
                  <a:pt x="339" y="943"/>
                  <a:pt x="339" y="943"/>
                  <a:pt x="339" y="943"/>
                </a:cubicBezTo>
                <a:cubicBezTo>
                  <a:pt x="336" y="945"/>
                  <a:pt x="336" y="945"/>
                  <a:pt x="336" y="945"/>
                </a:cubicBezTo>
                <a:cubicBezTo>
                  <a:pt x="333" y="944"/>
                  <a:pt x="333" y="944"/>
                  <a:pt x="333" y="944"/>
                </a:cubicBezTo>
                <a:cubicBezTo>
                  <a:pt x="332" y="945"/>
                  <a:pt x="332" y="945"/>
                  <a:pt x="332" y="945"/>
                </a:cubicBezTo>
                <a:cubicBezTo>
                  <a:pt x="332" y="942"/>
                  <a:pt x="332" y="942"/>
                  <a:pt x="332" y="942"/>
                </a:cubicBezTo>
                <a:cubicBezTo>
                  <a:pt x="329" y="943"/>
                  <a:pt x="329" y="943"/>
                  <a:pt x="329" y="943"/>
                </a:cubicBezTo>
                <a:cubicBezTo>
                  <a:pt x="329" y="943"/>
                  <a:pt x="325" y="944"/>
                  <a:pt x="330" y="946"/>
                </a:cubicBezTo>
                <a:cubicBezTo>
                  <a:pt x="328" y="946"/>
                  <a:pt x="328" y="946"/>
                  <a:pt x="328" y="946"/>
                </a:cubicBezTo>
                <a:cubicBezTo>
                  <a:pt x="325" y="947"/>
                  <a:pt x="325" y="948"/>
                  <a:pt x="332" y="949"/>
                </a:cubicBezTo>
                <a:cubicBezTo>
                  <a:pt x="336" y="950"/>
                  <a:pt x="330" y="948"/>
                  <a:pt x="335" y="947"/>
                </a:cubicBezTo>
                <a:cubicBezTo>
                  <a:pt x="337" y="948"/>
                  <a:pt x="337" y="948"/>
                  <a:pt x="337" y="948"/>
                </a:cubicBezTo>
                <a:cubicBezTo>
                  <a:pt x="335" y="950"/>
                  <a:pt x="335" y="950"/>
                  <a:pt x="335" y="950"/>
                </a:cubicBezTo>
                <a:cubicBezTo>
                  <a:pt x="338" y="953"/>
                  <a:pt x="338" y="953"/>
                  <a:pt x="338" y="953"/>
                </a:cubicBezTo>
                <a:cubicBezTo>
                  <a:pt x="343" y="952"/>
                  <a:pt x="343" y="952"/>
                  <a:pt x="343" y="952"/>
                </a:cubicBezTo>
                <a:cubicBezTo>
                  <a:pt x="349" y="952"/>
                  <a:pt x="349" y="952"/>
                  <a:pt x="349" y="952"/>
                </a:cubicBezTo>
                <a:cubicBezTo>
                  <a:pt x="349" y="953"/>
                  <a:pt x="349" y="953"/>
                  <a:pt x="349" y="953"/>
                </a:cubicBezTo>
                <a:cubicBezTo>
                  <a:pt x="342" y="956"/>
                  <a:pt x="342" y="956"/>
                  <a:pt x="342" y="956"/>
                </a:cubicBezTo>
                <a:cubicBezTo>
                  <a:pt x="339" y="962"/>
                  <a:pt x="339" y="962"/>
                  <a:pt x="339" y="962"/>
                </a:cubicBezTo>
                <a:cubicBezTo>
                  <a:pt x="329" y="962"/>
                  <a:pt x="329" y="962"/>
                  <a:pt x="329" y="962"/>
                </a:cubicBezTo>
                <a:cubicBezTo>
                  <a:pt x="329" y="961"/>
                  <a:pt x="329" y="961"/>
                  <a:pt x="329" y="961"/>
                </a:cubicBezTo>
                <a:cubicBezTo>
                  <a:pt x="332" y="961"/>
                  <a:pt x="332" y="961"/>
                  <a:pt x="332" y="961"/>
                </a:cubicBezTo>
                <a:cubicBezTo>
                  <a:pt x="330" y="959"/>
                  <a:pt x="330" y="959"/>
                  <a:pt x="330" y="959"/>
                </a:cubicBezTo>
                <a:cubicBezTo>
                  <a:pt x="323" y="959"/>
                  <a:pt x="323" y="959"/>
                  <a:pt x="323" y="959"/>
                </a:cubicBezTo>
                <a:cubicBezTo>
                  <a:pt x="322" y="958"/>
                  <a:pt x="322" y="958"/>
                  <a:pt x="322" y="958"/>
                </a:cubicBezTo>
                <a:cubicBezTo>
                  <a:pt x="319" y="959"/>
                  <a:pt x="319" y="959"/>
                  <a:pt x="319" y="959"/>
                </a:cubicBezTo>
                <a:cubicBezTo>
                  <a:pt x="321" y="962"/>
                  <a:pt x="321" y="962"/>
                  <a:pt x="321" y="962"/>
                </a:cubicBezTo>
                <a:cubicBezTo>
                  <a:pt x="318" y="963"/>
                  <a:pt x="318" y="963"/>
                  <a:pt x="318" y="963"/>
                </a:cubicBezTo>
                <a:cubicBezTo>
                  <a:pt x="320" y="964"/>
                  <a:pt x="320" y="964"/>
                  <a:pt x="320" y="964"/>
                </a:cubicBezTo>
                <a:cubicBezTo>
                  <a:pt x="320" y="966"/>
                  <a:pt x="320" y="966"/>
                  <a:pt x="320" y="966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7" y="969"/>
                  <a:pt x="317" y="969"/>
                  <a:pt x="317" y="969"/>
                </a:cubicBezTo>
                <a:cubicBezTo>
                  <a:pt x="321" y="967"/>
                  <a:pt x="321" y="967"/>
                  <a:pt x="321" y="967"/>
                </a:cubicBezTo>
                <a:cubicBezTo>
                  <a:pt x="317" y="971"/>
                  <a:pt x="317" y="971"/>
                  <a:pt x="317" y="971"/>
                </a:cubicBezTo>
                <a:cubicBezTo>
                  <a:pt x="325" y="971"/>
                  <a:pt x="325" y="971"/>
                  <a:pt x="325" y="971"/>
                </a:cubicBezTo>
                <a:cubicBezTo>
                  <a:pt x="322" y="973"/>
                  <a:pt x="322" y="975"/>
                  <a:pt x="331" y="973"/>
                </a:cubicBezTo>
                <a:cubicBezTo>
                  <a:pt x="332" y="974"/>
                  <a:pt x="332" y="974"/>
                  <a:pt x="332" y="974"/>
                </a:cubicBezTo>
                <a:cubicBezTo>
                  <a:pt x="333" y="972"/>
                  <a:pt x="333" y="972"/>
                  <a:pt x="333" y="972"/>
                </a:cubicBezTo>
                <a:cubicBezTo>
                  <a:pt x="339" y="974"/>
                  <a:pt x="339" y="974"/>
                  <a:pt x="339" y="974"/>
                </a:cubicBezTo>
                <a:cubicBezTo>
                  <a:pt x="339" y="975"/>
                  <a:pt x="339" y="975"/>
                  <a:pt x="339" y="975"/>
                </a:cubicBezTo>
                <a:cubicBezTo>
                  <a:pt x="345" y="972"/>
                  <a:pt x="345" y="972"/>
                  <a:pt x="345" y="972"/>
                </a:cubicBezTo>
                <a:cubicBezTo>
                  <a:pt x="344" y="969"/>
                  <a:pt x="344" y="969"/>
                  <a:pt x="344" y="969"/>
                </a:cubicBezTo>
                <a:cubicBezTo>
                  <a:pt x="349" y="970"/>
                  <a:pt x="349" y="970"/>
                  <a:pt x="349" y="970"/>
                </a:cubicBezTo>
                <a:cubicBezTo>
                  <a:pt x="350" y="969"/>
                  <a:pt x="350" y="969"/>
                  <a:pt x="350" y="969"/>
                </a:cubicBezTo>
                <a:cubicBezTo>
                  <a:pt x="351" y="968"/>
                  <a:pt x="351" y="968"/>
                  <a:pt x="351" y="968"/>
                </a:cubicBezTo>
                <a:cubicBezTo>
                  <a:pt x="351" y="968"/>
                  <a:pt x="353" y="969"/>
                  <a:pt x="351" y="969"/>
                </a:cubicBezTo>
                <a:cubicBezTo>
                  <a:pt x="353" y="970"/>
                  <a:pt x="353" y="970"/>
                  <a:pt x="353" y="970"/>
                </a:cubicBezTo>
                <a:cubicBezTo>
                  <a:pt x="353" y="969"/>
                  <a:pt x="353" y="969"/>
                  <a:pt x="353" y="969"/>
                </a:cubicBezTo>
                <a:cubicBezTo>
                  <a:pt x="355" y="972"/>
                  <a:pt x="355" y="972"/>
                  <a:pt x="355" y="972"/>
                </a:cubicBezTo>
                <a:cubicBezTo>
                  <a:pt x="370" y="969"/>
                  <a:pt x="370" y="969"/>
                  <a:pt x="370" y="969"/>
                </a:cubicBezTo>
                <a:cubicBezTo>
                  <a:pt x="369" y="970"/>
                  <a:pt x="369" y="970"/>
                  <a:pt x="369" y="970"/>
                </a:cubicBezTo>
                <a:cubicBezTo>
                  <a:pt x="363" y="972"/>
                  <a:pt x="363" y="972"/>
                  <a:pt x="363" y="972"/>
                </a:cubicBezTo>
                <a:cubicBezTo>
                  <a:pt x="357" y="974"/>
                  <a:pt x="357" y="974"/>
                  <a:pt x="357" y="974"/>
                </a:cubicBezTo>
                <a:cubicBezTo>
                  <a:pt x="357" y="976"/>
                  <a:pt x="357" y="976"/>
                  <a:pt x="357" y="976"/>
                </a:cubicBezTo>
                <a:cubicBezTo>
                  <a:pt x="357" y="976"/>
                  <a:pt x="362" y="977"/>
                  <a:pt x="356" y="976"/>
                </a:cubicBezTo>
                <a:cubicBezTo>
                  <a:pt x="356" y="977"/>
                  <a:pt x="356" y="977"/>
                  <a:pt x="356" y="977"/>
                </a:cubicBezTo>
                <a:cubicBezTo>
                  <a:pt x="360" y="976"/>
                  <a:pt x="360" y="976"/>
                  <a:pt x="360" y="976"/>
                </a:cubicBezTo>
                <a:cubicBezTo>
                  <a:pt x="367" y="977"/>
                  <a:pt x="367" y="977"/>
                  <a:pt x="367" y="977"/>
                </a:cubicBezTo>
                <a:cubicBezTo>
                  <a:pt x="373" y="974"/>
                  <a:pt x="373" y="974"/>
                  <a:pt x="373" y="974"/>
                </a:cubicBezTo>
                <a:cubicBezTo>
                  <a:pt x="376" y="974"/>
                  <a:pt x="376" y="974"/>
                  <a:pt x="376" y="974"/>
                </a:cubicBezTo>
                <a:cubicBezTo>
                  <a:pt x="379" y="970"/>
                  <a:pt x="379" y="970"/>
                  <a:pt x="379" y="970"/>
                </a:cubicBezTo>
                <a:cubicBezTo>
                  <a:pt x="381" y="971"/>
                  <a:pt x="381" y="971"/>
                  <a:pt x="381" y="971"/>
                </a:cubicBezTo>
                <a:cubicBezTo>
                  <a:pt x="388" y="970"/>
                  <a:pt x="388" y="970"/>
                  <a:pt x="388" y="970"/>
                </a:cubicBezTo>
                <a:cubicBezTo>
                  <a:pt x="387" y="973"/>
                  <a:pt x="387" y="973"/>
                  <a:pt x="387" y="973"/>
                </a:cubicBezTo>
                <a:cubicBezTo>
                  <a:pt x="387" y="971"/>
                  <a:pt x="387" y="971"/>
                  <a:pt x="387" y="971"/>
                </a:cubicBezTo>
                <a:cubicBezTo>
                  <a:pt x="383" y="972"/>
                  <a:pt x="383" y="972"/>
                  <a:pt x="383" y="972"/>
                </a:cubicBezTo>
                <a:cubicBezTo>
                  <a:pt x="380" y="975"/>
                  <a:pt x="380" y="975"/>
                  <a:pt x="380" y="975"/>
                </a:cubicBezTo>
                <a:cubicBezTo>
                  <a:pt x="380" y="975"/>
                  <a:pt x="380" y="977"/>
                  <a:pt x="379" y="974"/>
                </a:cubicBezTo>
                <a:cubicBezTo>
                  <a:pt x="379" y="977"/>
                  <a:pt x="379" y="977"/>
                  <a:pt x="379" y="977"/>
                </a:cubicBezTo>
                <a:cubicBezTo>
                  <a:pt x="383" y="977"/>
                  <a:pt x="383" y="977"/>
                  <a:pt x="383" y="977"/>
                </a:cubicBezTo>
                <a:cubicBezTo>
                  <a:pt x="386" y="979"/>
                  <a:pt x="386" y="979"/>
                  <a:pt x="386" y="979"/>
                </a:cubicBezTo>
                <a:cubicBezTo>
                  <a:pt x="391" y="978"/>
                  <a:pt x="391" y="978"/>
                  <a:pt x="391" y="978"/>
                </a:cubicBezTo>
                <a:cubicBezTo>
                  <a:pt x="391" y="975"/>
                  <a:pt x="391" y="975"/>
                  <a:pt x="391" y="975"/>
                </a:cubicBezTo>
                <a:cubicBezTo>
                  <a:pt x="393" y="975"/>
                  <a:pt x="392" y="971"/>
                  <a:pt x="394" y="974"/>
                </a:cubicBezTo>
                <a:cubicBezTo>
                  <a:pt x="395" y="974"/>
                  <a:pt x="389" y="971"/>
                  <a:pt x="396" y="977"/>
                </a:cubicBezTo>
                <a:cubicBezTo>
                  <a:pt x="397" y="976"/>
                  <a:pt x="397" y="976"/>
                  <a:pt x="397" y="976"/>
                </a:cubicBezTo>
                <a:cubicBezTo>
                  <a:pt x="397" y="978"/>
                  <a:pt x="397" y="978"/>
                  <a:pt x="397" y="978"/>
                </a:cubicBezTo>
                <a:cubicBezTo>
                  <a:pt x="402" y="974"/>
                  <a:pt x="402" y="974"/>
                  <a:pt x="402" y="974"/>
                </a:cubicBezTo>
                <a:cubicBezTo>
                  <a:pt x="402" y="973"/>
                  <a:pt x="402" y="973"/>
                  <a:pt x="402" y="973"/>
                </a:cubicBezTo>
                <a:cubicBezTo>
                  <a:pt x="400" y="972"/>
                  <a:pt x="400" y="972"/>
                  <a:pt x="400" y="972"/>
                </a:cubicBezTo>
                <a:cubicBezTo>
                  <a:pt x="400" y="971"/>
                  <a:pt x="400" y="971"/>
                  <a:pt x="400" y="971"/>
                </a:cubicBezTo>
                <a:cubicBezTo>
                  <a:pt x="402" y="971"/>
                  <a:pt x="402" y="971"/>
                  <a:pt x="402" y="971"/>
                </a:cubicBezTo>
                <a:cubicBezTo>
                  <a:pt x="404" y="974"/>
                  <a:pt x="404" y="974"/>
                  <a:pt x="404" y="974"/>
                </a:cubicBezTo>
                <a:cubicBezTo>
                  <a:pt x="406" y="973"/>
                  <a:pt x="406" y="973"/>
                  <a:pt x="406" y="973"/>
                </a:cubicBezTo>
                <a:cubicBezTo>
                  <a:pt x="407" y="971"/>
                  <a:pt x="409" y="976"/>
                  <a:pt x="407" y="970"/>
                </a:cubicBezTo>
                <a:cubicBezTo>
                  <a:pt x="409" y="973"/>
                  <a:pt x="409" y="973"/>
                  <a:pt x="409" y="973"/>
                </a:cubicBezTo>
                <a:cubicBezTo>
                  <a:pt x="411" y="971"/>
                  <a:pt x="411" y="971"/>
                  <a:pt x="411" y="971"/>
                </a:cubicBezTo>
                <a:cubicBezTo>
                  <a:pt x="412" y="974"/>
                  <a:pt x="412" y="974"/>
                  <a:pt x="412" y="974"/>
                </a:cubicBezTo>
                <a:cubicBezTo>
                  <a:pt x="411" y="976"/>
                  <a:pt x="411" y="976"/>
                  <a:pt x="411" y="976"/>
                </a:cubicBezTo>
                <a:cubicBezTo>
                  <a:pt x="412" y="977"/>
                  <a:pt x="412" y="977"/>
                  <a:pt x="412" y="977"/>
                </a:cubicBezTo>
                <a:cubicBezTo>
                  <a:pt x="419" y="976"/>
                  <a:pt x="419" y="976"/>
                  <a:pt x="419" y="976"/>
                </a:cubicBezTo>
                <a:cubicBezTo>
                  <a:pt x="419" y="975"/>
                  <a:pt x="419" y="975"/>
                  <a:pt x="419" y="975"/>
                </a:cubicBezTo>
                <a:cubicBezTo>
                  <a:pt x="424" y="976"/>
                  <a:pt x="424" y="976"/>
                  <a:pt x="424" y="976"/>
                </a:cubicBezTo>
                <a:cubicBezTo>
                  <a:pt x="427" y="975"/>
                  <a:pt x="427" y="975"/>
                  <a:pt x="427" y="975"/>
                </a:cubicBezTo>
                <a:cubicBezTo>
                  <a:pt x="429" y="976"/>
                  <a:pt x="429" y="976"/>
                  <a:pt x="429" y="976"/>
                </a:cubicBezTo>
                <a:cubicBezTo>
                  <a:pt x="436" y="973"/>
                  <a:pt x="436" y="973"/>
                  <a:pt x="436" y="973"/>
                </a:cubicBezTo>
                <a:cubicBezTo>
                  <a:pt x="438" y="971"/>
                  <a:pt x="438" y="971"/>
                  <a:pt x="438" y="971"/>
                </a:cubicBezTo>
                <a:cubicBezTo>
                  <a:pt x="437" y="970"/>
                  <a:pt x="442" y="972"/>
                  <a:pt x="437" y="969"/>
                </a:cubicBezTo>
                <a:cubicBezTo>
                  <a:pt x="438" y="967"/>
                  <a:pt x="438" y="967"/>
                  <a:pt x="438" y="967"/>
                </a:cubicBezTo>
                <a:cubicBezTo>
                  <a:pt x="444" y="969"/>
                  <a:pt x="444" y="969"/>
                  <a:pt x="444" y="969"/>
                </a:cubicBezTo>
                <a:cubicBezTo>
                  <a:pt x="447" y="972"/>
                  <a:pt x="447" y="972"/>
                  <a:pt x="447" y="972"/>
                </a:cubicBezTo>
                <a:cubicBezTo>
                  <a:pt x="447" y="973"/>
                  <a:pt x="449" y="974"/>
                  <a:pt x="455" y="972"/>
                </a:cubicBezTo>
                <a:cubicBezTo>
                  <a:pt x="460" y="974"/>
                  <a:pt x="460" y="974"/>
                  <a:pt x="460" y="974"/>
                </a:cubicBezTo>
                <a:cubicBezTo>
                  <a:pt x="469" y="972"/>
                  <a:pt x="469" y="972"/>
                  <a:pt x="469" y="972"/>
                </a:cubicBezTo>
                <a:cubicBezTo>
                  <a:pt x="472" y="969"/>
                  <a:pt x="472" y="969"/>
                  <a:pt x="472" y="969"/>
                </a:cubicBezTo>
                <a:cubicBezTo>
                  <a:pt x="477" y="971"/>
                  <a:pt x="477" y="971"/>
                  <a:pt x="477" y="971"/>
                </a:cubicBezTo>
                <a:cubicBezTo>
                  <a:pt x="479" y="967"/>
                  <a:pt x="479" y="967"/>
                  <a:pt x="479" y="967"/>
                </a:cubicBezTo>
                <a:cubicBezTo>
                  <a:pt x="481" y="967"/>
                  <a:pt x="477" y="965"/>
                  <a:pt x="481" y="966"/>
                </a:cubicBezTo>
                <a:cubicBezTo>
                  <a:pt x="483" y="966"/>
                  <a:pt x="482" y="969"/>
                  <a:pt x="484" y="967"/>
                </a:cubicBezTo>
                <a:cubicBezTo>
                  <a:pt x="485" y="965"/>
                  <a:pt x="485" y="965"/>
                  <a:pt x="485" y="965"/>
                </a:cubicBezTo>
                <a:cubicBezTo>
                  <a:pt x="482" y="964"/>
                  <a:pt x="482" y="964"/>
                  <a:pt x="482" y="964"/>
                </a:cubicBezTo>
                <a:cubicBezTo>
                  <a:pt x="498" y="963"/>
                  <a:pt x="498" y="963"/>
                  <a:pt x="498" y="963"/>
                </a:cubicBezTo>
                <a:cubicBezTo>
                  <a:pt x="500" y="963"/>
                  <a:pt x="500" y="963"/>
                  <a:pt x="500" y="963"/>
                </a:cubicBezTo>
                <a:cubicBezTo>
                  <a:pt x="498" y="963"/>
                  <a:pt x="501" y="974"/>
                  <a:pt x="492" y="965"/>
                </a:cubicBezTo>
                <a:cubicBezTo>
                  <a:pt x="492" y="965"/>
                  <a:pt x="493" y="967"/>
                  <a:pt x="489" y="966"/>
                </a:cubicBezTo>
                <a:cubicBezTo>
                  <a:pt x="488" y="965"/>
                  <a:pt x="488" y="965"/>
                  <a:pt x="488" y="965"/>
                </a:cubicBezTo>
                <a:cubicBezTo>
                  <a:pt x="488" y="967"/>
                  <a:pt x="487" y="961"/>
                  <a:pt x="485" y="967"/>
                </a:cubicBezTo>
                <a:cubicBezTo>
                  <a:pt x="493" y="967"/>
                  <a:pt x="493" y="967"/>
                  <a:pt x="493" y="967"/>
                </a:cubicBezTo>
                <a:cubicBezTo>
                  <a:pt x="503" y="965"/>
                  <a:pt x="503" y="965"/>
                  <a:pt x="503" y="965"/>
                </a:cubicBezTo>
                <a:cubicBezTo>
                  <a:pt x="501" y="970"/>
                  <a:pt x="498" y="966"/>
                  <a:pt x="492" y="969"/>
                </a:cubicBezTo>
                <a:cubicBezTo>
                  <a:pt x="493" y="970"/>
                  <a:pt x="487" y="969"/>
                  <a:pt x="494" y="971"/>
                </a:cubicBezTo>
                <a:cubicBezTo>
                  <a:pt x="498" y="971"/>
                  <a:pt x="498" y="971"/>
                  <a:pt x="498" y="971"/>
                </a:cubicBezTo>
                <a:cubicBezTo>
                  <a:pt x="499" y="971"/>
                  <a:pt x="499" y="971"/>
                  <a:pt x="499" y="971"/>
                </a:cubicBezTo>
                <a:cubicBezTo>
                  <a:pt x="496" y="975"/>
                  <a:pt x="496" y="975"/>
                  <a:pt x="496" y="975"/>
                </a:cubicBezTo>
                <a:cubicBezTo>
                  <a:pt x="499" y="975"/>
                  <a:pt x="499" y="975"/>
                  <a:pt x="499" y="975"/>
                </a:cubicBezTo>
                <a:cubicBezTo>
                  <a:pt x="499" y="975"/>
                  <a:pt x="502" y="974"/>
                  <a:pt x="498" y="975"/>
                </a:cubicBezTo>
                <a:cubicBezTo>
                  <a:pt x="500" y="972"/>
                  <a:pt x="499" y="980"/>
                  <a:pt x="507" y="972"/>
                </a:cubicBezTo>
                <a:cubicBezTo>
                  <a:pt x="506" y="971"/>
                  <a:pt x="506" y="971"/>
                  <a:pt x="506" y="971"/>
                </a:cubicBezTo>
                <a:cubicBezTo>
                  <a:pt x="510" y="967"/>
                  <a:pt x="510" y="967"/>
                  <a:pt x="510" y="967"/>
                </a:cubicBezTo>
                <a:cubicBezTo>
                  <a:pt x="511" y="967"/>
                  <a:pt x="511" y="967"/>
                  <a:pt x="511" y="967"/>
                </a:cubicBezTo>
                <a:cubicBezTo>
                  <a:pt x="511" y="963"/>
                  <a:pt x="511" y="963"/>
                  <a:pt x="511" y="963"/>
                </a:cubicBezTo>
                <a:cubicBezTo>
                  <a:pt x="521" y="965"/>
                  <a:pt x="521" y="965"/>
                  <a:pt x="521" y="965"/>
                </a:cubicBezTo>
                <a:cubicBezTo>
                  <a:pt x="524" y="963"/>
                  <a:pt x="524" y="963"/>
                  <a:pt x="524" y="963"/>
                </a:cubicBezTo>
                <a:cubicBezTo>
                  <a:pt x="530" y="965"/>
                  <a:pt x="530" y="965"/>
                  <a:pt x="530" y="965"/>
                </a:cubicBezTo>
                <a:cubicBezTo>
                  <a:pt x="538" y="962"/>
                  <a:pt x="538" y="962"/>
                  <a:pt x="538" y="962"/>
                </a:cubicBezTo>
                <a:cubicBezTo>
                  <a:pt x="538" y="963"/>
                  <a:pt x="540" y="961"/>
                  <a:pt x="538" y="964"/>
                </a:cubicBezTo>
                <a:cubicBezTo>
                  <a:pt x="539" y="964"/>
                  <a:pt x="539" y="964"/>
                  <a:pt x="539" y="964"/>
                </a:cubicBezTo>
                <a:cubicBezTo>
                  <a:pt x="540" y="961"/>
                  <a:pt x="540" y="961"/>
                  <a:pt x="540" y="961"/>
                </a:cubicBezTo>
                <a:cubicBezTo>
                  <a:pt x="541" y="962"/>
                  <a:pt x="541" y="962"/>
                  <a:pt x="541" y="962"/>
                </a:cubicBezTo>
                <a:cubicBezTo>
                  <a:pt x="547" y="962"/>
                  <a:pt x="547" y="962"/>
                  <a:pt x="547" y="962"/>
                </a:cubicBezTo>
                <a:cubicBezTo>
                  <a:pt x="548" y="961"/>
                  <a:pt x="548" y="961"/>
                  <a:pt x="548" y="961"/>
                </a:cubicBezTo>
                <a:cubicBezTo>
                  <a:pt x="546" y="960"/>
                  <a:pt x="546" y="960"/>
                  <a:pt x="546" y="960"/>
                </a:cubicBezTo>
                <a:cubicBezTo>
                  <a:pt x="551" y="957"/>
                  <a:pt x="551" y="957"/>
                  <a:pt x="551" y="957"/>
                </a:cubicBezTo>
                <a:cubicBezTo>
                  <a:pt x="558" y="958"/>
                  <a:pt x="558" y="958"/>
                  <a:pt x="558" y="958"/>
                </a:cubicBezTo>
                <a:cubicBezTo>
                  <a:pt x="575" y="954"/>
                  <a:pt x="575" y="954"/>
                  <a:pt x="575" y="954"/>
                </a:cubicBezTo>
                <a:cubicBezTo>
                  <a:pt x="576" y="954"/>
                  <a:pt x="578" y="958"/>
                  <a:pt x="580" y="952"/>
                </a:cubicBezTo>
                <a:cubicBezTo>
                  <a:pt x="579" y="954"/>
                  <a:pt x="579" y="954"/>
                  <a:pt x="579" y="954"/>
                </a:cubicBezTo>
                <a:cubicBezTo>
                  <a:pt x="581" y="954"/>
                  <a:pt x="581" y="954"/>
                  <a:pt x="581" y="954"/>
                </a:cubicBezTo>
                <a:cubicBezTo>
                  <a:pt x="582" y="952"/>
                  <a:pt x="582" y="952"/>
                  <a:pt x="582" y="952"/>
                </a:cubicBezTo>
                <a:cubicBezTo>
                  <a:pt x="583" y="953"/>
                  <a:pt x="583" y="953"/>
                  <a:pt x="583" y="953"/>
                </a:cubicBezTo>
                <a:cubicBezTo>
                  <a:pt x="579" y="956"/>
                  <a:pt x="579" y="956"/>
                  <a:pt x="579" y="956"/>
                </a:cubicBezTo>
                <a:cubicBezTo>
                  <a:pt x="578" y="956"/>
                  <a:pt x="576" y="953"/>
                  <a:pt x="575" y="955"/>
                </a:cubicBezTo>
                <a:cubicBezTo>
                  <a:pt x="577" y="956"/>
                  <a:pt x="577" y="956"/>
                  <a:pt x="577" y="956"/>
                </a:cubicBezTo>
                <a:cubicBezTo>
                  <a:pt x="575" y="958"/>
                  <a:pt x="575" y="958"/>
                  <a:pt x="575" y="958"/>
                </a:cubicBezTo>
                <a:cubicBezTo>
                  <a:pt x="577" y="960"/>
                  <a:pt x="577" y="960"/>
                  <a:pt x="577" y="960"/>
                </a:cubicBezTo>
                <a:cubicBezTo>
                  <a:pt x="589" y="958"/>
                  <a:pt x="589" y="958"/>
                  <a:pt x="589" y="958"/>
                </a:cubicBezTo>
                <a:cubicBezTo>
                  <a:pt x="590" y="956"/>
                  <a:pt x="590" y="956"/>
                  <a:pt x="590" y="956"/>
                </a:cubicBezTo>
                <a:cubicBezTo>
                  <a:pt x="589" y="955"/>
                  <a:pt x="583" y="965"/>
                  <a:pt x="597" y="953"/>
                </a:cubicBezTo>
                <a:cubicBezTo>
                  <a:pt x="597" y="948"/>
                  <a:pt x="597" y="948"/>
                  <a:pt x="597" y="948"/>
                </a:cubicBezTo>
                <a:cubicBezTo>
                  <a:pt x="599" y="947"/>
                  <a:pt x="599" y="947"/>
                  <a:pt x="599" y="947"/>
                </a:cubicBezTo>
                <a:cubicBezTo>
                  <a:pt x="600" y="948"/>
                  <a:pt x="596" y="950"/>
                  <a:pt x="601" y="948"/>
                </a:cubicBezTo>
                <a:cubicBezTo>
                  <a:pt x="598" y="951"/>
                  <a:pt x="598" y="951"/>
                  <a:pt x="598" y="951"/>
                </a:cubicBezTo>
                <a:cubicBezTo>
                  <a:pt x="600" y="954"/>
                  <a:pt x="600" y="954"/>
                  <a:pt x="600" y="954"/>
                </a:cubicBezTo>
                <a:cubicBezTo>
                  <a:pt x="601" y="953"/>
                  <a:pt x="601" y="953"/>
                  <a:pt x="601" y="953"/>
                </a:cubicBezTo>
                <a:cubicBezTo>
                  <a:pt x="602" y="951"/>
                  <a:pt x="602" y="951"/>
                  <a:pt x="602" y="951"/>
                </a:cubicBezTo>
                <a:cubicBezTo>
                  <a:pt x="605" y="950"/>
                  <a:pt x="605" y="950"/>
                  <a:pt x="605" y="950"/>
                </a:cubicBezTo>
                <a:cubicBezTo>
                  <a:pt x="607" y="950"/>
                  <a:pt x="607" y="950"/>
                  <a:pt x="607" y="950"/>
                </a:cubicBezTo>
                <a:cubicBezTo>
                  <a:pt x="606" y="952"/>
                  <a:pt x="606" y="952"/>
                  <a:pt x="606" y="952"/>
                </a:cubicBezTo>
                <a:cubicBezTo>
                  <a:pt x="604" y="953"/>
                  <a:pt x="604" y="953"/>
                  <a:pt x="604" y="953"/>
                </a:cubicBezTo>
                <a:cubicBezTo>
                  <a:pt x="607" y="955"/>
                  <a:pt x="607" y="955"/>
                  <a:pt x="607" y="955"/>
                </a:cubicBezTo>
                <a:cubicBezTo>
                  <a:pt x="613" y="956"/>
                  <a:pt x="613" y="956"/>
                  <a:pt x="613" y="956"/>
                </a:cubicBezTo>
                <a:cubicBezTo>
                  <a:pt x="612" y="957"/>
                  <a:pt x="606" y="955"/>
                  <a:pt x="620" y="953"/>
                </a:cubicBezTo>
                <a:cubicBezTo>
                  <a:pt x="622" y="954"/>
                  <a:pt x="622" y="954"/>
                  <a:pt x="622" y="954"/>
                </a:cubicBezTo>
                <a:cubicBezTo>
                  <a:pt x="627" y="951"/>
                  <a:pt x="627" y="951"/>
                  <a:pt x="627" y="951"/>
                </a:cubicBezTo>
                <a:cubicBezTo>
                  <a:pt x="628" y="953"/>
                  <a:pt x="628" y="953"/>
                  <a:pt x="628" y="953"/>
                </a:cubicBezTo>
                <a:cubicBezTo>
                  <a:pt x="633" y="950"/>
                  <a:pt x="633" y="950"/>
                  <a:pt x="633" y="950"/>
                </a:cubicBezTo>
                <a:cubicBezTo>
                  <a:pt x="654" y="947"/>
                  <a:pt x="654" y="947"/>
                  <a:pt x="654" y="947"/>
                </a:cubicBezTo>
                <a:cubicBezTo>
                  <a:pt x="656" y="945"/>
                  <a:pt x="656" y="945"/>
                  <a:pt x="656" y="945"/>
                </a:cubicBezTo>
                <a:cubicBezTo>
                  <a:pt x="662" y="947"/>
                  <a:pt x="662" y="947"/>
                  <a:pt x="662" y="947"/>
                </a:cubicBezTo>
                <a:cubicBezTo>
                  <a:pt x="666" y="948"/>
                  <a:pt x="666" y="948"/>
                  <a:pt x="666" y="948"/>
                </a:cubicBezTo>
                <a:cubicBezTo>
                  <a:pt x="667" y="950"/>
                  <a:pt x="654" y="951"/>
                  <a:pt x="667" y="941"/>
                </a:cubicBezTo>
                <a:cubicBezTo>
                  <a:pt x="667" y="942"/>
                  <a:pt x="666" y="942"/>
                  <a:pt x="668" y="943"/>
                </a:cubicBezTo>
                <a:cubicBezTo>
                  <a:pt x="669" y="944"/>
                  <a:pt x="659" y="947"/>
                  <a:pt x="670" y="938"/>
                </a:cubicBezTo>
                <a:cubicBezTo>
                  <a:pt x="674" y="939"/>
                  <a:pt x="674" y="939"/>
                  <a:pt x="674" y="939"/>
                </a:cubicBezTo>
                <a:cubicBezTo>
                  <a:pt x="680" y="937"/>
                  <a:pt x="680" y="937"/>
                  <a:pt x="680" y="937"/>
                </a:cubicBezTo>
                <a:cubicBezTo>
                  <a:pt x="681" y="937"/>
                  <a:pt x="672" y="939"/>
                  <a:pt x="683" y="938"/>
                </a:cubicBezTo>
                <a:cubicBezTo>
                  <a:pt x="684" y="936"/>
                  <a:pt x="684" y="936"/>
                  <a:pt x="684" y="936"/>
                </a:cubicBezTo>
                <a:cubicBezTo>
                  <a:pt x="685" y="937"/>
                  <a:pt x="685" y="937"/>
                  <a:pt x="685" y="937"/>
                </a:cubicBezTo>
                <a:cubicBezTo>
                  <a:pt x="681" y="940"/>
                  <a:pt x="681" y="940"/>
                  <a:pt x="681" y="940"/>
                </a:cubicBezTo>
                <a:cubicBezTo>
                  <a:pt x="680" y="938"/>
                  <a:pt x="680" y="938"/>
                  <a:pt x="680" y="938"/>
                </a:cubicBezTo>
                <a:cubicBezTo>
                  <a:pt x="678" y="940"/>
                  <a:pt x="676" y="939"/>
                  <a:pt x="676" y="940"/>
                </a:cubicBezTo>
                <a:cubicBezTo>
                  <a:pt x="670" y="945"/>
                  <a:pt x="670" y="945"/>
                  <a:pt x="670" y="945"/>
                </a:cubicBezTo>
                <a:cubicBezTo>
                  <a:pt x="671" y="947"/>
                  <a:pt x="671" y="947"/>
                  <a:pt x="671" y="947"/>
                </a:cubicBezTo>
                <a:cubicBezTo>
                  <a:pt x="679" y="946"/>
                  <a:pt x="679" y="946"/>
                  <a:pt x="679" y="946"/>
                </a:cubicBezTo>
                <a:cubicBezTo>
                  <a:pt x="682" y="944"/>
                  <a:pt x="682" y="944"/>
                  <a:pt x="682" y="944"/>
                </a:cubicBezTo>
                <a:cubicBezTo>
                  <a:pt x="690" y="944"/>
                  <a:pt x="690" y="944"/>
                  <a:pt x="690" y="944"/>
                </a:cubicBezTo>
                <a:cubicBezTo>
                  <a:pt x="697" y="941"/>
                  <a:pt x="697" y="941"/>
                  <a:pt x="697" y="941"/>
                </a:cubicBezTo>
                <a:cubicBezTo>
                  <a:pt x="702" y="942"/>
                  <a:pt x="702" y="942"/>
                  <a:pt x="702" y="942"/>
                </a:cubicBezTo>
                <a:cubicBezTo>
                  <a:pt x="712" y="941"/>
                  <a:pt x="712" y="941"/>
                  <a:pt x="712" y="941"/>
                </a:cubicBezTo>
                <a:cubicBezTo>
                  <a:pt x="712" y="940"/>
                  <a:pt x="712" y="940"/>
                  <a:pt x="712" y="940"/>
                </a:cubicBezTo>
                <a:cubicBezTo>
                  <a:pt x="706" y="941"/>
                  <a:pt x="711" y="948"/>
                  <a:pt x="720" y="934"/>
                </a:cubicBezTo>
                <a:cubicBezTo>
                  <a:pt x="720" y="933"/>
                  <a:pt x="720" y="933"/>
                  <a:pt x="720" y="933"/>
                </a:cubicBezTo>
                <a:cubicBezTo>
                  <a:pt x="722" y="933"/>
                  <a:pt x="722" y="933"/>
                  <a:pt x="722" y="933"/>
                </a:cubicBezTo>
                <a:cubicBezTo>
                  <a:pt x="723" y="931"/>
                  <a:pt x="723" y="931"/>
                  <a:pt x="723" y="931"/>
                </a:cubicBezTo>
                <a:cubicBezTo>
                  <a:pt x="726" y="934"/>
                  <a:pt x="726" y="934"/>
                  <a:pt x="726" y="934"/>
                </a:cubicBezTo>
                <a:cubicBezTo>
                  <a:pt x="726" y="932"/>
                  <a:pt x="736" y="935"/>
                  <a:pt x="725" y="930"/>
                </a:cubicBezTo>
                <a:cubicBezTo>
                  <a:pt x="726" y="931"/>
                  <a:pt x="727" y="930"/>
                  <a:pt x="728" y="930"/>
                </a:cubicBezTo>
                <a:cubicBezTo>
                  <a:pt x="728" y="936"/>
                  <a:pt x="728" y="936"/>
                  <a:pt x="728" y="936"/>
                </a:cubicBezTo>
                <a:cubicBezTo>
                  <a:pt x="723" y="937"/>
                  <a:pt x="723" y="937"/>
                  <a:pt x="723" y="937"/>
                </a:cubicBezTo>
                <a:cubicBezTo>
                  <a:pt x="723" y="938"/>
                  <a:pt x="723" y="938"/>
                  <a:pt x="723" y="938"/>
                </a:cubicBezTo>
                <a:cubicBezTo>
                  <a:pt x="747" y="937"/>
                  <a:pt x="747" y="937"/>
                  <a:pt x="747" y="937"/>
                </a:cubicBezTo>
                <a:cubicBezTo>
                  <a:pt x="750" y="935"/>
                  <a:pt x="750" y="935"/>
                  <a:pt x="750" y="935"/>
                </a:cubicBezTo>
                <a:cubicBezTo>
                  <a:pt x="748" y="933"/>
                  <a:pt x="748" y="933"/>
                  <a:pt x="748" y="933"/>
                </a:cubicBezTo>
                <a:cubicBezTo>
                  <a:pt x="744" y="933"/>
                  <a:pt x="744" y="933"/>
                  <a:pt x="744" y="933"/>
                </a:cubicBezTo>
                <a:cubicBezTo>
                  <a:pt x="746" y="931"/>
                  <a:pt x="746" y="931"/>
                  <a:pt x="746" y="931"/>
                </a:cubicBezTo>
                <a:cubicBezTo>
                  <a:pt x="751" y="932"/>
                  <a:pt x="751" y="932"/>
                  <a:pt x="751" y="932"/>
                </a:cubicBezTo>
                <a:cubicBezTo>
                  <a:pt x="752" y="931"/>
                  <a:pt x="752" y="931"/>
                  <a:pt x="752" y="931"/>
                </a:cubicBezTo>
                <a:cubicBezTo>
                  <a:pt x="751" y="930"/>
                  <a:pt x="751" y="930"/>
                  <a:pt x="751" y="930"/>
                </a:cubicBezTo>
                <a:cubicBezTo>
                  <a:pt x="751" y="927"/>
                  <a:pt x="751" y="927"/>
                  <a:pt x="751" y="927"/>
                </a:cubicBezTo>
                <a:cubicBezTo>
                  <a:pt x="756" y="925"/>
                  <a:pt x="756" y="925"/>
                  <a:pt x="756" y="925"/>
                </a:cubicBezTo>
                <a:cubicBezTo>
                  <a:pt x="761" y="924"/>
                  <a:pt x="752" y="927"/>
                  <a:pt x="760" y="926"/>
                </a:cubicBezTo>
                <a:cubicBezTo>
                  <a:pt x="760" y="925"/>
                  <a:pt x="760" y="925"/>
                  <a:pt x="760" y="925"/>
                </a:cubicBezTo>
                <a:cubicBezTo>
                  <a:pt x="762" y="927"/>
                  <a:pt x="764" y="922"/>
                  <a:pt x="764" y="929"/>
                </a:cubicBezTo>
                <a:cubicBezTo>
                  <a:pt x="764" y="926"/>
                  <a:pt x="764" y="926"/>
                  <a:pt x="764" y="926"/>
                </a:cubicBezTo>
                <a:cubicBezTo>
                  <a:pt x="765" y="926"/>
                  <a:pt x="765" y="926"/>
                  <a:pt x="765" y="926"/>
                </a:cubicBezTo>
                <a:cubicBezTo>
                  <a:pt x="766" y="927"/>
                  <a:pt x="766" y="927"/>
                  <a:pt x="766" y="927"/>
                </a:cubicBezTo>
                <a:cubicBezTo>
                  <a:pt x="761" y="931"/>
                  <a:pt x="761" y="931"/>
                  <a:pt x="761" y="931"/>
                </a:cubicBezTo>
                <a:cubicBezTo>
                  <a:pt x="762" y="933"/>
                  <a:pt x="762" y="933"/>
                  <a:pt x="762" y="933"/>
                </a:cubicBezTo>
                <a:cubicBezTo>
                  <a:pt x="765" y="933"/>
                  <a:pt x="765" y="933"/>
                  <a:pt x="765" y="933"/>
                </a:cubicBezTo>
                <a:cubicBezTo>
                  <a:pt x="765" y="934"/>
                  <a:pt x="765" y="934"/>
                  <a:pt x="765" y="934"/>
                </a:cubicBezTo>
                <a:cubicBezTo>
                  <a:pt x="770" y="934"/>
                  <a:pt x="770" y="934"/>
                  <a:pt x="770" y="934"/>
                </a:cubicBezTo>
                <a:cubicBezTo>
                  <a:pt x="771" y="934"/>
                  <a:pt x="771" y="934"/>
                  <a:pt x="771" y="934"/>
                </a:cubicBezTo>
                <a:cubicBezTo>
                  <a:pt x="767" y="932"/>
                  <a:pt x="767" y="932"/>
                  <a:pt x="767" y="932"/>
                </a:cubicBezTo>
                <a:cubicBezTo>
                  <a:pt x="769" y="930"/>
                  <a:pt x="769" y="930"/>
                  <a:pt x="769" y="930"/>
                </a:cubicBezTo>
                <a:cubicBezTo>
                  <a:pt x="770" y="930"/>
                  <a:pt x="762" y="929"/>
                  <a:pt x="772" y="930"/>
                </a:cubicBezTo>
                <a:cubicBezTo>
                  <a:pt x="768" y="924"/>
                  <a:pt x="770" y="940"/>
                  <a:pt x="769" y="925"/>
                </a:cubicBezTo>
                <a:cubicBezTo>
                  <a:pt x="766" y="926"/>
                  <a:pt x="770" y="928"/>
                  <a:pt x="772" y="923"/>
                </a:cubicBezTo>
                <a:cubicBezTo>
                  <a:pt x="775" y="926"/>
                  <a:pt x="770" y="924"/>
                  <a:pt x="770" y="927"/>
                </a:cubicBezTo>
                <a:cubicBezTo>
                  <a:pt x="772" y="927"/>
                  <a:pt x="772" y="927"/>
                  <a:pt x="772" y="927"/>
                </a:cubicBezTo>
                <a:cubicBezTo>
                  <a:pt x="773" y="929"/>
                  <a:pt x="773" y="929"/>
                  <a:pt x="773" y="929"/>
                </a:cubicBezTo>
                <a:cubicBezTo>
                  <a:pt x="780" y="926"/>
                  <a:pt x="780" y="926"/>
                  <a:pt x="780" y="926"/>
                </a:cubicBezTo>
                <a:cubicBezTo>
                  <a:pt x="780" y="926"/>
                  <a:pt x="773" y="930"/>
                  <a:pt x="783" y="927"/>
                </a:cubicBezTo>
                <a:cubicBezTo>
                  <a:pt x="783" y="925"/>
                  <a:pt x="783" y="925"/>
                  <a:pt x="783" y="925"/>
                </a:cubicBezTo>
                <a:cubicBezTo>
                  <a:pt x="785" y="926"/>
                  <a:pt x="785" y="926"/>
                  <a:pt x="785" y="926"/>
                </a:cubicBezTo>
                <a:cubicBezTo>
                  <a:pt x="792" y="923"/>
                  <a:pt x="792" y="923"/>
                  <a:pt x="792" y="923"/>
                </a:cubicBezTo>
                <a:cubicBezTo>
                  <a:pt x="793" y="922"/>
                  <a:pt x="793" y="922"/>
                  <a:pt x="793" y="922"/>
                </a:cubicBezTo>
                <a:cubicBezTo>
                  <a:pt x="797" y="923"/>
                  <a:pt x="797" y="923"/>
                  <a:pt x="797" y="923"/>
                </a:cubicBezTo>
                <a:cubicBezTo>
                  <a:pt x="792" y="926"/>
                  <a:pt x="792" y="926"/>
                  <a:pt x="792" y="926"/>
                </a:cubicBezTo>
                <a:cubicBezTo>
                  <a:pt x="796" y="930"/>
                  <a:pt x="796" y="930"/>
                  <a:pt x="796" y="930"/>
                </a:cubicBezTo>
                <a:cubicBezTo>
                  <a:pt x="807" y="929"/>
                  <a:pt x="807" y="929"/>
                  <a:pt x="807" y="929"/>
                </a:cubicBezTo>
                <a:cubicBezTo>
                  <a:pt x="808" y="928"/>
                  <a:pt x="808" y="928"/>
                  <a:pt x="808" y="928"/>
                </a:cubicBezTo>
                <a:cubicBezTo>
                  <a:pt x="808" y="927"/>
                  <a:pt x="808" y="927"/>
                  <a:pt x="808" y="927"/>
                </a:cubicBezTo>
                <a:cubicBezTo>
                  <a:pt x="813" y="929"/>
                  <a:pt x="813" y="929"/>
                  <a:pt x="813" y="929"/>
                </a:cubicBezTo>
                <a:cubicBezTo>
                  <a:pt x="814" y="929"/>
                  <a:pt x="808" y="931"/>
                  <a:pt x="815" y="926"/>
                </a:cubicBezTo>
                <a:cubicBezTo>
                  <a:pt x="817" y="927"/>
                  <a:pt x="817" y="927"/>
                  <a:pt x="817" y="927"/>
                </a:cubicBezTo>
                <a:cubicBezTo>
                  <a:pt x="823" y="925"/>
                  <a:pt x="823" y="925"/>
                  <a:pt x="823" y="925"/>
                </a:cubicBezTo>
                <a:cubicBezTo>
                  <a:pt x="824" y="925"/>
                  <a:pt x="826" y="927"/>
                  <a:pt x="827" y="925"/>
                </a:cubicBezTo>
                <a:cubicBezTo>
                  <a:pt x="827" y="921"/>
                  <a:pt x="830" y="929"/>
                  <a:pt x="830" y="922"/>
                </a:cubicBezTo>
                <a:cubicBezTo>
                  <a:pt x="831" y="925"/>
                  <a:pt x="831" y="925"/>
                  <a:pt x="831" y="925"/>
                </a:cubicBezTo>
                <a:cubicBezTo>
                  <a:pt x="834" y="925"/>
                  <a:pt x="832" y="922"/>
                  <a:pt x="834" y="922"/>
                </a:cubicBezTo>
                <a:cubicBezTo>
                  <a:pt x="837" y="921"/>
                  <a:pt x="837" y="921"/>
                  <a:pt x="837" y="921"/>
                </a:cubicBezTo>
                <a:cubicBezTo>
                  <a:pt x="839" y="917"/>
                  <a:pt x="839" y="917"/>
                  <a:pt x="839" y="917"/>
                </a:cubicBezTo>
                <a:cubicBezTo>
                  <a:pt x="845" y="918"/>
                  <a:pt x="845" y="918"/>
                  <a:pt x="845" y="918"/>
                </a:cubicBezTo>
                <a:cubicBezTo>
                  <a:pt x="850" y="912"/>
                  <a:pt x="850" y="912"/>
                  <a:pt x="850" y="912"/>
                </a:cubicBezTo>
                <a:cubicBezTo>
                  <a:pt x="850" y="916"/>
                  <a:pt x="850" y="916"/>
                  <a:pt x="850" y="916"/>
                </a:cubicBezTo>
                <a:cubicBezTo>
                  <a:pt x="853" y="918"/>
                  <a:pt x="853" y="918"/>
                  <a:pt x="853" y="918"/>
                </a:cubicBezTo>
                <a:cubicBezTo>
                  <a:pt x="856" y="914"/>
                  <a:pt x="856" y="914"/>
                  <a:pt x="856" y="914"/>
                </a:cubicBezTo>
                <a:cubicBezTo>
                  <a:pt x="858" y="915"/>
                  <a:pt x="858" y="915"/>
                  <a:pt x="858" y="915"/>
                </a:cubicBezTo>
                <a:cubicBezTo>
                  <a:pt x="853" y="919"/>
                  <a:pt x="853" y="919"/>
                  <a:pt x="853" y="919"/>
                </a:cubicBezTo>
                <a:cubicBezTo>
                  <a:pt x="857" y="919"/>
                  <a:pt x="857" y="919"/>
                  <a:pt x="857" y="919"/>
                </a:cubicBezTo>
                <a:cubicBezTo>
                  <a:pt x="856" y="921"/>
                  <a:pt x="853" y="919"/>
                  <a:pt x="853" y="921"/>
                </a:cubicBezTo>
                <a:cubicBezTo>
                  <a:pt x="854" y="923"/>
                  <a:pt x="854" y="923"/>
                  <a:pt x="854" y="923"/>
                </a:cubicBezTo>
                <a:cubicBezTo>
                  <a:pt x="855" y="922"/>
                  <a:pt x="855" y="922"/>
                  <a:pt x="855" y="922"/>
                </a:cubicBezTo>
                <a:cubicBezTo>
                  <a:pt x="858" y="923"/>
                  <a:pt x="847" y="926"/>
                  <a:pt x="859" y="922"/>
                </a:cubicBezTo>
                <a:cubicBezTo>
                  <a:pt x="859" y="917"/>
                  <a:pt x="859" y="917"/>
                  <a:pt x="859" y="917"/>
                </a:cubicBezTo>
                <a:cubicBezTo>
                  <a:pt x="858" y="917"/>
                  <a:pt x="858" y="917"/>
                  <a:pt x="858" y="917"/>
                </a:cubicBezTo>
                <a:cubicBezTo>
                  <a:pt x="862" y="916"/>
                  <a:pt x="862" y="916"/>
                  <a:pt x="862" y="916"/>
                </a:cubicBezTo>
                <a:cubicBezTo>
                  <a:pt x="863" y="914"/>
                  <a:pt x="863" y="914"/>
                  <a:pt x="863" y="914"/>
                </a:cubicBezTo>
                <a:cubicBezTo>
                  <a:pt x="869" y="914"/>
                  <a:pt x="869" y="914"/>
                  <a:pt x="869" y="914"/>
                </a:cubicBezTo>
                <a:cubicBezTo>
                  <a:pt x="869" y="912"/>
                  <a:pt x="869" y="912"/>
                  <a:pt x="869" y="912"/>
                </a:cubicBezTo>
                <a:cubicBezTo>
                  <a:pt x="872" y="912"/>
                  <a:pt x="872" y="912"/>
                  <a:pt x="872" y="912"/>
                </a:cubicBezTo>
                <a:cubicBezTo>
                  <a:pt x="873" y="914"/>
                  <a:pt x="873" y="914"/>
                  <a:pt x="873" y="914"/>
                </a:cubicBezTo>
                <a:cubicBezTo>
                  <a:pt x="877" y="911"/>
                  <a:pt x="877" y="911"/>
                  <a:pt x="877" y="911"/>
                </a:cubicBezTo>
                <a:cubicBezTo>
                  <a:pt x="888" y="910"/>
                  <a:pt x="888" y="910"/>
                  <a:pt x="888" y="910"/>
                </a:cubicBezTo>
                <a:cubicBezTo>
                  <a:pt x="884" y="914"/>
                  <a:pt x="884" y="914"/>
                  <a:pt x="884" y="914"/>
                </a:cubicBezTo>
                <a:cubicBezTo>
                  <a:pt x="885" y="916"/>
                  <a:pt x="885" y="916"/>
                  <a:pt x="885" y="916"/>
                </a:cubicBezTo>
                <a:cubicBezTo>
                  <a:pt x="880" y="916"/>
                  <a:pt x="880" y="916"/>
                  <a:pt x="880" y="916"/>
                </a:cubicBezTo>
                <a:cubicBezTo>
                  <a:pt x="879" y="917"/>
                  <a:pt x="879" y="917"/>
                  <a:pt x="879" y="917"/>
                </a:cubicBezTo>
                <a:cubicBezTo>
                  <a:pt x="880" y="917"/>
                  <a:pt x="880" y="917"/>
                  <a:pt x="880" y="917"/>
                </a:cubicBezTo>
                <a:cubicBezTo>
                  <a:pt x="882" y="920"/>
                  <a:pt x="882" y="920"/>
                  <a:pt x="882" y="920"/>
                </a:cubicBezTo>
                <a:cubicBezTo>
                  <a:pt x="884" y="920"/>
                  <a:pt x="873" y="922"/>
                  <a:pt x="886" y="917"/>
                </a:cubicBezTo>
                <a:cubicBezTo>
                  <a:pt x="887" y="918"/>
                  <a:pt x="887" y="918"/>
                  <a:pt x="887" y="918"/>
                </a:cubicBezTo>
                <a:cubicBezTo>
                  <a:pt x="893" y="909"/>
                  <a:pt x="893" y="909"/>
                  <a:pt x="893" y="909"/>
                </a:cubicBezTo>
                <a:cubicBezTo>
                  <a:pt x="896" y="909"/>
                  <a:pt x="896" y="905"/>
                  <a:pt x="899" y="906"/>
                </a:cubicBezTo>
                <a:cubicBezTo>
                  <a:pt x="900" y="909"/>
                  <a:pt x="900" y="909"/>
                  <a:pt x="900" y="909"/>
                </a:cubicBezTo>
                <a:cubicBezTo>
                  <a:pt x="902" y="908"/>
                  <a:pt x="902" y="908"/>
                  <a:pt x="902" y="908"/>
                </a:cubicBezTo>
                <a:cubicBezTo>
                  <a:pt x="905" y="911"/>
                  <a:pt x="905" y="911"/>
                  <a:pt x="905" y="911"/>
                </a:cubicBezTo>
                <a:cubicBezTo>
                  <a:pt x="905" y="911"/>
                  <a:pt x="906" y="911"/>
                  <a:pt x="907" y="910"/>
                </a:cubicBezTo>
                <a:cubicBezTo>
                  <a:pt x="903" y="912"/>
                  <a:pt x="903" y="912"/>
                  <a:pt x="903" y="912"/>
                </a:cubicBezTo>
                <a:cubicBezTo>
                  <a:pt x="900" y="910"/>
                  <a:pt x="896" y="909"/>
                  <a:pt x="893" y="913"/>
                </a:cubicBezTo>
                <a:cubicBezTo>
                  <a:pt x="892" y="914"/>
                  <a:pt x="892" y="914"/>
                  <a:pt x="892" y="914"/>
                </a:cubicBezTo>
                <a:cubicBezTo>
                  <a:pt x="894" y="915"/>
                  <a:pt x="894" y="915"/>
                  <a:pt x="894" y="915"/>
                </a:cubicBezTo>
                <a:cubicBezTo>
                  <a:pt x="896" y="914"/>
                  <a:pt x="896" y="914"/>
                  <a:pt x="896" y="914"/>
                </a:cubicBezTo>
                <a:cubicBezTo>
                  <a:pt x="896" y="914"/>
                  <a:pt x="896" y="914"/>
                  <a:pt x="896" y="914"/>
                </a:cubicBezTo>
                <a:cubicBezTo>
                  <a:pt x="899" y="914"/>
                  <a:pt x="899" y="914"/>
                  <a:pt x="899" y="914"/>
                </a:cubicBezTo>
                <a:cubicBezTo>
                  <a:pt x="904" y="918"/>
                  <a:pt x="904" y="918"/>
                  <a:pt x="904" y="918"/>
                </a:cubicBezTo>
                <a:cubicBezTo>
                  <a:pt x="909" y="915"/>
                  <a:pt x="909" y="915"/>
                  <a:pt x="909" y="915"/>
                </a:cubicBezTo>
                <a:cubicBezTo>
                  <a:pt x="910" y="916"/>
                  <a:pt x="910" y="916"/>
                  <a:pt x="910" y="916"/>
                </a:cubicBezTo>
                <a:cubicBezTo>
                  <a:pt x="924" y="911"/>
                  <a:pt x="924" y="911"/>
                  <a:pt x="924" y="911"/>
                </a:cubicBezTo>
                <a:cubicBezTo>
                  <a:pt x="931" y="910"/>
                  <a:pt x="931" y="910"/>
                  <a:pt x="931" y="910"/>
                </a:cubicBezTo>
                <a:cubicBezTo>
                  <a:pt x="932" y="909"/>
                  <a:pt x="932" y="909"/>
                  <a:pt x="932" y="909"/>
                </a:cubicBezTo>
                <a:cubicBezTo>
                  <a:pt x="933" y="909"/>
                  <a:pt x="927" y="912"/>
                  <a:pt x="932" y="906"/>
                </a:cubicBezTo>
                <a:cubicBezTo>
                  <a:pt x="932" y="909"/>
                  <a:pt x="932" y="909"/>
                  <a:pt x="932" y="909"/>
                </a:cubicBezTo>
                <a:cubicBezTo>
                  <a:pt x="933" y="909"/>
                  <a:pt x="928" y="910"/>
                  <a:pt x="934" y="909"/>
                </a:cubicBezTo>
                <a:cubicBezTo>
                  <a:pt x="932" y="913"/>
                  <a:pt x="932" y="913"/>
                  <a:pt x="932" y="913"/>
                </a:cubicBezTo>
                <a:cubicBezTo>
                  <a:pt x="927" y="911"/>
                  <a:pt x="921" y="923"/>
                  <a:pt x="921" y="912"/>
                </a:cubicBezTo>
                <a:cubicBezTo>
                  <a:pt x="919" y="912"/>
                  <a:pt x="920" y="916"/>
                  <a:pt x="919" y="914"/>
                </a:cubicBezTo>
                <a:cubicBezTo>
                  <a:pt x="914" y="919"/>
                  <a:pt x="911" y="907"/>
                  <a:pt x="914" y="922"/>
                </a:cubicBezTo>
                <a:cubicBezTo>
                  <a:pt x="914" y="924"/>
                  <a:pt x="911" y="921"/>
                  <a:pt x="913" y="924"/>
                </a:cubicBezTo>
                <a:cubicBezTo>
                  <a:pt x="909" y="921"/>
                  <a:pt x="909" y="921"/>
                  <a:pt x="909" y="921"/>
                </a:cubicBezTo>
                <a:cubicBezTo>
                  <a:pt x="911" y="918"/>
                  <a:pt x="899" y="922"/>
                  <a:pt x="912" y="918"/>
                </a:cubicBezTo>
                <a:cubicBezTo>
                  <a:pt x="909" y="917"/>
                  <a:pt x="909" y="917"/>
                  <a:pt x="909" y="917"/>
                </a:cubicBezTo>
                <a:cubicBezTo>
                  <a:pt x="907" y="919"/>
                  <a:pt x="907" y="919"/>
                  <a:pt x="907" y="919"/>
                </a:cubicBezTo>
                <a:cubicBezTo>
                  <a:pt x="905" y="918"/>
                  <a:pt x="905" y="918"/>
                  <a:pt x="905" y="918"/>
                </a:cubicBezTo>
                <a:cubicBezTo>
                  <a:pt x="902" y="919"/>
                  <a:pt x="902" y="919"/>
                  <a:pt x="902" y="919"/>
                </a:cubicBezTo>
                <a:cubicBezTo>
                  <a:pt x="896" y="918"/>
                  <a:pt x="896" y="918"/>
                  <a:pt x="896" y="918"/>
                </a:cubicBezTo>
                <a:cubicBezTo>
                  <a:pt x="895" y="921"/>
                  <a:pt x="895" y="921"/>
                  <a:pt x="895" y="921"/>
                </a:cubicBezTo>
                <a:cubicBezTo>
                  <a:pt x="894" y="919"/>
                  <a:pt x="894" y="919"/>
                  <a:pt x="894" y="919"/>
                </a:cubicBezTo>
                <a:cubicBezTo>
                  <a:pt x="885" y="920"/>
                  <a:pt x="885" y="920"/>
                  <a:pt x="885" y="920"/>
                </a:cubicBezTo>
                <a:cubicBezTo>
                  <a:pt x="881" y="920"/>
                  <a:pt x="881" y="920"/>
                  <a:pt x="881" y="920"/>
                </a:cubicBezTo>
                <a:cubicBezTo>
                  <a:pt x="880" y="922"/>
                  <a:pt x="880" y="922"/>
                  <a:pt x="880" y="922"/>
                </a:cubicBezTo>
                <a:cubicBezTo>
                  <a:pt x="879" y="921"/>
                  <a:pt x="879" y="921"/>
                  <a:pt x="879" y="921"/>
                </a:cubicBezTo>
                <a:cubicBezTo>
                  <a:pt x="877" y="922"/>
                  <a:pt x="875" y="925"/>
                  <a:pt x="873" y="921"/>
                </a:cubicBezTo>
                <a:cubicBezTo>
                  <a:pt x="872" y="924"/>
                  <a:pt x="872" y="924"/>
                  <a:pt x="872" y="924"/>
                </a:cubicBezTo>
                <a:cubicBezTo>
                  <a:pt x="861" y="924"/>
                  <a:pt x="861" y="924"/>
                  <a:pt x="861" y="924"/>
                </a:cubicBezTo>
                <a:cubicBezTo>
                  <a:pt x="849" y="926"/>
                  <a:pt x="849" y="926"/>
                  <a:pt x="849" y="926"/>
                </a:cubicBezTo>
                <a:cubicBezTo>
                  <a:pt x="841" y="926"/>
                  <a:pt x="841" y="926"/>
                  <a:pt x="841" y="926"/>
                </a:cubicBezTo>
                <a:cubicBezTo>
                  <a:pt x="839" y="928"/>
                  <a:pt x="839" y="928"/>
                  <a:pt x="839" y="928"/>
                </a:cubicBezTo>
                <a:cubicBezTo>
                  <a:pt x="823" y="929"/>
                  <a:pt x="823" y="929"/>
                  <a:pt x="823" y="929"/>
                </a:cubicBezTo>
                <a:cubicBezTo>
                  <a:pt x="819" y="932"/>
                  <a:pt x="819" y="932"/>
                  <a:pt x="819" y="932"/>
                </a:cubicBezTo>
                <a:cubicBezTo>
                  <a:pt x="820" y="933"/>
                  <a:pt x="820" y="933"/>
                  <a:pt x="820" y="933"/>
                </a:cubicBezTo>
                <a:cubicBezTo>
                  <a:pt x="826" y="931"/>
                  <a:pt x="826" y="931"/>
                  <a:pt x="826" y="931"/>
                </a:cubicBezTo>
                <a:cubicBezTo>
                  <a:pt x="826" y="935"/>
                  <a:pt x="826" y="935"/>
                  <a:pt x="826" y="935"/>
                </a:cubicBezTo>
                <a:cubicBezTo>
                  <a:pt x="816" y="933"/>
                  <a:pt x="816" y="933"/>
                  <a:pt x="816" y="933"/>
                </a:cubicBezTo>
                <a:cubicBezTo>
                  <a:pt x="815" y="929"/>
                  <a:pt x="815" y="929"/>
                  <a:pt x="815" y="929"/>
                </a:cubicBezTo>
                <a:cubicBezTo>
                  <a:pt x="807" y="931"/>
                  <a:pt x="807" y="931"/>
                  <a:pt x="807" y="931"/>
                </a:cubicBezTo>
                <a:cubicBezTo>
                  <a:pt x="801" y="931"/>
                  <a:pt x="801" y="931"/>
                  <a:pt x="801" y="931"/>
                </a:cubicBezTo>
                <a:cubicBezTo>
                  <a:pt x="797" y="934"/>
                  <a:pt x="797" y="934"/>
                  <a:pt x="797" y="934"/>
                </a:cubicBezTo>
                <a:cubicBezTo>
                  <a:pt x="793" y="931"/>
                  <a:pt x="793" y="931"/>
                  <a:pt x="793" y="931"/>
                </a:cubicBezTo>
                <a:cubicBezTo>
                  <a:pt x="792" y="933"/>
                  <a:pt x="791" y="934"/>
                  <a:pt x="785" y="933"/>
                </a:cubicBezTo>
                <a:cubicBezTo>
                  <a:pt x="783" y="934"/>
                  <a:pt x="783" y="934"/>
                  <a:pt x="783" y="934"/>
                </a:cubicBezTo>
                <a:cubicBezTo>
                  <a:pt x="783" y="934"/>
                  <a:pt x="783" y="934"/>
                  <a:pt x="783" y="934"/>
                </a:cubicBezTo>
                <a:cubicBezTo>
                  <a:pt x="777" y="934"/>
                  <a:pt x="777" y="934"/>
                  <a:pt x="777" y="934"/>
                </a:cubicBezTo>
                <a:cubicBezTo>
                  <a:pt x="776" y="935"/>
                  <a:pt x="776" y="935"/>
                  <a:pt x="776" y="935"/>
                </a:cubicBezTo>
                <a:cubicBezTo>
                  <a:pt x="774" y="935"/>
                  <a:pt x="774" y="935"/>
                  <a:pt x="774" y="935"/>
                </a:cubicBezTo>
                <a:cubicBezTo>
                  <a:pt x="774" y="933"/>
                  <a:pt x="774" y="933"/>
                  <a:pt x="774" y="933"/>
                </a:cubicBezTo>
                <a:cubicBezTo>
                  <a:pt x="769" y="937"/>
                  <a:pt x="769" y="937"/>
                  <a:pt x="769" y="937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2" y="935"/>
                  <a:pt x="762" y="935"/>
                  <a:pt x="762" y="935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9"/>
                  <a:pt x="757" y="939"/>
                  <a:pt x="757" y="939"/>
                </a:cubicBezTo>
                <a:cubicBezTo>
                  <a:pt x="755" y="938"/>
                  <a:pt x="755" y="938"/>
                  <a:pt x="755" y="938"/>
                </a:cubicBezTo>
                <a:cubicBezTo>
                  <a:pt x="753" y="938"/>
                  <a:pt x="753" y="938"/>
                  <a:pt x="753" y="938"/>
                </a:cubicBezTo>
                <a:cubicBezTo>
                  <a:pt x="752" y="939"/>
                  <a:pt x="752" y="939"/>
                  <a:pt x="752" y="939"/>
                </a:cubicBezTo>
                <a:cubicBezTo>
                  <a:pt x="750" y="938"/>
                  <a:pt x="750" y="938"/>
                  <a:pt x="750" y="938"/>
                </a:cubicBezTo>
                <a:cubicBezTo>
                  <a:pt x="740" y="940"/>
                  <a:pt x="740" y="940"/>
                  <a:pt x="740" y="940"/>
                </a:cubicBezTo>
                <a:cubicBezTo>
                  <a:pt x="736" y="941"/>
                  <a:pt x="736" y="941"/>
                  <a:pt x="736" y="941"/>
                </a:cubicBezTo>
                <a:cubicBezTo>
                  <a:pt x="729" y="940"/>
                  <a:pt x="729" y="940"/>
                  <a:pt x="729" y="940"/>
                </a:cubicBezTo>
                <a:cubicBezTo>
                  <a:pt x="729" y="941"/>
                  <a:pt x="727" y="937"/>
                  <a:pt x="729" y="942"/>
                </a:cubicBezTo>
                <a:cubicBezTo>
                  <a:pt x="728" y="942"/>
                  <a:pt x="728" y="942"/>
                  <a:pt x="728" y="942"/>
                </a:cubicBezTo>
                <a:cubicBezTo>
                  <a:pt x="728" y="941"/>
                  <a:pt x="728" y="941"/>
                  <a:pt x="728" y="941"/>
                </a:cubicBezTo>
                <a:cubicBezTo>
                  <a:pt x="727" y="940"/>
                  <a:pt x="727" y="940"/>
                  <a:pt x="727" y="940"/>
                </a:cubicBezTo>
                <a:cubicBezTo>
                  <a:pt x="722" y="942"/>
                  <a:pt x="722" y="942"/>
                  <a:pt x="722" y="942"/>
                </a:cubicBezTo>
                <a:cubicBezTo>
                  <a:pt x="721" y="941"/>
                  <a:pt x="731" y="942"/>
                  <a:pt x="720" y="940"/>
                </a:cubicBezTo>
                <a:cubicBezTo>
                  <a:pt x="719" y="945"/>
                  <a:pt x="719" y="945"/>
                  <a:pt x="719" y="945"/>
                </a:cubicBezTo>
                <a:cubicBezTo>
                  <a:pt x="716" y="946"/>
                  <a:pt x="716" y="946"/>
                  <a:pt x="716" y="946"/>
                </a:cubicBezTo>
                <a:cubicBezTo>
                  <a:pt x="704" y="943"/>
                  <a:pt x="704" y="943"/>
                  <a:pt x="704" y="943"/>
                </a:cubicBezTo>
                <a:cubicBezTo>
                  <a:pt x="704" y="944"/>
                  <a:pt x="704" y="944"/>
                  <a:pt x="704" y="944"/>
                </a:cubicBezTo>
                <a:cubicBezTo>
                  <a:pt x="706" y="945"/>
                  <a:pt x="706" y="945"/>
                  <a:pt x="706" y="945"/>
                </a:cubicBezTo>
                <a:cubicBezTo>
                  <a:pt x="698" y="948"/>
                  <a:pt x="698" y="948"/>
                  <a:pt x="698" y="948"/>
                </a:cubicBezTo>
                <a:cubicBezTo>
                  <a:pt x="696" y="947"/>
                  <a:pt x="696" y="947"/>
                  <a:pt x="696" y="947"/>
                </a:cubicBezTo>
                <a:cubicBezTo>
                  <a:pt x="694" y="948"/>
                  <a:pt x="694" y="948"/>
                  <a:pt x="694" y="948"/>
                </a:cubicBezTo>
                <a:cubicBezTo>
                  <a:pt x="690" y="946"/>
                  <a:pt x="690" y="946"/>
                  <a:pt x="690" y="946"/>
                </a:cubicBezTo>
                <a:cubicBezTo>
                  <a:pt x="684" y="949"/>
                  <a:pt x="684" y="949"/>
                  <a:pt x="684" y="949"/>
                </a:cubicBezTo>
                <a:cubicBezTo>
                  <a:pt x="679" y="948"/>
                  <a:pt x="679" y="948"/>
                  <a:pt x="679" y="948"/>
                </a:cubicBezTo>
                <a:cubicBezTo>
                  <a:pt x="677" y="948"/>
                  <a:pt x="687" y="940"/>
                  <a:pt x="676" y="950"/>
                </a:cubicBezTo>
                <a:cubicBezTo>
                  <a:pt x="670" y="951"/>
                  <a:pt x="670" y="951"/>
                  <a:pt x="670" y="951"/>
                </a:cubicBezTo>
                <a:cubicBezTo>
                  <a:pt x="666" y="952"/>
                  <a:pt x="666" y="952"/>
                  <a:pt x="666" y="952"/>
                </a:cubicBezTo>
                <a:cubicBezTo>
                  <a:pt x="668" y="950"/>
                  <a:pt x="668" y="950"/>
                  <a:pt x="668" y="950"/>
                </a:cubicBezTo>
                <a:cubicBezTo>
                  <a:pt x="664" y="949"/>
                  <a:pt x="664" y="949"/>
                  <a:pt x="664" y="949"/>
                </a:cubicBezTo>
                <a:cubicBezTo>
                  <a:pt x="663" y="948"/>
                  <a:pt x="669" y="957"/>
                  <a:pt x="658" y="951"/>
                </a:cubicBezTo>
                <a:cubicBezTo>
                  <a:pt x="653" y="953"/>
                  <a:pt x="653" y="953"/>
                  <a:pt x="653" y="953"/>
                </a:cubicBezTo>
                <a:cubicBezTo>
                  <a:pt x="651" y="953"/>
                  <a:pt x="651" y="953"/>
                  <a:pt x="651" y="953"/>
                </a:cubicBezTo>
                <a:cubicBezTo>
                  <a:pt x="652" y="953"/>
                  <a:pt x="653" y="952"/>
                  <a:pt x="652" y="951"/>
                </a:cubicBezTo>
                <a:cubicBezTo>
                  <a:pt x="640" y="955"/>
                  <a:pt x="640" y="955"/>
                  <a:pt x="640" y="955"/>
                </a:cubicBezTo>
                <a:cubicBezTo>
                  <a:pt x="633" y="956"/>
                  <a:pt x="633" y="956"/>
                  <a:pt x="633" y="956"/>
                </a:cubicBezTo>
                <a:cubicBezTo>
                  <a:pt x="632" y="955"/>
                  <a:pt x="632" y="955"/>
                  <a:pt x="632" y="955"/>
                </a:cubicBezTo>
                <a:cubicBezTo>
                  <a:pt x="627" y="957"/>
                  <a:pt x="627" y="957"/>
                  <a:pt x="627" y="957"/>
                </a:cubicBezTo>
                <a:cubicBezTo>
                  <a:pt x="623" y="956"/>
                  <a:pt x="623" y="956"/>
                  <a:pt x="623" y="956"/>
                </a:cubicBezTo>
                <a:cubicBezTo>
                  <a:pt x="621" y="958"/>
                  <a:pt x="621" y="958"/>
                  <a:pt x="621" y="958"/>
                </a:cubicBezTo>
                <a:cubicBezTo>
                  <a:pt x="621" y="957"/>
                  <a:pt x="628" y="958"/>
                  <a:pt x="619" y="957"/>
                </a:cubicBezTo>
                <a:cubicBezTo>
                  <a:pt x="619" y="956"/>
                  <a:pt x="619" y="956"/>
                  <a:pt x="619" y="956"/>
                </a:cubicBezTo>
                <a:cubicBezTo>
                  <a:pt x="615" y="958"/>
                  <a:pt x="615" y="958"/>
                  <a:pt x="615" y="958"/>
                </a:cubicBezTo>
                <a:cubicBezTo>
                  <a:pt x="615" y="958"/>
                  <a:pt x="616" y="959"/>
                  <a:pt x="615" y="957"/>
                </a:cubicBezTo>
                <a:cubicBezTo>
                  <a:pt x="614" y="959"/>
                  <a:pt x="628" y="955"/>
                  <a:pt x="609" y="957"/>
                </a:cubicBezTo>
                <a:cubicBezTo>
                  <a:pt x="611" y="958"/>
                  <a:pt x="611" y="958"/>
                  <a:pt x="611" y="958"/>
                </a:cubicBezTo>
                <a:cubicBezTo>
                  <a:pt x="610" y="960"/>
                  <a:pt x="610" y="960"/>
                  <a:pt x="610" y="960"/>
                </a:cubicBezTo>
                <a:cubicBezTo>
                  <a:pt x="608" y="959"/>
                  <a:pt x="608" y="959"/>
                  <a:pt x="608" y="959"/>
                </a:cubicBezTo>
                <a:cubicBezTo>
                  <a:pt x="604" y="960"/>
                  <a:pt x="604" y="960"/>
                  <a:pt x="604" y="960"/>
                </a:cubicBezTo>
                <a:cubicBezTo>
                  <a:pt x="607" y="960"/>
                  <a:pt x="601" y="959"/>
                  <a:pt x="607" y="958"/>
                </a:cubicBezTo>
                <a:cubicBezTo>
                  <a:pt x="604" y="957"/>
                  <a:pt x="604" y="957"/>
                  <a:pt x="604" y="957"/>
                </a:cubicBezTo>
                <a:cubicBezTo>
                  <a:pt x="599" y="959"/>
                  <a:pt x="599" y="959"/>
                  <a:pt x="599" y="959"/>
                </a:cubicBezTo>
                <a:cubicBezTo>
                  <a:pt x="600" y="959"/>
                  <a:pt x="598" y="956"/>
                  <a:pt x="600" y="959"/>
                </a:cubicBezTo>
                <a:cubicBezTo>
                  <a:pt x="599" y="961"/>
                  <a:pt x="599" y="961"/>
                  <a:pt x="599" y="961"/>
                </a:cubicBezTo>
                <a:cubicBezTo>
                  <a:pt x="591" y="961"/>
                  <a:pt x="591" y="961"/>
                  <a:pt x="591" y="961"/>
                </a:cubicBezTo>
                <a:cubicBezTo>
                  <a:pt x="591" y="960"/>
                  <a:pt x="590" y="963"/>
                  <a:pt x="590" y="959"/>
                </a:cubicBezTo>
                <a:cubicBezTo>
                  <a:pt x="586" y="962"/>
                  <a:pt x="597" y="952"/>
                  <a:pt x="585" y="963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90" y="965"/>
                  <a:pt x="590" y="965"/>
                  <a:pt x="590" y="965"/>
                </a:cubicBezTo>
                <a:cubicBezTo>
                  <a:pt x="591" y="963"/>
                  <a:pt x="591" y="963"/>
                  <a:pt x="591" y="963"/>
                </a:cubicBezTo>
                <a:cubicBezTo>
                  <a:pt x="593" y="967"/>
                  <a:pt x="593" y="967"/>
                  <a:pt x="593" y="967"/>
                </a:cubicBezTo>
                <a:cubicBezTo>
                  <a:pt x="593" y="966"/>
                  <a:pt x="593" y="966"/>
                  <a:pt x="594" y="966"/>
                </a:cubicBezTo>
                <a:cubicBezTo>
                  <a:pt x="594" y="967"/>
                  <a:pt x="594" y="967"/>
                  <a:pt x="594" y="967"/>
                </a:cubicBezTo>
                <a:cubicBezTo>
                  <a:pt x="591" y="967"/>
                  <a:pt x="591" y="967"/>
                  <a:pt x="591" y="967"/>
                </a:cubicBezTo>
                <a:cubicBezTo>
                  <a:pt x="591" y="967"/>
                  <a:pt x="591" y="967"/>
                  <a:pt x="591" y="967"/>
                </a:cubicBezTo>
                <a:cubicBezTo>
                  <a:pt x="590" y="966"/>
                  <a:pt x="590" y="966"/>
                  <a:pt x="590" y="966"/>
                </a:cubicBezTo>
                <a:cubicBezTo>
                  <a:pt x="587" y="967"/>
                  <a:pt x="587" y="967"/>
                  <a:pt x="587" y="967"/>
                </a:cubicBezTo>
                <a:cubicBezTo>
                  <a:pt x="590" y="969"/>
                  <a:pt x="590" y="969"/>
                  <a:pt x="590" y="969"/>
                </a:cubicBezTo>
                <a:cubicBezTo>
                  <a:pt x="589" y="970"/>
                  <a:pt x="589" y="970"/>
                  <a:pt x="589" y="970"/>
                </a:cubicBezTo>
                <a:cubicBezTo>
                  <a:pt x="584" y="969"/>
                  <a:pt x="584" y="969"/>
                  <a:pt x="584" y="969"/>
                </a:cubicBezTo>
                <a:cubicBezTo>
                  <a:pt x="586" y="967"/>
                  <a:pt x="586" y="967"/>
                  <a:pt x="586" y="967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83" y="960"/>
                  <a:pt x="583" y="960"/>
                  <a:pt x="583" y="960"/>
                </a:cubicBezTo>
                <a:cubicBezTo>
                  <a:pt x="566" y="963"/>
                  <a:pt x="566" y="963"/>
                  <a:pt x="566" y="963"/>
                </a:cubicBezTo>
                <a:cubicBezTo>
                  <a:pt x="565" y="965"/>
                  <a:pt x="565" y="965"/>
                  <a:pt x="565" y="965"/>
                </a:cubicBezTo>
                <a:cubicBezTo>
                  <a:pt x="563" y="965"/>
                  <a:pt x="576" y="963"/>
                  <a:pt x="559" y="965"/>
                </a:cubicBezTo>
                <a:cubicBezTo>
                  <a:pt x="564" y="967"/>
                  <a:pt x="564" y="967"/>
                  <a:pt x="564" y="967"/>
                </a:cubicBezTo>
                <a:cubicBezTo>
                  <a:pt x="560" y="967"/>
                  <a:pt x="560" y="967"/>
                  <a:pt x="560" y="967"/>
                </a:cubicBezTo>
                <a:cubicBezTo>
                  <a:pt x="556" y="968"/>
                  <a:pt x="556" y="968"/>
                  <a:pt x="556" y="968"/>
                </a:cubicBezTo>
                <a:cubicBezTo>
                  <a:pt x="553" y="965"/>
                  <a:pt x="553" y="965"/>
                  <a:pt x="553" y="965"/>
                </a:cubicBezTo>
                <a:cubicBezTo>
                  <a:pt x="554" y="962"/>
                  <a:pt x="554" y="962"/>
                  <a:pt x="554" y="962"/>
                </a:cubicBezTo>
                <a:cubicBezTo>
                  <a:pt x="550" y="962"/>
                  <a:pt x="550" y="962"/>
                  <a:pt x="550" y="962"/>
                </a:cubicBezTo>
                <a:cubicBezTo>
                  <a:pt x="550" y="963"/>
                  <a:pt x="550" y="963"/>
                  <a:pt x="550" y="963"/>
                </a:cubicBezTo>
                <a:cubicBezTo>
                  <a:pt x="552" y="965"/>
                  <a:pt x="552" y="965"/>
                  <a:pt x="552" y="965"/>
                </a:cubicBezTo>
                <a:cubicBezTo>
                  <a:pt x="545" y="967"/>
                  <a:pt x="545" y="967"/>
                  <a:pt x="545" y="967"/>
                </a:cubicBezTo>
                <a:cubicBezTo>
                  <a:pt x="545" y="967"/>
                  <a:pt x="542" y="968"/>
                  <a:pt x="547" y="967"/>
                </a:cubicBezTo>
                <a:cubicBezTo>
                  <a:pt x="546" y="968"/>
                  <a:pt x="549" y="968"/>
                  <a:pt x="545" y="969"/>
                </a:cubicBezTo>
                <a:cubicBezTo>
                  <a:pt x="545" y="967"/>
                  <a:pt x="545" y="967"/>
                  <a:pt x="545" y="967"/>
                </a:cubicBezTo>
                <a:cubicBezTo>
                  <a:pt x="544" y="967"/>
                  <a:pt x="543" y="966"/>
                  <a:pt x="542" y="969"/>
                </a:cubicBezTo>
                <a:cubicBezTo>
                  <a:pt x="543" y="970"/>
                  <a:pt x="543" y="970"/>
                  <a:pt x="543" y="970"/>
                </a:cubicBezTo>
                <a:cubicBezTo>
                  <a:pt x="546" y="970"/>
                  <a:pt x="546" y="970"/>
                  <a:pt x="546" y="970"/>
                </a:cubicBezTo>
                <a:cubicBezTo>
                  <a:pt x="543" y="972"/>
                  <a:pt x="543" y="972"/>
                  <a:pt x="543" y="972"/>
                </a:cubicBezTo>
                <a:cubicBezTo>
                  <a:pt x="536" y="970"/>
                  <a:pt x="536" y="970"/>
                  <a:pt x="536" y="970"/>
                </a:cubicBezTo>
                <a:cubicBezTo>
                  <a:pt x="535" y="972"/>
                  <a:pt x="535" y="972"/>
                  <a:pt x="535" y="972"/>
                </a:cubicBezTo>
                <a:cubicBezTo>
                  <a:pt x="533" y="972"/>
                  <a:pt x="531" y="976"/>
                  <a:pt x="529" y="972"/>
                </a:cubicBezTo>
                <a:cubicBezTo>
                  <a:pt x="527" y="974"/>
                  <a:pt x="527" y="974"/>
                  <a:pt x="527" y="974"/>
                </a:cubicBezTo>
                <a:cubicBezTo>
                  <a:pt x="529" y="976"/>
                  <a:pt x="529" y="976"/>
                  <a:pt x="529" y="976"/>
                </a:cubicBezTo>
                <a:cubicBezTo>
                  <a:pt x="523" y="974"/>
                  <a:pt x="523" y="974"/>
                  <a:pt x="523" y="974"/>
                </a:cubicBezTo>
                <a:cubicBezTo>
                  <a:pt x="522" y="974"/>
                  <a:pt x="520" y="973"/>
                  <a:pt x="519" y="975"/>
                </a:cubicBezTo>
                <a:cubicBezTo>
                  <a:pt x="520" y="977"/>
                  <a:pt x="520" y="977"/>
                  <a:pt x="520" y="977"/>
                </a:cubicBezTo>
                <a:cubicBezTo>
                  <a:pt x="516" y="974"/>
                  <a:pt x="516" y="974"/>
                  <a:pt x="516" y="974"/>
                </a:cubicBezTo>
                <a:cubicBezTo>
                  <a:pt x="511" y="977"/>
                  <a:pt x="511" y="977"/>
                  <a:pt x="511" y="977"/>
                </a:cubicBezTo>
                <a:cubicBezTo>
                  <a:pt x="511" y="974"/>
                  <a:pt x="511" y="974"/>
                  <a:pt x="511" y="974"/>
                </a:cubicBezTo>
                <a:cubicBezTo>
                  <a:pt x="508" y="975"/>
                  <a:pt x="508" y="975"/>
                  <a:pt x="508" y="975"/>
                </a:cubicBezTo>
                <a:cubicBezTo>
                  <a:pt x="508" y="975"/>
                  <a:pt x="509" y="975"/>
                  <a:pt x="508" y="974"/>
                </a:cubicBezTo>
                <a:cubicBezTo>
                  <a:pt x="508" y="973"/>
                  <a:pt x="508" y="973"/>
                  <a:pt x="508" y="973"/>
                </a:cubicBezTo>
                <a:cubicBezTo>
                  <a:pt x="503" y="977"/>
                  <a:pt x="503" y="977"/>
                  <a:pt x="503" y="977"/>
                </a:cubicBezTo>
                <a:cubicBezTo>
                  <a:pt x="498" y="977"/>
                  <a:pt x="498" y="977"/>
                  <a:pt x="498" y="977"/>
                </a:cubicBezTo>
                <a:cubicBezTo>
                  <a:pt x="499" y="979"/>
                  <a:pt x="499" y="979"/>
                  <a:pt x="499" y="979"/>
                </a:cubicBezTo>
                <a:cubicBezTo>
                  <a:pt x="498" y="979"/>
                  <a:pt x="498" y="979"/>
                  <a:pt x="498" y="979"/>
                </a:cubicBezTo>
                <a:cubicBezTo>
                  <a:pt x="499" y="982"/>
                  <a:pt x="499" y="982"/>
                  <a:pt x="499" y="982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74" y="984"/>
                  <a:pt x="474" y="984"/>
                  <a:pt x="474" y="984"/>
                </a:cubicBezTo>
                <a:cubicBezTo>
                  <a:pt x="473" y="983"/>
                  <a:pt x="473" y="983"/>
                  <a:pt x="473" y="983"/>
                </a:cubicBezTo>
                <a:cubicBezTo>
                  <a:pt x="486" y="980"/>
                  <a:pt x="486" y="980"/>
                  <a:pt x="486" y="980"/>
                </a:cubicBezTo>
                <a:cubicBezTo>
                  <a:pt x="489" y="979"/>
                  <a:pt x="489" y="979"/>
                  <a:pt x="489" y="979"/>
                </a:cubicBezTo>
                <a:cubicBezTo>
                  <a:pt x="490" y="978"/>
                  <a:pt x="490" y="978"/>
                  <a:pt x="490" y="978"/>
                </a:cubicBezTo>
                <a:cubicBezTo>
                  <a:pt x="485" y="978"/>
                  <a:pt x="485" y="978"/>
                  <a:pt x="485" y="978"/>
                </a:cubicBezTo>
                <a:cubicBezTo>
                  <a:pt x="484" y="976"/>
                  <a:pt x="484" y="976"/>
                  <a:pt x="484" y="976"/>
                </a:cubicBezTo>
                <a:cubicBezTo>
                  <a:pt x="477" y="978"/>
                  <a:pt x="477" y="978"/>
                  <a:pt x="477" y="978"/>
                </a:cubicBezTo>
                <a:cubicBezTo>
                  <a:pt x="475" y="978"/>
                  <a:pt x="475" y="978"/>
                  <a:pt x="475" y="978"/>
                </a:cubicBezTo>
                <a:cubicBezTo>
                  <a:pt x="470" y="981"/>
                  <a:pt x="470" y="981"/>
                  <a:pt x="470" y="981"/>
                </a:cubicBezTo>
                <a:cubicBezTo>
                  <a:pt x="469" y="980"/>
                  <a:pt x="469" y="980"/>
                  <a:pt x="469" y="980"/>
                </a:cubicBezTo>
                <a:cubicBezTo>
                  <a:pt x="465" y="981"/>
                  <a:pt x="465" y="981"/>
                  <a:pt x="465" y="981"/>
                </a:cubicBezTo>
                <a:cubicBezTo>
                  <a:pt x="465" y="981"/>
                  <a:pt x="469" y="978"/>
                  <a:pt x="463" y="980"/>
                </a:cubicBezTo>
                <a:cubicBezTo>
                  <a:pt x="466" y="975"/>
                  <a:pt x="466" y="975"/>
                  <a:pt x="466" y="975"/>
                </a:cubicBezTo>
                <a:cubicBezTo>
                  <a:pt x="462" y="976"/>
                  <a:pt x="462" y="976"/>
                  <a:pt x="462" y="976"/>
                </a:cubicBezTo>
                <a:cubicBezTo>
                  <a:pt x="460" y="981"/>
                  <a:pt x="460" y="981"/>
                  <a:pt x="460" y="981"/>
                </a:cubicBezTo>
                <a:cubicBezTo>
                  <a:pt x="453" y="978"/>
                  <a:pt x="473" y="980"/>
                  <a:pt x="453" y="981"/>
                </a:cubicBezTo>
                <a:cubicBezTo>
                  <a:pt x="448" y="979"/>
                  <a:pt x="448" y="979"/>
                  <a:pt x="448" y="979"/>
                </a:cubicBezTo>
                <a:cubicBezTo>
                  <a:pt x="447" y="977"/>
                  <a:pt x="447" y="977"/>
                  <a:pt x="447" y="977"/>
                </a:cubicBezTo>
                <a:cubicBezTo>
                  <a:pt x="438" y="978"/>
                  <a:pt x="438" y="978"/>
                  <a:pt x="438" y="978"/>
                </a:cubicBezTo>
                <a:cubicBezTo>
                  <a:pt x="440" y="979"/>
                  <a:pt x="440" y="979"/>
                  <a:pt x="440" y="979"/>
                </a:cubicBezTo>
                <a:cubicBezTo>
                  <a:pt x="447" y="979"/>
                  <a:pt x="447" y="979"/>
                  <a:pt x="447" y="979"/>
                </a:cubicBezTo>
                <a:cubicBezTo>
                  <a:pt x="443" y="983"/>
                  <a:pt x="443" y="983"/>
                  <a:pt x="443" y="983"/>
                </a:cubicBezTo>
                <a:cubicBezTo>
                  <a:pt x="436" y="984"/>
                  <a:pt x="436" y="984"/>
                  <a:pt x="436" y="984"/>
                </a:cubicBezTo>
                <a:cubicBezTo>
                  <a:pt x="437" y="983"/>
                  <a:pt x="437" y="983"/>
                  <a:pt x="437" y="983"/>
                </a:cubicBezTo>
                <a:cubicBezTo>
                  <a:pt x="434" y="982"/>
                  <a:pt x="434" y="982"/>
                  <a:pt x="434" y="982"/>
                </a:cubicBezTo>
                <a:cubicBezTo>
                  <a:pt x="428" y="983"/>
                  <a:pt x="428" y="983"/>
                  <a:pt x="428" y="983"/>
                </a:cubicBezTo>
                <a:cubicBezTo>
                  <a:pt x="420" y="983"/>
                  <a:pt x="420" y="983"/>
                  <a:pt x="420" y="983"/>
                </a:cubicBezTo>
                <a:cubicBezTo>
                  <a:pt x="412" y="982"/>
                  <a:pt x="412" y="982"/>
                  <a:pt x="412" y="982"/>
                </a:cubicBezTo>
                <a:cubicBezTo>
                  <a:pt x="402" y="984"/>
                  <a:pt x="402" y="984"/>
                  <a:pt x="402" y="984"/>
                </a:cubicBezTo>
                <a:cubicBezTo>
                  <a:pt x="399" y="983"/>
                  <a:pt x="399" y="983"/>
                  <a:pt x="399" y="983"/>
                </a:cubicBezTo>
                <a:cubicBezTo>
                  <a:pt x="397" y="984"/>
                  <a:pt x="397" y="984"/>
                  <a:pt x="397" y="984"/>
                </a:cubicBezTo>
                <a:cubicBezTo>
                  <a:pt x="389" y="984"/>
                  <a:pt x="389" y="984"/>
                  <a:pt x="389" y="984"/>
                </a:cubicBezTo>
                <a:cubicBezTo>
                  <a:pt x="391" y="985"/>
                  <a:pt x="393" y="984"/>
                  <a:pt x="394" y="983"/>
                </a:cubicBezTo>
                <a:cubicBezTo>
                  <a:pt x="392" y="982"/>
                  <a:pt x="400" y="981"/>
                  <a:pt x="391" y="981"/>
                </a:cubicBezTo>
                <a:cubicBezTo>
                  <a:pt x="391" y="982"/>
                  <a:pt x="391" y="982"/>
                  <a:pt x="391" y="982"/>
                </a:cubicBezTo>
                <a:cubicBezTo>
                  <a:pt x="390" y="981"/>
                  <a:pt x="398" y="978"/>
                  <a:pt x="384" y="982"/>
                </a:cubicBezTo>
                <a:cubicBezTo>
                  <a:pt x="379" y="981"/>
                  <a:pt x="379" y="981"/>
                  <a:pt x="379" y="981"/>
                </a:cubicBezTo>
                <a:cubicBezTo>
                  <a:pt x="378" y="981"/>
                  <a:pt x="383" y="979"/>
                  <a:pt x="377" y="982"/>
                </a:cubicBezTo>
                <a:cubicBezTo>
                  <a:pt x="379" y="985"/>
                  <a:pt x="379" y="985"/>
                  <a:pt x="379" y="985"/>
                </a:cubicBezTo>
                <a:cubicBezTo>
                  <a:pt x="377" y="986"/>
                  <a:pt x="377" y="986"/>
                  <a:pt x="377" y="986"/>
                </a:cubicBezTo>
                <a:cubicBezTo>
                  <a:pt x="375" y="986"/>
                  <a:pt x="375" y="986"/>
                  <a:pt x="375" y="986"/>
                </a:cubicBezTo>
                <a:cubicBezTo>
                  <a:pt x="374" y="984"/>
                  <a:pt x="374" y="984"/>
                  <a:pt x="374" y="984"/>
                </a:cubicBezTo>
                <a:cubicBezTo>
                  <a:pt x="376" y="981"/>
                  <a:pt x="385" y="985"/>
                  <a:pt x="367" y="987"/>
                </a:cubicBezTo>
                <a:cubicBezTo>
                  <a:pt x="364" y="988"/>
                  <a:pt x="364" y="988"/>
                  <a:pt x="364" y="988"/>
                </a:cubicBezTo>
                <a:cubicBezTo>
                  <a:pt x="361" y="988"/>
                  <a:pt x="361" y="988"/>
                  <a:pt x="361" y="988"/>
                </a:cubicBezTo>
                <a:cubicBezTo>
                  <a:pt x="363" y="987"/>
                  <a:pt x="363" y="987"/>
                  <a:pt x="363" y="987"/>
                </a:cubicBezTo>
                <a:cubicBezTo>
                  <a:pt x="356" y="984"/>
                  <a:pt x="356" y="984"/>
                  <a:pt x="356" y="984"/>
                </a:cubicBezTo>
                <a:cubicBezTo>
                  <a:pt x="353" y="984"/>
                  <a:pt x="353" y="984"/>
                  <a:pt x="353" y="984"/>
                </a:cubicBezTo>
                <a:cubicBezTo>
                  <a:pt x="353" y="983"/>
                  <a:pt x="353" y="983"/>
                  <a:pt x="353" y="983"/>
                </a:cubicBezTo>
                <a:cubicBezTo>
                  <a:pt x="355" y="982"/>
                  <a:pt x="355" y="982"/>
                  <a:pt x="355" y="982"/>
                </a:cubicBezTo>
                <a:cubicBezTo>
                  <a:pt x="352" y="981"/>
                  <a:pt x="352" y="981"/>
                  <a:pt x="352" y="981"/>
                </a:cubicBezTo>
                <a:cubicBezTo>
                  <a:pt x="351" y="984"/>
                  <a:pt x="351" y="984"/>
                  <a:pt x="351" y="984"/>
                </a:cubicBezTo>
                <a:cubicBezTo>
                  <a:pt x="350" y="984"/>
                  <a:pt x="353" y="983"/>
                  <a:pt x="349" y="983"/>
                </a:cubicBezTo>
                <a:cubicBezTo>
                  <a:pt x="350" y="982"/>
                  <a:pt x="350" y="982"/>
                  <a:pt x="350" y="982"/>
                </a:cubicBezTo>
                <a:cubicBezTo>
                  <a:pt x="350" y="981"/>
                  <a:pt x="350" y="981"/>
                  <a:pt x="350" y="981"/>
                </a:cubicBezTo>
                <a:cubicBezTo>
                  <a:pt x="346" y="983"/>
                  <a:pt x="346" y="983"/>
                  <a:pt x="346" y="983"/>
                </a:cubicBezTo>
                <a:cubicBezTo>
                  <a:pt x="347" y="981"/>
                  <a:pt x="347" y="981"/>
                  <a:pt x="347" y="981"/>
                </a:cubicBezTo>
                <a:cubicBezTo>
                  <a:pt x="342" y="982"/>
                  <a:pt x="342" y="982"/>
                  <a:pt x="342" y="982"/>
                </a:cubicBezTo>
                <a:cubicBezTo>
                  <a:pt x="341" y="984"/>
                  <a:pt x="341" y="984"/>
                  <a:pt x="341" y="984"/>
                </a:cubicBezTo>
                <a:cubicBezTo>
                  <a:pt x="338" y="983"/>
                  <a:pt x="346" y="980"/>
                  <a:pt x="339" y="982"/>
                </a:cubicBezTo>
                <a:cubicBezTo>
                  <a:pt x="337" y="985"/>
                  <a:pt x="337" y="985"/>
                  <a:pt x="337" y="985"/>
                </a:cubicBezTo>
                <a:cubicBezTo>
                  <a:pt x="337" y="984"/>
                  <a:pt x="337" y="984"/>
                  <a:pt x="337" y="984"/>
                </a:cubicBezTo>
                <a:cubicBezTo>
                  <a:pt x="335" y="986"/>
                  <a:pt x="335" y="986"/>
                  <a:pt x="335" y="986"/>
                </a:cubicBezTo>
                <a:cubicBezTo>
                  <a:pt x="337" y="983"/>
                  <a:pt x="337" y="983"/>
                  <a:pt x="337" y="983"/>
                </a:cubicBezTo>
                <a:cubicBezTo>
                  <a:pt x="334" y="980"/>
                  <a:pt x="334" y="980"/>
                  <a:pt x="334" y="980"/>
                </a:cubicBezTo>
                <a:cubicBezTo>
                  <a:pt x="331" y="982"/>
                  <a:pt x="331" y="982"/>
                  <a:pt x="331" y="982"/>
                </a:cubicBezTo>
                <a:cubicBezTo>
                  <a:pt x="330" y="983"/>
                  <a:pt x="330" y="983"/>
                  <a:pt x="332" y="983"/>
                </a:cubicBezTo>
                <a:cubicBezTo>
                  <a:pt x="332" y="984"/>
                  <a:pt x="332" y="984"/>
                  <a:pt x="331" y="984"/>
                </a:cubicBezTo>
                <a:cubicBezTo>
                  <a:pt x="329" y="983"/>
                  <a:pt x="329" y="983"/>
                  <a:pt x="329" y="983"/>
                </a:cubicBezTo>
                <a:cubicBezTo>
                  <a:pt x="327" y="984"/>
                  <a:pt x="327" y="984"/>
                  <a:pt x="327" y="984"/>
                </a:cubicBezTo>
                <a:cubicBezTo>
                  <a:pt x="327" y="986"/>
                  <a:pt x="327" y="986"/>
                  <a:pt x="327" y="986"/>
                </a:cubicBezTo>
                <a:cubicBezTo>
                  <a:pt x="327" y="987"/>
                  <a:pt x="327" y="987"/>
                  <a:pt x="327" y="987"/>
                </a:cubicBezTo>
                <a:cubicBezTo>
                  <a:pt x="325" y="987"/>
                  <a:pt x="325" y="987"/>
                  <a:pt x="325" y="987"/>
                </a:cubicBezTo>
                <a:cubicBezTo>
                  <a:pt x="325" y="983"/>
                  <a:pt x="325" y="983"/>
                  <a:pt x="325" y="983"/>
                </a:cubicBezTo>
                <a:cubicBezTo>
                  <a:pt x="321" y="982"/>
                  <a:pt x="321" y="982"/>
                  <a:pt x="321" y="982"/>
                </a:cubicBezTo>
                <a:cubicBezTo>
                  <a:pt x="327" y="981"/>
                  <a:pt x="327" y="981"/>
                  <a:pt x="327" y="981"/>
                </a:cubicBezTo>
                <a:cubicBezTo>
                  <a:pt x="327" y="978"/>
                  <a:pt x="319" y="986"/>
                  <a:pt x="328" y="978"/>
                </a:cubicBezTo>
                <a:cubicBezTo>
                  <a:pt x="327" y="978"/>
                  <a:pt x="327" y="978"/>
                  <a:pt x="327" y="978"/>
                </a:cubicBezTo>
                <a:cubicBezTo>
                  <a:pt x="325" y="975"/>
                  <a:pt x="325" y="975"/>
                  <a:pt x="325" y="975"/>
                </a:cubicBezTo>
                <a:cubicBezTo>
                  <a:pt x="325" y="973"/>
                  <a:pt x="325" y="973"/>
                  <a:pt x="325" y="973"/>
                </a:cubicBezTo>
                <a:cubicBezTo>
                  <a:pt x="323" y="972"/>
                  <a:pt x="323" y="972"/>
                  <a:pt x="323" y="972"/>
                </a:cubicBezTo>
                <a:cubicBezTo>
                  <a:pt x="319" y="975"/>
                  <a:pt x="319" y="975"/>
                  <a:pt x="319" y="975"/>
                </a:cubicBezTo>
                <a:cubicBezTo>
                  <a:pt x="314" y="976"/>
                  <a:pt x="314" y="976"/>
                  <a:pt x="314" y="976"/>
                </a:cubicBezTo>
                <a:cubicBezTo>
                  <a:pt x="314" y="973"/>
                  <a:pt x="314" y="973"/>
                  <a:pt x="314" y="973"/>
                </a:cubicBezTo>
                <a:cubicBezTo>
                  <a:pt x="312" y="970"/>
                  <a:pt x="312" y="970"/>
                  <a:pt x="312" y="970"/>
                </a:cubicBezTo>
                <a:cubicBezTo>
                  <a:pt x="313" y="968"/>
                  <a:pt x="313" y="968"/>
                  <a:pt x="313" y="968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5" y="965"/>
                  <a:pt x="315" y="965"/>
                  <a:pt x="315" y="965"/>
                </a:cubicBezTo>
                <a:cubicBezTo>
                  <a:pt x="314" y="966"/>
                  <a:pt x="314" y="966"/>
                  <a:pt x="314" y="966"/>
                </a:cubicBezTo>
                <a:cubicBezTo>
                  <a:pt x="314" y="962"/>
                  <a:pt x="314" y="962"/>
                  <a:pt x="314" y="962"/>
                </a:cubicBezTo>
                <a:cubicBezTo>
                  <a:pt x="312" y="963"/>
                  <a:pt x="312" y="963"/>
                  <a:pt x="312" y="963"/>
                </a:cubicBezTo>
                <a:cubicBezTo>
                  <a:pt x="311" y="961"/>
                  <a:pt x="323" y="976"/>
                  <a:pt x="314" y="955"/>
                </a:cubicBezTo>
                <a:cubicBezTo>
                  <a:pt x="313" y="955"/>
                  <a:pt x="313" y="955"/>
                  <a:pt x="313" y="955"/>
                </a:cubicBezTo>
                <a:cubicBezTo>
                  <a:pt x="310" y="957"/>
                  <a:pt x="310" y="957"/>
                  <a:pt x="310" y="957"/>
                </a:cubicBezTo>
                <a:cubicBezTo>
                  <a:pt x="307" y="954"/>
                  <a:pt x="307" y="954"/>
                  <a:pt x="307" y="954"/>
                </a:cubicBezTo>
                <a:cubicBezTo>
                  <a:pt x="304" y="955"/>
                  <a:pt x="304" y="955"/>
                  <a:pt x="304" y="955"/>
                </a:cubicBezTo>
                <a:cubicBezTo>
                  <a:pt x="301" y="958"/>
                  <a:pt x="301" y="958"/>
                  <a:pt x="301" y="958"/>
                </a:cubicBezTo>
                <a:cubicBezTo>
                  <a:pt x="301" y="959"/>
                  <a:pt x="297" y="958"/>
                  <a:pt x="302" y="960"/>
                </a:cubicBezTo>
                <a:cubicBezTo>
                  <a:pt x="300" y="960"/>
                  <a:pt x="300" y="960"/>
                  <a:pt x="300" y="960"/>
                </a:cubicBezTo>
                <a:cubicBezTo>
                  <a:pt x="301" y="962"/>
                  <a:pt x="301" y="962"/>
                  <a:pt x="301" y="962"/>
                </a:cubicBezTo>
                <a:cubicBezTo>
                  <a:pt x="300" y="965"/>
                  <a:pt x="300" y="965"/>
                  <a:pt x="300" y="965"/>
                </a:cubicBezTo>
                <a:cubicBezTo>
                  <a:pt x="297" y="964"/>
                  <a:pt x="297" y="964"/>
                  <a:pt x="297" y="964"/>
                </a:cubicBezTo>
                <a:cubicBezTo>
                  <a:pt x="296" y="961"/>
                  <a:pt x="296" y="961"/>
                  <a:pt x="296" y="961"/>
                </a:cubicBezTo>
                <a:cubicBezTo>
                  <a:pt x="297" y="958"/>
                  <a:pt x="297" y="958"/>
                  <a:pt x="297" y="958"/>
                </a:cubicBezTo>
                <a:cubicBezTo>
                  <a:pt x="296" y="955"/>
                  <a:pt x="296" y="955"/>
                  <a:pt x="296" y="955"/>
                </a:cubicBezTo>
                <a:cubicBezTo>
                  <a:pt x="294" y="953"/>
                  <a:pt x="294" y="953"/>
                  <a:pt x="294" y="953"/>
                </a:cubicBezTo>
                <a:cubicBezTo>
                  <a:pt x="288" y="954"/>
                  <a:pt x="288" y="954"/>
                  <a:pt x="288" y="954"/>
                </a:cubicBezTo>
                <a:cubicBezTo>
                  <a:pt x="285" y="956"/>
                  <a:pt x="285" y="956"/>
                  <a:pt x="285" y="956"/>
                </a:cubicBezTo>
                <a:cubicBezTo>
                  <a:pt x="282" y="951"/>
                  <a:pt x="282" y="951"/>
                  <a:pt x="282" y="951"/>
                </a:cubicBezTo>
                <a:cubicBezTo>
                  <a:pt x="284" y="952"/>
                  <a:pt x="278" y="954"/>
                  <a:pt x="285" y="950"/>
                </a:cubicBezTo>
                <a:cubicBezTo>
                  <a:pt x="285" y="952"/>
                  <a:pt x="285" y="952"/>
                  <a:pt x="285" y="952"/>
                </a:cubicBezTo>
                <a:cubicBezTo>
                  <a:pt x="287" y="954"/>
                  <a:pt x="287" y="954"/>
                  <a:pt x="287" y="954"/>
                </a:cubicBezTo>
                <a:cubicBezTo>
                  <a:pt x="289" y="952"/>
                  <a:pt x="289" y="952"/>
                  <a:pt x="289" y="952"/>
                </a:cubicBezTo>
                <a:cubicBezTo>
                  <a:pt x="289" y="950"/>
                  <a:pt x="280" y="957"/>
                  <a:pt x="294" y="952"/>
                </a:cubicBezTo>
                <a:cubicBezTo>
                  <a:pt x="292" y="950"/>
                  <a:pt x="292" y="950"/>
                  <a:pt x="292" y="950"/>
                </a:cubicBezTo>
                <a:cubicBezTo>
                  <a:pt x="295" y="951"/>
                  <a:pt x="278" y="953"/>
                  <a:pt x="298" y="950"/>
                </a:cubicBezTo>
                <a:cubicBezTo>
                  <a:pt x="301" y="946"/>
                  <a:pt x="301" y="946"/>
                  <a:pt x="301" y="946"/>
                </a:cubicBezTo>
                <a:cubicBezTo>
                  <a:pt x="305" y="946"/>
                  <a:pt x="305" y="946"/>
                  <a:pt x="305" y="946"/>
                </a:cubicBezTo>
                <a:cubicBezTo>
                  <a:pt x="306" y="945"/>
                  <a:pt x="306" y="945"/>
                  <a:pt x="306" y="945"/>
                </a:cubicBezTo>
                <a:cubicBezTo>
                  <a:pt x="301" y="944"/>
                  <a:pt x="301" y="944"/>
                  <a:pt x="301" y="944"/>
                </a:cubicBezTo>
                <a:cubicBezTo>
                  <a:pt x="305" y="942"/>
                  <a:pt x="305" y="942"/>
                  <a:pt x="305" y="942"/>
                </a:cubicBezTo>
                <a:cubicBezTo>
                  <a:pt x="315" y="938"/>
                  <a:pt x="315" y="938"/>
                  <a:pt x="315" y="938"/>
                </a:cubicBezTo>
                <a:cubicBezTo>
                  <a:pt x="310" y="937"/>
                  <a:pt x="310" y="937"/>
                  <a:pt x="310" y="937"/>
                </a:cubicBezTo>
                <a:cubicBezTo>
                  <a:pt x="311" y="934"/>
                  <a:pt x="311" y="934"/>
                  <a:pt x="311" y="934"/>
                </a:cubicBezTo>
                <a:cubicBezTo>
                  <a:pt x="314" y="933"/>
                  <a:pt x="314" y="933"/>
                  <a:pt x="314" y="933"/>
                </a:cubicBezTo>
                <a:cubicBezTo>
                  <a:pt x="319" y="931"/>
                  <a:pt x="319" y="931"/>
                  <a:pt x="319" y="931"/>
                </a:cubicBezTo>
                <a:cubicBezTo>
                  <a:pt x="318" y="927"/>
                  <a:pt x="318" y="927"/>
                  <a:pt x="318" y="927"/>
                </a:cubicBezTo>
                <a:cubicBezTo>
                  <a:pt x="321" y="926"/>
                  <a:pt x="321" y="926"/>
                  <a:pt x="321" y="926"/>
                </a:cubicBezTo>
                <a:cubicBezTo>
                  <a:pt x="323" y="928"/>
                  <a:pt x="323" y="928"/>
                  <a:pt x="323" y="928"/>
                </a:cubicBezTo>
                <a:cubicBezTo>
                  <a:pt x="331" y="925"/>
                  <a:pt x="331" y="925"/>
                  <a:pt x="331" y="925"/>
                </a:cubicBezTo>
                <a:cubicBezTo>
                  <a:pt x="331" y="926"/>
                  <a:pt x="319" y="928"/>
                  <a:pt x="337" y="926"/>
                </a:cubicBezTo>
                <a:cubicBezTo>
                  <a:pt x="336" y="924"/>
                  <a:pt x="336" y="924"/>
                  <a:pt x="336" y="924"/>
                </a:cubicBezTo>
                <a:cubicBezTo>
                  <a:pt x="337" y="924"/>
                  <a:pt x="335" y="928"/>
                  <a:pt x="337" y="923"/>
                </a:cubicBezTo>
                <a:cubicBezTo>
                  <a:pt x="332" y="924"/>
                  <a:pt x="332" y="924"/>
                  <a:pt x="332" y="924"/>
                </a:cubicBezTo>
                <a:cubicBezTo>
                  <a:pt x="332" y="921"/>
                  <a:pt x="332" y="921"/>
                  <a:pt x="332" y="921"/>
                </a:cubicBezTo>
                <a:cubicBezTo>
                  <a:pt x="335" y="921"/>
                  <a:pt x="335" y="921"/>
                  <a:pt x="335" y="921"/>
                </a:cubicBezTo>
                <a:cubicBezTo>
                  <a:pt x="335" y="919"/>
                  <a:pt x="335" y="919"/>
                  <a:pt x="335" y="919"/>
                </a:cubicBezTo>
                <a:cubicBezTo>
                  <a:pt x="336" y="918"/>
                  <a:pt x="336" y="918"/>
                  <a:pt x="336" y="918"/>
                </a:cubicBezTo>
                <a:cubicBezTo>
                  <a:pt x="335" y="916"/>
                  <a:pt x="335" y="916"/>
                  <a:pt x="335" y="916"/>
                </a:cubicBezTo>
                <a:cubicBezTo>
                  <a:pt x="331" y="916"/>
                  <a:pt x="331" y="916"/>
                  <a:pt x="331" y="916"/>
                </a:cubicBezTo>
                <a:cubicBezTo>
                  <a:pt x="332" y="914"/>
                  <a:pt x="332" y="914"/>
                  <a:pt x="332" y="914"/>
                </a:cubicBezTo>
                <a:cubicBezTo>
                  <a:pt x="326" y="908"/>
                  <a:pt x="326" y="908"/>
                  <a:pt x="326" y="908"/>
                </a:cubicBezTo>
                <a:cubicBezTo>
                  <a:pt x="325" y="908"/>
                  <a:pt x="331" y="908"/>
                  <a:pt x="324" y="910"/>
                </a:cubicBezTo>
                <a:cubicBezTo>
                  <a:pt x="325" y="908"/>
                  <a:pt x="325" y="908"/>
                  <a:pt x="325" y="908"/>
                </a:cubicBezTo>
                <a:cubicBezTo>
                  <a:pt x="318" y="906"/>
                  <a:pt x="318" y="906"/>
                  <a:pt x="318" y="906"/>
                </a:cubicBezTo>
                <a:cubicBezTo>
                  <a:pt x="316" y="909"/>
                  <a:pt x="316" y="909"/>
                  <a:pt x="316" y="909"/>
                </a:cubicBezTo>
                <a:cubicBezTo>
                  <a:pt x="314" y="907"/>
                  <a:pt x="314" y="907"/>
                  <a:pt x="314" y="907"/>
                </a:cubicBezTo>
                <a:cubicBezTo>
                  <a:pt x="315" y="907"/>
                  <a:pt x="315" y="910"/>
                  <a:pt x="316" y="906"/>
                </a:cubicBezTo>
                <a:cubicBezTo>
                  <a:pt x="313" y="906"/>
                  <a:pt x="313" y="906"/>
                  <a:pt x="313" y="906"/>
                </a:cubicBezTo>
                <a:cubicBezTo>
                  <a:pt x="313" y="907"/>
                  <a:pt x="310" y="907"/>
                  <a:pt x="311" y="908"/>
                </a:cubicBezTo>
                <a:cubicBezTo>
                  <a:pt x="310" y="910"/>
                  <a:pt x="310" y="910"/>
                  <a:pt x="310" y="910"/>
                </a:cubicBezTo>
                <a:cubicBezTo>
                  <a:pt x="310" y="907"/>
                  <a:pt x="310" y="907"/>
                  <a:pt x="310" y="907"/>
                </a:cubicBezTo>
                <a:cubicBezTo>
                  <a:pt x="304" y="905"/>
                  <a:pt x="304" y="905"/>
                  <a:pt x="304" y="905"/>
                </a:cubicBezTo>
                <a:cubicBezTo>
                  <a:pt x="303" y="909"/>
                  <a:pt x="300" y="903"/>
                  <a:pt x="297" y="909"/>
                </a:cubicBezTo>
                <a:cubicBezTo>
                  <a:pt x="295" y="908"/>
                  <a:pt x="295" y="908"/>
                  <a:pt x="295" y="908"/>
                </a:cubicBezTo>
                <a:cubicBezTo>
                  <a:pt x="291" y="912"/>
                  <a:pt x="291" y="912"/>
                  <a:pt x="291" y="912"/>
                </a:cubicBezTo>
                <a:cubicBezTo>
                  <a:pt x="285" y="911"/>
                  <a:pt x="285" y="911"/>
                  <a:pt x="285" y="911"/>
                </a:cubicBezTo>
                <a:cubicBezTo>
                  <a:pt x="287" y="911"/>
                  <a:pt x="287" y="911"/>
                  <a:pt x="287" y="911"/>
                </a:cubicBezTo>
                <a:cubicBezTo>
                  <a:pt x="287" y="909"/>
                  <a:pt x="287" y="909"/>
                  <a:pt x="287" y="909"/>
                </a:cubicBezTo>
                <a:cubicBezTo>
                  <a:pt x="288" y="907"/>
                  <a:pt x="275" y="916"/>
                  <a:pt x="293" y="908"/>
                </a:cubicBezTo>
                <a:cubicBezTo>
                  <a:pt x="291" y="906"/>
                  <a:pt x="291" y="906"/>
                  <a:pt x="291" y="906"/>
                </a:cubicBezTo>
                <a:cubicBezTo>
                  <a:pt x="287" y="910"/>
                  <a:pt x="290" y="901"/>
                  <a:pt x="282" y="909"/>
                </a:cubicBezTo>
                <a:cubicBezTo>
                  <a:pt x="282" y="908"/>
                  <a:pt x="282" y="908"/>
                  <a:pt x="282" y="908"/>
                </a:cubicBezTo>
                <a:cubicBezTo>
                  <a:pt x="286" y="905"/>
                  <a:pt x="286" y="905"/>
                  <a:pt x="286" y="905"/>
                </a:cubicBezTo>
                <a:cubicBezTo>
                  <a:pt x="286" y="905"/>
                  <a:pt x="286" y="905"/>
                  <a:pt x="286" y="905"/>
                </a:cubicBezTo>
                <a:cubicBezTo>
                  <a:pt x="290" y="906"/>
                  <a:pt x="290" y="906"/>
                  <a:pt x="290" y="906"/>
                </a:cubicBezTo>
                <a:cubicBezTo>
                  <a:pt x="295" y="903"/>
                  <a:pt x="295" y="903"/>
                  <a:pt x="295" y="903"/>
                </a:cubicBezTo>
                <a:cubicBezTo>
                  <a:pt x="292" y="899"/>
                  <a:pt x="292" y="899"/>
                  <a:pt x="292" y="899"/>
                </a:cubicBezTo>
                <a:cubicBezTo>
                  <a:pt x="294" y="897"/>
                  <a:pt x="294" y="897"/>
                  <a:pt x="294" y="897"/>
                </a:cubicBezTo>
                <a:cubicBezTo>
                  <a:pt x="293" y="899"/>
                  <a:pt x="293" y="899"/>
                  <a:pt x="293" y="899"/>
                </a:cubicBezTo>
                <a:cubicBezTo>
                  <a:pt x="294" y="900"/>
                  <a:pt x="294" y="900"/>
                  <a:pt x="294" y="900"/>
                </a:cubicBezTo>
                <a:cubicBezTo>
                  <a:pt x="301" y="897"/>
                  <a:pt x="301" y="897"/>
                  <a:pt x="301" y="897"/>
                </a:cubicBezTo>
                <a:cubicBezTo>
                  <a:pt x="304" y="898"/>
                  <a:pt x="304" y="898"/>
                  <a:pt x="304" y="898"/>
                </a:cubicBezTo>
                <a:cubicBezTo>
                  <a:pt x="312" y="894"/>
                  <a:pt x="312" y="894"/>
                  <a:pt x="312" y="894"/>
                </a:cubicBezTo>
                <a:cubicBezTo>
                  <a:pt x="311" y="894"/>
                  <a:pt x="311" y="894"/>
                  <a:pt x="311" y="894"/>
                </a:cubicBezTo>
                <a:cubicBezTo>
                  <a:pt x="309" y="892"/>
                  <a:pt x="309" y="892"/>
                  <a:pt x="309" y="892"/>
                </a:cubicBezTo>
                <a:cubicBezTo>
                  <a:pt x="309" y="893"/>
                  <a:pt x="311" y="889"/>
                  <a:pt x="308" y="893"/>
                </a:cubicBezTo>
                <a:cubicBezTo>
                  <a:pt x="307" y="893"/>
                  <a:pt x="307" y="893"/>
                  <a:pt x="307" y="893"/>
                </a:cubicBezTo>
                <a:cubicBezTo>
                  <a:pt x="306" y="891"/>
                  <a:pt x="320" y="898"/>
                  <a:pt x="303" y="889"/>
                </a:cubicBezTo>
                <a:cubicBezTo>
                  <a:pt x="303" y="887"/>
                  <a:pt x="303" y="887"/>
                  <a:pt x="303" y="887"/>
                </a:cubicBezTo>
                <a:cubicBezTo>
                  <a:pt x="303" y="887"/>
                  <a:pt x="302" y="886"/>
                  <a:pt x="304" y="886"/>
                </a:cubicBezTo>
                <a:cubicBezTo>
                  <a:pt x="300" y="885"/>
                  <a:pt x="300" y="885"/>
                  <a:pt x="300" y="885"/>
                </a:cubicBezTo>
                <a:cubicBezTo>
                  <a:pt x="300" y="884"/>
                  <a:pt x="300" y="884"/>
                  <a:pt x="300" y="884"/>
                </a:cubicBezTo>
                <a:cubicBezTo>
                  <a:pt x="298" y="883"/>
                  <a:pt x="298" y="883"/>
                  <a:pt x="298" y="883"/>
                </a:cubicBezTo>
                <a:cubicBezTo>
                  <a:pt x="297" y="883"/>
                  <a:pt x="303" y="880"/>
                  <a:pt x="296" y="884"/>
                </a:cubicBezTo>
                <a:cubicBezTo>
                  <a:pt x="297" y="885"/>
                  <a:pt x="297" y="883"/>
                  <a:pt x="298" y="885"/>
                </a:cubicBezTo>
                <a:cubicBezTo>
                  <a:pt x="295" y="886"/>
                  <a:pt x="295" y="886"/>
                  <a:pt x="295" y="886"/>
                </a:cubicBezTo>
                <a:cubicBezTo>
                  <a:pt x="298" y="887"/>
                  <a:pt x="298" y="887"/>
                  <a:pt x="298" y="887"/>
                </a:cubicBezTo>
                <a:cubicBezTo>
                  <a:pt x="294" y="892"/>
                  <a:pt x="294" y="892"/>
                  <a:pt x="294" y="892"/>
                </a:cubicBezTo>
                <a:cubicBezTo>
                  <a:pt x="291" y="892"/>
                  <a:pt x="291" y="892"/>
                  <a:pt x="291" y="892"/>
                </a:cubicBezTo>
                <a:cubicBezTo>
                  <a:pt x="291" y="892"/>
                  <a:pt x="295" y="889"/>
                  <a:pt x="291" y="894"/>
                </a:cubicBezTo>
                <a:cubicBezTo>
                  <a:pt x="289" y="893"/>
                  <a:pt x="289" y="893"/>
                  <a:pt x="289" y="893"/>
                </a:cubicBezTo>
                <a:cubicBezTo>
                  <a:pt x="294" y="887"/>
                  <a:pt x="294" y="887"/>
                  <a:pt x="294" y="887"/>
                </a:cubicBezTo>
                <a:cubicBezTo>
                  <a:pt x="292" y="887"/>
                  <a:pt x="297" y="885"/>
                  <a:pt x="291" y="886"/>
                </a:cubicBezTo>
                <a:cubicBezTo>
                  <a:pt x="291" y="888"/>
                  <a:pt x="291" y="888"/>
                  <a:pt x="291" y="888"/>
                </a:cubicBezTo>
                <a:cubicBezTo>
                  <a:pt x="289" y="885"/>
                  <a:pt x="289" y="885"/>
                  <a:pt x="289" y="885"/>
                </a:cubicBezTo>
                <a:cubicBezTo>
                  <a:pt x="286" y="885"/>
                  <a:pt x="299" y="879"/>
                  <a:pt x="285" y="888"/>
                </a:cubicBezTo>
                <a:cubicBezTo>
                  <a:pt x="285" y="889"/>
                  <a:pt x="285" y="889"/>
                  <a:pt x="285" y="889"/>
                </a:cubicBezTo>
                <a:cubicBezTo>
                  <a:pt x="287" y="889"/>
                  <a:pt x="287" y="889"/>
                  <a:pt x="287" y="889"/>
                </a:cubicBezTo>
                <a:cubicBezTo>
                  <a:pt x="279" y="895"/>
                  <a:pt x="279" y="895"/>
                  <a:pt x="279" y="895"/>
                </a:cubicBezTo>
                <a:cubicBezTo>
                  <a:pt x="284" y="889"/>
                  <a:pt x="284" y="889"/>
                  <a:pt x="284" y="889"/>
                </a:cubicBezTo>
                <a:cubicBezTo>
                  <a:pt x="281" y="889"/>
                  <a:pt x="281" y="889"/>
                  <a:pt x="281" y="889"/>
                </a:cubicBezTo>
                <a:cubicBezTo>
                  <a:pt x="286" y="890"/>
                  <a:pt x="279" y="887"/>
                  <a:pt x="285" y="885"/>
                </a:cubicBezTo>
                <a:cubicBezTo>
                  <a:pt x="283" y="884"/>
                  <a:pt x="283" y="884"/>
                  <a:pt x="283" y="884"/>
                </a:cubicBezTo>
                <a:cubicBezTo>
                  <a:pt x="287" y="883"/>
                  <a:pt x="287" y="883"/>
                  <a:pt x="287" y="883"/>
                </a:cubicBezTo>
                <a:cubicBezTo>
                  <a:pt x="288" y="883"/>
                  <a:pt x="289" y="882"/>
                  <a:pt x="288" y="884"/>
                </a:cubicBezTo>
                <a:cubicBezTo>
                  <a:pt x="289" y="883"/>
                  <a:pt x="289" y="883"/>
                  <a:pt x="289" y="883"/>
                </a:cubicBezTo>
                <a:cubicBezTo>
                  <a:pt x="293" y="878"/>
                  <a:pt x="287" y="886"/>
                  <a:pt x="296" y="878"/>
                </a:cubicBezTo>
                <a:cubicBezTo>
                  <a:pt x="299" y="876"/>
                  <a:pt x="299" y="876"/>
                  <a:pt x="299" y="876"/>
                </a:cubicBezTo>
                <a:cubicBezTo>
                  <a:pt x="293" y="875"/>
                  <a:pt x="293" y="875"/>
                  <a:pt x="293" y="875"/>
                </a:cubicBezTo>
                <a:cubicBezTo>
                  <a:pt x="291" y="877"/>
                  <a:pt x="291" y="877"/>
                  <a:pt x="291" y="877"/>
                </a:cubicBezTo>
                <a:cubicBezTo>
                  <a:pt x="289" y="877"/>
                  <a:pt x="289" y="877"/>
                  <a:pt x="289" y="877"/>
                </a:cubicBezTo>
                <a:cubicBezTo>
                  <a:pt x="287" y="875"/>
                  <a:pt x="304" y="875"/>
                  <a:pt x="285" y="873"/>
                </a:cubicBezTo>
                <a:cubicBezTo>
                  <a:pt x="289" y="871"/>
                  <a:pt x="289" y="871"/>
                  <a:pt x="289" y="871"/>
                </a:cubicBezTo>
                <a:cubicBezTo>
                  <a:pt x="287" y="873"/>
                  <a:pt x="287" y="873"/>
                  <a:pt x="287" y="873"/>
                </a:cubicBezTo>
                <a:cubicBezTo>
                  <a:pt x="292" y="874"/>
                  <a:pt x="292" y="874"/>
                  <a:pt x="292" y="874"/>
                </a:cubicBezTo>
                <a:cubicBezTo>
                  <a:pt x="297" y="872"/>
                  <a:pt x="297" y="872"/>
                  <a:pt x="297" y="872"/>
                </a:cubicBezTo>
                <a:cubicBezTo>
                  <a:pt x="298" y="871"/>
                  <a:pt x="301" y="870"/>
                  <a:pt x="299" y="868"/>
                </a:cubicBezTo>
                <a:cubicBezTo>
                  <a:pt x="295" y="869"/>
                  <a:pt x="295" y="869"/>
                  <a:pt x="295" y="869"/>
                </a:cubicBezTo>
                <a:cubicBezTo>
                  <a:pt x="296" y="866"/>
                  <a:pt x="300" y="866"/>
                  <a:pt x="302" y="864"/>
                </a:cubicBezTo>
                <a:cubicBezTo>
                  <a:pt x="302" y="865"/>
                  <a:pt x="302" y="865"/>
                  <a:pt x="302" y="865"/>
                </a:cubicBezTo>
                <a:cubicBezTo>
                  <a:pt x="299" y="866"/>
                  <a:pt x="299" y="866"/>
                  <a:pt x="299" y="866"/>
                </a:cubicBezTo>
                <a:cubicBezTo>
                  <a:pt x="301" y="869"/>
                  <a:pt x="301" y="869"/>
                  <a:pt x="301" y="869"/>
                </a:cubicBezTo>
                <a:cubicBezTo>
                  <a:pt x="304" y="869"/>
                  <a:pt x="304" y="869"/>
                  <a:pt x="304" y="869"/>
                </a:cubicBezTo>
                <a:cubicBezTo>
                  <a:pt x="303" y="869"/>
                  <a:pt x="307" y="869"/>
                  <a:pt x="304" y="866"/>
                </a:cubicBezTo>
                <a:cubicBezTo>
                  <a:pt x="305" y="867"/>
                  <a:pt x="305" y="867"/>
                  <a:pt x="305" y="867"/>
                </a:cubicBezTo>
                <a:cubicBezTo>
                  <a:pt x="307" y="866"/>
                  <a:pt x="307" y="865"/>
                  <a:pt x="310" y="865"/>
                </a:cubicBezTo>
                <a:cubicBezTo>
                  <a:pt x="310" y="865"/>
                  <a:pt x="310" y="865"/>
                  <a:pt x="310" y="865"/>
                </a:cubicBezTo>
                <a:cubicBezTo>
                  <a:pt x="311" y="865"/>
                  <a:pt x="311" y="865"/>
                  <a:pt x="311" y="865"/>
                </a:cubicBezTo>
                <a:cubicBezTo>
                  <a:pt x="308" y="863"/>
                  <a:pt x="308" y="863"/>
                  <a:pt x="308" y="863"/>
                </a:cubicBezTo>
                <a:cubicBezTo>
                  <a:pt x="309" y="860"/>
                  <a:pt x="309" y="860"/>
                  <a:pt x="309" y="860"/>
                </a:cubicBezTo>
                <a:cubicBezTo>
                  <a:pt x="312" y="863"/>
                  <a:pt x="316" y="853"/>
                  <a:pt x="315" y="863"/>
                </a:cubicBezTo>
                <a:cubicBezTo>
                  <a:pt x="318" y="862"/>
                  <a:pt x="318" y="862"/>
                  <a:pt x="318" y="862"/>
                </a:cubicBezTo>
                <a:cubicBezTo>
                  <a:pt x="318" y="861"/>
                  <a:pt x="320" y="862"/>
                  <a:pt x="319" y="860"/>
                </a:cubicBezTo>
                <a:cubicBezTo>
                  <a:pt x="317" y="860"/>
                  <a:pt x="317" y="860"/>
                  <a:pt x="317" y="860"/>
                </a:cubicBezTo>
                <a:cubicBezTo>
                  <a:pt x="316" y="859"/>
                  <a:pt x="325" y="864"/>
                  <a:pt x="314" y="859"/>
                </a:cubicBezTo>
                <a:cubicBezTo>
                  <a:pt x="316" y="856"/>
                  <a:pt x="297" y="870"/>
                  <a:pt x="321" y="854"/>
                </a:cubicBezTo>
                <a:cubicBezTo>
                  <a:pt x="320" y="854"/>
                  <a:pt x="322" y="854"/>
                  <a:pt x="320" y="855"/>
                </a:cubicBezTo>
                <a:cubicBezTo>
                  <a:pt x="322" y="852"/>
                  <a:pt x="325" y="855"/>
                  <a:pt x="326" y="852"/>
                </a:cubicBezTo>
                <a:cubicBezTo>
                  <a:pt x="327" y="853"/>
                  <a:pt x="330" y="854"/>
                  <a:pt x="331" y="852"/>
                </a:cubicBezTo>
                <a:cubicBezTo>
                  <a:pt x="332" y="851"/>
                  <a:pt x="332" y="851"/>
                  <a:pt x="332" y="851"/>
                </a:cubicBezTo>
                <a:cubicBezTo>
                  <a:pt x="325" y="850"/>
                  <a:pt x="325" y="850"/>
                  <a:pt x="325" y="850"/>
                </a:cubicBezTo>
                <a:cubicBezTo>
                  <a:pt x="319" y="847"/>
                  <a:pt x="319" y="847"/>
                  <a:pt x="319" y="847"/>
                </a:cubicBezTo>
                <a:cubicBezTo>
                  <a:pt x="313" y="847"/>
                  <a:pt x="313" y="847"/>
                  <a:pt x="313" y="847"/>
                </a:cubicBezTo>
                <a:cubicBezTo>
                  <a:pt x="308" y="852"/>
                  <a:pt x="308" y="852"/>
                  <a:pt x="308" y="852"/>
                </a:cubicBezTo>
                <a:cubicBezTo>
                  <a:pt x="310" y="848"/>
                  <a:pt x="310" y="848"/>
                  <a:pt x="310" y="848"/>
                </a:cubicBezTo>
                <a:cubicBezTo>
                  <a:pt x="307" y="848"/>
                  <a:pt x="307" y="848"/>
                  <a:pt x="307" y="848"/>
                </a:cubicBezTo>
                <a:cubicBezTo>
                  <a:pt x="303" y="851"/>
                  <a:pt x="303" y="851"/>
                  <a:pt x="303" y="851"/>
                </a:cubicBezTo>
                <a:cubicBezTo>
                  <a:pt x="305" y="852"/>
                  <a:pt x="305" y="852"/>
                  <a:pt x="305" y="852"/>
                </a:cubicBezTo>
                <a:cubicBezTo>
                  <a:pt x="305" y="854"/>
                  <a:pt x="305" y="854"/>
                  <a:pt x="305" y="854"/>
                </a:cubicBezTo>
                <a:cubicBezTo>
                  <a:pt x="305" y="854"/>
                  <a:pt x="304" y="855"/>
                  <a:pt x="303" y="854"/>
                </a:cubicBezTo>
                <a:cubicBezTo>
                  <a:pt x="303" y="851"/>
                  <a:pt x="303" y="851"/>
                  <a:pt x="303" y="851"/>
                </a:cubicBezTo>
                <a:cubicBezTo>
                  <a:pt x="297" y="853"/>
                  <a:pt x="297" y="853"/>
                  <a:pt x="297" y="853"/>
                </a:cubicBezTo>
                <a:cubicBezTo>
                  <a:pt x="296" y="854"/>
                  <a:pt x="296" y="854"/>
                  <a:pt x="296" y="854"/>
                </a:cubicBezTo>
                <a:cubicBezTo>
                  <a:pt x="299" y="856"/>
                  <a:pt x="299" y="856"/>
                  <a:pt x="299" y="856"/>
                </a:cubicBezTo>
                <a:cubicBezTo>
                  <a:pt x="297" y="856"/>
                  <a:pt x="297" y="856"/>
                  <a:pt x="297" y="856"/>
                </a:cubicBezTo>
                <a:cubicBezTo>
                  <a:pt x="296" y="854"/>
                  <a:pt x="296" y="854"/>
                  <a:pt x="296" y="854"/>
                </a:cubicBezTo>
                <a:cubicBezTo>
                  <a:pt x="295" y="856"/>
                  <a:pt x="295" y="856"/>
                  <a:pt x="295" y="856"/>
                </a:cubicBezTo>
                <a:cubicBezTo>
                  <a:pt x="294" y="855"/>
                  <a:pt x="294" y="855"/>
                  <a:pt x="294" y="855"/>
                </a:cubicBezTo>
                <a:cubicBezTo>
                  <a:pt x="298" y="856"/>
                  <a:pt x="299" y="854"/>
                  <a:pt x="292" y="860"/>
                </a:cubicBezTo>
                <a:cubicBezTo>
                  <a:pt x="293" y="860"/>
                  <a:pt x="293" y="860"/>
                  <a:pt x="293" y="860"/>
                </a:cubicBezTo>
                <a:cubicBezTo>
                  <a:pt x="292" y="858"/>
                  <a:pt x="292" y="858"/>
                  <a:pt x="292" y="858"/>
                </a:cubicBezTo>
                <a:cubicBezTo>
                  <a:pt x="290" y="861"/>
                  <a:pt x="295" y="853"/>
                  <a:pt x="287" y="859"/>
                </a:cubicBezTo>
                <a:cubicBezTo>
                  <a:pt x="290" y="861"/>
                  <a:pt x="290" y="861"/>
                  <a:pt x="290" y="861"/>
                </a:cubicBezTo>
                <a:cubicBezTo>
                  <a:pt x="291" y="862"/>
                  <a:pt x="291" y="862"/>
                  <a:pt x="291" y="862"/>
                </a:cubicBezTo>
                <a:cubicBezTo>
                  <a:pt x="291" y="863"/>
                  <a:pt x="291" y="863"/>
                  <a:pt x="291" y="863"/>
                </a:cubicBezTo>
                <a:cubicBezTo>
                  <a:pt x="285" y="864"/>
                  <a:pt x="285" y="864"/>
                  <a:pt x="285" y="864"/>
                </a:cubicBezTo>
                <a:cubicBezTo>
                  <a:pt x="285" y="865"/>
                  <a:pt x="290" y="866"/>
                  <a:pt x="287" y="866"/>
                </a:cubicBezTo>
                <a:cubicBezTo>
                  <a:pt x="287" y="867"/>
                  <a:pt x="287" y="867"/>
                  <a:pt x="287" y="867"/>
                </a:cubicBezTo>
                <a:cubicBezTo>
                  <a:pt x="283" y="866"/>
                  <a:pt x="283" y="866"/>
                  <a:pt x="283" y="866"/>
                </a:cubicBezTo>
                <a:cubicBezTo>
                  <a:pt x="282" y="866"/>
                  <a:pt x="282" y="866"/>
                  <a:pt x="282" y="866"/>
                </a:cubicBezTo>
                <a:cubicBezTo>
                  <a:pt x="281" y="870"/>
                  <a:pt x="281" y="870"/>
                  <a:pt x="281" y="870"/>
                </a:cubicBezTo>
                <a:cubicBezTo>
                  <a:pt x="277" y="872"/>
                  <a:pt x="277" y="872"/>
                  <a:pt x="277" y="872"/>
                </a:cubicBezTo>
                <a:cubicBezTo>
                  <a:pt x="275" y="872"/>
                  <a:pt x="275" y="872"/>
                  <a:pt x="275" y="872"/>
                </a:cubicBezTo>
                <a:cubicBezTo>
                  <a:pt x="275" y="872"/>
                  <a:pt x="275" y="872"/>
                  <a:pt x="275" y="872"/>
                </a:cubicBezTo>
                <a:cubicBezTo>
                  <a:pt x="276" y="870"/>
                  <a:pt x="276" y="870"/>
                  <a:pt x="276" y="870"/>
                </a:cubicBezTo>
                <a:cubicBezTo>
                  <a:pt x="277" y="870"/>
                  <a:pt x="270" y="875"/>
                  <a:pt x="276" y="867"/>
                </a:cubicBezTo>
                <a:cubicBezTo>
                  <a:pt x="272" y="868"/>
                  <a:pt x="272" y="868"/>
                  <a:pt x="272" y="868"/>
                </a:cubicBezTo>
                <a:cubicBezTo>
                  <a:pt x="272" y="868"/>
                  <a:pt x="271" y="871"/>
                  <a:pt x="272" y="867"/>
                </a:cubicBezTo>
                <a:cubicBezTo>
                  <a:pt x="275" y="866"/>
                  <a:pt x="275" y="866"/>
                  <a:pt x="275" y="866"/>
                </a:cubicBezTo>
                <a:cubicBezTo>
                  <a:pt x="277" y="861"/>
                  <a:pt x="277" y="861"/>
                  <a:pt x="277" y="861"/>
                </a:cubicBezTo>
                <a:cubicBezTo>
                  <a:pt x="275" y="860"/>
                  <a:pt x="275" y="860"/>
                  <a:pt x="275" y="860"/>
                </a:cubicBezTo>
                <a:cubicBezTo>
                  <a:pt x="277" y="858"/>
                  <a:pt x="277" y="858"/>
                  <a:pt x="277" y="858"/>
                </a:cubicBezTo>
                <a:cubicBezTo>
                  <a:pt x="277" y="858"/>
                  <a:pt x="277" y="858"/>
                  <a:pt x="277" y="858"/>
                </a:cubicBezTo>
                <a:cubicBezTo>
                  <a:pt x="285" y="854"/>
                  <a:pt x="285" y="854"/>
                  <a:pt x="285" y="854"/>
                </a:cubicBezTo>
                <a:cubicBezTo>
                  <a:pt x="286" y="854"/>
                  <a:pt x="286" y="854"/>
                  <a:pt x="286" y="854"/>
                </a:cubicBezTo>
                <a:cubicBezTo>
                  <a:pt x="293" y="853"/>
                  <a:pt x="293" y="853"/>
                  <a:pt x="293" y="853"/>
                </a:cubicBezTo>
                <a:cubicBezTo>
                  <a:pt x="293" y="854"/>
                  <a:pt x="293" y="854"/>
                  <a:pt x="292" y="854"/>
                </a:cubicBezTo>
                <a:cubicBezTo>
                  <a:pt x="293" y="855"/>
                  <a:pt x="293" y="855"/>
                  <a:pt x="293" y="855"/>
                </a:cubicBezTo>
                <a:cubicBezTo>
                  <a:pt x="295" y="853"/>
                  <a:pt x="295" y="853"/>
                  <a:pt x="295" y="853"/>
                </a:cubicBezTo>
                <a:cubicBezTo>
                  <a:pt x="293" y="851"/>
                  <a:pt x="293" y="851"/>
                  <a:pt x="293" y="851"/>
                </a:cubicBezTo>
                <a:cubicBezTo>
                  <a:pt x="295" y="848"/>
                  <a:pt x="293" y="857"/>
                  <a:pt x="295" y="848"/>
                </a:cubicBezTo>
                <a:cubicBezTo>
                  <a:pt x="292" y="847"/>
                  <a:pt x="292" y="847"/>
                  <a:pt x="292" y="847"/>
                </a:cubicBezTo>
                <a:cubicBezTo>
                  <a:pt x="295" y="847"/>
                  <a:pt x="288" y="849"/>
                  <a:pt x="295" y="845"/>
                </a:cubicBezTo>
                <a:cubicBezTo>
                  <a:pt x="296" y="847"/>
                  <a:pt x="296" y="847"/>
                  <a:pt x="296" y="847"/>
                </a:cubicBezTo>
                <a:cubicBezTo>
                  <a:pt x="298" y="841"/>
                  <a:pt x="298" y="841"/>
                  <a:pt x="298" y="841"/>
                </a:cubicBezTo>
                <a:cubicBezTo>
                  <a:pt x="297" y="840"/>
                  <a:pt x="297" y="840"/>
                  <a:pt x="297" y="840"/>
                </a:cubicBezTo>
                <a:cubicBezTo>
                  <a:pt x="297" y="837"/>
                  <a:pt x="297" y="837"/>
                  <a:pt x="297" y="837"/>
                </a:cubicBezTo>
                <a:cubicBezTo>
                  <a:pt x="300" y="840"/>
                  <a:pt x="300" y="840"/>
                  <a:pt x="300" y="840"/>
                </a:cubicBezTo>
                <a:cubicBezTo>
                  <a:pt x="301" y="840"/>
                  <a:pt x="301" y="840"/>
                  <a:pt x="301" y="840"/>
                </a:cubicBezTo>
                <a:cubicBezTo>
                  <a:pt x="302" y="837"/>
                  <a:pt x="302" y="837"/>
                  <a:pt x="302" y="837"/>
                </a:cubicBezTo>
                <a:cubicBezTo>
                  <a:pt x="302" y="838"/>
                  <a:pt x="302" y="838"/>
                  <a:pt x="302" y="838"/>
                </a:cubicBezTo>
                <a:cubicBezTo>
                  <a:pt x="304" y="838"/>
                  <a:pt x="300" y="844"/>
                  <a:pt x="305" y="837"/>
                </a:cubicBezTo>
                <a:cubicBezTo>
                  <a:pt x="301" y="835"/>
                  <a:pt x="301" y="835"/>
                  <a:pt x="301" y="835"/>
                </a:cubicBezTo>
                <a:cubicBezTo>
                  <a:pt x="302" y="836"/>
                  <a:pt x="292" y="839"/>
                  <a:pt x="305" y="837"/>
                </a:cubicBezTo>
                <a:cubicBezTo>
                  <a:pt x="306" y="837"/>
                  <a:pt x="306" y="837"/>
                  <a:pt x="306" y="837"/>
                </a:cubicBezTo>
                <a:cubicBezTo>
                  <a:pt x="308" y="835"/>
                  <a:pt x="308" y="835"/>
                  <a:pt x="308" y="835"/>
                </a:cubicBezTo>
                <a:cubicBezTo>
                  <a:pt x="311" y="835"/>
                  <a:pt x="311" y="835"/>
                  <a:pt x="311" y="835"/>
                </a:cubicBezTo>
                <a:cubicBezTo>
                  <a:pt x="309" y="833"/>
                  <a:pt x="309" y="833"/>
                  <a:pt x="309" y="833"/>
                </a:cubicBezTo>
                <a:cubicBezTo>
                  <a:pt x="308" y="833"/>
                  <a:pt x="308" y="832"/>
                  <a:pt x="307" y="833"/>
                </a:cubicBezTo>
                <a:cubicBezTo>
                  <a:pt x="309" y="832"/>
                  <a:pt x="309" y="832"/>
                  <a:pt x="309" y="832"/>
                </a:cubicBezTo>
                <a:cubicBezTo>
                  <a:pt x="310" y="832"/>
                  <a:pt x="306" y="835"/>
                  <a:pt x="312" y="832"/>
                </a:cubicBezTo>
                <a:cubicBezTo>
                  <a:pt x="313" y="831"/>
                  <a:pt x="313" y="831"/>
                  <a:pt x="313" y="831"/>
                </a:cubicBezTo>
                <a:cubicBezTo>
                  <a:pt x="311" y="830"/>
                  <a:pt x="311" y="830"/>
                  <a:pt x="311" y="830"/>
                </a:cubicBezTo>
                <a:cubicBezTo>
                  <a:pt x="315" y="825"/>
                  <a:pt x="315" y="825"/>
                  <a:pt x="315" y="825"/>
                </a:cubicBezTo>
                <a:cubicBezTo>
                  <a:pt x="312" y="822"/>
                  <a:pt x="312" y="822"/>
                  <a:pt x="312" y="822"/>
                </a:cubicBezTo>
                <a:cubicBezTo>
                  <a:pt x="315" y="821"/>
                  <a:pt x="315" y="821"/>
                  <a:pt x="315" y="821"/>
                </a:cubicBezTo>
                <a:cubicBezTo>
                  <a:pt x="316" y="821"/>
                  <a:pt x="310" y="819"/>
                  <a:pt x="318" y="822"/>
                </a:cubicBezTo>
                <a:cubicBezTo>
                  <a:pt x="315" y="825"/>
                  <a:pt x="315" y="825"/>
                  <a:pt x="315" y="825"/>
                </a:cubicBezTo>
                <a:cubicBezTo>
                  <a:pt x="314" y="824"/>
                  <a:pt x="312" y="824"/>
                  <a:pt x="314" y="828"/>
                </a:cubicBezTo>
                <a:cubicBezTo>
                  <a:pt x="314" y="828"/>
                  <a:pt x="314" y="828"/>
                  <a:pt x="314" y="828"/>
                </a:cubicBezTo>
                <a:cubicBezTo>
                  <a:pt x="314" y="828"/>
                  <a:pt x="311" y="827"/>
                  <a:pt x="313" y="829"/>
                </a:cubicBezTo>
                <a:cubicBezTo>
                  <a:pt x="317" y="832"/>
                  <a:pt x="298" y="835"/>
                  <a:pt x="322" y="827"/>
                </a:cubicBezTo>
                <a:cubicBezTo>
                  <a:pt x="324" y="827"/>
                  <a:pt x="324" y="827"/>
                  <a:pt x="324" y="827"/>
                </a:cubicBezTo>
                <a:cubicBezTo>
                  <a:pt x="323" y="828"/>
                  <a:pt x="323" y="828"/>
                  <a:pt x="323" y="828"/>
                </a:cubicBezTo>
                <a:cubicBezTo>
                  <a:pt x="325" y="829"/>
                  <a:pt x="325" y="829"/>
                  <a:pt x="325" y="829"/>
                </a:cubicBezTo>
                <a:cubicBezTo>
                  <a:pt x="324" y="830"/>
                  <a:pt x="324" y="830"/>
                  <a:pt x="324" y="830"/>
                </a:cubicBezTo>
                <a:cubicBezTo>
                  <a:pt x="328" y="833"/>
                  <a:pt x="328" y="833"/>
                  <a:pt x="328" y="833"/>
                </a:cubicBezTo>
                <a:cubicBezTo>
                  <a:pt x="327" y="833"/>
                  <a:pt x="330" y="836"/>
                  <a:pt x="325" y="834"/>
                </a:cubicBezTo>
                <a:cubicBezTo>
                  <a:pt x="329" y="837"/>
                  <a:pt x="317" y="835"/>
                  <a:pt x="329" y="835"/>
                </a:cubicBezTo>
                <a:cubicBezTo>
                  <a:pt x="329" y="832"/>
                  <a:pt x="329" y="832"/>
                  <a:pt x="329" y="832"/>
                </a:cubicBezTo>
                <a:cubicBezTo>
                  <a:pt x="332" y="834"/>
                  <a:pt x="332" y="829"/>
                  <a:pt x="332" y="830"/>
                </a:cubicBezTo>
                <a:cubicBezTo>
                  <a:pt x="341" y="829"/>
                  <a:pt x="341" y="829"/>
                  <a:pt x="341" y="829"/>
                </a:cubicBezTo>
                <a:cubicBezTo>
                  <a:pt x="340" y="829"/>
                  <a:pt x="341" y="828"/>
                  <a:pt x="341" y="827"/>
                </a:cubicBezTo>
                <a:cubicBezTo>
                  <a:pt x="336" y="827"/>
                  <a:pt x="336" y="827"/>
                  <a:pt x="336" y="827"/>
                </a:cubicBezTo>
                <a:cubicBezTo>
                  <a:pt x="328" y="825"/>
                  <a:pt x="328" y="825"/>
                  <a:pt x="328" y="825"/>
                </a:cubicBezTo>
                <a:cubicBezTo>
                  <a:pt x="327" y="826"/>
                  <a:pt x="331" y="826"/>
                  <a:pt x="328" y="822"/>
                </a:cubicBezTo>
                <a:cubicBezTo>
                  <a:pt x="322" y="824"/>
                  <a:pt x="322" y="824"/>
                  <a:pt x="322" y="824"/>
                </a:cubicBezTo>
                <a:cubicBezTo>
                  <a:pt x="319" y="822"/>
                  <a:pt x="319" y="822"/>
                  <a:pt x="319" y="822"/>
                </a:cubicBezTo>
                <a:cubicBezTo>
                  <a:pt x="322" y="822"/>
                  <a:pt x="322" y="822"/>
                  <a:pt x="322" y="822"/>
                </a:cubicBezTo>
                <a:cubicBezTo>
                  <a:pt x="323" y="822"/>
                  <a:pt x="323" y="822"/>
                  <a:pt x="323" y="822"/>
                </a:cubicBezTo>
                <a:cubicBezTo>
                  <a:pt x="322" y="820"/>
                  <a:pt x="322" y="820"/>
                  <a:pt x="322" y="820"/>
                </a:cubicBezTo>
                <a:cubicBezTo>
                  <a:pt x="327" y="822"/>
                  <a:pt x="327" y="822"/>
                  <a:pt x="327" y="822"/>
                </a:cubicBezTo>
                <a:cubicBezTo>
                  <a:pt x="326" y="819"/>
                  <a:pt x="326" y="819"/>
                  <a:pt x="326" y="819"/>
                </a:cubicBezTo>
                <a:cubicBezTo>
                  <a:pt x="319" y="818"/>
                  <a:pt x="319" y="818"/>
                  <a:pt x="319" y="818"/>
                </a:cubicBezTo>
                <a:cubicBezTo>
                  <a:pt x="318" y="817"/>
                  <a:pt x="318" y="817"/>
                  <a:pt x="318" y="817"/>
                </a:cubicBezTo>
                <a:cubicBezTo>
                  <a:pt x="314" y="816"/>
                  <a:pt x="314" y="816"/>
                  <a:pt x="314" y="816"/>
                </a:cubicBezTo>
                <a:cubicBezTo>
                  <a:pt x="311" y="818"/>
                  <a:pt x="311" y="818"/>
                  <a:pt x="311" y="818"/>
                </a:cubicBezTo>
                <a:cubicBezTo>
                  <a:pt x="309" y="816"/>
                  <a:pt x="309" y="816"/>
                  <a:pt x="309" y="816"/>
                </a:cubicBezTo>
                <a:cubicBezTo>
                  <a:pt x="304" y="817"/>
                  <a:pt x="304" y="817"/>
                  <a:pt x="304" y="817"/>
                </a:cubicBezTo>
                <a:cubicBezTo>
                  <a:pt x="307" y="819"/>
                  <a:pt x="307" y="819"/>
                  <a:pt x="307" y="819"/>
                </a:cubicBezTo>
                <a:cubicBezTo>
                  <a:pt x="310" y="817"/>
                  <a:pt x="310" y="817"/>
                  <a:pt x="310" y="817"/>
                </a:cubicBezTo>
                <a:cubicBezTo>
                  <a:pt x="310" y="817"/>
                  <a:pt x="314" y="814"/>
                  <a:pt x="310" y="820"/>
                </a:cubicBezTo>
                <a:cubicBezTo>
                  <a:pt x="307" y="820"/>
                  <a:pt x="307" y="820"/>
                  <a:pt x="307" y="820"/>
                </a:cubicBezTo>
                <a:cubicBezTo>
                  <a:pt x="306" y="819"/>
                  <a:pt x="307" y="819"/>
                  <a:pt x="307" y="819"/>
                </a:cubicBezTo>
                <a:cubicBezTo>
                  <a:pt x="304" y="819"/>
                  <a:pt x="304" y="819"/>
                  <a:pt x="304" y="819"/>
                </a:cubicBezTo>
                <a:cubicBezTo>
                  <a:pt x="302" y="817"/>
                  <a:pt x="302" y="817"/>
                  <a:pt x="302" y="817"/>
                </a:cubicBezTo>
                <a:cubicBezTo>
                  <a:pt x="296" y="818"/>
                  <a:pt x="296" y="818"/>
                  <a:pt x="296" y="818"/>
                </a:cubicBezTo>
                <a:cubicBezTo>
                  <a:pt x="293" y="822"/>
                  <a:pt x="293" y="822"/>
                  <a:pt x="293" y="822"/>
                </a:cubicBezTo>
                <a:cubicBezTo>
                  <a:pt x="291" y="820"/>
                  <a:pt x="291" y="820"/>
                  <a:pt x="291" y="820"/>
                </a:cubicBezTo>
                <a:cubicBezTo>
                  <a:pt x="293" y="819"/>
                  <a:pt x="293" y="819"/>
                  <a:pt x="293" y="819"/>
                </a:cubicBezTo>
                <a:cubicBezTo>
                  <a:pt x="285" y="818"/>
                  <a:pt x="285" y="818"/>
                  <a:pt x="285" y="818"/>
                </a:cubicBezTo>
                <a:cubicBezTo>
                  <a:pt x="284" y="818"/>
                  <a:pt x="293" y="815"/>
                  <a:pt x="282" y="820"/>
                </a:cubicBezTo>
                <a:cubicBezTo>
                  <a:pt x="286" y="820"/>
                  <a:pt x="281" y="818"/>
                  <a:pt x="285" y="816"/>
                </a:cubicBezTo>
                <a:cubicBezTo>
                  <a:pt x="286" y="818"/>
                  <a:pt x="286" y="818"/>
                  <a:pt x="286" y="818"/>
                </a:cubicBezTo>
                <a:cubicBezTo>
                  <a:pt x="289" y="819"/>
                  <a:pt x="291" y="812"/>
                  <a:pt x="292" y="818"/>
                </a:cubicBezTo>
                <a:cubicBezTo>
                  <a:pt x="293" y="817"/>
                  <a:pt x="298" y="821"/>
                  <a:pt x="292" y="815"/>
                </a:cubicBezTo>
                <a:cubicBezTo>
                  <a:pt x="291" y="812"/>
                  <a:pt x="291" y="816"/>
                  <a:pt x="296" y="813"/>
                </a:cubicBezTo>
                <a:cubicBezTo>
                  <a:pt x="295" y="812"/>
                  <a:pt x="299" y="810"/>
                  <a:pt x="293" y="811"/>
                </a:cubicBezTo>
                <a:cubicBezTo>
                  <a:pt x="292" y="812"/>
                  <a:pt x="292" y="812"/>
                  <a:pt x="292" y="812"/>
                </a:cubicBezTo>
                <a:cubicBezTo>
                  <a:pt x="291" y="811"/>
                  <a:pt x="291" y="811"/>
                  <a:pt x="291" y="811"/>
                </a:cubicBezTo>
                <a:cubicBezTo>
                  <a:pt x="288" y="814"/>
                  <a:pt x="288" y="814"/>
                  <a:pt x="288" y="814"/>
                </a:cubicBezTo>
                <a:cubicBezTo>
                  <a:pt x="289" y="812"/>
                  <a:pt x="289" y="812"/>
                  <a:pt x="289" y="812"/>
                </a:cubicBezTo>
                <a:cubicBezTo>
                  <a:pt x="288" y="812"/>
                  <a:pt x="297" y="808"/>
                  <a:pt x="286" y="811"/>
                </a:cubicBezTo>
                <a:cubicBezTo>
                  <a:pt x="292" y="810"/>
                  <a:pt x="292" y="810"/>
                  <a:pt x="292" y="810"/>
                </a:cubicBezTo>
                <a:cubicBezTo>
                  <a:pt x="290" y="808"/>
                  <a:pt x="290" y="808"/>
                  <a:pt x="290" y="808"/>
                </a:cubicBezTo>
                <a:cubicBezTo>
                  <a:pt x="286" y="809"/>
                  <a:pt x="286" y="809"/>
                  <a:pt x="286" y="809"/>
                </a:cubicBezTo>
                <a:cubicBezTo>
                  <a:pt x="286" y="809"/>
                  <a:pt x="286" y="809"/>
                  <a:pt x="286" y="809"/>
                </a:cubicBezTo>
                <a:cubicBezTo>
                  <a:pt x="282" y="804"/>
                  <a:pt x="294" y="809"/>
                  <a:pt x="286" y="802"/>
                </a:cubicBezTo>
                <a:cubicBezTo>
                  <a:pt x="289" y="802"/>
                  <a:pt x="289" y="802"/>
                  <a:pt x="289" y="802"/>
                </a:cubicBezTo>
                <a:cubicBezTo>
                  <a:pt x="290" y="800"/>
                  <a:pt x="290" y="800"/>
                  <a:pt x="290" y="800"/>
                </a:cubicBezTo>
                <a:cubicBezTo>
                  <a:pt x="294" y="800"/>
                  <a:pt x="294" y="800"/>
                  <a:pt x="294" y="800"/>
                </a:cubicBezTo>
                <a:cubicBezTo>
                  <a:pt x="294" y="799"/>
                  <a:pt x="294" y="799"/>
                  <a:pt x="294" y="799"/>
                </a:cubicBezTo>
                <a:cubicBezTo>
                  <a:pt x="299" y="798"/>
                  <a:pt x="299" y="798"/>
                  <a:pt x="299" y="798"/>
                </a:cubicBezTo>
                <a:cubicBezTo>
                  <a:pt x="297" y="797"/>
                  <a:pt x="297" y="797"/>
                  <a:pt x="297" y="797"/>
                </a:cubicBezTo>
                <a:cubicBezTo>
                  <a:pt x="299" y="797"/>
                  <a:pt x="299" y="796"/>
                  <a:pt x="300" y="795"/>
                </a:cubicBezTo>
                <a:cubicBezTo>
                  <a:pt x="295" y="793"/>
                  <a:pt x="295" y="793"/>
                  <a:pt x="295" y="793"/>
                </a:cubicBezTo>
                <a:cubicBezTo>
                  <a:pt x="291" y="794"/>
                  <a:pt x="310" y="803"/>
                  <a:pt x="287" y="793"/>
                </a:cubicBezTo>
                <a:cubicBezTo>
                  <a:pt x="284" y="790"/>
                  <a:pt x="284" y="790"/>
                  <a:pt x="284" y="790"/>
                </a:cubicBezTo>
                <a:cubicBezTo>
                  <a:pt x="283" y="791"/>
                  <a:pt x="283" y="791"/>
                  <a:pt x="283" y="791"/>
                </a:cubicBezTo>
                <a:cubicBezTo>
                  <a:pt x="287" y="787"/>
                  <a:pt x="287" y="787"/>
                  <a:pt x="287" y="787"/>
                </a:cubicBezTo>
                <a:cubicBezTo>
                  <a:pt x="291" y="788"/>
                  <a:pt x="291" y="788"/>
                  <a:pt x="291" y="788"/>
                </a:cubicBezTo>
                <a:cubicBezTo>
                  <a:pt x="292" y="787"/>
                  <a:pt x="292" y="787"/>
                  <a:pt x="292" y="787"/>
                </a:cubicBezTo>
                <a:cubicBezTo>
                  <a:pt x="291" y="786"/>
                  <a:pt x="291" y="786"/>
                  <a:pt x="291" y="786"/>
                </a:cubicBezTo>
                <a:cubicBezTo>
                  <a:pt x="295" y="784"/>
                  <a:pt x="295" y="784"/>
                  <a:pt x="295" y="784"/>
                </a:cubicBezTo>
                <a:cubicBezTo>
                  <a:pt x="292" y="783"/>
                  <a:pt x="292" y="783"/>
                  <a:pt x="292" y="783"/>
                </a:cubicBezTo>
                <a:cubicBezTo>
                  <a:pt x="294" y="781"/>
                  <a:pt x="294" y="781"/>
                  <a:pt x="294" y="781"/>
                </a:cubicBezTo>
                <a:cubicBezTo>
                  <a:pt x="294" y="778"/>
                  <a:pt x="294" y="778"/>
                  <a:pt x="294" y="778"/>
                </a:cubicBezTo>
                <a:cubicBezTo>
                  <a:pt x="290" y="776"/>
                  <a:pt x="290" y="776"/>
                  <a:pt x="290" y="776"/>
                </a:cubicBezTo>
                <a:cubicBezTo>
                  <a:pt x="292" y="774"/>
                  <a:pt x="292" y="774"/>
                  <a:pt x="292" y="774"/>
                </a:cubicBezTo>
                <a:cubicBezTo>
                  <a:pt x="286" y="770"/>
                  <a:pt x="286" y="770"/>
                  <a:pt x="286" y="770"/>
                </a:cubicBezTo>
                <a:cubicBezTo>
                  <a:pt x="286" y="765"/>
                  <a:pt x="286" y="765"/>
                  <a:pt x="286" y="765"/>
                </a:cubicBezTo>
                <a:cubicBezTo>
                  <a:pt x="289" y="764"/>
                  <a:pt x="289" y="764"/>
                  <a:pt x="289" y="764"/>
                </a:cubicBezTo>
                <a:cubicBezTo>
                  <a:pt x="289" y="760"/>
                  <a:pt x="289" y="760"/>
                  <a:pt x="289" y="760"/>
                </a:cubicBezTo>
                <a:cubicBezTo>
                  <a:pt x="289" y="760"/>
                  <a:pt x="286" y="761"/>
                  <a:pt x="290" y="760"/>
                </a:cubicBezTo>
                <a:cubicBezTo>
                  <a:pt x="286" y="758"/>
                  <a:pt x="286" y="758"/>
                  <a:pt x="286" y="758"/>
                </a:cubicBezTo>
                <a:cubicBezTo>
                  <a:pt x="288" y="757"/>
                  <a:pt x="288" y="757"/>
                  <a:pt x="288" y="757"/>
                </a:cubicBezTo>
                <a:cubicBezTo>
                  <a:pt x="295" y="758"/>
                  <a:pt x="295" y="758"/>
                  <a:pt x="295" y="758"/>
                </a:cubicBezTo>
                <a:cubicBezTo>
                  <a:pt x="296" y="758"/>
                  <a:pt x="296" y="758"/>
                  <a:pt x="296" y="758"/>
                </a:cubicBezTo>
                <a:cubicBezTo>
                  <a:pt x="296" y="756"/>
                  <a:pt x="296" y="756"/>
                  <a:pt x="296" y="756"/>
                </a:cubicBezTo>
                <a:cubicBezTo>
                  <a:pt x="297" y="755"/>
                  <a:pt x="297" y="755"/>
                  <a:pt x="297" y="755"/>
                </a:cubicBezTo>
                <a:cubicBezTo>
                  <a:pt x="293" y="752"/>
                  <a:pt x="293" y="752"/>
                  <a:pt x="293" y="752"/>
                </a:cubicBezTo>
                <a:cubicBezTo>
                  <a:pt x="292" y="752"/>
                  <a:pt x="292" y="752"/>
                  <a:pt x="292" y="752"/>
                </a:cubicBezTo>
                <a:cubicBezTo>
                  <a:pt x="298" y="750"/>
                  <a:pt x="298" y="750"/>
                  <a:pt x="298" y="750"/>
                </a:cubicBezTo>
                <a:cubicBezTo>
                  <a:pt x="299" y="750"/>
                  <a:pt x="299" y="750"/>
                  <a:pt x="299" y="750"/>
                </a:cubicBezTo>
                <a:cubicBezTo>
                  <a:pt x="300" y="750"/>
                  <a:pt x="296" y="753"/>
                  <a:pt x="297" y="751"/>
                </a:cubicBezTo>
                <a:cubicBezTo>
                  <a:pt x="301" y="752"/>
                  <a:pt x="301" y="752"/>
                  <a:pt x="301" y="752"/>
                </a:cubicBezTo>
                <a:cubicBezTo>
                  <a:pt x="305" y="751"/>
                  <a:pt x="305" y="751"/>
                  <a:pt x="305" y="751"/>
                </a:cubicBezTo>
                <a:cubicBezTo>
                  <a:pt x="305" y="747"/>
                  <a:pt x="305" y="747"/>
                  <a:pt x="305" y="747"/>
                </a:cubicBezTo>
                <a:cubicBezTo>
                  <a:pt x="310" y="747"/>
                  <a:pt x="310" y="747"/>
                  <a:pt x="310" y="747"/>
                </a:cubicBezTo>
                <a:cubicBezTo>
                  <a:pt x="310" y="746"/>
                  <a:pt x="310" y="746"/>
                  <a:pt x="310" y="746"/>
                </a:cubicBezTo>
                <a:cubicBezTo>
                  <a:pt x="315" y="745"/>
                  <a:pt x="315" y="745"/>
                  <a:pt x="315" y="745"/>
                </a:cubicBezTo>
                <a:cubicBezTo>
                  <a:pt x="318" y="745"/>
                  <a:pt x="318" y="745"/>
                  <a:pt x="318" y="745"/>
                </a:cubicBezTo>
                <a:cubicBezTo>
                  <a:pt x="321" y="741"/>
                  <a:pt x="321" y="741"/>
                  <a:pt x="321" y="741"/>
                </a:cubicBezTo>
                <a:cubicBezTo>
                  <a:pt x="319" y="738"/>
                  <a:pt x="319" y="738"/>
                  <a:pt x="319" y="738"/>
                </a:cubicBezTo>
                <a:cubicBezTo>
                  <a:pt x="317" y="737"/>
                  <a:pt x="319" y="743"/>
                  <a:pt x="315" y="738"/>
                </a:cubicBezTo>
                <a:cubicBezTo>
                  <a:pt x="313" y="740"/>
                  <a:pt x="313" y="740"/>
                  <a:pt x="313" y="740"/>
                </a:cubicBezTo>
                <a:cubicBezTo>
                  <a:pt x="312" y="736"/>
                  <a:pt x="312" y="736"/>
                  <a:pt x="312" y="736"/>
                </a:cubicBezTo>
                <a:cubicBezTo>
                  <a:pt x="309" y="736"/>
                  <a:pt x="309" y="736"/>
                  <a:pt x="309" y="736"/>
                </a:cubicBezTo>
                <a:cubicBezTo>
                  <a:pt x="309" y="737"/>
                  <a:pt x="304" y="738"/>
                  <a:pt x="309" y="739"/>
                </a:cubicBezTo>
                <a:cubicBezTo>
                  <a:pt x="303" y="742"/>
                  <a:pt x="303" y="742"/>
                  <a:pt x="303" y="742"/>
                </a:cubicBezTo>
                <a:cubicBezTo>
                  <a:pt x="300" y="742"/>
                  <a:pt x="300" y="742"/>
                  <a:pt x="300" y="742"/>
                </a:cubicBezTo>
                <a:cubicBezTo>
                  <a:pt x="299" y="739"/>
                  <a:pt x="299" y="739"/>
                  <a:pt x="299" y="739"/>
                </a:cubicBezTo>
                <a:cubicBezTo>
                  <a:pt x="296" y="738"/>
                  <a:pt x="296" y="738"/>
                  <a:pt x="296" y="738"/>
                </a:cubicBezTo>
                <a:cubicBezTo>
                  <a:pt x="300" y="736"/>
                  <a:pt x="300" y="736"/>
                  <a:pt x="300" y="736"/>
                </a:cubicBezTo>
                <a:cubicBezTo>
                  <a:pt x="304" y="739"/>
                  <a:pt x="304" y="739"/>
                  <a:pt x="304" y="739"/>
                </a:cubicBezTo>
                <a:cubicBezTo>
                  <a:pt x="306" y="736"/>
                  <a:pt x="306" y="736"/>
                  <a:pt x="306" y="736"/>
                </a:cubicBezTo>
                <a:cubicBezTo>
                  <a:pt x="305" y="735"/>
                  <a:pt x="305" y="735"/>
                  <a:pt x="305" y="735"/>
                </a:cubicBezTo>
                <a:cubicBezTo>
                  <a:pt x="302" y="736"/>
                  <a:pt x="302" y="736"/>
                  <a:pt x="302" y="736"/>
                </a:cubicBezTo>
                <a:cubicBezTo>
                  <a:pt x="301" y="733"/>
                  <a:pt x="301" y="733"/>
                  <a:pt x="301" y="733"/>
                </a:cubicBezTo>
                <a:cubicBezTo>
                  <a:pt x="301" y="732"/>
                  <a:pt x="301" y="732"/>
                  <a:pt x="301" y="732"/>
                </a:cubicBezTo>
                <a:cubicBezTo>
                  <a:pt x="303" y="731"/>
                  <a:pt x="303" y="731"/>
                  <a:pt x="303" y="731"/>
                </a:cubicBezTo>
                <a:cubicBezTo>
                  <a:pt x="304" y="732"/>
                  <a:pt x="304" y="732"/>
                  <a:pt x="304" y="732"/>
                </a:cubicBezTo>
                <a:cubicBezTo>
                  <a:pt x="307" y="731"/>
                  <a:pt x="307" y="731"/>
                  <a:pt x="307" y="731"/>
                </a:cubicBezTo>
                <a:cubicBezTo>
                  <a:pt x="305" y="729"/>
                  <a:pt x="305" y="729"/>
                  <a:pt x="305" y="729"/>
                </a:cubicBezTo>
                <a:cubicBezTo>
                  <a:pt x="307" y="728"/>
                  <a:pt x="307" y="728"/>
                  <a:pt x="307" y="728"/>
                </a:cubicBezTo>
                <a:cubicBezTo>
                  <a:pt x="305" y="727"/>
                  <a:pt x="305" y="727"/>
                  <a:pt x="305" y="727"/>
                </a:cubicBezTo>
                <a:cubicBezTo>
                  <a:pt x="289" y="736"/>
                  <a:pt x="289" y="736"/>
                  <a:pt x="289" y="736"/>
                </a:cubicBezTo>
                <a:cubicBezTo>
                  <a:pt x="291" y="738"/>
                  <a:pt x="291" y="738"/>
                  <a:pt x="291" y="738"/>
                </a:cubicBezTo>
                <a:cubicBezTo>
                  <a:pt x="289" y="739"/>
                  <a:pt x="289" y="739"/>
                  <a:pt x="289" y="739"/>
                </a:cubicBezTo>
                <a:cubicBezTo>
                  <a:pt x="286" y="736"/>
                  <a:pt x="286" y="736"/>
                  <a:pt x="286" y="736"/>
                </a:cubicBezTo>
                <a:cubicBezTo>
                  <a:pt x="286" y="736"/>
                  <a:pt x="291" y="733"/>
                  <a:pt x="285" y="738"/>
                </a:cubicBezTo>
                <a:cubicBezTo>
                  <a:pt x="285" y="740"/>
                  <a:pt x="285" y="740"/>
                  <a:pt x="285" y="740"/>
                </a:cubicBezTo>
                <a:cubicBezTo>
                  <a:pt x="278" y="743"/>
                  <a:pt x="278" y="743"/>
                  <a:pt x="278" y="743"/>
                </a:cubicBezTo>
                <a:cubicBezTo>
                  <a:pt x="276" y="741"/>
                  <a:pt x="276" y="741"/>
                  <a:pt x="276" y="741"/>
                </a:cubicBezTo>
                <a:cubicBezTo>
                  <a:pt x="272" y="740"/>
                  <a:pt x="272" y="740"/>
                  <a:pt x="272" y="740"/>
                </a:cubicBezTo>
                <a:cubicBezTo>
                  <a:pt x="272" y="738"/>
                  <a:pt x="272" y="738"/>
                  <a:pt x="272" y="738"/>
                </a:cubicBezTo>
                <a:cubicBezTo>
                  <a:pt x="267" y="738"/>
                  <a:pt x="267" y="738"/>
                  <a:pt x="267" y="738"/>
                </a:cubicBezTo>
                <a:cubicBezTo>
                  <a:pt x="269" y="734"/>
                  <a:pt x="269" y="734"/>
                  <a:pt x="269" y="734"/>
                </a:cubicBezTo>
                <a:cubicBezTo>
                  <a:pt x="261" y="734"/>
                  <a:pt x="261" y="734"/>
                  <a:pt x="261" y="734"/>
                </a:cubicBezTo>
                <a:cubicBezTo>
                  <a:pt x="260" y="734"/>
                  <a:pt x="260" y="735"/>
                  <a:pt x="260" y="736"/>
                </a:cubicBezTo>
                <a:cubicBezTo>
                  <a:pt x="262" y="736"/>
                  <a:pt x="262" y="736"/>
                  <a:pt x="262" y="736"/>
                </a:cubicBezTo>
                <a:cubicBezTo>
                  <a:pt x="261" y="736"/>
                  <a:pt x="259" y="736"/>
                  <a:pt x="259" y="739"/>
                </a:cubicBezTo>
                <a:cubicBezTo>
                  <a:pt x="264" y="743"/>
                  <a:pt x="264" y="743"/>
                  <a:pt x="264" y="743"/>
                </a:cubicBezTo>
                <a:cubicBezTo>
                  <a:pt x="258" y="742"/>
                  <a:pt x="258" y="742"/>
                  <a:pt x="258" y="742"/>
                </a:cubicBezTo>
                <a:cubicBezTo>
                  <a:pt x="258" y="743"/>
                  <a:pt x="258" y="743"/>
                  <a:pt x="258" y="743"/>
                </a:cubicBezTo>
                <a:cubicBezTo>
                  <a:pt x="255" y="743"/>
                  <a:pt x="255" y="743"/>
                  <a:pt x="255" y="743"/>
                </a:cubicBezTo>
                <a:cubicBezTo>
                  <a:pt x="258" y="742"/>
                  <a:pt x="258" y="742"/>
                  <a:pt x="258" y="742"/>
                </a:cubicBezTo>
                <a:cubicBezTo>
                  <a:pt x="259" y="741"/>
                  <a:pt x="259" y="741"/>
                  <a:pt x="259" y="741"/>
                </a:cubicBezTo>
                <a:cubicBezTo>
                  <a:pt x="256" y="738"/>
                  <a:pt x="256" y="738"/>
                  <a:pt x="256" y="738"/>
                </a:cubicBezTo>
                <a:cubicBezTo>
                  <a:pt x="255" y="739"/>
                  <a:pt x="251" y="741"/>
                  <a:pt x="253" y="742"/>
                </a:cubicBezTo>
                <a:cubicBezTo>
                  <a:pt x="248" y="743"/>
                  <a:pt x="248" y="743"/>
                  <a:pt x="248" y="743"/>
                </a:cubicBezTo>
                <a:cubicBezTo>
                  <a:pt x="246" y="745"/>
                  <a:pt x="246" y="745"/>
                  <a:pt x="246" y="745"/>
                </a:cubicBezTo>
                <a:cubicBezTo>
                  <a:pt x="245" y="746"/>
                  <a:pt x="245" y="746"/>
                  <a:pt x="245" y="746"/>
                </a:cubicBezTo>
                <a:cubicBezTo>
                  <a:pt x="240" y="743"/>
                  <a:pt x="240" y="743"/>
                  <a:pt x="240" y="743"/>
                </a:cubicBezTo>
                <a:cubicBezTo>
                  <a:pt x="240" y="742"/>
                  <a:pt x="240" y="742"/>
                  <a:pt x="240" y="742"/>
                </a:cubicBezTo>
                <a:cubicBezTo>
                  <a:pt x="236" y="746"/>
                  <a:pt x="236" y="746"/>
                  <a:pt x="236" y="746"/>
                </a:cubicBezTo>
                <a:cubicBezTo>
                  <a:pt x="239" y="748"/>
                  <a:pt x="239" y="748"/>
                  <a:pt x="239" y="748"/>
                </a:cubicBezTo>
                <a:cubicBezTo>
                  <a:pt x="237" y="750"/>
                  <a:pt x="237" y="750"/>
                  <a:pt x="237" y="750"/>
                </a:cubicBezTo>
                <a:cubicBezTo>
                  <a:pt x="239" y="751"/>
                  <a:pt x="239" y="751"/>
                  <a:pt x="239" y="751"/>
                </a:cubicBezTo>
                <a:cubicBezTo>
                  <a:pt x="234" y="751"/>
                  <a:pt x="234" y="751"/>
                  <a:pt x="234" y="751"/>
                </a:cubicBezTo>
                <a:cubicBezTo>
                  <a:pt x="234" y="750"/>
                  <a:pt x="234" y="750"/>
                  <a:pt x="234" y="750"/>
                </a:cubicBezTo>
                <a:cubicBezTo>
                  <a:pt x="231" y="748"/>
                  <a:pt x="231" y="748"/>
                  <a:pt x="231" y="748"/>
                </a:cubicBezTo>
                <a:cubicBezTo>
                  <a:pt x="230" y="748"/>
                  <a:pt x="230" y="748"/>
                  <a:pt x="230" y="748"/>
                </a:cubicBezTo>
                <a:cubicBezTo>
                  <a:pt x="237" y="744"/>
                  <a:pt x="237" y="744"/>
                  <a:pt x="237" y="744"/>
                </a:cubicBezTo>
                <a:cubicBezTo>
                  <a:pt x="236" y="744"/>
                  <a:pt x="236" y="744"/>
                  <a:pt x="236" y="744"/>
                </a:cubicBezTo>
                <a:cubicBezTo>
                  <a:pt x="239" y="741"/>
                  <a:pt x="239" y="741"/>
                  <a:pt x="239" y="741"/>
                </a:cubicBezTo>
                <a:cubicBezTo>
                  <a:pt x="242" y="741"/>
                  <a:pt x="242" y="741"/>
                  <a:pt x="242" y="741"/>
                </a:cubicBezTo>
                <a:cubicBezTo>
                  <a:pt x="243" y="738"/>
                  <a:pt x="243" y="738"/>
                  <a:pt x="243" y="738"/>
                </a:cubicBezTo>
                <a:cubicBezTo>
                  <a:pt x="245" y="739"/>
                  <a:pt x="245" y="739"/>
                  <a:pt x="245" y="739"/>
                </a:cubicBezTo>
                <a:cubicBezTo>
                  <a:pt x="246" y="741"/>
                  <a:pt x="239" y="739"/>
                  <a:pt x="246" y="742"/>
                </a:cubicBezTo>
                <a:cubicBezTo>
                  <a:pt x="250" y="741"/>
                  <a:pt x="250" y="741"/>
                  <a:pt x="250" y="741"/>
                </a:cubicBezTo>
                <a:cubicBezTo>
                  <a:pt x="255" y="737"/>
                  <a:pt x="255" y="737"/>
                  <a:pt x="255" y="737"/>
                </a:cubicBezTo>
                <a:cubicBezTo>
                  <a:pt x="258" y="733"/>
                  <a:pt x="258" y="733"/>
                  <a:pt x="258" y="733"/>
                </a:cubicBezTo>
                <a:cubicBezTo>
                  <a:pt x="257" y="732"/>
                  <a:pt x="257" y="732"/>
                  <a:pt x="257" y="732"/>
                </a:cubicBezTo>
                <a:cubicBezTo>
                  <a:pt x="258" y="731"/>
                  <a:pt x="258" y="731"/>
                  <a:pt x="258" y="731"/>
                </a:cubicBezTo>
                <a:cubicBezTo>
                  <a:pt x="258" y="730"/>
                  <a:pt x="258" y="730"/>
                  <a:pt x="258" y="730"/>
                </a:cubicBezTo>
                <a:cubicBezTo>
                  <a:pt x="260" y="732"/>
                  <a:pt x="260" y="732"/>
                  <a:pt x="260" y="732"/>
                </a:cubicBezTo>
                <a:cubicBezTo>
                  <a:pt x="263" y="730"/>
                  <a:pt x="263" y="730"/>
                  <a:pt x="263" y="730"/>
                </a:cubicBezTo>
                <a:cubicBezTo>
                  <a:pt x="258" y="729"/>
                  <a:pt x="258" y="729"/>
                  <a:pt x="258" y="729"/>
                </a:cubicBezTo>
                <a:cubicBezTo>
                  <a:pt x="246" y="734"/>
                  <a:pt x="246" y="734"/>
                  <a:pt x="246" y="734"/>
                </a:cubicBezTo>
                <a:cubicBezTo>
                  <a:pt x="224" y="748"/>
                  <a:pt x="224" y="748"/>
                  <a:pt x="224" y="748"/>
                </a:cubicBezTo>
                <a:cubicBezTo>
                  <a:pt x="223" y="750"/>
                  <a:pt x="223" y="750"/>
                  <a:pt x="223" y="750"/>
                </a:cubicBezTo>
                <a:cubicBezTo>
                  <a:pt x="227" y="750"/>
                  <a:pt x="227" y="750"/>
                  <a:pt x="227" y="750"/>
                </a:cubicBezTo>
                <a:cubicBezTo>
                  <a:pt x="231" y="751"/>
                  <a:pt x="231" y="751"/>
                  <a:pt x="231" y="751"/>
                </a:cubicBezTo>
                <a:cubicBezTo>
                  <a:pt x="232" y="752"/>
                  <a:pt x="232" y="752"/>
                  <a:pt x="232" y="752"/>
                </a:cubicBezTo>
                <a:cubicBezTo>
                  <a:pt x="220" y="759"/>
                  <a:pt x="220" y="759"/>
                  <a:pt x="220" y="759"/>
                </a:cubicBezTo>
                <a:cubicBezTo>
                  <a:pt x="214" y="762"/>
                  <a:pt x="214" y="762"/>
                  <a:pt x="214" y="762"/>
                </a:cubicBezTo>
                <a:cubicBezTo>
                  <a:pt x="210" y="766"/>
                  <a:pt x="210" y="766"/>
                  <a:pt x="210" y="766"/>
                </a:cubicBezTo>
                <a:cubicBezTo>
                  <a:pt x="207" y="764"/>
                  <a:pt x="207" y="764"/>
                  <a:pt x="207" y="764"/>
                </a:cubicBezTo>
                <a:cubicBezTo>
                  <a:pt x="190" y="776"/>
                  <a:pt x="190" y="776"/>
                  <a:pt x="190" y="776"/>
                </a:cubicBezTo>
                <a:cubicBezTo>
                  <a:pt x="190" y="778"/>
                  <a:pt x="190" y="778"/>
                  <a:pt x="190" y="778"/>
                </a:cubicBezTo>
                <a:cubicBezTo>
                  <a:pt x="186" y="779"/>
                  <a:pt x="186" y="779"/>
                  <a:pt x="186" y="779"/>
                </a:cubicBezTo>
                <a:cubicBezTo>
                  <a:pt x="185" y="780"/>
                  <a:pt x="185" y="780"/>
                  <a:pt x="185" y="780"/>
                </a:cubicBezTo>
                <a:cubicBezTo>
                  <a:pt x="180" y="783"/>
                  <a:pt x="180" y="783"/>
                  <a:pt x="180" y="783"/>
                </a:cubicBezTo>
                <a:cubicBezTo>
                  <a:pt x="179" y="785"/>
                  <a:pt x="189" y="777"/>
                  <a:pt x="176" y="786"/>
                </a:cubicBezTo>
                <a:cubicBezTo>
                  <a:pt x="181" y="779"/>
                  <a:pt x="181" y="779"/>
                  <a:pt x="181" y="779"/>
                </a:cubicBezTo>
                <a:cubicBezTo>
                  <a:pt x="185" y="778"/>
                  <a:pt x="185" y="778"/>
                  <a:pt x="185" y="778"/>
                </a:cubicBezTo>
                <a:cubicBezTo>
                  <a:pt x="182" y="775"/>
                  <a:pt x="182" y="775"/>
                  <a:pt x="182" y="775"/>
                </a:cubicBezTo>
                <a:cubicBezTo>
                  <a:pt x="179" y="779"/>
                  <a:pt x="179" y="779"/>
                  <a:pt x="179" y="779"/>
                </a:cubicBezTo>
                <a:cubicBezTo>
                  <a:pt x="175" y="779"/>
                  <a:pt x="175" y="779"/>
                  <a:pt x="175" y="779"/>
                </a:cubicBezTo>
                <a:cubicBezTo>
                  <a:pt x="177" y="778"/>
                  <a:pt x="177" y="775"/>
                  <a:pt x="176" y="774"/>
                </a:cubicBezTo>
                <a:cubicBezTo>
                  <a:pt x="172" y="774"/>
                  <a:pt x="172" y="774"/>
                  <a:pt x="172" y="774"/>
                </a:cubicBezTo>
                <a:cubicBezTo>
                  <a:pt x="170" y="779"/>
                  <a:pt x="170" y="779"/>
                  <a:pt x="170" y="779"/>
                </a:cubicBezTo>
                <a:cubicBezTo>
                  <a:pt x="172" y="778"/>
                  <a:pt x="169" y="783"/>
                  <a:pt x="174" y="780"/>
                </a:cubicBezTo>
                <a:cubicBezTo>
                  <a:pt x="172" y="783"/>
                  <a:pt x="172" y="783"/>
                  <a:pt x="172" y="783"/>
                </a:cubicBezTo>
                <a:cubicBezTo>
                  <a:pt x="167" y="784"/>
                  <a:pt x="167" y="784"/>
                  <a:pt x="167" y="784"/>
                </a:cubicBezTo>
                <a:cubicBezTo>
                  <a:pt x="165" y="782"/>
                  <a:pt x="165" y="782"/>
                  <a:pt x="165" y="782"/>
                </a:cubicBezTo>
                <a:cubicBezTo>
                  <a:pt x="161" y="776"/>
                  <a:pt x="161" y="776"/>
                  <a:pt x="161" y="776"/>
                </a:cubicBezTo>
                <a:cubicBezTo>
                  <a:pt x="160" y="776"/>
                  <a:pt x="160" y="776"/>
                  <a:pt x="160" y="776"/>
                </a:cubicBezTo>
                <a:cubicBezTo>
                  <a:pt x="161" y="773"/>
                  <a:pt x="169" y="774"/>
                  <a:pt x="170" y="768"/>
                </a:cubicBezTo>
                <a:cubicBezTo>
                  <a:pt x="173" y="768"/>
                  <a:pt x="173" y="768"/>
                  <a:pt x="173" y="768"/>
                </a:cubicBezTo>
                <a:cubicBezTo>
                  <a:pt x="178" y="761"/>
                  <a:pt x="178" y="761"/>
                  <a:pt x="178" y="761"/>
                </a:cubicBezTo>
                <a:cubicBezTo>
                  <a:pt x="176" y="760"/>
                  <a:pt x="176" y="760"/>
                  <a:pt x="176" y="760"/>
                </a:cubicBezTo>
                <a:cubicBezTo>
                  <a:pt x="179" y="756"/>
                  <a:pt x="179" y="756"/>
                  <a:pt x="179" y="756"/>
                </a:cubicBezTo>
                <a:cubicBezTo>
                  <a:pt x="170" y="754"/>
                  <a:pt x="170" y="754"/>
                  <a:pt x="170" y="754"/>
                </a:cubicBezTo>
                <a:cubicBezTo>
                  <a:pt x="169" y="752"/>
                  <a:pt x="169" y="752"/>
                  <a:pt x="169" y="752"/>
                </a:cubicBezTo>
                <a:cubicBezTo>
                  <a:pt x="166" y="754"/>
                  <a:pt x="166" y="754"/>
                  <a:pt x="166" y="754"/>
                </a:cubicBezTo>
                <a:cubicBezTo>
                  <a:pt x="167" y="755"/>
                  <a:pt x="167" y="755"/>
                  <a:pt x="167" y="755"/>
                </a:cubicBezTo>
                <a:cubicBezTo>
                  <a:pt x="158" y="757"/>
                  <a:pt x="158" y="757"/>
                  <a:pt x="158" y="757"/>
                </a:cubicBezTo>
                <a:cubicBezTo>
                  <a:pt x="153" y="760"/>
                  <a:pt x="153" y="760"/>
                  <a:pt x="153" y="760"/>
                </a:cubicBezTo>
                <a:cubicBezTo>
                  <a:pt x="152" y="764"/>
                  <a:pt x="167" y="751"/>
                  <a:pt x="146" y="763"/>
                </a:cubicBezTo>
                <a:cubicBezTo>
                  <a:pt x="144" y="763"/>
                  <a:pt x="144" y="763"/>
                  <a:pt x="144" y="763"/>
                </a:cubicBezTo>
                <a:cubicBezTo>
                  <a:pt x="143" y="762"/>
                  <a:pt x="143" y="762"/>
                  <a:pt x="143" y="762"/>
                </a:cubicBezTo>
                <a:cubicBezTo>
                  <a:pt x="147" y="761"/>
                  <a:pt x="147" y="761"/>
                  <a:pt x="147" y="761"/>
                </a:cubicBezTo>
                <a:cubicBezTo>
                  <a:pt x="151" y="757"/>
                  <a:pt x="151" y="757"/>
                  <a:pt x="151" y="757"/>
                </a:cubicBezTo>
                <a:cubicBezTo>
                  <a:pt x="151" y="753"/>
                  <a:pt x="151" y="753"/>
                  <a:pt x="151" y="753"/>
                </a:cubicBezTo>
                <a:cubicBezTo>
                  <a:pt x="153" y="754"/>
                  <a:pt x="153" y="754"/>
                  <a:pt x="153" y="754"/>
                </a:cubicBezTo>
                <a:cubicBezTo>
                  <a:pt x="156" y="751"/>
                  <a:pt x="156" y="751"/>
                  <a:pt x="156" y="751"/>
                </a:cubicBezTo>
                <a:cubicBezTo>
                  <a:pt x="154" y="750"/>
                  <a:pt x="154" y="750"/>
                  <a:pt x="154" y="750"/>
                </a:cubicBezTo>
                <a:cubicBezTo>
                  <a:pt x="150" y="748"/>
                  <a:pt x="150" y="748"/>
                  <a:pt x="150" y="748"/>
                </a:cubicBezTo>
                <a:cubicBezTo>
                  <a:pt x="142" y="751"/>
                  <a:pt x="142" y="751"/>
                  <a:pt x="142" y="751"/>
                </a:cubicBezTo>
                <a:cubicBezTo>
                  <a:pt x="139" y="755"/>
                  <a:pt x="139" y="755"/>
                  <a:pt x="139" y="755"/>
                </a:cubicBezTo>
                <a:cubicBezTo>
                  <a:pt x="136" y="754"/>
                  <a:pt x="145" y="749"/>
                  <a:pt x="135" y="755"/>
                </a:cubicBezTo>
                <a:cubicBezTo>
                  <a:pt x="138" y="752"/>
                  <a:pt x="138" y="752"/>
                  <a:pt x="138" y="752"/>
                </a:cubicBezTo>
                <a:cubicBezTo>
                  <a:pt x="142" y="750"/>
                  <a:pt x="142" y="750"/>
                  <a:pt x="142" y="750"/>
                </a:cubicBezTo>
                <a:cubicBezTo>
                  <a:pt x="142" y="748"/>
                  <a:pt x="142" y="748"/>
                  <a:pt x="142" y="748"/>
                </a:cubicBezTo>
                <a:cubicBezTo>
                  <a:pt x="137" y="749"/>
                  <a:pt x="137" y="749"/>
                  <a:pt x="137" y="749"/>
                </a:cubicBezTo>
                <a:cubicBezTo>
                  <a:pt x="130" y="757"/>
                  <a:pt x="130" y="757"/>
                  <a:pt x="130" y="757"/>
                </a:cubicBezTo>
                <a:cubicBezTo>
                  <a:pt x="135" y="756"/>
                  <a:pt x="135" y="756"/>
                  <a:pt x="135" y="756"/>
                </a:cubicBezTo>
                <a:cubicBezTo>
                  <a:pt x="130" y="760"/>
                  <a:pt x="130" y="760"/>
                  <a:pt x="130" y="760"/>
                </a:cubicBezTo>
                <a:cubicBezTo>
                  <a:pt x="130" y="758"/>
                  <a:pt x="130" y="758"/>
                  <a:pt x="130" y="758"/>
                </a:cubicBezTo>
                <a:cubicBezTo>
                  <a:pt x="128" y="760"/>
                  <a:pt x="128" y="760"/>
                  <a:pt x="128" y="760"/>
                </a:cubicBezTo>
                <a:cubicBezTo>
                  <a:pt x="123" y="760"/>
                  <a:pt x="123" y="760"/>
                  <a:pt x="123" y="760"/>
                </a:cubicBezTo>
                <a:cubicBezTo>
                  <a:pt x="119" y="764"/>
                  <a:pt x="119" y="764"/>
                  <a:pt x="119" y="764"/>
                </a:cubicBezTo>
                <a:cubicBezTo>
                  <a:pt x="113" y="763"/>
                  <a:pt x="113" y="763"/>
                  <a:pt x="113" y="763"/>
                </a:cubicBezTo>
                <a:cubicBezTo>
                  <a:pt x="111" y="761"/>
                  <a:pt x="111" y="761"/>
                  <a:pt x="111" y="761"/>
                </a:cubicBezTo>
                <a:cubicBezTo>
                  <a:pt x="112" y="759"/>
                  <a:pt x="112" y="759"/>
                  <a:pt x="112" y="759"/>
                </a:cubicBezTo>
                <a:cubicBezTo>
                  <a:pt x="110" y="756"/>
                  <a:pt x="110" y="756"/>
                  <a:pt x="110" y="756"/>
                </a:cubicBezTo>
                <a:cubicBezTo>
                  <a:pt x="112" y="756"/>
                  <a:pt x="114" y="754"/>
                  <a:pt x="115" y="754"/>
                </a:cubicBezTo>
                <a:cubicBezTo>
                  <a:pt x="112" y="754"/>
                  <a:pt x="112" y="754"/>
                  <a:pt x="112" y="754"/>
                </a:cubicBezTo>
                <a:cubicBezTo>
                  <a:pt x="120" y="744"/>
                  <a:pt x="120" y="744"/>
                  <a:pt x="120" y="744"/>
                </a:cubicBezTo>
                <a:cubicBezTo>
                  <a:pt x="117" y="744"/>
                  <a:pt x="117" y="744"/>
                  <a:pt x="117" y="744"/>
                </a:cubicBezTo>
                <a:cubicBezTo>
                  <a:pt x="118" y="744"/>
                  <a:pt x="114" y="747"/>
                  <a:pt x="117" y="743"/>
                </a:cubicBezTo>
                <a:cubicBezTo>
                  <a:pt x="115" y="743"/>
                  <a:pt x="115" y="743"/>
                  <a:pt x="115" y="743"/>
                </a:cubicBezTo>
                <a:cubicBezTo>
                  <a:pt x="119" y="739"/>
                  <a:pt x="120" y="747"/>
                  <a:pt x="122" y="739"/>
                </a:cubicBezTo>
                <a:cubicBezTo>
                  <a:pt x="117" y="739"/>
                  <a:pt x="117" y="739"/>
                  <a:pt x="117" y="739"/>
                </a:cubicBezTo>
                <a:cubicBezTo>
                  <a:pt x="105" y="750"/>
                  <a:pt x="105" y="750"/>
                  <a:pt x="105" y="750"/>
                </a:cubicBezTo>
                <a:cubicBezTo>
                  <a:pt x="99" y="755"/>
                  <a:pt x="99" y="755"/>
                  <a:pt x="99" y="755"/>
                </a:cubicBezTo>
                <a:cubicBezTo>
                  <a:pt x="99" y="755"/>
                  <a:pt x="99" y="755"/>
                  <a:pt x="99" y="756"/>
                </a:cubicBezTo>
                <a:cubicBezTo>
                  <a:pt x="96" y="755"/>
                  <a:pt x="96" y="755"/>
                  <a:pt x="96" y="755"/>
                </a:cubicBezTo>
                <a:cubicBezTo>
                  <a:pt x="102" y="750"/>
                  <a:pt x="102" y="750"/>
                  <a:pt x="102" y="750"/>
                </a:cubicBezTo>
                <a:cubicBezTo>
                  <a:pt x="101" y="749"/>
                  <a:pt x="101" y="749"/>
                  <a:pt x="101" y="749"/>
                </a:cubicBezTo>
                <a:cubicBezTo>
                  <a:pt x="105" y="745"/>
                  <a:pt x="105" y="745"/>
                  <a:pt x="105" y="745"/>
                </a:cubicBezTo>
                <a:cubicBezTo>
                  <a:pt x="103" y="744"/>
                  <a:pt x="103" y="744"/>
                  <a:pt x="103" y="744"/>
                </a:cubicBezTo>
                <a:cubicBezTo>
                  <a:pt x="104" y="747"/>
                  <a:pt x="99" y="743"/>
                  <a:pt x="99" y="749"/>
                </a:cubicBezTo>
                <a:cubicBezTo>
                  <a:pt x="98" y="750"/>
                  <a:pt x="98" y="750"/>
                  <a:pt x="98" y="750"/>
                </a:cubicBezTo>
                <a:cubicBezTo>
                  <a:pt x="96" y="748"/>
                  <a:pt x="96" y="748"/>
                  <a:pt x="96" y="748"/>
                </a:cubicBezTo>
                <a:cubicBezTo>
                  <a:pt x="91" y="750"/>
                  <a:pt x="91" y="750"/>
                  <a:pt x="91" y="750"/>
                </a:cubicBezTo>
                <a:cubicBezTo>
                  <a:pt x="86" y="745"/>
                  <a:pt x="86" y="745"/>
                  <a:pt x="86" y="745"/>
                </a:cubicBezTo>
                <a:cubicBezTo>
                  <a:pt x="89" y="740"/>
                  <a:pt x="89" y="740"/>
                  <a:pt x="89" y="740"/>
                </a:cubicBezTo>
                <a:cubicBezTo>
                  <a:pt x="85" y="737"/>
                  <a:pt x="85" y="737"/>
                  <a:pt x="85" y="737"/>
                </a:cubicBezTo>
                <a:cubicBezTo>
                  <a:pt x="91" y="735"/>
                  <a:pt x="91" y="735"/>
                  <a:pt x="91" y="735"/>
                </a:cubicBezTo>
                <a:cubicBezTo>
                  <a:pt x="89" y="733"/>
                  <a:pt x="89" y="733"/>
                  <a:pt x="89" y="733"/>
                </a:cubicBezTo>
                <a:cubicBezTo>
                  <a:pt x="92" y="733"/>
                  <a:pt x="92" y="733"/>
                  <a:pt x="92" y="733"/>
                </a:cubicBezTo>
                <a:cubicBezTo>
                  <a:pt x="91" y="729"/>
                  <a:pt x="91" y="729"/>
                  <a:pt x="91" y="729"/>
                </a:cubicBezTo>
                <a:cubicBezTo>
                  <a:pt x="95" y="726"/>
                  <a:pt x="95" y="726"/>
                  <a:pt x="95" y="726"/>
                </a:cubicBezTo>
                <a:cubicBezTo>
                  <a:pt x="94" y="728"/>
                  <a:pt x="99" y="720"/>
                  <a:pt x="89" y="725"/>
                </a:cubicBezTo>
                <a:cubicBezTo>
                  <a:pt x="85" y="726"/>
                  <a:pt x="85" y="726"/>
                  <a:pt x="85" y="726"/>
                </a:cubicBezTo>
                <a:cubicBezTo>
                  <a:pt x="81" y="730"/>
                  <a:pt x="81" y="730"/>
                  <a:pt x="81" y="730"/>
                </a:cubicBezTo>
                <a:cubicBezTo>
                  <a:pt x="78" y="731"/>
                  <a:pt x="78" y="731"/>
                  <a:pt x="78" y="731"/>
                </a:cubicBezTo>
                <a:cubicBezTo>
                  <a:pt x="81" y="728"/>
                  <a:pt x="81" y="728"/>
                  <a:pt x="81" y="728"/>
                </a:cubicBezTo>
                <a:cubicBezTo>
                  <a:pt x="81" y="726"/>
                  <a:pt x="81" y="726"/>
                  <a:pt x="81" y="726"/>
                </a:cubicBezTo>
                <a:cubicBezTo>
                  <a:pt x="81" y="723"/>
                  <a:pt x="82" y="729"/>
                  <a:pt x="81" y="723"/>
                </a:cubicBezTo>
                <a:cubicBezTo>
                  <a:pt x="83" y="724"/>
                  <a:pt x="73" y="727"/>
                  <a:pt x="85" y="723"/>
                </a:cubicBezTo>
                <a:cubicBezTo>
                  <a:pt x="87" y="722"/>
                  <a:pt x="87" y="722"/>
                  <a:pt x="87" y="722"/>
                </a:cubicBezTo>
                <a:cubicBezTo>
                  <a:pt x="87" y="717"/>
                  <a:pt x="87" y="717"/>
                  <a:pt x="87" y="717"/>
                </a:cubicBezTo>
                <a:cubicBezTo>
                  <a:pt x="86" y="717"/>
                  <a:pt x="86" y="717"/>
                  <a:pt x="86" y="717"/>
                </a:cubicBezTo>
                <a:cubicBezTo>
                  <a:pt x="78" y="723"/>
                  <a:pt x="78" y="723"/>
                  <a:pt x="78" y="723"/>
                </a:cubicBezTo>
                <a:cubicBezTo>
                  <a:pt x="77" y="723"/>
                  <a:pt x="77" y="723"/>
                  <a:pt x="77" y="723"/>
                </a:cubicBezTo>
                <a:cubicBezTo>
                  <a:pt x="77" y="722"/>
                  <a:pt x="77" y="722"/>
                  <a:pt x="77" y="722"/>
                </a:cubicBezTo>
                <a:cubicBezTo>
                  <a:pt x="79" y="721"/>
                  <a:pt x="79" y="721"/>
                  <a:pt x="79" y="721"/>
                </a:cubicBezTo>
                <a:cubicBezTo>
                  <a:pt x="81" y="717"/>
                  <a:pt x="81" y="717"/>
                  <a:pt x="81" y="717"/>
                </a:cubicBezTo>
                <a:cubicBezTo>
                  <a:pt x="84" y="715"/>
                  <a:pt x="84" y="715"/>
                  <a:pt x="84" y="715"/>
                </a:cubicBezTo>
                <a:cubicBezTo>
                  <a:pt x="82" y="710"/>
                  <a:pt x="82" y="710"/>
                  <a:pt x="82" y="710"/>
                </a:cubicBezTo>
                <a:cubicBezTo>
                  <a:pt x="84" y="707"/>
                  <a:pt x="84" y="707"/>
                  <a:pt x="84" y="707"/>
                </a:cubicBezTo>
                <a:cubicBezTo>
                  <a:pt x="84" y="707"/>
                  <a:pt x="81" y="708"/>
                  <a:pt x="85" y="708"/>
                </a:cubicBezTo>
                <a:cubicBezTo>
                  <a:pt x="86" y="707"/>
                  <a:pt x="86" y="707"/>
                  <a:pt x="86" y="707"/>
                </a:cubicBezTo>
                <a:cubicBezTo>
                  <a:pt x="84" y="706"/>
                  <a:pt x="84" y="706"/>
                  <a:pt x="84" y="706"/>
                </a:cubicBezTo>
                <a:cubicBezTo>
                  <a:pt x="83" y="704"/>
                  <a:pt x="83" y="704"/>
                  <a:pt x="83" y="704"/>
                </a:cubicBezTo>
                <a:cubicBezTo>
                  <a:pt x="77" y="708"/>
                  <a:pt x="77" y="708"/>
                  <a:pt x="77" y="708"/>
                </a:cubicBezTo>
                <a:cubicBezTo>
                  <a:pt x="79" y="711"/>
                  <a:pt x="73" y="708"/>
                  <a:pt x="73" y="715"/>
                </a:cubicBezTo>
                <a:cubicBezTo>
                  <a:pt x="71" y="715"/>
                  <a:pt x="71" y="715"/>
                  <a:pt x="71" y="715"/>
                </a:cubicBezTo>
                <a:cubicBezTo>
                  <a:pt x="73" y="719"/>
                  <a:pt x="73" y="719"/>
                  <a:pt x="73" y="719"/>
                </a:cubicBezTo>
                <a:cubicBezTo>
                  <a:pt x="72" y="723"/>
                  <a:pt x="72" y="723"/>
                  <a:pt x="72" y="723"/>
                </a:cubicBezTo>
                <a:cubicBezTo>
                  <a:pt x="74" y="723"/>
                  <a:pt x="74" y="723"/>
                  <a:pt x="74" y="723"/>
                </a:cubicBezTo>
                <a:cubicBezTo>
                  <a:pt x="71" y="728"/>
                  <a:pt x="82" y="720"/>
                  <a:pt x="70" y="725"/>
                </a:cubicBezTo>
                <a:cubicBezTo>
                  <a:pt x="70" y="726"/>
                  <a:pt x="70" y="726"/>
                  <a:pt x="70" y="726"/>
                </a:cubicBezTo>
                <a:cubicBezTo>
                  <a:pt x="69" y="725"/>
                  <a:pt x="77" y="727"/>
                  <a:pt x="68" y="725"/>
                </a:cubicBezTo>
                <a:cubicBezTo>
                  <a:pt x="71" y="721"/>
                  <a:pt x="71" y="721"/>
                  <a:pt x="71" y="721"/>
                </a:cubicBezTo>
                <a:cubicBezTo>
                  <a:pt x="70" y="720"/>
                  <a:pt x="70" y="720"/>
                  <a:pt x="70" y="720"/>
                </a:cubicBezTo>
                <a:cubicBezTo>
                  <a:pt x="67" y="723"/>
                  <a:pt x="67" y="723"/>
                  <a:pt x="67" y="723"/>
                </a:cubicBezTo>
                <a:cubicBezTo>
                  <a:pt x="67" y="717"/>
                  <a:pt x="67" y="717"/>
                  <a:pt x="67" y="717"/>
                </a:cubicBezTo>
                <a:cubicBezTo>
                  <a:pt x="70" y="716"/>
                  <a:pt x="70" y="716"/>
                  <a:pt x="70" y="716"/>
                </a:cubicBezTo>
                <a:cubicBezTo>
                  <a:pt x="69" y="714"/>
                  <a:pt x="69" y="714"/>
                  <a:pt x="69" y="714"/>
                </a:cubicBezTo>
                <a:cubicBezTo>
                  <a:pt x="69" y="710"/>
                  <a:pt x="69" y="710"/>
                  <a:pt x="69" y="710"/>
                </a:cubicBezTo>
                <a:cubicBezTo>
                  <a:pt x="59" y="714"/>
                  <a:pt x="59" y="714"/>
                  <a:pt x="59" y="714"/>
                </a:cubicBezTo>
                <a:cubicBezTo>
                  <a:pt x="54" y="718"/>
                  <a:pt x="54" y="718"/>
                  <a:pt x="54" y="718"/>
                </a:cubicBezTo>
                <a:cubicBezTo>
                  <a:pt x="53" y="718"/>
                  <a:pt x="53" y="718"/>
                  <a:pt x="53" y="718"/>
                </a:cubicBezTo>
                <a:cubicBezTo>
                  <a:pt x="52" y="719"/>
                  <a:pt x="52" y="719"/>
                  <a:pt x="52" y="719"/>
                </a:cubicBezTo>
                <a:cubicBezTo>
                  <a:pt x="52" y="721"/>
                  <a:pt x="52" y="721"/>
                  <a:pt x="52" y="721"/>
                </a:cubicBezTo>
                <a:cubicBezTo>
                  <a:pt x="53" y="722"/>
                  <a:pt x="53" y="722"/>
                  <a:pt x="53" y="722"/>
                </a:cubicBezTo>
                <a:cubicBezTo>
                  <a:pt x="54" y="721"/>
                  <a:pt x="56" y="721"/>
                  <a:pt x="58" y="721"/>
                </a:cubicBezTo>
                <a:cubicBezTo>
                  <a:pt x="52" y="724"/>
                  <a:pt x="52" y="724"/>
                  <a:pt x="52" y="724"/>
                </a:cubicBezTo>
                <a:cubicBezTo>
                  <a:pt x="52" y="723"/>
                  <a:pt x="52" y="723"/>
                  <a:pt x="52" y="723"/>
                </a:cubicBezTo>
                <a:cubicBezTo>
                  <a:pt x="45" y="725"/>
                  <a:pt x="45" y="725"/>
                  <a:pt x="45" y="725"/>
                </a:cubicBezTo>
                <a:cubicBezTo>
                  <a:pt x="47" y="721"/>
                  <a:pt x="47" y="721"/>
                  <a:pt x="47" y="721"/>
                </a:cubicBezTo>
                <a:cubicBezTo>
                  <a:pt x="49" y="719"/>
                  <a:pt x="49" y="719"/>
                  <a:pt x="49" y="719"/>
                </a:cubicBezTo>
                <a:cubicBezTo>
                  <a:pt x="47" y="718"/>
                  <a:pt x="47" y="718"/>
                  <a:pt x="47" y="718"/>
                </a:cubicBezTo>
                <a:cubicBezTo>
                  <a:pt x="51" y="713"/>
                  <a:pt x="51" y="713"/>
                  <a:pt x="51" y="713"/>
                </a:cubicBezTo>
                <a:cubicBezTo>
                  <a:pt x="54" y="712"/>
                  <a:pt x="49" y="718"/>
                  <a:pt x="47" y="710"/>
                </a:cubicBezTo>
                <a:cubicBezTo>
                  <a:pt x="49" y="709"/>
                  <a:pt x="49" y="709"/>
                  <a:pt x="49" y="709"/>
                </a:cubicBezTo>
                <a:cubicBezTo>
                  <a:pt x="49" y="708"/>
                  <a:pt x="49" y="708"/>
                  <a:pt x="49" y="708"/>
                </a:cubicBezTo>
                <a:cubicBezTo>
                  <a:pt x="44" y="704"/>
                  <a:pt x="48" y="715"/>
                  <a:pt x="44" y="705"/>
                </a:cubicBezTo>
                <a:cubicBezTo>
                  <a:pt x="49" y="705"/>
                  <a:pt x="49" y="705"/>
                  <a:pt x="49" y="705"/>
                </a:cubicBezTo>
                <a:cubicBezTo>
                  <a:pt x="49" y="703"/>
                  <a:pt x="49" y="703"/>
                  <a:pt x="49" y="703"/>
                </a:cubicBezTo>
                <a:cubicBezTo>
                  <a:pt x="47" y="701"/>
                  <a:pt x="42" y="711"/>
                  <a:pt x="47" y="699"/>
                </a:cubicBezTo>
                <a:cubicBezTo>
                  <a:pt x="50" y="695"/>
                  <a:pt x="50" y="695"/>
                  <a:pt x="50" y="695"/>
                </a:cubicBezTo>
                <a:cubicBezTo>
                  <a:pt x="49" y="697"/>
                  <a:pt x="48" y="697"/>
                  <a:pt x="47" y="691"/>
                </a:cubicBezTo>
                <a:cubicBezTo>
                  <a:pt x="49" y="690"/>
                  <a:pt x="49" y="690"/>
                  <a:pt x="49" y="690"/>
                </a:cubicBezTo>
                <a:cubicBezTo>
                  <a:pt x="44" y="689"/>
                  <a:pt x="44" y="689"/>
                  <a:pt x="44" y="689"/>
                </a:cubicBezTo>
                <a:cubicBezTo>
                  <a:pt x="50" y="688"/>
                  <a:pt x="50" y="688"/>
                  <a:pt x="50" y="688"/>
                </a:cubicBezTo>
                <a:cubicBezTo>
                  <a:pt x="51" y="688"/>
                  <a:pt x="51" y="688"/>
                  <a:pt x="51" y="688"/>
                </a:cubicBezTo>
                <a:cubicBezTo>
                  <a:pt x="50" y="686"/>
                  <a:pt x="50" y="686"/>
                  <a:pt x="50" y="686"/>
                </a:cubicBezTo>
                <a:cubicBezTo>
                  <a:pt x="50" y="686"/>
                  <a:pt x="48" y="689"/>
                  <a:pt x="50" y="685"/>
                </a:cubicBezTo>
                <a:cubicBezTo>
                  <a:pt x="47" y="685"/>
                  <a:pt x="47" y="685"/>
                  <a:pt x="47" y="685"/>
                </a:cubicBezTo>
                <a:cubicBezTo>
                  <a:pt x="49" y="683"/>
                  <a:pt x="49" y="683"/>
                  <a:pt x="49" y="683"/>
                </a:cubicBezTo>
                <a:cubicBezTo>
                  <a:pt x="51" y="684"/>
                  <a:pt x="51" y="684"/>
                  <a:pt x="51" y="684"/>
                </a:cubicBezTo>
                <a:cubicBezTo>
                  <a:pt x="59" y="678"/>
                  <a:pt x="59" y="678"/>
                  <a:pt x="59" y="678"/>
                </a:cubicBezTo>
                <a:cubicBezTo>
                  <a:pt x="51" y="677"/>
                  <a:pt x="51" y="677"/>
                  <a:pt x="51" y="677"/>
                </a:cubicBezTo>
                <a:cubicBezTo>
                  <a:pt x="51" y="676"/>
                  <a:pt x="51" y="676"/>
                  <a:pt x="51" y="676"/>
                </a:cubicBezTo>
                <a:cubicBezTo>
                  <a:pt x="55" y="676"/>
                  <a:pt x="55" y="676"/>
                  <a:pt x="55" y="676"/>
                </a:cubicBezTo>
                <a:cubicBezTo>
                  <a:pt x="55" y="670"/>
                  <a:pt x="55" y="670"/>
                  <a:pt x="55" y="670"/>
                </a:cubicBezTo>
                <a:cubicBezTo>
                  <a:pt x="59" y="669"/>
                  <a:pt x="59" y="669"/>
                  <a:pt x="59" y="669"/>
                </a:cubicBezTo>
                <a:cubicBezTo>
                  <a:pt x="59" y="668"/>
                  <a:pt x="60" y="671"/>
                  <a:pt x="59" y="667"/>
                </a:cubicBezTo>
                <a:cubicBezTo>
                  <a:pt x="49" y="668"/>
                  <a:pt x="49" y="668"/>
                  <a:pt x="49" y="668"/>
                </a:cubicBezTo>
                <a:cubicBezTo>
                  <a:pt x="49" y="671"/>
                  <a:pt x="46" y="670"/>
                  <a:pt x="45" y="670"/>
                </a:cubicBezTo>
                <a:cubicBezTo>
                  <a:pt x="43" y="672"/>
                  <a:pt x="43" y="672"/>
                  <a:pt x="43" y="672"/>
                </a:cubicBezTo>
                <a:cubicBezTo>
                  <a:pt x="38" y="671"/>
                  <a:pt x="38" y="671"/>
                  <a:pt x="38" y="671"/>
                </a:cubicBezTo>
                <a:cubicBezTo>
                  <a:pt x="34" y="675"/>
                  <a:pt x="34" y="675"/>
                  <a:pt x="34" y="675"/>
                </a:cubicBezTo>
                <a:cubicBezTo>
                  <a:pt x="33" y="674"/>
                  <a:pt x="33" y="674"/>
                  <a:pt x="33" y="674"/>
                </a:cubicBezTo>
                <a:cubicBezTo>
                  <a:pt x="31" y="677"/>
                  <a:pt x="31" y="677"/>
                  <a:pt x="31" y="677"/>
                </a:cubicBezTo>
                <a:cubicBezTo>
                  <a:pt x="23" y="680"/>
                  <a:pt x="23" y="680"/>
                  <a:pt x="23" y="680"/>
                </a:cubicBezTo>
                <a:cubicBezTo>
                  <a:pt x="22" y="682"/>
                  <a:pt x="38" y="669"/>
                  <a:pt x="19" y="685"/>
                </a:cubicBezTo>
                <a:cubicBezTo>
                  <a:pt x="18" y="682"/>
                  <a:pt x="18" y="682"/>
                  <a:pt x="18" y="682"/>
                </a:cubicBezTo>
                <a:cubicBezTo>
                  <a:pt x="19" y="680"/>
                  <a:pt x="19" y="680"/>
                  <a:pt x="19" y="680"/>
                </a:cubicBezTo>
                <a:cubicBezTo>
                  <a:pt x="17" y="680"/>
                  <a:pt x="17" y="680"/>
                  <a:pt x="17" y="680"/>
                </a:cubicBezTo>
                <a:cubicBezTo>
                  <a:pt x="18" y="679"/>
                  <a:pt x="22" y="676"/>
                  <a:pt x="23" y="678"/>
                </a:cubicBezTo>
                <a:cubicBezTo>
                  <a:pt x="30" y="676"/>
                  <a:pt x="30" y="676"/>
                  <a:pt x="30" y="676"/>
                </a:cubicBezTo>
                <a:cubicBezTo>
                  <a:pt x="27" y="673"/>
                  <a:pt x="27" y="673"/>
                  <a:pt x="27" y="673"/>
                </a:cubicBezTo>
                <a:cubicBezTo>
                  <a:pt x="27" y="667"/>
                  <a:pt x="27" y="667"/>
                  <a:pt x="27" y="667"/>
                </a:cubicBezTo>
                <a:cubicBezTo>
                  <a:pt x="31" y="667"/>
                  <a:pt x="31" y="667"/>
                  <a:pt x="31" y="667"/>
                </a:cubicBezTo>
                <a:cubicBezTo>
                  <a:pt x="32" y="666"/>
                  <a:pt x="32" y="666"/>
                  <a:pt x="32" y="666"/>
                </a:cubicBezTo>
                <a:cubicBezTo>
                  <a:pt x="32" y="664"/>
                  <a:pt x="32" y="664"/>
                  <a:pt x="32" y="664"/>
                </a:cubicBezTo>
                <a:cubicBezTo>
                  <a:pt x="29" y="663"/>
                  <a:pt x="45" y="656"/>
                  <a:pt x="25" y="664"/>
                </a:cubicBezTo>
                <a:cubicBezTo>
                  <a:pt x="25" y="666"/>
                  <a:pt x="25" y="666"/>
                  <a:pt x="25" y="666"/>
                </a:cubicBezTo>
                <a:cubicBezTo>
                  <a:pt x="24" y="666"/>
                  <a:pt x="24" y="666"/>
                  <a:pt x="24" y="666"/>
                </a:cubicBezTo>
                <a:cubicBezTo>
                  <a:pt x="25" y="662"/>
                  <a:pt x="25" y="662"/>
                  <a:pt x="25" y="662"/>
                </a:cubicBezTo>
                <a:cubicBezTo>
                  <a:pt x="33" y="661"/>
                  <a:pt x="33" y="661"/>
                  <a:pt x="33" y="661"/>
                </a:cubicBezTo>
                <a:cubicBezTo>
                  <a:pt x="34" y="660"/>
                  <a:pt x="34" y="660"/>
                  <a:pt x="34" y="660"/>
                </a:cubicBezTo>
                <a:cubicBezTo>
                  <a:pt x="34" y="657"/>
                  <a:pt x="34" y="657"/>
                  <a:pt x="34" y="657"/>
                </a:cubicBezTo>
                <a:cubicBezTo>
                  <a:pt x="35" y="655"/>
                  <a:pt x="39" y="658"/>
                  <a:pt x="37" y="653"/>
                </a:cubicBezTo>
                <a:cubicBezTo>
                  <a:pt x="37" y="652"/>
                  <a:pt x="37" y="652"/>
                  <a:pt x="37" y="652"/>
                </a:cubicBezTo>
                <a:cubicBezTo>
                  <a:pt x="33" y="652"/>
                  <a:pt x="33" y="652"/>
                  <a:pt x="33" y="652"/>
                </a:cubicBezTo>
                <a:cubicBezTo>
                  <a:pt x="38" y="648"/>
                  <a:pt x="38" y="648"/>
                  <a:pt x="38" y="648"/>
                </a:cubicBezTo>
                <a:cubicBezTo>
                  <a:pt x="37" y="647"/>
                  <a:pt x="37" y="647"/>
                  <a:pt x="37" y="647"/>
                </a:cubicBezTo>
                <a:cubicBezTo>
                  <a:pt x="39" y="645"/>
                  <a:pt x="39" y="645"/>
                  <a:pt x="39" y="645"/>
                </a:cubicBezTo>
                <a:cubicBezTo>
                  <a:pt x="39" y="644"/>
                  <a:pt x="32" y="654"/>
                  <a:pt x="39" y="641"/>
                </a:cubicBezTo>
                <a:cubicBezTo>
                  <a:pt x="39" y="636"/>
                  <a:pt x="39" y="636"/>
                  <a:pt x="39" y="636"/>
                </a:cubicBezTo>
                <a:cubicBezTo>
                  <a:pt x="33" y="637"/>
                  <a:pt x="33" y="637"/>
                  <a:pt x="33" y="637"/>
                </a:cubicBezTo>
                <a:cubicBezTo>
                  <a:pt x="36" y="641"/>
                  <a:pt x="36" y="641"/>
                  <a:pt x="36" y="641"/>
                </a:cubicBezTo>
                <a:cubicBezTo>
                  <a:pt x="35" y="642"/>
                  <a:pt x="35" y="642"/>
                  <a:pt x="35" y="642"/>
                </a:cubicBezTo>
                <a:cubicBezTo>
                  <a:pt x="30" y="640"/>
                  <a:pt x="30" y="640"/>
                  <a:pt x="30" y="640"/>
                </a:cubicBezTo>
                <a:cubicBezTo>
                  <a:pt x="29" y="641"/>
                  <a:pt x="29" y="641"/>
                  <a:pt x="29" y="641"/>
                </a:cubicBezTo>
                <a:cubicBezTo>
                  <a:pt x="29" y="638"/>
                  <a:pt x="29" y="638"/>
                  <a:pt x="29" y="638"/>
                </a:cubicBezTo>
                <a:cubicBezTo>
                  <a:pt x="30" y="638"/>
                  <a:pt x="30" y="642"/>
                  <a:pt x="31" y="637"/>
                </a:cubicBezTo>
                <a:cubicBezTo>
                  <a:pt x="25" y="635"/>
                  <a:pt x="25" y="635"/>
                  <a:pt x="25" y="635"/>
                </a:cubicBezTo>
                <a:cubicBezTo>
                  <a:pt x="25" y="636"/>
                  <a:pt x="25" y="636"/>
                  <a:pt x="25" y="636"/>
                </a:cubicBezTo>
                <a:cubicBezTo>
                  <a:pt x="28" y="636"/>
                  <a:pt x="24" y="630"/>
                  <a:pt x="23" y="640"/>
                </a:cubicBezTo>
                <a:cubicBezTo>
                  <a:pt x="19" y="641"/>
                  <a:pt x="19" y="641"/>
                  <a:pt x="19" y="641"/>
                </a:cubicBezTo>
                <a:cubicBezTo>
                  <a:pt x="22" y="642"/>
                  <a:pt x="22" y="642"/>
                  <a:pt x="22" y="642"/>
                </a:cubicBezTo>
                <a:cubicBezTo>
                  <a:pt x="20" y="649"/>
                  <a:pt x="20" y="649"/>
                  <a:pt x="20" y="649"/>
                </a:cubicBezTo>
                <a:cubicBezTo>
                  <a:pt x="24" y="648"/>
                  <a:pt x="14" y="646"/>
                  <a:pt x="24" y="648"/>
                </a:cubicBezTo>
                <a:cubicBezTo>
                  <a:pt x="20" y="652"/>
                  <a:pt x="27" y="645"/>
                  <a:pt x="20" y="649"/>
                </a:cubicBezTo>
                <a:cubicBezTo>
                  <a:pt x="19" y="651"/>
                  <a:pt x="19" y="651"/>
                  <a:pt x="19" y="651"/>
                </a:cubicBezTo>
                <a:cubicBezTo>
                  <a:pt x="15" y="655"/>
                  <a:pt x="15" y="655"/>
                  <a:pt x="15" y="655"/>
                </a:cubicBezTo>
                <a:cubicBezTo>
                  <a:pt x="15" y="657"/>
                  <a:pt x="15" y="657"/>
                  <a:pt x="15" y="657"/>
                </a:cubicBezTo>
                <a:cubicBezTo>
                  <a:pt x="13" y="658"/>
                  <a:pt x="13" y="658"/>
                  <a:pt x="13" y="658"/>
                </a:cubicBezTo>
                <a:cubicBezTo>
                  <a:pt x="13" y="659"/>
                  <a:pt x="13" y="659"/>
                  <a:pt x="13" y="659"/>
                </a:cubicBezTo>
                <a:cubicBezTo>
                  <a:pt x="11" y="661"/>
                  <a:pt x="11" y="661"/>
                  <a:pt x="11" y="661"/>
                </a:cubicBezTo>
                <a:cubicBezTo>
                  <a:pt x="9" y="660"/>
                  <a:pt x="9" y="660"/>
                  <a:pt x="9" y="660"/>
                </a:cubicBezTo>
                <a:cubicBezTo>
                  <a:pt x="8" y="659"/>
                  <a:pt x="8" y="659"/>
                  <a:pt x="8" y="659"/>
                </a:cubicBezTo>
                <a:cubicBezTo>
                  <a:pt x="8" y="658"/>
                  <a:pt x="8" y="658"/>
                  <a:pt x="8" y="658"/>
                </a:cubicBezTo>
                <a:cubicBezTo>
                  <a:pt x="10" y="657"/>
                  <a:pt x="10" y="657"/>
                  <a:pt x="10" y="657"/>
                </a:cubicBezTo>
                <a:cubicBezTo>
                  <a:pt x="5" y="654"/>
                  <a:pt x="5" y="654"/>
                  <a:pt x="5" y="654"/>
                </a:cubicBezTo>
                <a:cubicBezTo>
                  <a:pt x="4" y="651"/>
                  <a:pt x="4" y="651"/>
                  <a:pt x="4" y="651"/>
                </a:cubicBezTo>
                <a:cubicBezTo>
                  <a:pt x="9" y="652"/>
                  <a:pt x="2" y="646"/>
                  <a:pt x="9" y="650"/>
                </a:cubicBezTo>
                <a:cubicBezTo>
                  <a:pt x="14" y="650"/>
                  <a:pt x="14" y="650"/>
                  <a:pt x="14" y="650"/>
                </a:cubicBezTo>
                <a:cubicBezTo>
                  <a:pt x="14" y="645"/>
                  <a:pt x="14" y="645"/>
                  <a:pt x="14" y="645"/>
                </a:cubicBezTo>
                <a:cubicBezTo>
                  <a:pt x="16" y="642"/>
                  <a:pt x="16" y="642"/>
                  <a:pt x="16" y="642"/>
                </a:cubicBezTo>
                <a:cubicBezTo>
                  <a:pt x="11" y="638"/>
                  <a:pt x="11" y="638"/>
                  <a:pt x="11" y="638"/>
                </a:cubicBezTo>
                <a:cubicBezTo>
                  <a:pt x="15" y="635"/>
                  <a:pt x="15" y="635"/>
                  <a:pt x="15" y="635"/>
                </a:cubicBezTo>
                <a:cubicBezTo>
                  <a:pt x="16" y="637"/>
                  <a:pt x="16" y="637"/>
                  <a:pt x="16" y="637"/>
                </a:cubicBezTo>
                <a:cubicBezTo>
                  <a:pt x="23" y="633"/>
                  <a:pt x="23" y="633"/>
                  <a:pt x="23" y="633"/>
                </a:cubicBezTo>
                <a:cubicBezTo>
                  <a:pt x="23" y="633"/>
                  <a:pt x="23" y="633"/>
                  <a:pt x="23" y="633"/>
                </a:cubicBezTo>
                <a:cubicBezTo>
                  <a:pt x="23" y="630"/>
                  <a:pt x="23" y="630"/>
                  <a:pt x="23" y="630"/>
                </a:cubicBezTo>
                <a:cubicBezTo>
                  <a:pt x="24" y="630"/>
                  <a:pt x="24" y="628"/>
                  <a:pt x="25" y="631"/>
                </a:cubicBezTo>
                <a:cubicBezTo>
                  <a:pt x="27" y="628"/>
                  <a:pt x="27" y="628"/>
                  <a:pt x="27" y="628"/>
                </a:cubicBezTo>
                <a:cubicBezTo>
                  <a:pt x="28" y="628"/>
                  <a:pt x="28" y="628"/>
                  <a:pt x="28" y="628"/>
                </a:cubicBezTo>
                <a:cubicBezTo>
                  <a:pt x="28" y="626"/>
                  <a:pt x="28" y="626"/>
                  <a:pt x="28" y="626"/>
                </a:cubicBezTo>
                <a:cubicBezTo>
                  <a:pt x="23" y="627"/>
                  <a:pt x="23" y="627"/>
                  <a:pt x="23" y="627"/>
                </a:cubicBezTo>
                <a:cubicBezTo>
                  <a:pt x="22" y="628"/>
                  <a:pt x="22" y="628"/>
                  <a:pt x="22" y="628"/>
                </a:cubicBezTo>
                <a:cubicBezTo>
                  <a:pt x="19" y="628"/>
                  <a:pt x="19" y="628"/>
                  <a:pt x="19" y="628"/>
                </a:cubicBezTo>
                <a:cubicBezTo>
                  <a:pt x="15" y="634"/>
                  <a:pt x="15" y="634"/>
                  <a:pt x="15" y="634"/>
                </a:cubicBezTo>
                <a:cubicBezTo>
                  <a:pt x="8" y="635"/>
                  <a:pt x="8" y="635"/>
                  <a:pt x="8" y="635"/>
                </a:cubicBezTo>
                <a:cubicBezTo>
                  <a:pt x="11" y="633"/>
                  <a:pt x="17" y="640"/>
                  <a:pt x="15" y="627"/>
                </a:cubicBezTo>
                <a:cubicBezTo>
                  <a:pt x="23" y="625"/>
                  <a:pt x="23" y="625"/>
                  <a:pt x="23" y="625"/>
                </a:cubicBezTo>
                <a:cubicBezTo>
                  <a:pt x="28" y="621"/>
                  <a:pt x="28" y="621"/>
                  <a:pt x="28" y="621"/>
                </a:cubicBezTo>
                <a:cubicBezTo>
                  <a:pt x="31" y="621"/>
                  <a:pt x="31" y="621"/>
                  <a:pt x="31" y="621"/>
                </a:cubicBezTo>
                <a:cubicBezTo>
                  <a:pt x="30" y="620"/>
                  <a:pt x="35" y="621"/>
                  <a:pt x="31" y="618"/>
                </a:cubicBezTo>
                <a:cubicBezTo>
                  <a:pt x="29" y="617"/>
                  <a:pt x="29" y="617"/>
                  <a:pt x="29" y="617"/>
                </a:cubicBezTo>
                <a:cubicBezTo>
                  <a:pt x="27" y="617"/>
                  <a:pt x="38" y="614"/>
                  <a:pt x="25" y="618"/>
                </a:cubicBezTo>
                <a:cubicBezTo>
                  <a:pt x="30" y="615"/>
                  <a:pt x="30" y="615"/>
                  <a:pt x="30" y="615"/>
                </a:cubicBezTo>
                <a:cubicBezTo>
                  <a:pt x="31" y="615"/>
                  <a:pt x="31" y="616"/>
                  <a:pt x="32" y="615"/>
                </a:cubicBezTo>
                <a:cubicBezTo>
                  <a:pt x="32" y="614"/>
                  <a:pt x="32" y="614"/>
                  <a:pt x="32" y="614"/>
                </a:cubicBezTo>
                <a:cubicBezTo>
                  <a:pt x="27" y="612"/>
                  <a:pt x="27" y="612"/>
                  <a:pt x="27" y="612"/>
                </a:cubicBezTo>
                <a:cubicBezTo>
                  <a:pt x="32" y="610"/>
                  <a:pt x="32" y="610"/>
                  <a:pt x="32" y="610"/>
                </a:cubicBezTo>
                <a:cubicBezTo>
                  <a:pt x="35" y="606"/>
                  <a:pt x="40" y="614"/>
                  <a:pt x="39" y="604"/>
                </a:cubicBezTo>
                <a:cubicBezTo>
                  <a:pt x="37" y="600"/>
                  <a:pt x="37" y="600"/>
                  <a:pt x="37" y="600"/>
                </a:cubicBezTo>
                <a:cubicBezTo>
                  <a:pt x="40" y="600"/>
                  <a:pt x="40" y="600"/>
                  <a:pt x="40" y="600"/>
                </a:cubicBezTo>
                <a:cubicBezTo>
                  <a:pt x="39" y="598"/>
                  <a:pt x="39" y="598"/>
                  <a:pt x="39" y="598"/>
                </a:cubicBezTo>
                <a:cubicBezTo>
                  <a:pt x="41" y="598"/>
                  <a:pt x="41" y="598"/>
                  <a:pt x="41" y="598"/>
                </a:cubicBezTo>
                <a:cubicBezTo>
                  <a:pt x="42" y="600"/>
                  <a:pt x="42" y="600"/>
                  <a:pt x="42" y="600"/>
                </a:cubicBezTo>
                <a:cubicBezTo>
                  <a:pt x="43" y="600"/>
                  <a:pt x="43" y="600"/>
                  <a:pt x="43" y="600"/>
                </a:cubicBezTo>
                <a:cubicBezTo>
                  <a:pt x="43" y="602"/>
                  <a:pt x="43" y="602"/>
                  <a:pt x="43" y="602"/>
                </a:cubicBezTo>
                <a:cubicBezTo>
                  <a:pt x="47" y="602"/>
                  <a:pt x="47" y="602"/>
                  <a:pt x="47" y="602"/>
                </a:cubicBezTo>
                <a:cubicBezTo>
                  <a:pt x="39" y="606"/>
                  <a:pt x="39" y="606"/>
                  <a:pt x="39" y="606"/>
                </a:cubicBezTo>
                <a:cubicBezTo>
                  <a:pt x="38" y="610"/>
                  <a:pt x="38" y="610"/>
                  <a:pt x="38" y="610"/>
                </a:cubicBezTo>
                <a:cubicBezTo>
                  <a:pt x="42" y="610"/>
                  <a:pt x="42" y="610"/>
                  <a:pt x="42" y="610"/>
                </a:cubicBezTo>
                <a:cubicBezTo>
                  <a:pt x="47" y="608"/>
                  <a:pt x="47" y="608"/>
                  <a:pt x="47" y="608"/>
                </a:cubicBezTo>
                <a:cubicBezTo>
                  <a:pt x="51" y="603"/>
                  <a:pt x="51" y="603"/>
                  <a:pt x="51" y="603"/>
                </a:cubicBezTo>
                <a:cubicBezTo>
                  <a:pt x="56" y="600"/>
                  <a:pt x="56" y="600"/>
                  <a:pt x="56" y="600"/>
                </a:cubicBezTo>
                <a:cubicBezTo>
                  <a:pt x="60" y="595"/>
                  <a:pt x="60" y="595"/>
                  <a:pt x="60" y="595"/>
                </a:cubicBezTo>
                <a:cubicBezTo>
                  <a:pt x="59" y="595"/>
                  <a:pt x="59" y="595"/>
                  <a:pt x="59" y="595"/>
                </a:cubicBezTo>
                <a:cubicBezTo>
                  <a:pt x="62" y="595"/>
                  <a:pt x="63" y="592"/>
                  <a:pt x="64" y="594"/>
                </a:cubicBezTo>
                <a:cubicBezTo>
                  <a:pt x="66" y="592"/>
                  <a:pt x="66" y="592"/>
                  <a:pt x="66" y="592"/>
                </a:cubicBezTo>
                <a:cubicBezTo>
                  <a:pt x="63" y="589"/>
                  <a:pt x="63" y="589"/>
                  <a:pt x="63" y="589"/>
                </a:cubicBezTo>
                <a:cubicBezTo>
                  <a:pt x="55" y="591"/>
                  <a:pt x="55" y="591"/>
                  <a:pt x="55" y="591"/>
                </a:cubicBezTo>
                <a:cubicBezTo>
                  <a:pt x="56" y="595"/>
                  <a:pt x="56" y="595"/>
                  <a:pt x="56" y="595"/>
                </a:cubicBezTo>
                <a:cubicBezTo>
                  <a:pt x="55" y="594"/>
                  <a:pt x="55" y="594"/>
                  <a:pt x="55" y="594"/>
                </a:cubicBezTo>
                <a:cubicBezTo>
                  <a:pt x="50" y="597"/>
                  <a:pt x="50" y="597"/>
                  <a:pt x="50" y="597"/>
                </a:cubicBezTo>
                <a:cubicBezTo>
                  <a:pt x="47" y="593"/>
                  <a:pt x="62" y="600"/>
                  <a:pt x="45" y="595"/>
                </a:cubicBezTo>
                <a:cubicBezTo>
                  <a:pt x="50" y="593"/>
                  <a:pt x="50" y="593"/>
                  <a:pt x="50" y="593"/>
                </a:cubicBezTo>
                <a:cubicBezTo>
                  <a:pt x="43" y="594"/>
                  <a:pt x="52" y="586"/>
                  <a:pt x="41" y="588"/>
                </a:cubicBezTo>
                <a:cubicBezTo>
                  <a:pt x="42" y="588"/>
                  <a:pt x="47" y="587"/>
                  <a:pt x="41" y="585"/>
                </a:cubicBezTo>
                <a:cubicBezTo>
                  <a:pt x="39" y="585"/>
                  <a:pt x="39" y="585"/>
                  <a:pt x="39" y="585"/>
                </a:cubicBezTo>
                <a:cubicBezTo>
                  <a:pt x="43" y="581"/>
                  <a:pt x="43" y="581"/>
                  <a:pt x="43" y="581"/>
                </a:cubicBezTo>
                <a:cubicBezTo>
                  <a:pt x="44" y="580"/>
                  <a:pt x="45" y="579"/>
                  <a:pt x="45" y="581"/>
                </a:cubicBezTo>
                <a:cubicBezTo>
                  <a:pt x="44" y="589"/>
                  <a:pt x="44" y="589"/>
                  <a:pt x="44" y="589"/>
                </a:cubicBezTo>
                <a:cubicBezTo>
                  <a:pt x="49" y="591"/>
                  <a:pt x="49" y="591"/>
                  <a:pt x="49" y="591"/>
                </a:cubicBezTo>
                <a:cubicBezTo>
                  <a:pt x="49" y="589"/>
                  <a:pt x="49" y="589"/>
                  <a:pt x="49" y="589"/>
                </a:cubicBezTo>
                <a:cubicBezTo>
                  <a:pt x="55" y="589"/>
                  <a:pt x="55" y="589"/>
                  <a:pt x="55" y="589"/>
                </a:cubicBezTo>
                <a:cubicBezTo>
                  <a:pt x="56" y="590"/>
                  <a:pt x="56" y="590"/>
                  <a:pt x="56" y="590"/>
                </a:cubicBezTo>
                <a:cubicBezTo>
                  <a:pt x="56" y="590"/>
                  <a:pt x="59" y="597"/>
                  <a:pt x="57" y="587"/>
                </a:cubicBezTo>
                <a:cubicBezTo>
                  <a:pt x="50" y="585"/>
                  <a:pt x="50" y="585"/>
                  <a:pt x="50" y="585"/>
                </a:cubicBezTo>
                <a:cubicBezTo>
                  <a:pt x="52" y="582"/>
                  <a:pt x="52" y="582"/>
                  <a:pt x="52" y="582"/>
                </a:cubicBezTo>
                <a:cubicBezTo>
                  <a:pt x="51" y="581"/>
                  <a:pt x="51" y="581"/>
                  <a:pt x="51" y="581"/>
                </a:cubicBezTo>
                <a:cubicBezTo>
                  <a:pt x="50" y="580"/>
                  <a:pt x="50" y="580"/>
                  <a:pt x="50" y="580"/>
                </a:cubicBezTo>
                <a:cubicBezTo>
                  <a:pt x="47" y="580"/>
                  <a:pt x="47" y="580"/>
                  <a:pt x="47" y="580"/>
                </a:cubicBezTo>
                <a:cubicBezTo>
                  <a:pt x="45" y="580"/>
                  <a:pt x="45" y="580"/>
                  <a:pt x="45" y="580"/>
                </a:cubicBezTo>
                <a:cubicBezTo>
                  <a:pt x="51" y="573"/>
                  <a:pt x="51" y="573"/>
                  <a:pt x="51" y="573"/>
                </a:cubicBezTo>
                <a:cubicBezTo>
                  <a:pt x="49" y="571"/>
                  <a:pt x="49" y="571"/>
                  <a:pt x="49" y="571"/>
                </a:cubicBezTo>
                <a:cubicBezTo>
                  <a:pt x="49" y="570"/>
                  <a:pt x="57" y="574"/>
                  <a:pt x="43" y="572"/>
                </a:cubicBezTo>
                <a:cubicBezTo>
                  <a:pt x="43" y="570"/>
                  <a:pt x="43" y="570"/>
                  <a:pt x="43" y="570"/>
                </a:cubicBezTo>
                <a:cubicBezTo>
                  <a:pt x="39" y="569"/>
                  <a:pt x="39" y="569"/>
                  <a:pt x="39" y="569"/>
                </a:cubicBezTo>
                <a:cubicBezTo>
                  <a:pt x="37" y="569"/>
                  <a:pt x="37" y="569"/>
                  <a:pt x="37" y="569"/>
                </a:cubicBezTo>
                <a:cubicBezTo>
                  <a:pt x="35" y="570"/>
                  <a:pt x="41" y="562"/>
                  <a:pt x="34" y="571"/>
                </a:cubicBezTo>
                <a:cubicBezTo>
                  <a:pt x="33" y="570"/>
                  <a:pt x="33" y="570"/>
                  <a:pt x="33" y="570"/>
                </a:cubicBezTo>
                <a:cubicBezTo>
                  <a:pt x="39" y="565"/>
                  <a:pt x="39" y="565"/>
                  <a:pt x="39" y="565"/>
                </a:cubicBezTo>
                <a:cubicBezTo>
                  <a:pt x="41" y="567"/>
                  <a:pt x="41" y="567"/>
                  <a:pt x="41" y="567"/>
                </a:cubicBezTo>
                <a:cubicBezTo>
                  <a:pt x="45" y="567"/>
                  <a:pt x="45" y="567"/>
                  <a:pt x="45" y="567"/>
                </a:cubicBezTo>
                <a:cubicBezTo>
                  <a:pt x="49" y="560"/>
                  <a:pt x="49" y="560"/>
                  <a:pt x="49" y="560"/>
                </a:cubicBezTo>
                <a:cubicBezTo>
                  <a:pt x="60" y="553"/>
                  <a:pt x="60" y="553"/>
                  <a:pt x="60" y="553"/>
                </a:cubicBezTo>
                <a:cubicBezTo>
                  <a:pt x="60" y="553"/>
                  <a:pt x="62" y="552"/>
                  <a:pt x="59" y="552"/>
                </a:cubicBezTo>
                <a:cubicBezTo>
                  <a:pt x="56" y="553"/>
                  <a:pt x="56" y="553"/>
                  <a:pt x="56" y="553"/>
                </a:cubicBezTo>
                <a:cubicBezTo>
                  <a:pt x="54" y="552"/>
                  <a:pt x="54" y="552"/>
                  <a:pt x="54" y="552"/>
                </a:cubicBezTo>
                <a:cubicBezTo>
                  <a:pt x="56" y="550"/>
                  <a:pt x="56" y="550"/>
                  <a:pt x="56" y="550"/>
                </a:cubicBezTo>
                <a:cubicBezTo>
                  <a:pt x="53" y="544"/>
                  <a:pt x="53" y="544"/>
                  <a:pt x="53" y="544"/>
                </a:cubicBezTo>
                <a:cubicBezTo>
                  <a:pt x="51" y="543"/>
                  <a:pt x="51" y="543"/>
                  <a:pt x="51" y="543"/>
                </a:cubicBezTo>
                <a:cubicBezTo>
                  <a:pt x="50" y="544"/>
                  <a:pt x="50" y="544"/>
                  <a:pt x="50" y="544"/>
                </a:cubicBezTo>
                <a:cubicBezTo>
                  <a:pt x="49" y="543"/>
                  <a:pt x="49" y="543"/>
                  <a:pt x="49" y="543"/>
                </a:cubicBezTo>
                <a:cubicBezTo>
                  <a:pt x="50" y="541"/>
                  <a:pt x="50" y="541"/>
                  <a:pt x="50" y="541"/>
                </a:cubicBezTo>
                <a:cubicBezTo>
                  <a:pt x="45" y="542"/>
                  <a:pt x="45" y="542"/>
                  <a:pt x="45" y="542"/>
                </a:cubicBezTo>
                <a:cubicBezTo>
                  <a:pt x="43" y="544"/>
                  <a:pt x="43" y="544"/>
                  <a:pt x="43" y="544"/>
                </a:cubicBezTo>
                <a:cubicBezTo>
                  <a:pt x="42" y="548"/>
                  <a:pt x="42" y="548"/>
                  <a:pt x="42" y="548"/>
                </a:cubicBezTo>
                <a:cubicBezTo>
                  <a:pt x="44" y="549"/>
                  <a:pt x="44" y="549"/>
                  <a:pt x="44" y="549"/>
                </a:cubicBezTo>
                <a:cubicBezTo>
                  <a:pt x="43" y="551"/>
                  <a:pt x="43" y="551"/>
                  <a:pt x="43" y="551"/>
                </a:cubicBezTo>
                <a:cubicBezTo>
                  <a:pt x="44" y="552"/>
                  <a:pt x="44" y="552"/>
                  <a:pt x="44" y="552"/>
                </a:cubicBezTo>
                <a:cubicBezTo>
                  <a:pt x="43" y="551"/>
                  <a:pt x="38" y="553"/>
                  <a:pt x="39" y="549"/>
                </a:cubicBezTo>
                <a:cubicBezTo>
                  <a:pt x="36" y="546"/>
                  <a:pt x="46" y="549"/>
                  <a:pt x="38" y="545"/>
                </a:cubicBezTo>
                <a:cubicBezTo>
                  <a:pt x="38" y="543"/>
                  <a:pt x="38" y="543"/>
                  <a:pt x="38" y="543"/>
                </a:cubicBezTo>
                <a:cubicBezTo>
                  <a:pt x="40" y="540"/>
                  <a:pt x="43" y="544"/>
                  <a:pt x="42" y="540"/>
                </a:cubicBezTo>
                <a:cubicBezTo>
                  <a:pt x="40" y="540"/>
                  <a:pt x="40" y="540"/>
                  <a:pt x="40" y="540"/>
                </a:cubicBezTo>
                <a:cubicBezTo>
                  <a:pt x="39" y="538"/>
                  <a:pt x="39" y="538"/>
                  <a:pt x="39" y="538"/>
                </a:cubicBezTo>
                <a:cubicBezTo>
                  <a:pt x="45" y="536"/>
                  <a:pt x="45" y="536"/>
                  <a:pt x="45" y="536"/>
                </a:cubicBezTo>
                <a:cubicBezTo>
                  <a:pt x="47" y="530"/>
                  <a:pt x="49" y="528"/>
                  <a:pt x="57" y="527"/>
                </a:cubicBezTo>
                <a:cubicBezTo>
                  <a:pt x="60" y="524"/>
                  <a:pt x="60" y="524"/>
                  <a:pt x="60" y="524"/>
                </a:cubicBezTo>
                <a:cubicBezTo>
                  <a:pt x="63" y="524"/>
                  <a:pt x="63" y="524"/>
                  <a:pt x="63" y="524"/>
                </a:cubicBezTo>
                <a:cubicBezTo>
                  <a:pt x="64" y="522"/>
                  <a:pt x="64" y="522"/>
                  <a:pt x="64" y="522"/>
                </a:cubicBezTo>
                <a:cubicBezTo>
                  <a:pt x="70" y="519"/>
                  <a:pt x="70" y="519"/>
                  <a:pt x="70" y="519"/>
                </a:cubicBezTo>
                <a:cubicBezTo>
                  <a:pt x="83" y="511"/>
                  <a:pt x="83" y="511"/>
                  <a:pt x="83" y="511"/>
                </a:cubicBezTo>
                <a:cubicBezTo>
                  <a:pt x="84" y="508"/>
                  <a:pt x="84" y="508"/>
                  <a:pt x="84" y="508"/>
                </a:cubicBezTo>
                <a:cubicBezTo>
                  <a:pt x="87" y="509"/>
                  <a:pt x="87" y="509"/>
                  <a:pt x="87" y="509"/>
                </a:cubicBezTo>
                <a:cubicBezTo>
                  <a:pt x="88" y="509"/>
                  <a:pt x="88" y="512"/>
                  <a:pt x="89" y="508"/>
                </a:cubicBezTo>
                <a:cubicBezTo>
                  <a:pt x="88" y="508"/>
                  <a:pt x="88" y="508"/>
                  <a:pt x="88" y="508"/>
                </a:cubicBezTo>
                <a:cubicBezTo>
                  <a:pt x="95" y="505"/>
                  <a:pt x="95" y="505"/>
                  <a:pt x="95" y="505"/>
                </a:cubicBezTo>
                <a:cubicBezTo>
                  <a:pt x="93" y="503"/>
                  <a:pt x="93" y="503"/>
                  <a:pt x="93" y="503"/>
                </a:cubicBezTo>
                <a:cubicBezTo>
                  <a:pt x="97" y="503"/>
                  <a:pt x="97" y="503"/>
                  <a:pt x="97" y="503"/>
                </a:cubicBezTo>
                <a:cubicBezTo>
                  <a:pt x="95" y="500"/>
                  <a:pt x="95" y="500"/>
                  <a:pt x="95" y="500"/>
                </a:cubicBezTo>
                <a:cubicBezTo>
                  <a:pt x="98" y="498"/>
                  <a:pt x="98" y="498"/>
                  <a:pt x="98" y="498"/>
                </a:cubicBezTo>
                <a:cubicBezTo>
                  <a:pt x="101" y="500"/>
                  <a:pt x="101" y="500"/>
                  <a:pt x="101" y="500"/>
                </a:cubicBezTo>
                <a:cubicBezTo>
                  <a:pt x="101" y="496"/>
                  <a:pt x="101" y="496"/>
                  <a:pt x="101" y="496"/>
                </a:cubicBezTo>
                <a:cubicBezTo>
                  <a:pt x="101" y="498"/>
                  <a:pt x="101" y="498"/>
                  <a:pt x="101" y="498"/>
                </a:cubicBezTo>
                <a:cubicBezTo>
                  <a:pt x="103" y="498"/>
                  <a:pt x="103" y="498"/>
                  <a:pt x="103" y="498"/>
                </a:cubicBezTo>
                <a:cubicBezTo>
                  <a:pt x="112" y="495"/>
                  <a:pt x="112" y="495"/>
                  <a:pt x="112" y="495"/>
                </a:cubicBezTo>
                <a:cubicBezTo>
                  <a:pt x="115" y="493"/>
                  <a:pt x="115" y="493"/>
                  <a:pt x="115" y="493"/>
                </a:cubicBezTo>
                <a:cubicBezTo>
                  <a:pt x="123" y="489"/>
                  <a:pt x="123" y="489"/>
                  <a:pt x="123" y="489"/>
                </a:cubicBezTo>
                <a:cubicBezTo>
                  <a:pt x="123" y="487"/>
                  <a:pt x="123" y="487"/>
                  <a:pt x="123" y="487"/>
                </a:cubicBezTo>
                <a:cubicBezTo>
                  <a:pt x="125" y="488"/>
                  <a:pt x="125" y="488"/>
                  <a:pt x="125" y="488"/>
                </a:cubicBezTo>
                <a:cubicBezTo>
                  <a:pt x="129" y="483"/>
                  <a:pt x="127" y="493"/>
                  <a:pt x="132" y="484"/>
                </a:cubicBezTo>
                <a:cubicBezTo>
                  <a:pt x="124" y="484"/>
                  <a:pt x="124" y="484"/>
                  <a:pt x="124" y="484"/>
                </a:cubicBezTo>
                <a:cubicBezTo>
                  <a:pt x="125" y="483"/>
                  <a:pt x="125" y="483"/>
                  <a:pt x="125" y="483"/>
                </a:cubicBezTo>
                <a:cubicBezTo>
                  <a:pt x="130" y="482"/>
                  <a:pt x="130" y="482"/>
                  <a:pt x="130" y="482"/>
                </a:cubicBezTo>
                <a:cubicBezTo>
                  <a:pt x="135" y="482"/>
                  <a:pt x="135" y="482"/>
                  <a:pt x="135" y="482"/>
                </a:cubicBezTo>
                <a:cubicBezTo>
                  <a:pt x="146" y="478"/>
                  <a:pt x="146" y="478"/>
                  <a:pt x="146" y="478"/>
                </a:cubicBezTo>
                <a:cubicBezTo>
                  <a:pt x="153" y="475"/>
                  <a:pt x="153" y="475"/>
                  <a:pt x="153" y="475"/>
                </a:cubicBezTo>
                <a:cubicBezTo>
                  <a:pt x="155" y="473"/>
                  <a:pt x="155" y="473"/>
                  <a:pt x="155" y="473"/>
                </a:cubicBezTo>
                <a:cubicBezTo>
                  <a:pt x="154" y="468"/>
                  <a:pt x="154" y="468"/>
                  <a:pt x="154" y="468"/>
                </a:cubicBezTo>
                <a:cubicBezTo>
                  <a:pt x="157" y="468"/>
                  <a:pt x="157" y="468"/>
                  <a:pt x="157" y="468"/>
                </a:cubicBezTo>
                <a:cubicBezTo>
                  <a:pt x="156" y="470"/>
                  <a:pt x="156" y="470"/>
                  <a:pt x="156" y="470"/>
                </a:cubicBezTo>
                <a:cubicBezTo>
                  <a:pt x="158" y="471"/>
                  <a:pt x="158" y="471"/>
                  <a:pt x="158" y="471"/>
                </a:cubicBezTo>
                <a:cubicBezTo>
                  <a:pt x="160" y="472"/>
                  <a:pt x="161" y="470"/>
                  <a:pt x="161" y="470"/>
                </a:cubicBezTo>
                <a:cubicBezTo>
                  <a:pt x="156" y="466"/>
                  <a:pt x="170" y="468"/>
                  <a:pt x="158" y="466"/>
                </a:cubicBezTo>
                <a:cubicBezTo>
                  <a:pt x="163" y="467"/>
                  <a:pt x="163" y="467"/>
                  <a:pt x="163" y="467"/>
                </a:cubicBezTo>
                <a:cubicBezTo>
                  <a:pt x="162" y="465"/>
                  <a:pt x="162" y="465"/>
                  <a:pt x="162" y="465"/>
                </a:cubicBezTo>
                <a:cubicBezTo>
                  <a:pt x="167" y="467"/>
                  <a:pt x="167" y="467"/>
                  <a:pt x="167" y="467"/>
                </a:cubicBezTo>
                <a:cubicBezTo>
                  <a:pt x="169" y="468"/>
                  <a:pt x="168" y="465"/>
                  <a:pt x="171" y="466"/>
                </a:cubicBezTo>
                <a:cubicBezTo>
                  <a:pt x="167" y="464"/>
                  <a:pt x="167" y="464"/>
                  <a:pt x="167" y="464"/>
                </a:cubicBezTo>
                <a:cubicBezTo>
                  <a:pt x="157" y="463"/>
                  <a:pt x="157" y="463"/>
                  <a:pt x="157" y="463"/>
                </a:cubicBezTo>
                <a:cubicBezTo>
                  <a:pt x="152" y="461"/>
                  <a:pt x="152" y="461"/>
                  <a:pt x="152" y="461"/>
                </a:cubicBezTo>
                <a:cubicBezTo>
                  <a:pt x="143" y="462"/>
                  <a:pt x="143" y="462"/>
                  <a:pt x="143" y="462"/>
                </a:cubicBezTo>
                <a:cubicBezTo>
                  <a:pt x="140" y="460"/>
                  <a:pt x="140" y="460"/>
                  <a:pt x="140" y="460"/>
                </a:cubicBezTo>
                <a:cubicBezTo>
                  <a:pt x="139" y="462"/>
                  <a:pt x="139" y="462"/>
                  <a:pt x="139" y="462"/>
                </a:cubicBezTo>
                <a:cubicBezTo>
                  <a:pt x="139" y="461"/>
                  <a:pt x="139" y="461"/>
                  <a:pt x="139" y="461"/>
                </a:cubicBezTo>
                <a:cubicBezTo>
                  <a:pt x="136" y="461"/>
                  <a:pt x="136" y="461"/>
                  <a:pt x="136" y="461"/>
                </a:cubicBezTo>
                <a:cubicBezTo>
                  <a:pt x="138" y="459"/>
                  <a:pt x="138" y="459"/>
                  <a:pt x="138" y="459"/>
                </a:cubicBezTo>
                <a:cubicBezTo>
                  <a:pt x="130" y="457"/>
                  <a:pt x="130" y="457"/>
                  <a:pt x="130" y="457"/>
                </a:cubicBezTo>
                <a:cubicBezTo>
                  <a:pt x="121" y="461"/>
                  <a:pt x="121" y="461"/>
                  <a:pt x="121" y="461"/>
                </a:cubicBezTo>
                <a:cubicBezTo>
                  <a:pt x="119" y="459"/>
                  <a:pt x="119" y="459"/>
                  <a:pt x="119" y="459"/>
                </a:cubicBezTo>
                <a:cubicBezTo>
                  <a:pt x="116" y="462"/>
                  <a:pt x="116" y="462"/>
                  <a:pt x="116" y="462"/>
                </a:cubicBezTo>
                <a:cubicBezTo>
                  <a:pt x="111" y="462"/>
                  <a:pt x="111" y="462"/>
                  <a:pt x="111" y="462"/>
                </a:cubicBezTo>
                <a:cubicBezTo>
                  <a:pt x="103" y="470"/>
                  <a:pt x="103" y="470"/>
                  <a:pt x="103" y="470"/>
                </a:cubicBezTo>
                <a:cubicBezTo>
                  <a:pt x="105" y="470"/>
                  <a:pt x="105" y="470"/>
                  <a:pt x="105" y="470"/>
                </a:cubicBezTo>
                <a:cubicBezTo>
                  <a:pt x="109" y="470"/>
                  <a:pt x="109" y="470"/>
                  <a:pt x="109" y="470"/>
                </a:cubicBezTo>
                <a:cubicBezTo>
                  <a:pt x="110" y="472"/>
                  <a:pt x="110" y="472"/>
                  <a:pt x="110" y="472"/>
                </a:cubicBezTo>
                <a:cubicBezTo>
                  <a:pt x="115" y="475"/>
                  <a:pt x="115" y="475"/>
                  <a:pt x="115" y="475"/>
                </a:cubicBezTo>
                <a:cubicBezTo>
                  <a:pt x="113" y="475"/>
                  <a:pt x="113" y="475"/>
                  <a:pt x="113" y="475"/>
                </a:cubicBezTo>
                <a:cubicBezTo>
                  <a:pt x="108" y="472"/>
                  <a:pt x="108" y="472"/>
                  <a:pt x="108" y="472"/>
                </a:cubicBezTo>
                <a:cubicBezTo>
                  <a:pt x="107" y="473"/>
                  <a:pt x="107" y="473"/>
                  <a:pt x="107" y="473"/>
                </a:cubicBezTo>
                <a:cubicBezTo>
                  <a:pt x="107" y="474"/>
                  <a:pt x="107" y="474"/>
                  <a:pt x="107" y="474"/>
                </a:cubicBezTo>
                <a:cubicBezTo>
                  <a:pt x="106" y="472"/>
                  <a:pt x="106" y="472"/>
                  <a:pt x="106" y="472"/>
                </a:cubicBezTo>
                <a:cubicBezTo>
                  <a:pt x="104" y="472"/>
                  <a:pt x="104" y="472"/>
                  <a:pt x="104" y="472"/>
                </a:cubicBezTo>
                <a:cubicBezTo>
                  <a:pt x="105" y="472"/>
                  <a:pt x="105" y="472"/>
                  <a:pt x="105" y="472"/>
                </a:cubicBezTo>
                <a:cubicBezTo>
                  <a:pt x="103" y="470"/>
                  <a:pt x="103" y="470"/>
                  <a:pt x="103" y="470"/>
                </a:cubicBezTo>
                <a:cubicBezTo>
                  <a:pt x="96" y="471"/>
                  <a:pt x="96" y="471"/>
                  <a:pt x="96" y="471"/>
                </a:cubicBezTo>
                <a:cubicBezTo>
                  <a:pt x="91" y="474"/>
                  <a:pt x="91" y="474"/>
                  <a:pt x="91" y="474"/>
                </a:cubicBezTo>
                <a:cubicBezTo>
                  <a:pt x="90" y="473"/>
                  <a:pt x="99" y="474"/>
                  <a:pt x="88" y="474"/>
                </a:cubicBezTo>
                <a:cubicBezTo>
                  <a:pt x="87" y="478"/>
                  <a:pt x="95" y="471"/>
                  <a:pt x="89" y="478"/>
                </a:cubicBezTo>
                <a:cubicBezTo>
                  <a:pt x="84" y="476"/>
                  <a:pt x="84" y="476"/>
                  <a:pt x="84" y="476"/>
                </a:cubicBezTo>
                <a:cubicBezTo>
                  <a:pt x="84" y="475"/>
                  <a:pt x="84" y="475"/>
                  <a:pt x="84" y="475"/>
                </a:cubicBezTo>
                <a:cubicBezTo>
                  <a:pt x="74" y="479"/>
                  <a:pt x="74" y="479"/>
                  <a:pt x="74" y="479"/>
                </a:cubicBezTo>
                <a:cubicBezTo>
                  <a:pt x="76" y="480"/>
                  <a:pt x="76" y="480"/>
                  <a:pt x="76" y="480"/>
                </a:cubicBezTo>
                <a:cubicBezTo>
                  <a:pt x="73" y="481"/>
                  <a:pt x="73" y="481"/>
                  <a:pt x="73" y="481"/>
                </a:cubicBezTo>
                <a:cubicBezTo>
                  <a:pt x="73" y="482"/>
                  <a:pt x="73" y="482"/>
                  <a:pt x="73" y="482"/>
                </a:cubicBezTo>
                <a:cubicBezTo>
                  <a:pt x="68" y="484"/>
                  <a:pt x="68" y="484"/>
                  <a:pt x="68" y="484"/>
                </a:cubicBezTo>
                <a:cubicBezTo>
                  <a:pt x="67" y="485"/>
                  <a:pt x="66" y="490"/>
                  <a:pt x="63" y="488"/>
                </a:cubicBezTo>
                <a:cubicBezTo>
                  <a:pt x="63" y="489"/>
                  <a:pt x="67" y="488"/>
                  <a:pt x="63" y="491"/>
                </a:cubicBezTo>
                <a:cubicBezTo>
                  <a:pt x="65" y="491"/>
                  <a:pt x="65" y="491"/>
                  <a:pt x="65" y="491"/>
                </a:cubicBezTo>
                <a:cubicBezTo>
                  <a:pt x="65" y="491"/>
                  <a:pt x="67" y="489"/>
                  <a:pt x="64" y="492"/>
                </a:cubicBezTo>
                <a:cubicBezTo>
                  <a:pt x="62" y="491"/>
                  <a:pt x="62" y="491"/>
                  <a:pt x="62" y="491"/>
                </a:cubicBezTo>
                <a:cubicBezTo>
                  <a:pt x="57" y="491"/>
                  <a:pt x="57" y="491"/>
                  <a:pt x="57" y="491"/>
                </a:cubicBezTo>
                <a:cubicBezTo>
                  <a:pt x="56" y="489"/>
                  <a:pt x="72" y="489"/>
                  <a:pt x="52" y="495"/>
                </a:cubicBezTo>
                <a:cubicBezTo>
                  <a:pt x="48" y="495"/>
                  <a:pt x="48" y="495"/>
                  <a:pt x="48" y="495"/>
                </a:cubicBezTo>
                <a:cubicBezTo>
                  <a:pt x="49" y="494"/>
                  <a:pt x="49" y="494"/>
                  <a:pt x="49" y="494"/>
                </a:cubicBezTo>
                <a:cubicBezTo>
                  <a:pt x="46" y="491"/>
                  <a:pt x="46" y="491"/>
                  <a:pt x="46" y="491"/>
                </a:cubicBezTo>
                <a:cubicBezTo>
                  <a:pt x="50" y="491"/>
                  <a:pt x="50" y="491"/>
                  <a:pt x="50" y="491"/>
                </a:cubicBezTo>
                <a:cubicBezTo>
                  <a:pt x="54" y="487"/>
                  <a:pt x="54" y="487"/>
                  <a:pt x="54" y="487"/>
                </a:cubicBezTo>
                <a:cubicBezTo>
                  <a:pt x="48" y="483"/>
                  <a:pt x="48" y="483"/>
                  <a:pt x="48" y="483"/>
                </a:cubicBezTo>
                <a:cubicBezTo>
                  <a:pt x="44" y="483"/>
                  <a:pt x="44" y="483"/>
                  <a:pt x="44" y="483"/>
                </a:cubicBezTo>
                <a:cubicBezTo>
                  <a:pt x="45" y="481"/>
                  <a:pt x="45" y="481"/>
                  <a:pt x="45" y="481"/>
                </a:cubicBezTo>
                <a:cubicBezTo>
                  <a:pt x="50" y="483"/>
                  <a:pt x="50" y="483"/>
                  <a:pt x="50" y="483"/>
                </a:cubicBezTo>
                <a:cubicBezTo>
                  <a:pt x="49" y="478"/>
                  <a:pt x="49" y="478"/>
                  <a:pt x="49" y="478"/>
                </a:cubicBezTo>
                <a:cubicBezTo>
                  <a:pt x="56" y="475"/>
                  <a:pt x="56" y="475"/>
                  <a:pt x="56" y="475"/>
                </a:cubicBezTo>
                <a:cubicBezTo>
                  <a:pt x="56" y="477"/>
                  <a:pt x="56" y="477"/>
                  <a:pt x="56" y="477"/>
                </a:cubicBezTo>
                <a:cubicBezTo>
                  <a:pt x="58" y="477"/>
                  <a:pt x="58" y="477"/>
                  <a:pt x="58" y="477"/>
                </a:cubicBezTo>
                <a:cubicBezTo>
                  <a:pt x="56" y="479"/>
                  <a:pt x="56" y="479"/>
                  <a:pt x="56" y="479"/>
                </a:cubicBezTo>
                <a:cubicBezTo>
                  <a:pt x="58" y="479"/>
                  <a:pt x="58" y="479"/>
                  <a:pt x="58" y="479"/>
                </a:cubicBezTo>
                <a:cubicBezTo>
                  <a:pt x="60" y="479"/>
                  <a:pt x="60" y="479"/>
                  <a:pt x="60" y="479"/>
                </a:cubicBezTo>
                <a:cubicBezTo>
                  <a:pt x="60" y="478"/>
                  <a:pt x="60" y="478"/>
                  <a:pt x="60" y="478"/>
                </a:cubicBezTo>
                <a:cubicBezTo>
                  <a:pt x="64" y="481"/>
                  <a:pt x="64" y="481"/>
                  <a:pt x="64" y="481"/>
                </a:cubicBezTo>
                <a:cubicBezTo>
                  <a:pt x="70" y="478"/>
                  <a:pt x="70" y="478"/>
                  <a:pt x="70" y="478"/>
                </a:cubicBezTo>
                <a:cubicBezTo>
                  <a:pt x="67" y="473"/>
                  <a:pt x="67" y="473"/>
                  <a:pt x="67" y="473"/>
                </a:cubicBezTo>
                <a:cubicBezTo>
                  <a:pt x="70" y="471"/>
                  <a:pt x="70" y="471"/>
                  <a:pt x="70" y="471"/>
                </a:cubicBezTo>
                <a:cubicBezTo>
                  <a:pt x="72" y="470"/>
                  <a:pt x="63" y="476"/>
                  <a:pt x="74" y="472"/>
                </a:cubicBezTo>
                <a:cubicBezTo>
                  <a:pt x="72" y="470"/>
                  <a:pt x="72" y="470"/>
                  <a:pt x="72" y="470"/>
                </a:cubicBezTo>
                <a:cubicBezTo>
                  <a:pt x="77" y="469"/>
                  <a:pt x="77" y="469"/>
                  <a:pt x="77" y="469"/>
                </a:cubicBezTo>
                <a:cubicBezTo>
                  <a:pt x="75" y="467"/>
                  <a:pt x="75" y="467"/>
                  <a:pt x="75" y="467"/>
                </a:cubicBezTo>
                <a:cubicBezTo>
                  <a:pt x="70" y="468"/>
                  <a:pt x="70" y="468"/>
                  <a:pt x="70" y="468"/>
                </a:cubicBezTo>
                <a:cubicBezTo>
                  <a:pt x="71" y="466"/>
                  <a:pt x="71" y="466"/>
                  <a:pt x="71" y="466"/>
                </a:cubicBezTo>
                <a:cubicBezTo>
                  <a:pt x="74" y="466"/>
                  <a:pt x="74" y="466"/>
                  <a:pt x="74" y="466"/>
                </a:cubicBezTo>
                <a:cubicBezTo>
                  <a:pt x="73" y="464"/>
                  <a:pt x="69" y="475"/>
                  <a:pt x="74" y="462"/>
                </a:cubicBezTo>
                <a:cubicBezTo>
                  <a:pt x="77" y="461"/>
                  <a:pt x="77" y="461"/>
                  <a:pt x="77" y="461"/>
                </a:cubicBezTo>
                <a:cubicBezTo>
                  <a:pt x="78" y="463"/>
                  <a:pt x="69" y="465"/>
                  <a:pt x="77" y="465"/>
                </a:cubicBezTo>
                <a:cubicBezTo>
                  <a:pt x="77" y="464"/>
                  <a:pt x="77" y="464"/>
                  <a:pt x="77" y="464"/>
                </a:cubicBezTo>
                <a:cubicBezTo>
                  <a:pt x="78" y="464"/>
                  <a:pt x="70" y="470"/>
                  <a:pt x="81" y="465"/>
                </a:cubicBezTo>
                <a:cubicBezTo>
                  <a:pt x="83" y="464"/>
                  <a:pt x="83" y="464"/>
                  <a:pt x="83" y="464"/>
                </a:cubicBezTo>
                <a:cubicBezTo>
                  <a:pt x="81" y="462"/>
                  <a:pt x="81" y="462"/>
                  <a:pt x="81" y="462"/>
                </a:cubicBezTo>
                <a:cubicBezTo>
                  <a:pt x="87" y="460"/>
                  <a:pt x="87" y="460"/>
                  <a:pt x="87" y="460"/>
                </a:cubicBezTo>
                <a:cubicBezTo>
                  <a:pt x="88" y="460"/>
                  <a:pt x="84" y="462"/>
                  <a:pt x="88" y="459"/>
                </a:cubicBezTo>
                <a:cubicBezTo>
                  <a:pt x="91" y="464"/>
                  <a:pt x="74" y="458"/>
                  <a:pt x="94" y="461"/>
                </a:cubicBezTo>
                <a:cubicBezTo>
                  <a:pt x="95" y="459"/>
                  <a:pt x="95" y="459"/>
                  <a:pt x="95" y="459"/>
                </a:cubicBezTo>
                <a:cubicBezTo>
                  <a:pt x="88" y="456"/>
                  <a:pt x="88" y="456"/>
                  <a:pt x="88" y="456"/>
                </a:cubicBezTo>
                <a:cubicBezTo>
                  <a:pt x="88" y="454"/>
                  <a:pt x="88" y="454"/>
                  <a:pt x="88" y="454"/>
                </a:cubicBezTo>
                <a:cubicBezTo>
                  <a:pt x="87" y="453"/>
                  <a:pt x="87" y="453"/>
                  <a:pt x="87" y="453"/>
                </a:cubicBezTo>
                <a:cubicBezTo>
                  <a:pt x="91" y="451"/>
                  <a:pt x="91" y="451"/>
                  <a:pt x="91" y="451"/>
                </a:cubicBezTo>
                <a:cubicBezTo>
                  <a:pt x="92" y="455"/>
                  <a:pt x="92" y="455"/>
                  <a:pt x="92" y="455"/>
                </a:cubicBezTo>
                <a:cubicBezTo>
                  <a:pt x="95" y="456"/>
                  <a:pt x="82" y="462"/>
                  <a:pt x="97" y="453"/>
                </a:cubicBezTo>
                <a:cubicBezTo>
                  <a:pt x="93" y="451"/>
                  <a:pt x="93" y="451"/>
                  <a:pt x="93" y="451"/>
                </a:cubicBezTo>
                <a:cubicBezTo>
                  <a:pt x="95" y="450"/>
                  <a:pt x="95" y="450"/>
                  <a:pt x="95" y="450"/>
                </a:cubicBezTo>
                <a:cubicBezTo>
                  <a:pt x="96" y="451"/>
                  <a:pt x="88" y="453"/>
                  <a:pt x="98" y="451"/>
                </a:cubicBezTo>
                <a:cubicBezTo>
                  <a:pt x="96" y="449"/>
                  <a:pt x="96" y="449"/>
                  <a:pt x="96" y="449"/>
                </a:cubicBezTo>
                <a:cubicBezTo>
                  <a:pt x="92" y="448"/>
                  <a:pt x="92" y="448"/>
                  <a:pt x="92" y="448"/>
                </a:cubicBezTo>
                <a:cubicBezTo>
                  <a:pt x="95" y="444"/>
                  <a:pt x="95" y="444"/>
                  <a:pt x="95" y="444"/>
                </a:cubicBezTo>
                <a:cubicBezTo>
                  <a:pt x="98" y="443"/>
                  <a:pt x="98" y="443"/>
                  <a:pt x="98" y="443"/>
                </a:cubicBezTo>
                <a:cubicBezTo>
                  <a:pt x="99" y="443"/>
                  <a:pt x="99" y="443"/>
                  <a:pt x="99" y="443"/>
                </a:cubicBezTo>
                <a:cubicBezTo>
                  <a:pt x="100" y="439"/>
                  <a:pt x="94" y="447"/>
                  <a:pt x="101" y="439"/>
                </a:cubicBezTo>
                <a:cubicBezTo>
                  <a:pt x="106" y="437"/>
                  <a:pt x="100" y="447"/>
                  <a:pt x="106" y="438"/>
                </a:cubicBezTo>
                <a:cubicBezTo>
                  <a:pt x="109" y="439"/>
                  <a:pt x="109" y="439"/>
                  <a:pt x="109" y="439"/>
                </a:cubicBezTo>
                <a:cubicBezTo>
                  <a:pt x="113" y="438"/>
                  <a:pt x="113" y="438"/>
                  <a:pt x="113" y="438"/>
                </a:cubicBezTo>
                <a:cubicBezTo>
                  <a:pt x="115" y="437"/>
                  <a:pt x="102" y="445"/>
                  <a:pt x="119" y="437"/>
                </a:cubicBezTo>
                <a:cubicBezTo>
                  <a:pt x="119" y="437"/>
                  <a:pt x="114" y="436"/>
                  <a:pt x="120" y="437"/>
                </a:cubicBezTo>
                <a:cubicBezTo>
                  <a:pt x="124" y="433"/>
                  <a:pt x="124" y="433"/>
                  <a:pt x="124" y="433"/>
                </a:cubicBezTo>
                <a:cubicBezTo>
                  <a:pt x="122" y="431"/>
                  <a:pt x="122" y="431"/>
                  <a:pt x="122" y="431"/>
                </a:cubicBezTo>
                <a:cubicBezTo>
                  <a:pt x="119" y="431"/>
                  <a:pt x="122" y="436"/>
                  <a:pt x="117" y="433"/>
                </a:cubicBezTo>
                <a:cubicBezTo>
                  <a:pt x="117" y="430"/>
                  <a:pt x="117" y="430"/>
                  <a:pt x="117" y="430"/>
                </a:cubicBezTo>
                <a:cubicBezTo>
                  <a:pt x="121" y="430"/>
                  <a:pt x="121" y="430"/>
                  <a:pt x="121" y="430"/>
                </a:cubicBezTo>
                <a:cubicBezTo>
                  <a:pt x="121" y="429"/>
                  <a:pt x="121" y="429"/>
                  <a:pt x="121" y="429"/>
                </a:cubicBezTo>
                <a:cubicBezTo>
                  <a:pt x="122" y="428"/>
                  <a:pt x="122" y="428"/>
                  <a:pt x="122" y="428"/>
                </a:cubicBezTo>
                <a:cubicBezTo>
                  <a:pt x="129" y="430"/>
                  <a:pt x="129" y="430"/>
                  <a:pt x="129" y="430"/>
                </a:cubicBezTo>
                <a:cubicBezTo>
                  <a:pt x="129" y="428"/>
                  <a:pt x="129" y="428"/>
                  <a:pt x="129" y="428"/>
                </a:cubicBezTo>
                <a:cubicBezTo>
                  <a:pt x="130" y="428"/>
                  <a:pt x="130" y="428"/>
                  <a:pt x="130" y="428"/>
                </a:cubicBezTo>
                <a:cubicBezTo>
                  <a:pt x="144" y="423"/>
                  <a:pt x="144" y="423"/>
                  <a:pt x="144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47" y="421"/>
                  <a:pt x="147" y="421"/>
                  <a:pt x="147" y="421"/>
                </a:cubicBezTo>
                <a:cubicBezTo>
                  <a:pt x="136" y="420"/>
                  <a:pt x="136" y="420"/>
                  <a:pt x="136" y="420"/>
                </a:cubicBezTo>
                <a:cubicBezTo>
                  <a:pt x="139" y="419"/>
                  <a:pt x="139" y="419"/>
                  <a:pt x="139" y="419"/>
                </a:cubicBezTo>
                <a:cubicBezTo>
                  <a:pt x="135" y="418"/>
                  <a:pt x="135" y="418"/>
                  <a:pt x="135" y="418"/>
                </a:cubicBezTo>
                <a:cubicBezTo>
                  <a:pt x="137" y="416"/>
                  <a:pt x="137" y="416"/>
                  <a:pt x="137" y="416"/>
                </a:cubicBezTo>
                <a:cubicBezTo>
                  <a:pt x="146" y="413"/>
                  <a:pt x="146" y="413"/>
                  <a:pt x="146" y="413"/>
                </a:cubicBezTo>
                <a:cubicBezTo>
                  <a:pt x="146" y="409"/>
                  <a:pt x="146" y="409"/>
                  <a:pt x="146" y="409"/>
                </a:cubicBezTo>
                <a:cubicBezTo>
                  <a:pt x="146" y="408"/>
                  <a:pt x="142" y="411"/>
                  <a:pt x="147" y="409"/>
                </a:cubicBezTo>
                <a:cubicBezTo>
                  <a:pt x="146" y="408"/>
                  <a:pt x="146" y="408"/>
                  <a:pt x="146" y="408"/>
                </a:cubicBezTo>
                <a:cubicBezTo>
                  <a:pt x="138" y="411"/>
                  <a:pt x="144" y="416"/>
                  <a:pt x="126" y="417"/>
                </a:cubicBezTo>
                <a:cubicBezTo>
                  <a:pt x="124" y="419"/>
                  <a:pt x="125" y="423"/>
                  <a:pt x="120" y="421"/>
                </a:cubicBezTo>
                <a:cubicBezTo>
                  <a:pt x="121" y="422"/>
                  <a:pt x="121" y="422"/>
                  <a:pt x="121" y="422"/>
                </a:cubicBezTo>
                <a:cubicBezTo>
                  <a:pt x="124" y="420"/>
                  <a:pt x="124" y="420"/>
                  <a:pt x="124" y="420"/>
                </a:cubicBezTo>
                <a:cubicBezTo>
                  <a:pt x="128" y="422"/>
                  <a:pt x="128" y="422"/>
                  <a:pt x="128" y="422"/>
                </a:cubicBezTo>
                <a:cubicBezTo>
                  <a:pt x="129" y="421"/>
                  <a:pt x="129" y="421"/>
                  <a:pt x="129" y="421"/>
                </a:cubicBezTo>
                <a:cubicBezTo>
                  <a:pt x="130" y="421"/>
                  <a:pt x="126" y="427"/>
                  <a:pt x="134" y="421"/>
                </a:cubicBezTo>
                <a:cubicBezTo>
                  <a:pt x="135" y="421"/>
                  <a:pt x="135" y="421"/>
                  <a:pt x="135" y="421"/>
                </a:cubicBezTo>
                <a:cubicBezTo>
                  <a:pt x="126" y="424"/>
                  <a:pt x="126" y="424"/>
                  <a:pt x="126" y="424"/>
                </a:cubicBezTo>
                <a:cubicBezTo>
                  <a:pt x="124" y="424"/>
                  <a:pt x="124" y="424"/>
                  <a:pt x="124" y="424"/>
                </a:cubicBezTo>
                <a:cubicBezTo>
                  <a:pt x="126" y="426"/>
                  <a:pt x="126" y="426"/>
                  <a:pt x="126" y="426"/>
                </a:cubicBezTo>
                <a:cubicBezTo>
                  <a:pt x="125" y="425"/>
                  <a:pt x="123" y="433"/>
                  <a:pt x="123" y="424"/>
                </a:cubicBezTo>
                <a:cubicBezTo>
                  <a:pt x="114" y="427"/>
                  <a:pt x="114" y="427"/>
                  <a:pt x="114" y="427"/>
                </a:cubicBezTo>
                <a:cubicBezTo>
                  <a:pt x="114" y="427"/>
                  <a:pt x="112" y="430"/>
                  <a:pt x="115" y="426"/>
                </a:cubicBezTo>
                <a:cubicBezTo>
                  <a:pt x="113" y="425"/>
                  <a:pt x="113" y="425"/>
                  <a:pt x="113" y="425"/>
                </a:cubicBezTo>
                <a:cubicBezTo>
                  <a:pt x="111" y="428"/>
                  <a:pt x="111" y="428"/>
                  <a:pt x="111" y="428"/>
                </a:cubicBezTo>
                <a:cubicBezTo>
                  <a:pt x="112" y="429"/>
                  <a:pt x="112" y="429"/>
                  <a:pt x="112" y="429"/>
                </a:cubicBezTo>
                <a:cubicBezTo>
                  <a:pt x="110" y="431"/>
                  <a:pt x="110" y="431"/>
                  <a:pt x="110" y="431"/>
                </a:cubicBezTo>
                <a:cubicBezTo>
                  <a:pt x="106" y="431"/>
                  <a:pt x="106" y="431"/>
                  <a:pt x="106" y="431"/>
                </a:cubicBezTo>
                <a:cubicBezTo>
                  <a:pt x="106" y="432"/>
                  <a:pt x="106" y="432"/>
                  <a:pt x="106" y="432"/>
                </a:cubicBezTo>
                <a:cubicBezTo>
                  <a:pt x="105" y="431"/>
                  <a:pt x="105" y="431"/>
                  <a:pt x="105" y="431"/>
                </a:cubicBezTo>
                <a:cubicBezTo>
                  <a:pt x="100" y="433"/>
                  <a:pt x="100" y="433"/>
                  <a:pt x="100" y="433"/>
                </a:cubicBezTo>
                <a:cubicBezTo>
                  <a:pt x="100" y="434"/>
                  <a:pt x="100" y="434"/>
                  <a:pt x="100" y="434"/>
                </a:cubicBezTo>
                <a:cubicBezTo>
                  <a:pt x="98" y="434"/>
                  <a:pt x="98" y="434"/>
                  <a:pt x="98" y="434"/>
                </a:cubicBezTo>
                <a:cubicBezTo>
                  <a:pt x="87" y="439"/>
                  <a:pt x="87" y="439"/>
                  <a:pt x="87" y="439"/>
                </a:cubicBezTo>
                <a:cubicBezTo>
                  <a:pt x="84" y="439"/>
                  <a:pt x="84" y="439"/>
                  <a:pt x="84" y="439"/>
                </a:cubicBezTo>
                <a:cubicBezTo>
                  <a:pt x="81" y="440"/>
                  <a:pt x="81" y="440"/>
                  <a:pt x="81" y="440"/>
                </a:cubicBezTo>
                <a:cubicBezTo>
                  <a:pt x="87" y="437"/>
                  <a:pt x="87" y="437"/>
                  <a:pt x="87" y="437"/>
                </a:cubicBezTo>
                <a:cubicBezTo>
                  <a:pt x="79" y="437"/>
                  <a:pt x="79" y="437"/>
                  <a:pt x="79" y="437"/>
                </a:cubicBezTo>
                <a:cubicBezTo>
                  <a:pt x="79" y="441"/>
                  <a:pt x="79" y="441"/>
                  <a:pt x="79" y="441"/>
                </a:cubicBezTo>
                <a:cubicBezTo>
                  <a:pt x="73" y="440"/>
                  <a:pt x="73" y="440"/>
                  <a:pt x="73" y="440"/>
                </a:cubicBezTo>
                <a:cubicBezTo>
                  <a:pt x="75" y="441"/>
                  <a:pt x="72" y="442"/>
                  <a:pt x="73" y="443"/>
                </a:cubicBezTo>
                <a:cubicBezTo>
                  <a:pt x="77" y="442"/>
                  <a:pt x="77" y="442"/>
                  <a:pt x="77" y="442"/>
                </a:cubicBezTo>
                <a:cubicBezTo>
                  <a:pt x="70" y="445"/>
                  <a:pt x="70" y="445"/>
                  <a:pt x="70" y="445"/>
                </a:cubicBezTo>
                <a:cubicBezTo>
                  <a:pt x="73" y="447"/>
                  <a:pt x="73" y="447"/>
                  <a:pt x="73" y="447"/>
                </a:cubicBezTo>
                <a:cubicBezTo>
                  <a:pt x="75" y="445"/>
                  <a:pt x="75" y="445"/>
                  <a:pt x="75" y="445"/>
                </a:cubicBezTo>
                <a:cubicBezTo>
                  <a:pt x="79" y="445"/>
                  <a:pt x="79" y="445"/>
                  <a:pt x="79" y="445"/>
                </a:cubicBezTo>
                <a:cubicBezTo>
                  <a:pt x="74" y="448"/>
                  <a:pt x="74" y="448"/>
                  <a:pt x="74" y="448"/>
                </a:cubicBezTo>
                <a:cubicBezTo>
                  <a:pt x="73" y="450"/>
                  <a:pt x="73" y="450"/>
                  <a:pt x="73" y="450"/>
                </a:cubicBezTo>
                <a:cubicBezTo>
                  <a:pt x="78" y="451"/>
                  <a:pt x="78" y="451"/>
                  <a:pt x="78" y="451"/>
                </a:cubicBezTo>
                <a:cubicBezTo>
                  <a:pt x="86" y="448"/>
                  <a:pt x="86" y="448"/>
                  <a:pt x="86" y="448"/>
                </a:cubicBezTo>
                <a:cubicBezTo>
                  <a:pt x="76" y="454"/>
                  <a:pt x="76" y="454"/>
                  <a:pt x="76" y="454"/>
                </a:cubicBezTo>
                <a:cubicBezTo>
                  <a:pt x="74" y="452"/>
                  <a:pt x="74" y="452"/>
                  <a:pt x="74" y="452"/>
                </a:cubicBezTo>
                <a:cubicBezTo>
                  <a:pt x="69" y="450"/>
                  <a:pt x="69" y="450"/>
                  <a:pt x="69" y="450"/>
                </a:cubicBezTo>
                <a:cubicBezTo>
                  <a:pt x="65" y="453"/>
                  <a:pt x="65" y="453"/>
                  <a:pt x="65" y="453"/>
                </a:cubicBezTo>
                <a:cubicBezTo>
                  <a:pt x="66" y="454"/>
                  <a:pt x="63" y="455"/>
                  <a:pt x="67" y="454"/>
                </a:cubicBezTo>
                <a:cubicBezTo>
                  <a:pt x="67" y="454"/>
                  <a:pt x="67" y="454"/>
                  <a:pt x="67" y="454"/>
                </a:cubicBezTo>
                <a:cubicBezTo>
                  <a:pt x="60" y="454"/>
                  <a:pt x="60" y="454"/>
                  <a:pt x="60" y="454"/>
                </a:cubicBezTo>
                <a:cubicBezTo>
                  <a:pt x="55" y="453"/>
                  <a:pt x="55" y="453"/>
                  <a:pt x="55" y="453"/>
                </a:cubicBezTo>
                <a:cubicBezTo>
                  <a:pt x="53" y="452"/>
                  <a:pt x="53" y="452"/>
                  <a:pt x="53" y="452"/>
                </a:cubicBezTo>
                <a:cubicBezTo>
                  <a:pt x="50" y="454"/>
                  <a:pt x="50" y="454"/>
                  <a:pt x="50" y="454"/>
                </a:cubicBezTo>
                <a:cubicBezTo>
                  <a:pt x="51" y="455"/>
                  <a:pt x="51" y="455"/>
                  <a:pt x="51" y="455"/>
                </a:cubicBezTo>
                <a:cubicBezTo>
                  <a:pt x="47" y="458"/>
                  <a:pt x="47" y="458"/>
                  <a:pt x="47" y="458"/>
                </a:cubicBezTo>
                <a:cubicBezTo>
                  <a:pt x="45" y="455"/>
                  <a:pt x="45" y="455"/>
                  <a:pt x="45" y="455"/>
                </a:cubicBezTo>
                <a:cubicBezTo>
                  <a:pt x="44" y="462"/>
                  <a:pt x="39" y="449"/>
                  <a:pt x="44" y="462"/>
                </a:cubicBezTo>
                <a:cubicBezTo>
                  <a:pt x="37" y="465"/>
                  <a:pt x="37" y="465"/>
                  <a:pt x="37" y="465"/>
                </a:cubicBezTo>
                <a:cubicBezTo>
                  <a:pt x="33" y="465"/>
                  <a:pt x="33" y="465"/>
                  <a:pt x="33" y="465"/>
                </a:cubicBezTo>
                <a:cubicBezTo>
                  <a:pt x="29" y="470"/>
                  <a:pt x="29" y="470"/>
                  <a:pt x="29" y="470"/>
                </a:cubicBezTo>
                <a:cubicBezTo>
                  <a:pt x="34" y="468"/>
                  <a:pt x="34" y="468"/>
                  <a:pt x="34" y="468"/>
                </a:cubicBezTo>
                <a:cubicBezTo>
                  <a:pt x="37" y="468"/>
                  <a:pt x="37" y="468"/>
                  <a:pt x="37" y="468"/>
                </a:cubicBezTo>
                <a:cubicBezTo>
                  <a:pt x="37" y="467"/>
                  <a:pt x="37" y="467"/>
                  <a:pt x="37" y="467"/>
                </a:cubicBezTo>
                <a:cubicBezTo>
                  <a:pt x="37" y="468"/>
                  <a:pt x="37" y="468"/>
                  <a:pt x="37" y="468"/>
                </a:cubicBezTo>
                <a:cubicBezTo>
                  <a:pt x="30" y="475"/>
                  <a:pt x="30" y="475"/>
                  <a:pt x="30" y="475"/>
                </a:cubicBezTo>
                <a:cubicBezTo>
                  <a:pt x="30" y="478"/>
                  <a:pt x="30" y="478"/>
                  <a:pt x="30" y="478"/>
                </a:cubicBezTo>
                <a:cubicBezTo>
                  <a:pt x="31" y="478"/>
                  <a:pt x="34" y="476"/>
                  <a:pt x="33" y="480"/>
                </a:cubicBezTo>
                <a:cubicBezTo>
                  <a:pt x="28" y="483"/>
                  <a:pt x="28" y="483"/>
                  <a:pt x="28" y="483"/>
                </a:cubicBezTo>
                <a:cubicBezTo>
                  <a:pt x="27" y="482"/>
                  <a:pt x="27" y="482"/>
                  <a:pt x="27" y="482"/>
                </a:cubicBezTo>
                <a:cubicBezTo>
                  <a:pt x="24" y="483"/>
                  <a:pt x="24" y="483"/>
                  <a:pt x="24" y="483"/>
                </a:cubicBezTo>
                <a:cubicBezTo>
                  <a:pt x="18" y="481"/>
                  <a:pt x="18" y="481"/>
                  <a:pt x="18" y="481"/>
                </a:cubicBezTo>
                <a:cubicBezTo>
                  <a:pt x="18" y="480"/>
                  <a:pt x="18" y="480"/>
                  <a:pt x="18" y="480"/>
                </a:cubicBezTo>
                <a:cubicBezTo>
                  <a:pt x="20" y="481"/>
                  <a:pt x="20" y="481"/>
                  <a:pt x="20" y="481"/>
                </a:cubicBezTo>
                <a:cubicBezTo>
                  <a:pt x="19" y="478"/>
                  <a:pt x="19" y="478"/>
                  <a:pt x="19" y="478"/>
                </a:cubicBezTo>
                <a:cubicBezTo>
                  <a:pt x="11" y="475"/>
                  <a:pt x="11" y="475"/>
                  <a:pt x="11" y="475"/>
                </a:cubicBezTo>
                <a:cubicBezTo>
                  <a:pt x="8" y="477"/>
                  <a:pt x="8" y="477"/>
                  <a:pt x="8" y="477"/>
                </a:cubicBezTo>
                <a:cubicBezTo>
                  <a:pt x="6" y="473"/>
                  <a:pt x="6" y="473"/>
                  <a:pt x="6" y="473"/>
                </a:cubicBezTo>
                <a:cubicBezTo>
                  <a:pt x="4" y="473"/>
                  <a:pt x="4" y="473"/>
                  <a:pt x="4" y="473"/>
                </a:cubicBezTo>
                <a:cubicBezTo>
                  <a:pt x="3" y="471"/>
                  <a:pt x="0" y="474"/>
                  <a:pt x="2" y="470"/>
                </a:cubicBezTo>
                <a:cubicBezTo>
                  <a:pt x="2" y="469"/>
                  <a:pt x="2" y="469"/>
                  <a:pt x="2" y="469"/>
                </a:cubicBezTo>
                <a:cubicBezTo>
                  <a:pt x="6" y="473"/>
                  <a:pt x="6" y="473"/>
                  <a:pt x="6" y="473"/>
                </a:cubicBezTo>
                <a:cubicBezTo>
                  <a:pt x="7" y="473"/>
                  <a:pt x="7" y="473"/>
                  <a:pt x="7" y="473"/>
                </a:cubicBezTo>
                <a:cubicBezTo>
                  <a:pt x="7" y="470"/>
                  <a:pt x="7" y="470"/>
                  <a:pt x="7" y="470"/>
                </a:cubicBezTo>
                <a:cubicBezTo>
                  <a:pt x="11" y="473"/>
                  <a:pt x="11" y="473"/>
                  <a:pt x="11" y="473"/>
                </a:cubicBezTo>
                <a:cubicBezTo>
                  <a:pt x="18" y="467"/>
                  <a:pt x="18" y="467"/>
                  <a:pt x="18" y="467"/>
                </a:cubicBezTo>
                <a:cubicBezTo>
                  <a:pt x="24" y="468"/>
                  <a:pt x="24" y="468"/>
                  <a:pt x="24" y="468"/>
                </a:cubicBezTo>
                <a:cubicBezTo>
                  <a:pt x="27" y="465"/>
                  <a:pt x="27" y="465"/>
                  <a:pt x="27" y="465"/>
                </a:cubicBezTo>
                <a:cubicBezTo>
                  <a:pt x="27" y="466"/>
                  <a:pt x="25" y="462"/>
                  <a:pt x="29" y="466"/>
                </a:cubicBezTo>
                <a:cubicBezTo>
                  <a:pt x="30" y="465"/>
                  <a:pt x="30" y="465"/>
                  <a:pt x="30" y="465"/>
                </a:cubicBezTo>
                <a:cubicBezTo>
                  <a:pt x="28" y="464"/>
                  <a:pt x="28" y="464"/>
                  <a:pt x="28" y="464"/>
                </a:cubicBezTo>
                <a:cubicBezTo>
                  <a:pt x="34" y="461"/>
                  <a:pt x="34" y="461"/>
                  <a:pt x="34" y="461"/>
                </a:cubicBezTo>
                <a:cubicBezTo>
                  <a:pt x="36" y="462"/>
                  <a:pt x="36" y="462"/>
                  <a:pt x="36" y="462"/>
                </a:cubicBezTo>
                <a:cubicBezTo>
                  <a:pt x="36" y="461"/>
                  <a:pt x="32" y="463"/>
                  <a:pt x="36" y="461"/>
                </a:cubicBezTo>
                <a:cubicBezTo>
                  <a:pt x="38" y="461"/>
                  <a:pt x="38" y="461"/>
                  <a:pt x="38" y="461"/>
                </a:cubicBezTo>
                <a:cubicBezTo>
                  <a:pt x="37" y="462"/>
                  <a:pt x="37" y="462"/>
                  <a:pt x="37" y="462"/>
                </a:cubicBezTo>
                <a:cubicBezTo>
                  <a:pt x="37" y="460"/>
                  <a:pt x="40" y="474"/>
                  <a:pt x="43" y="456"/>
                </a:cubicBezTo>
                <a:cubicBezTo>
                  <a:pt x="38" y="455"/>
                  <a:pt x="38" y="455"/>
                  <a:pt x="38" y="455"/>
                </a:cubicBezTo>
                <a:cubicBezTo>
                  <a:pt x="39" y="453"/>
                  <a:pt x="39" y="453"/>
                  <a:pt x="39" y="453"/>
                </a:cubicBezTo>
                <a:cubicBezTo>
                  <a:pt x="42" y="453"/>
                  <a:pt x="42" y="453"/>
                  <a:pt x="42" y="453"/>
                </a:cubicBezTo>
                <a:cubicBezTo>
                  <a:pt x="42" y="452"/>
                  <a:pt x="42" y="452"/>
                  <a:pt x="42" y="452"/>
                </a:cubicBezTo>
                <a:cubicBezTo>
                  <a:pt x="44" y="451"/>
                  <a:pt x="44" y="451"/>
                  <a:pt x="44" y="451"/>
                </a:cubicBezTo>
                <a:cubicBezTo>
                  <a:pt x="42" y="448"/>
                  <a:pt x="42" y="448"/>
                  <a:pt x="42" y="448"/>
                </a:cubicBezTo>
                <a:cubicBezTo>
                  <a:pt x="43" y="446"/>
                  <a:pt x="43" y="446"/>
                  <a:pt x="43" y="446"/>
                </a:cubicBezTo>
                <a:cubicBezTo>
                  <a:pt x="41" y="444"/>
                  <a:pt x="41" y="444"/>
                  <a:pt x="41" y="444"/>
                </a:cubicBezTo>
                <a:cubicBezTo>
                  <a:pt x="38" y="446"/>
                  <a:pt x="38" y="446"/>
                  <a:pt x="38" y="446"/>
                </a:cubicBezTo>
                <a:cubicBezTo>
                  <a:pt x="38" y="440"/>
                  <a:pt x="38" y="440"/>
                  <a:pt x="38" y="440"/>
                </a:cubicBezTo>
                <a:cubicBezTo>
                  <a:pt x="36" y="441"/>
                  <a:pt x="36" y="441"/>
                  <a:pt x="36" y="441"/>
                </a:cubicBezTo>
                <a:cubicBezTo>
                  <a:pt x="34" y="439"/>
                  <a:pt x="43" y="441"/>
                  <a:pt x="33" y="439"/>
                </a:cubicBezTo>
                <a:cubicBezTo>
                  <a:pt x="32" y="439"/>
                  <a:pt x="32" y="439"/>
                  <a:pt x="32" y="439"/>
                </a:cubicBezTo>
                <a:cubicBezTo>
                  <a:pt x="33" y="437"/>
                  <a:pt x="33" y="437"/>
                  <a:pt x="33" y="437"/>
                </a:cubicBezTo>
                <a:cubicBezTo>
                  <a:pt x="32" y="437"/>
                  <a:pt x="32" y="437"/>
                  <a:pt x="32" y="437"/>
                </a:cubicBezTo>
                <a:cubicBezTo>
                  <a:pt x="29" y="437"/>
                  <a:pt x="29" y="437"/>
                  <a:pt x="29" y="437"/>
                </a:cubicBezTo>
                <a:cubicBezTo>
                  <a:pt x="31" y="434"/>
                  <a:pt x="28" y="436"/>
                  <a:pt x="26" y="433"/>
                </a:cubicBezTo>
                <a:cubicBezTo>
                  <a:pt x="30" y="432"/>
                  <a:pt x="30" y="432"/>
                  <a:pt x="30" y="432"/>
                </a:cubicBezTo>
                <a:cubicBezTo>
                  <a:pt x="28" y="434"/>
                  <a:pt x="30" y="426"/>
                  <a:pt x="23" y="432"/>
                </a:cubicBezTo>
                <a:cubicBezTo>
                  <a:pt x="24" y="432"/>
                  <a:pt x="24" y="432"/>
                  <a:pt x="24" y="432"/>
                </a:cubicBezTo>
                <a:cubicBezTo>
                  <a:pt x="17" y="426"/>
                  <a:pt x="17" y="426"/>
                  <a:pt x="17" y="426"/>
                </a:cubicBezTo>
                <a:cubicBezTo>
                  <a:pt x="13" y="429"/>
                  <a:pt x="13" y="429"/>
                  <a:pt x="13" y="429"/>
                </a:cubicBezTo>
                <a:cubicBezTo>
                  <a:pt x="12" y="432"/>
                  <a:pt x="12" y="432"/>
                  <a:pt x="12" y="432"/>
                </a:cubicBezTo>
                <a:cubicBezTo>
                  <a:pt x="10" y="432"/>
                  <a:pt x="10" y="432"/>
                  <a:pt x="10" y="432"/>
                </a:cubicBezTo>
                <a:cubicBezTo>
                  <a:pt x="13" y="427"/>
                  <a:pt x="13" y="427"/>
                  <a:pt x="13" y="427"/>
                </a:cubicBezTo>
                <a:cubicBezTo>
                  <a:pt x="6" y="425"/>
                  <a:pt x="6" y="425"/>
                  <a:pt x="6" y="425"/>
                </a:cubicBezTo>
                <a:cubicBezTo>
                  <a:pt x="6" y="419"/>
                  <a:pt x="6" y="419"/>
                  <a:pt x="6" y="419"/>
                </a:cubicBezTo>
                <a:cubicBezTo>
                  <a:pt x="8" y="419"/>
                  <a:pt x="8" y="419"/>
                  <a:pt x="8" y="419"/>
                </a:cubicBezTo>
                <a:cubicBezTo>
                  <a:pt x="6" y="420"/>
                  <a:pt x="6" y="420"/>
                  <a:pt x="6" y="420"/>
                </a:cubicBezTo>
                <a:cubicBezTo>
                  <a:pt x="9" y="422"/>
                  <a:pt x="9" y="422"/>
                  <a:pt x="9" y="422"/>
                </a:cubicBezTo>
                <a:cubicBezTo>
                  <a:pt x="13" y="422"/>
                  <a:pt x="13" y="422"/>
                  <a:pt x="13" y="422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5" y="413"/>
                  <a:pt x="5" y="413"/>
                  <a:pt x="5" y="413"/>
                </a:cubicBezTo>
                <a:cubicBezTo>
                  <a:pt x="5" y="405"/>
                  <a:pt x="5" y="405"/>
                  <a:pt x="5" y="405"/>
                </a:cubicBezTo>
                <a:cubicBezTo>
                  <a:pt x="7" y="404"/>
                  <a:pt x="7" y="404"/>
                  <a:pt x="7" y="404"/>
                </a:cubicBezTo>
                <a:cubicBezTo>
                  <a:pt x="8" y="406"/>
                  <a:pt x="8" y="406"/>
                  <a:pt x="8" y="406"/>
                </a:cubicBezTo>
                <a:cubicBezTo>
                  <a:pt x="10" y="406"/>
                  <a:pt x="10" y="406"/>
                  <a:pt x="10" y="406"/>
                </a:cubicBezTo>
                <a:cubicBezTo>
                  <a:pt x="11" y="404"/>
                  <a:pt x="11" y="404"/>
                  <a:pt x="11" y="404"/>
                </a:cubicBezTo>
                <a:cubicBezTo>
                  <a:pt x="11" y="402"/>
                  <a:pt x="11" y="402"/>
                  <a:pt x="11" y="402"/>
                </a:cubicBezTo>
                <a:cubicBezTo>
                  <a:pt x="13" y="403"/>
                  <a:pt x="13" y="403"/>
                  <a:pt x="13" y="403"/>
                </a:cubicBezTo>
                <a:cubicBezTo>
                  <a:pt x="12" y="407"/>
                  <a:pt x="12" y="407"/>
                  <a:pt x="12" y="407"/>
                </a:cubicBezTo>
                <a:cubicBezTo>
                  <a:pt x="15" y="413"/>
                  <a:pt x="15" y="413"/>
                  <a:pt x="15" y="413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17" y="420"/>
                  <a:pt x="17" y="420"/>
                  <a:pt x="17" y="420"/>
                </a:cubicBezTo>
                <a:cubicBezTo>
                  <a:pt x="23" y="414"/>
                  <a:pt x="23" y="414"/>
                  <a:pt x="23" y="414"/>
                </a:cubicBezTo>
                <a:cubicBezTo>
                  <a:pt x="23" y="413"/>
                  <a:pt x="20" y="414"/>
                  <a:pt x="22" y="412"/>
                </a:cubicBezTo>
                <a:cubicBezTo>
                  <a:pt x="31" y="409"/>
                  <a:pt x="31" y="409"/>
                  <a:pt x="31" y="409"/>
                </a:cubicBezTo>
                <a:cubicBezTo>
                  <a:pt x="33" y="407"/>
                  <a:pt x="33" y="407"/>
                  <a:pt x="33" y="407"/>
                </a:cubicBezTo>
                <a:cubicBezTo>
                  <a:pt x="33" y="406"/>
                  <a:pt x="33" y="406"/>
                  <a:pt x="33" y="406"/>
                </a:cubicBezTo>
                <a:cubicBezTo>
                  <a:pt x="38" y="403"/>
                  <a:pt x="38" y="403"/>
                  <a:pt x="38" y="403"/>
                </a:cubicBezTo>
                <a:cubicBezTo>
                  <a:pt x="41" y="405"/>
                  <a:pt x="41" y="405"/>
                  <a:pt x="41" y="405"/>
                </a:cubicBezTo>
                <a:cubicBezTo>
                  <a:pt x="42" y="405"/>
                  <a:pt x="42" y="405"/>
                  <a:pt x="42" y="405"/>
                </a:cubicBezTo>
                <a:cubicBezTo>
                  <a:pt x="42" y="402"/>
                  <a:pt x="42" y="402"/>
                  <a:pt x="42" y="402"/>
                </a:cubicBezTo>
                <a:cubicBezTo>
                  <a:pt x="49" y="400"/>
                  <a:pt x="49" y="400"/>
                  <a:pt x="49" y="400"/>
                </a:cubicBezTo>
                <a:cubicBezTo>
                  <a:pt x="47" y="399"/>
                  <a:pt x="47" y="399"/>
                  <a:pt x="47" y="399"/>
                </a:cubicBezTo>
                <a:cubicBezTo>
                  <a:pt x="52" y="399"/>
                  <a:pt x="42" y="394"/>
                  <a:pt x="52" y="399"/>
                </a:cubicBezTo>
                <a:cubicBezTo>
                  <a:pt x="55" y="402"/>
                  <a:pt x="55" y="402"/>
                  <a:pt x="55" y="402"/>
                </a:cubicBezTo>
                <a:cubicBezTo>
                  <a:pt x="56" y="401"/>
                  <a:pt x="56" y="401"/>
                  <a:pt x="56" y="401"/>
                </a:cubicBezTo>
                <a:cubicBezTo>
                  <a:pt x="60" y="404"/>
                  <a:pt x="60" y="404"/>
                  <a:pt x="60" y="404"/>
                </a:cubicBezTo>
                <a:cubicBezTo>
                  <a:pt x="61" y="402"/>
                  <a:pt x="61" y="402"/>
                  <a:pt x="61" y="402"/>
                </a:cubicBezTo>
                <a:cubicBezTo>
                  <a:pt x="59" y="400"/>
                  <a:pt x="59" y="400"/>
                  <a:pt x="59" y="400"/>
                </a:cubicBezTo>
                <a:cubicBezTo>
                  <a:pt x="62" y="397"/>
                  <a:pt x="62" y="397"/>
                  <a:pt x="62" y="397"/>
                </a:cubicBezTo>
                <a:cubicBezTo>
                  <a:pt x="64" y="401"/>
                  <a:pt x="64" y="401"/>
                  <a:pt x="64" y="401"/>
                </a:cubicBezTo>
                <a:cubicBezTo>
                  <a:pt x="65" y="400"/>
                  <a:pt x="65" y="400"/>
                  <a:pt x="65" y="400"/>
                </a:cubicBezTo>
                <a:cubicBezTo>
                  <a:pt x="69" y="402"/>
                  <a:pt x="69" y="402"/>
                  <a:pt x="69" y="402"/>
                </a:cubicBezTo>
                <a:cubicBezTo>
                  <a:pt x="70" y="400"/>
                  <a:pt x="71" y="404"/>
                  <a:pt x="72" y="400"/>
                </a:cubicBezTo>
                <a:cubicBezTo>
                  <a:pt x="67" y="398"/>
                  <a:pt x="67" y="398"/>
                  <a:pt x="67" y="398"/>
                </a:cubicBezTo>
                <a:cubicBezTo>
                  <a:pt x="61" y="394"/>
                  <a:pt x="61" y="394"/>
                  <a:pt x="61" y="394"/>
                </a:cubicBezTo>
                <a:cubicBezTo>
                  <a:pt x="61" y="394"/>
                  <a:pt x="64" y="394"/>
                  <a:pt x="60" y="394"/>
                </a:cubicBezTo>
                <a:cubicBezTo>
                  <a:pt x="61" y="393"/>
                  <a:pt x="61" y="393"/>
                  <a:pt x="61" y="393"/>
                </a:cubicBezTo>
                <a:cubicBezTo>
                  <a:pt x="67" y="394"/>
                  <a:pt x="67" y="394"/>
                  <a:pt x="67" y="394"/>
                </a:cubicBezTo>
                <a:cubicBezTo>
                  <a:pt x="73" y="395"/>
                  <a:pt x="73" y="395"/>
                  <a:pt x="73" y="395"/>
                </a:cubicBezTo>
                <a:cubicBezTo>
                  <a:pt x="74" y="395"/>
                  <a:pt x="74" y="395"/>
                  <a:pt x="74" y="395"/>
                </a:cubicBezTo>
                <a:cubicBezTo>
                  <a:pt x="74" y="393"/>
                  <a:pt x="74" y="393"/>
                  <a:pt x="74" y="393"/>
                </a:cubicBezTo>
                <a:cubicBezTo>
                  <a:pt x="75" y="394"/>
                  <a:pt x="75" y="394"/>
                  <a:pt x="75" y="394"/>
                </a:cubicBezTo>
                <a:cubicBezTo>
                  <a:pt x="78" y="393"/>
                  <a:pt x="78" y="393"/>
                  <a:pt x="78" y="393"/>
                </a:cubicBezTo>
                <a:cubicBezTo>
                  <a:pt x="78" y="389"/>
                  <a:pt x="78" y="389"/>
                  <a:pt x="78" y="389"/>
                </a:cubicBezTo>
                <a:cubicBezTo>
                  <a:pt x="78" y="388"/>
                  <a:pt x="78" y="388"/>
                  <a:pt x="78" y="388"/>
                </a:cubicBezTo>
                <a:cubicBezTo>
                  <a:pt x="75" y="386"/>
                  <a:pt x="75" y="386"/>
                  <a:pt x="75" y="386"/>
                </a:cubicBezTo>
                <a:cubicBezTo>
                  <a:pt x="74" y="389"/>
                  <a:pt x="74" y="389"/>
                  <a:pt x="74" y="389"/>
                </a:cubicBezTo>
                <a:cubicBezTo>
                  <a:pt x="69" y="388"/>
                  <a:pt x="69" y="388"/>
                  <a:pt x="69" y="388"/>
                </a:cubicBezTo>
                <a:cubicBezTo>
                  <a:pt x="70" y="385"/>
                  <a:pt x="70" y="385"/>
                  <a:pt x="70" y="385"/>
                </a:cubicBezTo>
                <a:cubicBezTo>
                  <a:pt x="74" y="385"/>
                  <a:pt x="79" y="382"/>
                  <a:pt x="81" y="385"/>
                </a:cubicBezTo>
                <a:cubicBezTo>
                  <a:pt x="80" y="386"/>
                  <a:pt x="80" y="386"/>
                  <a:pt x="80" y="386"/>
                </a:cubicBezTo>
                <a:cubicBezTo>
                  <a:pt x="81" y="386"/>
                  <a:pt x="81" y="386"/>
                  <a:pt x="81" y="386"/>
                </a:cubicBezTo>
                <a:cubicBezTo>
                  <a:pt x="83" y="386"/>
                  <a:pt x="83" y="386"/>
                  <a:pt x="83" y="386"/>
                </a:cubicBezTo>
                <a:cubicBezTo>
                  <a:pt x="80" y="388"/>
                  <a:pt x="80" y="388"/>
                  <a:pt x="80" y="388"/>
                </a:cubicBezTo>
                <a:cubicBezTo>
                  <a:pt x="85" y="388"/>
                  <a:pt x="85" y="388"/>
                  <a:pt x="85" y="388"/>
                </a:cubicBezTo>
                <a:cubicBezTo>
                  <a:pt x="86" y="385"/>
                  <a:pt x="86" y="385"/>
                  <a:pt x="86" y="385"/>
                </a:cubicBezTo>
                <a:cubicBezTo>
                  <a:pt x="97" y="383"/>
                  <a:pt x="97" y="383"/>
                  <a:pt x="97" y="383"/>
                </a:cubicBezTo>
                <a:cubicBezTo>
                  <a:pt x="101" y="381"/>
                  <a:pt x="101" y="381"/>
                  <a:pt x="101" y="381"/>
                </a:cubicBezTo>
                <a:cubicBezTo>
                  <a:pt x="107" y="379"/>
                  <a:pt x="107" y="379"/>
                  <a:pt x="107" y="379"/>
                </a:cubicBezTo>
                <a:cubicBezTo>
                  <a:pt x="112" y="379"/>
                  <a:pt x="112" y="379"/>
                  <a:pt x="112" y="379"/>
                </a:cubicBezTo>
                <a:cubicBezTo>
                  <a:pt x="113" y="379"/>
                  <a:pt x="106" y="380"/>
                  <a:pt x="114" y="378"/>
                </a:cubicBezTo>
                <a:cubicBezTo>
                  <a:pt x="113" y="380"/>
                  <a:pt x="113" y="380"/>
                  <a:pt x="113" y="380"/>
                </a:cubicBezTo>
                <a:cubicBezTo>
                  <a:pt x="118" y="381"/>
                  <a:pt x="118" y="381"/>
                  <a:pt x="118" y="381"/>
                </a:cubicBezTo>
                <a:cubicBezTo>
                  <a:pt x="118" y="381"/>
                  <a:pt x="119" y="382"/>
                  <a:pt x="119" y="381"/>
                </a:cubicBezTo>
                <a:cubicBezTo>
                  <a:pt x="120" y="381"/>
                  <a:pt x="120" y="381"/>
                  <a:pt x="120" y="381"/>
                </a:cubicBezTo>
                <a:cubicBezTo>
                  <a:pt x="121" y="382"/>
                  <a:pt x="122" y="374"/>
                  <a:pt x="118" y="383"/>
                </a:cubicBezTo>
                <a:cubicBezTo>
                  <a:pt x="124" y="381"/>
                  <a:pt x="124" y="381"/>
                  <a:pt x="124" y="381"/>
                </a:cubicBezTo>
                <a:cubicBezTo>
                  <a:pt x="125" y="382"/>
                  <a:pt x="128" y="381"/>
                  <a:pt x="125" y="378"/>
                </a:cubicBezTo>
                <a:cubicBezTo>
                  <a:pt x="118" y="378"/>
                  <a:pt x="118" y="378"/>
                  <a:pt x="118" y="378"/>
                </a:cubicBezTo>
                <a:cubicBezTo>
                  <a:pt x="112" y="373"/>
                  <a:pt x="112" y="373"/>
                  <a:pt x="112" y="373"/>
                </a:cubicBezTo>
                <a:cubicBezTo>
                  <a:pt x="110" y="373"/>
                  <a:pt x="110" y="373"/>
                  <a:pt x="110" y="373"/>
                </a:cubicBezTo>
                <a:cubicBezTo>
                  <a:pt x="108" y="377"/>
                  <a:pt x="108" y="377"/>
                  <a:pt x="108" y="377"/>
                </a:cubicBezTo>
                <a:cubicBezTo>
                  <a:pt x="103" y="374"/>
                  <a:pt x="103" y="374"/>
                  <a:pt x="103" y="374"/>
                </a:cubicBezTo>
                <a:cubicBezTo>
                  <a:pt x="99" y="377"/>
                  <a:pt x="99" y="377"/>
                  <a:pt x="99" y="377"/>
                </a:cubicBezTo>
                <a:cubicBezTo>
                  <a:pt x="97" y="376"/>
                  <a:pt x="97" y="376"/>
                  <a:pt x="97" y="376"/>
                </a:cubicBezTo>
                <a:cubicBezTo>
                  <a:pt x="95" y="380"/>
                  <a:pt x="104" y="374"/>
                  <a:pt x="93" y="376"/>
                </a:cubicBezTo>
                <a:cubicBezTo>
                  <a:pt x="93" y="380"/>
                  <a:pt x="93" y="380"/>
                  <a:pt x="93" y="380"/>
                </a:cubicBezTo>
                <a:cubicBezTo>
                  <a:pt x="91" y="378"/>
                  <a:pt x="91" y="378"/>
                  <a:pt x="91" y="378"/>
                </a:cubicBezTo>
                <a:cubicBezTo>
                  <a:pt x="89" y="380"/>
                  <a:pt x="89" y="380"/>
                  <a:pt x="89" y="380"/>
                </a:cubicBezTo>
                <a:cubicBezTo>
                  <a:pt x="88" y="383"/>
                  <a:pt x="88" y="383"/>
                  <a:pt x="88" y="383"/>
                </a:cubicBezTo>
                <a:cubicBezTo>
                  <a:pt x="85" y="383"/>
                  <a:pt x="85" y="383"/>
                  <a:pt x="85" y="383"/>
                </a:cubicBezTo>
                <a:cubicBezTo>
                  <a:pt x="87" y="381"/>
                  <a:pt x="87" y="381"/>
                  <a:pt x="87" y="381"/>
                </a:cubicBezTo>
                <a:cubicBezTo>
                  <a:pt x="85" y="380"/>
                  <a:pt x="94" y="378"/>
                  <a:pt x="84" y="381"/>
                </a:cubicBezTo>
                <a:cubicBezTo>
                  <a:pt x="88" y="377"/>
                  <a:pt x="88" y="377"/>
                  <a:pt x="88" y="377"/>
                </a:cubicBezTo>
                <a:cubicBezTo>
                  <a:pt x="87" y="377"/>
                  <a:pt x="87" y="377"/>
                  <a:pt x="87" y="377"/>
                </a:cubicBezTo>
                <a:cubicBezTo>
                  <a:pt x="93" y="374"/>
                  <a:pt x="93" y="374"/>
                  <a:pt x="93" y="374"/>
                </a:cubicBezTo>
                <a:cubicBezTo>
                  <a:pt x="97" y="371"/>
                  <a:pt x="97" y="371"/>
                  <a:pt x="97" y="371"/>
                </a:cubicBezTo>
                <a:cubicBezTo>
                  <a:pt x="109" y="370"/>
                  <a:pt x="80" y="380"/>
                  <a:pt x="107" y="366"/>
                </a:cubicBezTo>
                <a:cubicBezTo>
                  <a:pt x="111" y="366"/>
                  <a:pt x="111" y="366"/>
                  <a:pt x="111" y="366"/>
                </a:cubicBezTo>
                <a:cubicBezTo>
                  <a:pt x="112" y="365"/>
                  <a:pt x="112" y="365"/>
                  <a:pt x="112" y="365"/>
                </a:cubicBezTo>
                <a:cubicBezTo>
                  <a:pt x="112" y="365"/>
                  <a:pt x="108" y="366"/>
                  <a:pt x="113" y="366"/>
                </a:cubicBezTo>
                <a:cubicBezTo>
                  <a:pt x="113" y="363"/>
                  <a:pt x="113" y="363"/>
                  <a:pt x="113" y="363"/>
                </a:cubicBezTo>
                <a:cubicBezTo>
                  <a:pt x="116" y="364"/>
                  <a:pt x="113" y="357"/>
                  <a:pt x="119" y="361"/>
                </a:cubicBezTo>
                <a:cubicBezTo>
                  <a:pt x="123" y="359"/>
                  <a:pt x="123" y="359"/>
                  <a:pt x="123" y="359"/>
                </a:cubicBezTo>
                <a:cubicBezTo>
                  <a:pt x="125" y="355"/>
                  <a:pt x="125" y="355"/>
                  <a:pt x="125" y="355"/>
                </a:cubicBezTo>
                <a:cubicBezTo>
                  <a:pt x="127" y="357"/>
                  <a:pt x="127" y="357"/>
                  <a:pt x="127" y="357"/>
                </a:cubicBezTo>
                <a:cubicBezTo>
                  <a:pt x="130" y="356"/>
                  <a:pt x="135" y="352"/>
                  <a:pt x="137" y="357"/>
                </a:cubicBezTo>
                <a:cubicBezTo>
                  <a:pt x="138" y="356"/>
                  <a:pt x="131" y="359"/>
                  <a:pt x="139" y="355"/>
                </a:cubicBezTo>
                <a:cubicBezTo>
                  <a:pt x="140" y="356"/>
                  <a:pt x="140" y="356"/>
                  <a:pt x="140" y="356"/>
                </a:cubicBezTo>
                <a:cubicBezTo>
                  <a:pt x="145" y="353"/>
                  <a:pt x="145" y="353"/>
                  <a:pt x="145" y="353"/>
                </a:cubicBezTo>
                <a:cubicBezTo>
                  <a:pt x="140" y="353"/>
                  <a:pt x="140" y="353"/>
                  <a:pt x="140" y="353"/>
                </a:cubicBezTo>
                <a:cubicBezTo>
                  <a:pt x="135" y="354"/>
                  <a:pt x="135" y="354"/>
                  <a:pt x="135" y="354"/>
                </a:cubicBezTo>
                <a:cubicBezTo>
                  <a:pt x="138" y="352"/>
                  <a:pt x="138" y="352"/>
                  <a:pt x="138" y="352"/>
                </a:cubicBezTo>
                <a:cubicBezTo>
                  <a:pt x="137" y="351"/>
                  <a:pt x="137" y="351"/>
                  <a:pt x="137" y="351"/>
                </a:cubicBezTo>
                <a:cubicBezTo>
                  <a:pt x="140" y="347"/>
                  <a:pt x="140" y="347"/>
                  <a:pt x="140" y="347"/>
                </a:cubicBezTo>
                <a:cubicBezTo>
                  <a:pt x="140" y="348"/>
                  <a:pt x="140" y="348"/>
                  <a:pt x="140" y="348"/>
                </a:cubicBezTo>
                <a:cubicBezTo>
                  <a:pt x="143" y="347"/>
                  <a:pt x="143" y="347"/>
                  <a:pt x="143" y="347"/>
                </a:cubicBezTo>
                <a:cubicBezTo>
                  <a:pt x="144" y="346"/>
                  <a:pt x="136" y="349"/>
                  <a:pt x="147" y="348"/>
                </a:cubicBezTo>
                <a:cubicBezTo>
                  <a:pt x="146" y="344"/>
                  <a:pt x="146" y="344"/>
                  <a:pt x="146" y="344"/>
                </a:cubicBezTo>
                <a:cubicBezTo>
                  <a:pt x="152" y="342"/>
                  <a:pt x="152" y="342"/>
                  <a:pt x="152" y="342"/>
                </a:cubicBezTo>
                <a:cubicBezTo>
                  <a:pt x="153" y="342"/>
                  <a:pt x="144" y="346"/>
                  <a:pt x="156" y="340"/>
                </a:cubicBezTo>
                <a:cubicBezTo>
                  <a:pt x="158" y="340"/>
                  <a:pt x="158" y="340"/>
                  <a:pt x="158" y="340"/>
                </a:cubicBezTo>
                <a:cubicBezTo>
                  <a:pt x="162" y="335"/>
                  <a:pt x="162" y="335"/>
                  <a:pt x="162" y="335"/>
                </a:cubicBezTo>
                <a:cubicBezTo>
                  <a:pt x="162" y="334"/>
                  <a:pt x="162" y="334"/>
                  <a:pt x="162" y="334"/>
                </a:cubicBezTo>
                <a:cubicBezTo>
                  <a:pt x="160" y="334"/>
                  <a:pt x="160" y="334"/>
                  <a:pt x="160" y="334"/>
                </a:cubicBezTo>
                <a:cubicBezTo>
                  <a:pt x="161" y="334"/>
                  <a:pt x="157" y="339"/>
                  <a:pt x="161" y="333"/>
                </a:cubicBezTo>
                <a:cubicBezTo>
                  <a:pt x="156" y="334"/>
                  <a:pt x="156" y="334"/>
                  <a:pt x="156" y="334"/>
                </a:cubicBezTo>
                <a:cubicBezTo>
                  <a:pt x="153" y="336"/>
                  <a:pt x="153" y="336"/>
                  <a:pt x="153" y="336"/>
                </a:cubicBezTo>
                <a:cubicBezTo>
                  <a:pt x="152" y="336"/>
                  <a:pt x="152" y="336"/>
                  <a:pt x="152" y="336"/>
                </a:cubicBezTo>
                <a:cubicBezTo>
                  <a:pt x="151" y="335"/>
                  <a:pt x="151" y="335"/>
                  <a:pt x="151" y="335"/>
                </a:cubicBezTo>
                <a:cubicBezTo>
                  <a:pt x="156" y="332"/>
                  <a:pt x="156" y="332"/>
                  <a:pt x="156" y="332"/>
                </a:cubicBezTo>
                <a:cubicBezTo>
                  <a:pt x="163" y="331"/>
                  <a:pt x="163" y="331"/>
                  <a:pt x="163" y="331"/>
                </a:cubicBezTo>
                <a:cubicBezTo>
                  <a:pt x="167" y="328"/>
                  <a:pt x="167" y="328"/>
                  <a:pt x="167" y="328"/>
                </a:cubicBezTo>
                <a:cubicBezTo>
                  <a:pt x="171" y="327"/>
                  <a:pt x="171" y="327"/>
                  <a:pt x="171" y="327"/>
                </a:cubicBezTo>
                <a:cubicBezTo>
                  <a:pt x="172" y="326"/>
                  <a:pt x="172" y="326"/>
                  <a:pt x="172" y="326"/>
                </a:cubicBezTo>
                <a:cubicBezTo>
                  <a:pt x="170" y="325"/>
                  <a:pt x="170" y="325"/>
                  <a:pt x="170" y="325"/>
                </a:cubicBezTo>
                <a:cubicBezTo>
                  <a:pt x="176" y="320"/>
                  <a:pt x="176" y="320"/>
                  <a:pt x="176" y="320"/>
                </a:cubicBezTo>
                <a:cubicBezTo>
                  <a:pt x="179" y="320"/>
                  <a:pt x="179" y="320"/>
                  <a:pt x="179" y="320"/>
                </a:cubicBezTo>
                <a:cubicBezTo>
                  <a:pt x="179" y="319"/>
                  <a:pt x="179" y="319"/>
                  <a:pt x="179" y="319"/>
                </a:cubicBezTo>
                <a:cubicBezTo>
                  <a:pt x="180" y="319"/>
                  <a:pt x="172" y="325"/>
                  <a:pt x="185" y="317"/>
                </a:cubicBezTo>
                <a:cubicBezTo>
                  <a:pt x="183" y="316"/>
                  <a:pt x="183" y="316"/>
                  <a:pt x="183" y="316"/>
                </a:cubicBezTo>
                <a:cubicBezTo>
                  <a:pt x="180" y="315"/>
                  <a:pt x="185" y="325"/>
                  <a:pt x="174" y="317"/>
                </a:cubicBezTo>
                <a:cubicBezTo>
                  <a:pt x="173" y="318"/>
                  <a:pt x="169" y="320"/>
                  <a:pt x="165" y="321"/>
                </a:cubicBezTo>
                <a:cubicBezTo>
                  <a:pt x="165" y="321"/>
                  <a:pt x="167" y="325"/>
                  <a:pt x="165" y="320"/>
                </a:cubicBezTo>
                <a:cubicBezTo>
                  <a:pt x="163" y="322"/>
                  <a:pt x="163" y="322"/>
                  <a:pt x="163" y="322"/>
                </a:cubicBezTo>
                <a:cubicBezTo>
                  <a:pt x="156" y="325"/>
                  <a:pt x="156" y="325"/>
                  <a:pt x="156" y="325"/>
                </a:cubicBezTo>
                <a:cubicBezTo>
                  <a:pt x="154" y="327"/>
                  <a:pt x="154" y="327"/>
                  <a:pt x="154" y="327"/>
                </a:cubicBezTo>
                <a:cubicBezTo>
                  <a:pt x="154" y="325"/>
                  <a:pt x="154" y="325"/>
                  <a:pt x="154" y="325"/>
                </a:cubicBezTo>
                <a:cubicBezTo>
                  <a:pt x="151" y="323"/>
                  <a:pt x="151" y="323"/>
                  <a:pt x="151" y="323"/>
                </a:cubicBezTo>
                <a:cubicBezTo>
                  <a:pt x="151" y="320"/>
                  <a:pt x="151" y="320"/>
                  <a:pt x="151" y="320"/>
                </a:cubicBezTo>
                <a:cubicBezTo>
                  <a:pt x="143" y="316"/>
                  <a:pt x="143" y="316"/>
                  <a:pt x="143" y="316"/>
                </a:cubicBezTo>
                <a:cubicBezTo>
                  <a:pt x="141" y="316"/>
                  <a:pt x="141" y="316"/>
                  <a:pt x="141" y="316"/>
                </a:cubicBezTo>
                <a:cubicBezTo>
                  <a:pt x="142" y="319"/>
                  <a:pt x="142" y="319"/>
                  <a:pt x="142" y="319"/>
                </a:cubicBezTo>
                <a:cubicBezTo>
                  <a:pt x="137" y="319"/>
                  <a:pt x="137" y="319"/>
                  <a:pt x="137" y="319"/>
                </a:cubicBezTo>
                <a:cubicBezTo>
                  <a:pt x="139" y="315"/>
                  <a:pt x="139" y="315"/>
                  <a:pt x="139" y="315"/>
                </a:cubicBezTo>
                <a:cubicBezTo>
                  <a:pt x="139" y="313"/>
                  <a:pt x="132" y="326"/>
                  <a:pt x="140" y="311"/>
                </a:cubicBezTo>
                <a:cubicBezTo>
                  <a:pt x="135" y="311"/>
                  <a:pt x="135" y="311"/>
                  <a:pt x="135" y="311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135" y="319"/>
                  <a:pt x="135" y="319"/>
                  <a:pt x="135" y="319"/>
                </a:cubicBezTo>
                <a:cubicBezTo>
                  <a:pt x="128" y="318"/>
                  <a:pt x="128" y="318"/>
                  <a:pt x="128" y="318"/>
                </a:cubicBezTo>
                <a:cubicBezTo>
                  <a:pt x="129" y="316"/>
                  <a:pt x="129" y="316"/>
                  <a:pt x="129" y="316"/>
                </a:cubicBezTo>
                <a:cubicBezTo>
                  <a:pt x="134" y="313"/>
                  <a:pt x="134" y="313"/>
                  <a:pt x="134" y="313"/>
                </a:cubicBezTo>
                <a:cubicBezTo>
                  <a:pt x="135" y="312"/>
                  <a:pt x="135" y="312"/>
                  <a:pt x="135" y="312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2" y="313"/>
                  <a:pt x="129" y="312"/>
                  <a:pt x="128" y="312"/>
                </a:cubicBezTo>
                <a:cubicBezTo>
                  <a:pt x="133" y="310"/>
                  <a:pt x="133" y="310"/>
                  <a:pt x="133" y="310"/>
                </a:cubicBezTo>
                <a:cubicBezTo>
                  <a:pt x="130" y="308"/>
                  <a:pt x="130" y="308"/>
                  <a:pt x="130" y="308"/>
                </a:cubicBezTo>
                <a:cubicBezTo>
                  <a:pt x="135" y="306"/>
                  <a:pt x="135" y="306"/>
                  <a:pt x="135" y="306"/>
                </a:cubicBezTo>
                <a:cubicBezTo>
                  <a:pt x="137" y="305"/>
                  <a:pt x="137" y="305"/>
                  <a:pt x="137" y="305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37" y="302"/>
                  <a:pt x="137" y="302"/>
                  <a:pt x="137" y="302"/>
                </a:cubicBezTo>
                <a:cubicBezTo>
                  <a:pt x="142" y="299"/>
                  <a:pt x="142" y="299"/>
                  <a:pt x="142" y="299"/>
                </a:cubicBezTo>
                <a:cubicBezTo>
                  <a:pt x="144" y="299"/>
                  <a:pt x="144" y="299"/>
                  <a:pt x="144" y="299"/>
                </a:cubicBezTo>
                <a:cubicBezTo>
                  <a:pt x="147" y="297"/>
                  <a:pt x="147" y="297"/>
                  <a:pt x="147" y="297"/>
                </a:cubicBezTo>
                <a:cubicBezTo>
                  <a:pt x="146" y="295"/>
                  <a:pt x="145" y="302"/>
                  <a:pt x="146" y="295"/>
                </a:cubicBezTo>
                <a:cubicBezTo>
                  <a:pt x="154" y="291"/>
                  <a:pt x="154" y="291"/>
                  <a:pt x="154" y="291"/>
                </a:cubicBezTo>
                <a:cubicBezTo>
                  <a:pt x="159" y="293"/>
                  <a:pt x="159" y="293"/>
                  <a:pt x="159" y="293"/>
                </a:cubicBezTo>
                <a:cubicBezTo>
                  <a:pt x="165" y="293"/>
                  <a:pt x="165" y="293"/>
                  <a:pt x="165" y="293"/>
                </a:cubicBezTo>
                <a:cubicBezTo>
                  <a:pt x="166" y="291"/>
                  <a:pt x="166" y="291"/>
                  <a:pt x="166" y="291"/>
                </a:cubicBezTo>
                <a:cubicBezTo>
                  <a:pt x="169" y="291"/>
                  <a:pt x="169" y="291"/>
                  <a:pt x="169" y="291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86"/>
                  <a:pt x="167" y="286"/>
                  <a:pt x="167" y="286"/>
                </a:cubicBezTo>
                <a:cubicBezTo>
                  <a:pt x="162" y="286"/>
                  <a:pt x="162" y="286"/>
                  <a:pt x="162" y="286"/>
                </a:cubicBezTo>
                <a:cubicBezTo>
                  <a:pt x="162" y="287"/>
                  <a:pt x="162" y="287"/>
                  <a:pt x="162" y="287"/>
                </a:cubicBezTo>
                <a:cubicBezTo>
                  <a:pt x="160" y="287"/>
                  <a:pt x="160" y="287"/>
                  <a:pt x="160" y="287"/>
                </a:cubicBezTo>
                <a:cubicBezTo>
                  <a:pt x="159" y="288"/>
                  <a:pt x="159" y="288"/>
                  <a:pt x="159" y="288"/>
                </a:cubicBezTo>
                <a:cubicBezTo>
                  <a:pt x="153" y="290"/>
                  <a:pt x="153" y="290"/>
                  <a:pt x="153" y="290"/>
                </a:cubicBezTo>
                <a:cubicBezTo>
                  <a:pt x="153" y="289"/>
                  <a:pt x="155" y="290"/>
                  <a:pt x="152" y="289"/>
                </a:cubicBezTo>
                <a:cubicBezTo>
                  <a:pt x="158" y="285"/>
                  <a:pt x="158" y="285"/>
                  <a:pt x="158" y="285"/>
                </a:cubicBezTo>
                <a:cubicBezTo>
                  <a:pt x="154" y="284"/>
                  <a:pt x="154" y="284"/>
                  <a:pt x="154" y="284"/>
                </a:cubicBezTo>
                <a:cubicBezTo>
                  <a:pt x="154" y="284"/>
                  <a:pt x="161" y="280"/>
                  <a:pt x="152" y="285"/>
                </a:cubicBezTo>
                <a:cubicBezTo>
                  <a:pt x="149" y="283"/>
                  <a:pt x="149" y="283"/>
                  <a:pt x="149" y="283"/>
                </a:cubicBezTo>
                <a:cubicBezTo>
                  <a:pt x="147" y="283"/>
                  <a:pt x="147" y="283"/>
                  <a:pt x="147" y="283"/>
                </a:cubicBezTo>
                <a:cubicBezTo>
                  <a:pt x="146" y="286"/>
                  <a:pt x="146" y="286"/>
                  <a:pt x="146" y="286"/>
                </a:cubicBezTo>
                <a:cubicBezTo>
                  <a:pt x="142" y="287"/>
                  <a:pt x="142" y="287"/>
                  <a:pt x="142" y="287"/>
                </a:cubicBezTo>
                <a:cubicBezTo>
                  <a:pt x="143" y="288"/>
                  <a:pt x="143" y="288"/>
                  <a:pt x="143" y="288"/>
                </a:cubicBezTo>
                <a:cubicBezTo>
                  <a:pt x="139" y="286"/>
                  <a:pt x="139" y="286"/>
                  <a:pt x="139" y="286"/>
                </a:cubicBezTo>
                <a:cubicBezTo>
                  <a:pt x="138" y="287"/>
                  <a:pt x="138" y="287"/>
                  <a:pt x="138" y="287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3" y="286"/>
                  <a:pt x="133" y="286"/>
                  <a:pt x="133" y="286"/>
                </a:cubicBezTo>
                <a:cubicBezTo>
                  <a:pt x="129" y="284"/>
                  <a:pt x="139" y="281"/>
                  <a:pt x="128" y="284"/>
                </a:cubicBezTo>
                <a:cubicBezTo>
                  <a:pt x="127" y="281"/>
                  <a:pt x="127" y="281"/>
                  <a:pt x="127" y="281"/>
                </a:cubicBezTo>
                <a:cubicBezTo>
                  <a:pt x="119" y="280"/>
                  <a:pt x="119" y="280"/>
                  <a:pt x="119" y="280"/>
                </a:cubicBezTo>
                <a:cubicBezTo>
                  <a:pt x="116" y="281"/>
                  <a:pt x="116" y="281"/>
                  <a:pt x="116" y="281"/>
                </a:cubicBezTo>
                <a:cubicBezTo>
                  <a:pt x="114" y="281"/>
                  <a:pt x="114" y="281"/>
                  <a:pt x="114" y="281"/>
                </a:cubicBezTo>
                <a:cubicBezTo>
                  <a:pt x="121" y="279"/>
                  <a:pt x="103" y="278"/>
                  <a:pt x="121" y="278"/>
                </a:cubicBezTo>
                <a:cubicBezTo>
                  <a:pt x="121" y="276"/>
                  <a:pt x="121" y="276"/>
                  <a:pt x="121" y="276"/>
                </a:cubicBezTo>
                <a:cubicBezTo>
                  <a:pt x="125" y="273"/>
                  <a:pt x="125" y="273"/>
                  <a:pt x="125" y="273"/>
                </a:cubicBezTo>
                <a:cubicBezTo>
                  <a:pt x="119" y="271"/>
                  <a:pt x="119" y="271"/>
                  <a:pt x="119" y="271"/>
                </a:cubicBezTo>
                <a:cubicBezTo>
                  <a:pt x="124" y="271"/>
                  <a:pt x="124" y="271"/>
                  <a:pt x="124" y="271"/>
                </a:cubicBezTo>
                <a:cubicBezTo>
                  <a:pt x="126" y="274"/>
                  <a:pt x="126" y="274"/>
                  <a:pt x="126" y="274"/>
                </a:cubicBezTo>
                <a:cubicBezTo>
                  <a:pt x="128" y="272"/>
                  <a:pt x="128" y="272"/>
                  <a:pt x="128" y="272"/>
                </a:cubicBezTo>
                <a:cubicBezTo>
                  <a:pt x="132" y="274"/>
                  <a:pt x="132" y="274"/>
                  <a:pt x="132" y="274"/>
                </a:cubicBezTo>
                <a:cubicBezTo>
                  <a:pt x="134" y="271"/>
                  <a:pt x="134" y="271"/>
                  <a:pt x="134" y="271"/>
                </a:cubicBezTo>
                <a:cubicBezTo>
                  <a:pt x="139" y="271"/>
                  <a:pt x="139" y="271"/>
                  <a:pt x="139" y="271"/>
                </a:cubicBezTo>
                <a:cubicBezTo>
                  <a:pt x="140" y="272"/>
                  <a:pt x="140" y="272"/>
                  <a:pt x="140" y="272"/>
                </a:cubicBezTo>
                <a:cubicBezTo>
                  <a:pt x="139" y="269"/>
                  <a:pt x="144" y="271"/>
                  <a:pt x="143" y="270"/>
                </a:cubicBezTo>
                <a:cubicBezTo>
                  <a:pt x="144" y="266"/>
                  <a:pt x="144" y="266"/>
                  <a:pt x="144" y="266"/>
                </a:cubicBezTo>
                <a:cubicBezTo>
                  <a:pt x="140" y="266"/>
                  <a:pt x="140" y="266"/>
                  <a:pt x="140" y="266"/>
                </a:cubicBezTo>
                <a:cubicBezTo>
                  <a:pt x="140" y="264"/>
                  <a:pt x="140" y="264"/>
                  <a:pt x="140" y="264"/>
                </a:cubicBezTo>
                <a:cubicBezTo>
                  <a:pt x="146" y="266"/>
                  <a:pt x="143" y="263"/>
                  <a:pt x="148" y="259"/>
                </a:cubicBezTo>
                <a:cubicBezTo>
                  <a:pt x="151" y="260"/>
                  <a:pt x="151" y="260"/>
                  <a:pt x="151" y="260"/>
                </a:cubicBezTo>
                <a:cubicBezTo>
                  <a:pt x="150" y="257"/>
                  <a:pt x="157" y="258"/>
                  <a:pt x="156" y="255"/>
                </a:cubicBezTo>
                <a:cubicBezTo>
                  <a:pt x="155" y="251"/>
                  <a:pt x="155" y="251"/>
                  <a:pt x="155" y="251"/>
                </a:cubicBezTo>
                <a:cubicBezTo>
                  <a:pt x="159" y="249"/>
                  <a:pt x="159" y="249"/>
                  <a:pt x="159" y="249"/>
                </a:cubicBezTo>
                <a:cubicBezTo>
                  <a:pt x="159" y="252"/>
                  <a:pt x="159" y="252"/>
                  <a:pt x="159" y="252"/>
                </a:cubicBezTo>
                <a:cubicBezTo>
                  <a:pt x="158" y="252"/>
                  <a:pt x="158" y="252"/>
                  <a:pt x="158" y="252"/>
                </a:cubicBezTo>
                <a:cubicBezTo>
                  <a:pt x="158" y="253"/>
                  <a:pt x="158" y="253"/>
                  <a:pt x="158" y="253"/>
                </a:cubicBezTo>
                <a:cubicBezTo>
                  <a:pt x="160" y="254"/>
                  <a:pt x="160" y="254"/>
                  <a:pt x="160" y="254"/>
                </a:cubicBezTo>
                <a:cubicBezTo>
                  <a:pt x="162" y="254"/>
                  <a:pt x="161" y="252"/>
                  <a:pt x="163" y="251"/>
                </a:cubicBezTo>
                <a:cubicBezTo>
                  <a:pt x="164" y="252"/>
                  <a:pt x="164" y="252"/>
                  <a:pt x="164" y="252"/>
                </a:cubicBezTo>
                <a:cubicBezTo>
                  <a:pt x="159" y="256"/>
                  <a:pt x="159" y="256"/>
                  <a:pt x="159" y="256"/>
                </a:cubicBezTo>
                <a:cubicBezTo>
                  <a:pt x="157" y="256"/>
                  <a:pt x="157" y="256"/>
                  <a:pt x="157" y="256"/>
                </a:cubicBezTo>
                <a:cubicBezTo>
                  <a:pt x="154" y="259"/>
                  <a:pt x="154" y="259"/>
                  <a:pt x="154" y="259"/>
                </a:cubicBezTo>
                <a:cubicBezTo>
                  <a:pt x="155" y="260"/>
                  <a:pt x="155" y="254"/>
                  <a:pt x="157" y="261"/>
                </a:cubicBezTo>
                <a:cubicBezTo>
                  <a:pt x="157" y="262"/>
                  <a:pt x="157" y="262"/>
                  <a:pt x="157" y="262"/>
                </a:cubicBezTo>
                <a:cubicBezTo>
                  <a:pt x="155" y="262"/>
                  <a:pt x="155" y="262"/>
                  <a:pt x="155" y="262"/>
                </a:cubicBezTo>
                <a:cubicBezTo>
                  <a:pt x="154" y="265"/>
                  <a:pt x="154" y="265"/>
                  <a:pt x="154" y="265"/>
                </a:cubicBezTo>
                <a:cubicBezTo>
                  <a:pt x="157" y="267"/>
                  <a:pt x="157" y="267"/>
                  <a:pt x="157" y="267"/>
                </a:cubicBezTo>
                <a:cubicBezTo>
                  <a:pt x="154" y="268"/>
                  <a:pt x="154" y="268"/>
                  <a:pt x="154" y="268"/>
                </a:cubicBezTo>
                <a:cubicBezTo>
                  <a:pt x="156" y="268"/>
                  <a:pt x="156" y="268"/>
                  <a:pt x="156" y="268"/>
                </a:cubicBezTo>
                <a:cubicBezTo>
                  <a:pt x="164" y="264"/>
                  <a:pt x="164" y="264"/>
                  <a:pt x="164" y="264"/>
                </a:cubicBezTo>
                <a:cubicBezTo>
                  <a:pt x="167" y="260"/>
                  <a:pt x="167" y="260"/>
                  <a:pt x="167" y="260"/>
                </a:cubicBezTo>
                <a:cubicBezTo>
                  <a:pt x="168" y="260"/>
                  <a:pt x="168" y="261"/>
                  <a:pt x="168" y="261"/>
                </a:cubicBezTo>
                <a:cubicBezTo>
                  <a:pt x="165" y="265"/>
                  <a:pt x="165" y="265"/>
                  <a:pt x="165" y="265"/>
                </a:cubicBezTo>
                <a:cubicBezTo>
                  <a:pt x="168" y="267"/>
                  <a:pt x="168" y="267"/>
                  <a:pt x="168" y="267"/>
                </a:cubicBezTo>
                <a:cubicBezTo>
                  <a:pt x="172" y="266"/>
                  <a:pt x="172" y="266"/>
                  <a:pt x="172" y="266"/>
                </a:cubicBezTo>
                <a:cubicBezTo>
                  <a:pt x="172" y="270"/>
                  <a:pt x="172" y="270"/>
                  <a:pt x="172" y="270"/>
                </a:cubicBezTo>
                <a:cubicBezTo>
                  <a:pt x="172" y="260"/>
                  <a:pt x="171" y="277"/>
                  <a:pt x="178" y="264"/>
                </a:cubicBezTo>
                <a:cubicBezTo>
                  <a:pt x="182" y="261"/>
                  <a:pt x="182" y="261"/>
                  <a:pt x="182" y="261"/>
                </a:cubicBezTo>
                <a:cubicBezTo>
                  <a:pt x="185" y="262"/>
                  <a:pt x="185" y="262"/>
                  <a:pt x="185" y="262"/>
                </a:cubicBezTo>
                <a:cubicBezTo>
                  <a:pt x="186" y="259"/>
                  <a:pt x="186" y="262"/>
                  <a:pt x="191" y="259"/>
                </a:cubicBezTo>
                <a:cubicBezTo>
                  <a:pt x="189" y="258"/>
                  <a:pt x="189" y="258"/>
                  <a:pt x="189" y="258"/>
                </a:cubicBezTo>
                <a:cubicBezTo>
                  <a:pt x="183" y="260"/>
                  <a:pt x="183" y="260"/>
                  <a:pt x="183" y="260"/>
                </a:cubicBezTo>
                <a:cubicBezTo>
                  <a:pt x="182" y="260"/>
                  <a:pt x="193" y="255"/>
                  <a:pt x="179" y="258"/>
                </a:cubicBezTo>
                <a:cubicBezTo>
                  <a:pt x="179" y="258"/>
                  <a:pt x="179" y="258"/>
                  <a:pt x="179" y="258"/>
                </a:cubicBezTo>
                <a:cubicBezTo>
                  <a:pt x="178" y="256"/>
                  <a:pt x="178" y="256"/>
                  <a:pt x="178" y="256"/>
                </a:cubicBezTo>
                <a:cubicBezTo>
                  <a:pt x="174" y="259"/>
                  <a:pt x="174" y="259"/>
                  <a:pt x="174" y="259"/>
                </a:cubicBezTo>
                <a:cubicBezTo>
                  <a:pt x="173" y="258"/>
                  <a:pt x="173" y="258"/>
                  <a:pt x="173" y="258"/>
                </a:cubicBezTo>
                <a:cubicBezTo>
                  <a:pt x="170" y="260"/>
                  <a:pt x="170" y="260"/>
                  <a:pt x="170" y="260"/>
                </a:cubicBezTo>
                <a:cubicBezTo>
                  <a:pt x="178" y="253"/>
                  <a:pt x="178" y="253"/>
                  <a:pt x="178" y="253"/>
                </a:cubicBezTo>
                <a:cubicBezTo>
                  <a:pt x="176" y="255"/>
                  <a:pt x="176" y="255"/>
                  <a:pt x="176" y="255"/>
                </a:cubicBezTo>
                <a:cubicBezTo>
                  <a:pt x="177" y="256"/>
                  <a:pt x="177" y="256"/>
                  <a:pt x="177" y="256"/>
                </a:cubicBezTo>
                <a:cubicBezTo>
                  <a:pt x="182" y="258"/>
                  <a:pt x="182" y="258"/>
                  <a:pt x="182" y="258"/>
                </a:cubicBezTo>
                <a:cubicBezTo>
                  <a:pt x="184" y="259"/>
                  <a:pt x="184" y="259"/>
                  <a:pt x="184" y="259"/>
                </a:cubicBezTo>
                <a:cubicBezTo>
                  <a:pt x="186" y="256"/>
                  <a:pt x="186" y="256"/>
                  <a:pt x="186" y="256"/>
                </a:cubicBezTo>
                <a:cubicBezTo>
                  <a:pt x="187" y="257"/>
                  <a:pt x="187" y="254"/>
                  <a:pt x="187" y="258"/>
                </a:cubicBezTo>
                <a:cubicBezTo>
                  <a:pt x="190" y="256"/>
                  <a:pt x="190" y="256"/>
                  <a:pt x="190" y="256"/>
                </a:cubicBezTo>
                <a:cubicBezTo>
                  <a:pt x="200" y="254"/>
                  <a:pt x="200" y="254"/>
                  <a:pt x="200" y="254"/>
                </a:cubicBezTo>
                <a:cubicBezTo>
                  <a:pt x="200" y="252"/>
                  <a:pt x="200" y="252"/>
                  <a:pt x="200" y="252"/>
                </a:cubicBezTo>
                <a:cubicBezTo>
                  <a:pt x="203" y="253"/>
                  <a:pt x="203" y="253"/>
                  <a:pt x="203" y="253"/>
                </a:cubicBezTo>
                <a:cubicBezTo>
                  <a:pt x="203" y="253"/>
                  <a:pt x="206" y="250"/>
                  <a:pt x="207" y="249"/>
                </a:cubicBezTo>
                <a:cubicBezTo>
                  <a:pt x="202" y="247"/>
                  <a:pt x="202" y="247"/>
                  <a:pt x="202" y="247"/>
                </a:cubicBezTo>
                <a:cubicBezTo>
                  <a:pt x="196" y="248"/>
                  <a:pt x="196" y="248"/>
                  <a:pt x="196" y="248"/>
                </a:cubicBezTo>
                <a:cubicBezTo>
                  <a:pt x="196" y="249"/>
                  <a:pt x="196" y="249"/>
                  <a:pt x="196" y="249"/>
                </a:cubicBezTo>
                <a:cubicBezTo>
                  <a:pt x="196" y="249"/>
                  <a:pt x="196" y="249"/>
                  <a:pt x="196" y="249"/>
                </a:cubicBezTo>
                <a:cubicBezTo>
                  <a:pt x="195" y="252"/>
                  <a:pt x="195" y="252"/>
                  <a:pt x="195" y="252"/>
                </a:cubicBezTo>
                <a:cubicBezTo>
                  <a:pt x="195" y="252"/>
                  <a:pt x="198" y="250"/>
                  <a:pt x="193" y="251"/>
                </a:cubicBezTo>
                <a:cubicBezTo>
                  <a:pt x="193" y="250"/>
                  <a:pt x="194" y="250"/>
                  <a:pt x="194" y="249"/>
                </a:cubicBezTo>
                <a:cubicBezTo>
                  <a:pt x="186" y="248"/>
                  <a:pt x="186" y="248"/>
                  <a:pt x="186" y="248"/>
                </a:cubicBezTo>
                <a:cubicBezTo>
                  <a:pt x="184" y="248"/>
                  <a:pt x="184" y="248"/>
                  <a:pt x="184" y="248"/>
                </a:cubicBezTo>
                <a:cubicBezTo>
                  <a:pt x="183" y="250"/>
                  <a:pt x="183" y="250"/>
                  <a:pt x="183" y="250"/>
                </a:cubicBezTo>
                <a:cubicBezTo>
                  <a:pt x="167" y="252"/>
                  <a:pt x="167" y="252"/>
                  <a:pt x="167" y="252"/>
                </a:cubicBezTo>
                <a:cubicBezTo>
                  <a:pt x="165" y="249"/>
                  <a:pt x="165" y="249"/>
                  <a:pt x="165" y="249"/>
                </a:cubicBezTo>
                <a:cubicBezTo>
                  <a:pt x="163" y="250"/>
                  <a:pt x="163" y="250"/>
                  <a:pt x="163" y="250"/>
                </a:cubicBezTo>
                <a:cubicBezTo>
                  <a:pt x="163" y="249"/>
                  <a:pt x="163" y="249"/>
                  <a:pt x="163" y="249"/>
                </a:cubicBezTo>
                <a:cubicBezTo>
                  <a:pt x="158" y="247"/>
                  <a:pt x="158" y="247"/>
                  <a:pt x="158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3" y="250"/>
                  <a:pt x="153" y="250"/>
                  <a:pt x="153" y="250"/>
                </a:cubicBezTo>
                <a:cubicBezTo>
                  <a:pt x="146" y="248"/>
                  <a:pt x="146" y="248"/>
                  <a:pt x="146" y="248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48" y="243"/>
                  <a:pt x="148" y="243"/>
                  <a:pt x="148" y="243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4" y="243"/>
                  <a:pt x="144" y="243"/>
                  <a:pt x="144" y="243"/>
                </a:cubicBezTo>
                <a:cubicBezTo>
                  <a:pt x="143" y="247"/>
                  <a:pt x="143" y="247"/>
                  <a:pt x="143" y="247"/>
                </a:cubicBezTo>
                <a:cubicBezTo>
                  <a:pt x="137" y="253"/>
                  <a:pt x="148" y="244"/>
                  <a:pt x="147" y="254"/>
                </a:cubicBezTo>
                <a:cubicBezTo>
                  <a:pt x="141" y="250"/>
                  <a:pt x="141" y="250"/>
                  <a:pt x="141" y="250"/>
                </a:cubicBezTo>
                <a:cubicBezTo>
                  <a:pt x="140" y="252"/>
                  <a:pt x="140" y="252"/>
                  <a:pt x="140" y="252"/>
                </a:cubicBezTo>
                <a:cubicBezTo>
                  <a:pt x="139" y="250"/>
                  <a:pt x="139" y="250"/>
                  <a:pt x="139" y="250"/>
                </a:cubicBezTo>
                <a:cubicBezTo>
                  <a:pt x="136" y="252"/>
                  <a:pt x="136" y="252"/>
                  <a:pt x="136" y="252"/>
                </a:cubicBezTo>
                <a:cubicBezTo>
                  <a:pt x="130" y="250"/>
                  <a:pt x="130" y="250"/>
                  <a:pt x="130" y="250"/>
                </a:cubicBezTo>
                <a:cubicBezTo>
                  <a:pt x="126" y="253"/>
                  <a:pt x="126" y="253"/>
                  <a:pt x="126" y="253"/>
                </a:cubicBezTo>
                <a:cubicBezTo>
                  <a:pt x="124" y="252"/>
                  <a:pt x="124" y="252"/>
                  <a:pt x="124" y="252"/>
                </a:cubicBezTo>
                <a:cubicBezTo>
                  <a:pt x="122" y="254"/>
                  <a:pt x="122" y="254"/>
                  <a:pt x="122" y="254"/>
                </a:cubicBezTo>
                <a:cubicBezTo>
                  <a:pt x="119" y="256"/>
                  <a:pt x="124" y="254"/>
                  <a:pt x="120" y="251"/>
                </a:cubicBezTo>
                <a:cubicBezTo>
                  <a:pt x="120" y="249"/>
                  <a:pt x="120" y="249"/>
                  <a:pt x="120" y="249"/>
                </a:cubicBezTo>
                <a:cubicBezTo>
                  <a:pt x="125" y="249"/>
                  <a:pt x="125" y="249"/>
                  <a:pt x="125" y="249"/>
                </a:cubicBezTo>
                <a:cubicBezTo>
                  <a:pt x="124" y="249"/>
                  <a:pt x="128" y="250"/>
                  <a:pt x="124" y="248"/>
                </a:cubicBezTo>
                <a:cubicBezTo>
                  <a:pt x="128" y="244"/>
                  <a:pt x="128" y="244"/>
                  <a:pt x="128" y="244"/>
                </a:cubicBezTo>
                <a:cubicBezTo>
                  <a:pt x="124" y="240"/>
                  <a:pt x="124" y="240"/>
                  <a:pt x="124" y="240"/>
                </a:cubicBezTo>
                <a:cubicBezTo>
                  <a:pt x="124" y="238"/>
                  <a:pt x="124" y="238"/>
                  <a:pt x="124" y="238"/>
                </a:cubicBezTo>
                <a:cubicBezTo>
                  <a:pt x="119" y="236"/>
                  <a:pt x="119" y="236"/>
                  <a:pt x="119" y="236"/>
                </a:cubicBezTo>
                <a:cubicBezTo>
                  <a:pt x="122" y="234"/>
                  <a:pt x="122" y="234"/>
                  <a:pt x="122" y="234"/>
                </a:cubicBezTo>
                <a:cubicBezTo>
                  <a:pt x="117" y="233"/>
                  <a:pt x="117" y="233"/>
                  <a:pt x="117" y="233"/>
                </a:cubicBezTo>
                <a:cubicBezTo>
                  <a:pt x="119" y="231"/>
                  <a:pt x="119" y="231"/>
                  <a:pt x="119" y="231"/>
                </a:cubicBezTo>
                <a:cubicBezTo>
                  <a:pt x="121" y="231"/>
                  <a:pt x="108" y="239"/>
                  <a:pt x="124" y="229"/>
                </a:cubicBezTo>
                <a:cubicBezTo>
                  <a:pt x="123" y="227"/>
                  <a:pt x="123" y="227"/>
                  <a:pt x="123" y="227"/>
                </a:cubicBezTo>
                <a:cubicBezTo>
                  <a:pt x="120" y="228"/>
                  <a:pt x="120" y="228"/>
                  <a:pt x="120" y="228"/>
                </a:cubicBezTo>
                <a:cubicBezTo>
                  <a:pt x="118" y="226"/>
                  <a:pt x="118" y="226"/>
                  <a:pt x="118" y="226"/>
                </a:cubicBezTo>
                <a:cubicBezTo>
                  <a:pt x="105" y="227"/>
                  <a:pt x="105" y="227"/>
                  <a:pt x="105" y="227"/>
                </a:cubicBezTo>
                <a:cubicBezTo>
                  <a:pt x="113" y="224"/>
                  <a:pt x="113" y="224"/>
                  <a:pt x="113" y="224"/>
                </a:cubicBezTo>
                <a:cubicBezTo>
                  <a:pt x="112" y="224"/>
                  <a:pt x="114" y="230"/>
                  <a:pt x="114" y="222"/>
                </a:cubicBezTo>
                <a:cubicBezTo>
                  <a:pt x="117" y="225"/>
                  <a:pt x="117" y="225"/>
                  <a:pt x="117" y="225"/>
                </a:cubicBezTo>
                <a:cubicBezTo>
                  <a:pt x="126" y="224"/>
                  <a:pt x="126" y="224"/>
                  <a:pt x="126" y="224"/>
                </a:cubicBezTo>
                <a:cubicBezTo>
                  <a:pt x="125" y="221"/>
                  <a:pt x="125" y="221"/>
                  <a:pt x="125" y="221"/>
                </a:cubicBezTo>
                <a:cubicBezTo>
                  <a:pt x="122" y="220"/>
                  <a:pt x="122" y="220"/>
                  <a:pt x="122" y="220"/>
                </a:cubicBezTo>
                <a:cubicBezTo>
                  <a:pt x="125" y="219"/>
                  <a:pt x="125" y="219"/>
                  <a:pt x="125" y="219"/>
                </a:cubicBezTo>
                <a:cubicBezTo>
                  <a:pt x="124" y="215"/>
                  <a:pt x="124" y="215"/>
                  <a:pt x="124" y="215"/>
                </a:cubicBezTo>
                <a:cubicBezTo>
                  <a:pt x="123" y="214"/>
                  <a:pt x="121" y="216"/>
                  <a:pt x="120" y="215"/>
                </a:cubicBezTo>
                <a:cubicBezTo>
                  <a:pt x="120" y="212"/>
                  <a:pt x="120" y="212"/>
                  <a:pt x="120" y="212"/>
                </a:cubicBezTo>
                <a:cubicBezTo>
                  <a:pt x="122" y="209"/>
                  <a:pt x="122" y="209"/>
                  <a:pt x="122" y="209"/>
                </a:cubicBezTo>
                <a:cubicBezTo>
                  <a:pt x="116" y="208"/>
                  <a:pt x="116" y="208"/>
                  <a:pt x="116" y="208"/>
                </a:cubicBezTo>
                <a:cubicBezTo>
                  <a:pt x="115" y="208"/>
                  <a:pt x="119" y="206"/>
                  <a:pt x="114" y="208"/>
                </a:cubicBezTo>
                <a:cubicBezTo>
                  <a:pt x="118" y="205"/>
                  <a:pt x="118" y="205"/>
                  <a:pt x="118" y="205"/>
                </a:cubicBezTo>
                <a:cubicBezTo>
                  <a:pt x="118" y="205"/>
                  <a:pt x="113" y="214"/>
                  <a:pt x="125" y="205"/>
                </a:cubicBezTo>
                <a:cubicBezTo>
                  <a:pt x="132" y="204"/>
                  <a:pt x="132" y="204"/>
                  <a:pt x="132" y="204"/>
                </a:cubicBezTo>
                <a:cubicBezTo>
                  <a:pt x="140" y="204"/>
                  <a:pt x="140" y="204"/>
                  <a:pt x="140" y="204"/>
                </a:cubicBezTo>
                <a:cubicBezTo>
                  <a:pt x="140" y="203"/>
                  <a:pt x="140" y="203"/>
                  <a:pt x="140" y="203"/>
                </a:cubicBezTo>
                <a:cubicBezTo>
                  <a:pt x="144" y="203"/>
                  <a:pt x="144" y="203"/>
                  <a:pt x="144" y="203"/>
                </a:cubicBezTo>
                <a:cubicBezTo>
                  <a:pt x="147" y="200"/>
                  <a:pt x="147" y="200"/>
                  <a:pt x="147" y="200"/>
                </a:cubicBezTo>
                <a:cubicBezTo>
                  <a:pt x="148" y="200"/>
                  <a:pt x="137" y="206"/>
                  <a:pt x="151" y="199"/>
                </a:cubicBezTo>
                <a:cubicBezTo>
                  <a:pt x="149" y="198"/>
                  <a:pt x="149" y="198"/>
                  <a:pt x="149" y="198"/>
                </a:cubicBezTo>
                <a:cubicBezTo>
                  <a:pt x="157" y="198"/>
                  <a:pt x="157" y="198"/>
                  <a:pt x="157" y="198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1" y="196"/>
                  <a:pt x="158" y="199"/>
                  <a:pt x="164" y="197"/>
                </a:cubicBezTo>
                <a:cubicBezTo>
                  <a:pt x="164" y="195"/>
                  <a:pt x="164" y="195"/>
                  <a:pt x="164" y="195"/>
                </a:cubicBezTo>
                <a:cubicBezTo>
                  <a:pt x="155" y="194"/>
                  <a:pt x="155" y="194"/>
                  <a:pt x="155" y="194"/>
                </a:cubicBezTo>
                <a:cubicBezTo>
                  <a:pt x="152" y="195"/>
                  <a:pt x="152" y="195"/>
                  <a:pt x="152" y="195"/>
                </a:cubicBezTo>
                <a:cubicBezTo>
                  <a:pt x="149" y="193"/>
                  <a:pt x="149" y="193"/>
                  <a:pt x="149" y="193"/>
                </a:cubicBezTo>
                <a:cubicBezTo>
                  <a:pt x="144" y="195"/>
                  <a:pt x="144" y="195"/>
                  <a:pt x="144" y="195"/>
                </a:cubicBezTo>
                <a:cubicBezTo>
                  <a:pt x="138" y="193"/>
                  <a:pt x="138" y="193"/>
                  <a:pt x="138" y="193"/>
                </a:cubicBezTo>
                <a:cubicBezTo>
                  <a:pt x="135" y="197"/>
                  <a:pt x="147" y="191"/>
                  <a:pt x="134" y="196"/>
                </a:cubicBezTo>
                <a:cubicBezTo>
                  <a:pt x="128" y="194"/>
                  <a:pt x="128" y="194"/>
                  <a:pt x="128" y="194"/>
                </a:cubicBezTo>
                <a:cubicBezTo>
                  <a:pt x="126" y="194"/>
                  <a:pt x="131" y="199"/>
                  <a:pt x="126" y="191"/>
                </a:cubicBezTo>
                <a:cubicBezTo>
                  <a:pt x="119" y="191"/>
                  <a:pt x="119" y="191"/>
                  <a:pt x="119" y="191"/>
                </a:cubicBezTo>
                <a:cubicBezTo>
                  <a:pt x="116" y="190"/>
                  <a:pt x="116" y="190"/>
                  <a:pt x="116" y="190"/>
                </a:cubicBezTo>
                <a:cubicBezTo>
                  <a:pt x="112" y="191"/>
                  <a:pt x="112" y="191"/>
                  <a:pt x="112" y="191"/>
                </a:cubicBezTo>
                <a:cubicBezTo>
                  <a:pt x="116" y="189"/>
                  <a:pt x="116" y="189"/>
                  <a:pt x="116" y="189"/>
                </a:cubicBezTo>
                <a:cubicBezTo>
                  <a:pt x="137" y="188"/>
                  <a:pt x="137" y="188"/>
                  <a:pt x="137" y="188"/>
                </a:cubicBezTo>
                <a:cubicBezTo>
                  <a:pt x="149" y="189"/>
                  <a:pt x="149" y="189"/>
                  <a:pt x="149" y="189"/>
                </a:cubicBezTo>
                <a:cubicBezTo>
                  <a:pt x="150" y="188"/>
                  <a:pt x="149" y="186"/>
                  <a:pt x="152" y="188"/>
                </a:cubicBezTo>
                <a:cubicBezTo>
                  <a:pt x="155" y="184"/>
                  <a:pt x="151" y="187"/>
                  <a:pt x="146" y="185"/>
                </a:cubicBezTo>
                <a:cubicBezTo>
                  <a:pt x="145" y="185"/>
                  <a:pt x="145" y="185"/>
                  <a:pt x="145" y="185"/>
                </a:cubicBezTo>
                <a:cubicBezTo>
                  <a:pt x="145" y="183"/>
                  <a:pt x="145" y="183"/>
                  <a:pt x="145" y="183"/>
                </a:cubicBezTo>
                <a:cubicBezTo>
                  <a:pt x="151" y="185"/>
                  <a:pt x="151" y="185"/>
                  <a:pt x="151" y="185"/>
                </a:cubicBezTo>
                <a:cubicBezTo>
                  <a:pt x="152" y="182"/>
                  <a:pt x="152" y="182"/>
                  <a:pt x="152" y="182"/>
                </a:cubicBezTo>
                <a:cubicBezTo>
                  <a:pt x="154" y="183"/>
                  <a:pt x="154" y="183"/>
                  <a:pt x="154" y="183"/>
                </a:cubicBezTo>
                <a:cubicBezTo>
                  <a:pt x="156" y="182"/>
                  <a:pt x="161" y="183"/>
                  <a:pt x="158" y="179"/>
                </a:cubicBezTo>
                <a:cubicBezTo>
                  <a:pt x="162" y="178"/>
                  <a:pt x="162" y="178"/>
                  <a:pt x="162" y="178"/>
                </a:cubicBezTo>
                <a:cubicBezTo>
                  <a:pt x="158" y="174"/>
                  <a:pt x="158" y="174"/>
                  <a:pt x="158" y="174"/>
                </a:cubicBezTo>
                <a:cubicBezTo>
                  <a:pt x="164" y="179"/>
                  <a:pt x="158" y="168"/>
                  <a:pt x="169" y="172"/>
                </a:cubicBezTo>
                <a:cubicBezTo>
                  <a:pt x="169" y="170"/>
                  <a:pt x="169" y="170"/>
                  <a:pt x="169" y="170"/>
                </a:cubicBezTo>
                <a:cubicBezTo>
                  <a:pt x="169" y="168"/>
                  <a:pt x="168" y="166"/>
                  <a:pt x="163" y="170"/>
                </a:cubicBezTo>
                <a:cubicBezTo>
                  <a:pt x="161" y="169"/>
                  <a:pt x="161" y="169"/>
                  <a:pt x="161" y="169"/>
                </a:cubicBezTo>
                <a:cubicBezTo>
                  <a:pt x="159" y="170"/>
                  <a:pt x="165" y="175"/>
                  <a:pt x="156" y="170"/>
                </a:cubicBezTo>
                <a:cubicBezTo>
                  <a:pt x="152" y="169"/>
                  <a:pt x="151" y="173"/>
                  <a:pt x="149" y="174"/>
                </a:cubicBezTo>
                <a:cubicBezTo>
                  <a:pt x="151" y="171"/>
                  <a:pt x="138" y="178"/>
                  <a:pt x="154" y="173"/>
                </a:cubicBezTo>
                <a:cubicBezTo>
                  <a:pt x="156" y="174"/>
                  <a:pt x="156" y="174"/>
                  <a:pt x="156" y="174"/>
                </a:cubicBezTo>
                <a:cubicBezTo>
                  <a:pt x="154" y="175"/>
                  <a:pt x="154" y="175"/>
                  <a:pt x="154" y="175"/>
                </a:cubicBezTo>
                <a:cubicBezTo>
                  <a:pt x="144" y="175"/>
                  <a:pt x="144" y="175"/>
                  <a:pt x="144" y="175"/>
                </a:cubicBezTo>
                <a:cubicBezTo>
                  <a:pt x="136" y="176"/>
                  <a:pt x="136" y="176"/>
                  <a:pt x="136" y="176"/>
                </a:cubicBezTo>
                <a:cubicBezTo>
                  <a:pt x="132" y="175"/>
                  <a:pt x="132" y="175"/>
                  <a:pt x="132" y="175"/>
                </a:cubicBezTo>
                <a:cubicBezTo>
                  <a:pt x="132" y="173"/>
                  <a:pt x="132" y="173"/>
                  <a:pt x="132" y="173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25" y="176"/>
                  <a:pt x="125" y="176"/>
                  <a:pt x="125" y="176"/>
                </a:cubicBezTo>
                <a:cubicBezTo>
                  <a:pt x="121" y="175"/>
                  <a:pt x="121" y="175"/>
                  <a:pt x="121" y="175"/>
                </a:cubicBezTo>
                <a:cubicBezTo>
                  <a:pt x="120" y="176"/>
                  <a:pt x="120" y="176"/>
                  <a:pt x="120" y="176"/>
                </a:cubicBezTo>
                <a:cubicBezTo>
                  <a:pt x="116" y="173"/>
                  <a:pt x="116" y="173"/>
                  <a:pt x="116" y="173"/>
                </a:cubicBezTo>
                <a:cubicBezTo>
                  <a:pt x="105" y="174"/>
                  <a:pt x="105" y="174"/>
                  <a:pt x="105" y="174"/>
                </a:cubicBezTo>
                <a:cubicBezTo>
                  <a:pt x="102" y="172"/>
                  <a:pt x="102" y="172"/>
                  <a:pt x="102" y="172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8" y="175"/>
                  <a:pt x="98" y="175"/>
                  <a:pt x="98" y="175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6" y="174"/>
                  <a:pt x="96" y="174"/>
                  <a:pt x="96" y="174"/>
                </a:cubicBezTo>
                <a:cubicBezTo>
                  <a:pt x="95" y="173"/>
                  <a:pt x="95" y="173"/>
                  <a:pt x="95" y="173"/>
                </a:cubicBezTo>
                <a:cubicBezTo>
                  <a:pt x="95" y="171"/>
                  <a:pt x="95" y="171"/>
                  <a:pt x="95" y="171"/>
                </a:cubicBezTo>
                <a:cubicBezTo>
                  <a:pt x="99" y="171"/>
                  <a:pt x="99" y="171"/>
                  <a:pt x="99" y="171"/>
                </a:cubicBezTo>
                <a:cubicBezTo>
                  <a:pt x="103" y="169"/>
                  <a:pt x="103" y="169"/>
                  <a:pt x="103" y="169"/>
                </a:cubicBezTo>
                <a:cubicBezTo>
                  <a:pt x="102" y="165"/>
                  <a:pt x="102" y="165"/>
                  <a:pt x="102" y="165"/>
                </a:cubicBezTo>
                <a:cubicBezTo>
                  <a:pt x="112" y="165"/>
                  <a:pt x="112" y="165"/>
                  <a:pt x="112" y="165"/>
                </a:cubicBezTo>
                <a:cubicBezTo>
                  <a:pt x="116" y="162"/>
                  <a:pt x="116" y="162"/>
                  <a:pt x="116" y="162"/>
                </a:cubicBezTo>
                <a:cubicBezTo>
                  <a:pt x="121" y="161"/>
                  <a:pt x="121" y="161"/>
                  <a:pt x="121" y="161"/>
                </a:cubicBezTo>
                <a:cubicBezTo>
                  <a:pt x="123" y="161"/>
                  <a:pt x="124" y="157"/>
                  <a:pt x="128" y="160"/>
                </a:cubicBezTo>
                <a:cubicBezTo>
                  <a:pt x="130" y="158"/>
                  <a:pt x="130" y="158"/>
                  <a:pt x="130" y="158"/>
                </a:cubicBezTo>
                <a:cubicBezTo>
                  <a:pt x="131" y="159"/>
                  <a:pt x="131" y="159"/>
                  <a:pt x="131" y="159"/>
                </a:cubicBezTo>
                <a:cubicBezTo>
                  <a:pt x="132" y="159"/>
                  <a:pt x="126" y="161"/>
                  <a:pt x="134" y="158"/>
                </a:cubicBezTo>
                <a:cubicBezTo>
                  <a:pt x="132" y="160"/>
                  <a:pt x="132" y="160"/>
                  <a:pt x="132" y="160"/>
                </a:cubicBezTo>
                <a:cubicBezTo>
                  <a:pt x="133" y="161"/>
                  <a:pt x="133" y="161"/>
                  <a:pt x="133" y="161"/>
                </a:cubicBezTo>
                <a:cubicBezTo>
                  <a:pt x="130" y="163"/>
                  <a:pt x="130" y="163"/>
                  <a:pt x="130" y="163"/>
                </a:cubicBezTo>
                <a:cubicBezTo>
                  <a:pt x="125" y="166"/>
                  <a:pt x="125" y="166"/>
                  <a:pt x="125" y="166"/>
                </a:cubicBezTo>
                <a:cubicBezTo>
                  <a:pt x="130" y="166"/>
                  <a:pt x="130" y="166"/>
                  <a:pt x="130" y="166"/>
                </a:cubicBezTo>
                <a:cubicBezTo>
                  <a:pt x="146" y="165"/>
                  <a:pt x="146" y="165"/>
                  <a:pt x="146" y="165"/>
                </a:cubicBezTo>
                <a:cubicBezTo>
                  <a:pt x="148" y="166"/>
                  <a:pt x="148" y="166"/>
                  <a:pt x="148" y="166"/>
                </a:cubicBezTo>
                <a:cubicBezTo>
                  <a:pt x="150" y="165"/>
                  <a:pt x="150" y="165"/>
                  <a:pt x="150" y="165"/>
                </a:cubicBezTo>
                <a:cubicBezTo>
                  <a:pt x="153" y="168"/>
                  <a:pt x="153" y="168"/>
                  <a:pt x="153" y="16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57" y="162"/>
                  <a:pt x="147" y="169"/>
                  <a:pt x="162" y="165"/>
                </a:cubicBezTo>
                <a:cubicBezTo>
                  <a:pt x="165" y="166"/>
                  <a:pt x="156" y="171"/>
                  <a:pt x="162" y="162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3" y="159"/>
                  <a:pt x="153" y="159"/>
                  <a:pt x="153" y="159"/>
                </a:cubicBezTo>
                <a:cubicBezTo>
                  <a:pt x="146" y="161"/>
                  <a:pt x="146" y="161"/>
                  <a:pt x="146" y="161"/>
                </a:cubicBezTo>
                <a:cubicBezTo>
                  <a:pt x="146" y="160"/>
                  <a:pt x="146" y="160"/>
                  <a:pt x="146" y="160"/>
                </a:cubicBezTo>
                <a:cubicBezTo>
                  <a:pt x="148" y="160"/>
                  <a:pt x="148" y="160"/>
                  <a:pt x="148" y="160"/>
                </a:cubicBezTo>
                <a:cubicBezTo>
                  <a:pt x="143" y="155"/>
                  <a:pt x="143" y="155"/>
                  <a:pt x="143" y="155"/>
                </a:cubicBezTo>
                <a:cubicBezTo>
                  <a:pt x="140" y="156"/>
                  <a:pt x="139" y="160"/>
                  <a:pt x="135" y="156"/>
                </a:cubicBezTo>
                <a:cubicBezTo>
                  <a:pt x="137" y="154"/>
                  <a:pt x="137" y="154"/>
                  <a:pt x="137" y="154"/>
                </a:cubicBezTo>
                <a:cubicBezTo>
                  <a:pt x="139" y="154"/>
                  <a:pt x="133" y="160"/>
                  <a:pt x="135" y="151"/>
                </a:cubicBezTo>
                <a:cubicBezTo>
                  <a:pt x="140" y="151"/>
                  <a:pt x="129" y="157"/>
                  <a:pt x="140" y="149"/>
                </a:cubicBezTo>
                <a:cubicBezTo>
                  <a:pt x="135" y="147"/>
                  <a:pt x="135" y="147"/>
                  <a:pt x="135" y="147"/>
                </a:cubicBezTo>
                <a:cubicBezTo>
                  <a:pt x="128" y="148"/>
                  <a:pt x="128" y="148"/>
                  <a:pt x="128" y="148"/>
                </a:cubicBezTo>
                <a:cubicBezTo>
                  <a:pt x="124" y="146"/>
                  <a:pt x="124" y="146"/>
                  <a:pt x="124" y="146"/>
                </a:cubicBezTo>
                <a:cubicBezTo>
                  <a:pt x="107" y="146"/>
                  <a:pt x="107" y="146"/>
                  <a:pt x="107" y="146"/>
                </a:cubicBezTo>
                <a:cubicBezTo>
                  <a:pt x="106" y="144"/>
                  <a:pt x="106" y="144"/>
                  <a:pt x="106" y="144"/>
                </a:cubicBezTo>
                <a:cubicBezTo>
                  <a:pt x="106" y="145"/>
                  <a:pt x="104" y="146"/>
                  <a:pt x="102" y="145"/>
                </a:cubicBezTo>
                <a:cubicBezTo>
                  <a:pt x="106" y="143"/>
                  <a:pt x="106" y="143"/>
                  <a:pt x="106" y="143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103" y="141"/>
                  <a:pt x="103" y="141"/>
                  <a:pt x="103" y="141"/>
                </a:cubicBezTo>
                <a:cubicBezTo>
                  <a:pt x="97" y="142"/>
                  <a:pt x="97" y="142"/>
                  <a:pt x="97" y="142"/>
                </a:cubicBezTo>
                <a:cubicBezTo>
                  <a:pt x="95" y="142"/>
                  <a:pt x="95" y="142"/>
                  <a:pt x="95" y="142"/>
                </a:cubicBezTo>
                <a:cubicBezTo>
                  <a:pt x="105" y="139"/>
                  <a:pt x="105" y="139"/>
                  <a:pt x="105" y="139"/>
                </a:cubicBezTo>
                <a:cubicBezTo>
                  <a:pt x="106" y="138"/>
                  <a:pt x="95" y="144"/>
                  <a:pt x="109" y="139"/>
                </a:cubicBezTo>
                <a:cubicBezTo>
                  <a:pt x="130" y="142"/>
                  <a:pt x="130" y="142"/>
                  <a:pt x="130" y="142"/>
                </a:cubicBezTo>
                <a:cubicBezTo>
                  <a:pt x="131" y="141"/>
                  <a:pt x="131" y="141"/>
                  <a:pt x="131" y="141"/>
                </a:cubicBezTo>
                <a:cubicBezTo>
                  <a:pt x="139" y="143"/>
                  <a:pt x="139" y="143"/>
                  <a:pt x="139" y="143"/>
                </a:cubicBezTo>
                <a:cubicBezTo>
                  <a:pt x="146" y="141"/>
                  <a:pt x="146" y="141"/>
                  <a:pt x="146" y="141"/>
                </a:cubicBezTo>
                <a:cubicBezTo>
                  <a:pt x="145" y="140"/>
                  <a:pt x="145" y="140"/>
                  <a:pt x="145" y="140"/>
                </a:cubicBezTo>
                <a:cubicBezTo>
                  <a:pt x="144" y="139"/>
                  <a:pt x="143" y="145"/>
                  <a:pt x="147" y="138"/>
                </a:cubicBezTo>
                <a:cubicBezTo>
                  <a:pt x="148" y="140"/>
                  <a:pt x="148" y="140"/>
                  <a:pt x="148" y="140"/>
                </a:cubicBezTo>
                <a:cubicBezTo>
                  <a:pt x="149" y="140"/>
                  <a:pt x="149" y="140"/>
                  <a:pt x="149" y="140"/>
                </a:cubicBezTo>
                <a:cubicBezTo>
                  <a:pt x="152" y="137"/>
                  <a:pt x="152" y="137"/>
                  <a:pt x="152" y="137"/>
                </a:cubicBezTo>
                <a:cubicBezTo>
                  <a:pt x="153" y="142"/>
                  <a:pt x="153" y="142"/>
                  <a:pt x="153" y="142"/>
                </a:cubicBezTo>
                <a:cubicBezTo>
                  <a:pt x="156" y="139"/>
                  <a:pt x="156" y="139"/>
                  <a:pt x="156" y="139"/>
                </a:cubicBezTo>
                <a:cubicBezTo>
                  <a:pt x="159" y="138"/>
                  <a:pt x="161" y="141"/>
                  <a:pt x="164" y="137"/>
                </a:cubicBezTo>
                <a:cubicBezTo>
                  <a:pt x="163" y="136"/>
                  <a:pt x="168" y="136"/>
                  <a:pt x="162" y="136"/>
                </a:cubicBezTo>
                <a:cubicBezTo>
                  <a:pt x="162" y="135"/>
                  <a:pt x="163" y="137"/>
                  <a:pt x="162" y="135"/>
                </a:cubicBezTo>
                <a:cubicBezTo>
                  <a:pt x="164" y="134"/>
                  <a:pt x="167" y="139"/>
                  <a:pt x="166" y="137"/>
                </a:cubicBezTo>
                <a:cubicBezTo>
                  <a:pt x="167" y="134"/>
                  <a:pt x="167" y="134"/>
                  <a:pt x="167" y="134"/>
                </a:cubicBezTo>
                <a:cubicBezTo>
                  <a:pt x="171" y="138"/>
                  <a:pt x="168" y="127"/>
                  <a:pt x="175" y="134"/>
                </a:cubicBezTo>
                <a:cubicBezTo>
                  <a:pt x="179" y="133"/>
                  <a:pt x="181" y="129"/>
                  <a:pt x="186" y="132"/>
                </a:cubicBezTo>
                <a:cubicBezTo>
                  <a:pt x="185" y="133"/>
                  <a:pt x="185" y="133"/>
                  <a:pt x="185" y="133"/>
                </a:cubicBezTo>
                <a:cubicBezTo>
                  <a:pt x="194" y="133"/>
                  <a:pt x="194" y="133"/>
                  <a:pt x="194" y="133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199" y="134"/>
                  <a:pt x="199" y="134"/>
                  <a:pt x="199" y="134"/>
                </a:cubicBezTo>
                <a:cubicBezTo>
                  <a:pt x="199" y="133"/>
                  <a:pt x="199" y="133"/>
                  <a:pt x="199" y="133"/>
                </a:cubicBezTo>
                <a:cubicBezTo>
                  <a:pt x="200" y="135"/>
                  <a:pt x="200" y="135"/>
                  <a:pt x="200" y="135"/>
                </a:cubicBezTo>
                <a:cubicBezTo>
                  <a:pt x="207" y="134"/>
                  <a:pt x="207" y="134"/>
                  <a:pt x="207" y="134"/>
                </a:cubicBezTo>
                <a:cubicBezTo>
                  <a:pt x="211" y="132"/>
                  <a:pt x="211" y="132"/>
                  <a:pt x="211" y="132"/>
                </a:cubicBezTo>
                <a:cubicBezTo>
                  <a:pt x="208" y="130"/>
                  <a:pt x="208" y="130"/>
                  <a:pt x="208" y="130"/>
                </a:cubicBezTo>
                <a:cubicBezTo>
                  <a:pt x="212" y="129"/>
                  <a:pt x="212" y="129"/>
                  <a:pt x="212" y="129"/>
                </a:cubicBezTo>
                <a:cubicBezTo>
                  <a:pt x="210" y="130"/>
                  <a:pt x="210" y="130"/>
                  <a:pt x="210" y="130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8" y="132"/>
                  <a:pt x="219" y="127"/>
                  <a:pt x="220" y="132"/>
                </a:cubicBezTo>
                <a:cubicBezTo>
                  <a:pt x="222" y="133"/>
                  <a:pt x="222" y="131"/>
                  <a:pt x="222" y="130"/>
                </a:cubicBezTo>
                <a:cubicBezTo>
                  <a:pt x="219" y="130"/>
                  <a:pt x="228" y="128"/>
                  <a:pt x="219" y="130"/>
                </a:cubicBezTo>
                <a:cubicBezTo>
                  <a:pt x="224" y="127"/>
                  <a:pt x="224" y="127"/>
                  <a:pt x="224" y="127"/>
                </a:cubicBezTo>
                <a:cubicBezTo>
                  <a:pt x="223" y="126"/>
                  <a:pt x="223" y="126"/>
                  <a:pt x="223" y="126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230" y="126"/>
                  <a:pt x="230" y="126"/>
                  <a:pt x="230" y="126"/>
                </a:cubicBezTo>
                <a:cubicBezTo>
                  <a:pt x="228" y="128"/>
                  <a:pt x="228" y="128"/>
                  <a:pt x="228" y="128"/>
                </a:cubicBezTo>
                <a:cubicBezTo>
                  <a:pt x="227" y="127"/>
                  <a:pt x="227" y="127"/>
                  <a:pt x="227" y="127"/>
                </a:cubicBezTo>
                <a:cubicBezTo>
                  <a:pt x="224" y="129"/>
                  <a:pt x="224" y="129"/>
                  <a:pt x="224" y="129"/>
                </a:cubicBezTo>
                <a:cubicBezTo>
                  <a:pt x="224" y="130"/>
                  <a:pt x="224" y="130"/>
                  <a:pt x="224" y="130"/>
                </a:cubicBezTo>
                <a:cubicBezTo>
                  <a:pt x="227" y="129"/>
                  <a:pt x="232" y="126"/>
                  <a:pt x="234" y="130"/>
                </a:cubicBezTo>
                <a:cubicBezTo>
                  <a:pt x="240" y="129"/>
                  <a:pt x="240" y="129"/>
                  <a:pt x="240" y="129"/>
                </a:cubicBezTo>
                <a:cubicBezTo>
                  <a:pt x="249" y="128"/>
                  <a:pt x="249" y="128"/>
                  <a:pt x="249" y="128"/>
                </a:cubicBezTo>
                <a:cubicBezTo>
                  <a:pt x="267" y="124"/>
                  <a:pt x="267" y="124"/>
                  <a:pt x="267" y="124"/>
                </a:cubicBezTo>
                <a:cubicBezTo>
                  <a:pt x="269" y="122"/>
                  <a:pt x="269" y="122"/>
                  <a:pt x="269" y="122"/>
                </a:cubicBezTo>
                <a:cubicBezTo>
                  <a:pt x="269" y="122"/>
                  <a:pt x="273" y="122"/>
                  <a:pt x="268" y="121"/>
                </a:cubicBezTo>
                <a:cubicBezTo>
                  <a:pt x="273" y="120"/>
                  <a:pt x="273" y="120"/>
                  <a:pt x="273" y="120"/>
                </a:cubicBezTo>
                <a:cubicBezTo>
                  <a:pt x="272" y="121"/>
                  <a:pt x="272" y="121"/>
                  <a:pt x="272" y="121"/>
                </a:cubicBezTo>
                <a:cubicBezTo>
                  <a:pt x="278" y="121"/>
                  <a:pt x="278" y="121"/>
                  <a:pt x="278" y="121"/>
                </a:cubicBezTo>
                <a:cubicBezTo>
                  <a:pt x="281" y="117"/>
                  <a:pt x="281" y="117"/>
                  <a:pt x="281" y="117"/>
                </a:cubicBezTo>
                <a:cubicBezTo>
                  <a:pt x="283" y="118"/>
                  <a:pt x="281" y="112"/>
                  <a:pt x="285" y="117"/>
                </a:cubicBezTo>
                <a:cubicBezTo>
                  <a:pt x="296" y="115"/>
                  <a:pt x="277" y="116"/>
                  <a:pt x="294" y="112"/>
                </a:cubicBezTo>
                <a:cubicBezTo>
                  <a:pt x="292" y="114"/>
                  <a:pt x="292" y="114"/>
                  <a:pt x="292" y="114"/>
                </a:cubicBezTo>
                <a:cubicBezTo>
                  <a:pt x="293" y="116"/>
                  <a:pt x="293" y="116"/>
                  <a:pt x="293" y="116"/>
                </a:cubicBezTo>
                <a:cubicBezTo>
                  <a:pt x="297" y="114"/>
                  <a:pt x="297" y="114"/>
                  <a:pt x="297" y="114"/>
                </a:cubicBezTo>
                <a:cubicBezTo>
                  <a:pt x="297" y="113"/>
                  <a:pt x="297" y="113"/>
                  <a:pt x="297" y="113"/>
                </a:cubicBezTo>
                <a:cubicBezTo>
                  <a:pt x="301" y="111"/>
                  <a:pt x="301" y="111"/>
                  <a:pt x="301" y="111"/>
                </a:cubicBezTo>
                <a:cubicBezTo>
                  <a:pt x="311" y="110"/>
                  <a:pt x="311" y="110"/>
                  <a:pt x="311" y="110"/>
                </a:cubicBezTo>
                <a:cubicBezTo>
                  <a:pt x="311" y="109"/>
                  <a:pt x="311" y="109"/>
                  <a:pt x="311" y="109"/>
                </a:cubicBezTo>
                <a:cubicBezTo>
                  <a:pt x="303" y="109"/>
                  <a:pt x="303" y="109"/>
                  <a:pt x="303" y="109"/>
                </a:cubicBezTo>
                <a:cubicBezTo>
                  <a:pt x="289" y="111"/>
                  <a:pt x="289" y="111"/>
                  <a:pt x="289" y="111"/>
                </a:cubicBezTo>
                <a:cubicBezTo>
                  <a:pt x="275" y="113"/>
                  <a:pt x="275" y="113"/>
                  <a:pt x="275" y="113"/>
                </a:cubicBezTo>
                <a:cubicBezTo>
                  <a:pt x="272" y="114"/>
                  <a:pt x="272" y="114"/>
                  <a:pt x="272" y="114"/>
                </a:cubicBezTo>
                <a:cubicBezTo>
                  <a:pt x="266" y="114"/>
                  <a:pt x="266" y="114"/>
                  <a:pt x="266" y="114"/>
                </a:cubicBezTo>
                <a:cubicBezTo>
                  <a:pt x="262" y="115"/>
                  <a:pt x="262" y="115"/>
                  <a:pt x="262" y="115"/>
                </a:cubicBezTo>
                <a:cubicBezTo>
                  <a:pt x="258" y="113"/>
                  <a:pt x="258" y="113"/>
                  <a:pt x="258" y="113"/>
                </a:cubicBezTo>
                <a:cubicBezTo>
                  <a:pt x="255" y="115"/>
                  <a:pt x="255" y="115"/>
                  <a:pt x="255" y="115"/>
                </a:cubicBezTo>
                <a:cubicBezTo>
                  <a:pt x="252" y="115"/>
                  <a:pt x="252" y="115"/>
                  <a:pt x="252" y="115"/>
                </a:cubicBezTo>
                <a:cubicBezTo>
                  <a:pt x="248" y="116"/>
                  <a:pt x="248" y="116"/>
                  <a:pt x="248" y="116"/>
                </a:cubicBezTo>
                <a:cubicBezTo>
                  <a:pt x="245" y="116"/>
                  <a:pt x="245" y="116"/>
                  <a:pt x="245" y="116"/>
                </a:cubicBezTo>
                <a:cubicBezTo>
                  <a:pt x="240" y="114"/>
                  <a:pt x="247" y="121"/>
                  <a:pt x="239" y="117"/>
                </a:cubicBezTo>
                <a:cubicBezTo>
                  <a:pt x="221" y="118"/>
                  <a:pt x="221" y="118"/>
                  <a:pt x="221" y="118"/>
                </a:cubicBezTo>
                <a:cubicBezTo>
                  <a:pt x="221" y="117"/>
                  <a:pt x="228" y="116"/>
                  <a:pt x="221" y="115"/>
                </a:cubicBezTo>
                <a:cubicBezTo>
                  <a:pt x="214" y="116"/>
                  <a:pt x="214" y="116"/>
                  <a:pt x="214" y="116"/>
                </a:cubicBezTo>
                <a:cubicBezTo>
                  <a:pt x="215" y="113"/>
                  <a:pt x="215" y="113"/>
                  <a:pt x="215" y="113"/>
                </a:cubicBezTo>
                <a:cubicBezTo>
                  <a:pt x="208" y="112"/>
                  <a:pt x="208" y="112"/>
                  <a:pt x="208" y="112"/>
                </a:cubicBezTo>
                <a:cubicBezTo>
                  <a:pt x="207" y="115"/>
                  <a:pt x="207" y="115"/>
                  <a:pt x="207" y="115"/>
                </a:cubicBezTo>
                <a:cubicBezTo>
                  <a:pt x="209" y="115"/>
                  <a:pt x="209" y="115"/>
                  <a:pt x="209" y="115"/>
                </a:cubicBezTo>
                <a:cubicBezTo>
                  <a:pt x="208" y="116"/>
                  <a:pt x="205" y="117"/>
                  <a:pt x="203" y="117"/>
                </a:cubicBezTo>
                <a:cubicBezTo>
                  <a:pt x="202" y="116"/>
                  <a:pt x="202" y="116"/>
                  <a:pt x="202" y="116"/>
                </a:cubicBezTo>
                <a:cubicBezTo>
                  <a:pt x="206" y="114"/>
                  <a:pt x="206" y="114"/>
                  <a:pt x="206" y="114"/>
                </a:cubicBezTo>
                <a:cubicBezTo>
                  <a:pt x="204" y="119"/>
                  <a:pt x="218" y="112"/>
                  <a:pt x="200" y="114"/>
                </a:cubicBezTo>
                <a:cubicBezTo>
                  <a:pt x="202" y="113"/>
                  <a:pt x="203" y="113"/>
                  <a:pt x="198" y="117"/>
                </a:cubicBezTo>
                <a:cubicBezTo>
                  <a:pt x="193" y="115"/>
                  <a:pt x="193" y="115"/>
                  <a:pt x="193" y="115"/>
                </a:cubicBezTo>
                <a:cubicBezTo>
                  <a:pt x="193" y="118"/>
                  <a:pt x="193" y="118"/>
                  <a:pt x="193" y="118"/>
                </a:cubicBezTo>
                <a:cubicBezTo>
                  <a:pt x="188" y="116"/>
                  <a:pt x="188" y="116"/>
                  <a:pt x="188" y="116"/>
                </a:cubicBezTo>
                <a:cubicBezTo>
                  <a:pt x="179" y="119"/>
                  <a:pt x="179" y="119"/>
                  <a:pt x="179" y="119"/>
                </a:cubicBezTo>
                <a:cubicBezTo>
                  <a:pt x="178" y="116"/>
                  <a:pt x="178" y="116"/>
                  <a:pt x="178" y="116"/>
                </a:cubicBezTo>
                <a:cubicBezTo>
                  <a:pt x="170" y="116"/>
                  <a:pt x="170" y="116"/>
                  <a:pt x="170" y="116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6" y="118"/>
                  <a:pt x="166" y="118"/>
                  <a:pt x="166" y="118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9" y="123"/>
                  <a:pt x="169" y="123"/>
                  <a:pt x="169" y="123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9" y="122"/>
                  <a:pt x="179" y="122"/>
                  <a:pt x="179" y="122"/>
                </a:cubicBezTo>
                <a:cubicBezTo>
                  <a:pt x="179" y="123"/>
                  <a:pt x="179" y="123"/>
                  <a:pt x="179" y="123"/>
                </a:cubicBezTo>
                <a:cubicBezTo>
                  <a:pt x="171" y="123"/>
                  <a:pt x="171" y="123"/>
                  <a:pt x="171" y="123"/>
                </a:cubicBezTo>
                <a:cubicBezTo>
                  <a:pt x="169" y="124"/>
                  <a:pt x="174" y="119"/>
                  <a:pt x="170" y="125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2" y="123"/>
                  <a:pt x="162" y="123"/>
                  <a:pt x="162" y="123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0" y="119"/>
                  <a:pt x="170" y="115"/>
                  <a:pt x="160" y="120"/>
                </a:cubicBezTo>
                <a:cubicBezTo>
                  <a:pt x="161" y="118"/>
                  <a:pt x="164" y="118"/>
                  <a:pt x="165" y="117"/>
                </a:cubicBezTo>
                <a:cubicBezTo>
                  <a:pt x="164" y="115"/>
                  <a:pt x="164" y="115"/>
                  <a:pt x="164" y="115"/>
                </a:cubicBezTo>
                <a:cubicBezTo>
                  <a:pt x="164" y="113"/>
                  <a:pt x="164" y="113"/>
                  <a:pt x="164" y="113"/>
                </a:cubicBezTo>
                <a:cubicBezTo>
                  <a:pt x="166" y="113"/>
                  <a:pt x="167" y="111"/>
                  <a:pt x="168" y="110"/>
                </a:cubicBezTo>
                <a:cubicBezTo>
                  <a:pt x="158" y="111"/>
                  <a:pt x="158" y="111"/>
                  <a:pt x="158" y="111"/>
                </a:cubicBezTo>
                <a:cubicBezTo>
                  <a:pt x="157" y="112"/>
                  <a:pt x="157" y="112"/>
                  <a:pt x="157" y="112"/>
                </a:cubicBezTo>
                <a:cubicBezTo>
                  <a:pt x="152" y="111"/>
                  <a:pt x="152" y="111"/>
                  <a:pt x="152" y="111"/>
                </a:cubicBezTo>
                <a:cubicBezTo>
                  <a:pt x="151" y="112"/>
                  <a:pt x="151" y="112"/>
                  <a:pt x="151" y="112"/>
                </a:cubicBezTo>
                <a:cubicBezTo>
                  <a:pt x="151" y="113"/>
                  <a:pt x="151" y="113"/>
                  <a:pt x="151" y="113"/>
                </a:cubicBezTo>
                <a:cubicBezTo>
                  <a:pt x="147" y="114"/>
                  <a:pt x="147" y="114"/>
                  <a:pt x="147" y="114"/>
                </a:cubicBezTo>
                <a:cubicBezTo>
                  <a:pt x="146" y="115"/>
                  <a:pt x="153" y="115"/>
                  <a:pt x="145" y="114"/>
                </a:cubicBezTo>
                <a:cubicBezTo>
                  <a:pt x="144" y="111"/>
                  <a:pt x="147" y="115"/>
                  <a:pt x="146" y="11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40" y="115"/>
                  <a:pt x="140" y="115"/>
                  <a:pt x="140" y="115"/>
                </a:cubicBezTo>
                <a:cubicBezTo>
                  <a:pt x="135" y="117"/>
                  <a:pt x="135" y="117"/>
                  <a:pt x="135" y="117"/>
                </a:cubicBezTo>
                <a:cubicBezTo>
                  <a:pt x="129" y="115"/>
                  <a:pt x="129" y="115"/>
                  <a:pt x="129" y="115"/>
                </a:cubicBezTo>
                <a:cubicBezTo>
                  <a:pt x="128" y="115"/>
                  <a:pt x="134" y="114"/>
                  <a:pt x="126" y="116"/>
                </a:cubicBezTo>
                <a:cubicBezTo>
                  <a:pt x="126" y="118"/>
                  <a:pt x="126" y="118"/>
                  <a:pt x="126" y="118"/>
                </a:cubicBezTo>
                <a:cubicBezTo>
                  <a:pt x="124" y="118"/>
                  <a:pt x="124" y="118"/>
                  <a:pt x="124" y="118"/>
                </a:cubicBezTo>
                <a:cubicBezTo>
                  <a:pt x="124" y="117"/>
                  <a:pt x="124" y="117"/>
                  <a:pt x="124" y="117"/>
                </a:cubicBezTo>
                <a:cubicBezTo>
                  <a:pt x="116" y="114"/>
                  <a:pt x="116" y="114"/>
                  <a:pt x="116" y="114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09" y="111"/>
                  <a:pt x="104" y="117"/>
                  <a:pt x="112" y="111"/>
                </a:cubicBezTo>
                <a:cubicBezTo>
                  <a:pt x="109" y="108"/>
                  <a:pt x="109" y="108"/>
                  <a:pt x="109" y="108"/>
                </a:cubicBezTo>
                <a:cubicBezTo>
                  <a:pt x="114" y="108"/>
                  <a:pt x="114" y="108"/>
                  <a:pt x="114" y="108"/>
                </a:cubicBezTo>
                <a:cubicBezTo>
                  <a:pt x="115" y="110"/>
                  <a:pt x="106" y="105"/>
                  <a:pt x="117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1" y="107"/>
                  <a:pt x="121" y="107"/>
                  <a:pt x="121" y="107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5" y="98"/>
                  <a:pt x="115" y="98"/>
                  <a:pt x="115" y="98"/>
                </a:cubicBezTo>
                <a:cubicBezTo>
                  <a:pt x="118" y="95"/>
                  <a:pt x="117" y="99"/>
                  <a:pt x="124" y="96"/>
                </a:cubicBezTo>
                <a:cubicBezTo>
                  <a:pt x="125" y="98"/>
                  <a:pt x="125" y="98"/>
                  <a:pt x="125" y="98"/>
                </a:cubicBezTo>
                <a:cubicBezTo>
                  <a:pt x="126" y="99"/>
                  <a:pt x="124" y="95"/>
                  <a:pt x="126" y="99"/>
                </a:cubicBezTo>
                <a:cubicBezTo>
                  <a:pt x="129" y="98"/>
                  <a:pt x="129" y="98"/>
                  <a:pt x="129" y="98"/>
                </a:cubicBezTo>
                <a:cubicBezTo>
                  <a:pt x="134" y="98"/>
                  <a:pt x="134" y="98"/>
                  <a:pt x="134" y="98"/>
                </a:cubicBezTo>
                <a:cubicBezTo>
                  <a:pt x="135" y="103"/>
                  <a:pt x="135" y="103"/>
                  <a:pt x="135" y="103"/>
                </a:cubicBezTo>
                <a:cubicBezTo>
                  <a:pt x="143" y="105"/>
                  <a:pt x="143" y="105"/>
                  <a:pt x="143" y="105"/>
                </a:cubicBezTo>
                <a:cubicBezTo>
                  <a:pt x="149" y="103"/>
                  <a:pt x="149" y="103"/>
                  <a:pt x="149" y="103"/>
                </a:cubicBezTo>
                <a:cubicBezTo>
                  <a:pt x="158" y="101"/>
                  <a:pt x="158" y="101"/>
                  <a:pt x="158" y="101"/>
                </a:cubicBezTo>
                <a:cubicBezTo>
                  <a:pt x="159" y="98"/>
                  <a:pt x="159" y="98"/>
                  <a:pt x="159" y="98"/>
                </a:cubicBezTo>
                <a:cubicBezTo>
                  <a:pt x="158" y="95"/>
                  <a:pt x="158" y="95"/>
                  <a:pt x="158" y="95"/>
                </a:cubicBezTo>
                <a:cubicBezTo>
                  <a:pt x="145" y="93"/>
                  <a:pt x="145" y="93"/>
                  <a:pt x="145" y="93"/>
                </a:cubicBezTo>
                <a:cubicBezTo>
                  <a:pt x="149" y="92"/>
                  <a:pt x="149" y="92"/>
                  <a:pt x="149" y="92"/>
                </a:cubicBezTo>
                <a:cubicBezTo>
                  <a:pt x="151" y="93"/>
                  <a:pt x="151" y="93"/>
                  <a:pt x="151" y="93"/>
                </a:cubicBezTo>
                <a:cubicBezTo>
                  <a:pt x="151" y="91"/>
                  <a:pt x="157" y="91"/>
                  <a:pt x="158" y="93"/>
                </a:cubicBezTo>
                <a:cubicBezTo>
                  <a:pt x="162" y="93"/>
                  <a:pt x="162" y="93"/>
                  <a:pt x="162" y="93"/>
                </a:cubicBezTo>
                <a:cubicBezTo>
                  <a:pt x="162" y="95"/>
                  <a:pt x="162" y="95"/>
                  <a:pt x="162" y="95"/>
                </a:cubicBezTo>
                <a:cubicBezTo>
                  <a:pt x="164" y="96"/>
                  <a:pt x="164" y="96"/>
                  <a:pt x="164" y="96"/>
                </a:cubicBezTo>
                <a:cubicBezTo>
                  <a:pt x="165" y="96"/>
                  <a:pt x="165" y="96"/>
                  <a:pt x="165" y="96"/>
                </a:cubicBezTo>
                <a:cubicBezTo>
                  <a:pt x="164" y="93"/>
                  <a:pt x="164" y="93"/>
                  <a:pt x="164" y="93"/>
                </a:cubicBezTo>
                <a:cubicBezTo>
                  <a:pt x="168" y="91"/>
                  <a:pt x="168" y="91"/>
                  <a:pt x="168" y="91"/>
                </a:cubicBezTo>
                <a:cubicBezTo>
                  <a:pt x="179" y="90"/>
                  <a:pt x="179" y="90"/>
                  <a:pt x="179" y="90"/>
                </a:cubicBezTo>
                <a:cubicBezTo>
                  <a:pt x="188" y="89"/>
                  <a:pt x="188" y="89"/>
                  <a:pt x="188" y="89"/>
                </a:cubicBezTo>
                <a:cubicBezTo>
                  <a:pt x="186" y="93"/>
                  <a:pt x="186" y="81"/>
                  <a:pt x="190" y="93"/>
                </a:cubicBezTo>
                <a:cubicBezTo>
                  <a:pt x="199" y="91"/>
                  <a:pt x="199" y="91"/>
                  <a:pt x="199" y="91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01" y="92"/>
                  <a:pt x="202" y="90"/>
                  <a:pt x="203" y="91"/>
                </a:cubicBezTo>
                <a:cubicBezTo>
                  <a:pt x="197" y="88"/>
                  <a:pt x="197" y="88"/>
                  <a:pt x="197" y="88"/>
                </a:cubicBezTo>
                <a:cubicBezTo>
                  <a:pt x="192" y="90"/>
                  <a:pt x="192" y="90"/>
                  <a:pt x="192" y="90"/>
                </a:cubicBezTo>
                <a:cubicBezTo>
                  <a:pt x="192" y="90"/>
                  <a:pt x="195" y="90"/>
                  <a:pt x="191" y="90"/>
                </a:cubicBezTo>
                <a:cubicBezTo>
                  <a:pt x="208" y="86"/>
                  <a:pt x="208" y="86"/>
                  <a:pt x="208" y="86"/>
                </a:cubicBezTo>
                <a:cubicBezTo>
                  <a:pt x="209" y="86"/>
                  <a:pt x="210" y="89"/>
                  <a:pt x="211" y="85"/>
                </a:cubicBezTo>
                <a:cubicBezTo>
                  <a:pt x="210" y="88"/>
                  <a:pt x="210" y="88"/>
                  <a:pt x="210" y="88"/>
                </a:cubicBezTo>
                <a:cubicBezTo>
                  <a:pt x="213" y="90"/>
                  <a:pt x="213" y="90"/>
                  <a:pt x="213" y="90"/>
                </a:cubicBezTo>
                <a:cubicBezTo>
                  <a:pt x="210" y="90"/>
                  <a:pt x="210" y="90"/>
                  <a:pt x="210" y="90"/>
                </a:cubicBezTo>
                <a:cubicBezTo>
                  <a:pt x="211" y="91"/>
                  <a:pt x="211" y="91"/>
                  <a:pt x="211" y="91"/>
                </a:cubicBezTo>
                <a:cubicBezTo>
                  <a:pt x="217" y="90"/>
                  <a:pt x="217" y="90"/>
                  <a:pt x="217" y="90"/>
                </a:cubicBezTo>
                <a:cubicBezTo>
                  <a:pt x="216" y="86"/>
                  <a:pt x="216" y="86"/>
                  <a:pt x="216" y="86"/>
                </a:cubicBezTo>
                <a:cubicBezTo>
                  <a:pt x="214" y="87"/>
                  <a:pt x="214" y="87"/>
                  <a:pt x="214" y="87"/>
                </a:cubicBezTo>
                <a:cubicBezTo>
                  <a:pt x="214" y="85"/>
                  <a:pt x="214" y="85"/>
                  <a:pt x="214" y="85"/>
                </a:cubicBezTo>
                <a:cubicBezTo>
                  <a:pt x="221" y="86"/>
                  <a:pt x="206" y="91"/>
                  <a:pt x="220" y="88"/>
                </a:cubicBezTo>
                <a:cubicBezTo>
                  <a:pt x="221" y="90"/>
                  <a:pt x="221" y="90"/>
                  <a:pt x="221" y="90"/>
                </a:cubicBezTo>
                <a:cubicBezTo>
                  <a:pt x="224" y="88"/>
                  <a:pt x="224" y="88"/>
                  <a:pt x="224" y="88"/>
                </a:cubicBezTo>
                <a:cubicBezTo>
                  <a:pt x="226" y="88"/>
                  <a:pt x="226" y="88"/>
                  <a:pt x="226" y="88"/>
                </a:cubicBezTo>
                <a:cubicBezTo>
                  <a:pt x="228" y="85"/>
                  <a:pt x="228" y="85"/>
                  <a:pt x="228" y="85"/>
                </a:cubicBezTo>
                <a:cubicBezTo>
                  <a:pt x="226" y="84"/>
                  <a:pt x="226" y="84"/>
                  <a:pt x="226" y="84"/>
                </a:cubicBezTo>
                <a:cubicBezTo>
                  <a:pt x="228" y="83"/>
                  <a:pt x="228" y="83"/>
                  <a:pt x="228" y="83"/>
                </a:cubicBezTo>
                <a:cubicBezTo>
                  <a:pt x="228" y="88"/>
                  <a:pt x="232" y="79"/>
                  <a:pt x="232" y="86"/>
                </a:cubicBezTo>
                <a:cubicBezTo>
                  <a:pt x="235" y="85"/>
                  <a:pt x="235" y="85"/>
                  <a:pt x="235" y="85"/>
                </a:cubicBezTo>
                <a:cubicBezTo>
                  <a:pt x="236" y="86"/>
                  <a:pt x="236" y="86"/>
                  <a:pt x="236" y="86"/>
                </a:cubicBezTo>
                <a:cubicBezTo>
                  <a:pt x="236" y="85"/>
                  <a:pt x="236" y="85"/>
                  <a:pt x="236" y="85"/>
                </a:cubicBezTo>
                <a:cubicBezTo>
                  <a:pt x="237" y="84"/>
                  <a:pt x="237" y="84"/>
                  <a:pt x="237" y="84"/>
                </a:cubicBezTo>
                <a:cubicBezTo>
                  <a:pt x="239" y="84"/>
                  <a:pt x="239" y="84"/>
                  <a:pt x="239" y="84"/>
                </a:cubicBezTo>
                <a:cubicBezTo>
                  <a:pt x="240" y="87"/>
                  <a:pt x="240" y="87"/>
                  <a:pt x="240" y="87"/>
                </a:cubicBezTo>
                <a:cubicBezTo>
                  <a:pt x="242" y="87"/>
                  <a:pt x="232" y="87"/>
                  <a:pt x="244" y="88"/>
                </a:cubicBezTo>
                <a:cubicBezTo>
                  <a:pt x="244" y="87"/>
                  <a:pt x="244" y="87"/>
                  <a:pt x="244" y="87"/>
                </a:cubicBezTo>
                <a:cubicBezTo>
                  <a:pt x="241" y="85"/>
                  <a:pt x="241" y="85"/>
                  <a:pt x="241" y="85"/>
                </a:cubicBezTo>
                <a:cubicBezTo>
                  <a:pt x="242" y="84"/>
                  <a:pt x="242" y="84"/>
                  <a:pt x="242" y="84"/>
                </a:cubicBezTo>
                <a:cubicBezTo>
                  <a:pt x="259" y="81"/>
                  <a:pt x="259" y="81"/>
                  <a:pt x="259" y="81"/>
                </a:cubicBezTo>
                <a:cubicBezTo>
                  <a:pt x="260" y="82"/>
                  <a:pt x="260" y="82"/>
                  <a:pt x="260" y="82"/>
                </a:cubicBezTo>
                <a:cubicBezTo>
                  <a:pt x="262" y="79"/>
                  <a:pt x="262" y="79"/>
                  <a:pt x="262" y="79"/>
                </a:cubicBezTo>
                <a:cubicBezTo>
                  <a:pt x="269" y="78"/>
                  <a:pt x="269" y="78"/>
                  <a:pt x="269" y="78"/>
                </a:cubicBezTo>
                <a:cubicBezTo>
                  <a:pt x="268" y="81"/>
                  <a:pt x="268" y="81"/>
                  <a:pt x="268" y="81"/>
                </a:cubicBezTo>
                <a:cubicBezTo>
                  <a:pt x="259" y="83"/>
                  <a:pt x="259" y="83"/>
                  <a:pt x="259" y="83"/>
                </a:cubicBezTo>
                <a:cubicBezTo>
                  <a:pt x="259" y="84"/>
                  <a:pt x="257" y="84"/>
                  <a:pt x="258" y="85"/>
                </a:cubicBezTo>
                <a:cubicBezTo>
                  <a:pt x="254" y="84"/>
                  <a:pt x="254" y="84"/>
                  <a:pt x="254" y="84"/>
                </a:cubicBezTo>
                <a:cubicBezTo>
                  <a:pt x="253" y="85"/>
                  <a:pt x="253" y="85"/>
                  <a:pt x="253" y="85"/>
                </a:cubicBezTo>
                <a:cubicBezTo>
                  <a:pt x="257" y="87"/>
                  <a:pt x="257" y="87"/>
                  <a:pt x="257" y="87"/>
                </a:cubicBezTo>
                <a:cubicBezTo>
                  <a:pt x="259" y="87"/>
                  <a:pt x="251" y="90"/>
                  <a:pt x="259" y="8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71" y="85"/>
                  <a:pt x="271" y="85"/>
                  <a:pt x="271" y="85"/>
                </a:cubicBezTo>
                <a:cubicBezTo>
                  <a:pt x="271" y="79"/>
                  <a:pt x="271" y="79"/>
                  <a:pt x="271" y="79"/>
                </a:cubicBezTo>
                <a:cubicBezTo>
                  <a:pt x="272" y="78"/>
                  <a:pt x="272" y="78"/>
                  <a:pt x="272" y="78"/>
                </a:cubicBezTo>
                <a:cubicBezTo>
                  <a:pt x="268" y="76"/>
                  <a:pt x="268" y="76"/>
                  <a:pt x="268" y="76"/>
                </a:cubicBezTo>
                <a:cubicBezTo>
                  <a:pt x="269" y="74"/>
                  <a:pt x="269" y="74"/>
                  <a:pt x="269" y="74"/>
                </a:cubicBezTo>
                <a:cubicBezTo>
                  <a:pt x="269" y="73"/>
                  <a:pt x="269" y="73"/>
                  <a:pt x="269" y="73"/>
                </a:cubicBezTo>
                <a:cubicBezTo>
                  <a:pt x="268" y="72"/>
                  <a:pt x="268" y="72"/>
                  <a:pt x="268" y="72"/>
                </a:cubicBezTo>
                <a:cubicBezTo>
                  <a:pt x="267" y="73"/>
                  <a:pt x="264" y="75"/>
                  <a:pt x="265" y="73"/>
                </a:cubicBezTo>
                <a:cubicBezTo>
                  <a:pt x="266" y="75"/>
                  <a:pt x="257" y="73"/>
                  <a:pt x="266" y="77"/>
                </a:cubicBezTo>
                <a:cubicBezTo>
                  <a:pt x="262" y="75"/>
                  <a:pt x="262" y="75"/>
                  <a:pt x="262" y="75"/>
                </a:cubicBezTo>
                <a:cubicBezTo>
                  <a:pt x="262" y="76"/>
                  <a:pt x="262" y="76"/>
                  <a:pt x="262" y="76"/>
                </a:cubicBezTo>
                <a:cubicBezTo>
                  <a:pt x="255" y="76"/>
                  <a:pt x="255" y="76"/>
                  <a:pt x="255" y="76"/>
                </a:cubicBezTo>
                <a:cubicBezTo>
                  <a:pt x="251" y="75"/>
                  <a:pt x="251" y="75"/>
                  <a:pt x="251" y="75"/>
                </a:cubicBezTo>
                <a:cubicBezTo>
                  <a:pt x="248" y="76"/>
                  <a:pt x="248" y="76"/>
                  <a:pt x="248" y="76"/>
                </a:cubicBezTo>
                <a:cubicBezTo>
                  <a:pt x="249" y="78"/>
                  <a:pt x="249" y="78"/>
                  <a:pt x="249" y="78"/>
                </a:cubicBezTo>
                <a:cubicBezTo>
                  <a:pt x="249" y="79"/>
                  <a:pt x="249" y="79"/>
                  <a:pt x="249" y="79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4" y="80"/>
                  <a:pt x="244" y="80"/>
                  <a:pt x="244" y="80"/>
                </a:cubicBezTo>
                <a:cubicBezTo>
                  <a:pt x="243" y="78"/>
                  <a:pt x="243" y="78"/>
                  <a:pt x="243" y="78"/>
                </a:cubicBezTo>
                <a:cubicBezTo>
                  <a:pt x="236" y="78"/>
                  <a:pt x="236" y="78"/>
                  <a:pt x="236" y="78"/>
                </a:cubicBezTo>
                <a:cubicBezTo>
                  <a:pt x="235" y="75"/>
                  <a:pt x="235" y="75"/>
                  <a:pt x="235" y="75"/>
                </a:cubicBezTo>
                <a:cubicBezTo>
                  <a:pt x="232" y="77"/>
                  <a:pt x="232" y="77"/>
                  <a:pt x="232" y="77"/>
                </a:cubicBezTo>
                <a:cubicBezTo>
                  <a:pt x="232" y="78"/>
                  <a:pt x="238" y="75"/>
                  <a:pt x="231" y="80"/>
                </a:cubicBezTo>
                <a:cubicBezTo>
                  <a:pt x="226" y="79"/>
                  <a:pt x="226" y="79"/>
                  <a:pt x="226" y="79"/>
                </a:cubicBezTo>
                <a:cubicBezTo>
                  <a:pt x="215" y="82"/>
                  <a:pt x="215" y="82"/>
                  <a:pt x="215" y="82"/>
                </a:cubicBezTo>
                <a:cubicBezTo>
                  <a:pt x="215" y="81"/>
                  <a:pt x="215" y="81"/>
                  <a:pt x="215" y="81"/>
                </a:cubicBezTo>
                <a:cubicBezTo>
                  <a:pt x="209" y="83"/>
                  <a:pt x="209" y="83"/>
                  <a:pt x="209" y="83"/>
                </a:cubicBezTo>
                <a:cubicBezTo>
                  <a:pt x="207" y="82"/>
                  <a:pt x="207" y="82"/>
                  <a:pt x="207" y="82"/>
                </a:cubicBezTo>
                <a:cubicBezTo>
                  <a:pt x="203" y="80"/>
                  <a:pt x="206" y="87"/>
                  <a:pt x="208" y="78"/>
                </a:cubicBezTo>
                <a:cubicBezTo>
                  <a:pt x="215" y="80"/>
                  <a:pt x="215" y="80"/>
                  <a:pt x="215" y="80"/>
                </a:cubicBezTo>
                <a:cubicBezTo>
                  <a:pt x="217" y="80"/>
                  <a:pt x="217" y="80"/>
                  <a:pt x="217" y="80"/>
                </a:cubicBezTo>
                <a:cubicBezTo>
                  <a:pt x="217" y="74"/>
                  <a:pt x="217" y="74"/>
                  <a:pt x="217" y="74"/>
                </a:cubicBezTo>
                <a:cubicBezTo>
                  <a:pt x="221" y="75"/>
                  <a:pt x="221" y="75"/>
                  <a:pt x="221" y="75"/>
                </a:cubicBezTo>
                <a:cubicBezTo>
                  <a:pt x="221" y="76"/>
                  <a:pt x="221" y="76"/>
                  <a:pt x="221" y="76"/>
                </a:cubicBezTo>
                <a:cubicBezTo>
                  <a:pt x="222" y="78"/>
                  <a:pt x="222" y="78"/>
                  <a:pt x="222" y="78"/>
                </a:cubicBezTo>
                <a:cubicBezTo>
                  <a:pt x="223" y="75"/>
                  <a:pt x="229" y="77"/>
                  <a:pt x="227" y="73"/>
                </a:cubicBezTo>
                <a:cubicBezTo>
                  <a:pt x="229" y="74"/>
                  <a:pt x="229" y="74"/>
                  <a:pt x="229" y="74"/>
                </a:cubicBezTo>
                <a:cubicBezTo>
                  <a:pt x="229" y="74"/>
                  <a:pt x="233" y="74"/>
                  <a:pt x="231" y="72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6" y="71"/>
                  <a:pt x="236" y="71"/>
                  <a:pt x="236" y="71"/>
                </a:cubicBezTo>
                <a:cubicBezTo>
                  <a:pt x="236" y="73"/>
                  <a:pt x="236" y="73"/>
                  <a:pt x="236" y="73"/>
                </a:cubicBezTo>
                <a:cubicBezTo>
                  <a:pt x="240" y="74"/>
                  <a:pt x="240" y="74"/>
                  <a:pt x="240" y="74"/>
                </a:cubicBezTo>
                <a:cubicBezTo>
                  <a:pt x="241" y="73"/>
                  <a:pt x="241" y="73"/>
                  <a:pt x="241" y="73"/>
                </a:cubicBezTo>
                <a:cubicBezTo>
                  <a:pt x="244" y="73"/>
                  <a:pt x="244" y="73"/>
                  <a:pt x="244" y="73"/>
                </a:cubicBezTo>
                <a:cubicBezTo>
                  <a:pt x="244" y="71"/>
                  <a:pt x="244" y="71"/>
                  <a:pt x="244" y="71"/>
                </a:cubicBezTo>
                <a:cubicBezTo>
                  <a:pt x="247" y="74"/>
                  <a:pt x="244" y="64"/>
                  <a:pt x="249" y="73"/>
                </a:cubicBezTo>
                <a:cubicBezTo>
                  <a:pt x="252" y="71"/>
                  <a:pt x="252" y="71"/>
                  <a:pt x="252" y="71"/>
                </a:cubicBezTo>
                <a:cubicBezTo>
                  <a:pt x="255" y="70"/>
                  <a:pt x="255" y="70"/>
                  <a:pt x="255" y="70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60" y="68"/>
                  <a:pt x="260" y="68"/>
                  <a:pt x="260" y="68"/>
                </a:cubicBezTo>
                <a:cubicBezTo>
                  <a:pt x="264" y="66"/>
                  <a:pt x="264" y="66"/>
                  <a:pt x="264" y="66"/>
                </a:cubicBezTo>
                <a:cubicBezTo>
                  <a:pt x="269" y="68"/>
                  <a:pt x="269" y="68"/>
                  <a:pt x="269" y="68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4" y="67"/>
                  <a:pt x="271" y="65"/>
                  <a:pt x="275" y="67"/>
                </a:cubicBezTo>
                <a:cubicBezTo>
                  <a:pt x="272" y="70"/>
                  <a:pt x="272" y="70"/>
                  <a:pt x="272" y="70"/>
                </a:cubicBezTo>
                <a:cubicBezTo>
                  <a:pt x="270" y="74"/>
                  <a:pt x="270" y="74"/>
                  <a:pt x="270" y="74"/>
                </a:cubicBezTo>
                <a:cubicBezTo>
                  <a:pt x="272" y="76"/>
                  <a:pt x="272" y="76"/>
                  <a:pt x="272" y="76"/>
                </a:cubicBezTo>
                <a:cubicBezTo>
                  <a:pt x="275" y="76"/>
                  <a:pt x="275" y="76"/>
                  <a:pt x="275" y="76"/>
                </a:cubicBezTo>
                <a:cubicBezTo>
                  <a:pt x="276" y="69"/>
                  <a:pt x="276" y="69"/>
                  <a:pt x="276" y="69"/>
                </a:cubicBezTo>
                <a:cubicBezTo>
                  <a:pt x="284" y="70"/>
                  <a:pt x="270" y="65"/>
                  <a:pt x="282" y="64"/>
                </a:cubicBezTo>
                <a:cubicBezTo>
                  <a:pt x="285" y="59"/>
                  <a:pt x="285" y="59"/>
                  <a:pt x="285" y="59"/>
                </a:cubicBezTo>
                <a:cubicBezTo>
                  <a:pt x="281" y="60"/>
                  <a:pt x="281" y="60"/>
                  <a:pt x="281" y="60"/>
                </a:cubicBezTo>
                <a:cubicBezTo>
                  <a:pt x="278" y="59"/>
                  <a:pt x="278" y="59"/>
                  <a:pt x="278" y="59"/>
                </a:cubicBezTo>
                <a:cubicBezTo>
                  <a:pt x="275" y="61"/>
                  <a:pt x="275" y="61"/>
                  <a:pt x="275" y="61"/>
                </a:cubicBezTo>
                <a:cubicBezTo>
                  <a:pt x="273" y="61"/>
                  <a:pt x="273" y="61"/>
                  <a:pt x="273" y="61"/>
                </a:cubicBezTo>
                <a:cubicBezTo>
                  <a:pt x="271" y="61"/>
                  <a:pt x="286" y="52"/>
                  <a:pt x="267" y="61"/>
                </a:cubicBezTo>
                <a:cubicBezTo>
                  <a:pt x="266" y="62"/>
                  <a:pt x="266" y="62"/>
                  <a:pt x="266" y="62"/>
                </a:cubicBezTo>
                <a:cubicBezTo>
                  <a:pt x="264" y="61"/>
                  <a:pt x="264" y="61"/>
                  <a:pt x="264" y="61"/>
                </a:cubicBezTo>
                <a:cubicBezTo>
                  <a:pt x="258" y="64"/>
                  <a:pt x="258" y="64"/>
                  <a:pt x="258" y="64"/>
                </a:cubicBezTo>
                <a:cubicBezTo>
                  <a:pt x="246" y="65"/>
                  <a:pt x="246" y="65"/>
                  <a:pt x="246" y="65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8" y="59"/>
                  <a:pt x="258" y="59"/>
                  <a:pt x="258" y="59"/>
                </a:cubicBezTo>
                <a:cubicBezTo>
                  <a:pt x="281" y="55"/>
                  <a:pt x="281" y="55"/>
                  <a:pt x="281" y="55"/>
                </a:cubicBezTo>
                <a:cubicBezTo>
                  <a:pt x="282" y="54"/>
                  <a:pt x="282" y="54"/>
                  <a:pt x="282" y="54"/>
                </a:cubicBezTo>
                <a:cubicBezTo>
                  <a:pt x="283" y="52"/>
                  <a:pt x="264" y="62"/>
                  <a:pt x="290" y="54"/>
                </a:cubicBezTo>
                <a:cubicBezTo>
                  <a:pt x="295" y="53"/>
                  <a:pt x="295" y="53"/>
                  <a:pt x="295" y="53"/>
                </a:cubicBezTo>
                <a:cubicBezTo>
                  <a:pt x="296" y="50"/>
                  <a:pt x="298" y="58"/>
                  <a:pt x="295" y="50"/>
                </a:cubicBezTo>
                <a:cubicBezTo>
                  <a:pt x="296" y="50"/>
                  <a:pt x="296" y="50"/>
                  <a:pt x="296" y="50"/>
                </a:cubicBezTo>
                <a:cubicBezTo>
                  <a:pt x="297" y="51"/>
                  <a:pt x="297" y="51"/>
                  <a:pt x="297" y="51"/>
                </a:cubicBezTo>
                <a:cubicBezTo>
                  <a:pt x="296" y="55"/>
                  <a:pt x="296" y="55"/>
                  <a:pt x="296" y="55"/>
                </a:cubicBezTo>
                <a:cubicBezTo>
                  <a:pt x="298" y="56"/>
                  <a:pt x="298" y="56"/>
                  <a:pt x="298" y="56"/>
                </a:cubicBezTo>
                <a:cubicBezTo>
                  <a:pt x="309" y="53"/>
                  <a:pt x="309" y="53"/>
                  <a:pt x="309" y="53"/>
                </a:cubicBezTo>
                <a:cubicBezTo>
                  <a:pt x="309" y="50"/>
                  <a:pt x="309" y="50"/>
                  <a:pt x="309" y="50"/>
                </a:cubicBezTo>
                <a:cubicBezTo>
                  <a:pt x="309" y="54"/>
                  <a:pt x="308" y="50"/>
                  <a:pt x="315" y="52"/>
                </a:cubicBezTo>
                <a:cubicBezTo>
                  <a:pt x="315" y="51"/>
                  <a:pt x="312" y="55"/>
                  <a:pt x="315" y="50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2" y="50"/>
                  <a:pt x="322" y="50"/>
                  <a:pt x="322" y="50"/>
                </a:cubicBezTo>
                <a:cubicBezTo>
                  <a:pt x="323" y="49"/>
                  <a:pt x="325" y="49"/>
                  <a:pt x="325" y="50"/>
                </a:cubicBezTo>
                <a:cubicBezTo>
                  <a:pt x="321" y="48"/>
                  <a:pt x="321" y="48"/>
                  <a:pt x="321" y="48"/>
                </a:cubicBezTo>
                <a:cubicBezTo>
                  <a:pt x="322" y="48"/>
                  <a:pt x="322" y="47"/>
                  <a:pt x="323" y="47"/>
                </a:cubicBezTo>
                <a:cubicBezTo>
                  <a:pt x="323" y="46"/>
                  <a:pt x="323" y="46"/>
                  <a:pt x="323" y="46"/>
                </a:cubicBezTo>
                <a:cubicBezTo>
                  <a:pt x="320" y="46"/>
                  <a:pt x="320" y="46"/>
                  <a:pt x="320" y="46"/>
                </a:cubicBezTo>
                <a:cubicBezTo>
                  <a:pt x="325" y="46"/>
                  <a:pt x="325" y="46"/>
                  <a:pt x="325" y="46"/>
                </a:cubicBezTo>
                <a:cubicBezTo>
                  <a:pt x="325" y="48"/>
                  <a:pt x="325" y="48"/>
                  <a:pt x="325" y="48"/>
                </a:cubicBezTo>
                <a:cubicBezTo>
                  <a:pt x="322" y="48"/>
                  <a:pt x="315" y="53"/>
                  <a:pt x="336" y="48"/>
                </a:cubicBezTo>
                <a:cubicBezTo>
                  <a:pt x="336" y="48"/>
                  <a:pt x="337" y="47"/>
                  <a:pt x="338" y="50"/>
                </a:cubicBezTo>
                <a:cubicBezTo>
                  <a:pt x="339" y="48"/>
                  <a:pt x="339" y="48"/>
                  <a:pt x="339" y="48"/>
                </a:cubicBezTo>
                <a:cubicBezTo>
                  <a:pt x="337" y="48"/>
                  <a:pt x="337" y="48"/>
                  <a:pt x="337" y="48"/>
                </a:cubicBezTo>
                <a:cubicBezTo>
                  <a:pt x="339" y="47"/>
                  <a:pt x="342" y="47"/>
                  <a:pt x="341" y="45"/>
                </a:cubicBezTo>
                <a:cubicBezTo>
                  <a:pt x="344" y="44"/>
                  <a:pt x="344" y="44"/>
                  <a:pt x="344" y="44"/>
                </a:cubicBezTo>
                <a:cubicBezTo>
                  <a:pt x="347" y="45"/>
                  <a:pt x="347" y="45"/>
                  <a:pt x="347" y="45"/>
                </a:cubicBezTo>
                <a:cubicBezTo>
                  <a:pt x="348" y="44"/>
                  <a:pt x="348" y="44"/>
                  <a:pt x="348" y="44"/>
                </a:cubicBezTo>
                <a:cubicBezTo>
                  <a:pt x="346" y="43"/>
                  <a:pt x="346" y="43"/>
                  <a:pt x="346" y="43"/>
                </a:cubicBezTo>
                <a:cubicBezTo>
                  <a:pt x="353" y="42"/>
                  <a:pt x="353" y="42"/>
                  <a:pt x="353" y="42"/>
                </a:cubicBezTo>
                <a:cubicBezTo>
                  <a:pt x="356" y="43"/>
                  <a:pt x="356" y="43"/>
                  <a:pt x="356" y="43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64" y="36"/>
                  <a:pt x="364" y="36"/>
                  <a:pt x="364" y="36"/>
                </a:cubicBezTo>
                <a:cubicBezTo>
                  <a:pt x="363" y="38"/>
                  <a:pt x="363" y="38"/>
                  <a:pt x="363" y="38"/>
                </a:cubicBezTo>
                <a:cubicBezTo>
                  <a:pt x="357" y="42"/>
                  <a:pt x="357" y="42"/>
                  <a:pt x="357" y="42"/>
                </a:cubicBezTo>
                <a:cubicBezTo>
                  <a:pt x="357" y="43"/>
                  <a:pt x="353" y="47"/>
                  <a:pt x="361" y="46"/>
                </a:cubicBezTo>
                <a:cubicBezTo>
                  <a:pt x="361" y="47"/>
                  <a:pt x="361" y="47"/>
                  <a:pt x="361" y="47"/>
                </a:cubicBezTo>
                <a:cubicBezTo>
                  <a:pt x="364" y="47"/>
                  <a:pt x="364" y="47"/>
                  <a:pt x="364" y="47"/>
                </a:cubicBezTo>
                <a:cubicBezTo>
                  <a:pt x="363" y="49"/>
                  <a:pt x="363" y="49"/>
                  <a:pt x="363" y="49"/>
                </a:cubicBezTo>
                <a:cubicBezTo>
                  <a:pt x="359" y="48"/>
                  <a:pt x="359" y="48"/>
                  <a:pt x="359" y="48"/>
                </a:cubicBezTo>
                <a:cubicBezTo>
                  <a:pt x="357" y="52"/>
                  <a:pt x="357" y="52"/>
                  <a:pt x="357" y="52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7" y="52"/>
                  <a:pt x="367" y="52"/>
                  <a:pt x="367" y="52"/>
                </a:cubicBezTo>
                <a:cubicBezTo>
                  <a:pt x="367" y="52"/>
                  <a:pt x="367" y="52"/>
                  <a:pt x="367" y="52"/>
                </a:cubicBezTo>
                <a:cubicBezTo>
                  <a:pt x="370" y="50"/>
                  <a:pt x="370" y="50"/>
                  <a:pt x="370" y="50"/>
                </a:cubicBezTo>
                <a:cubicBezTo>
                  <a:pt x="372" y="50"/>
                  <a:pt x="372" y="50"/>
                  <a:pt x="372" y="50"/>
                </a:cubicBezTo>
                <a:cubicBezTo>
                  <a:pt x="371" y="52"/>
                  <a:pt x="369" y="46"/>
                  <a:pt x="373" y="53"/>
                </a:cubicBezTo>
                <a:cubicBezTo>
                  <a:pt x="374" y="51"/>
                  <a:pt x="374" y="51"/>
                  <a:pt x="374" y="51"/>
                </a:cubicBezTo>
                <a:cubicBezTo>
                  <a:pt x="377" y="53"/>
                  <a:pt x="366" y="52"/>
                  <a:pt x="379" y="50"/>
                </a:cubicBezTo>
                <a:cubicBezTo>
                  <a:pt x="379" y="49"/>
                  <a:pt x="379" y="49"/>
                  <a:pt x="379" y="49"/>
                </a:cubicBezTo>
                <a:cubicBezTo>
                  <a:pt x="381" y="52"/>
                  <a:pt x="381" y="52"/>
                  <a:pt x="381" y="52"/>
                </a:cubicBezTo>
                <a:cubicBezTo>
                  <a:pt x="374" y="53"/>
                  <a:pt x="374" y="53"/>
                  <a:pt x="374" y="53"/>
                </a:cubicBezTo>
                <a:cubicBezTo>
                  <a:pt x="380" y="58"/>
                  <a:pt x="380" y="58"/>
                  <a:pt x="380" y="58"/>
                </a:cubicBezTo>
                <a:cubicBezTo>
                  <a:pt x="379" y="58"/>
                  <a:pt x="375" y="56"/>
                  <a:pt x="377" y="61"/>
                </a:cubicBezTo>
                <a:cubicBezTo>
                  <a:pt x="375" y="63"/>
                  <a:pt x="373" y="61"/>
                  <a:pt x="371" y="63"/>
                </a:cubicBezTo>
                <a:cubicBezTo>
                  <a:pt x="372" y="65"/>
                  <a:pt x="372" y="65"/>
                  <a:pt x="372" y="65"/>
                </a:cubicBezTo>
                <a:cubicBezTo>
                  <a:pt x="371" y="66"/>
                  <a:pt x="371" y="66"/>
                  <a:pt x="371" y="66"/>
                </a:cubicBezTo>
                <a:cubicBezTo>
                  <a:pt x="375" y="70"/>
                  <a:pt x="375" y="70"/>
                  <a:pt x="375" y="70"/>
                </a:cubicBezTo>
                <a:cubicBezTo>
                  <a:pt x="378" y="70"/>
                  <a:pt x="378" y="70"/>
                  <a:pt x="378" y="70"/>
                </a:cubicBezTo>
                <a:cubicBezTo>
                  <a:pt x="372" y="75"/>
                  <a:pt x="372" y="75"/>
                  <a:pt x="372" y="75"/>
                </a:cubicBezTo>
                <a:cubicBezTo>
                  <a:pt x="370" y="73"/>
                  <a:pt x="370" y="73"/>
                  <a:pt x="370" y="73"/>
                </a:cubicBezTo>
                <a:cubicBezTo>
                  <a:pt x="364" y="76"/>
                  <a:pt x="364" y="76"/>
                  <a:pt x="364" y="76"/>
                </a:cubicBezTo>
                <a:cubicBezTo>
                  <a:pt x="363" y="77"/>
                  <a:pt x="363" y="77"/>
                  <a:pt x="363" y="77"/>
                </a:cubicBezTo>
                <a:cubicBezTo>
                  <a:pt x="366" y="78"/>
                  <a:pt x="366" y="78"/>
                  <a:pt x="366" y="78"/>
                </a:cubicBezTo>
                <a:cubicBezTo>
                  <a:pt x="363" y="79"/>
                  <a:pt x="363" y="79"/>
                  <a:pt x="363" y="79"/>
                </a:cubicBezTo>
                <a:cubicBezTo>
                  <a:pt x="363" y="80"/>
                  <a:pt x="358" y="84"/>
                  <a:pt x="359" y="81"/>
                </a:cubicBezTo>
                <a:cubicBezTo>
                  <a:pt x="360" y="79"/>
                  <a:pt x="360" y="79"/>
                  <a:pt x="360" y="79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1" y="83"/>
                  <a:pt x="351" y="83"/>
                  <a:pt x="351" y="83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4" y="85"/>
                  <a:pt x="353" y="85"/>
                  <a:pt x="354" y="86"/>
                </a:cubicBezTo>
                <a:cubicBezTo>
                  <a:pt x="358" y="86"/>
                  <a:pt x="358" y="86"/>
                  <a:pt x="358" y="86"/>
                </a:cubicBezTo>
                <a:cubicBezTo>
                  <a:pt x="360" y="88"/>
                  <a:pt x="355" y="90"/>
                  <a:pt x="355" y="90"/>
                </a:cubicBezTo>
                <a:cubicBezTo>
                  <a:pt x="355" y="90"/>
                  <a:pt x="358" y="88"/>
                  <a:pt x="355" y="91"/>
                </a:cubicBezTo>
                <a:cubicBezTo>
                  <a:pt x="362" y="89"/>
                  <a:pt x="362" y="89"/>
                  <a:pt x="362" y="89"/>
                </a:cubicBezTo>
                <a:cubicBezTo>
                  <a:pt x="366" y="85"/>
                  <a:pt x="366" y="85"/>
                  <a:pt x="366" y="85"/>
                </a:cubicBezTo>
                <a:cubicBezTo>
                  <a:pt x="378" y="84"/>
                  <a:pt x="378" y="84"/>
                  <a:pt x="378" y="84"/>
                </a:cubicBezTo>
                <a:cubicBezTo>
                  <a:pt x="385" y="80"/>
                  <a:pt x="385" y="80"/>
                  <a:pt x="385" y="80"/>
                </a:cubicBezTo>
                <a:cubicBezTo>
                  <a:pt x="386" y="80"/>
                  <a:pt x="386" y="80"/>
                  <a:pt x="386" y="80"/>
                </a:cubicBezTo>
                <a:cubicBezTo>
                  <a:pt x="381" y="83"/>
                  <a:pt x="381" y="83"/>
                  <a:pt x="381" y="83"/>
                </a:cubicBezTo>
                <a:cubicBezTo>
                  <a:pt x="380" y="86"/>
                  <a:pt x="380" y="86"/>
                  <a:pt x="380" y="86"/>
                </a:cubicBezTo>
                <a:cubicBezTo>
                  <a:pt x="381" y="87"/>
                  <a:pt x="381" y="87"/>
                  <a:pt x="381" y="87"/>
                </a:cubicBezTo>
                <a:cubicBezTo>
                  <a:pt x="384" y="87"/>
                  <a:pt x="386" y="84"/>
                  <a:pt x="388" y="87"/>
                </a:cubicBezTo>
                <a:cubicBezTo>
                  <a:pt x="389" y="88"/>
                  <a:pt x="387" y="86"/>
                  <a:pt x="388" y="88"/>
                </a:cubicBezTo>
                <a:cubicBezTo>
                  <a:pt x="398" y="87"/>
                  <a:pt x="398" y="87"/>
                  <a:pt x="398" y="87"/>
                </a:cubicBezTo>
                <a:cubicBezTo>
                  <a:pt x="404" y="89"/>
                  <a:pt x="404" y="89"/>
                  <a:pt x="404" y="89"/>
                </a:cubicBezTo>
                <a:cubicBezTo>
                  <a:pt x="404" y="89"/>
                  <a:pt x="404" y="89"/>
                  <a:pt x="404" y="89"/>
                </a:cubicBezTo>
                <a:cubicBezTo>
                  <a:pt x="401" y="92"/>
                  <a:pt x="401" y="92"/>
                  <a:pt x="401" y="92"/>
                </a:cubicBezTo>
                <a:cubicBezTo>
                  <a:pt x="406" y="96"/>
                  <a:pt x="406" y="96"/>
                  <a:pt x="406" y="96"/>
                </a:cubicBezTo>
                <a:cubicBezTo>
                  <a:pt x="399" y="93"/>
                  <a:pt x="399" y="93"/>
                  <a:pt x="399" y="93"/>
                </a:cubicBezTo>
                <a:cubicBezTo>
                  <a:pt x="398" y="92"/>
                  <a:pt x="403" y="92"/>
                  <a:pt x="397" y="92"/>
                </a:cubicBezTo>
                <a:cubicBezTo>
                  <a:pt x="397" y="93"/>
                  <a:pt x="397" y="93"/>
                  <a:pt x="397" y="93"/>
                </a:cubicBezTo>
                <a:cubicBezTo>
                  <a:pt x="398" y="94"/>
                  <a:pt x="402" y="86"/>
                  <a:pt x="398" y="96"/>
                </a:cubicBezTo>
                <a:cubicBezTo>
                  <a:pt x="397" y="98"/>
                  <a:pt x="397" y="98"/>
                  <a:pt x="397" y="98"/>
                </a:cubicBezTo>
                <a:cubicBezTo>
                  <a:pt x="400" y="99"/>
                  <a:pt x="400" y="99"/>
                  <a:pt x="400" y="99"/>
                </a:cubicBezTo>
                <a:cubicBezTo>
                  <a:pt x="400" y="104"/>
                  <a:pt x="400" y="104"/>
                  <a:pt x="400" y="104"/>
                </a:cubicBezTo>
                <a:cubicBezTo>
                  <a:pt x="392" y="106"/>
                  <a:pt x="392" y="106"/>
                  <a:pt x="392" y="106"/>
                </a:cubicBezTo>
                <a:cubicBezTo>
                  <a:pt x="390" y="105"/>
                  <a:pt x="400" y="103"/>
                  <a:pt x="388" y="110"/>
                </a:cubicBezTo>
                <a:cubicBezTo>
                  <a:pt x="384" y="108"/>
                  <a:pt x="384" y="108"/>
                  <a:pt x="384" y="108"/>
                </a:cubicBezTo>
                <a:cubicBezTo>
                  <a:pt x="379" y="110"/>
                  <a:pt x="379" y="110"/>
                  <a:pt x="379" y="110"/>
                </a:cubicBezTo>
                <a:cubicBezTo>
                  <a:pt x="380" y="113"/>
                  <a:pt x="382" y="110"/>
                  <a:pt x="384" y="111"/>
                </a:cubicBezTo>
                <a:cubicBezTo>
                  <a:pt x="382" y="114"/>
                  <a:pt x="382" y="114"/>
                  <a:pt x="382" y="114"/>
                </a:cubicBezTo>
                <a:cubicBezTo>
                  <a:pt x="385" y="114"/>
                  <a:pt x="385" y="114"/>
                  <a:pt x="385" y="114"/>
                </a:cubicBezTo>
                <a:cubicBezTo>
                  <a:pt x="386" y="111"/>
                  <a:pt x="386" y="111"/>
                  <a:pt x="386" y="111"/>
                </a:cubicBezTo>
                <a:cubicBezTo>
                  <a:pt x="391" y="112"/>
                  <a:pt x="391" y="112"/>
                  <a:pt x="391" y="112"/>
                </a:cubicBezTo>
                <a:cubicBezTo>
                  <a:pt x="391" y="114"/>
                  <a:pt x="391" y="114"/>
                  <a:pt x="391" y="114"/>
                </a:cubicBezTo>
                <a:cubicBezTo>
                  <a:pt x="397" y="117"/>
                  <a:pt x="397" y="117"/>
                  <a:pt x="397" y="117"/>
                </a:cubicBezTo>
                <a:cubicBezTo>
                  <a:pt x="397" y="118"/>
                  <a:pt x="397" y="118"/>
                  <a:pt x="397" y="118"/>
                </a:cubicBezTo>
                <a:cubicBezTo>
                  <a:pt x="400" y="118"/>
                  <a:pt x="400" y="118"/>
                  <a:pt x="400" y="118"/>
                </a:cubicBezTo>
                <a:cubicBezTo>
                  <a:pt x="400" y="122"/>
                  <a:pt x="400" y="122"/>
                  <a:pt x="400" y="122"/>
                </a:cubicBezTo>
                <a:cubicBezTo>
                  <a:pt x="405" y="119"/>
                  <a:pt x="405" y="119"/>
                  <a:pt x="405" y="119"/>
                </a:cubicBezTo>
                <a:cubicBezTo>
                  <a:pt x="408" y="119"/>
                  <a:pt x="408" y="119"/>
                  <a:pt x="408" y="119"/>
                </a:cubicBezTo>
                <a:cubicBezTo>
                  <a:pt x="412" y="121"/>
                  <a:pt x="412" y="116"/>
                  <a:pt x="416" y="117"/>
                </a:cubicBezTo>
                <a:cubicBezTo>
                  <a:pt x="418" y="116"/>
                  <a:pt x="424" y="116"/>
                  <a:pt x="418" y="112"/>
                </a:cubicBezTo>
                <a:cubicBezTo>
                  <a:pt x="425" y="112"/>
                  <a:pt x="425" y="112"/>
                  <a:pt x="425" y="112"/>
                </a:cubicBezTo>
                <a:cubicBezTo>
                  <a:pt x="426" y="108"/>
                  <a:pt x="426" y="108"/>
                  <a:pt x="426" y="108"/>
                </a:cubicBezTo>
                <a:cubicBezTo>
                  <a:pt x="428" y="104"/>
                  <a:pt x="428" y="104"/>
                  <a:pt x="428" y="104"/>
                </a:cubicBezTo>
                <a:cubicBezTo>
                  <a:pt x="428" y="105"/>
                  <a:pt x="428" y="105"/>
                  <a:pt x="428" y="105"/>
                </a:cubicBezTo>
                <a:cubicBezTo>
                  <a:pt x="434" y="107"/>
                  <a:pt x="434" y="107"/>
                  <a:pt x="434" y="107"/>
                </a:cubicBezTo>
                <a:cubicBezTo>
                  <a:pt x="435" y="107"/>
                  <a:pt x="428" y="110"/>
                  <a:pt x="437" y="107"/>
                </a:cubicBezTo>
                <a:cubicBezTo>
                  <a:pt x="434" y="105"/>
                  <a:pt x="434" y="105"/>
                  <a:pt x="434" y="105"/>
                </a:cubicBezTo>
                <a:cubicBezTo>
                  <a:pt x="438" y="102"/>
                  <a:pt x="438" y="102"/>
                  <a:pt x="438" y="102"/>
                </a:cubicBezTo>
                <a:cubicBezTo>
                  <a:pt x="443" y="105"/>
                  <a:pt x="443" y="105"/>
                  <a:pt x="443" y="105"/>
                </a:cubicBezTo>
                <a:cubicBezTo>
                  <a:pt x="449" y="104"/>
                  <a:pt x="449" y="104"/>
                  <a:pt x="449" y="104"/>
                </a:cubicBezTo>
                <a:cubicBezTo>
                  <a:pt x="450" y="104"/>
                  <a:pt x="450" y="104"/>
                  <a:pt x="450" y="104"/>
                </a:cubicBezTo>
                <a:cubicBezTo>
                  <a:pt x="453" y="103"/>
                  <a:pt x="432" y="110"/>
                  <a:pt x="456" y="101"/>
                </a:cubicBezTo>
                <a:cubicBezTo>
                  <a:pt x="471" y="92"/>
                  <a:pt x="471" y="92"/>
                  <a:pt x="471" y="92"/>
                </a:cubicBezTo>
                <a:cubicBezTo>
                  <a:pt x="469" y="91"/>
                  <a:pt x="468" y="91"/>
                  <a:pt x="469" y="88"/>
                </a:cubicBezTo>
                <a:cubicBezTo>
                  <a:pt x="471" y="88"/>
                  <a:pt x="471" y="88"/>
                  <a:pt x="471" y="88"/>
                </a:cubicBezTo>
                <a:cubicBezTo>
                  <a:pt x="478" y="87"/>
                  <a:pt x="478" y="87"/>
                  <a:pt x="478" y="87"/>
                </a:cubicBezTo>
                <a:cubicBezTo>
                  <a:pt x="477" y="88"/>
                  <a:pt x="476" y="86"/>
                  <a:pt x="475" y="89"/>
                </a:cubicBezTo>
                <a:cubicBezTo>
                  <a:pt x="475" y="91"/>
                  <a:pt x="475" y="91"/>
                  <a:pt x="475" y="91"/>
                </a:cubicBezTo>
                <a:cubicBezTo>
                  <a:pt x="475" y="93"/>
                  <a:pt x="475" y="93"/>
                  <a:pt x="475" y="93"/>
                </a:cubicBezTo>
                <a:cubicBezTo>
                  <a:pt x="478" y="94"/>
                  <a:pt x="478" y="94"/>
                  <a:pt x="478" y="94"/>
                </a:cubicBezTo>
                <a:cubicBezTo>
                  <a:pt x="481" y="86"/>
                  <a:pt x="481" y="86"/>
                  <a:pt x="481" y="86"/>
                </a:cubicBezTo>
                <a:cubicBezTo>
                  <a:pt x="482" y="85"/>
                  <a:pt x="482" y="85"/>
                  <a:pt x="482" y="85"/>
                </a:cubicBezTo>
                <a:cubicBezTo>
                  <a:pt x="484" y="89"/>
                  <a:pt x="484" y="89"/>
                  <a:pt x="484" y="89"/>
                </a:cubicBezTo>
                <a:cubicBezTo>
                  <a:pt x="489" y="86"/>
                  <a:pt x="489" y="86"/>
                  <a:pt x="489" y="86"/>
                </a:cubicBezTo>
                <a:cubicBezTo>
                  <a:pt x="492" y="88"/>
                  <a:pt x="492" y="88"/>
                  <a:pt x="492" y="88"/>
                </a:cubicBezTo>
                <a:cubicBezTo>
                  <a:pt x="496" y="85"/>
                  <a:pt x="496" y="85"/>
                  <a:pt x="496" y="85"/>
                </a:cubicBezTo>
                <a:cubicBezTo>
                  <a:pt x="497" y="87"/>
                  <a:pt x="488" y="83"/>
                  <a:pt x="498" y="87"/>
                </a:cubicBezTo>
                <a:cubicBezTo>
                  <a:pt x="502" y="83"/>
                  <a:pt x="502" y="83"/>
                  <a:pt x="502" y="83"/>
                </a:cubicBezTo>
                <a:cubicBezTo>
                  <a:pt x="508" y="82"/>
                  <a:pt x="508" y="82"/>
                  <a:pt x="508" y="82"/>
                </a:cubicBezTo>
                <a:cubicBezTo>
                  <a:pt x="513" y="78"/>
                  <a:pt x="513" y="78"/>
                  <a:pt x="513" y="78"/>
                </a:cubicBezTo>
                <a:cubicBezTo>
                  <a:pt x="513" y="75"/>
                  <a:pt x="513" y="75"/>
                  <a:pt x="513" y="75"/>
                </a:cubicBezTo>
                <a:cubicBezTo>
                  <a:pt x="515" y="74"/>
                  <a:pt x="515" y="74"/>
                  <a:pt x="515" y="74"/>
                </a:cubicBezTo>
                <a:cubicBezTo>
                  <a:pt x="518" y="76"/>
                  <a:pt x="518" y="76"/>
                  <a:pt x="518" y="76"/>
                </a:cubicBezTo>
                <a:cubicBezTo>
                  <a:pt x="521" y="73"/>
                  <a:pt x="521" y="73"/>
                  <a:pt x="521" y="73"/>
                </a:cubicBezTo>
                <a:cubicBezTo>
                  <a:pt x="522" y="75"/>
                  <a:pt x="522" y="75"/>
                  <a:pt x="522" y="75"/>
                </a:cubicBezTo>
                <a:cubicBezTo>
                  <a:pt x="527" y="72"/>
                  <a:pt x="527" y="72"/>
                  <a:pt x="527" y="72"/>
                </a:cubicBezTo>
                <a:cubicBezTo>
                  <a:pt x="532" y="71"/>
                  <a:pt x="532" y="71"/>
                  <a:pt x="532" y="71"/>
                </a:cubicBezTo>
                <a:cubicBezTo>
                  <a:pt x="533" y="71"/>
                  <a:pt x="527" y="75"/>
                  <a:pt x="534" y="69"/>
                </a:cubicBezTo>
                <a:cubicBezTo>
                  <a:pt x="535" y="70"/>
                  <a:pt x="535" y="70"/>
                  <a:pt x="535" y="70"/>
                </a:cubicBezTo>
                <a:cubicBezTo>
                  <a:pt x="538" y="65"/>
                  <a:pt x="538" y="65"/>
                  <a:pt x="538" y="65"/>
                </a:cubicBezTo>
                <a:cubicBezTo>
                  <a:pt x="545" y="65"/>
                  <a:pt x="545" y="65"/>
                  <a:pt x="545" y="65"/>
                </a:cubicBezTo>
                <a:cubicBezTo>
                  <a:pt x="546" y="64"/>
                  <a:pt x="546" y="64"/>
                  <a:pt x="546" y="64"/>
                </a:cubicBezTo>
                <a:cubicBezTo>
                  <a:pt x="541" y="67"/>
                  <a:pt x="548" y="61"/>
                  <a:pt x="540" y="62"/>
                </a:cubicBezTo>
                <a:cubicBezTo>
                  <a:pt x="544" y="61"/>
                  <a:pt x="544" y="61"/>
                  <a:pt x="544" y="61"/>
                </a:cubicBezTo>
                <a:cubicBezTo>
                  <a:pt x="545" y="62"/>
                  <a:pt x="545" y="62"/>
                  <a:pt x="545" y="62"/>
                </a:cubicBezTo>
                <a:cubicBezTo>
                  <a:pt x="548" y="60"/>
                  <a:pt x="548" y="60"/>
                  <a:pt x="548" y="60"/>
                </a:cubicBezTo>
                <a:cubicBezTo>
                  <a:pt x="551" y="62"/>
                  <a:pt x="551" y="62"/>
                  <a:pt x="551" y="62"/>
                </a:cubicBezTo>
                <a:cubicBezTo>
                  <a:pt x="555" y="60"/>
                  <a:pt x="555" y="60"/>
                  <a:pt x="555" y="60"/>
                </a:cubicBezTo>
                <a:cubicBezTo>
                  <a:pt x="561" y="59"/>
                  <a:pt x="561" y="59"/>
                  <a:pt x="561" y="59"/>
                </a:cubicBezTo>
                <a:cubicBezTo>
                  <a:pt x="562" y="60"/>
                  <a:pt x="562" y="60"/>
                  <a:pt x="562" y="60"/>
                </a:cubicBezTo>
                <a:cubicBezTo>
                  <a:pt x="568" y="57"/>
                  <a:pt x="568" y="57"/>
                  <a:pt x="568" y="57"/>
                </a:cubicBezTo>
                <a:cubicBezTo>
                  <a:pt x="568" y="56"/>
                  <a:pt x="562" y="58"/>
                  <a:pt x="570" y="57"/>
                </a:cubicBezTo>
                <a:cubicBezTo>
                  <a:pt x="571" y="53"/>
                  <a:pt x="571" y="53"/>
                  <a:pt x="571" y="53"/>
                </a:cubicBezTo>
                <a:cubicBezTo>
                  <a:pt x="580" y="52"/>
                  <a:pt x="580" y="52"/>
                  <a:pt x="580" y="52"/>
                </a:cubicBezTo>
                <a:cubicBezTo>
                  <a:pt x="582" y="50"/>
                  <a:pt x="582" y="50"/>
                  <a:pt x="582" y="50"/>
                </a:cubicBezTo>
                <a:cubicBezTo>
                  <a:pt x="586" y="50"/>
                  <a:pt x="586" y="50"/>
                  <a:pt x="586" y="50"/>
                </a:cubicBezTo>
                <a:cubicBezTo>
                  <a:pt x="589" y="46"/>
                  <a:pt x="589" y="46"/>
                  <a:pt x="589" y="46"/>
                </a:cubicBezTo>
                <a:cubicBezTo>
                  <a:pt x="595" y="44"/>
                  <a:pt x="595" y="44"/>
                  <a:pt x="595" y="44"/>
                </a:cubicBezTo>
                <a:cubicBezTo>
                  <a:pt x="598" y="40"/>
                  <a:pt x="598" y="40"/>
                  <a:pt x="598" y="40"/>
                </a:cubicBezTo>
                <a:cubicBezTo>
                  <a:pt x="605" y="36"/>
                  <a:pt x="605" y="36"/>
                  <a:pt x="605" y="36"/>
                </a:cubicBezTo>
                <a:cubicBezTo>
                  <a:pt x="607" y="38"/>
                  <a:pt x="607" y="38"/>
                  <a:pt x="607" y="38"/>
                </a:cubicBezTo>
                <a:cubicBezTo>
                  <a:pt x="610" y="38"/>
                  <a:pt x="610" y="38"/>
                  <a:pt x="610" y="38"/>
                </a:cubicBezTo>
                <a:cubicBezTo>
                  <a:pt x="613" y="35"/>
                  <a:pt x="613" y="35"/>
                  <a:pt x="613" y="35"/>
                </a:cubicBezTo>
                <a:cubicBezTo>
                  <a:pt x="621" y="34"/>
                  <a:pt x="621" y="34"/>
                  <a:pt x="621" y="34"/>
                </a:cubicBezTo>
                <a:cubicBezTo>
                  <a:pt x="619" y="32"/>
                  <a:pt x="620" y="33"/>
                  <a:pt x="626" y="31"/>
                </a:cubicBezTo>
                <a:cubicBezTo>
                  <a:pt x="622" y="28"/>
                  <a:pt x="622" y="28"/>
                  <a:pt x="622" y="28"/>
                </a:cubicBezTo>
                <a:cubicBezTo>
                  <a:pt x="618" y="28"/>
                  <a:pt x="618" y="28"/>
                  <a:pt x="618" y="28"/>
                </a:cubicBezTo>
                <a:cubicBezTo>
                  <a:pt x="622" y="27"/>
                  <a:pt x="622" y="27"/>
                  <a:pt x="622" y="27"/>
                </a:cubicBezTo>
                <a:cubicBezTo>
                  <a:pt x="627" y="29"/>
                  <a:pt x="627" y="29"/>
                  <a:pt x="627" y="29"/>
                </a:cubicBezTo>
                <a:cubicBezTo>
                  <a:pt x="628" y="30"/>
                  <a:pt x="620" y="26"/>
                  <a:pt x="628" y="32"/>
                </a:cubicBezTo>
                <a:cubicBezTo>
                  <a:pt x="633" y="30"/>
                  <a:pt x="633" y="30"/>
                  <a:pt x="633" y="30"/>
                </a:cubicBezTo>
                <a:cubicBezTo>
                  <a:pt x="633" y="27"/>
                  <a:pt x="633" y="27"/>
                  <a:pt x="633" y="27"/>
                </a:cubicBezTo>
                <a:cubicBezTo>
                  <a:pt x="638" y="27"/>
                  <a:pt x="638" y="27"/>
                  <a:pt x="638" y="27"/>
                </a:cubicBezTo>
                <a:cubicBezTo>
                  <a:pt x="639" y="23"/>
                  <a:pt x="639" y="23"/>
                  <a:pt x="639" y="23"/>
                </a:cubicBezTo>
                <a:cubicBezTo>
                  <a:pt x="640" y="25"/>
                  <a:pt x="640" y="25"/>
                  <a:pt x="640" y="25"/>
                </a:cubicBezTo>
                <a:cubicBezTo>
                  <a:pt x="640" y="24"/>
                  <a:pt x="645" y="25"/>
                  <a:pt x="646" y="20"/>
                </a:cubicBezTo>
                <a:cubicBezTo>
                  <a:pt x="644" y="19"/>
                  <a:pt x="644" y="19"/>
                  <a:pt x="644" y="19"/>
                </a:cubicBezTo>
                <a:cubicBezTo>
                  <a:pt x="649" y="17"/>
                  <a:pt x="649" y="17"/>
                  <a:pt x="649" y="17"/>
                </a:cubicBezTo>
                <a:cubicBezTo>
                  <a:pt x="654" y="19"/>
                  <a:pt x="654" y="19"/>
                  <a:pt x="654" y="19"/>
                </a:cubicBezTo>
                <a:cubicBezTo>
                  <a:pt x="657" y="15"/>
                  <a:pt x="657" y="15"/>
                  <a:pt x="657" y="15"/>
                </a:cubicBezTo>
                <a:cubicBezTo>
                  <a:pt x="656" y="14"/>
                  <a:pt x="656" y="14"/>
                  <a:pt x="656" y="14"/>
                </a:cubicBezTo>
                <a:cubicBezTo>
                  <a:pt x="649" y="11"/>
                  <a:pt x="649" y="11"/>
                  <a:pt x="649" y="11"/>
                </a:cubicBezTo>
                <a:cubicBezTo>
                  <a:pt x="644" y="11"/>
                  <a:pt x="644" y="11"/>
                  <a:pt x="644" y="11"/>
                </a:cubicBezTo>
                <a:cubicBezTo>
                  <a:pt x="641" y="10"/>
                  <a:pt x="644" y="16"/>
                  <a:pt x="640" y="11"/>
                </a:cubicBezTo>
                <a:cubicBezTo>
                  <a:pt x="644" y="8"/>
                  <a:pt x="644" y="8"/>
                  <a:pt x="644" y="8"/>
                </a:cubicBezTo>
                <a:cubicBezTo>
                  <a:pt x="663" y="5"/>
                  <a:pt x="663" y="5"/>
                  <a:pt x="663" y="5"/>
                </a:cubicBezTo>
                <a:cubicBezTo>
                  <a:pt x="664" y="3"/>
                  <a:pt x="664" y="3"/>
                  <a:pt x="664" y="3"/>
                </a:cubicBezTo>
                <a:cubicBezTo>
                  <a:pt x="663" y="2"/>
                  <a:pt x="663" y="2"/>
                  <a:pt x="663" y="2"/>
                </a:cubicBezTo>
                <a:cubicBezTo>
                  <a:pt x="667" y="4"/>
                  <a:pt x="667" y="4"/>
                  <a:pt x="667" y="4"/>
                </a:cubicBezTo>
                <a:cubicBezTo>
                  <a:pt x="667" y="5"/>
                  <a:pt x="667" y="5"/>
                  <a:pt x="667" y="5"/>
                </a:cubicBezTo>
                <a:cubicBezTo>
                  <a:pt x="668" y="6"/>
                  <a:pt x="668" y="6"/>
                  <a:pt x="668" y="6"/>
                </a:cubicBezTo>
                <a:cubicBezTo>
                  <a:pt x="671" y="5"/>
                  <a:pt x="674" y="6"/>
                  <a:pt x="676" y="5"/>
                </a:cubicBezTo>
                <a:cubicBezTo>
                  <a:pt x="677" y="8"/>
                  <a:pt x="677" y="8"/>
                  <a:pt x="677" y="8"/>
                </a:cubicBezTo>
                <a:cubicBezTo>
                  <a:pt x="676" y="10"/>
                  <a:pt x="676" y="10"/>
                  <a:pt x="676" y="10"/>
                </a:cubicBezTo>
                <a:cubicBezTo>
                  <a:pt x="678" y="13"/>
                  <a:pt x="678" y="13"/>
                  <a:pt x="678" y="13"/>
                </a:cubicBezTo>
                <a:cubicBezTo>
                  <a:pt x="679" y="12"/>
                  <a:pt x="679" y="12"/>
                  <a:pt x="679" y="12"/>
                </a:cubicBezTo>
                <a:cubicBezTo>
                  <a:pt x="678" y="14"/>
                  <a:pt x="678" y="14"/>
                  <a:pt x="678" y="14"/>
                </a:cubicBezTo>
                <a:cubicBezTo>
                  <a:pt x="671" y="15"/>
                  <a:pt x="671" y="15"/>
                  <a:pt x="671" y="15"/>
                </a:cubicBezTo>
                <a:cubicBezTo>
                  <a:pt x="668" y="19"/>
                  <a:pt x="668" y="19"/>
                  <a:pt x="668" y="19"/>
                </a:cubicBezTo>
                <a:cubicBezTo>
                  <a:pt x="674" y="20"/>
                  <a:pt x="674" y="20"/>
                  <a:pt x="674" y="20"/>
                </a:cubicBezTo>
                <a:cubicBezTo>
                  <a:pt x="677" y="17"/>
                  <a:pt x="677" y="17"/>
                  <a:pt x="677" y="17"/>
                </a:cubicBezTo>
                <a:cubicBezTo>
                  <a:pt x="702" y="19"/>
                  <a:pt x="702" y="19"/>
                  <a:pt x="702" y="19"/>
                </a:cubicBezTo>
                <a:cubicBezTo>
                  <a:pt x="704" y="16"/>
                  <a:pt x="706" y="17"/>
                  <a:pt x="708" y="18"/>
                </a:cubicBezTo>
                <a:cubicBezTo>
                  <a:pt x="708" y="20"/>
                  <a:pt x="708" y="20"/>
                  <a:pt x="708" y="20"/>
                </a:cubicBezTo>
                <a:cubicBezTo>
                  <a:pt x="706" y="19"/>
                  <a:pt x="706" y="19"/>
                  <a:pt x="706" y="19"/>
                </a:cubicBezTo>
                <a:cubicBezTo>
                  <a:pt x="705" y="20"/>
                  <a:pt x="705" y="20"/>
                  <a:pt x="705" y="20"/>
                </a:cubicBezTo>
                <a:cubicBezTo>
                  <a:pt x="702" y="20"/>
                  <a:pt x="706" y="14"/>
                  <a:pt x="705" y="23"/>
                </a:cubicBezTo>
                <a:cubicBezTo>
                  <a:pt x="702" y="23"/>
                  <a:pt x="702" y="23"/>
                  <a:pt x="702" y="23"/>
                </a:cubicBezTo>
                <a:cubicBezTo>
                  <a:pt x="702" y="27"/>
                  <a:pt x="695" y="28"/>
                  <a:pt x="690" y="27"/>
                </a:cubicBezTo>
                <a:cubicBezTo>
                  <a:pt x="688" y="27"/>
                  <a:pt x="703" y="28"/>
                  <a:pt x="685" y="28"/>
                </a:cubicBezTo>
                <a:cubicBezTo>
                  <a:pt x="684" y="28"/>
                  <a:pt x="689" y="25"/>
                  <a:pt x="683" y="29"/>
                </a:cubicBezTo>
                <a:cubicBezTo>
                  <a:pt x="683" y="30"/>
                  <a:pt x="683" y="30"/>
                  <a:pt x="683" y="30"/>
                </a:cubicBezTo>
                <a:cubicBezTo>
                  <a:pt x="685" y="28"/>
                  <a:pt x="683" y="27"/>
                  <a:pt x="687" y="32"/>
                </a:cubicBezTo>
                <a:cubicBezTo>
                  <a:pt x="687" y="32"/>
                  <a:pt x="687" y="32"/>
                  <a:pt x="687" y="32"/>
                </a:cubicBezTo>
                <a:cubicBezTo>
                  <a:pt x="688" y="33"/>
                  <a:pt x="688" y="33"/>
                  <a:pt x="688" y="33"/>
                </a:cubicBezTo>
                <a:cubicBezTo>
                  <a:pt x="690" y="32"/>
                  <a:pt x="690" y="32"/>
                  <a:pt x="690" y="32"/>
                </a:cubicBezTo>
                <a:cubicBezTo>
                  <a:pt x="692" y="29"/>
                  <a:pt x="694" y="37"/>
                  <a:pt x="694" y="29"/>
                </a:cubicBezTo>
                <a:cubicBezTo>
                  <a:pt x="702" y="29"/>
                  <a:pt x="702" y="29"/>
                  <a:pt x="702" y="29"/>
                </a:cubicBezTo>
                <a:cubicBezTo>
                  <a:pt x="707" y="27"/>
                  <a:pt x="707" y="27"/>
                  <a:pt x="707" y="27"/>
                </a:cubicBezTo>
                <a:cubicBezTo>
                  <a:pt x="705" y="32"/>
                  <a:pt x="705" y="32"/>
                  <a:pt x="705" y="32"/>
                </a:cubicBezTo>
                <a:cubicBezTo>
                  <a:pt x="699" y="32"/>
                  <a:pt x="699" y="32"/>
                  <a:pt x="699" y="32"/>
                </a:cubicBezTo>
                <a:cubicBezTo>
                  <a:pt x="698" y="33"/>
                  <a:pt x="698" y="33"/>
                  <a:pt x="698" y="33"/>
                </a:cubicBezTo>
                <a:cubicBezTo>
                  <a:pt x="697" y="32"/>
                  <a:pt x="697" y="32"/>
                  <a:pt x="697" y="32"/>
                </a:cubicBezTo>
                <a:cubicBezTo>
                  <a:pt x="694" y="37"/>
                  <a:pt x="694" y="37"/>
                  <a:pt x="694" y="37"/>
                </a:cubicBezTo>
                <a:cubicBezTo>
                  <a:pt x="682" y="43"/>
                  <a:pt x="682" y="43"/>
                  <a:pt x="682" y="43"/>
                </a:cubicBezTo>
                <a:cubicBezTo>
                  <a:pt x="682" y="44"/>
                  <a:pt x="682" y="44"/>
                  <a:pt x="682" y="44"/>
                </a:cubicBezTo>
                <a:cubicBezTo>
                  <a:pt x="685" y="41"/>
                  <a:pt x="688" y="47"/>
                  <a:pt x="690" y="42"/>
                </a:cubicBezTo>
                <a:cubicBezTo>
                  <a:pt x="696" y="40"/>
                  <a:pt x="693" y="41"/>
                  <a:pt x="699" y="43"/>
                </a:cubicBezTo>
                <a:cubicBezTo>
                  <a:pt x="700" y="40"/>
                  <a:pt x="700" y="40"/>
                  <a:pt x="700" y="40"/>
                </a:cubicBezTo>
                <a:cubicBezTo>
                  <a:pt x="702" y="41"/>
                  <a:pt x="705" y="42"/>
                  <a:pt x="706" y="38"/>
                </a:cubicBezTo>
                <a:cubicBezTo>
                  <a:pt x="708" y="38"/>
                  <a:pt x="710" y="38"/>
                  <a:pt x="711" y="37"/>
                </a:cubicBezTo>
                <a:cubicBezTo>
                  <a:pt x="712" y="41"/>
                  <a:pt x="712" y="41"/>
                  <a:pt x="712" y="41"/>
                </a:cubicBezTo>
                <a:cubicBezTo>
                  <a:pt x="718" y="39"/>
                  <a:pt x="718" y="39"/>
                  <a:pt x="718" y="39"/>
                </a:cubicBezTo>
                <a:cubicBezTo>
                  <a:pt x="722" y="41"/>
                  <a:pt x="722" y="41"/>
                  <a:pt x="722" y="41"/>
                </a:cubicBezTo>
                <a:cubicBezTo>
                  <a:pt x="724" y="41"/>
                  <a:pt x="724" y="41"/>
                  <a:pt x="724" y="41"/>
                </a:cubicBezTo>
                <a:cubicBezTo>
                  <a:pt x="727" y="36"/>
                  <a:pt x="727" y="36"/>
                  <a:pt x="727" y="36"/>
                </a:cubicBezTo>
                <a:cubicBezTo>
                  <a:pt x="728" y="38"/>
                  <a:pt x="729" y="35"/>
                  <a:pt x="730" y="37"/>
                </a:cubicBezTo>
                <a:cubicBezTo>
                  <a:pt x="729" y="34"/>
                  <a:pt x="729" y="34"/>
                  <a:pt x="729" y="34"/>
                </a:cubicBezTo>
                <a:cubicBezTo>
                  <a:pt x="730" y="35"/>
                  <a:pt x="730" y="35"/>
                  <a:pt x="730" y="35"/>
                </a:cubicBezTo>
                <a:cubicBezTo>
                  <a:pt x="734" y="33"/>
                  <a:pt x="728" y="40"/>
                  <a:pt x="733" y="33"/>
                </a:cubicBezTo>
                <a:cubicBezTo>
                  <a:pt x="728" y="30"/>
                  <a:pt x="728" y="30"/>
                  <a:pt x="728" y="30"/>
                </a:cubicBezTo>
                <a:cubicBezTo>
                  <a:pt x="724" y="31"/>
                  <a:pt x="724" y="31"/>
                  <a:pt x="724" y="31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4" y="27"/>
                  <a:pt x="724" y="27"/>
                  <a:pt x="724" y="27"/>
                </a:cubicBezTo>
                <a:cubicBezTo>
                  <a:pt x="722" y="26"/>
                  <a:pt x="722" y="26"/>
                  <a:pt x="722" y="26"/>
                </a:cubicBezTo>
                <a:cubicBezTo>
                  <a:pt x="721" y="25"/>
                  <a:pt x="718" y="29"/>
                  <a:pt x="718" y="24"/>
                </a:cubicBezTo>
                <a:cubicBezTo>
                  <a:pt x="718" y="24"/>
                  <a:pt x="716" y="26"/>
                  <a:pt x="719" y="23"/>
                </a:cubicBezTo>
                <a:cubicBezTo>
                  <a:pt x="724" y="26"/>
                  <a:pt x="724" y="26"/>
                  <a:pt x="724" y="26"/>
                </a:cubicBezTo>
                <a:cubicBezTo>
                  <a:pt x="726" y="26"/>
                  <a:pt x="726" y="26"/>
                  <a:pt x="726" y="26"/>
                </a:cubicBezTo>
                <a:cubicBezTo>
                  <a:pt x="726" y="24"/>
                  <a:pt x="726" y="24"/>
                  <a:pt x="726" y="24"/>
                </a:cubicBezTo>
                <a:cubicBezTo>
                  <a:pt x="724" y="22"/>
                  <a:pt x="724" y="22"/>
                  <a:pt x="724" y="22"/>
                </a:cubicBezTo>
                <a:cubicBezTo>
                  <a:pt x="718" y="22"/>
                  <a:pt x="718" y="22"/>
                  <a:pt x="718" y="22"/>
                </a:cubicBezTo>
                <a:cubicBezTo>
                  <a:pt x="715" y="25"/>
                  <a:pt x="715" y="25"/>
                  <a:pt x="715" y="25"/>
                </a:cubicBezTo>
                <a:cubicBezTo>
                  <a:pt x="712" y="25"/>
                  <a:pt x="712" y="25"/>
                  <a:pt x="712" y="25"/>
                </a:cubicBezTo>
                <a:cubicBezTo>
                  <a:pt x="709" y="26"/>
                  <a:pt x="709" y="26"/>
                  <a:pt x="709" y="26"/>
                </a:cubicBezTo>
                <a:cubicBezTo>
                  <a:pt x="706" y="24"/>
                  <a:pt x="706" y="24"/>
                  <a:pt x="706" y="24"/>
                </a:cubicBezTo>
                <a:cubicBezTo>
                  <a:pt x="709" y="23"/>
                  <a:pt x="709" y="23"/>
                  <a:pt x="709" y="23"/>
                </a:cubicBezTo>
                <a:cubicBezTo>
                  <a:pt x="708" y="22"/>
                  <a:pt x="710" y="28"/>
                  <a:pt x="715" y="21"/>
                </a:cubicBezTo>
                <a:cubicBezTo>
                  <a:pt x="715" y="20"/>
                  <a:pt x="715" y="20"/>
                  <a:pt x="715" y="20"/>
                </a:cubicBezTo>
                <a:cubicBezTo>
                  <a:pt x="711" y="20"/>
                  <a:pt x="711" y="20"/>
                  <a:pt x="711" y="20"/>
                </a:cubicBezTo>
                <a:cubicBezTo>
                  <a:pt x="710" y="19"/>
                  <a:pt x="710" y="19"/>
                  <a:pt x="710" y="19"/>
                </a:cubicBezTo>
                <a:cubicBezTo>
                  <a:pt x="711" y="18"/>
                  <a:pt x="711" y="18"/>
                  <a:pt x="711" y="18"/>
                </a:cubicBezTo>
                <a:cubicBezTo>
                  <a:pt x="720" y="19"/>
                  <a:pt x="720" y="19"/>
                  <a:pt x="720" y="19"/>
                </a:cubicBezTo>
                <a:cubicBezTo>
                  <a:pt x="723" y="21"/>
                  <a:pt x="721" y="16"/>
                  <a:pt x="725" y="16"/>
                </a:cubicBezTo>
                <a:cubicBezTo>
                  <a:pt x="725" y="20"/>
                  <a:pt x="725" y="20"/>
                  <a:pt x="725" y="20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9" y="18"/>
                  <a:pt x="739" y="18"/>
                  <a:pt x="739" y="18"/>
                </a:cubicBezTo>
                <a:cubicBezTo>
                  <a:pt x="740" y="20"/>
                  <a:pt x="740" y="20"/>
                  <a:pt x="740" y="20"/>
                </a:cubicBezTo>
                <a:cubicBezTo>
                  <a:pt x="744" y="18"/>
                  <a:pt x="744" y="18"/>
                  <a:pt x="744" y="18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4" y="20"/>
                  <a:pt x="744" y="20"/>
                  <a:pt x="744" y="20"/>
                </a:cubicBezTo>
                <a:cubicBezTo>
                  <a:pt x="743" y="23"/>
                  <a:pt x="743" y="23"/>
                  <a:pt x="743" y="23"/>
                </a:cubicBezTo>
                <a:cubicBezTo>
                  <a:pt x="744" y="24"/>
                  <a:pt x="744" y="24"/>
                  <a:pt x="744" y="24"/>
                </a:cubicBezTo>
                <a:cubicBezTo>
                  <a:pt x="738" y="26"/>
                  <a:pt x="738" y="26"/>
                  <a:pt x="738" y="26"/>
                </a:cubicBezTo>
                <a:cubicBezTo>
                  <a:pt x="740" y="27"/>
                  <a:pt x="740" y="27"/>
                  <a:pt x="740" y="27"/>
                </a:cubicBezTo>
                <a:cubicBezTo>
                  <a:pt x="738" y="28"/>
                  <a:pt x="738" y="28"/>
                  <a:pt x="738" y="28"/>
                </a:cubicBezTo>
                <a:cubicBezTo>
                  <a:pt x="737" y="29"/>
                  <a:pt x="749" y="24"/>
                  <a:pt x="733" y="28"/>
                </a:cubicBezTo>
                <a:cubicBezTo>
                  <a:pt x="734" y="33"/>
                  <a:pt x="734" y="33"/>
                  <a:pt x="734" y="33"/>
                </a:cubicBezTo>
                <a:cubicBezTo>
                  <a:pt x="736" y="34"/>
                  <a:pt x="736" y="34"/>
                  <a:pt x="736" y="34"/>
                </a:cubicBezTo>
                <a:cubicBezTo>
                  <a:pt x="736" y="33"/>
                  <a:pt x="737" y="35"/>
                  <a:pt x="737" y="33"/>
                </a:cubicBezTo>
                <a:cubicBezTo>
                  <a:pt x="737" y="35"/>
                  <a:pt x="737" y="35"/>
                  <a:pt x="737" y="35"/>
                </a:cubicBezTo>
                <a:cubicBezTo>
                  <a:pt x="737" y="35"/>
                  <a:pt x="737" y="35"/>
                  <a:pt x="737" y="35"/>
                </a:cubicBezTo>
                <a:cubicBezTo>
                  <a:pt x="732" y="33"/>
                  <a:pt x="735" y="38"/>
                  <a:pt x="732" y="38"/>
                </a:cubicBezTo>
                <a:cubicBezTo>
                  <a:pt x="731" y="38"/>
                  <a:pt x="731" y="38"/>
                  <a:pt x="731" y="38"/>
                </a:cubicBezTo>
                <a:cubicBezTo>
                  <a:pt x="729" y="39"/>
                  <a:pt x="729" y="39"/>
                  <a:pt x="729" y="39"/>
                </a:cubicBezTo>
                <a:cubicBezTo>
                  <a:pt x="730" y="40"/>
                  <a:pt x="730" y="40"/>
                  <a:pt x="730" y="40"/>
                </a:cubicBezTo>
                <a:cubicBezTo>
                  <a:pt x="726" y="43"/>
                  <a:pt x="726" y="43"/>
                  <a:pt x="726" y="43"/>
                </a:cubicBezTo>
                <a:cubicBezTo>
                  <a:pt x="726" y="44"/>
                  <a:pt x="726" y="44"/>
                  <a:pt x="726" y="44"/>
                </a:cubicBezTo>
                <a:cubicBezTo>
                  <a:pt x="722" y="43"/>
                  <a:pt x="722" y="43"/>
                  <a:pt x="722" y="43"/>
                </a:cubicBezTo>
                <a:cubicBezTo>
                  <a:pt x="720" y="47"/>
                  <a:pt x="720" y="47"/>
                  <a:pt x="720" y="47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23" y="48"/>
                  <a:pt x="723" y="48"/>
                  <a:pt x="723" y="48"/>
                </a:cubicBezTo>
                <a:cubicBezTo>
                  <a:pt x="723" y="51"/>
                  <a:pt x="723" y="51"/>
                  <a:pt x="723" y="51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7" y="52"/>
                  <a:pt x="734" y="49"/>
                  <a:pt x="714" y="53"/>
                </a:cubicBezTo>
                <a:cubicBezTo>
                  <a:pt x="718" y="54"/>
                  <a:pt x="718" y="54"/>
                  <a:pt x="718" y="54"/>
                </a:cubicBezTo>
                <a:cubicBezTo>
                  <a:pt x="714" y="55"/>
                  <a:pt x="714" y="55"/>
                  <a:pt x="714" y="55"/>
                </a:cubicBezTo>
                <a:cubicBezTo>
                  <a:pt x="713" y="58"/>
                  <a:pt x="721" y="52"/>
                  <a:pt x="711" y="58"/>
                </a:cubicBezTo>
                <a:cubicBezTo>
                  <a:pt x="711" y="59"/>
                  <a:pt x="717" y="58"/>
                  <a:pt x="709" y="57"/>
                </a:cubicBezTo>
                <a:cubicBezTo>
                  <a:pt x="709" y="58"/>
                  <a:pt x="713" y="55"/>
                  <a:pt x="708" y="59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1" y="63"/>
                  <a:pt x="711" y="63"/>
                  <a:pt x="711" y="63"/>
                </a:cubicBezTo>
                <a:cubicBezTo>
                  <a:pt x="711" y="65"/>
                  <a:pt x="711" y="65"/>
                  <a:pt x="711" y="65"/>
                </a:cubicBezTo>
                <a:cubicBezTo>
                  <a:pt x="723" y="64"/>
                  <a:pt x="723" y="64"/>
                  <a:pt x="723" y="64"/>
                </a:cubicBezTo>
                <a:cubicBezTo>
                  <a:pt x="728" y="66"/>
                  <a:pt x="728" y="66"/>
                  <a:pt x="728" y="66"/>
                </a:cubicBezTo>
                <a:cubicBezTo>
                  <a:pt x="724" y="67"/>
                  <a:pt x="724" y="67"/>
                  <a:pt x="724" y="67"/>
                </a:cubicBezTo>
                <a:cubicBezTo>
                  <a:pt x="724" y="68"/>
                  <a:pt x="725" y="69"/>
                  <a:pt x="726" y="68"/>
                </a:cubicBezTo>
                <a:cubicBezTo>
                  <a:pt x="718" y="68"/>
                  <a:pt x="718" y="68"/>
                  <a:pt x="718" y="68"/>
                </a:cubicBezTo>
                <a:cubicBezTo>
                  <a:pt x="720" y="70"/>
                  <a:pt x="720" y="70"/>
                  <a:pt x="720" y="70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08" y="68"/>
                  <a:pt x="708" y="68"/>
                  <a:pt x="708" y="68"/>
                </a:cubicBezTo>
                <a:cubicBezTo>
                  <a:pt x="708" y="71"/>
                  <a:pt x="708" y="71"/>
                  <a:pt x="708" y="71"/>
                </a:cubicBezTo>
                <a:cubicBezTo>
                  <a:pt x="705" y="71"/>
                  <a:pt x="705" y="71"/>
                  <a:pt x="705" y="71"/>
                </a:cubicBezTo>
                <a:cubicBezTo>
                  <a:pt x="705" y="71"/>
                  <a:pt x="703" y="70"/>
                  <a:pt x="705" y="69"/>
                </a:cubicBezTo>
                <a:cubicBezTo>
                  <a:pt x="697" y="72"/>
                  <a:pt x="697" y="72"/>
                  <a:pt x="697" y="72"/>
                </a:cubicBezTo>
                <a:cubicBezTo>
                  <a:pt x="697" y="73"/>
                  <a:pt x="697" y="73"/>
                  <a:pt x="697" y="73"/>
                </a:cubicBezTo>
                <a:cubicBezTo>
                  <a:pt x="706" y="72"/>
                  <a:pt x="691" y="78"/>
                  <a:pt x="705" y="75"/>
                </a:cubicBezTo>
                <a:cubicBezTo>
                  <a:pt x="697" y="76"/>
                  <a:pt x="697" y="76"/>
                  <a:pt x="697" y="76"/>
                </a:cubicBezTo>
                <a:cubicBezTo>
                  <a:pt x="699" y="79"/>
                  <a:pt x="699" y="79"/>
                  <a:pt x="699" y="79"/>
                </a:cubicBezTo>
                <a:cubicBezTo>
                  <a:pt x="699" y="77"/>
                  <a:pt x="698" y="78"/>
                  <a:pt x="701" y="79"/>
                </a:cubicBezTo>
                <a:cubicBezTo>
                  <a:pt x="698" y="79"/>
                  <a:pt x="698" y="79"/>
                  <a:pt x="698" y="79"/>
                </a:cubicBezTo>
                <a:cubicBezTo>
                  <a:pt x="696" y="79"/>
                  <a:pt x="696" y="79"/>
                  <a:pt x="696" y="79"/>
                </a:cubicBezTo>
                <a:cubicBezTo>
                  <a:pt x="694" y="76"/>
                  <a:pt x="706" y="81"/>
                  <a:pt x="692" y="76"/>
                </a:cubicBezTo>
                <a:cubicBezTo>
                  <a:pt x="692" y="81"/>
                  <a:pt x="692" y="81"/>
                  <a:pt x="692" y="81"/>
                </a:cubicBezTo>
                <a:cubicBezTo>
                  <a:pt x="690" y="80"/>
                  <a:pt x="690" y="80"/>
                  <a:pt x="690" y="80"/>
                </a:cubicBezTo>
                <a:cubicBezTo>
                  <a:pt x="688" y="76"/>
                  <a:pt x="688" y="76"/>
                  <a:pt x="688" y="76"/>
                </a:cubicBezTo>
                <a:cubicBezTo>
                  <a:pt x="685" y="79"/>
                  <a:pt x="707" y="79"/>
                  <a:pt x="678" y="79"/>
                </a:cubicBezTo>
                <a:cubicBezTo>
                  <a:pt x="676" y="80"/>
                  <a:pt x="679" y="82"/>
                  <a:pt x="679" y="83"/>
                </a:cubicBezTo>
                <a:cubicBezTo>
                  <a:pt x="680" y="82"/>
                  <a:pt x="681" y="84"/>
                  <a:pt x="676" y="84"/>
                </a:cubicBezTo>
                <a:cubicBezTo>
                  <a:pt x="676" y="85"/>
                  <a:pt x="676" y="85"/>
                  <a:pt x="676" y="85"/>
                </a:cubicBezTo>
                <a:cubicBezTo>
                  <a:pt x="678" y="88"/>
                  <a:pt x="681" y="87"/>
                  <a:pt x="687" y="81"/>
                </a:cubicBezTo>
                <a:cubicBezTo>
                  <a:pt x="688" y="81"/>
                  <a:pt x="688" y="81"/>
                  <a:pt x="688" y="81"/>
                </a:cubicBezTo>
                <a:cubicBezTo>
                  <a:pt x="687" y="83"/>
                  <a:pt x="687" y="83"/>
                  <a:pt x="687" y="83"/>
                </a:cubicBezTo>
                <a:cubicBezTo>
                  <a:pt x="690" y="85"/>
                  <a:pt x="690" y="85"/>
                  <a:pt x="690" y="85"/>
                </a:cubicBezTo>
                <a:cubicBezTo>
                  <a:pt x="693" y="84"/>
                  <a:pt x="693" y="84"/>
                  <a:pt x="693" y="84"/>
                </a:cubicBezTo>
                <a:cubicBezTo>
                  <a:pt x="695" y="82"/>
                  <a:pt x="695" y="82"/>
                  <a:pt x="695" y="82"/>
                </a:cubicBezTo>
                <a:cubicBezTo>
                  <a:pt x="697" y="84"/>
                  <a:pt x="697" y="84"/>
                  <a:pt x="697" y="84"/>
                </a:cubicBezTo>
                <a:cubicBezTo>
                  <a:pt x="702" y="83"/>
                  <a:pt x="702" y="83"/>
                  <a:pt x="702" y="83"/>
                </a:cubicBezTo>
                <a:cubicBezTo>
                  <a:pt x="701" y="82"/>
                  <a:pt x="701" y="87"/>
                  <a:pt x="702" y="81"/>
                </a:cubicBezTo>
                <a:cubicBezTo>
                  <a:pt x="708" y="81"/>
                  <a:pt x="708" y="81"/>
                  <a:pt x="708" y="81"/>
                </a:cubicBezTo>
                <a:cubicBezTo>
                  <a:pt x="719" y="76"/>
                  <a:pt x="719" y="76"/>
                  <a:pt x="719" y="76"/>
                </a:cubicBezTo>
                <a:cubicBezTo>
                  <a:pt x="718" y="75"/>
                  <a:pt x="716" y="83"/>
                  <a:pt x="719" y="73"/>
                </a:cubicBezTo>
                <a:cubicBezTo>
                  <a:pt x="725" y="75"/>
                  <a:pt x="725" y="75"/>
                  <a:pt x="725" y="75"/>
                </a:cubicBezTo>
                <a:cubicBezTo>
                  <a:pt x="729" y="72"/>
                  <a:pt x="729" y="72"/>
                  <a:pt x="729" y="72"/>
                </a:cubicBezTo>
                <a:cubicBezTo>
                  <a:pt x="729" y="73"/>
                  <a:pt x="729" y="73"/>
                  <a:pt x="729" y="73"/>
                </a:cubicBezTo>
                <a:cubicBezTo>
                  <a:pt x="730" y="72"/>
                  <a:pt x="730" y="72"/>
                  <a:pt x="730" y="72"/>
                </a:cubicBezTo>
                <a:cubicBezTo>
                  <a:pt x="729" y="68"/>
                  <a:pt x="729" y="68"/>
                  <a:pt x="729" y="68"/>
                </a:cubicBezTo>
                <a:cubicBezTo>
                  <a:pt x="732" y="68"/>
                  <a:pt x="732" y="68"/>
                  <a:pt x="732" y="68"/>
                </a:cubicBezTo>
                <a:cubicBezTo>
                  <a:pt x="733" y="68"/>
                  <a:pt x="733" y="68"/>
                  <a:pt x="733" y="68"/>
                </a:cubicBezTo>
                <a:cubicBezTo>
                  <a:pt x="732" y="70"/>
                  <a:pt x="732" y="70"/>
                  <a:pt x="732" y="70"/>
                </a:cubicBezTo>
                <a:cubicBezTo>
                  <a:pt x="737" y="70"/>
                  <a:pt x="725" y="72"/>
                  <a:pt x="738" y="72"/>
                </a:cubicBezTo>
                <a:cubicBezTo>
                  <a:pt x="739" y="73"/>
                  <a:pt x="739" y="73"/>
                  <a:pt x="739" y="73"/>
                </a:cubicBezTo>
                <a:cubicBezTo>
                  <a:pt x="743" y="72"/>
                  <a:pt x="743" y="72"/>
                  <a:pt x="743" y="72"/>
                </a:cubicBezTo>
                <a:cubicBezTo>
                  <a:pt x="748" y="68"/>
                  <a:pt x="748" y="68"/>
                  <a:pt x="748" y="68"/>
                </a:cubicBezTo>
                <a:cubicBezTo>
                  <a:pt x="750" y="68"/>
                  <a:pt x="750" y="68"/>
                  <a:pt x="750" y="68"/>
                </a:cubicBezTo>
                <a:cubicBezTo>
                  <a:pt x="752" y="66"/>
                  <a:pt x="752" y="66"/>
                  <a:pt x="752" y="66"/>
                </a:cubicBezTo>
                <a:cubicBezTo>
                  <a:pt x="757" y="68"/>
                  <a:pt x="757" y="68"/>
                  <a:pt x="757" y="68"/>
                </a:cubicBezTo>
                <a:cubicBezTo>
                  <a:pt x="760" y="68"/>
                  <a:pt x="760" y="68"/>
                  <a:pt x="760" y="68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4" y="63"/>
                  <a:pt x="764" y="63"/>
                  <a:pt x="764" y="63"/>
                </a:cubicBezTo>
                <a:cubicBezTo>
                  <a:pt x="767" y="62"/>
                  <a:pt x="767" y="62"/>
                  <a:pt x="767" y="62"/>
                </a:cubicBezTo>
                <a:cubicBezTo>
                  <a:pt x="767" y="61"/>
                  <a:pt x="770" y="67"/>
                  <a:pt x="766" y="60"/>
                </a:cubicBezTo>
                <a:cubicBezTo>
                  <a:pt x="769" y="59"/>
                  <a:pt x="769" y="59"/>
                  <a:pt x="769" y="59"/>
                </a:cubicBezTo>
                <a:cubicBezTo>
                  <a:pt x="774" y="55"/>
                  <a:pt x="774" y="55"/>
                  <a:pt x="774" y="55"/>
                </a:cubicBezTo>
                <a:cubicBezTo>
                  <a:pt x="779" y="54"/>
                  <a:pt x="779" y="54"/>
                  <a:pt x="779" y="54"/>
                </a:cubicBezTo>
                <a:cubicBezTo>
                  <a:pt x="781" y="50"/>
                  <a:pt x="781" y="50"/>
                  <a:pt x="781" y="50"/>
                </a:cubicBezTo>
                <a:cubicBezTo>
                  <a:pt x="783" y="48"/>
                  <a:pt x="782" y="51"/>
                  <a:pt x="784" y="49"/>
                </a:cubicBezTo>
                <a:cubicBezTo>
                  <a:pt x="784" y="53"/>
                  <a:pt x="784" y="53"/>
                  <a:pt x="784" y="53"/>
                </a:cubicBezTo>
                <a:cubicBezTo>
                  <a:pt x="783" y="53"/>
                  <a:pt x="786" y="49"/>
                  <a:pt x="781" y="54"/>
                </a:cubicBezTo>
                <a:cubicBezTo>
                  <a:pt x="785" y="56"/>
                  <a:pt x="785" y="56"/>
                  <a:pt x="785" y="56"/>
                </a:cubicBezTo>
                <a:cubicBezTo>
                  <a:pt x="790" y="54"/>
                  <a:pt x="790" y="54"/>
                  <a:pt x="790" y="54"/>
                </a:cubicBezTo>
                <a:cubicBezTo>
                  <a:pt x="789" y="55"/>
                  <a:pt x="789" y="55"/>
                  <a:pt x="789" y="55"/>
                </a:cubicBezTo>
                <a:cubicBezTo>
                  <a:pt x="793" y="60"/>
                  <a:pt x="793" y="60"/>
                  <a:pt x="793" y="60"/>
                </a:cubicBezTo>
                <a:cubicBezTo>
                  <a:pt x="794" y="62"/>
                  <a:pt x="798" y="56"/>
                  <a:pt x="797" y="62"/>
                </a:cubicBezTo>
                <a:cubicBezTo>
                  <a:pt x="798" y="61"/>
                  <a:pt x="798" y="61"/>
                  <a:pt x="798" y="61"/>
                </a:cubicBezTo>
                <a:cubicBezTo>
                  <a:pt x="800" y="63"/>
                  <a:pt x="800" y="63"/>
                  <a:pt x="800" y="63"/>
                </a:cubicBezTo>
                <a:cubicBezTo>
                  <a:pt x="803" y="60"/>
                  <a:pt x="803" y="60"/>
                  <a:pt x="803" y="60"/>
                </a:cubicBezTo>
                <a:cubicBezTo>
                  <a:pt x="803" y="56"/>
                  <a:pt x="803" y="56"/>
                  <a:pt x="803" y="56"/>
                </a:cubicBezTo>
                <a:cubicBezTo>
                  <a:pt x="799" y="56"/>
                  <a:pt x="799" y="56"/>
                  <a:pt x="799" y="56"/>
                </a:cubicBezTo>
                <a:cubicBezTo>
                  <a:pt x="801" y="54"/>
                  <a:pt x="801" y="54"/>
                  <a:pt x="801" y="54"/>
                </a:cubicBezTo>
                <a:cubicBezTo>
                  <a:pt x="794" y="53"/>
                  <a:pt x="794" y="53"/>
                  <a:pt x="794" y="53"/>
                </a:cubicBezTo>
                <a:cubicBezTo>
                  <a:pt x="793" y="52"/>
                  <a:pt x="793" y="52"/>
                  <a:pt x="793" y="52"/>
                </a:cubicBezTo>
                <a:cubicBezTo>
                  <a:pt x="793" y="50"/>
                  <a:pt x="793" y="50"/>
                  <a:pt x="793" y="50"/>
                </a:cubicBezTo>
                <a:cubicBezTo>
                  <a:pt x="798" y="48"/>
                  <a:pt x="798" y="48"/>
                  <a:pt x="798" y="48"/>
                </a:cubicBezTo>
                <a:cubicBezTo>
                  <a:pt x="800" y="44"/>
                  <a:pt x="800" y="44"/>
                  <a:pt x="800" y="44"/>
                </a:cubicBezTo>
                <a:cubicBezTo>
                  <a:pt x="802" y="44"/>
                  <a:pt x="802" y="44"/>
                  <a:pt x="802" y="44"/>
                </a:cubicBezTo>
                <a:cubicBezTo>
                  <a:pt x="801" y="47"/>
                  <a:pt x="801" y="47"/>
                  <a:pt x="801" y="47"/>
                </a:cubicBezTo>
                <a:cubicBezTo>
                  <a:pt x="802" y="47"/>
                  <a:pt x="802" y="47"/>
                  <a:pt x="802" y="47"/>
                </a:cubicBezTo>
                <a:cubicBezTo>
                  <a:pt x="805" y="43"/>
                  <a:pt x="805" y="43"/>
                  <a:pt x="805" y="43"/>
                </a:cubicBezTo>
                <a:cubicBezTo>
                  <a:pt x="808" y="43"/>
                  <a:pt x="808" y="43"/>
                  <a:pt x="808" y="43"/>
                </a:cubicBezTo>
                <a:cubicBezTo>
                  <a:pt x="810" y="38"/>
                  <a:pt x="780" y="61"/>
                  <a:pt x="817" y="32"/>
                </a:cubicBezTo>
                <a:cubicBezTo>
                  <a:pt x="827" y="25"/>
                  <a:pt x="827" y="25"/>
                  <a:pt x="827" y="25"/>
                </a:cubicBezTo>
                <a:cubicBezTo>
                  <a:pt x="828" y="26"/>
                  <a:pt x="828" y="26"/>
                  <a:pt x="828" y="26"/>
                </a:cubicBezTo>
                <a:cubicBezTo>
                  <a:pt x="825" y="29"/>
                  <a:pt x="825" y="29"/>
                  <a:pt x="825" y="29"/>
                </a:cubicBezTo>
                <a:cubicBezTo>
                  <a:pt x="823" y="30"/>
                  <a:pt x="823" y="30"/>
                  <a:pt x="823" y="30"/>
                </a:cubicBezTo>
                <a:cubicBezTo>
                  <a:pt x="828" y="28"/>
                  <a:pt x="820" y="34"/>
                  <a:pt x="828" y="30"/>
                </a:cubicBezTo>
                <a:cubicBezTo>
                  <a:pt x="829" y="30"/>
                  <a:pt x="830" y="29"/>
                  <a:pt x="830" y="30"/>
                </a:cubicBezTo>
                <a:cubicBezTo>
                  <a:pt x="830" y="28"/>
                  <a:pt x="830" y="28"/>
                  <a:pt x="830" y="28"/>
                </a:cubicBezTo>
                <a:cubicBezTo>
                  <a:pt x="836" y="28"/>
                  <a:pt x="836" y="28"/>
                  <a:pt x="836" y="28"/>
                </a:cubicBezTo>
                <a:cubicBezTo>
                  <a:pt x="835" y="27"/>
                  <a:pt x="835" y="27"/>
                  <a:pt x="835" y="27"/>
                </a:cubicBezTo>
                <a:cubicBezTo>
                  <a:pt x="834" y="25"/>
                  <a:pt x="834" y="25"/>
                  <a:pt x="834" y="25"/>
                </a:cubicBezTo>
                <a:cubicBezTo>
                  <a:pt x="838" y="25"/>
                  <a:pt x="831" y="22"/>
                  <a:pt x="843" y="20"/>
                </a:cubicBezTo>
                <a:cubicBezTo>
                  <a:pt x="843" y="17"/>
                  <a:pt x="843" y="17"/>
                  <a:pt x="843" y="17"/>
                </a:cubicBezTo>
                <a:cubicBezTo>
                  <a:pt x="848" y="15"/>
                  <a:pt x="848" y="15"/>
                  <a:pt x="848" y="15"/>
                </a:cubicBezTo>
                <a:cubicBezTo>
                  <a:pt x="849" y="13"/>
                  <a:pt x="849" y="13"/>
                  <a:pt x="849" y="13"/>
                </a:cubicBezTo>
                <a:cubicBezTo>
                  <a:pt x="863" y="5"/>
                  <a:pt x="863" y="5"/>
                  <a:pt x="863" y="5"/>
                </a:cubicBezTo>
                <a:cubicBezTo>
                  <a:pt x="864" y="5"/>
                  <a:pt x="864" y="5"/>
                  <a:pt x="864" y="5"/>
                </a:cubicBezTo>
                <a:cubicBezTo>
                  <a:pt x="873" y="0"/>
                  <a:pt x="873" y="0"/>
                  <a:pt x="873" y="0"/>
                </a:cubicBezTo>
                <a:cubicBezTo>
                  <a:pt x="873" y="5"/>
                  <a:pt x="873" y="5"/>
                  <a:pt x="873" y="5"/>
                </a:cubicBezTo>
                <a:lnTo>
                  <a:pt x="876" y="9"/>
                </a:ln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章 客户服务管理模式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Freeform 5"/>
          <p:cNvSpPr/>
          <p:nvPr/>
        </p:nvSpPr>
        <p:spPr>
          <a:xfrm rot="10800000">
            <a:off x="7483680" y="-34560"/>
            <a:ext cx="4708440" cy="1499400"/>
          </a:xfrm>
          <a:custGeom>
            <a:gdLst>
              <a:gd name="textAreaLeft" fmla="*/ 0 w 4708440"/>
              <a:gd name="textAreaRight" fmla="*/ 4708800 w 4708440"/>
              <a:gd name="textAreaTop" fmla="*/ 0 h 1499400"/>
              <a:gd name="textAreaBottom" fmla="*/ 1499760 h 149940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8" name="Freeform 51796"/>
          <p:cNvSpPr/>
          <p:nvPr/>
        </p:nvSpPr>
        <p:spPr>
          <a:xfrm>
            <a:off x="1222200" y="1451160"/>
            <a:ext cx="9980640" cy="2111760"/>
          </a:xfrm>
          <a:custGeom>
            <a:gdLst>
              <a:gd name="textAreaLeft" fmla="*/ 0 w 9980640"/>
              <a:gd name="textAreaRight" fmla="*/ 9981000 w 9980640"/>
              <a:gd name="textAreaTop" fmla="*/ 0 h 2111760"/>
              <a:gd name="textAreaBottom" fmla="*/ 2112120 h 2111760"/>
            </a:gdLst>
            <a:rect l="textAreaLeft" t="textAreaTop" r="textAreaRight" b="textAreaBottom"/>
            <a:pathLst>
              <a:path w="1240" h="270">
                <a:moveTo>
                  <a:pt x="119" y="29"/>
                </a:moveTo>
                <a:cubicBezTo>
                  <a:pt x="120" y="28"/>
                  <a:pt x="120" y="28"/>
                  <a:pt x="120" y="28"/>
                </a:cubicBezTo>
                <a:cubicBezTo>
                  <a:pt x="120" y="29"/>
                  <a:pt x="121" y="29"/>
                  <a:pt x="122" y="30"/>
                </a:cubicBezTo>
                <a:cubicBezTo>
                  <a:pt x="121" y="26"/>
                  <a:pt x="125" y="28"/>
                  <a:pt x="127" y="29"/>
                </a:cubicBezTo>
                <a:cubicBezTo>
                  <a:pt x="130" y="31"/>
                  <a:pt x="131" y="29"/>
                  <a:pt x="133" y="29"/>
                </a:cubicBezTo>
                <a:cubicBezTo>
                  <a:pt x="133" y="27"/>
                  <a:pt x="133" y="27"/>
                  <a:pt x="133" y="27"/>
                </a:cubicBezTo>
                <a:cubicBezTo>
                  <a:pt x="135" y="29"/>
                  <a:pt x="137" y="27"/>
                  <a:pt x="139" y="29"/>
                </a:cubicBezTo>
                <a:cubicBezTo>
                  <a:pt x="141" y="29"/>
                  <a:pt x="140" y="26"/>
                  <a:pt x="140" y="25"/>
                </a:cubicBezTo>
                <a:cubicBezTo>
                  <a:pt x="142" y="26"/>
                  <a:pt x="143" y="27"/>
                  <a:pt x="145" y="26"/>
                </a:cubicBezTo>
                <a:cubicBezTo>
                  <a:pt x="145" y="26"/>
                  <a:pt x="146" y="25"/>
                  <a:pt x="145" y="25"/>
                </a:cubicBezTo>
                <a:cubicBezTo>
                  <a:pt x="147" y="23"/>
                  <a:pt x="151" y="29"/>
                  <a:pt x="152" y="26"/>
                </a:cubicBezTo>
                <a:cubicBezTo>
                  <a:pt x="156" y="28"/>
                  <a:pt x="158" y="24"/>
                  <a:pt x="163" y="28"/>
                </a:cubicBezTo>
                <a:cubicBezTo>
                  <a:pt x="164" y="28"/>
                  <a:pt x="164" y="26"/>
                  <a:pt x="166" y="28"/>
                </a:cubicBezTo>
                <a:cubicBezTo>
                  <a:pt x="165" y="24"/>
                  <a:pt x="170" y="27"/>
                  <a:pt x="171" y="25"/>
                </a:cubicBezTo>
                <a:cubicBezTo>
                  <a:pt x="174" y="26"/>
                  <a:pt x="176" y="30"/>
                  <a:pt x="178" y="27"/>
                </a:cubicBezTo>
                <a:cubicBezTo>
                  <a:pt x="182" y="29"/>
                  <a:pt x="186" y="33"/>
                  <a:pt x="189" y="34"/>
                </a:cubicBezTo>
                <a:cubicBezTo>
                  <a:pt x="191" y="32"/>
                  <a:pt x="193" y="28"/>
                  <a:pt x="196" y="27"/>
                </a:cubicBezTo>
                <a:cubicBezTo>
                  <a:pt x="201" y="29"/>
                  <a:pt x="205" y="39"/>
                  <a:pt x="208" y="34"/>
                </a:cubicBezTo>
                <a:cubicBezTo>
                  <a:pt x="209" y="37"/>
                  <a:pt x="215" y="22"/>
                  <a:pt x="213" y="24"/>
                </a:cubicBezTo>
                <a:cubicBezTo>
                  <a:pt x="217" y="30"/>
                  <a:pt x="224" y="32"/>
                  <a:pt x="225" y="37"/>
                </a:cubicBezTo>
                <a:cubicBezTo>
                  <a:pt x="227" y="39"/>
                  <a:pt x="227" y="37"/>
                  <a:pt x="228" y="37"/>
                </a:cubicBezTo>
                <a:cubicBezTo>
                  <a:pt x="231" y="34"/>
                  <a:pt x="221" y="22"/>
                  <a:pt x="232" y="28"/>
                </a:cubicBezTo>
                <a:cubicBezTo>
                  <a:pt x="232" y="27"/>
                  <a:pt x="234" y="28"/>
                  <a:pt x="234" y="26"/>
                </a:cubicBezTo>
                <a:cubicBezTo>
                  <a:pt x="236" y="28"/>
                  <a:pt x="236" y="28"/>
                  <a:pt x="236" y="28"/>
                </a:cubicBezTo>
                <a:cubicBezTo>
                  <a:pt x="237" y="27"/>
                  <a:pt x="239" y="26"/>
                  <a:pt x="242" y="27"/>
                </a:cubicBezTo>
                <a:cubicBezTo>
                  <a:pt x="244" y="27"/>
                  <a:pt x="247" y="31"/>
                  <a:pt x="248" y="29"/>
                </a:cubicBezTo>
                <a:cubicBezTo>
                  <a:pt x="248" y="29"/>
                  <a:pt x="248" y="31"/>
                  <a:pt x="250" y="31"/>
                </a:cubicBezTo>
                <a:cubicBezTo>
                  <a:pt x="251" y="31"/>
                  <a:pt x="253" y="33"/>
                  <a:pt x="255" y="32"/>
                </a:cubicBezTo>
                <a:cubicBezTo>
                  <a:pt x="254" y="34"/>
                  <a:pt x="257" y="36"/>
                  <a:pt x="260" y="38"/>
                </a:cubicBezTo>
                <a:cubicBezTo>
                  <a:pt x="262" y="37"/>
                  <a:pt x="263" y="41"/>
                  <a:pt x="265" y="43"/>
                </a:cubicBezTo>
                <a:cubicBezTo>
                  <a:pt x="265" y="45"/>
                  <a:pt x="284" y="37"/>
                  <a:pt x="283" y="38"/>
                </a:cubicBezTo>
                <a:cubicBezTo>
                  <a:pt x="284" y="39"/>
                  <a:pt x="287" y="42"/>
                  <a:pt x="286" y="43"/>
                </a:cubicBezTo>
                <a:cubicBezTo>
                  <a:pt x="287" y="44"/>
                  <a:pt x="285" y="44"/>
                  <a:pt x="284" y="43"/>
                </a:cubicBezTo>
                <a:cubicBezTo>
                  <a:pt x="281" y="46"/>
                  <a:pt x="288" y="36"/>
                  <a:pt x="289" y="38"/>
                </a:cubicBezTo>
                <a:cubicBezTo>
                  <a:pt x="290" y="37"/>
                  <a:pt x="290" y="37"/>
                  <a:pt x="290" y="37"/>
                </a:cubicBezTo>
                <a:cubicBezTo>
                  <a:pt x="293" y="39"/>
                  <a:pt x="293" y="41"/>
                  <a:pt x="296" y="41"/>
                </a:cubicBezTo>
                <a:cubicBezTo>
                  <a:pt x="296" y="39"/>
                  <a:pt x="296" y="39"/>
                  <a:pt x="296" y="39"/>
                </a:cubicBezTo>
                <a:cubicBezTo>
                  <a:pt x="297" y="41"/>
                  <a:pt x="300" y="41"/>
                  <a:pt x="301" y="43"/>
                </a:cubicBezTo>
                <a:cubicBezTo>
                  <a:pt x="306" y="48"/>
                  <a:pt x="306" y="38"/>
                  <a:pt x="311" y="43"/>
                </a:cubicBezTo>
                <a:cubicBezTo>
                  <a:pt x="312" y="42"/>
                  <a:pt x="316" y="44"/>
                  <a:pt x="314" y="41"/>
                </a:cubicBezTo>
                <a:cubicBezTo>
                  <a:pt x="314" y="40"/>
                  <a:pt x="314" y="40"/>
                  <a:pt x="314" y="40"/>
                </a:cubicBezTo>
                <a:cubicBezTo>
                  <a:pt x="317" y="44"/>
                  <a:pt x="319" y="41"/>
                  <a:pt x="322" y="43"/>
                </a:cubicBezTo>
                <a:cubicBezTo>
                  <a:pt x="322" y="43"/>
                  <a:pt x="320" y="42"/>
                  <a:pt x="321" y="41"/>
                </a:cubicBezTo>
                <a:cubicBezTo>
                  <a:pt x="323" y="38"/>
                  <a:pt x="326" y="45"/>
                  <a:pt x="327" y="42"/>
                </a:cubicBezTo>
                <a:cubicBezTo>
                  <a:pt x="330" y="45"/>
                  <a:pt x="331" y="42"/>
                  <a:pt x="334" y="45"/>
                </a:cubicBezTo>
                <a:cubicBezTo>
                  <a:pt x="335" y="44"/>
                  <a:pt x="335" y="44"/>
                  <a:pt x="335" y="44"/>
                </a:cubicBezTo>
                <a:cubicBezTo>
                  <a:pt x="332" y="42"/>
                  <a:pt x="335" y="40"/>
                  <a:pt x="332" y="39"/>
                </a:cubicBezTo>
                <a:cubicBezTo>
                  <a:pt x="332" y="38"/>
                  <a:pt x="331" y="37"/>
                  <a:pt x="332" y="37"/>
                </a:cubicBezTo>
                <a:cubicBezTo>
                  <a:pt x="336" y="38"/>
                  <a:pt x="335" y="43"/>
                  <a:pt x="339" y="45"/>
                </a:cubicBezTo>
                <a:cubicBezTo>
                  <a:pt x="339" y="42"/>
                  <a:pt x="339" y="42"/>
                  <a:pt x="339" y="42"/>
                </a:cubicBezTo>
                <a:cubicBezTo>
                  <a:pt x="341" y="44"/>
                  <a:pt x="344" y="44"/>
                  <a:pt x="346" y="46"/>
                </a:cubicBezTo>
                <a:cubicBezTo>
                  <a:pt x="347" y="42"/>
                  <a:pt x="352" y="48"/>
                  <a:pt x="355" y="46"/>
                </a:cubicBezTo>
                <a:cubicBezTo>
                  <a:pt x="357" y="45"/>
                  <a:pt x="360" y="48"/>
                  <a:pt x="363" y="47"/>
                </a:cubicBezTo>
                <a:cubicBezTo>
                  <a:pt x="362" y="44"/>
                  <a:pt x="362" y="44"/>
                  <a:pt x="362" y="44"/>
                </a:cubicBezTo>
                <a:cubicBezTo>
                  <a:pt x="366" y="46"/>
                  <a:pt x="367" y="43"/>
                  <a:pt x="370" y="45"/>
                </a:cubicBezTo>
                <a:cubicBezTo>
                  <a:pt x="372" y="45"/>
                  <a:pt x="375" y="43"/>
                  <a:pt x="377" y="45"/>
                </a:cubicBezTo>
                <a:cubicBezTo>
                  <a:pt x="378" y="42"/>
                  <a:pt x="384" y="47"/>
                  <a:pt x="384" y="43"/>
                </a:cubicBezTo>
                <a:cubicBezTo>
                  <a:pt x="384" y="43"/>
                  <a:pt x="384" y="45"/>
                  <a:pt x="386" y="46"/>
                </a:cubicBezTo>
                <a:cubicBezTo>
                  <a:pt x="387" y="46"/>
                  <a:pt x="386" y="45"/>
                  <a:pt x="386" y="44"/>
                </a:cubicBezTo>
                <a:cubicBezTo>
                  <a:pt x="385" y="44"/>
                  <a:pt x="385" y="44"/>
                  <a:pt x="385" y="44"/>
                </a:cubicBezTo>
                <a:cubicBezTo>
                  <a:pt x="388" y="44"/>
                  <a:pt x="387" y="46"/>
                  <a:pt x="387" y="47"/>
                </a:cubicBezTo>
                <a:cubicBezTo>
                  <a:pt x="388" y="50"/>
                  <a:pt x="382" y="48"/>
                  <a:pt x="386" y="51"/>
                </a:cubicBezTo>
                <a:cubicBezTo>
                  <a:pt x="384" y="44"/>
                  <a:pt x="399" y="56"/>
                  <a:pt x="391" y="46"/>
                </a:cubicBezTo>
                <a:cubicBezTo>
                  <a:pt x="391" y="44"/>
                  <a:pt x="394" y="46"/>
                  <a:pt x="395" y="45"/>
                </a:cubicBezTo>
                <a:cubicBezTo>
                  <a:pt x="395" y="47"/>
                  <a:pt x="393" y="49"/>
                  <a:pt x="396" y="51"/>
                </a:cubicBezTo>
                <a:cubicBezTo>
                  <a:pt x="395" y="54"/>
                  <a:pt x="389" y="52"/>
                  <a:pt x="386" y="53"/>
                </a:cubicBezTo>
                <a:cubicBezTo>
                  <a:pt x="383" y="51"/>
                  <a:pt x="382" y="48"/>
                  <a:pt x="379" y="48"/>
                </a:cubicBezTo>
                <a:cubicBezTo>
                  <a:pt x="376" y="46"/>
                  <a:pt x="374" y="49"/>
                  <a:pt x="372" y="50"/>
                </a:cubicBezTo>
                <a:cubicBezTo>
                  <a:pt x="371" y="52"/>
                  <a:pt x="371" y="52"/>
                  <a:pt x="371" y="52"/>
                </a:cubicBezTo>
                <a:cubicBezTo>
                  <a:pt x="374" y="53"/>
                  <a:pt x="374" y="53"/>
                  <a:pt x="374" y="53"/>
                </a:cubicBezTo>
                <a:cubicBezTo>
                  <a:pt x="373" y="57"/>
                  <a:pt x="367" y="55"/>
                  <a:pt x="364" y="56"/>
                </a:cubicBezTo>
                <a:cubicBezTo>
                  <a:pt x="359" y="58"/>
                  <a:pt x="351" y="59"/>
                  <a:pt x="348" y="60"/>
                </a:cubicBezTo>
                <a:cubicBezTo>
                  <a:pt x="345" y="61"/>
                  <a:pt x="345" y="61"/>
                  <a:pt x="345" y="61"/>
                </a:cubicBezTo>
                <a:cubicBezTo>
                  <a:pt x="347" y="65"/>
                  <a:pt x="351" y="63"/>
                  <a:pt x="354" y="63"/>
                </a:cubicBezTo>
                <a:cubicBezTo>
                  <a:pt x="354" y="64"/>
                  <a:pt x="354" y="65"/>
                  <a:pt x="355" y="66"/>
                </a:cubicBezTo>
                <a:cubicBezTo>
                  <a:pt x="358" y="66"/>
                  <a:pt x="361" y="67"/>
                  <a:pt x="365" y="67"/>
                </a:cubicBezTo>
                <a:cubicBezTo>
                  <a:pt x="364" y="64"/>
                  <a:pt x="368" y="67"/>
                  <a:pt x="369" y="66"/>
                </a:cubicBezTo>
                <a:cubicBezTo>
                  <a:pt x="376" y="68"/>
                  <a:pt x="380" y="62"/>
                  <a:pt x="386" y="63"/>
                </a:cubicBezTo>
                <a:cubicBezTo>
                  <a:pt x="389" y="65"/>
                  <a:pt x="387" y="62"/>
                  <a:pt x="389" y="62"/>
                </a:cubicBezTo>
                <a:cubicBezTo>
                  <a:pt x="393" y="64"/>
                  <a:pt x="393" y="58"/>
                  <a:pt x="397" y="62"/>
                </a:cubicBezTo>
                <a:cubicBezTo>
                  <a:pt x="399" y="60"/>
                  <a:pt x="401" y="59"/>
                  <a:pt x="403" y="60"/>
                </a:cubicBezTo>
                <a:cubicBezTo>
                  <a:pt x="407" y="59"/>
                  <a:pt x="407" y="59"/>
                  <a:pt x="407" y="59"/>
                </a:cubicBezTo>
                <a:cubicBezTo>
                  <a:pt x="408" y="63"/>
                  <a:pt x="410" y="61"/>
                  <a:pt x="413" y="63"/>
                </a:cubicBezTo>
                <a:cubicBezTo>
                  <a:pt x="413" y="62"/>
                  <a:pt x="413" y="62"/>
                  <a:pt x="413" y="62"/>
                </a:cubicBezTo>
                <a:cubicBezTo>
                  <a:pt x="414" y="61"/>
                  <a:pt x="411" y="62"/>
                  <a:pt x="412" y="60"/>
                </a:cubicBezTo>
                <a:cubicBezTo>
                  <a:pt x="412" y="59"/>
                  <a:pt x="415" y="61"/>
                  <a:pt x="415" y="59"/>
                </a:cubicBezTo>
                <a:cubicBezTo>
                  <a:pt x="416" y="60"/>
                  <a:pt x="417" y="62"/>
                  <a:pt x="418" y="62"/>
                </a:cubicBezTo>
                <a:cubicBezTo>
                  <a:pt x="418" y="59"/>
                  <a:pt x="418" y="59"/>
                  <a:pt x="418" y="59"/>
                </a:cubicBezTo>
                <a:cubicBezTo>
                  <a:pt x="424" y="62"/>
                  <a:pt x="424" y="55"/>
                  <a:pt x="431" y="59"/>
                </a:cubicBezTo>
                <a:cubicBezTo>
                  <a:pt x="432" y="58"/>
                  <a:pt x="437" y="61"/>
                  <a:pt x="437" y="57"/>
                </a:cubicBezTo>
                <a:cubicBezTo>
                  <a:pt x="450" y="59"/>
                  <a:pt x="459" y="61"/>
                  <a:pt x="471" y="62"/>
                </a:cubicBezTo>
                <a:cubicBezTo>
                  <a:pt x="471" y="61"/>
                  <a:pt x="474" y="62"/>
                  <a:pt x="475" y="62"/>
                </a:cubicBezTo>
                <a:cubicBezTo>
                  <a:pt x="478" y="60"/>
                  <a:pt x="482" y="63"/>
                  <a:pt x="485" y="62"/>
                </a:cubicBezTo>
                <a:cubicBezTo>
                  <a:pt x="497" y="65"/>
                  <a:pt x="506" y="61"/>
                  <a:pt x="517" y="62"/>
                </a:cubicBezTo>
                <a:cubicBezTo>
                  <a:pt x="517" y="60"/>
                  <a:pt x="518" y="61"/>
                  <a:pt x="520" y="61"/>
                </a:cubicBezTo>
                <a:cubicBezTo>
                  <a:pt x="527" y="60"/>
                  <a:pt x="527" y="60"/>
                  <a:pt x="527" y="60"/>
                </a:cubicBezTo>
                <a:cubicBezTo>
                  <a:pt x="525" y="62"/>
                  <a:pt x="520" y="61"/>
                  <a:pt x="518" y="64"/>
                </a:cubicBezTo>
                <a:cubicBezTo>
                  <a:pt x="519" y="64"/>
                  <a:pt x="519" y="67"/>
                  <a:pt x="521" y="66"/>
                </a:cubicBezTo>
                <a:cubicBezTo>
                  <a:pt x="523" y="67"/>
                  <a:pt x="520" y="62"/>
                  <a:pt x="524" y="63"/>
                </a:cubicBezTo>
                <a:cubicBezTo>
                  <a:pt x="526" y="66"/>
                  <a:pt x="527" y="64"/>
                  <a:pt x="529" y="65"/>
                </a:cubicBezTo>
                <a:cubicBezTo>
                  <a:pt x="528" y="60"/>
                  <a:pt x="535" y="66"/>
                  <a:pt x="534" y="61"/>
                </a:cubicBezTo>
                <a:cubicBezTo>
                  <a:pt x="536" y="60"/>
                  <a:pt x="539" y="61"/>
                  <a:pt x="542" y="62"/>
                </a:cubicBezTo>
                <a:cubicBezTo>
                  <a:pt x="541" y="59"/>
                  <a:pt x="545" y="61"/>
                  <a:pt x="546" y="59"/>
                </a:cubicBezTo>
                <a:cubicBezTo>
                  <a:pt x="548" y="59"/>
                  <a:pt x="550" y="59"/>
                  <a:pt x="552" y="58"/>
                </a:cubicBezTo>
                <a:cubicBezTo>
                  <a:pt x="555" y="61"/>
                  <a:pt x="555" y="56"/>
                  <a:pt x="558" y="58"/>
                </a:cubicBezTo>
                <a:cubicBezTo>
                  <a:pt x="559" y="56"/>
                  <a:pt x="559" y="56"/>
                  <a:pt x="559" y="56"/>
                </a:cubicBezTo>
                <a:cubicBezTo>
                  <a:pt x="560" y="57"/>
                  <a:pt x="561" y="59"/>
                  <a:pt x="561" y="60"/>
                </a:cubicBezTo>
                <a:cubicBezTo>
                  <a:pt x="561" y="59"/>
                  <a:pt x="565" y="62"/>
                  <a:pt x="563" y="59"/>
                </a:cubicBezTo>
                <a:cubicBezTo>
                  <a:pt x="564" y="59"/>
                  <a:pt x="565" y="59"/>
                  <a:pt x="566" y="59"/>
                </a:cubicBezTo>
                <a:cubicBezTo>
                  <a:pt x="567" y="64"/>
                  <a:pt x="559" y="61"/>
                  <a:pt x="557" y="63"/>
                </a:cubicBezTo>
                <a:cubicBezTo>
                  <a:pt x="558" y="63"/>
                  <a:pt x="559" y="64"/>
                  <a:pt x="559" y="64"/>
                </a:cubicBezTo>
                <a:cubicBezTo>
                  <a:pt x="560" y="65"/>
                  <a:pt x="560" y="65"/>
                  <a:pt x="560" y="65"/>
                </a:cubicBezTo>
                <a:cubicBezTo>
                  <a:pt x="556" y="65"/>
                  <a:pt x="552" y="66"/>
                  <a:pt x="549" y="66"/>
                </a:cubicBezTo>
                <a:cubicBezTo>
                  <a:pt x="545" y="67"/>
                  <a:pt x="540" y="65"/>
                  <a:pt x="537" y="68"/>
                </a:cubicBezTo>
                <a:cubicBezTo>
                  <a:pt x="532" y="68"/>
                  <a:pt x="529" y="70"/>
                  <a:pt x="524" y="70"/>
                </a:cubicBezTo>
                <a:cubicBezTo>
                  <a:pt x="524" y="72"/>
                  <a:pt x="524" y="72"/>
                  <a:pt x="524" y="72"/>
                </a:cubicBezTo>
                <a:cubicBezTo>
                  <a:pt x="514" y="69"/>
                  <a:pt x="509" y="77"/>
                  <a:pt x="500" y="76"/>
                </a:cubicBezTo>
                <a:cubicBezTo>
                  <a:pt x="500" y="77"/>
                  <a:pt x="501" y="78"/>
                  <a:pt x="501" y="79"/>
                </a:cubicBezTo>
                <a:cubicBezTo>
                  <a:pt x="502" y="79"/>
                  <a:pt x="502" y="80"/>
                  <a:pt x="503" y="79"/>
                </a:cubicBezTo>
                <a:cubicBezTo>
                  <a:pt x="502" y="77"/>
                  <a:pt x="502" y="77"/>
                  <a:pt x="502" y="77"/>
                </a:cubicBezTo>
                <a:cubicBezTo>
                  <a:pt x="504" y="79"/>
                  <a:pt x="504" y="78"/>
                  <a:pt x="505" y="77"/>
                </a:cubicBezTo>
                <a:cubicBezTo>
                  <a:pt x="507" y="78"/>
                  <a:pt x="509" y="81"/>
                  <a:pt x="510" y="79"/>
                </a:cubicBezTo>
                <a:cubicBezTo>
                  <a:pt x="512" y="80"/>
                  <a:pt x="513" y="79"/>
                  <a:pt x="514" y="80"/>
                </a:cubicBezTo>
                <a:cubicBezTo>
                  <a:pt x="514" y="79"/>
                  <a:pt x="514" y="79"/>
                  <a:pt x="514" y="78"/>
                </a:cubicBezTo>
                <a:cubicBezTo>
                  <a:pt x="515" y="78"/>
                  <a:pt x="516" y="77"/>
                  <a:pt x="517" y="78"/>
                </a:cubicBezTo>
                <a:cubicBezTo>
                  <a:pt x="517" y="78"/>
                  <a:pt x="517" y="79"/>
                  <a:pt x="517" y="79"/>
                </a:cubicBezTo>
                <a:cubicBezTo>
                  <a:pt x="524" y="82"/>
                  <a:pt x="527" y="77"/>
                  <a:pt x="534" y="79"/>
                </a:cubicBezTo>
                <a:cubicBezTo>
                  <a:pt x="533" y="78"/>
                  <a:pt x="537" y="78"/>
                  <a:pt x="537" y="77"/>
                </a:cubicBezTo>
                <a:cubicBezTo>
                  <a:pt x="540" y="78"/>
                  <a:pt x="541" y="78"/>
                  <a:pt x="543" y="78"/>
                </a:cubicBezTo>
                <a:cubicBezTo>
                  <a:pt x="544" y="74"/>
                  <a:pt x="549" y="77"/>
                  <a:pt x="552" y="76"/>
                </a:cubicBezTo>
                <a:cubicBezTo>
                  <a:pt x="551" y="73"/>
                  <a:pt x="554" y="74"/>
                  <a:pt x="555" y="73"/>
                </a:cubicBezTo>
                <a:cubicBezTo>
                  <a:pt x="556" y="74"/>
                  <a:pt x="557" y="73"/>
                  <a:pt x="558" y="73"/>
                </a:cubicBezTo>
                <a:cubicBezTo>
                  <a:pt x="559" y="73"/>
                  <a:pt x="558" y="73"/>
                  <a:pt x="558" y="72"/>
                </a:cubicBezTo>
                <a:cubicBezTo>
                  <a:pt x="561" y="71"/>
                  <a:pt x="563" y="75"/>
                  <a:pt x="566" y="74"/>
                </a:cubicBezTo>
                <a:cubicBezTo>
                  <a:pt x="567" y="76"/>
                  <a:pt x="568" y="74"/>
                  <a:pt x="569" y="76"/>
                </a:cubicBezTo>
                <a:cubicBezTo>
                  <a:pt x="570" y="73"/>
                  <a:pt x="572" y="72"/>
                  <a:pt x="574" y="72"/>
                </a:cubicBezTo>
                <a:cubicBezTo>
                  <a:pt x="577" y="74"/>
                  <a:pt x="581" y="73"/>
                  <a:pt x="583" y="74"/>
                </a:cubicBezTo>
                <a:cubicBezTo>
                  <a:pt x="585" y="73"/>
                  <a:pt x="579" y="70"/>
                  <a:pt x="583" y="70"/>
                </a:cubicBezTo>
                <a:cubicBezTo>
                  <a:pt x="585" y="73"/>
                  <a:pt x="585" y="69"/>
                  <a:pt x="588" y="72"/>
                </a:cubicBezTo>
                <a:cubicBezTo>
                  <a:pt x="588" y="71"/>
                  <a:pt x="587" y="69"/>
                  <a:pt x="588" y="69"/>
                </a:cubicBezTo>
                <a:cubicBezTo>
                  <a:pt x="590" y="70"/>
                  <a:pt x="592" y="73"/>
                  <a:pt x="595" y="72"/>
                </a:cubicBezTo>
                <a:cubicBezTo>
                  <a:pt x="596" y="75"/>
                  <a:pt x="597" y="73"/>
                  <a:pt x="599" y="73"/>
                </a:cubicBezTo>
                <a:cubicBezTo>
                  <a:pt x="600" y="73"/>
                  <a:pt x="599" y="72"/>
                  <a:pt x="598" y="71"/>
                </a:cubicBezTo>
                <a:cubicBezTo>
                  <a:pt x="598" y="71"/>
                  <a:pt x="598" y="71"/>
                  <a:pt x="598" y="71"/>
                </a:cubicBezTo>
                <a:cubicBezTo>
                  <a:pt x="597" y="69"/>
                  <a:pt x="600" y="70"/>
                  <a:pt x="600" y="71"/>
                </a:cubicBezTo>
                <a:cubicBezTo>
                  <a:pt x="602" y="72"/>
                  <a:pt x="605" y="74"/>
                  <a:pt x="606" y="73"/>
                </a:cubicBezTo>
                <a:cubicBezTo>
                  <a:pt x="605" y="71"/>
                  <a:pt x="603" y="69"/>
                  <a:pt x="603" y="67"/>
                </a:cubicBezTo>
                <a:cubicBezTo>
                  <a:pt x="602" y="67"/>
                  <a:pt x="602" y="67"/>
                  <a:pt x="602" y="67"/>
                </a:cubicBezTo>
                <a:cubicBezTo>
                  <a:pt x="603" y="67"/>
                  <a:pt x="603" y="66"/>
                  <a:pt x="604" y="66"/>
                </a:cubicBezTo>
                <a:cubicBezTo>
                  <a:pt x="605" y="68"/>
                  <a:pt x="604" y="68"/>
                  <a:pt x="606" y="69"/>
                </a:cubicBezTo>
                <a:cubicBezTo>
                  <a:pt x="608" y="68"/>
                  <a:pt x="608" y="68"/>
                  <a:pt x="608" y="68"/>
                </a:cubicBezTo>
                <a:cubicBezTo>
                  <a:pt x="608" y="68"/>
                  <a:pt x="607" y="67"/>
                  <a:pt x="608" y="67"/>
                </a:cubicBezTo>
                <a:cubicBezTo>
                  <a:pt x="611" y="67"/>
                  <a:pt x="616" y="73"/>
                  <a:pt x="618" y="69"/>
                </a:cubicBezTo>
                <a:cubicBezTo>
                  <a:pt x="623" y="69"/>
                  <a:pt x="628" y="72"/>
                  <a:pt x="631" y="70"/>
                </a:cubicBezTo>
                <a:cubicBezTo>
                  <a:pt x="633" y="72"/>
                  <a:pt x="633" y="72"/>
                  <a:pt x="633" y="72"/>
                </a:cubicBezTo>
                <a:cubicBezTo>
                  <a:pt x="636" y="70"/>
                  <a:pt x="639" y="70"/>
                  <a:pt x="643" y="70"/>
                </a:cubicBezTo>
                <a:cubicBezTo>
                  <a:pt x="643" y="71"/>
                  <a:pt x="642" y="71"/>
                  <a:pt x="643" y="72"/>
                </a:cubicBezTo>
                <a:cubicBezTo>
                  <a:pt x="646" y="74"/>
                  <a:pt x="644" y="69"/>
                  <a:pt x="647" y="70"/>
                </a:cubicBezTo>
                <a:cubicBezTo>
                  <a:pt x="647" y="72"/>
                  <a:pt x="647" y="72"/>
                  <a:pt x="647" y="72"/>
                </a:cubicBezTo>
                <a:cubicBezTo>
                  <a:pt x="651" y="76"/>
                  <a:pt x="653" y="69"/>
                  <a:pt x="657" y="74"/>
                </a:cubicBezTo>
                <a:cubicBezTo>
                  <a:pt x="661" y="75"/>
                  <a:pt x="665" y="74"/>
                  <a:pt x="668" y="73"/>
                </a:cubicBezTo>
                <a:cubicBezTo>
                  <a:pt x="672" y="76"/>
                  <a:pt x="672" y="72"/>
                  <a:pt x="674" y="72"/>
                </a:cubicBezTo>
                <a:cubicBezTo>
                  <a:pt x="673" y="69"/>
                  <a:pt x="676" y="73"/>
                  <a:pt x="676" y="70"/>
                </a:cubicBezTo>
                <a:cubicBezTo>
                  <a:pt x="675" y="68"/>
                  <a:pt x="673" y="70"/>
                  <a:pt x="672" y="67"/>
                </a:cubicBezTo>
                <a:cubicBezTo>
                  <a:pt x="675" y="67"/>
                  <a:pt x="676" y="69"/>
                  <a:pt x="679" y="70"/>
                </a:cubicBezTo>
                <a:cubicBezTo>
                  <a:pt x="682" y="70"/>
                  <a:pt x="689" y="74"/>
                  <a:pt x="690" y="71"/>
                </a:cubicBezTo>
                <a:cubicBezTo>
                  <a:pt x="691" y="72"/>
                  <a:pt x="692" y="72"/>
                  <a:pt x="693" y="73"/>
                </a:cubicBezTo>
                <a:cubicBezTo>
                  <a:pt x="695" y="73"/>
                  <a:pt x="692" y="66"/>
                  <a:pt x="696" y="71"/>
                </a:cubicBezTo>
                <a:cubicBezTo>
                  <a:pt x="700" y="74"/>
                  <a:pt x="698" y="66"/>
                  <a:pt x="703" y="70"/>
                </a:cubicBezTo>
                <a:cubicBezTo>
                  <a:pt x="705" y="68"/>
                  <a:pt x="705" y="68"/>
                  <a:pt x="705" y="68"/>
                </a:cubicBezTo>
                <a:cubicBezTo>
                  <a:pt x="705" y="69"/>
                  <a:pt x="706" y="70"/>
                  <a:pt x="707" y="70"/>
                </a:cubicBezTo>
                <a:cubicBezTo>
                  <a:pt x="709" y="70"/>
                  <a:pt x="705" y="66"/>
                  <a:pt x="708" y="67"/>
                </a:cubicBezTo>
                <a:cubicBezTo>
                  <a:pt x="709" y="69"/>
                  <a:pt x="710" y="68"/>
                  <a:pt x="711" y="68"/>
                </a:cubicBezTo>
                <a:cubicBezTo>
                  <a:pt x="710" y="67"/>
                  <a:pt x="710" y="67"/>
                  <a:pt x="710" y="67"/>
                </a:cubicBezTo>
                <a:cubicBezTo>
                  <a:pt x="716" y="69"/>
                  <a:pt x="716" y="69"/>
                  <a:pt x="716" y="69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4" y="72"/>
                  <a:pt x="711" y="69"/>
                  <a:pt x="711" y="72"/>
                </a:cubicBezTo>
                <a:cubicBezTo>
                  <a:pt x="710" y="71"/>
                  <a:pt x="709" y="71"/>
                  <a:pt x="708" y="71"/>
                </a:cubicBezTo>
                <a:cubicBezTo>
                  <a:pt x="709" y="75"/>
                  <a:pt x="709" y="75"/>
                  <a:pt x="709" y="75"/>
                </a:cubicBezTo>
                <a:cubicBezTo>
                  <a:pt x="711" y="76"/>
                  <a:pt x="712" y="75"/>
                  <a:pt x="713" y="75"/>
                </a:cubicBezTo>
                <a:cubicBezTo>
                  <a:pt x="714" y="77"/>
                  <a:pt x="714" y="77"/>
                  <a:pt x="714" y="77"/>
                </a:cubicBezTo>
                <a:cubicBezTo>
                  <a:pt x="712" y="76"/>
                  <a:pt x="711" y="79"/>
                  <a:pt x="709" y="78"/>
                </a:cubicBezTo>
                <a:cubicBezTo>
                  <a:pt x="708" y="77"/>
                  <a:pt x="708" y="76"/>
                  <a:pt x="707" y="76"/>
                </a:cubicBezTo>
                <a:cubicBezTo>
                  <a:pt x="703" y="76"/>
                  <a:pt x="696" y="76"/>
                  <a:pt x="691" y="78"/>
                </a:cubicBezTo>
                <a:cubicBezTo>
                  <a:pt x="689" y="76"/>
                  <a:pt x="688" y="78"/>
                  <a:pt x="687" y="78"/>
                </a:cubicBezTo>
                <a:cubicBezTo>
                  <a:pt x="685" y="76"/>
                  <a:pt x="684" y="79"/>
                  <a:pt x="681" y="77"/>
                </a:cubicBezTo>
                <a:cubicBezTo>
                  <a:pt x="681" y="77"/>
                  <a:pt x="681" y="77"/>
                  <a:pt x="681" y="77"/>
                </a:cubicBezTo>
                <a:cubicBezTo>
                  <a:pt x="678" y="76"/>
                  <a:pt x="676" y="78"/>
                  <a:pt x="673" y="77"/>
                </a:cubicBezTo>
                <a:cubicBezTo>
                  <a:pt x="672" y="78"/>
                  <a:pt x="671" y="79"/>
                  <a:pt x="668" y="78"/>
                </a:cubicBezTo>
                <a:cubicBezTo>
                  <a:pt x="663" y="76"/>
                  <a:pt x="662" y="82"/>
                  <a:pt x="657" y="79"/>
                </a:cubicBezTo>
                <a:cubicBezTo>
                  <a:pt x="650" y="80"/>
                  <a:pt x="641" y="79"/>
                  <a:pt x="636" y="82"/>
                </a:cubicBezTo>
                <a:cubicBezTo>
                  <a:pt x="632" y="79"/>
                  <a:pt x="630" y="85"/>
                  <a:pt x="626" y="80"/>
                </a:cubicBezTo>
                <a:cubicBezTo>
                  <a:pt x="624" y="80"/>
                  <a:pt x="622" y="79"/>
                  <a:pt x="621" y="81"/>
                </a:cubicBezTo>
                <a:cubicBezTo>
                  <a:pt x="621" y="83"/>
                  <a:pt x="621" y="83"/>
                  <a:pt x="621" y="83"/>
                </a:cubicBezTo>
                <a:cubicBezTo>
                  <a:pt x="618" y="79"/>
                  <a:pt x="616" y="81"/>
                  <a:pt x="613" y="80"/>
                </a:cubicBezTo>
                <a:cubicBezTo>
                  <a:pt x="612" y="80"/>
                  <a:pt x="612" y="81"/>
                  <a:pt x="610" y="82"/>
                </a:cubicBezTo>
                <a:cubicBezTo>
                  <a:pt x="611" y="83"/>
                  <a:pt x="613" y="83"/>
                  <a:pt x="613" y="84"/>
                </a:cubicBezTo>
                <a:cubicBezTo>
                  <a:pt x="611" y="85"/>
                  <a:pt x="607" y="80"/>
                  <a:pt x="605" y="81"/>
                </a:cubicBezTo>
                <a:cubicBezTo>
                  <a:pt x="601" y="76"/>
                  <a:pt x="598" y="80"/>
                  <a:pt x="595" y="77"/>
                </a:cubicBezTo>
                <a:cubicBezTo>
                  <a:pt x="595" y="81"/>
                  <a:pt x="588" y="75"/>
                  <a:pt x="591" y="80"/>
                </a:cubicBezTo>
                <a:cubicBezTo>
                  <a:pt x="588" y="79"/>
                  <a:pt x="587" y="83"/>
                  <a:pt x="583" y="79"/>
                </a:cubicBezTo>
                <a:cubicBezTo>
                  <a:pt x="582" y="79"/>
                  <a:pt x="580" y="79"/>
                  <a:pt x="580" y="80"/>
                </a:cubicBezTo>
                <a:cubicBezTo>
                  <a:pt x="583" y="82"/>
                  <a:pt x="583" y="82"/>
                  <a:pt x="583" y="82"/>
                </a:cubicBezTo>
                <a:cubicBezTo>
                  <a:pt x="582" y="83"/>
                  <a:pt x="582" y="83"/>
                  <a:pt x="582" y="83"/>
                </a:cubicBezTo>
                <a:cubicBezTo>
                  <a:pt x="586" y="86"/>
                  <a:pt x="586" y="86"/>
                  <a:pt x="586" y="86"/>
                </a:cubicBezTo>
                <a:cubicBezTo>
                  <a:pt x="584" y="86"/>
                  <a:pt x="583" y="88"/>
                  <a:pt x="581" y="86"/>
                </a:cubicBezTo>
                <a:cubicBezTo>
                  <a:pt x="581" y="83"/>
                  <a:pt x="581" y="83"/>
                  <a:pt x="581" y="83"/>
                </a:cubicBezTo>
                <a:cubicBezTo>
                  <a:pt x="578" y="80"/>
                  <a:pt x="575" y="83"/>
                  <a:pt x="572" y="80"/>
                </a:cubicBezTo>
                <a:cubicBezTo>
                  <a:pt x="573" y="83"/>
                  <a:pt x="569" y="81"/>
                  <a:pt x="567" y="80"/>
                </a:cubicBezTo>
                <a:cubicBezTo>
                  <a:pt x="563" y="78"/>
                  <a:pt x="560" y="80"/>
                  <a:pt x="558" y="81"/>
                </a:cubicBezTo>
                <a:cubicBezTo>
                  <a:pt x="559" y="83"/>
                  <a:pt x="559" y="83"/>
                  <a:pt x="559" y="83"/>
                </a:cubicBezTo>
                <a:cubicBezTo>
                  <a:pt x="559" y="83"/>
                  <a:pt x="559" y="83"/>
                  <a:pt x="558" y="84"/>
                </a:cubicBezTo>
                <a:cubicBezTo>
                  <a:pt x="560" y="86"/>
                  <a:pt x="560" y="83"/>
                  <a:pt x="562" y="85"/>
                </a:cubicBezTo>
                <a:cubicBezTo>
                  <a:pt x="562" y="89"/>
                  <a:pt x="558" y="82"/>
                  <a:pt x="558" y="86"/>
                </a:cubicBezTo>
                <a:cubicBezTo>
                  <a:pt x="557" y="86"/>
                  <a:pt x="555" y="86"/>
                  <a:pt x="555" y="84"/>
                </a:cubicBezTo>
                <a:cubicBezTo>
                  <a:pt x="553" y="85"/>
                  <a:pt x="549" y="84"/>
                  <a:pt x="549" y="86"/>
                </a:cubicBezTo>
                <a:cubicBezTo>
                  <a:pt x="547" y="84"/>
                  <a:pt x="546" y="89"/>
                  <a:pt x="543" y="87"/>
                </a:cubicBezTo>
                <a:cubicBezTo>
                  <a:pt x="539" y="90"/>
                  <a:pt x="530" y="86"/>
                  <a:pt x="529" y="94"/>
                </a:cubicBezTo>
                <a:cubicBezTo>
                  <a:pt x="531" y="94"/>
                  <a:pt x="535" y="97"/>
                  <a:pt x="535" y="93"/>
                </a:cubicBezTo>
                <a:cubicBezTo>
                  <a:pt x="536" y="92"/>
                  <a:pt x="538" y="95"/>
                  <a:pt x="539" y="94"/>
                </a:cubicBezTo>
                <a:cubicBezTo>
                  <a:pt x="539" y="94"/>
                  <a:pt x="540" y="95"/>
                  <a:pt x="541" y="95"/>
                </a:cubicBezTo>
                <a:cubicBezTo>
                  <a:pt x="540" y="97"/>
                  <a:pt x="540" y="97"/>
                  <a:pt x="540" y="97"/>
                </a:cubicBezTo>
                <a:cubicBezTo>
                  <a:pt x="545" y="103"/>
                  <a:pt x="548" y="96"/>
                  <a:pt x="554" y="101"/>
                </a:cubicBezTo>
                <a:cubicBezTo>
                  <a:pt x="557" y="101"/>
                  <a:pt x="557" y="101"/>
                  <a:pt x="557" y="101"/>
                </a:cubicBezTo>
                <a:cubicBezTo>
                  <a:pt x="556" y="102"/>
                  <a:pt x="558" y="107"/>
                  <a:pt x="554" y="105"/>
                </a:cubicBezTo>
                <a:cubicBezTo>
                  <a:pt x="551" y="102"/>
                  <a:pt x="549" y="106"/>
                  <a:pt x="546" y="104"/>
                </a:cubicBezTo>
                <a:cubicBezTo>
                  <a:pt x="542" y="105"/>
                  <a:pt x="539" y="107"/>
                  <a:pt x="535" y="107"/>
                </a:cubicBezTo>
                <a:cubicBezTo>
                  <a:pt x="537" y="112"/>
                  <a:pt x="543" y="109"/>
                  <a:pt x="546" y="109"/>
                </a:cubicBezTo>
                <a:cubicBezTo>
                  <a:pt x="550" y="108"/>
                  <a:pt x="555" y="111"/>
                  <a:pt x="556" y="107"/>
                </a:cubicBezTo>
                <a:cubicBezTo>
                  <a:pt x="558" y="107"/>
                  <a:pt x="562" y="110"/>
                  <a:pt x="562" y="106"/>
                </a:cubicBezTo>
                <a:cubicBezTo>
                  <a:pt x="562" y="105"/>
                  <a:pt x="562" y="105"/>
                  <a:pt x="562" y="105"/>
                </a:cubicBezTo>
                <a:cubicBezTo>
                  <a:pt x="563" y="105"/>
                  <a:pt x="563" y="105"/>
                  <a:pt x="563" y="105"/>
                </a:cubicBezTo>
                <a:cubicBezTo>
                  <a:pt x="564" y="107"/>
                  <a:pt x="564" y="107"/>
                  <a:pt x="564" y="107"/>
                </a:cubicBezTo>
                <a:cubicBezTo>
                  <a:pt x="567" y="107"/>
                  <a:pt x="567" y="107"/>
                  <a:pt x="567" y="107"/>
                </a:cubicBezTo>
                <a:cubicBezTo>
                  <a:pt x="566" y="106"/>
                  <a:pt x="566" y="106"/>
                  <a:pt x="566" y="106"/>
                </a:cubicBezTo>
                <a:cubicBezTo>
                  <a:pt x="568" y="107"/>
                  <a:pt x="568" y="107"/>
                  <a:pt x="568" y="107"/>
                </a:cubicBezTo>
                <a:cubicBezTo>
                  <a:pt x="569" y="106"/>
                  <a:pt x="565" y="104"/>
                  <a:pt x="568" y="104"/>
                </a:cubicBezTo>
                <a:cubicBezTo>
                  <a:pt x="573" y="103"/>
                  <a:pt x="578" y="111"/>
                  <a:pt x="581" y="107"/>
                </a:cubicBezTo>
                <a:cubicBezTo>
                  <a:pt x="583" y="108"/>
                  <a:pt x="585" y="108"/>
                  <a:pt x="585" y="110"/>
                </a:cubicBezTo>
                <a:cubicBezTo>
                  <a:pt x="586" y="113"/>
                  <a:pt x="588" y="112"/>
                  <a:pt x="590" y="113"/>
                </a:cubicBezTo>
                <a:cubicBezTo>
                  <a:pt x="590" y="112"/>
                  <a:pt x="593" y="114"/>
                  <a:pt x="594" y="116"/>
                </a:cubicBezTo>
                <a:cubicBezTo>
                  <a:pt x="594" y="117"/>
                  <a:pt x="594" y="117"/>
                  <a:pt x="594" y="117"/>
                </a:cubicBezTo>
                <a:cubicBezTo>
                  <a:pt x="590" y="116"/>
                  <a:pt x="589" y="120"/>
                  <a:pt x="584" y="117"/>
                </a:cubicBezTo>
                <a:cubicBezTo>
                  <a:pt x="584" y="121"/>
                  <a:pt x="580" y="116"/>
                  <a:pt x="579" y="118"/>
                </a:cubicBezTo>
                <a:cubicBezTo>
                  <a:pt x="577" y="116"/>
                  <a:pt x="573" y="117"/>
                  <a:pt x="571" y="116"/>
                </a:cubicBezTo>
                <a:cubicBezTo>
                  <a:pt x="572" y="120"/>
                  <a:pt x="572" y="120"/>
                  <a:pt x="572" y="120"/>
                </a:cubicBezTo>
                <a:cubicBezTo>
                  <a:pt x="570" y="119"/>
                  <a:pt x="570" y="119"/>
                  <a:pt x="570" y="119"/>
                </a:cubicBezTo>
                <a:cubicBezTo>
                  <a:pt x="570" y="118"/>
                  <a:pt x="570" y="118"/>
                  <a:pt x="570" y="118"/>
                </a:cubicBezTo>
                <a:cubicBezTo>
                  <a:pt x="568" y="116"/>
                  <a:pt x="565" y="117"/>
                  <a:pt x="564" y="117"/>
                </a:cubicBezTo>
                <a:cubicBezTo>
                  <a:pt x="561" y="117"/>
                  <a:pt x="559" y="117"/>
                  <a:pt x="557" y="118"/>
                </a:cubicBezTo>
                <a:cubicBezTo>
                  <a:pt x="558" y="120"/>
                  <a:pt x="558" y="120"/>
                  <a:pt x="558" y="120"/>
                </a:cubicBezTo>
                <a:cubicBezTo>
                  <a:pt x="557" y="120"/>
                  <a:pt x="557" y="118"/>
                  <a:pt x="555" y="118"/>
                </a:cubicBezTo>
                <a:cubicBezTo>
                  <a:pt x="548" y="117"/>
                  <a:pt x="539" y="117"/>
                  <a:pt x="534" y="120"/>
                </a:cubicBezTo>
                <a:cubicBezTo>
                  <a:pt x="532" y="118"/>
                  <a:pt x="531" y="119"/>
                  <a:pt x="530" y="119"/>
                </a:cubicBezTo>
                <a:cubicBezTo>
                  <a:pt x="530" y="121"/>
                  <a:pt x="527" y="118"/>
                  <a:pt x="527" y="121"/>
                </a:cubicBezTo>
                <a:cubicBezTo>
                  <a:pt x="527" y="120"/>
                  <a:pt x="526" y="119"/>
                  <a:pt x="525" y="119"/>
                </a:cubicBezTo>
                <a:cubicBezTo>
                  <a:pt x="525" y="120"/>
                  <a:pt x="524" y="120"/>
                  <a:pt x="524" y="121"/>
                </a:cubicBezTo>
                <a:cubicBezTo>
                  <a:pt x="527" y="125"/>
                  <a:pt x="533" y="120"/>
                  <a:pt x="533" y="127"/>
                </a:cubicBezTo>
                <a:cubicBezTo>
                  <a:pt x="533" y="128"/>
                  <a:pt x="534" y="128"/>
                  <a:pt x="534" y="128"/>
                </a:cubicBezTo>
                <a:cubicBezTo>
                  <a:pt x="534" y="129"/>
                  <a:pt x="534" y="129"/>
                  <a:pt x="534" y="129"/>
                </a:cubicBezTo>
                <a:cubicBezTo>
                  <a:pt x="536" y="130"/>
                  <a:pt x="536" y="129"/>
                  <a:pt x="538" y="130"/>
                </a:cubicBezTo>
                <a:cubicBezTo>
                  <a:pt x="538" y="132"/>
                  <a:pt x="538" y="132"/>
                  <a:pt x="538" y="132"/>
                </a:cubicBezTo>
                <a:cubicBezTo>
                  <a:pt x="545" y="134"/>
                  <a:pt x="552" y="132"/>
                  <a:pt x="556" y="132"/>
                </a:cubicBezTo>
                <a:cubicBezTo>
                  <a:pt x="556" y="131"/>
                  <a:pt x="556" y="131"/>
                  <a:pt x="555" y="130"/>
                </a:cubicBezTo>
                <a:cubicBezTo>
                  <a:pt x="558" y="132"/>
                  <a:pt x="556" y="128"/>
                  <a:pt x="557" y="127"/>
                </a:cubicBezTo>
                <a:cubicBezTo>
                  <a:pt x="560" y="127"/>
                  <a:pt x="563" y="127"/>
                  <a:pt x="565" y="127"/>
                </a:cubicBezTo>
                <a:cubicBezTo>
                  <a:pt x="566" y="127"/>
                  <a:pt x="566" y="127"/>
                  <a:pt x="566" y="127"/>
                </a:cubicBezTo>
                <a:cubicBezTo>
                  <a:pt x="565" y="127"/>
                  <a:pt x="565" y="128"/>
                  <a:pt x="564" y="129"/>
                </a:cubicBezTo>
                <a:cubicBezTo>
                  <a:pt x="564" y="130"/>
                  <a:pt x="564" y="130"/>
                  <a:pt x="564" y="130"/>
                </a:cubicBezTo>
                <a:cubicBezTo>
                  <a:pt x="568" y="129"/>
                  <a:pt x="571" y="128"/>
                  <a:pt x="573" y="126"/>
                </a:cubicBezTo>
                <a:cubicBezTo>
                  <a:pt x="575" y="128"/>
                  <a:pt x="575" y="128"/>
                  <a:pt x="575" y="128"/>
                </a:cubicBezTo>
                <a:cubicBezTo>
                  <a:pt x="576" y="128"/>
                  <a:pt x="575" y="126"/>
                  <a:pt x="575" y="124"/>
                </a:cubicBezTo>
                <a:cubicBezTo>
                  <a:pt x="576" y="127"/>
                  <a:pt x="580" y="128"/>
                  <a:pt x="582" y="129"/>
                </a:cubicBezTo>
                <a:cubicBezTo>
                  <a:pt x="584" y="126"/>
                  <a:pt x="588" y="128"/>
                  <a:pt x="592" y="127"/>
                </a:cubicBezTo>
                <a:cubicBezTo>
                  <a:pt x="595" y="129"/>
                  <a:pt x="595" y="129"/>
                  <a:pt x="595" y="129"/>
                </a:cubicBezTo>
                <a:cubicBezTo>
                  <a:pt x="596" y="129"/>
                  <a:pt x="595" y="127"/>
                  <a:pt x="594" y="126"/>
                </a:cubicBezTo>
                <a:cubicBezTo>
                  <a:pt x="594" y="124"/>
                  <a:pt x="592" y="127"/>
                  <a:pt x="591" y="124"/>
                </a:cubicBezTo>
                <a:cubicBezTo>
                  <a:pt x="592" y="124"/>
                  <a:pt x="592" y="124"/>
                  <a:pt x="592" y="124"/>
                </a:cubicBezTo>
                <a:cubicBezTo>
                  <a:pt x="593" y="124"/>
                  <a:pt x="597" y="126"/>
                  <a:pt x="597" y="124"/>
                </a:cubicBezTo>
                <a:cubicBezTo>
                  <a:pt x="599" y="127"/>
                  <a:pt x="599" y="127"/>
                  <a:pt x="599" y="127"/>
                </a:cubicBezTo>
                <a:cubicBezTo>
                  <a:pt x="599" y="126"/>
                  <a:pt x="600" y="125"/>
                  <a:pt x="601" y="126"/>
                </a:cubicBezTo>
                <a:cubicBezTo>
                  <a:pt x="601" y="126"/>
                  <a:pt x="602" y="129"/>
                  <a:pt x="603" y="128"/>
                </a:cubicBezTo>
                <a:cubicBezTo>
                  <a:pt x="605" y="125"/>
                  <a:pt x="599" y="124"/>
                  <a:pt x="601" y="121"/>
                </a:cubicBezTo>
                <a:cubicBezTo>
                  <a:pt x="606" y="122"/>
                  <a:pt x="612" y="122"/>
                  <a:pt x="618" y="126"/>
                </a:cubicBezTo>
                <a:cubicBezTo>
                  <a:pt x="621" y="125"/>
                  <a:pt x="618" y="120"/>
                  <a:pt x="622" y="123"/>
                </a:cubicBezTo>
                <a:cubicBezTo>
                  <a:pt x="626" y="125"/>
                  <a:pt x="624" y="122"/>
                  <a:pt x="627" y="122"/>
                </a:cubicBezTo>
                <a:cubicBezTo>
                  <a:pt x="629" y="121"/>
                  <a:pt x="633" y="125"/>
                  <a:pt x="633" y="122"/>
                </a:cubicBezTo>
                <a:cubicBezTo>
                  <a:pt x="636" y="125"/>
                  <a:pt x="638" y="121"/>
                  <a:pt x="641" y="124"/>
                </a:cubicBezTo>
                <a:cubicBezTo>
                  <a:pt x="645" y="123"/>
                  <a:pt x="651" y="125"/>
                  <a:pt x="655" y="124"/>
                </a:cubicBezTo>
                <a:cubicBezTo>
                  <a:pt x="655" y="124"/>
                  <a:pt x="658" y="125"/>
                  <a:pt x="658" y="123"/>
                </a:cubicBezTo>
                <a:cubicBezTo>
                  <a:pt x="659" y="126"/>
                  <a:pt x="659" y="126"/>
                  <a:pt x="659" y="126"/>
                </a:cubicBezTo>
                <a:cubicBezTo>
                  <a:pt x="660" y="124"/>
                  <a:pt x="661" y="127"/>
                  <a:pt x="663" y="127"/>
                </a:cubicBezTo>
                <a:cubicBezTo>
                  <a:pt x="665" y="124"/>
                  <a:pt x="669" y="129"/>
                  <a:pt x="670" y="125"/>
                </a:cubicBezTo>
                <a:cubicBezTo>
                  <a:pt x="672" y="126"/>
                  <a:pt x="674" y="124"/>
                  <a:pt x="677" y="126"/>
                </a:cubicBezTo>
                <a:cubicBezTo>
                  <a:pt x="680" y="127"/>
                  <a:pt x="682" y="122"/>
                  <a:pt x="685" y="124"/>
                </a:cubicBezTo>
                <a:cubicBezTo>
                  <a:pt x="686" y="124"/>
                  <a:pt x="686" y="123"/>
                  <a:pt x="687" y="123"/>
                </a:cubicBezTo>
                <a:cubicBezTo>
                  <a:pt x="689" y="127"/>
                  <a:pt x="692" y="127"/>
                  <a:pt x="695" y="128"/>
                </a:cubicBezTo>
                <a:cubicBezTo>
                  <a:pt x="704" y="125"/>
                  <a:pt x="704" y="125"/>
                  <a:pt x="704" y="125"/>
                </a:cubicBezTo>
                <a:cubicBezTo>
                  <a:pt x="704" y="123"/>
                  <a:pt x="704" y="123"/>
                  <a:pt x="704" y="123"/>
                </a:cubicBezTo>
                <a:cubicBezTo>
                  <a:pt x="705" y="124"/>
                  <a:pt x="705" y="125"/>
                  <a:pt x="706" y="125"/>
                </a:cubicBezTo>
                <a:cubicBezTo>
                  <a:pt x="707" y="124"/>
                  <a:pt x="714" y="127"/>
                  <a:pt x="712" y="122"/>
                </a:cubicBezTo>
                <a:cubicBezTo>
                  <a:pt x="713" y="125"/>
                  <a:pt x="717" y="123"/>
                  <a:pt x="718" y="123"/>
                </a:cubicBezTo>
                <a:cubicBezTo>
                  <a:pt x="724" y="126"/>
                  <a:pt x="725" y="119"/>
                  <a:pt x="731" y="122"/>
                </a:cubicBezTo>
                <a:cubicBezTo>
                  <a:pt x="733" y="121"/>
                  <a:pt x="736" y="122"/>
                  <a:pt x="738" y="119"/>
                </a:cubicBezTo>
                <a:cubicBezTo>
                  <a:pt x="739" y="120"/>
                  <a:pt x="740" y="119"/>
                  <a:pt x="739" y="118"/>
                </a:cubicBezTo>
                <a:cubicBezTo>
                  <a:pt x="742" y="122"/>
                  <a:pt x="747" y="118"/>
                  <a:pt x="750" y="118"/>
                </a:cubicBezTo>
                <a:cubicBezTo>
                  <a:pt x="753" y="120"/>
                  <a:pt x="754" y="117"/>
                  <a:pt x="757" y="120"/>
                </a:cubicBezTo>
                <a:cubicBezTo>
                  <a:pt x="756" y="116"/>
                  <a:pt x="761" y="121"/>
                  <a:pt x="762" y="118"/>
                </a:cubicBezTo>
                <a:cubicBezTo>
                  <a:pt x="765" y="118"/>
                  <a:pt x="767" y="121"/>
                  <a:pt x="770" y="122"/>
                </a:cubicBezTo>
                <a:cubicBezTo>
                  <a:pt x="771" y="120"/>
                  <a:pt x="768" y="120"/>
                  <a:pt x="767" y="118"/>
                </a:cubicBezTo>
                <a:cubicBezTo>
                  <a:pt x="768" y="118"/>
                  <a:pt x="773" y="119"/>
                  <a:pt x="772" y="116"/>
                </a:cubicBezTo>
                <a:cubicBezTo>
                  <a:pt x="776" y="118"/>
                  <a:pt x="776" y="118"/>
                  <a:pt x="776" y="118"/>
                </a:cubicBezTo>
                <a:cubicBezTo>
                  <a:pt x="775" y="122"/>
                  <a:pt x="775" y="122"/>
                  <a:pt x="775" y="122"/>
                </a:cubicBezTo>
                <a:cubicBezTo>
                  <a:pt x="776" y="123"/>
                  <a:pt x="776" y="123"/>
                  <a:pt x="776" y="123"/>
                </a:cubicBezTo>
                <a:cubicBezTo>
                  <a:pt x="774" y="123"/>
                  <a:pt x="770" y="122"/>
                  <a:pt x="769" y="123"/>
                </a:cubicBezTo>
                <a:cubicBezTo>
                  <a:pt x="771" y="124"/>
                  <a:pt x="776" y="125"/>
                  <a:pt x="778" y="125"/>
                </a:cubicBezTo>
                <a:cubicBezTo>
                  <a:pt x="779" y="126"/>
                  <a:pt x="779" y="126"/>
                  <a:pt x="779" y="126"/>
                </a:cubicBezTo>
                <a:cubicBezTo>
                  <a:pt x="776" y="125"/>
                  <a:pt x="772" y="125"/>
                  <a:pt x="770" y="127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9" y="123"/>
                  <a:pt x="769" y="123"/>
                  <a:pt x="769" y="123"/>
                </a:cubicBezTo>
                <a:cubicBezTo>
                  <a:pt x="767" y="122"/>
                  <a:pt x="764" y="122"/>
                  <a:pt x="764" y="123"/>
                </a:cubicBezTo>
                <a:cubicBezTo>
                  <a:pt x="764" y="125"/>
                  <a:pt x="764" y="125"/>
                  <a:pt x="764" y="125"/>
                </a:cubicBezTo>
                <a:cubicBezTo>
                  <a:pt x="761" y="123"/>
                  <a:pt x="759" y="124"/>
                  <a:pt x="756" y="124"/>
                </a:cubicBezTo>
                <a:cubicBezTo>
                  <a:pt x="756" y="126"/>
                  <a:pt x="756" y="126"/>
                  <a:pt x="756" y="126"/>
                </a:cubicBezTo>
                <a:cubicBezTo>
                  <a:pt x="757" y="125"/>
                  <a:pt x="753" y="122"/>
                  <a:pt x="751" y="123"/>
                </a:cubicBezTo>
                <a:cubicBezTo>
                  <a:pt x="749" y="124"/>
                  <a:pt x="749" y="127"/>
                  <a:pt x="747" y="127"/>
                </a:cubicBezTo>
                <a:cubicBezTo>
                  <a:pt x="746" y="125"/>
                  <a:pt x="746" y="125"/>
                  <a:pt x="746" y="125"/>
                </a:cubicBezTo>
                <a:cubicBezTo>
                  <a:pt x="742" y="126"/>
                  <a:pt x="737" y="123"/>
                  <a:pt x="737" y="128"/>
                </a:cubicBezTo>
                <a:cubicBezTo>
                  <a:pt x="735" y="125"/>
                  <a:pt x="735" y="125"/>
                  <a:pt x="735" y="125"/>
                </a:cubicBezTo>
                <a:cubicBezTo>
                  <a:pt x="731" y="127"/>
                  <a:pt x="725" y="128"/>
                  <a:pt x="723" y="131"/>
                </a:cubicBezTo>
                <a:cubicBezTo>
                  <a:pt x="721" y="133"/>
                  <a:pt x="717" y="133"/>
                  <a:pt x="714" y="133"/>
                </a:cubicBezTo>
                <a:cubicBezTo>
                  <a:pt x="710" y="131"/>
                  <a:pt x="711" y="139"/>
                  <a:pt x="707" y="133"/>
                </a:cubicBezTo>
                <a:cubicBezTo>
                  <a:pt x="705" y="135"/>
                  <a:pt x="705" y="135"/>
                  <a:pt x="705" y="135"/>
                </a:cubicBezTo>
                <a:cubicBezTo>
                  <a:pt x="702" y="130"/>
                  <a:pt x="710" y="136"/>
                  <a:pt x="707" y="130"/>
                </a:cubicBezTo>
                <a:cubicBezTo>
                  <a:pt x="704" y="132"/>
                  <a:pt x="698" y="125"/>
                  <a:pt x="698" y="131"/>
                </a:cubicBezTo>
                <a:cubicBezTo>
                  <a:pt x="695" y="131"/>
                  <a:pt x="694" y="133"/>
                  <a:pt x="691" y="131"/>
                </a:cubicBezTo>
                <a:cubicBezTo>
                  <a:pt x="691" y="136"/>
                  <a:pt x="685" y="127"/>
                  <a:pt x="686" y="133"/>
                </a:cubicBezTo>
                <a:cubicBezTo>
                  <a:pt x="681" y="131"/>
                  <a:pt x="684" y="138"/>
                  <a:pt x="680" y="139"/>
                </a:cubicBezTo>
                <a:cubicBezTo>
                  <a:pt x="679" y="139"/>
                  <a:pt x="679" y="136"/>
                  <a:pt x="676" y="136"/>
                </a:cubicBezTo>
                <a:cubicBezTo>
                  <a:pt x="676" y="135"/>
                  <a:pt x="679" y="134"/>
                  <a:pt x="676" y="132"/>
                </a:cubicBezTo>
                <a:cubicBezTo>
                  <a:pt x="675" y="136"/>
                  <a:pt x="671" y="131"/>
                  <a:pt x="669" y="133"/>
                </a:cubicBezTo>
                <a:cubicBezTo>
                  <a:pt x="667" y="133"/>
                  <a:pt x="662" y="132"/>
                  <a:pt x="660" y="134"/>
                </a:cubicBezTo>
                <a:cubicBezTo>
                  <a:pt x="660" y="136"/>
                  <a:pt x="657" y="137"/>
                  <a:pt x="655" y="138"/>
                </a:cubicBezTo>
                <a:cubicBezTo>
                  <a:pt x="654" y="138"/>
                  <a:pt x="651" y="136"/>
                  <a:pt x="652" y="138"/>
                </a:cubicBezTo>
                <a:cubicBezTo>
                  <a:pt x="647" y="136"/>
                  <a:pt x="644" y="137"/>
                  <a:pt x="640" y="138"/>
                </a:cubicBezTo>
                <a:cubicBezTo>
                  <a:pt x="640" y="137"/>
                  <a:pt x="639" y="136"/>
                  <a:pt x="638" y="136"/>
                </a:cubicBezTo>
                <a:cubicBezTo>
                  <a:pt x="633" y="136"/>
                  <a:pt x="629" y="137"/>
                  <a:pt x="624" y="135"/>
                </a:cubicBezTo>
                <a:cubicBezTo>
                  <a:pt x="624" y="136"/>
                  <a:pt x="624" y="136"/>
                  <a:pt x="624" y="136"/>
                </a:cubicBezTo>
                <a:cubicBezTo>
                  <a:pt x="620" y="135"/>
                  <a:pt x="616" y="135"/>
                  <a:pt x="614" y="136"/>
                </a:cubicBezTo>
                <a:cubicBezTo>
                  <a:pt x="611" y="135"/>
                  <a:pt x="609" y="136"/>
                  <a:pt x="605" y="134"/>
                </a:cubicBezTo>
                <a:cubicBezTo>
                  <a:pt x="597" y="136"/>
                  <a:pt x="588" y="137"/>
                  <a:pt x="578" y="135"/>
                </a:cubicBezTo>
                <a:cubicBezTo>
                  <a:pt x="573" y="135"/>
                  <a:pt x="568" y="135"/>
                  <a:pt x="563" y="135"/>
                </a:cubicBezTo>
                <a:cubicBezTo>
                  <a:pt x="563" y="138"/>
                  <a:pt x="562" y="137"/>
                  <a:pt x="561" y="137"/>
                </a:cubicBezTo>
                <a:cubicBezTo>
                  <a:pt x="560" y="136"/>
                  <a:pt x="560" y="136"/>
                  <a:pt x="560" y="136"/>
                </a:cubicBezTo>
                <a:cubicBezTo>
                  <a:pt x="557" y="135"/>
                  <a:pt x="556" y="138"/>
                  <a:pt x="554" y="137"/>
                </a:cubicBezTo>
                <a:cubicBezTo>
                  <a:pt x="554" y="138"/>
                  <a:pt x="553" y="138"/>
                  <a:pt x="553" y="139"/>
                </a:cubicBezTo>
                <a:cubicBezTo>
                  <a:pt x="556" y="141"/>
                  <a:pt x="555" y="139"/>
                  <a:pt x="558" y="140"/>
                </a:cubicBezTo>
                <a:cubicBezTo>
                  <a:pt x="559" y="145"/>
                  <a:pt x="555" y="142"/>
                  <a:pt x="552" y="144"/>
                </a:cubicBezTo>
                <a:cubicBezTo>
                  <a:pt x="550" y="143"/>
                  <a:pt x="548" y="145"/>
                  <a:pt x="546" y="141"/>
                </a:cubicBezTo>
                <a:cubicBezTo>
                  <a:pt x="546" y="140"/>
                  <a:pt x="546" y="140"/>
                  <a:pt x="546" y="139"/>
                </a:cubicBezTo>
                <a:cubicBezTo>
                  <a:pt x="543" y="139"/>
                  <a:pt x="537" y="139"/>
                  <a:pt x="537" y="143"/>
                </a:cubicBezTo>
                <a:cubicBezTo>
                  <a:pt x="534" y="141"/>
                  <a:pt x="533" y="145"/>
                  <a:pt x="531" y="143"/>
                </a:cubicBezTo>
                <a:cubicBezTo>
                  <a:pt x="531" y="145"/>
                  <a:pt x="529" y="145"/>
                  <a:pt x="527" y="145"/>
                </a:cubicBezTo>
                <a:cubicBezTo>
                  <a:pt x="525" y="142"/>
                  <a:pt x="531" y="143"/>
                  <a:pt x="527" y="140"/>
                </a:cubicBezTo>
                <a:cubicBezTo>
                  <a:pt x="525" y="140"/>
                  <a:pt x="526" y="142"/>
                  <a:pt x="524" y="140"/>
                </a:cubicBezTo>
                <a:cubicBezTo>
                  <a:pt x="523" y="143"/>
                  <a:pt x="519" y="141"/>
                  <a:pt x="517" y="142"/>
                </a:cubicBezTo>
                <a:cubicBezTo>
                  <a:pt x="513" y="140"/>
                  <a:pt x="511" y="145"/>
                  <a:pt x="506" y="142"/>
                </a:cubicBezTo>
                <a:cubicBezTo>
                  <a:pt x="494" y="143"/>
                  <a:pt x="483" y="150"/>
                  <a:pt x="467" y="146"/>
                </a:cubicBezTo>
                <a:cubicBezTo>
                  <a:pt x="466" y="148"/>
                  <a:pt x="463" y="146"/>
                  <a:pt x="461" y="145"/>
                </a:cubicBezTo>
                <a:cubicBezTo>
                  <a:pt x="456" y="146"/>
                  <a:pt x="450" y="145"/>
                  <a:pt x="445" y="144"/>
                </a:cubicBezTo>
                <a:cubicBezTo>
                  <a:pt x="443" y="142"/>
                  <a:pt x="442" y="144"/>
                  <a:pt x="440" y="144"/>
                </a:cubicBezTo>
                <a:cubicBezTo>
                  <a:pt x="433" y="145"/>
                  <a:pt x="424" y="140"/>
                  <a:pt x="421" y="147"/>
                </a:cubicBezTo>
                <a:cubicBezTo>
                  <a:pt x="417" y="146"/>
                  <a:pt x="413" y="149"/>
                  <a:pt x="408" y="147"/>
                </a:cubicBezTo>
                <a:cubicBezTo>
                  <a:pt x="408" y="147"/>
                  <a:pt x="407" y="147"/>
                  <a:pt x="407" y="148"/>
                </a:cubicBezTo>
                <a:cubicBezTo>
                  <a:pt x="408" y="151"/>
                  <a:pt x="408" y="151"/>
                  <a:pt x="408" y="151"/>
                </a:cubicBezTo>
                <a:cubicBezTo>
                  <a:pt x="405" y="151"/>
                  <a:pt x="402" y="149"/>
                  <a:pt x="401" y="152"/>
                </a:cubicBezTo>
                <a:cubicBezTo>
                  <a:pt x="400" y="151"/>
                  <a:pt x="399" y="152"/>
                  <a:pt x="398" y="152"/>
                </a:cubicBezTo>
                <a:cubicBezTo>
                  <a:pt x="398" y="151"/>
                  <a:pt x="397" y="150"/>
                  <a:pt x="396" y="149"/>
                </a:cubicBezTo>
                <a:cubicBezTo>
                  <a:pt x="394" y="149"/>
                  <a:pt x="395" y="151"/>
                  <a:pt x="395" y="151"/>
                </a:cubicBezTo>
                <a:cubicBezTo>
                  <a:pt x="393" y="154"/>
                  <a:pt x="387" y="147"/>
                  <a:pt x="387" y="152"/>
                </a:cubicBezTo>
                <a:cubicBezTo>
                  <a:pt x="386" y="152"/>
                  <a:pt x="384" y="152"/>
                  <a:pt x="384" y="150"/>
                </a:cubicBezTo>
                <a:cubicBezTo>
                  <a:pt x="382" y="150"/>
                  <a:pt x="381" y="152"/>
                  <a:pt x="381" y="154"/>
                </a:cubicBezTo>
                <a:cubicBezTo>
                  <a:pt x="378" y="152"/>
                  <a:pt x="376" y="152"/>
                  <a:pt x="373" y="151"/>
                </a:cubicBezTo>
                <a:cubicBezTo>
                  <a:pt x="371" y="148"/>
                  <a:pt x="370" y="151"/>
                  <a:pt x="368" y="150"/>
                </a:cubicBezTo>
                <a:cubicBezTo>
                  <a:pt x="367" y="152"/>
                  <a:pt x="363" y="149"/>
                  <a:pt x="362" y="151"/>
                </a:cubicBezTo>
                <a:cubicBezTo>
                  <a:pt x="359" y="151"/>
                  <a:pt x="356" y="152"/>
                  <a:pt x="353" y="153"/>
                </a:cubicBezTo>
                <a:cubicBezTo>
                  <a:pt x="354" y="157"/>
                  <a:pt x="348" y="153"/>
                  <a:pt x="346" y="153"/>
                </a:cubicBezTo>
                <a:cubicBezTo>
                  <a:pt x="344" y="153"/>
                  <a:pt x="343" y="153"/>
                  <a:pt x="342" y="154"/>
                </a:cubicBezTo>
                <a:cubicBezTo>
                  <a:pt x="342" y="154"/>
                  <a:pt x="341" y="153"/>
                  <a:pt x="340" y="153"/>
                </a:cubicBezTo>
                <a:cubicBezTo>
                  <a:pt x="339" y="154"/>
                  <a:pt x="337" y="154"/>
                  <a:pt x="338" y="156"/>
                </a:cubicBezTo>
                <a:cubicBezTo>
                  <a:pt x="339" y="159"/>
                  <a:pt x="339" y="159"/>
                  <a:pt x="339" y="159"/>
                </a:cubicBezTo>
                <a:cubicBezTo>
                  <a:pt x="338" y="159"/>
                  <a:pt x="338" y="159"/>
                  <a:pt x="338" y="159"/>
                </a:cubicBezTo>
                <a:cubicBezTo>
                  <a:pt x="342" y="161"/>
                  <a:pt x="345" y="159"/>
                  <a:pt x="350" y="162"/>
                </a:cubicBezTo>
                <a:cubicBezTo>
                  <a:pt x="352" y="160"/>
                  <a:pt x="355" y="161"/>
                  <a:pt x="357" y="160"/>
                </a:cubicBezTo>
                <a:cubicBezTo>
                  <a:pt x="359" y="162"/>
                  <a:pt x="358" y="157"/>
                  <a:pt x="360" y="159"/>
                </a:cubicBezTo>
                <a:cubicBezTo>
                  <a:pt x="360" y="156"/>
                  <a:pt x="362" y="161"/>
                  <a:pt x="364" y="160"/>
                </a:cubicBezTo>
                <a:cubicBezTo>
                  <a:pt x="367" y="158"/>
                  <a:pt x="367" y="158"/>
                  <a:pt x="367" y="158"/>
                </a:cubicBezTo>
                <a:cubicBezTo>
                  <a:pt x="367" y="159"/>
                  <a:pt x="368" y="159"/>
                  <a:pt x="369" y="160"/>
                </a:cubicBezTo>
                <a:cubicBezTo>
                  <a:pt x="370" y="159"/>
                  <a:pt x="370" y="159"/>
                  <a:pt x="370" y="159"/>
                </a:cubicBezTo>
                <a:cubicBezTo>
                  <a:pt x="369" y="158"/>
                  <a:pt x="369" y="158"/>
                  <a:pt x="369" y="158"/>
                </a:cubicBezTo>
                <a:cubicBezTo>
                  <a:pt x="370" y="157"/>
                  <a:pt x="372" y="160"/>
                  <a:pt x="373" y="158"/>
                </a:cubicBezTo>
                <a:cubicBezTo>
                  <a:pt x="378" y="162"/>
                  <a:pt x="381" y="158"/>
                  <a:pt x="385" y="158"/>
                </a:cubicBezTo>
                <a:cubicBezTo>
                  <a:pt x="389" y="159"/>
                  <a:pt x="392" y="159"/>
                  <a:pt x="395" y="158"/>
                </a:cubicBezTo>
                <a:cubicBezTo>
                  <a:pt x="396" y="157"/>
                  <a:pt x="393" y="156"/>
                  <a:pt x="393" y="154"/>
                </a:cubicBezTo>
                <a:cubicBezTo>
                  <a:pt x="395" y="151"/>
                  <a:pt x="402" y="157"/>
                  <a:pt x="403" y="153"/>
                </a:cubicBezTo>
                <a:cubicBezTo>
                  <a:pt x="404" y="153"/>
                  <a:pt x="407" y="155"/>
                  <a:pt x="407" y="156"/>
                </a:cubicBezTo>
                <a:cubicBezTo>
                  <a:pt x="409" y="157"/>
                  <a:pt x="412" y="157"/>
                  <a:pt x="413" y="155"/>
                </a:cubicBezTo>
                <a:cubicBezTo>
                  <a:pt x="414" y="156"/>
                  <a:pt x="415" y="157"/>
                  <a:pt x="416" y="156"/>
                </a:cubicBezTo>
                <a:cubicBezTo>
                  <a:pt x="416" y="156"/>
                  <a:pt x="416" y="156"/>
                  <a:pt x="416" y="156"/>
                </a:cubicBezTo>
                <a:cubicBezTo>
                  <a:pt x="415" y="155"/>
                  <a:pt x="415" y="155"/>
                  <a:pt x="415" y="155"/>
                </a:cubicBezTo>
                <a:cubicBezTo>
                  <a:pt x="418" y="155"/>
                  <a:pt x="424" y="158"/>
                  <a:pt x="425" y="154"/>
                </a:cubicBezTo>
                <a:cubicBezTo>
                  <a:pt x="427" y="156"/>
                  <a:pt x="429" y="155"/>
                  <a:pt x="430" y="155"/>
                </a:cubicBezTo>
                <a:cubicBezTo>
                  <a:pt x="431" y="155"/>
                  <a:pt x="432" y="154"/>
                  <a:pt x="433" y="153"/>
                </a:cubicBezTo>
                <a:cubicBezTo>
                  <a:pt x="433" y="151"/>
                  <a:pt x="433" y="151"/>
                  <a:pt x="433" y="151"/>
                </a:cubicBezTo>
                <a:cubicBezTo>
                  <a:pt x="435" y="151"/>
                  <a:pt x="438" y="159"/>
                  <a:pt x="439" y="154"/>
                </a:cubicBezTo>
                <a:cubicBezTo>
                  <a:pt x="441" y="154"/>
                  <a:pt x="444" y="158"/>
                  <a:pt x="445" y="156"/>
                </a:cubicBezTo>
                <a:cubicBezTo>
                  <a:pt x="450" y="159"/>
                  <a:pt x="452" y="156"/>
                  <a:pt x="457" y="157"/>
                </a:cubicBezTo>
                <a:cubicBezTo>
                  <a:pt x="457" y="158"/>
                  <a:pt x="458" y="158"/>
                  <a:pt x="459" y="159"/>
                </a:cubicBezTo>
                <a:cubicBezTo>
                  <a:pt x="461" y="155"/>
                  <a:pt x="466" y="160"/>
                  <a:pt x="468" y="158"/>
                </a:cubicBezTo>
                <a:cubicBezTo>
                  <a:pt x="470" y="160"/>
                  <a:pt x="470" y="160"/>
                  <a:pt x="470" y="160"/>
                </a:cubicBezTo>
                <a:cubicBezTo>
                  <a:pt x="475" y="156"/>
                  <a:pt x="487" y="161"/>
                  <a:pt x="492" y="158"/>
                </a:cubicBezTo>
                <a:cubicBezTo>
                  <a:pt x="494" y="159"/>
                  <a:pt x="494" y="160"/>
                  <a:pt x="495" y="158"/>
                </a:cubicBezTo>
                <a:cubicBezTo>
                  <a:pt x="495" y="157"/>
                  <a:pt x="498" y="159"/>
                  <a:pt x="499" y="159"/>
                </a:cubicBezTo>
                <a:cubicBezTo>
                  <a:pt x="502" y="158"/>
                  <a:pt x="504" y="158"/>
                  <a:pt x="507" y="159"/>
                </a:cubicBezTo>
                <a:cubicBezTo>
                  <a:pt x="507" y="157"/>
                  <a:pt x="509" y="160"/>
                  <a:pt x="510" y="159"/>
                </a:cubicBezTo>
                <a:cubicBezTo>
                  <a:pt x="510" y="156"/>
                  <a:pt x="510" y="156"/>
                  <a:pt x="510" y="156"/>
                </a:cubicBezTo>
                <a:cubicBezTo>
                  <a:pt x="512" y="160"/>
                  <a:pt x="514" y="156"/>
                  <a:pt x="515" y="158"/>
                </a:cubicBezTo>
                <a:cubicBezTo>
                  <a:pt x="518" y="158"/>
                  <a:pt x="515" y="155"/>
                  <a:pt x="515" y="154"/>
                </a:cubicBezTo>
                <a:cubicBezTo>
                  <a:pt x="516" y="154"/>
                  <a:pt x="518" y="157"/>
                  <a:pt x="517" y="158"/>
                </a:cubicBezTo>
                <a:cubicBezTo>
                  <a:pt x="519" y="158"/>
                  <a:pt x="521" y="159"/>
                  <a:pt x="521" y="156"/>
                </a:cubicBezTo>
                <a:cubicBezTo>
                  <a:pt x="520" y="155"/>
                  <a:pt x="519" y="154"/>
                  <a:pt x="520" y="153"/>
                </a:cubicBezTo>
                <a:cubicBezTo>
                  <a:pt x="521" y="154"/>
                  <a:pt x="521" y="154"/>
                  <a:pt x="522" y="154"/>
                </a:cubicBezTo>
                <a:cubicBezTo>
                  <a:pt x="521" y="156"/>
                  <a:pt x="521" y="156"/>
                  <a:pt x="521" y="156"/>
                </a:cubicBezTo>
                <a:cubicBezTo>
                  <a:pt x="524" y="157"/>
                  <a:pt x="528" y="159"/>
                  <a:pt x="531" y="158"/>
                </a:cubicBezTo>
                <a:cubicBezTo>
                  <a:pt x="531" y="157"/>
                  <a:pt x="531" y="155"/>
                  <a:pt x="529" y="155"/>
                </a:cubicBezTo>
                <a:cubicBezTo>
                  <a:pt x="528" y="155"/>
                  <a:pt x="526" y="156"/>
                  <a:pt x="526" y="154"/>
                </a:cubicBezTo>
                <a:cubicBezTo>
                  <a:pt x="526" y="152"/>
                  <a:pt x="528" y="153"/>
                  <a:pt x="530" y="153"/>
                </a:cubicBezTo>
                <a:cubicBezTo>
                  <a:pt x="531" y="153"/>
                  <a:pt x="530" y="157"/>
                  <a:pt x="533" y="156"/>
                </a:cubicBezTo>
                <a:cubicBezTo>
                  <a:pt x="534" y="156"/>
                  <a:pt x="534" y="156"/>
                  <a:pt x="535" y="155"/>
                </a:cubicBezTo>
                <a:cubicBezTo>
                  <a:pt x="533" y="154"/>
                  <a:pt x="533" y="154"/>
                  <a:pt x="533" y="154"/>
                </a:cubicBezTo>
                <a:cubicBezTo>
                  <a:pt x="533" y="154"/>
                  <a:pt x="535" y="154"/>
                  <a:pt x="535" y="154"/>
                </a:cubicBezTo>
                <a:cubicBezTo>
                  <a:pt x="537" y="156"/>
                  <a:pt x="538" y="155"/>
                  <a:pt x="540" y="155"/>
                </a:cubicBezTo>
                <a:cubicBezTo>
                  <a:pt x="540" y="154"/>
                  <a:pt x="540" y="154"/>
                  <a:pt x="540" y="154"/>
                </a:cubicBezTo>
                <a:cubicBezTo>
                  <a:pt x="543" y="154"/>
                  <a:pt x="546" y="157"/>
                  <a:pt x="548" y="155"/>
                </a:cubicBezTo>
                <a:cubicBezTo>
                  <a:pt x="548" y="153"/>
                  <a:pt x="548" y="153"/>
                  <a:pt x="548" y="153"/>
                </a:cubicBezTo>
                <a:cubicBezTo>
                  <a:pt x="551" y="154"/>
                  <a:pt x="551" y="149"/>
                  <a:pt x="556" y="153"/>
                </a:cubicBezTo>
                <a:cubicBezTo>
                  <a:pt x="560" y="153"/>
                  <a:pt x="561" y="152"/>
                  <a:pt x="564" y="154"/>
                </a:cubicBezTo>
                <a:cubicBezTo>
                  <a:pt x="565" y="154"/>
                  <a:pt x="565" y="152"/>
                  <a:pt x="565" y="151"/>
                </a:cubicBezTo>
                <a:cubicBezTo>
                  <a:pt x="567" y="154"/>
                  <a:pt x="569" y="152"/>
                  <a:pt x="572" y="154"/>
                </a:cubicBezTo>
                <a:cubicBezTo>
                  <a:pt x="573" y="153"/>
                  <a:pt x="572" y="150"/>
                  <a:pt x="574" y="152"/>
                </a:cubicBezTo>
                <a:cubicBezTo>
                  <a:pt x="575" y="152"/>
                  <a:pt x="575" y="152"/>
                  <a:pt x="575" y="152"/>
                </a:cubicBezTo>
                <a:cubicBezTo>
                  <a:pt x="575" y="152"/>
                  <a:pt x="575" y="152"/>
                  <a:pt x="575" y="152"/>
                </a:cubicBezTo>
                <a:cubicBezTo>
                  <a:pt x="573" y="153"/>
                  <a:pt x="573" y="153"/>
                  <a:pt x="573" y="153"/>
                </a:cubicBezTo>
                <a:cubicBezTo>
                  <a:pt x="578" y="155"/>
                  <a:pt x="578" y="155"/>
                  <a:pt x="578" y="155"/>
                </a:cubicBezTo>
                <a:cubicBezTo>
                  <a:pt x="577" y="154"/>
                  <a:pt x="579" y="153"/>
                  <a:pt x="578" y="151"/>
                </a:cubicBezTo>
                <a:cubicBezTo>
                  <a:pt x="582" y="152"/>
                  <a:pt x="587" y="154"/>
                  <a:pt x="590" y="153"/>
                </a:cubicBezTo>
                <a:cubicBezTo>
                  <a:pt x="589" y="150"/>
                  <a:pt x="589" y="150"/>
                  <a:pt x="589" y="150"/>
                </a:cubicBezTo>
                <a:cubicBezTo>
                  <a:pt x="603" y="148"/>
                  <a:pt x="618" y="150"/>
                  <a:pt x="632" y="151"/>
                </a:cubicBezTo>
                <a:cubicBezTo>
                  <a:pt x="639" y="148"/>
                  <a:pt x="650" y="151"/>
                  <a:pt x="657" y="148"/>
                </a:cubicBezTo>
                <a:cubicBezTo>
                  <a:pt x="661" y="152"/>
                  <a:pt x="660" y="145"/>
                  <a:pt x="663" y="149"/>
                </a:cubicBezTo>
                <a:cubicBezTo>
                  <a:pt x="666" y="147"/>
                  <a:pt x="666" y="147"/>
                  <a:pt x="666" y="147"/>
                </a:cubicBezTo>
                <a:cubicBezTo>
                  <a:pt x="666" y="148"/>
                  <a:pt x="666" y="148"/>
                  <a:pt x="666" y="148"/>
                </a:cubicBezTo>
                <a:cubicBezTo>
                  <a:pt x="674" y="148"/>
                  <a:pt x="679" y="146"/>
                  <a:pt x="687" y="147"/>
                </a:cubicBezTo>
                <a:cubicBezTo>
                  <a:pt x="693" y="146"/>
                  <a:pt x="700" y="147"/>
                  <a:pt x="706" y="145"/>
                </a:cubicBezTo>
                <a:cubicBezTo>
                  <a:pt x="708" y="149"/>
                  <a:pt x="710" y="146"/>
                  <a:pt x="713" y="147"/>
                </a:cubicBezTo>
                <a:cubicBezTo>
                  <a:pt x="716" y="145"/>
                  <a:pt x="716" y="145"/>
                  <a:pt x="716" y="145"/>
                </a:cubicBezTo>
                <a:cubicBezTo>
                  <a:pt x="713" y="143"/>
                  <a:pt x="714" y="138"/>
                  <a:pt x="711" y="139"/>
                </a:cubicBezTo>
                <a:cubicBezTo>
                  <a:pt x="711" y="139"/>
                  <a:pt x="711" y="139"/>
                  <a:pt x="711" y="138"/>
                </a:cubicBezTo>
                <a:cubicBezTo>
                  <a:pt x="714" y="139"/>
                  <a:pt x="714" y="139"/>
                  <a:pt x="714" y="139"/>
                </a:cubicBezTo>
                <a:cubicBezTo>
                  <a:pt x="713" y="141"/>
                  <a:pt x="716" y="141"/>
                  <a:pt x="716" y="142"/>
                </a:cubicBezTo>
                <a:cubicBezTo>
                  <a:pt x="717" y="140"/>
                  <a:pt x="721" y="143"/>
                  <a:pt x="722" y="142"/>
                </a:cubicBezTo>
                <a:cubicBezTo>
                  <a:pt x="722" y="143"/>
                  <a:pt x="723" y="143"/>
                  <a:pt x="722" y="144"/>
                </a:cubicBezTo>
                <a:cubicBezTo>
                  <a:pt x="723" y="144"/>
                  <a:pt x="724" y="145"/>
                  <a:pt x="724" y="144"/>
                </a:cubicBezTo>
                <a:cubicBezTo>
                  <a:pt x="725" y="143"/>
                  <a:pt x="722" y="141"/>
                  <a:pt x="724" y="141"/>
                </a:cubicBezTo>
                <a:cubicBezTo>
                  <a:pt x="725" y="144"/>
                  <a:pt x="727" y="143"/>
                  <a:pt x="728" y="144"/>
                </a:cubicBezTo>
                <a:cubicBezTo>
                  <a:pt x="729" y="143"/>
                  <a:pt x="729" y="143"/>
                  <a:pt x="729" y="143"/>
                </a:cubicBezTo>
                <a:cubicBezTo>
                  <a:pt x="729" y="143"/>
                  <a:pt x="729" y="142"/>
                  <a:pt x="728" y="142"/>
                </a:cubicBezTo>
                <a:cubicBezTo>
                  <a:pt x="732" y="142"/>
                  <a:pt x="736" y="149"/>
                  <a:pt x="739" y="147"/>
                </a:cubicBezTo>
                <a:cubicBezTo>
                  <a:pt x="738" y="146"/>
                  <a:pt x="738" y="146"/>
                  <a:pt x="738" y="146"/>
                </a:cubicBezTo>
                <a:cubicBezTo>
                  <a:pt x="740" y="147"/>
                  <a:pt x="743" y="149"/>
                  <a:pt x="744" y="147"/>
                </a:cubicBezTo>
                <a:cubicBezTo>
                  <a:pt x="743" y="146"/>
                  <a:pt x="741" y="146"/>
                  <a:pt x="741" y="144"/>
                </a:cubicBezTo>
                <a:cubicBezTo>
                  <a:pt x="743" y="143"/>
                  <a:pt x="747" y="141"/>
                  <a:pt x="750" y="145"/>
                </a:cubicBezTo>
                <a:cubicBezTo>
                  <a:pt x="750" y="143"/>
                  <a:pt x="748" y="142"/>
                  <a:pt x="750" y="141"/>
                </a:cubicBezTo>
                <a:cubicBezTo>
                  <a:pt x="753" y="143"/>
                  <a:pt x="753" y="143"/>
                  <a:pt x="753" y="143"/>
                </a:cubicBezTo>
                <a:cubicBezTo>
                  <a:pt x="752" y="144"/>
                  <a:pt x="754" y="145"/>
                  <a:pt x="755" y="146"/>
                </a:cubicBezTo>
                <a:cubicBezTo>
                  <a:pt x="755" y="143"/>
                  <a:pt x="755" y="143"/>
                  <a:pt x="755" y="143"/>
                </a:cubicBezTo>
                <a:cubicBezTo>
                  <a:pt x="759" y="145"/>
                  <a:pt x="759" y="145"/>
                  <a:pt x="759" y="145"/>
                </a:cubicBezTo>
                <a:cubicBezTo>
                  <a:pt x="760" y="145"/>
                  <a:pt x="756" y="140"/>
                  <a:pt x="760" y="140"/>
                </a:cubicBezTo>
                <a:cubicBezTo>
                  <a:pt x="760" y="141"/>
                  <a:pt x="760" y="141"/>
                  <a:pt x="760" y="141"/>
                </a:cubicBezTo>
                <a:cubicBezTo>
                  <a:pt x="764" y="142"/>
                  <a:pt x="768" y="142"/>
                  <a:pt x="771" y="143"/>
                </a:cubicBezTo>
                <a:cubicBezTo>
                  <a:pt x="772" y="142"/>
                  <a:pt x="770" y="141"/>
                  <a:pt x="772" y="141"/>
                </a:cubicBezTo>
                <a:cubicBezTo>
                  <a:pt x="777" y="143"/>
                  <a:pt x="777" y="143"/>
                  <a:pt x="777" y="143"/>
                </a:cubicBezTo>
                <a:cubicBezTo>
                  <a:pt x="777" y="141"/>
                  <a:pt x="777" y="141"/>
                  <a:pt x="777" y="141"/>
                </a:cubicBezTo>
                <a:cubicBezTo>
                  <a:pt x="778" y="143"/>
                  <a:pt x="781" y="142"/>
                  <a:pt x="781" y="143"/>
                </a:cubicBezTo>
                <a:cubicBezTo>
                  <a:pt x="784" y="141"/>
                  <a:pt x="791" y="147"/>
                  <a:pt x="790" y="141"/>
                </a:cubicBezTo>
                <a:cubicBezTo>
                  <a:pt x="788" y="139"/>
                  <a:pt x="788" y="142"/>
                  <a:pt x="787" y="139"/>
                </a:cubicBezTo>
                <a:cubicBezTo>
                  <a:pt x="792" y="137"/>
                  <a:pt x="797" y="146"/>
                  <a:pt x="801" y="143"/>
                </a:cubicBezTo>
                <a:cubicBezTo>
                  <a:pt x="804" y="145"/>
                  <a:pt x="804" y="142"/>
                  <a:pt x="807" y="144"/>
                </a:cubicBezTo>
                <a:cubicBezTo>
                  <a:pt x="809" y="144"/>
                  <a:pt x="812" y="146"/>
                  <a:pt x="812" y="145"/>
                </a:cubicBezTo>
                <a:cubicBezTo>
                  <a:pt x="812" y="144"/>
                  <a:pt x="812" y="144"/>
                  <a:pt x="812" y="144"/>
                </a:cubicBezTo>
                <a:cubicBezTo>
                  <a:pt x="814" y="143"/>
                  <a:pt x="818" y="147"/>
                  <a:pt x="818" y="142"/>
                </a:cubicBezTo>
                <a:cubicBezTo>
                  <a:pt x="818" y="143"/>
                  <a:pt x="817" y="143"/>
                  <a:pt x="818" y="144"/>
                </a:cubicBezTo>
                <a:cubicBezTo>
                  <a:pt x="819" y="145"/>
                  <a:pt x="819" y="145"/>
                  <a:pt x="820" y="145"/>
                </a:cubicBezTo>
                <a:cubicBezTo>
                  <a:pt x="818" y="142"/>
                  <a:pt x="820" y="142"/>
                  <a:pt x="821" y="142"/>
                </a:cubicBezTo>
                <a:cubicBezTo>
                  <a:pt x="823" y="140"/>
                  <a:pt x="826" y="145"/>
                  <a:pt x="827" y="143"/>
                </a:cubicBezTo>
                <a:cubicBezTo>
                  <a:pt x="830" y="145"/>
                  <a:pt x="832" y="146"/>
                  <a:pt x="835" y="146"/>
                </a:cubicBezTo>
                <a:cubicBezTo>
                  <a:pt x="836" y="145"/>
                  <a:pt x="833" y="143"/>
                  <a:pt x="835" y="143"/>
                </a:cubicBezTo>
                <a:cubicBezTo>
                  <a:pt x="835" y="145"/>
                  <a:pt x="839" y="145"/>
                  <a:pt x="839" y="145"/>
                </a:cubicBezTo>
                <a:cubicBezTo>
                  <a:pt x="842" y="145"/>
                  <a:pt x="845" y="144"/>
                  <a:pt x="848" y="145"/>
                </a:cubicBezTo>
                <a:cubicBezTo>
                  <a:pt x="848" y="144"/>
                  <a:pt x="848" y="144"/>
                  <a:pt x="848" y="144"/>
                </a:cubicBezTo>
                <a:cubicBezTo>
                  <a:pt x="854" y="145"/>
                  <a:pt x="859" y="145"/>
                  <a:pt x="865" y="145"/>
                </a:cubicBezTo>
                <a:cubicBezTo>
                  <a:pt x="869" y="143"/>
                  <a:pt x="873" y="146"/>
                  <a:pt x="877" y="144"/>
                </a:cubicBezTo>
                <a:cubicBezTo>
                  <a:pt x="879" y="147"/>
                  <a:pt x="880" y="143"/>
                  <a:pt x="882" y="144"/>
                </a:cubicBezTo>
                <a:cubicBezTo>
                  <a:pt x="885" y="147"/>
                  <a:pt x="888" y="145"/>
                  <a:pt x="891" y="145"/>
                </a:cubicBezTo>
                <a:cubicBezTo>
                  <a:pt x="891" y="144"/>
                  <a:pt x="890" y="143"/>
                  <a:pt x="890" y="142"/>
                </a:cubicBezTo>
                <a:cubicBezTo>
                  <a:pt x="894" y="146"/>
                  <a:pt x="894" y="139"/>
                  <a:pt x="897" y="145"/>
                </a:cubicBezTo>
                <a:cubicBezTo>
                  <a:pt x="904" y="145"/>
                  <a:pt x="904" y="145"/>
                  <a:pt x="904" y="145"/>
                </a:cubicBezTo>
                <a:cubicBezTo>
                  <a:pt x="903" y="144"/>
                  <a:pt x="903" y="144"/>
                  <a:pt x="903" y="144"/>
                </a:cubicBezTo>
                <a:cubicBezTo>
                  <a:pt x="905" y="146"/>
                  <a:pt x="907" y="145"/>
                  <a:pt x="909" y="146"/>
                </a:cubicBezTo>
                <a:cubicBezTo>
                  <a:pt x="910" y="142"/>
                  <a:pt x="910" y="142"/>
                  <a:pt x="910" y="142"/>
                </a:cubicBezTo>
                <a:cubicBezTo>
                  <a:pt x="912" y="143"/>
                  <a:pt x="912" y="144"/>
                  <a:pt x="913" y="145"/>
                </a:cubicBezTo>
                <a:cubicBezTo>
                  <a:pt x="913" y="146"/>
                  <a:pt x="913" y="146"/>
                  <a:pt x="913" y="146"/>
                </a:cubicBezTo>
                <a:cubicBezTo>
                  <a:pt x="913" y="146"/>
                  <a:pt x="914" y="146"/>
                  <a:pt x="915" y="146"/>
                </a:cubicBezTo>
                <a:cubicBezTo>
                  <a:pt x="915" y="147"/>
                  <a:pt x="915" y="147"/>
                  <a:pt x="915" y="147"/>
                </a:cubicBezTo>
                <a:cubicBezTo>
                  <a:pt x="917" y="143"/>
                  <a:pt x="917" y="143"/>
                  <a:pt x="917" y="143"/>
                </a:cubicBezTo>
                <a:cubicBezTo>
                  <a:pt x="918" y="143"/>
                  <a:pt x="920" y="145"/>
                  <a:pt x="920" y="144"/>
                </a:cubicBezTo>
                <a:cubicBezTo>
                  <a:pt x="920" y="142"/>
                  <a:pt x="920" y="142"/>
                  <a:pt x="920" y="142"/>
                </a:cubicBezTo>
                <a:cubicBezTo>
                  <a:pt x="921" y="145"/>
                  <a:pt x="924" y="143"/>
                  <a:pt x="926" y="144"/>
                </a:cubicBezTo>
                <a:cubicBezTo>
                  <a:pt x="926" y="143"/>
                  <a:pt x="923" y="140"/>
                  <a:pt x="926" y="140"/>
                </a:cubicBezTo>
                <a:cubicBezTo>
                  <a:pt x="928" y="145"/>
                  <a:pt x="928" y="145"/>
                  <a:pt x="928" y="145"/>
                </a:cubicBezTo>
                <a:cubicBezTo>
                  <a:pt x="938" y="144"/>
                  <a:pt x="938" y="144"/>
                  <a:pt x="938" y="144"/>
                </a:cubicBezTo>
                <a:cubicBezTo>
                  <a:pt x="935" y="142"/>
                  <a:pt x="935" y="140"/>
                  <a:pt x="932" y="142"/>
                </a:cubicBezTo>
                <a:cubicBezTo>
                  <a:pt x="932" y="141"/>
                  <a:pt x="930" y="140"/>
                  <a:pt x="931" y="140"/>
                </a:cubicBezTo>
                <a:cubicBezTo>
                  <a:pt x="934" y="140"/>
                  <a:pt x="936" y="141"/>
                  <a:pt x="939" y="143"/>
                </a:cubicBezTo>
                <a:cubicBezTo>
                  <a:pt x="939" y="143"/>
                  <a:pt x="938" y="144"/>
                  <a:pt x="939" y="144"/>
                </a:cubicBezTo>
                <a:cubicBezTo>
                  <a:pt x="940" y="145"/>
                  <a:pt x="940" y="143"/>
                  <a:pt x="940" y="143"/>
                </a:cubicBezTo>
                <a:cubicBezTo>
                  <a:pt x="942" y="145"/>
                  <a:pt x="944" y="143"/>
                  <a:pt x="946" y="144"/>
                </a:cubicBezTo>
                <a:cubicBezTo>
                  <a:pt x="949" y="147"/>
                  <a:pt x="952" y="144"/>
                  <a:pt x="955" y="145"/>
                </a:cubicBezTo>
                <a:cubicBezTo>
                  <a:pt x="955" y="144"/>
                  <a:pt x="954" y="141"/>
                  <a:pt x="955" y="141"/>
                </a:cubicBezTo>
                <a:cubicBezTo>
                  <a:pt x="958" y="142"/>
                  <a:pt x="959" y="142"/>
                  <a:pt x="961" y="144"/>
                </a:cubicBezTo>
                <a:cubicBezTo>
                  <a:pt x="962" y="143"/>
                  <a:pt x="960" y="142"/>
                  <a:pt x="959" y="141"/>
                </a:cubicBezTo>
                <a:cubicBezTo>
                  <a:pt x="960" y="141"/>
                  <a:pt x="960" y="141"/>
                  <a:pt x="961" y="141"/>
                </a:cubicBezTo>
                <a:cubicBezTo>
                  <a:pt x="963" y="144"/>
                  <a:pt x="963" y="144"/>
                  <a:pt x="963" y="144"/>
                </a:cubicBezTo>
                <a:cubicBezTo>
                  <a:pt x="963" y="144"/>
                  <a:pt x="963" y="143"/>
                  <a:pt x="964" y="143"/>
                </a:cubicBezTo>
                <a:cubicBezTo>
                  <a:pt x="968" y="144"/>
                  <a:pt x="974" y="146"/>
                  <a:pt x="979" y="144"/>
                </a:cubicBezTo>
                <a:cubicBezTo>
                  <a:pt x="979" y="141"/>
                  <a:pt x="983" y="146"/>
                  <a:pt x="982" y="142"/>
                </a:cubicBezTo>
                <a:cubicBezTo>
                  <a:pt x="983" y="143"/>
                  <a:pt x="984" y="145"/>
                  <a:pt x="985" y="144"/>
                </a:cubicBezTo>
                <a:cubicBezTo>
                  <a:pt x="986" y="144"/>
                  <a:pt x="987" y="144"/>
                  <a:pt x="987" y="143"/>
                </a:cubicBezTo>
                <a:cubicBezTo>
                  <a:pt x="986" y="142"/>
                  <a:pt x="985" y="141"/>
                  <a:pt x="985" y="140"/>
                </a:cubicBezTo>
                <a:cubicBezTo>
                  <a:pt x="987" y="140"/>
                  <a:pt x="989" y="143"/>
                  <a:pt x="992" y="144"/>
                </a:cubicBezTo>
                <a:cubicBezTo>
                  <a:pt x="995" y="143"/>
                  <a:pt x="998" y="141"/>
                  <a:pt x="1004" y="145"/>
                </a:cubicBezTo>
                <a:cubicBezTo>
                  <a:pt x="1005" y="143"/>
                  <a:pt x="1001" y="140"/>
                  <a:pt x="1004" y="141"/>
                </a:cubicBezTo>
                <a:cubicBezTo>
                  <a:pt x="1005" y="141"/>
                  <a:pt x="1005" y="142"/>
                  <a:pt x="1006" y="142"/>
                </a:cubicBezTo>
                <a:cubicBezTo>
                  <a:pt x="1008" y="143"/>
                  <a:pt x="1005" y="141"/>
                  <a:pt x="1006" y="140"/>
                </a:cubicBezTo>
                <a:cubicBezTo>
                  <a:pt x="1009" y="139"/>
                  <a:pt x="1009" y="139"/>
                  <a:pt x="1009" y="139"/>
                </a:cubicBezTo>
                <a:cubicBezTo>
                  <a:pt x="1009" y="139"/>
                  <a:pt x="1009" y="139"/>
                  <a:pt x="1009" y="139"/>
                </a:cubicBezTo>
                <a:cubicBezTo>
                  <a:pt x="1010" y="137"/>
                  <a:pt x="1017" y="141"/>
                  <a:pt x="1020" y="138"/>
                </a:cubicBezTo>
                <a:cubicBezTo>
                  <a:pt x="1021" y="138"/>
                  <a:pt x="1022" y="140"/>
                  <a:pt x="1023" y="139"/>
                </a:cubicBezTo>
                <a:cubicBezTo>
                  <a:pt x="1024" y="137"/>
                  <a:pt x="1023" y="136"/>
                  <a:pt x="1025" y="135"/>
                </a:cubicBezTo>
                <a:cubicBezTo>
                  <a:pt x="1023" y="132"/>
                  <a:pt x="1021" y="134"/>
                  <a:pt x="1020" y="134"/>
                </a:cubicBezTo>
                <a:cubicBezTo>
                  <a:pt x="1019" y="130"/>
                  <a:pt x="1019" y="130"/>
                  <a:pt x="1019" y="130"/>
                </a:cubicBezTo>
                <a:cubicBezTo>
                  <a:pt x="1016" y="129"/>
                  <a:pt x="1017" y="132"/>
                  <a:pt x="1015" y="131"/>
                </a:cubicBezTo>
                <a:cubicBezTo>
                  <a:pt x="1014" y="134"/>
                  <a:pt x="1015" y="136"/>
                  <a:pt x="1011" y="134"/>
                </a:cubicBezTo>
                <a:cubicBezTo>
                  <a:pt x="1009" y="134"/>
                  <a:pt x="1008" y="127"/>
                  <a:pt x="1006" y="130"/>
                </a:cubicBezTo>
                <a:cubicBezTo>
                  <a:pt x="1007" y="132"/>
                  <a:pt x="1007" y="132"/>
                  <a:pt x="1007" y="132"/>
                </a:cubicBezTo>
                <a:cubicBezTo>
                  <a:pt x="1004" y="131"/>
                  <a:pt x="1001" y="131"/>
                  <a:pt x="998" y="131"/>
                </a:cubicBezTo>
                <a:cubicBezTo>
                  <a:pt x="997" y="133"/>
                  <a:pt x="997" y="133"/>
                  <a:pt x="997" y="133"/>
                </a:cubicBezTo>
                <a:cubicBezTo>
                  <a:pt x="995" y="131"/>
                  <a:pt x="995" y="131"/>
                  <a:pt x="995" y="131"/>
                </a:cubicBezTo>
                <a:cubicBezTo>
                  <a:pt x="995" y="135"/>
                  <a:pt x="992" y="129"/>
                  <a:pt x="992" y="132"/>
                </a:cubicBezTo>
                <a:cubicBezTo>
                  <a:pt x="990" y="130"/>
                  <a:pt x="987" y="131"/>
                  <a:pt x="985" y="132"/>
                </a:cubicBezTo>
                <a:cubicBezTo>
                  <a:pt x="983" y="131"/>
                  <a:pt x="980" y="131"/>
                  <a:pt x="977" y="132"/>
                </a:cubicBezTo>
                <a:cubicBezTo>
                  <a:pt x="977" y="131"/>
                  <a:pt x="976" y="131"/>
                  <a:pt x="975" y="130"/>
                </a:cubicBezTo>
                <a:cubicBezTo>
                  <a:pt x="975" y="132"/>
                  <a:pt x="975" y="132"/>
                  <a:pt x="975" y="132"/>
                </a:cubicBezTo>
                <a:cubicBezTo>
                  <a:pt x="971" y="129"/>
                  <a:pt x="971" y="129"/>
                  <a:pt x="971" y="129"/>
                </a:cubicBezTo>
                <a:cubicBezTo>
                  <a:pt x="971" y="130"/>
                  <a:pt x="971" y="130"/>
                  <a:pt x="971" y="130"/>
                </a:cubicBezTo>
                <a:cubicBezTo>
                  <a:pt x="959" y="131"/>
                  <a:pt x="947" y="131"/>
                  <a:pt x="938" y="132"/>
                </a:cubicBezTo>
                <a:cubicBezTo>
                  <a:pt x="935" y="132"/>
                  <a:pt x="930" y="129"/>
                  <a:pt x="930" y="134"/>
                </a:cubicBezTo>
                <a:cubicBezTo>
                  <a:pt x="925" y="136"/>
                  <a:pt x="921" y="131"/>
                  <a:pt x="915" y="131"/>
                </a:cubicBezTo>
                <a:cubicBezTo>
                  <a:pt x="913" y="133"/>
                  <a:pt x="909" y="130"/>
                  <a:pt x="908" y="134"/>
                </a:cubicBezTo>
                <a:cubicBezTo>
                  <a:pt x="910" y="134"/>
                  <a:pt x="910" y="134"/>
                  <a:pt x="910" y="134"/>
                </a:cubicBezTo>
                <a:cubicBezTo>
                  <a:pt x="908" y="135"/>
                  <a:pt x="902" y="136"/>
                  <a:pt x="898" y="134"/>
                </a:cubicBezTo>
                <a:cubicBezTo>
                  <a:pt x="896" y="135"/>
                  <a:pt x="894" y="133"/>
                  <a:pt x="893" y="131"/>
                </a:cubicBezTo>
                <a:cubicBezTo>
                  <a:pt x="893" y="134"/>
                  <a:pt x="890" y="133"/>
                  <a:pt x="889" y="134"/>
                </a:cubicBezTo>
                <a:cubicBezTo>
                  <a:pt x="886" y="128"/>
                  <a:pt x="886" y="128"/>
                  <a:pt x="886" y="128"/>
                </a:cubicBezTo>
                <a:cubicBezTo>
                  <a:pt x="882" y="131"/>
                  <a:pt x="877" y="126"/>
                  <a:pt x="875" y="131"/>
                </a:cubicBezTo>
                <a:cubicBezTo>
                  <a:pt x="875" y="134"/>
                  <a:pt x="873" y="132"/>
                  <a:pt x="872" y="133"/>
                </a:cubicBezTo>
                <a:cubicBezTo>
                  <a:pt x="869" y="133"/>
                  <a:pt x="865" y="131"/>
                  <a:pt x="862" y="130"/>
                </a:cubicBezTo>
                <a:cubicBezTo>
                  <a:pt x="862" y="134"/>
                  <a:pt x="858" y="130"/>
                  <a:pt x="856" y="131"/>
                </a:cubicBezTo>
                <a:cubicBezTo>
                  <a:pt x="850" y="126"/>
                  <a:pt x="847" y="131"/>
                  <a:pt x="841" y="128"/>
                </a:cubicBezTo>
                <a:cubicBezTo>
                  <a:pt x="838" y="129"/>
                  <a:pt x="838" y="129"/>
                  <a:pt x="838" y="129"/>
                </a:cubicBezTo>
                <a:cubicBezTo>
                  <a:pt x="837" y="129"/>
                  <a:pt x="832" y="126"/>
                  <a:pt x="831" y="130"/>
                </a:cubicBezTo>
                <a:cubicBezTo>
                  <a:pt x="827" y="128"/>
                  <a:pt x="822" y="132"/>
                  <a:pt x="816" y="126"/>
                </a:cubicBezTo>
                <a:cubicBezTo>
                  <a:pt x="816" y="125"/>
                  <a:pt x="816" y="125"/>
                  <a:pt x="816" y="124"/>
                </a:cubicBezTo>
                <a:cubicBezTo>
                  <a:pt x="818" y="124"/>
                  <a:pt x="818" y="126"/>
                  <a:pt x="819" y="125"/>
                </a:cubicBezTo>
                <a:cubicBezTo>
                  <a:pt x="819" y="124"/>
                  <a:pt x="819" y="124"/>
                  <a:pt x="819" y="124"/>
                </a:cubicBezTo>
                <a:cubicBezTo>
                  <a:pt x="818" y="123"/>
                  <a:pt x="813" y="120"/>
                  <a:pt x="811" y="122"/>
                </a:cubicBezTo>
                <a:cubicBezTo>
                  <a:pt x="808" y="122"/>
                  <a:pt x="803" y="118"/>
                  <a:pt x="802" y="122"/>
                </a:cubicBezTo>
                <a:cubicBezTo>
                  <a:pt x="803" y="123"/>
                  <a:pt x="804" y="122"/>
                  <a:pt x="805" y="125"/>
                </a:cubicBezTo>
                <a:cubicBezTo>
                  <a:pt x="801" y="124"/>
                  <a:pt x="795" y="124"/>
                  <a:pt x="790" y="123"/>
                </a:cubicBezTo>
                <a:cubicBezTo>
                  <a:pt x="787" y="123"/>
                  <a:pt x="784" y="119"/>
                  <a:pt x="784" y="123"/>
                </a:cubicBezTo>
                <a:cubicBezTo>
                  <a:pt x="783" y="120"/>
                  <a:pt x="778" y="118"/>
                  <a:pt x="780" y="117"/>
                </a:cubicBezTo>
                <a:cubicBezTo>
                  <a:pt x="786" y="117"/>
                  <a:pt x="793" y="118"/>
                  <a:pt x="797" y="116"/>
                </a:cubicBezTo>
                <a:cubicBezTo>
                  <a:pt x="805" y="121"/>
                  <a:pt x="808" y="115"/>
                  <a:pt x="815" y="119"/>
                </a:cubicBezTo>
                <a:cubicBezTo>
                  <a:pt x="818" y="116"/>
                  <a:pt x="822" y="120"/>
                  <a:pt x="826" y="119"/>
                </a:cubicBezTo>
                <a:cubicBezTo>
                  <a:pt x="828" y="118"/>
                  <a:pt x="830" y="119"/>
                  <a:pt x="831" y="117"/>
                </a:cubicBezTo>
                <a:cubicBezTo>
                  <a:pt x="833" y="121"/>
                  <a:pt x="836" y="119"/>
                  <a:pt x="839" y="120"/>
                </a:cubicBezTo>
                <a:cubicBezTo>
                  <a:pt x="843" y="118"/>
                  <a:pt x="847" y="122"/>
                  <a:pt x="852" y="121"/>
                </a:cubicBezTo>
                <a:cubicBezTo>
                  <a:pt x="855" y="120"/>
                  <a:pt x="859" y="121"/>
                  <a:pt x="861" y="120"/>
                </a:cubicBezTo>
                <a:cubicBezTo>
                  <a:pt x="864" y="122"/>
                  <a:pt x="864" y="119"/>
                  <a:pt x="865" y="117"/>
                </a:cubicBezTo>
                <a:cubicBezTo>
                  <a:pt x="865" y="119"/>
                  <a:pt x="866" y="120"/>
                  <a:pt x="869" y="121"/>
                </a:cubicBezTo>
                <a:cubicBezTo>
                  <a:pt x="870" y="120"/>
                  <a:pt x="871" y="121"/>
                  <a:pt x="873" y="122"/>
                </a:cubicBezTo>
                <a:cubicBezTo>
                  <a:pt x="876" y="120"/>
                  <a:pt x="877" y="121"/>
                  <a:pt x="881" y="120"/>
                </a:cubicBezTo>
                <a:cubicBezTo>
                  <a:pt x="880" y="118"/>
                  <a:pt x="883" y="120"/>
                  <a:pt x="884" y="120"/>
                </a:cubicBezTo>
                <a:cubicBezTo>
                  <a:pt x="884" y="121"/>
                  <a:pt x="884" y="121"/>
                  <a:pt x="884" y="121"/>
                </a:cubicBezTo>
                <a:cubicBezTo>
                  <a:pt x="885" y="117"/>
                  <a:pt x="890" y="126"/>
                  <a:pt x="891" y="121"/>
                </a:cubicBezTo>
                <a:cubicBezTo>
                  <a:pt x="893" y="123"/>
                  <a:pt x="893" y="123"/>
                  <a:pt x="893" y="123"/>
                </a:cubicBezTo>
                <a:cubicBezTo>
                  <a:pt x="894" y="121"/>
                  <a:pt x="894" y="116"/>
                  <a:pt x="897" y="118"/>
                </a:cubicBezTo>
                <a:cubicBezTo>
                  <a:pt x="899" y="120"/>
                  <a:pt x="901" y="119"/>
                  <a:pt x="902" y="120"/>
                </a:cubicBezTo>
                <a:cubicBezTo>
                  <a:pt x="902" y="119"/>
                  <a:pt x="902" y="119"/>
                  <a:pt x="902" y="119"/>
                </a:cubicBezTo>
                <a:cubicBezTo>
                  <a:pt x="906" y="123"/>
                  <a:pt x="908" y="117"/>
                  <a:pt x="911" y="121"/>
                </a:cubicBezTo>
                <a:cubicBezTo>
                  <a:pt x="913" y="122"/>
                  <a:pt x="915" y="119"/>
                  <a:pt x="917" y="120"/>
                </a:cubicBezTo>
                <a:cubicBezTo>
                  <a:pt x="916" y="119"/>
                  <a:pt x="917" y="118"/>
                  <a:pt x="917" y="117"/>
                </a:cubicBezTo>
                <a:cubicBezTo>
                  <a:pt x="914" y="115"/>
                  <a:pt x="911" y="119"/>
                  <a:pt x="908" y="116"/>
                </a:cubicBezTo>
                <a:cubicBezTo>
                  <a:pt x="904" y="112"/>
                  <a:pt x="904" y="120"/>
                  <a:pt x="899" y="116"/>
                </a:cubicBezTo>
                <a:cubicBezTo>
                  <a:pt x="900" y="117"/>
                  <a:pt x="898" y="117"/>
                  <a:pt x="897" y="117"/>
                </a:cubicBezTo>
                <a:cubicBezTo>
                  <a:pt x="897" y="117"/>
                  <a:pt x="898" y="117"/>
                  <a:pt x="898" y="116"/>
                </a:cubicBezTo>
                <a:cubicBezTo>
                  <a:pt x="894" y="116"/>
                  <a:pt x="894" y="116"/>
                  <a:pt x="894" y="116"/>
                </a:cubicBezTo>
                <a:cubicBezTo>
                  <a:pt x="894" y="117"/>
                  <a:pt x="894" y="117"/>
                  <a:pt x="894" y="117"/>
                </a:cubicBezTo>
                <a:cubicBezTo>
                  <a:pt x="891" y="116"/>
                  <a:pt x="887" y="117"/>
                  <a:pt x="884" y="117"/>
                </a:cubicBezTo>
                <a:cubicBezTo>
                  <a:pt x="883" y="119"/>
                  <a:pt x="883" y="119"/>
                  <a:pt x="883" y="119"/>
                </a:cubicBezTo>
                <a:cubicBezTo>
                  <a:pt x="882" y="118"/>
                  <a:pt x="882" y="118"/>
                  <a:pt x="881" y="118"/>
                </a:cubicBezTo>
                <a:cubicBezTo>
                  <a:pt x="881" y="117"/>
                  <a:pt x="880" y="116"/>
                  <a:pt x="879" y="115"/>
                </a:cubicBezTo>
                <a:cubicBezTo>
                  <a:pt x="876" y="114"/>
                  <a:pt x="875" y="120"/>
                  <a:pt x="872" y="115"/>
                </a:cubicBezTo>
                <a:cubicBezTo>
                  <a:pt x="870" y="116"/>
                  <a:pt x="868" y="117"/>
                  <a:pt x="865" y="116"/>
                </a:cubicBezTo>
                <a:cubicBezTo>
                  <a:pt x="865" y="115"/>
                  <a:pt x="864" y="115"/>
                  <a:pt x="863" y="115"/>
                </a:cubicBezTo>
                <a:cubicBezTo>
                  <a:pt x="863" y="115"/>
                  <a:pt x="863" y="115"/>
                  <a:pt x="863" y="115"/>
                </a:cubicBezTo>
                <a:cubicBezTo>
                  <a:pt x="861" y="113"/>
                  <a:pt x="857" y="113"/>
                  <a:pt x="856" y="111"/>
                </a:cubicBezTo>
                <a:cubicBezTo>
                  <a:pt x="855" y="110"/>
                  <a:pt x="854" y="112"/>
                  <a:pt x="853" y="110"/>
                </a:cubicBezTo>
                <a:cubicBezTo>
                  <a:pt x="851" y="109"/>
                  <a:pt x="851" y="110"/>
                  <a:pt x="850" y="111"/>
                </a:cubicBezTo>
                <a:cubicBezTo>
                  <a:pt x="850" y="112"/>
                  <a:pt x="852" y="112"/>
                  <a:pt x="852" y="113"/>
                </a:cubicBezTo>
                <a:cubicBezTo>
                  <a:pt x="849" y="111"/>
                  <a:pt x="849" y="111"/>
                  <a:pt x="849" y="111"/>
                </a:cubicBezTo>
                <a:cubicBezTo>
                  <a:pt x="847" y="111"/>
                  <a:pt x="842" y="110"/>
                  <a:pt x="840" y="111"/>
                </a:cubicBezTo>
                <a:cubicBezTo>
                  <a:pt x="839" y="110"/>
                  <a:pt x="839" y="111"/>
                  <a:pt x="838" y="110"/>
                </a:cubicBezTo>
                <a:cubicBezTo>
                  <a:pt x="838" y="113"/>
                  <a:pt x="838" y="113"/>
                  <a:pt x="838" y="113"/>
                </a:cubicBezTo>
                <a:cubicBezTo>
                  <a:pt x="829" y="107"/>
                  <a:pt x="822" y="112"/>
                  <a:pt x="813" y="109"/>
                </a:cubicBezTo>
                <a:cubicBezTo>
                  <a:pt x="810" y="109"/>
                  <a:pt x="807" y="108"/>
                  <a:pt x="805" y="110"/>
                </a:cubicBezTo>
                <a:cubicBezTo>
                  <a:pt x="805" y="104"/>
                  <a:pt x="797" y="108"/>
                  <a:pt x="800" y="104"/>
                </a:cubicBezTo>
                <a:cubicBezTo>
                  <a:pt x="802" y="106"/>
                  <a:pt x="804" y="103"/>
                  <a:pt x="806" y="107"/>
                </a:cubicBezTo>
                <a:cubicBezTo>
                  <a:pt x="806" y="102"/>
                  <a:pt x="811" y="111"/>
                  <a:pt x="812" y="106"/>
                </a:cubicBezTo>
                <a:cubicBezTo>
                  <a:pt x="813" y="106"/>
                  <a:pt x="815" y="108"/>
                  <a:pt x="816" y="107"/>
                </a:cubicBezTo>
                <a:cubicBezTo>
                  <a:pt x="815" y="105"/>
                  <a:pt x="816" y="105"/>
                  <a:pt x="818" y="106"/>
                </a:cubicBezTo>
                <a:cubicBezTo>
                  <a:pt x="817" y="106"/>
                  <a:pt x="817" y="106"/>
                  <a:pt x="817" y="106"/>
                </a:cubicBezTo>
                <a:cubicBezTo>
                  <a:pt x="819" y="108"/>
                  <a:pt x="819" y="106"/>
                  <a:pt x="820" y="106"/>
                </a:cubicBezTo>
                <a:cubicBezTo>
                  <a:pt x="820" y="104"/>
                  <a:pt x="817" y="103"/>
                  <a:pt x="816" y="102"/>
                </a:cubicBezTo>
                <a:cubicBezTo>
                  <a:pt x="813" y="101"/>
                  <a:pt x="810" y="98"/>
                  <a:pt x="807" y="100"/>
                </a:cubicBezTo>
                <a:cubicBezTo>
                  <a:pt x="807" y="102"/>
                  <a:pt x="807" y="102"/>
                  <a:pt x="807" y="102"/>
                </a:cubicBezTo>
                <a:cubicBezTo>
                  <a:pt x="807" y="101"/>
                  <a:pt x="805" y="99"/>
                  <a:pt x="805" y="98"/>
                </a:cubicBezTo>
                <a:cubicBezTo>
                  <a:pt x="804" y="98"/>
                  <a:pt x="804" y="97"/>
                  <a:pt x="802" y="97"/>
                </a:cubicBezTo>
                <a:cubicBezTo>
                  <a:pt x="805" y="102"/>
                  <a:pt x="805" y="102"/>
                  <a:pt x="805" y="102"/>
                </a:cubicBezTo>
                <a:cubicBezTo>
                  <a:pt x="803" y="100"/>
                  <a:pt x="802" y="99"/>
                  <a:pt x="800" y="97"/>
                </a:cubicBezTo>
                <a:cubicBezTo>
                  <a:pt x="799" y="98"/>
                  <a:pt x="800" y="100"/>
                  <a:pt x="801" y="101"/>
                </a:cubicBezTo>
                <a:cubicBezTo>
                  <a:pt x="800" y="101"/>
                  <a:pt x="800" y="101"/>
                  <a:pt x="800" y="101"/>
                </a:cubicBezTo>
                <a:cubicBezTo>
                  <a:pt x="799" y="102"/>
                  <a:pt x="799" y="102"/>
                  <a:pt x="799" y="102"/>
                </a:cubicBezTo>
                <a:cubicBezTo>
                  <a:pt x="798" y="101"/>
                  <a:pt x="798" y="99"/>
                  <a:pt x="799" y="97"/>
                </a:cubicBezTo>
                <a:cubicBezTo>
                  <a:pt x="797" y="97"/>
                  <a:pt x="797" y="98"/>
                  <a:pt x="795" y="97"/>
                </a:cubicBezTo>
                <a:cubicBezTo>
                  <a:pt x="797" y="97"/>
                  <a:pt x="796" y="94"/>
                  <a:pt x="795" y="93"/>
                </a:cubicBezTo>
                <a:cubicBezTo>
                  <a:pt x="799" y="92"/>
                  <a:pt x="799" y="92"/>
                  <a:pt x="799" y="92"/>
                </a:cubicBezTo>
                <a:cubicBezTo>
                  <a:pt x="795" y="90"/>
                  <a:pt x="799" y="88"/>
                  <a:pt x="795" y="86"/>
                </a:cubicBezTo>
                <a:cubicBezTo>
                  <a:pt x="800" y="86"/>
                  <a:pt x="800" y="86"/>
                  <a:pt x="800" y="86"/>
                </a:cubicBezTo>
                <a:cubicBezTo>
                  <a:pt x="800" y="85"/>
                  <a:pt x="800" y="85"/>
                  <a:pt x="800" y="85"/>
                </a:cubicBezTo>
                <a:cubicBezTo>
                  <a:pt x="796" y="87"/>
                  <a:pt x="796" y="80"/>
                  <a:pt x="793" y="79"/>
                </a:cubicBezTo>
                <a:cubicBezTo>
                  <a:pt x="795" y="78"/>
                  <a:pt x="796" y="77"/>
                  <a:pt x="798" y="76"/>
                </a:cubicBezTo>
                <a:cubicBezTo>
                  <a:pt x="799" y="79"/>
                  <a:pt x="799" y="79"/>
                  <a:pt x="799" y="79"/>
                </a:cubicBezTo>
                <a:cubicBezTo>
                  <a:pt x="798" y="78"/>
                  <a:pt x="798" y="78"/>
                  <a:pt x="798" y="79"/>
                </a:cubicBezTo>
                <a:cubicBezTo>
                  <a:pt x="800" y="82"/>
                  <a:pt x="804" y="83"/>
                  <a:pt x="805" y="86"/>
                </a:cubicBezTo>
                <a:cubicBezTo>
                  <a:pt x="808" y="88"/>
                  <a:pt x="812" y="90"/>
                  <a:pt x="814" y="89"/>
                </a:cubicBezTo>
                <a:cubicBezTo>
                  <a:pt x="815" y="87"/>
                  <a:pt x="816" y="88"/>
                  <a:pt x="817" y="88"/>
                </a:cubicBezTo>
                <a:cubicBezTo>
                  <a:pt x="817" y="88"/>
                  <a:pt x="817" y="88"/>
                  <a:pt x="817" y="88"/>
                </a:cubicBezTo>
                <a:cubicBezTo>
                  <a:pt x="815" y="88"/>
                  <a:pt x="815" y="88"/>
                  <a:pt x="815" y="88"/>
                </a:cubicBezTo>
                <a:cubicBezTo>
                  <a:pt x="816" y="91"/>
                  <a:pt x="818" y="94"/>
                  <a:pt x="821" y="94"/>
                </a:cubicBezTo>
                <a:cubicBezTo>
                  <a:pt x="827" y="94"/>
                  <a:pt x="827" y="94"/>
                  <a:pt x="827" y="94"/>
                </a:cubicBezTo>
                <a:cubicBezTo>
                  <a:pt x="826" y="92"/>
                  <a:pt x="824" y="91"/>
                  <a:pt x="822" y="90"/>
                </a:cubicBezTo>
                <a:cubicBezTo>
                  <a:pt x="821" y="90"/>
                  <a:pt x="824" y="94"/>
                  <a:pt x="821" y="93"/>
                </a:cubicBezTo>
                <a:cubicBezTo>
                  <a:pt x="820" y="93"/>
                  <a:pt x="820" y="92"/>
                  <a:pt x="819" y="91"/>
                </a:cubicBezTo>
                <a:cubicBezTo>
                  <a:pt x="821" y="89"/>
                  <a:pt x="821" y="89"/>
                  <a:pt x="821" y="89"/>
                </a:cubicBezTo>
                <a:cubicBezTo>
                  <a:pt x="818" y="88"/>
                  <a:pt x="818" y="88"/>
                  <a:pt x="818" y="88"/>
                </a:cubicBezTo>
                <a:cubicBezTo>
                  <a:pt x="819" y="88"/>
                  <a:pt x="818" y="87"/>
                  <a:pt x="818" y="87"/>
                </a:cubicBezTo>
                <a:cubicBezTo>
                  <a:pt x="817" y="86"/>
                  <a:pt x="815" y="84"/>
                  <a:pt x="815" y="83"/>
                </a:cubicBezTo>
                <a:cubicBezTo>
                  <a:pt x="817" y="80"/>
                  <a:pt x="820" y="86"/>
                  <a:pt x="821" y="83"/>
                </a:cubicBezTo>
                <a:cubicBezTo>
                  <a:pt x="819" y="81"/>
                  <a:pt x="819" y="81"/>
                  <a:pt x="819" y="81"/>
                </a:cubicBezTo>
                <a:cubicBezTo>
                  <a:pt x="818" y="80"/>
                  <a:pt x="820" y="81"/>
                  <a:pt x="821" y="80"/>
                </a:cubicBezTo>
                <a:cubicBezTo>
                  <a:pt x="822" y="82"/>
                  <a:pt x="822" y="82"/>
                  <a:pt x="822" y="82"/>
                </a:cubicBezTo>
                <a:cubicBezTo>
                  <a:pt x="822" y="83"/>
                  <a:pt x="822" y="83"/>
                  <a:pt x="822" y="83"/>
                </a:cubicBezTo>
                <a:cubicBezTo>
                  <a:pt x="823" y="83"/>
                  <a:pt x="824" y="85"/>
                  <a:pt x="824" y="84"/>
                </a:cubicBezTo>
                <a:cubicBezTo>
                  <a:pt x="823" y="83"/>
                  <a:pt x="824" y="80"/>
                  <a:pt x="822" y="79"/>
                </a:cubicBezTo>
                <a:cubicBezTo>
                  <a:pt x="826" y="78"/>
                  <a:pt x="830" y="84"/>
                  <a:pt x="833" y="82"/>
                </a:cubicBezTo>
                <a:cubicBezTo>
                  <a:pt x="834" y="84"/>
                  <a:pt x="836" y="85"/>
                  <a:pt x="837" y="85"/>
                </a:cubicBezTo>
                <a:cubicBezTo>
                  <a:pt x="837" y="85"/>
                  <a:pt x="838" y="85"/>
                  <a:pt x="839" y="85"/>
                </a:cubicBezTo>
                <a:cubicBezTo>
                  <a:pt x="842" y="87"/>
                  <a:pt x="844" y="90"/>
                  <a:pt x="847" y="90"/>
                </a:cubicBezTo>
                <a:cubicBezTo>
                  <a:pt x="848" y="88"/>
                  <a:pt x="845" y="87"/>
                  <a:pt x="845" y="85"/>
                </a:cubicBezTo>
                <a:cubicBezTo>
                  <a:pt x="847" y="86"/>
                  <a:pt x="847" y="87"/>
                  <a:pt x="848" y="89"/>
                </a:cubicBezTo>
                <a:cubicBezTo>
                  <a:pt x="849" y="91"/>
                  <a:pt x="850" y="89"/>
                  <a:pt x="851" y="90"/>
                </a:cubicBezTo>
                <a:cubicBezTo>
                  <a:pt x="851" y="89"/>
                  <a:pt x="850" y="88"/>
                  <a:pt x="849" y="87"/>
                </a:cubicBezTo>
                <a:cubicBezTo>
                  <a:pt x="850" y="85"/>
                  <a:pt x="852" y="88"/>
                  <a:pt x="853" y="88"/>
                </a:cubicBezTo>
                <a:cubicBezTo>
                  <a:pt x="855" y="91"/>
                  <a:pt x="858" y="90"/>
                  <a:pt x="860" y="91"/>
                </a:cubicBezTo>
                <a:cubicBezTo>
                  <a:pt x="863" y="90"/>
                  <a:pt x="863" y="90"/>
                  <a:pt x="863" y="90"/>
                </a:cubicBezTo>
                <a:cubicBezTo>
                  <a:pt x="865" y="93"/>
                  <a:pt x="866" y="91"/>
                  <a:pt x="867" y="91"/>
                </a:cubicBezTo>
                <a:cubicBezTo>
                  <a:pt x="867" y="91"/>
                  <a:pt x="868" y="90"/>
                  <a:pt x="867" y="90"/>
                </a:cubicBezTo>
                <a:cubicBezTo>
                  <a:pt x="867" y="89"/>
                  <a:pt x="866" y="90"/>
                  <a:pt x="865" y="89"/>
                </a:cubicBezTo>
                <a:cubicBezTo>
                  <a:pt x="866" y="88"/>
                  <a:pt x="866" y="88"/>
                  <a:pt x="866" y="88"/>
                </a:cubicBezTo>
                <a:cubicBezTo>
                  <a:pt x="863" y="86"/>
                  <a:pt x="863" y="86"/>
                  <a:pt x="863" y="86"/>
                </a:cubicBezTo>
                <a:cubicBezTo>
                  <a:pt x="864" y="84"/>
                  <a:pt x="869" y="89"/>
                  <a:pt x="869" y="86"/>
                </a:cubicBezTo>
                <a:cubicBezTo>
                  <a:pt x="872" y="88"/>
                  <a:pt x="875" y="89"/>
                  <a:pt x="877" y="89"/>
                </a:cubicBezTo>
                <a:cubicBezTo>
                  <a:pt x="875" y="86"/>
                  <a:pt x="875" y="86"/>
                  <a:pt x="875" y="86"/>
                </a:cubicBezTo>
                <a:cubicBezTo>
                  <a:pt x="877" y="85"/>
                  <a:pt x="880" y="89"/>
                  <a:pt x="881" y="85"/>
                </a:cubicBezTo>
                <a:cubicBezTo>
                  <a:pt x="882" y="86"/>
                  <a:pt x="882" y="86"/>
                  <a:pt x="882" y="86"/>
                </a:cubicBezTo>
                <a:cubicBezTo>
                  <a:pt x="882" y="85"/>
                  <a:pt x="882" y="85"/>
                  <a:pt x="882" y="85"/>
                </a:cubicBezTo>
                <a:cubicBezTo>
                  <a:pt x="884" y="88"/>
                  <a:pt x="886" y="86"/>
                  <a:pt x="887" y="84"/>
                </a:cubicBezTo>
                <a:cubicBezTo>
                  <a:pt x="889" y="85"/>
                  <a:pt x="891" y="85"/>
                  <a:pt x="893" y="87"/>
                </a:cubicBezTo>
                <a:cubicBezTo>
                  <a:pt x="893" y="85"/>
                  <a:pt x="893" y="85"/>
                  <a:pt x="893" y="85"/>
                </a:cubicBezTo>
                <a:cubicBezTo>
                  <a:pt x="891" y="84"/>
                  <a:pt x="889" y="84"/>
                  <a:pt x="887" y="83"/>
                </a:cubicBezTo>
                <a:cubicBezTo>
                  <a:pt x="888" y="80"/>
                  <a:pt x="888" y="80"/>
                  <a:pt x="888" y="80"/>
                </a:cubicBezTo>
                <a:cubicBezTo>
                  <a:pt x="885" y="77"/>
                  <a:pt x="884" y="82"/>
                  <a:pt x="881" y="79"/>
                </a:cubicBezTo>
                <a:cubicBezTo>
                  <a:pt x="879" y="81"/>
                  <a:pt x="878" y="77"/>
                  <a:pt x="876" y="77"/>
                </a:cubicBezTo>
                <a:cubicBezTo>
                  <a:pt x="874" y="80"/>
                  <a:pt x="874" y="80"/>
                  <a:pt x="874" y="80"/>
                </a:cubicBezTo>
                <a:cubicBezTo>
                  <a:pt x="872" y="74"/>
                  <a:pt x="867" y="79"/>
                  <a:pt x="863" y="75"/>
                </a:cubicBezTo>
                <a:cubicBezTo>
                  <a:pt x="857" y="73"/>
                  <a:pt x="853" y="76"/>
                  <a:pt x="847" y="75"/>
                </a:cubicBezTo>
                <a:cubicBezTo>
                  <a:pt x="847" y="76"/>
                  <a:pt x="847" y="76"/>
                  <a:pt x="847" y="76"/>
                </a:cubicBezTo>
                <a:cubicBezTo>
                  <a:pt x="840" y="70"/>
                  <a:pt x="831" y="73"/>
                  <a:pt x="824" y="68"/>
                </a:cubicBezTo>
                <a:cubicBezTo>
                  <a:pt x="825" y="70"/>
                  <a:pt x="824" y="72"/>
                  <a:pt x="825" y="73"/>
                </a:cubicBezTo>
                <a:cubicBezTo>
                  <a:pt x="825" y="74"/>
                  <a:pt x="823" y="74"/>
                  <a:pt x="822" y="74"/>
                </a:cubicBezTo>
                <a:cubicBezTo>
                  <a:pt x="819" y="72"/>
                  <a:pt x="817" y="73"/>
                  <a:pt x="815" y="72"/>
                </a:cubicBezTo>
                <a:cubicBezTo>
                  <a:pt x="815" y="71"/>
                  <a:pt x="814" y="70"/>
                  <a:pt x="813" y="69"/>
                </a:cubicBezTo>
                <a:cubicBezTo>
                  <a:pt x="809" y="69"/>
                  <a:pt x="802" y="69"/>
                  <a:pt x="801" y="74"/>
                </a:cubicBezTo>
                <a:cubicBezTo>
                  <a:pt x="799" y="73"/>
                  <a:pt x="797" y="71"/>
                  <a:pt x="795" y="72"/>
                </a:cubicBezTo>
                <a:cubicBezTo>
                  <a:pt x="795" y="69"/>
                  <a:pt x="792" y="71"/>
                  <a:pt x="791" y="70"/>
                </a:cubicBezTo>
                <a:cubicBezTo>
                  <a:pt x="791" y="71"/>
                  <a:pt x="791" y="71"/>
                  <a:pt x="791" y="71"/>
                </a:cubicBezTo>
                <a:cubicBezTo>
                  <a:pt x="790" y="68"/>
                  <a:pt x="783" y="66"/>
                  <a:pt x="785" y="63"/>
                </a:cubicBezTo>
                <a:cubicBezTo>
                  <a:pt x="787" y="59"/>
                  <a:pt x="796" y="72"/>
                  <a:pt x="794" y="62"/>
                </a:cubicBezTo>
                <a:cubicBezTo>
                  <a:pt x="792" y="59"/>
                  <a:pt x="792" y="59"/>
                  <a:pt x="792" y="59"/>
                </a:cubicBezTo>
                <a:cubicBezTo>
                  <a:pt x="792" y="59"/>
                  <a:pt x="794" y="59"/>
                  <a:pt x="794" y="59"/>
                </a:cubicBezTo>
                <a:cubicBezTo>
                  <a:pt x="793" y="61"/>
                  <a:pt x="796" y="63"/>
                  <a:pt x="798" y="64"/>
                </a:cubicBezTo>
                <a:cubicBezTo>
                  <a:pt x="801" y="64"/>
                  <a:pt x="802" y="63"/>
                  <a:pt x="803" y="61"/>
                </a:cubicBezTo>
                <a:cubicBezTo>
                  <a:pt x="804" y="61"/>
                  <a:pt x="804" y="61"/>
                  <a:pt x="804" y="61"/>
                </a:cubicBezTo>
                <a:cubicBezTo>
                  <a:pt x="803" y="65"/>
                  <a:pt x="803" y="65"/>
                  <a:pt x="803" y="65"/>
                </a:cubicBezTo>
                <a:cubicBezTo>
                  <a:pt x="803" y="66"/>
                  <a:pt x="804" y="66"/>
                  <a:pt x="804" y="65"/>
                </a:cubicBezTo>
                <a:cubicBezTo>
                  <a:pt x="804" y="64"/>
                  <a:pt x="804" y="64"/>
                  <a:pt x="806" y="65"/>
                </a:cubicBezTo>
                <a:cubicBezTo>
                  <a:pt x="806" y="59"/>
                  <a:pt x="806" y="59"/>
                  <a:pt x="806" y="59"/>
                </a:cubicBezTo>
                <a:cubicBezTo>
                  <a:pt x="808" y="60"/>
                  <a:pt x="808" y="60"/>
                  <a:pt x="808" y="60"/>
                </a:cubicBezTo>
                <a:cubicBezTo>
                  <a:pt x="806" y="60"/>
                  <a:pt x="807" y="62"/>
                  <a:pt x="807" y="63"/>
                </a:cubicBezTo>
                <a:cubicBezTo>
                  <a:pt x="809" y="63"/>
                  <a:pt x="811" y="63"/>
                  <a:pt x="813" y="65"/>
                </a:cubicBezTo>
                <a:cubicBezTo>
                  <a:pt x="815" y="66"/>
                  <a:pt x="815" y="64"/>
                  <a:pt x="816" y="63"/>
                </a:cubicBezTo>
                <a:cubicBezTo>
                  <a:pt x="813" y="59"/>
                  <a:pt x="813" y="59"/>
                  <a:pt x="813" y="59"/>
                </a:cubicBezTo>
                <a:cubicBezTo>
                  <a:pt x="816" y="58"/>
                  <a:pt x="819" y="62"/>
                  <a:pt x="822" y="59"/>
                </a:cubicBezTo>
                <a:cubicBezTo>
                  <a:pt x="827" y="60"/>
                  <a:pt x="830" y="61"/>
                  <a:pt x="835" y="62"/>
                </a:cubicBezTo>
                <a:cubicBezTo>
                  <a:pt x="838" y="58"/>
                  <a:pt x="845" y="64"/>
                  <a:pt x="849" y="62"/>
                </a:cubicBezTo>
                <a:cubicBezTo>
                  <a:pt x="854" y="63"/>
                  <a:pt x="854" y="63"/>
                  <a:pt x="854" y="63"/>
                </a:cubicBezTo>
                <a:cubicBezTo>
                  <a:pt x="854" y="64"/>
                  <a:pt x="853" y="64"/>
                  <a:pt x="854" y="65"/>
                </a:cubicBezTo>
                <a:cubicBezTo>
                  <a:pt x="855" y="66"/>
                  <a:pt x="856" y="66"/>
                  <a:pt x="856" y="65"/>
                </a:cubicBezTo>
                <a:cubicBezTo>
                  <a:pt x="854" y="63"/>
                  <a:pt x="856" y="61"/>
                  <a:pt x="855" y="59"/>
                </a:cubicBezTo>
                <a:cubicBezTo>
                  <a:pt x="857" y="60"/>
                  <a:pt x="857" y="60"/>
                  <a:pt x="857" y="60"/>
                </a:cubicBezTo>
                <a:cubicBezTo>
                  <a:pt x="857" y="60"/>
                  <a:pt x="857" y="61"/>
                  <a:pt x="857" y="62"/>
                </a:cubicBezTo>
                <a:cubicBezTo>
                  <a:pt x="857" y="62"/>
                  <a:pt x="858" y="63"/>
                  <a:pt x="858" y="63"/>
                </a:cubicBezTo>
                <a:cubicBezTo>
                  <a:pt x="860" y="62"/>
                  <a:pt x="857" y="59"/>
                  <a:pt x="859" y="59"/>
                </a:cubicBezTo>
                <a:cubicBezTo>
                  <a:pt x="860" y="62"/>
                  <a:pt x="860" y="62"/>
                  <a:pt x="860" y="62"/>
                </a:cubicBezTo>
                <a:cubicBezTo>
                  <a:pt x="861" y="62"/>
                  <a:pt x="864" y="63"/>
                  <a:pt x="865" y="64"/>
                </a:cubicBezTo>
                <a:cubicBezTo>
                  <a:pt x="866" y="63"/>
                  <a:pt x="869" y="63"/>
                  <a:pt x="870" y="65"/>
                </a:cubicBezTo>
                <a:cubicBezTo>
                  <a:pt x="876" y="67"/>
                  <a:pt x="873" y="61"/>
                  <a:pt x="875" y="58"/>
                </a:cubicBezTo>
                <a:cubicBezTo>
                  <a:pt x="877" y="59"/>
                  <a:pt x="880" y="59"/>
                  <a:pt x="880" y="57"/>
                </a:cubicBezTo>
                <a:cubicBezTo>
                  <a:pt x="876" y="56"/>
                  <a:pt x="873" y="57"/>
                  <a:pt x="871" y="58"/>
                </a:cubicBezTo>
                <a:cubicBezTo>
                  <a:pt x="871" y="61"/>
                  <a:pt x="871" y="61"/>
                  <a:pt x="871" y="61"/>
                </a:cubicBezTo>
                <a:cubicBezTo>
                  <a:pt x="869" y="59"/>
                  <a:pt x="869" y="59"/>
                  <a:pt x="869" y="59"/>
                </a:cubicBezTo>
                <a:cubicBezTo>
                  <a:pt x="868" y="61"/>
                  <a:pt x="868" y="61"/>
                  <a:pt x="868" y="61"/>
                </a:cubicBezTo>
                <a:cubicBezTo>
                  <a:pt x="867" y="57"/>
                  <a:pt x="867" y="57"/>
                  <a:pt x="867" y="57"/>
                </a:cubicBezTo>
                <a:cubicBezTo>
                  <a:pt x="866" y="58"/>
                  <a:pt x="865" y="56"/>
                  <a:pt x="865" y="58"/>
                </a:cubicBezTo>
                <a:cubicBezTo>
                  <a:pt x="862" y="56"/>
                  <a:pt x="859" y="58"/>
                  <a:pt x="857" y="56"/>
                </a:cubicBezTo>
                <a:cubicBezTo>
                  <a:pt x="857" y="56"/>
                  <a:pt x="857" y="56"/>
                  <a:pt x="857" y="56"/>
                </a:cubicBezTo>
                <a:cubicBezTo>
                  <a:pt x="855" y="58"/>
                  <a:pt x="851" y="54"/>
                  <a:pt x="850" y="57"/>
                </a:cubicBezTo>
                <a:cubicBezTo>
                  <a:pt x="848" y="55"/>
                  <a:pt x="848" y="55"/>
                  <a:pt x="848" y="55"/>
                </a:cubicBezTo>
                <a:cubicBezTo>
                  <a:pt x="847" y="57"/>
                  <a:pt x="847" y="57"/>
                  <a:pt x="847" y="57"/>
                </a:cubicBezTo>
                <a:cubicBezTo>
                  <a:pt x="843" y="55"/>
                  <a:pt x="839" y="55"/>
                  <a:pt x="836" y="54"/>
                </a:cubicBezTo>
                <a:cubicBezTo>
                  <a:pt x="837" y="52"/>
                  <a:pt x="834" y="50"/>
                  <a:pt x="833" y="48"/>
                </a:cubicBezTo>
                <a:cubicBezTo>
                  <a:pt x="832" y="47"/>
                  <a:pt x="833" y="49"/>
                  <a:pt x="833" y="50"/>
                </a:cubicBezTo>
                <a:cubicBezTo>
                  <a:pt x="833" y="51"/>
                  <a:pt x="833" y="51"/>
                  <a:pt x="833" y="51"/>
                </a:cubicBezTo>
                <a:cubicBezTo>
                  <a:pt x="830" y="49"/>
                  <a:pt x="833" y="56"/>
                  <a:pt x="829" y="53"/>
                </a:cubicBezTo>
                <a:cubicBezTo>
                  <a:pt x="828" y="55"/>
                  <a:pt x="828" y="55"/>
                  <a:pt x="828" y="55"/>
                </a:cubicBezTo>
                <a:cubicBezTo>
                  <a:pt x="826" y="52"/>
                  <a:pt x="822" y="54"/>
                  <a:pt x="819" y="50"/>
                </a:cubicBezTo>
                <a:cubicBezTo>
                  <a:pt x="818" y="51"/>
                  <a:pt x="818" y="56"/>
                  <a:pt x="814" y="52"/>
                </a:cubicBezTo>
                <a:cubicBezTo>
                  <a:pt x="812" y="52"/>
                  <a:pt x="810" y="51"/>
                  <a:pt x="809" y="52"/>
                </a:cubicBezTo>
                <a:cubicBezTo>
                  <a:pt x="807" y="50"/>
                  <a:pt x="806" y="54"/>
                  <a:pt x="805" y="50"/>
                </a:cubicBezTo>
                <a:cubicBezTo>
                  <a:pt x="802" y="55"/>
                  <a:pt x="799" y="44"/>
                  <a:pt x="795" y="47"/>
                </a:cubicBezTo>
                <a:cubicBezTo>
                  <a:pt x="794" y="46"/>
                  <a:pt x="794" y="46"/>
                  <a:pt x="794" y="46"/>
                </a:cubicBezTo>
                <a:cubicBezTo>
                  <a:pt x="799" y="46"/>
                  <a:pt x="799" y="46"/>
                  <a:pt x="799" y="46"/>
                </a:cubicBezTo>
                <a:cubicBezTo>
                  <a:pt x="799" y="47"/>
                  <a:pt x="800" y="47"/>
                  <a:pt x="800" y="47"/>
                </a:cubicBezTo>
                <a:cubicBezTo>
                  <a:pt x="800" y="47"/>
                  <a:pt x="800" y="47"/>
                  <a:pt x="800" y="47"/>
                </a:cubicBezTo>
                <a:cubicBezTo>
                  <a:pt x="800" y="44"/>
                  <a:pt x="797" y="45"/>
                  <a:pt x="795" y="44"/>
                </a:cubicBezTo>
                <a:cubicBezTo>
                  <a:pt x="791" y="44"/>
                  <a:pt x="791" y="44"/>
                  <a:pt x="791" y="44"/>
                </a:cubicBezTo>
                <a:cubicBezTo>
                  <a:pt x="792" y="43"/>
                  <a:pt x="792" y="42"/>
                  <a:pt x="791" y="42"/>
                </a:cubicBezTo>
                <a:cubicBezTo>
                  <a:pt x="791" y="39"/>
                  <a:pt x="794" y="44"/>
                  <a:pt x="795" y="42"/>
                </a:cubicBezTo>
                <a:cubicBezTo>
                  <a:pt x="796" y="44"/>
                  <a:pt x="797" y="42"/>
                  <a:pt x="799" y="43"/>
                </a:cubicBezTo>
                <a:cubicBezTo>
                  <a:pt x="800" y="42"/>
                  <a:pt x="800" y="42"/>
                  <a:pt x="800" y="42"/>
                </a:cubicBezTo>
                <a:cubicBezTo>
                  <a:pt x="802" y="46"/>
                  <a:pt x="806" y="47"/>
                  <a:pt x="809" y="47"/>
                </a:cubicBezTo>
                <a:cubicBezTo>
                  <a:pt x="810" y="47"/>
                  <a:pt x="810" y="45"/>
                  <a:pt x="811" y="44"/>
                </a:cubicBezTo>
                <a:cubicBezTo>
                  <a:pt x="811" y="46"/>
                  <a:pt x="812" y="47"/>
                  <a:pt x="813" y="48"/>
                </a:cubicBezTo>
                <a:cubicBezTo>
                  <a:pt x="813" y="48"/>
                  <a:pt x="813" y="48"/>
                  <a:pt x="814" y="47"/>
                </a:cubicBezTo>
                <a:cubicBezTo>
                  <a:pt x="816" y="49"/>
                  <a:pt x="816" y="47"/>
                  <a:pt x="818" y="46"/>
                </a:cubicBezTo>
                <a:cubicBezTo>
                  <a:pt x="817" y="43"/>
                  <a:pt x="817" y="43"/>
                  <a:pt x="817" y="43"/>
                </a:cubicBezTo>
                <a:cubicBezTo>
                  <a:pt x="820" y="44"/>
                  <a:pt x="822" y="42"/>
                  <a:pt x="825" y="44"/>
                </a:cubicBezTo>
                <a:cubicBezTo>
                  <a:pt x="826" y="45"/>
                  <a:pt x="827" y="42"/>
                  <a:pt x="828" y="44"/>
                </a:cubicBezTo>
                <a:cubicBezTo>
                  <a:pt x="831" y="44"/>
                  <a:pt x="836" y="43"/>
                  <a:pt x="840" y="47"/>
                </a:cubicBezTo>
                <a:cubicBezTo>
                  <a:pt x="840" y="44"/>
                  <a:pt x="849" y="49"/>
                  <a:pt x="844" y="43"/>
                </a:cubicBezTo>
                <a:cubicBezTo>
                  <a:pt x="846" y="45"/>
                  <a:pt x="848" y="43"/>
                  <a:pt x="849" y="46"/>
                </a:cubicBezTo>
                <a:cubicBezTo>
                  <a:pt x="854" y="45"/>
                  <a:pt x="854" y="45"/>
                  <a:pt x="854" y="45"/>
                </a:cubicBezTo>
                <a:cubicBezTo>
                  <a:pt x="854" y="45"/>
                  <a:pt x="853" y="46"/>
                  <a:pt x="853" y="46"/>
                </a:cubicBezTo>
                <a:cubicBezTo>
                  <a:pt x="857" y="45"/>
                  <a:pt x="863" y="50"/>
                  <a:pt x="866" y="46"/>
                </a:cubicBezTo>
                <a:cubicBezTo>
                  <a:pt x="868" y="46"/>
                  <a:pt x="871" y="46"/>
                  <a:pt x="872" y="46"/>
                </a:cubicBezTo>
                <a:cubicBezTo>
                  <a:pt x="878" y="46"/>
                  <a:pt x="883" y="44"/>
                  <a:pt x="888" y="46"/>
                </a:cubicBezTo>
                <a:cubicBezTo>
                  <a:pt x="889" y="48"/>
                  <a:pt x="889" y="48"/>
                  <a:pt x="889" y="48"/>
                </a:cubicBezTo>
                <a:cubicBezTo>
                  <a:pt x="892" y="49"/>
                  <a:pt x="894" y="48"/>
                  <a:pt x="897" y="48"/>
                </a:cubicBezTo>
                <a:cubicBezTo>
                  <a:pt x="897" y="47"/>
                  <a:pt x="895" y="46"/>
                  <a:pt x="896" y="45"/>
                </a:cubicBezTo>
                <a:cubicBezTo>
                  <a:pt x="896" y="48"/>
                  <a:pt x="899" y="48"/>
                  <a:pt x="900" y="47"/>
                </a:cubicBezTo>
                <a:cubicBezTo>
                  <a:pt x="902" y="46"/>
                  <a:pt x="900" y="46"/>
                  <a:pt x="900" y="45"/>
                </a:cubicBezTo>
                <a:cubicBezTo>
                  <a:pt x="910" y="44"/>
                  <a:pt x="921" y="41"/>
                  <a:pt x="932" y="45"/>
                </a:cubicBezTo>
                <a:cubicBezTo>
                  <a:pt x="932" y="42"/>
                  <a:pt x="932" y="42"/>
                  <a:pt x="932" y="42"/>
                </a:cubicBezTo>
                <a:cubicBezTo>
                  <a:pt x="934" y="43"/>
                  <a:pt x="937" y="45"/>
                  <a:pt x="938" y="44"/>
                </a:cubicBezTo>
                <a:cubicBezTo>
                  <a:pt x="939" y="41"/>
                  <a:pt x="939" y="41"/>
                  <a:pt x="939" y="41"/>
                </a:cubicBezTo>
                <a:cubicBezTo>
                  <a:pt x="940" y="44"/>
                  <a:pt x="942" y="43"/>
                  <a:pt x="943" y="44"/>
                </a:cubicBezTo>
                <a:cubicBezTo>
                  <a:pt x="943" y="41"/>
                  <a:pt x="943" y="41"/>
                  <a:pt x="943" y="41"/>
                </a:cubicBezTo>
                <a:cubicBezTo>
                  <a:pt x="943" y="42"/>
                  <a:pt x="944" y="44"/>
                  <a:pt x="946" y="44"/>
                </a:cubicBezTo>
                <a:cubicBezTo>
                  <a:pt x="946" y="41"/>
                  <a:pt x="955" y="49"/>
                  <a:pt x="950" y="42"/>
                </a:cubicBezTo>
                <a:cubicBezTo>
                  <a:pt x="952" y="43"/>
                  <a:pt x="955" y="43"/>
                  <a:pt x="956" y="47"/>
                </a:cubicBezTo>
                <a:cubicBezTo>
                  <a:pt x="956" y="45"/>
                  <a:pt x="957" y="43"/>
                  <a:pt x="959" y="43"/>
                </a:cubicBezTo>
                <a:cubicBezTo>
                  <a:pt x="963" y="47"/>
                  <a:pt x="969" y="39"/>
                  <a:pt x="974" y="47"/>
                </a:cubicBezTo>
                <a:cubicBezTo>
                  <a:pt x="974" y="42"/>
                  <a:pt x="980" y="46"/>
                  <a:pt x="980" y="44"/>
                </a:cubicBezTo>
                <a:cubicBezTo>
                  <a:pt x="982" y="45"/>
                  <a:pt x="985" y="44"/>
                  <a:pt x="986" y="46"/>
                </a:cubicBezTo>
                <a:cubicBezTo>
                  <a:pt x="987" y="43"/>
                  <a:pt x="990" y="47"/>
                  <a:pt x="990" y="44"/>
                </a:cubicBezTo>
                <a:cubicBezTo>
                  <a:pt x="995" y="49"/>
                  <a:pt x="998" y="47"/>
                  <a:pt x="1002" y="48"/>
                </a:cubicBezTo>
                <a:cubicBezTo>
                  <a:pt x="1002" y="46"/>
                  <a:pt x="997" y="46"/>
                  <a:pt x="1000" y="44"/>
                </a:cubicBezTo>
                <a:cubicBezTo>
                  <a:pt x="1003" y="43"/>
                  <a:pt x="1004" y="48"/>
                  <a:pt x="1007" y="47"/>
                </a:cubicBezTo>
                <a:cubicBezTo>
                  <a:pt x="1009" y="47"/>
                  <a:pt x="1012" y="49"/>
                  <a:pt x="1013" y="47"/>
                </a:cubicBezTo>
                <a:cubicBezTo>
                  <a:pt x="1012" y="47"/>
                  <a:pt x="1012" y="46"/>
                  <a:pt x="1012" y="45"/>
                </a:cubicBezTo>
                <a:cubicBezTo>
                  <a:pt x="1014" y="45"/>
                  <a:pt x="1016" y="45"/>
                  <a:pt x="1018" y="47"/>
                </a:cubicBezTo>
                <a:cubicBezTo>
                  <a:pt x="1019" y="44"/>
                  <a:pt x="1019" y="44"/>
                  <a:pt x="1019" y="44"/>
                </a:cubicBezTo>
                <a:cubicBezTo>
                  <a:pt x="1027" y="48"/>
                  <a:pt x="1031" y="39"/>
                  <a:pt x="1038" y="41"/>
                </a:cubicBezTo>
                <a:cubicBezTo>
                  <a:pt x="1040" y="40"/>
                  <a:pt x="1040" y="38"/>
                  <a:pt x="1041" y="37"/>
                </a:cubicBezTo>
                <a:cubicBezTo>
                  <a:pt x="1036" y="34"/>
                  <a:pt x="1036" y="34"/>
                  <a:pt x="1036" y="34"/>
                </a:cubicBezTo>
                <a:cubicBezTo>
                  <a:pt x="1036" y="34"/>
                  <a:pt x="1037" y="35"/>
                  <a:pt x="1037" y="36"/>
                </a:cubicBezTo>
                <a:cubicBezTo>
                  <a:pt x="1034" y="34"/>
                  <a:pt x="1037" y="31"/>
                  <a:pt x="1033" y="32"/>
                </a:cubicBezTo>
                <a:cubicBezTo>
                  <a:pt x="1035" y="29"/>
                  <a:pt x="1036" y="27"/>
                  <a:pt x="1039" y="26"/>
                </a:cubicBezTo>
                <a:cubicBezTo>
                  <a:pt x="1037" y="25"/>
                  <a:pt x="1037" y="26"/>
                  <a:pt x="1035" y="26"/>
                </a:cubicBezTo>
                <a:cubicBezTo>
                  <a:pt x="1035" y="24"/>
                  <a:pt x="1035" y="24"/>
                  <a:pt x="1035" y="24"/>
                </a:cubicBezTo>
                <a:cubicBezTo>
                  <a:pt x="1036" y="21"/>
                  <a:pt x="1041" y="29"/>
                  <a:pt x="1039" y="24"/>
                </a:cubicBezTo>
                <a:cubicBezTo>
                  <a:pt x="1042" y="23"/>
                  <a:pt x="1042" y="23"/>
                  <a:pt x="1042" y="23"/>
                </a:cubicBezTo>
                <a:cubicBezTo>
                  <a:pt x="1042" y="25"/>
                  <a:pt x="1043" y="25"/>
                  <a:pt x="1044" y="25"/>
                </a:cubicBezTo>
                <a:cubicBezTo>
                  <a:pt x="1043" y="20"/>
                  <a:pt x="1049" y="25"/>
                  <a:pt x="1048" y="21"/>
                </a:cubicBezTo>
                <a:cubicBezTo>
                  <a:pt x="1051" y="22"/>
                  <a:pt x="1049" y="15"/>
                  <a:pt x="1053" y="18"/>
                </a:cubicBezTo>
                <a:cubicBezTo>
                  <a:pt x="1053" y="15"/>
                  <a:pt x="1056" y="17"/>
                  <a:pt x="1057" y="15"/>
                </a:cubicBezTo>
                <a:cubicBezTo>
                  <a:pt x="1058" y="15"/>
                  <a:pt x="1060" y="18"/>
                  <a:pt x="1061" y="16"/>
                </a:cubicBezTo>
                <a:cubicBezTo>
                  <a:pt x="1062" y="16"/>
                  <a:pt x="1064" y="15"/>
                  <a:pt x="1064" y="14"/>
                </a:cubicBezTo>
                <a:cubicBezTo>
                  <a:pt x="1068" y="18"/>
                  <a:pt x="1067" y="11"/>
                  <a:pt x="1070" y="13"/>
                </a:cubicBezTo>
                <a:cubicBezTo>
                  <a:pt x="1071" y="12"/>
                  <a:pt x="1075" y="13"/>
                  <a:pt x="1076" y="11"/>
                </a:cubicBezTo>
                <a:cubicBezTo>
                  <a:pt x="1081" y="15"/>
                  <a:pt x="1080" y="10"/>
                  <a:pt x="1083" y="9"/>
                </a:cubicBezTo>
                <a:cubicBezTo>
                  <a:pt x="1086" y="12"/>
                  <a:pt x="1085" y="5"/>
                  <a:pt x="1089" y="9"/>
                </a:cubicBezTo>
                <a:cubicBezTo>
                  <a:pt x="1091" y="7"/>
                  <a:pt x="1093" y="7"/>
                  <a:pt x="1094" y="5"/>
                </a:cubicBezTo>
                <a:cubicBezTo>
                  <a:pt x="1096" y="6"/>
                  <a:pt x="1097" y="9"/>
                  <a:pt x="1098" y="7"/>
                </a:cubicBezTo>
                <a:cubicBezTo>
                  <a:pt x="1102" y="8"/>
                  <a:pt x="1107" y="10"/>
                  <a:pt x="1111" y="12"/>
                </a:cubicBezTo>
                <a:cubicBezTo>
                  <a:pt x="1113" y="9"/>
                  <a:pt x="1119" y="16"/>
                  <a:pt x="1122" y="14"/>
                </a:cubicBezTo>
                <a:cubicBezTo>
                  <a:pt x="1125" y="12"/>
                  <a:pt x="1127" y="17"/>
                  <a:pt x="1129" y="15"/>
                </a:cubicBezTo>
                <a:cubicBezTo>
                  <a:pt x="1130" y="16"/>
                  <a:pt x="1130" y="17"/>
                  <a:pt x="1131" y="17"/>
                </a:cubicBezTo>
                <a:cubicBezTo>
                  <a:pt x="1131" y="13"/>
                  <a:pt x="1135" y="20"/>
                  <a:pt x="1136" y="16"/>
                </a:cubicBezTo>
                <a:cubicBezTo>
                  <a:pt x="1141" y="21"/>
                  <a:pt x="1144" y="17"/>
                  <a:pt x="1148" y="18"/>
                </a:cubicBezTo>
                <a:cubicBezTo>
                  <a:pt x="1149" y="17"/>
                  <a:pt x="1149" y="15"/>
                  <a:pt x="1150" y="16"/>
                </a:cubicBezTo>
                <a:cubicBezTo>
                  <a:pt x="1153" y="17"/>
                  <a:pt x="1154" y="15"/>
                  <a:pt x="1155" y="14"/>
                </a:cubicBezTo>
                <a:cubicBezTo>
                  <a:pt x="1160" y="18"/>
                  <a:pt x="1161" y="12"/>
                  <a:pt x="1166" y="15"/>
                </a:cubicBezTo>
                <a:cubicBezTo>
                  <a:pt x="1169" y="15"/>
                  <a:pt x="1169" y="9"/>
                  <a:pt x="1171" y="12"/>
                </a:cubicBezTo>
                <a:cubicBezTo>
                  <a:pt x="1173" y="10"/>
                  <a:pt x="1175" y="12"/>
                  <a:pt x="1178" y="11"/>
                </a:cubicBezTo>
                <a:cubicBezTo>
                  <a:pt x="1181" y="14"/>
                  <a:pt x="1182" y="8"/>
                  <a:pt x="1185" y="13"/>
                </a:cubicBezTo>
                <a:cubicBezTo>
                  <a:pt x="1186" y="7"/>
                  <a:pt x="1192" y="12"/>
                  <a:pt x="1193" y="7"/>
                </a:cubicBezTo>
                <a:cubicBezTo>
                  <a:pt x="1198" y="9"/>
                  <a:pt x="1198" y="1"/>
                  <a:pt x="1203" y="5"/>
                </a:cubicBezTo>
                <a:cubicBezTo>
                  <a:pt x="1205" y="1"/>
                  <a:pt x="1211" y="0"/>
                  <a:pt x="1217" y="4"/>
                </a:cubicBezTo>
                <a:cubicBezTo>
                  <a:pt x="1218" y="3"/>
                  <a:pt x="1218" y="3"/>
                  <a:pt x="1218" y="3"/>
                </a:cubicBezTo>
                <a:cubicBezTo>
                  <a:pt x="1218" y="5"/>
                  <a:pt x="1219" y="8"/>
                  <a:pt x="1218" y="7"/>
                </a:cubicBezTo>
                <a:cubicBezTo>
                  <a:pt x="1215" y="12"/>
                  <a:pt x="1223" y="18"/>
                  <a:pt x="1219" y="22"/>
                </a:cubicBezTo>
                <a:cubicBezTo>
                  <a:pt x="1220" y="24"/>
                  <a:pt x="1221" y="25"/>
                  <a:pt x="1221" y="26"/>
                </a:cubicBezTo>
                <a:cubicBezTo>
                  <a:pt x="1212" y="33"/>
                  <a:pt x="1212" y="33"/>
                  <a:pt x="1212" y="33"/>
                </a:cubicBezTo>
                <a:cubicBezTo>
                  <a:pt x="1214" y="37"/>
                  <a:pt x="1219" y="39"/>
                  <a:pt x="1217" y="43"/>
                </a:cubicBezTo>
                <a:cubicBezTo>
                  <a:pt x="1221" y="47"/>
                  <a:pt x="1219" y="51"/>
                  <a:pt x="1219" y="54"/>
                </a:cubicBezTo>
                <a:cubicBezTo>
                  <a:pt x="1218" y="55"/>
                  <a:pt x="1217" y="55"/>
                  <a:pt x="1217" y="57"/>
                </a:cubicBezTo>
                <a:cubicBezTo>
                  <a:pt x="1225" y="67"/>
                  <a:pt x="1216" y="73"/>
                  <a:pt x="1219" y="82"/>
                </a:cubicBezTo>
                <a:cubicBezTo>
                  <a:pt x="1217" y="86"/>
                  <a:pt x="1222" y="86"/>
                  <a:pt x="1220" y="90"/>
                </a:cubicBezTo>
                <a:cubicBezTo>
                  <a:pt x="1219" y="92"/>
                  <a:pt x="1220" y="94"/>
                  <a:pt x="1217" y="93"/>
                </a:cubicBezTo>
                <a:cubicBezTo>
                  <a:pt x="1215" y="98"/>
                  <a:pt x="1215" y="98"/>
                  <a:pt x="1215" y="98"/>
                </a:cubicBezTo>
                <a:cubicBezTo>
                  <a:pt x="1218" y="100"/>
                  <a:pt x="1221" y="103"/>
                  <a:pt x="1224" y="105"/>
                </a:cubicBezTo>
                <a:cubicBezTo>
                  <a:pt x="1229" y="103"/>
                  <a:pt x="1229" y="103"/>
                  <a:pt x="1229" y="103"/>
                </a:cubicBezTo>
                <a:cubicBezTo>
                  <a:pt x="1231" y="105"/>
                  <a:pt x="1235" y="108"/>
                  <a:pt x="1237" y="109"/>
                </a:cubicBezTo>
                <a:cubicBezTo>
                  <a:pt x="1240" y="110"/>
                  <a:pt x="1240" y="114"/>
                  <a:pt x="1240" y="117"/>
                </a:cubicBezTo>
                <a:cubicBezTo>
                  <a:pt x="1238" y="117"/>
                  <a:pt x="1239" y="120"/>
                  <a:pt x="1239" y="122"/>
                </a:cubicBezTo>
                <a:cubicBezTo>
                  <a:pt x="1235" y="121"/>
                  <a:pt x="1234" y="125"/>
                  <a:pt x="1229" y="123"/>
                </a:cubicBezTo>
                <a:cubicBezTo>
                  <a:pt x="1226" y="122"/>
                  <a:pt x="1227" y="119"/>
                  <a:pt x="1224" y="118"/>
                </a:cubicBezTo>
                <a:cubicBezTo>
                  <a:pt x="1222" y="122"/>
                  <a:pt x="1228" y="123"/>
                  <a:pt x="1229" y="127"/>
                </a:cubicBezTo>
                <a:cubicBezTo>
                  <a:pt x="1234" y="129"/>
                  <a:pt x="1232" y="137"/>
                  <a:pt x="1237" y="139"/>
                </a:cubicBezTo>
                <a:cubicBezTo>
                  <a:pt x="1239" y="141"/>
                  <a:pt x="1238" y="143"/>
                  <a:pt x="1237" y="143"/>
                </a:cubicBezTo>
                <a:cubicBezTo>
                  <a:pt x="1233" y="147"/>
                  <a:pt x="1227" y="140"/>
                  <a:pt x="1224" y="144"/>
                </a:cubicBezTo>
                <a:cubicBezTo>
                  <a:pt x="1223" y="144"/>
                  <a:pt x="1220" y="144"/>
                  <a:pt x="1221" y="147"/>
                </a:cubicBezTo>
                <a:cubicBezTo>
                  <a:pt x="1222" y="153"/>
                  <a:pt x="1234" y="152"/>
                  <a:pt x="1228" y="158"/>
                </a:cubicBezTo>
                <a:cubicBezTo>
                  <a:pt x="1229" y="162"/>
                  <a:pt x="1229" y="162"/>
                  <a:pt x="1229" y="162"/>
                </a:cubicBezTo>
                <a:cubicBezTo>
                  <a:pt x="1220" y="168"/>
                  <a:pt x="1220" y="168"/>
                  <a:pt x="1220" y="168"/>
                </a:cubicBezTo>
                <a:cubicBezTo>
                  <a:pt x="1220" y="172"/>
                  <a:pt x="1225" y="171"/>
                  <a:pt x="1226" y="176"/>
                </a:cubicBezTo>
                <a:cubicBezTo>
                  <a:pt x="1227" y="177"/>
                  <a:pt x="1230" y="176"/>
                  <a:pt x="1230" y="179"/>
                </a:cubicBezTo>
                <a:cubicBezTo>
                  <a:pt x="1230" y="181"/>
                  <a:pt x="1229" y="182"/>
                  <a:pt x="1227" y="183"/>
                </a:cubicBezTo>
                <a:cubicBezTo>
                  <a:pt x="1230" y="184"/>
                  <a:pt x="1231" y="186"/>
                  <a:pt x="1232" y="188"/>
                </a:cubicBezTo>
                <a:cubicBezTo>
                  <a:pt x="1230" y="192"/>
                  <a:pt x="1225" y="191"/>
                  <a:pt x="1223" y="195"/>
                </a:cubicBezTo>
                <a:cubicBezTo>
                  <a:pt x="1225" y="195"/>
                  <a:pt x="1226" y="199"/>
                  <a:pt x="1227" y="200"/>
                </a:cubicBezTo>
                <a:cubicBezTo>
                  <a:pt x="1229" y="204"/>
                  <a:pt x="1226" y="204"/>
                  <a:pt x="1226" y="206"/>
                </a:cubicBezTo>
                <a:cubicBezTo>
                  <a:pt x="1221" y="203"/>
                  <a:pt x="1225" y="211"/>
                  <a:pt x="1222" y="211"/>
                </a:cubicBezTo>
                <a:cubicBezTo>
                  <a:pt x="1222" y="213"/>
                  <a:pt x="1221" y="213"/>
                  <a:pt x="1220" y="213"/>
                </a:cubicBezTo>
                <a:cubicBezTo>
                  <a:pt x="1217" y="211"/>
                  <a:pt x="1214" y="209"/>
                  <a:pt x="1213" y="210"/>
                </a:cubicBezTo>
                <a:cubicBezTo>
                  <a:pt x="1211" y="212"/>
                  <a:pt x="1214" y="213"/>
                  <a:pt x="1214" y="214"/>
                </a:cubicBezTo>
                <a:cubicBezTo>
                  <a:pt x="1213" y="218"/>
                  <a:pt x="1211" y="219"/>
                  <a:pt x="1210" y="222"/>
                </a:cubicBezTo>
                <a:cubicBezTo>
                  <a:pt x="1203" y="223"/>
                  <a:pt x="1198" y="225"/>
                  <a:pt x="1194" y="229"/>
                </a:cubicBezTo>
                <a:cubicBezTo>
                  <a:pt x="1188" y="227"/>
                  <a:pt x="1188" y="234"/>
                  <a:pt x="1183" y="231"/>
                </a:cubicBezTo>
                <a:cubicBezTo>
                  <a:pt x="1183" y="233"/>
                  <a:pt x="1182" y="232"/>
                  <a:pt x="1181" y="231"/>
                </a:cubicBezTo>
                <a:cubicBezTo>
                  <a:pt x="1177" y="232"/>
                  <a:pt x="1172" y="235"/>
                  <a:pt x="1167" y="233"/>
                </a:cubicBezTo>
                <a:cubicBezTo>
                  <a:pt x="1166" y="234"/>
                  <a:pt x="1161" y="231"/>
                  <a:pt x="1161" y="234"/>
                </a:cubicBezTo>
                <a:cubicBezTo>
                  <a:pt x="1157" y="231"/>
                  <a:pt x="1155" y="236"/>
                  <a:pt x="1152" y="230"/>
                </a:cubicBezTo>
                <a:cubicBezTo>
                  <a:pt x="1149" y="235"/>
                  <a:pt x="1142" y="231"/>
                  <a:pt x="1138" y="232"/>
                </a:cubicBezTo>
                <a:cubicBezTo>
                  <a:pt x="1138" y="235"/>
                  <a:pt x="1133" y="232"/>
                  <a:pt x="1135" y="236"/>
                </a:cubicBezTo>
                <a:cubicBezTo>
                  <a:pt x="1134" y="235"/>
                  <a:pt x="1132" y="234"/>
                  <a:pt x="1131" y="235"/>
                </a:cubicBezTo>
                <a:cubicBezTo>
                  <a:pt x="1130" y="237"/>
                  <a:pt x="1128" y="237"/>
                  <a:pt x="1127" y="235"/>
                </a:cubicBezTo>
                <a:cubicBezTo>
                  <a:pt x="1125" y="236"/>
                  <a:pt x="1120" y="232"/>
                  <a:pt x="1120" y="238"/>
                </a:cubicBezTo>
                <a:cubicBezTo>
                  <a:pt x="1116" y="233"/>
                  <a:pt x="1116" y="241"/>
                  <a:pt x="1111" y="238"/>
                </a:cubicBezTo>
                <a:cubicBezTo>
                  <a:pt x="1110" y="237"/>
                  <a:pt x="1107" y="234"/>
                  <a:pt x="1106" y="236"/>
                </a:cubicBezTo>
                <a:cubicBezTo>
                  <a:pt x="1103" y="234"/>
                  <a:pt x="1102" y="239"/>
                  <a:pt x="1098" y="235"/>
                </a:cubicBezTo>
                <a:cubicBezTo>
                  <a:pt x="1097" y="237"/>
                  <a:pt x="1097" y="242"/>
                  <a:pt x="1094" y="241"/>
                </a:cubicBezTo>
                <a:cubicBezTo>
                  <a:pt x="1090" y="243"/>
                  <a:pt x="1082" y="234"/>
                  <a:pt x="1080" y="241"/>
                </a:cubicBezTo>
                <a:cubicBezTo>
                  <a:pt x="1077" y="238"/>
                  <a:pt x="1072" y="236"/>
                  <a:pt x="1072" y="240"/>
                </a:cubicBezTo>
                <a:cubicBezTo>
                  <a:pt x="1068" y="238"/>
                  <a:pt x="1066" y="238"/>
                  <a:pt x="1062" y="238"/>
                </a:cubicBezTo>
                <a:cubicBezTo>
                  <a:pt x="1060" y="235"/>
                  <a:pt x="1060" y="238"/>
                  <a:pt x="1057" y="237"/>
                </a:cubicBezTo>
                <a:cubicBezTo>
                  <a:pt x="1056" y="234"/>
                  <a:pt x="1053" y="236"/>
                  <a:pt x="1051" y="234"/>
                </a:cubicBezTo>
                <a:cubicBezTo>
                  <a:pt x="1051" y="235"/>
                  <a:pt x="1051" y="235"/>
                  <a:pt x="1051" y="235"/>
                </a:cubicBezTo>
                <a:cubicBezTo>
                  <a:pt x="1048" y="233"/>
                  <a:pt x="1048" y="236"/>
                  <a:pt x="1046" y="236"/>
                </a:cubicBezTo>
                <a:cubicBezTo>
                  <a:pt x="1042" y="234"/>
                  <a:pt x="1039" y="233"/>
                  <a:pt x="1037" y="236"/>
                </a:cubicBezTo>
                <a:cubicBezTo>
                  <a:pt x="1035" y="235"/>
                  <a:pt x="1035" y="235"/>
                  <a:pt x="1035" y="235"/>
                </a:cubicBezTo>
                <a:cubicBezTo>
                  <a:pt x="1035" y="239"/>
                  <a:pt x="1030" y="235"/>
                  <a:pt x="1029" y="237"/>
                </a:cubicBezTo>
                <a:cubicBezTo>
                  <a:pt x="1026" y="234"/>
                  <a:pt x="1024" y="233"/>
                  <a:pt x="1022" y="235"/>
                </a:cubicBezTo>
                <a:cubicBezTo>
                  <a:pt x="1020" y="239"/>
                  <a:pt x="1013" y="229"/>
                  <a:pt x="1009" y="229"/>
                </a:cubicBezTo>
                <a:cubicBezTo>
                  <a:pt x="1006" y="231"/>
                  <a:pt x="1002" y="230"/>
                  <a:pt x="998" y="228"/>
                </a:cubicBezTo>
                <a:cubicBezTo>
                  <a:pt x="993" y="227"/>
                  <a:pt x="988" y="223"/>
                  <a:pt x="984" y="225"/>
                </a:cubicBezTo>
                <a:cubicBezTo>
                  <a:pt x="983" y="223"/>
                  <a:pt x="981" y="224"/>
                  <a:pt x="980" y="224"/>
                </a:cubicBezTo>
                <a:cubicBezTo>
                  <a:pt x="979" y="225"/>
                  <a:pt x="979" y="225"/>
                  <a:pt x="979" y="225"/>
                </a:cubicBezTo>
                <a:cubicBezTo>
                  <a:pt x="978" y="223"/>
                  <a:pt x="976" y="223"/>
                  <a:pt x="974" y="223"/>
                </a:cubicBezTo>
                <a:cubicBezTo>
                  <a:pt x="973" y="223"/>
                  <a:pt x="973" y="223"/>
                  <a:pt x="973" y="223"/>
                </a:cubicBezTo>
                <a:cubicBezTo>
                  <a:pt x="974" y="220"/>
                  <a:pt x="972" y="218"/>
                  <a:pt x="970" y="216"/>
                </a:cubicBezTo>
                <a:cubicBezTo>
                  <a:pt x="972" y="215"/>
                  <a:pt x="974" y="217"/>
                  <a:pt x="975" y="216"/>
                </a:cubicBezTo>
                <a:cubicBezTo>
                  <a:pt x="975" y="220"/>
                  <a:pt x="979" y="218"/>
                  <a:pt x="981" y="221"/>
                </a:cubicBezTo>
                <a:cubicBezTo>
                  <a:pt x="979" y="218"/>
                  <a:pt x="984" y="218"/>
                  <a:pt x="981" y="215"/>
                </a:cubicBezTo>
                <a:cubicBezTo>
                  <a:pt x="975" y="211"/>
                  <a:pt x="972" y="216"/>
                  <a:pt x="966" y="213"/>
                </a:cubicBezTo>
                <a:cubicBezTo>
                  <a:pt x="964" y="209"/>
                  <a:pt x="971" y="211"/>
                  <a:pt x="967" y="207"/>
                </a:cubicBezTo>
                <a:cubicBezTo>
                  <a:pt x="966" y="209"/>
                  <a:pt x="966" y="209"/>
                  <a:pt x="966" y="209"/>
                </a:cubicBezTo>
                <a:cubicBezTo>
                  <a:pt x="965" y="208"/>
                  <a:pt x="965" y="208"/>
                  <a:pt x="964" y="208"/>
                </a:cubicBezTo>
                <a:cubicBezTo>
                  <a:pt x="966" y="212"/>
                  <a:pt x="962" y="211"/>
                  <a:pt x="961" y="213"/>
                </a:cubicBezTo>
                <a:cubicBezTo>
                  <a:pt x="959" y="213"/>
                  <a:pt x="956" y="211"/>
                  <a:pt x="956" y="214"/>
                </a:cubicBezTo>
                <a:cubicBezTo>
                  <a:pt x="959" y="222"/>
                  <a:pt x="959" y="222"/>
                  <a:pt x="959" y="222"/>
                </a:cubicBezTo>
                <a:cubicBezTo>
                  <a:pt x="958" y="222"/>
                  <a:pt x="957" y="221"/>
                  <a:pt x="957" y="221"/>
                </a:cubicBezTo>
                <a:cubicBezTo>
                  <a:pt x="956" y="222"/>
                  <a:pt x="956" y="222"/>
                  <a:pt x="956" y="222"/>
                </a:cubicBezTo>
                <a:cubicBezTo>
                  <a:pt x="960" y="225"/>
                  <a:pt x="959" y="222"/>
                  <a:pt x="962" y="223"/>
                </a:cubicBezTo>
                <a:cubicBezTo>
                  <a:pt x="962" y="225"/>
                  <a:pt x="962" y="225"/>
                  <a:pt x="962" y="225"/>
                </a:cubicBezTo>
                <a:cubicBezTo>
                  <a:pt x="957" y="224"/>
                  <a:pt x="951" y="222"/>
                  <a:pt x="948" y="224"/>
                </a:cubicBezTo>
                <a:cubicBezTo>
                  <a:pt x="942" y="223"/>
                  <a:pt x="939" y="226"/>
                  <a:pt x="934" y="223"/>
                </a:cubicBezTo>
                <a:cubicBezTo>
                  <a:pt x="932" y="225"/>
                  <a:pt x="929" y="223"/>
                  <a:pt x="926" y="222"/>
                </a:cubicBezTo>
                <a:cubicBezTo>
                  <a:pt x="920" y="224"/>
                  <a:pt x="913" y="224"/>
                  <a:pt x="906" y="224"/>
                </a:cubicBezTo>
                <a:cubicBezTo>
                  <a:pt x="903" y="220"/>
                  <a:pt x="899" y="224"/>
                  <a:pt x="896" y="220"/>
                </a:cubicBezTo>
                <a:cubicBezTo>
                  <a:pt x="896" y="218"/>
                  <a:pt x="898" y="220"/>
                  <a:pt x="899" y="220"/>
                </a:cubicBezTo>
                <a:cubicBezTo>
                  <a:pt x="899" y="217"/>
                  <a:pt x="906" y="218"/>
                  <a:pt x="902" y="213"/>
                </a:cubicBezTo>
                <a:cubicBezTo>
                  <a:pt x="899" y="212"/>
                  <a:pt x="897" y="215"/>
                  <a:pt x="893" y="213"/>
                </a:cubicBezTo>
                <a:cubicBezTo>
                  <a:pt x="891" y="209"/>
                  <a:pt x="891" y="209"/>
                  <a:pt x="891" y="209"/>
                </a:cubicBezTo>
                <a:cubicBezTo>
                  <a:pt x="883" y="209"/>
                  <a:pt x="883" y="209"/>
                  <a:pt x="883" y="209"/>
                </a:cubicBezTo>
                <a:cubicBezTo>
                  <a:pt x="884" y="212"/>
                  <a:pt x="884" y="212"/>
                  <a:pt x="884" y="212"/>
                </a:cubicBezTo>
                <a:cubicBezTo>
                  <a:pt x="882" y="211"/>
                  <a:pt x="881" y="211"/>
                  <a:pt x="880" y="212"/>
                </a:cubicBezTo>
                <a:cubicBezTo>
                  <a:pt x="880" y="216"/>
                  <a:pt x="873" y="214"/>
                  <a:pt x="870" y="216"/>
                </a:cubicBezTo>
                <a:cubicBezTo>
                  <a:pt x="875" y="219"/>
                  <a:pt x="878" y="214"/>
                  <a:pt x="883" y="219"/>
                </a:cubicBezTo>
                <a:cubicBezTo>
                  <a:pt x="886" y="220"/>
                  <a:pt x="890" y="221"/>
                  <a:pt x="892" y="222"/>
                </a:cubicBezTo>
                <a:cubicBezTo>
                  <a:pt x="883" y="224"/>
                  <a:pt x="868" y="222"/>
                  <a:pt x="858" y="223"/>
                </a:cubicBezTo>
                <a:cubicBezTo>
                  <a:pt x="856" y="221"/>
                  <a:pt x="856" y="224"/>
                  <a:pt x="853" y="222"/>
                </a:cubicBezTo>
                <a:cubicBezTo>
                  <a:pt x="852" y="223"/>
                  <a:pt x="853" y="225"/>
                  <a:pt x="853" y="226"/>
                </a:cubicBezTo>
                <a:cubicBezTo>
                  <a:pt x="853" y="225"/>
                  <a:pt x="849" y="223"/>
                  <a:pt x="848" y="223"/>
                </a:cubicBezTo>
                <a:cubicBezTo>
                  <a:pt x="848" y="225"/>
                  <a:pt x="846" y="225"/>
                  <a:pt x="845" y="225"/>
                </a:cubicBezTo>
                <a:cubicBezTo>
                  <a:pt x="844" y="224"/>
                  <a:pt x="844" y="222"/>
                  <a:pt x="845" y="222"/>
                </a:cubicBezTo>
                <a:cubicBezTo>
                  <a:pt x="843" y="221"/>
                  <a:pt x="840" y="221"/>
                  <a:pt x="837" y="220"/>
                </a:cubicBezTo>
                <a:cubicBezTo>
                  <a:pt x="837" y="218"/>
                  <a:pt x="839" y="219"/>
                  <a:pt x="838" y="217"/>
                </a:cubicBezTo>
                <a:cubicBezTo>
                  <a:pt x="836" y="219"/>
                  <a:pt x="836" y="215"/>
                  <a:pt x="835" y="215"/>
                </a:cubicBezTo>
                <a:cubicBezTo>
                  <a:pt x="837" y="215"/>
                  <a:pt x="837" y="213"/>
                  <a:pt x="839" y="214"/>
                </a:cubicBezTo>
                <a:cubicBezTo>
                  <a:pt x="840" y="214"/>
                  <a:pt x="841" y="214"/>
                  <a:pt x="841" y="213"/>
                </a:cubicBezTo>
                <a:cubicBezTo>
                  <a:pt x="840" y="211"/>
                  <a:pt x="840" y="211"/>
                  <a:pt x="840" y="211"/>
                </a:cubicBezTo>
                <a:cubicBezTo>
                  <a:pt x="831" y="213"/>
                  <a:pt x="831" y="213"/>
                  <a:pt x="831" y="213"/>
                </a:cubicBezTo>
                <a:cubicBezTo>
                  <a:pt x="832" y="214"/>
                  <a:pt x="834" y="214"/>
                  <a:pt x="834" y="216"/>
                </a:cubicBezTo>
                <a:cubicBezTo>
                  <a:pt x="833" y="219"/>
                  <a:pt x="829" y="215"/>
                  <a:pt x="826" y="216"/>
                </a:cubicBezTo>
                <a:cubicBezTo>
                  <a:pt x="825" y="215"/>
                  <a:pt x="825" y="215"/>
                  <a:pt x="825" y="215"/>
                </a:cubicBezTo>
                <a:cubicBezTo>
                  <a:pt x="827" y="214"/>
                  <a:pt x="830" y="216"/>
                  <a:pt x="830" y="213"/>
                </a:cubicBezTo>
                <a:cubicBezTo>
                  <a:pt x="825" y="210"/>
                  <a:pt x="822" y="207"/>
                  <a:pt x="817" y="208"/>
                </a:cubicBezTo>
                <a:cubicBezTo>
                  <a:pt x="815" y="206"/>
                  <a:pt x="813" y="207"/>
                  <a:pt x="809" y="205"/>
                </a:cubicBezTo>
                <a:cubicBezTo>
                  <a:pt x="806" y="208"/>
                  <a:pt x="801" y="203"/>
                  <a:pt x="797" y="206"/>
                </a:cubicBezTo>
                <a:cubicBezTo>
                  <a:pt x="794" y="205"/>
                  <a:pt x="790" y="205"/>
                  <a:pt x="787" y="206"/>
                </a:cubicBezTo>
                <a:cubicBezTo>
                  <a:pt x="785" y="202"/>
                  <a:pt x="785" y="207"/>
                  <a:pt x="782" y="205"/>
                </a:cubicBezTo>
                <a:cubicBezTo>
                  <a:pt x="782" y="206"/>
                  <a:pt x="782" y="206"/>
                  <a:pt x="782" y="206"/>
                </a:cubicBezTo>
                <a:cubicBezTo>
                  <a:pt x="777" y="202"/>
                  <a:pt x="773" y="204"/>
                  <a:pt x="770" y="205"/>
                </a:cubicBezTo>
                <a:cubicBezTo>
                  <a:pt x="774" y="206"/>
                  <a:pt x="777" y="206"/>
                  <a:pt x="781" y="208"/>
                </a:cubicBezTo>
                <a:cubicBezTo>
                  <a:pt x="775" y="210"/>
                  <a:pt x="768" y="207"/>
                  <a:pt x="764" y="210"/>
                </a:cubicBezTo>
                <a:cubicBezTo>
                  <a:pt x="759" y="206"/>
                  <a:pt x="756" y="210"/>
                  <a:pt x="751" y="208"/>
                </a:cubicBezTo>
                <a:cubicBezTo>
                  <a:pt x="753" y="211"/>
                  <a:pt x="753" y="211"/>
                  <a:pt x="753" y="211"/>
                </a:cubicBezTo>
                <a:cubicBezTo>
                  <a:pt x="751" y="211"/>
                  <a:pt x="751" y="211"/>
                  <a:pt x="751" y="211"/>
                </a:cubicBezTo>
                <a:cubicBezTo>
                  <a:pt x="750" y="209"/>
                  <a:pt x="750" y="209"/>
                  <a:pt x="750" y="209"/>
                </a:cubicBezTo>
                <a:cubicBezTo>
                  <a:pt x="743" y="207"/>
                  <a:pt x="737" y="208"/>
                  <a:pt x="732" y="209"/>
                </a:cubicBezTo>
                <a:cubicBezTo>
                  <a:pt x="732" y="210"/>
                  <a:pt x="735" y="213"/>
                  <a:pt x="734" y="215"/>
                </a:cubicBezTo>
                <a:cubicBezTo>
                  <a:pt x="730" y="211"/>
                  <a:pt x="730" y="211"/>
                  <a:pt x="730" y="211"/>
                </a:cubicBezTo>
                <a:cubicBezTo>
                  <a:pt x="730" y="210"/>
                  <a:pt x="732" y="211"/>
                  <a:pt x="731" y="209"/>
                </a:cubicBezTo>
                <a:cubicBezTo>
                  <a:pt x="728" y="212"/>
                  <a:pt x="722" y="205"/>
                  <a:pt x="718" y="208"/>
                </a:cubicBezTo>
                <a:cubicBezTo>
                  <a:pt x="721" y="211"/>
                  <a:pt x="716" y="210"/>
                  <a:pt x="719" y="213"/>
                </a:cubicBezTo>
                <a:cubicBezTo>
                  <a:pt x="719" y="214"/>
                  <a:pt x="717" y="213"/>
                  <a:pt x="716" y="212"/>
                </a:cubicBezTo>
                <a:cubicBezTo>
                  <a:pt x="716" y="211"/>
                  <a:pt x="716" y="211"/>
                  <a:pt x="716" y="211"/>
                </a:cubicBezTo>
                <a:cubicBezTo>
                  <a:pt x="717" y="211"/>
                  <a:pt x="718" y="212"/>
                  <a:pt x="717" y="211"/>
                </a:cubicBezTo>
                <a:cubicBezTo>
                  <a:pt x="717" y="209"/>
                  <a:pt x="715" y="210"/>
                  <a:pt x="714" y="208"/>
                </a:cubicBezTo>
                <a:cubicBezTo>
                  <a:pt x="714" y="209"/>
                  <a:pt x="712" y="210"/>
                  <a:pt x="710" y="208"/>
                </a:cubicBezTo>
                <a:cubicBezTo>
                  <a:pt x="706" y="209"/>
                  <a:pt x="706" y="209"/>
                  <a:pt x="706" y="209"/>
                </a:cubicBezTo>
                <a:cubicBezTo>
                  <a:pt x="706" y="207"/>
                  <a:pt x="705" y="208"/>
                  <a:pt x="704" y="207"/>
                </a:cubicBezTo>
                <a:cubicBezTo>
                  <a:pt x="703" y="208"/>
                  <a:pt x="703" y="208"/>
                  <a:pt x="703" y="208"/>
                </a:cubicBezTo>
                <a:cubicBezTo>
                  <a:pt x="702" y="206"/>
                  <a:pt x="702" y="206"/>
                  <a:pt x="702" y="206"/>
                </a:cubicBezTo>
                <a:cubicBezTo>
                  <a:pt x="701" y="207"/>
                  <a:pt x="701" y="209"/>
                  <a:pt x="700" y="210"/>
                </a:cubicBezTo>
                <a:cubicBezTo>
                  <a:pt x="699" y="209"/>
                  <a:pt x="701" y="208"/>
                  <a:pt x="700" y="207"/>
                </a:cubicBezTo>
                <a:cubicBezTo>
                  <a:pt x="695" y="208"/>
                  <a:pt x="688" y="207"/>
                  <a:pt x="684" y="210"/>
                </a:cubicBezTo>
                <a:cubicBezTo>
                  <a:pt x="684" y="212"/>
                  <a:pt x="684" y="212"/>
                  <a:pt x="684" y="212"/>
                </a:cubicBezTo>
                <a:cubicBezTo>
                  <a:pt x="684" y="212"/>
                  <a:pt x="683" y="211"/>
                  <a:pt x="683" y="211"/>
                </a:cubicBezTo>
                <a:cubicBezTo>
                  <a:pt x="683" y="212"/>
                  <a:pt x="685" y="215"/>
                  <a:pt x="684" y="216"/>
                </a:cubicBezTo>
                <a:cubicBezTo>
                  <a:pt x="683" y="216"/>
                  <a:pt x="683" y="216"/>
                  <a:pt x="683" y="216"/>
                </a:cubicBezTo>
                <a:cubicBezTo>
                  <a:pt x="683" y="215"/>
                  <a:pt x="682" y="215"/>
                  <a:pt x="682" y="215"/>
                </a:cubicBezTo>
                <a:cubicBezTo>
                  <a:pt x="682" y="213"/>
                  <a:pt x="682" y="213"/>
                  <a:pt x="682" y="213"/>
                </a:cubicBezTo>
                <a:cubicBezTo>
                  <a:pt x="681" y="212"/>
                  <a:pt x="679" y="213"/>
                  <a:pt x="679" y="210"/>
                </a:cubicBezTo>
                <a:cubicBezTo>
                  <a:pt x="680" y="209"/>
                  <a:pt x="678" y="205"/>
                  <a:pt x="681" y="207"/>
                </a:cubicBezTo>
                <a:cubicBezTo>
                  <a:pt x="682" y="206"/>
                  <a:pt x="681" y="203"/>
                  <a:pt x="681" y="201"/>
                </a:cubicBezTo>
                <a:cubicBezTo>
                  <a:pt x="680" y="201"/>
                  <a:pt x="680" y="201"/>
                  <a:pt x="680" y="201"/>
                </a:cubicBezTo>
                <a:cubicBezTo>
                  <a:pt x="679" y="199"/>
                  <a:pt x="679" y="199"/>
                  <a:pt x="679" y="199"/>
                </a:cubicBezTo>
                <a:cubicBezTo>
                  <a:pt x="680" y="200"/>
                  <a:pt x="680" y="200"/>
                  <a:pt x="680" y="200"/>
                </a:cubicBezTo>
                <a:cubicBezTo>
                  <a:pt x="681" y="200"/>
                  <a:pt x="681" y="199"/>
                  <a:pt x="682" y="198"/>
                </a:cubicBezTo>
                <a:cubicBezTo>
                  <a:pt x="678" y="193"/>
                  <a:pt x="678" y="200"/>
                  <a:pt x="675" y="198"/>
                </a:cubicBezTo>
                <a:cubicBezTo>
                  <a:pt x="676" y="202"/>
                  <a:pt x="679" y="200"/>
                  <a:pt x="680" y="203"/>
                </a:cubicBezTo>
                <a:cubicBezTo>
                  <a:pt x="676" y="202"/>
                  <a:pt x="674" y="205"/>
                  <a:pt x="671" y="205"/>
                </a:cubicBezTo>
                <a:cubicBezTo>
                  <a:pt x="673" y="206"/>
                  <a:pt x="677" y="210"/>
                  <a:pt x="678" y="208"/>
                </a:cubicBezTo>
                <a:cubicBezTo>
                  <a:pt x="676" y="210"/>
                  <a:pt x="672" y="207"/>
                  <a:pt x="671" y="210"/>
                </a:cubicBezTo>
                <a:cubicBezTo>
                  <a:pt x="669" y="209"/>
                  <a:pt x="669" y="209"/>
                  <a:pt x="669" y="209"/>
                </a:cubicBezTo>
                <a:cubicBezTo>
                  <a:pt x="671" y="208"/>
                  <a:pt x="668" y="206"/>
                  <a:pt x="667" y="205"/>
                </a:cubicBezTo>
                <a:cubicBezTo>
                  <a:pt x="663" y="205"/>
                  <a:pt x="663" y="205"/>
                  <a:pt x="663" y="205"/>
                </a:cubicBezTo>
                <a:cubicBezTo>
                  <a:pt x="663" y="204"/>
                  <a:pt x="662" y="202"/>
                  <a:pt x="664" y="202"/>
                </a:cubicBezTo>
                <a:cubicBezTo>
                  <a:pt x="662" y="200"/>
                  <a:pt x="660" y="205"/>
                  <a:pt x="658" y="200"/>
                </a:cubicBezTo>
                <a:cubicBezTo>
                  <a:pt x="658" y="200"/>
                  <a:pt x="657" y="199"/>
                  <a:pt x="657" y="199"/>
                </a:cubicBezTo>
                <a:cubicBezTo>
                  <a:pt x="657" y="200"/>
                  <a:pt x="657" y="200"/>
                  <a:pt x="657" y="200"/>
                </a:cubicBezTo>
                <a:cubicBezTo>
                  <a:pt x="656" y="200"/>
                  <a:pt x="658" y="196"/>
                  <a:pt x="654" y="197"/>
                </a:cubicBezTo>
                <a:cubicBezTo>
                  <a:pt x="653" y="197"/>
                  <a:pt x="651" y="197"/>
                  <a:pt x="648" y="194"/>
                </a:cubicBezTo>
                <a:cubicBezTo>
                  <a:pt x="648" y="195"/>
                  <a:pt x="647" y="196"/>
                  <a:pt x="647" y="196"/>
                </a:cubicBezTo>
                <a:cubicBezTo>
                  <a:pt x="645" y="195"/>
                  <a:pt x="646" y="194"/>
                  <a:pt x="645" y="192"/>
                </a:cubicBezTo>
                <a:cubicBezTo>
                  <a:pt x="648" y="186"/>
                  <a:pt x="657" y="194"/>
                  <a:pt x="662" y="189"/>
                </a:cubicBezTo>
                <a:cubicBezTo>
                  <a:pt x="661" y="188"/>
                  <a:pt x="661" y="187"/>
                  <a:pt x="660" y="187"/>
                </a:cubicBezTo>
                <a:cubicBezTo>
                  <a:pt x="658" y="187"/>
                  <a:pt x="657" y="190"/>
                  <a:pt x="656" y="187"/>
                </a:cubicBezTo>
                <a:cubicBezTo>
                  <a:pt x="655" y="187"/>
                  <a:pt x="655" y="188"/>
                  <a:pt x="655" y="188"/>
                </a:cubicBezTo>
                <a:cubicBezTo>
                  <a:pt x="654" y="186"/>
                  <a:pt x="654" y="186"/>
                  <a:pt x="654" y="186"/>
                </a:cubicBezTo>
                <a:cubicBezTo>
                  <a:pt x="657" y="185"/>
                  <a:pt x="661" y="187"/>
                  <a:pt x="662" y="185"/>
                </a:cubicBezTo>
                <a:cubicBezTo>
                  <a:pt x="664" y="186"/>
                  <a:pt x="664" y="186"/>
                  <a:pt x="664" y="186"/>
                </a:cubicBezTo>
                <a:cubicBezTo>
                  <a:pt x="663" y="187"/>
                  <a:pt x="664" y="188"/>
                  <a:pt x="665" y="190"/>
                </a:cubicBezTo>
                <a:cubicBezTo>
                  <a:pt x="665" y="190"/>
                  <a:pt x="665" y="190"/>
                  <a:pt x="665" y="190"/>
                </a:cubicBezTo>
                <a:cubicBezTo>
                  <a:pt x="665" y="188"/>
                  <a:pt x="667" y="189"/>
                  <a:pt x="666" y="186"/>
                </a:cubicBezTo>
                <a:cubicBezTo>
                  <a:pt x="674" y="186"/>
                  <a:pt x="682" y="183"/>
                  <a:pt x="690" y="184"/>
                </a:cubicBezTo>
                <a:cubicBezTo>
                  <a:pt x="692" y="184"/>
                  <a:pt x="695" y="184"/>
                  <a:pt x="697" y="183"/>
                </a:cubicBezTo>
                <a:cubicBezTo>
                  <a:pt x="710" y="182"/>
                  <a:pt x="710" y="182"/>
                  <a:pt x="710" y="182"/>
                </a:cubicBezTo>
                <a:cubicBezTo>
                  <a:pt x="709" y="178"/>
                  <a:pt x="709" y="178"/>
                  <a:pt x="709" y="178"/>
                </a:cubicBezTo>
                <a:cubicBezTo>
                  <a:pt x="709" y="178"/>
                  <a:pt x="709" y="178"/>
                  <a:pt x="709" y="178"/>
                </a:cubicBezTo>
                <a:cubicBezTo>
                  <a:pt x="709" y="176"/>
                  <a:pt x="707" y="176"/>
                  <a:pt x="706" y="177"/>
                </a:cubicBezTo>
                <a:cubicBezTo>
                  <a:pt x="706" y="181"/>
                  <a:pt x="703" y="180"/>
                  <a:pt x="700" y="181"/>
                </a:cubicBezTo>
                <a:cubicBezTo>
                  <a:pt x="695" y="177"/>
                  <a:pt x="695" y="185"/>
                  <a:pt x="690" y="182"/>
                </a:cubicBezTo>
                <a:cubicBezTo>
                  <a:pt x="688" y="181"/>
                  <a:pt x="687" y="178"/>
                  <a:pt x="684" y="179"/>
                </a:cubicBezTo>
                <a:cubicBezTo>
                  <a:pt x="684" y="180"/>
                  <a:pt x="684" y="180"/>
                  <a:pt x="684" y="180"/>
                </a:cubicBezTo>
                <a:cubicBezTo>
                  <a:pt x="685" y="181"/>
                  <a:pt x="686" y="181"/>
                  <a:pt x="686" y="182"/>
                </a:cubicBezTo>
                <a:cubicBezTo>
                  <a:pt x="683" y="182"/>
                  <a:pt x="681" y="183"/>
                  <a:pt x="678" y="180"/>
                </a:cubicBezTo>
                <a:cubicBezTo>
                  <a:pt x="675" y="186"/>
                  <a:pt x="667" y="181"/>
                  <a:pt x="662" y="184"/>
                </a:cubicBezTo>
                <a:cubicBezTo>
                  <a:pt x="657" y="183"/>
                  <a:pt x="650" y="182"/>
                  <a:pt x="646" y="185"/>
                </a:cubicBezTo>
                <a:cubicBezTo>
                  <a:pt x="647" y="186"/>
                  <a:pt x="649" y="187"/>
                  <a:pt x="650" y="188"/>
                </a:cubicBezTo>
                <a:cubicBezTo>
                  <a:pt x="648" y="189"/>
                  <a:pt x="646" y="187"/>
                  <a:pt x="645" y="187"/>
                </a:cubicBezTo>
                <a:cubicBezTo>
                  <a:pt x="644" y="186"/>
                  <a:pt x="644" y="186"/>
                  <a:pt x="644" y="186"/>
                </a:cubicBezTo>
                <a:cubicBezTo>
                  <a:pt x="644" y="185"/>
                  <a:pt x="646" y="186"/>
                  <a:pt x="646" y="185"/>
                </a:cubicBezTo>
                <a:cubicBezTo>
                  <a:pt x="644" y="183"/>
                  <a:pt x="643" y="184"/>
                  <a:pt x="641" y="184"/>
                </a:cubicBezTo>
                <a:cubicBezTo>
                  <a:pt x="641" y="184"/>
                  <a:pt x="641" y="185"/>
                  <a:pt x="642" y="186"/>
                </a:cubicBezTo>
                <a:cubicBezTo>
                  <a:pt x="643" y="186"/>
                  <a:pt x="643" y="186"/>
                  <a:pt x="643" y="186"/>
                </a:cubicBezTo>
                <a:cubicBezTo>
                  <a:pt x="642" y="188"/>
                  <a:pt x="642" y="188"/>
                  <a:pt x="642" y="188"/>
                </a:cubicBezTo>
                <a:cubicBezTo>
                  <a:pt x="640" y="185"/>
                  <a:pt x="638" y="188"/>
                  <a:pt x="636" y="186"/>
                </a:cubicBezTo>
                <a:cubicBezTo>
                  <a:pt x="636" y="184"/>
                  <a:pt x="636" y="184"/>
                  <a:pt x="636" y="184"/>
                </a:cubicBezTo>
                <a:cubicBezTo>
                  <a:pt x="628" y="180"/>
                  <a:pt x="622" y="182"/>
                  <a:pt x="616" y="182"/>
                </a:cubicBezTo>
                <a:cubicBezTo>
                  <a:pt x="613" y="181"/>
                  <a:pt x="614" y="185"/>
                  <a:pt x="611" y="182"/>
                </a:cubicBezTo>
                <a:cubicBezTo>
                  <a:pt x="605" y="183"/>
                  <a:pt x="600" y="184"/>
                  <a:pt x="593" y="181"/>
                </a:cubicBezTo>
                <a:cubicBezTo>
                  <a:pt x="591" y="179"/>
                  <a:pt x="595" y="174"/>
                  <a:pt x="589" y="174"/>
                </a:cubicBezTo>
                <a:cubicBezTo>
                  <a:pt x="588" y="171"/>
                  <a:pt x="588" y="171"/>
                  <a:pt x="588" y="171"/>
                </a:cubicBezTo>
                <a:cubicBezTo>
                  <a:pt x="593" y="170"/>
                  <a:pt x="599" y="174"/>
                  <a:pt x="603" y="175"/>
                </a:cubicBezTo>
                <a:cubicBezTo>
                  <a:pt x="604" y="174"/>
                  <a:pt x="602" y="172"/>
                  <a:pt x="601" y="171"/>
                </a:cubicBezTo>
                <a:cubicBezTo>
                  <a:pt x="603" y="171"/>
                  <a:pt x="603" y="170"/>
                  <a:pt x="605" y="171"/>
                </a:cubicBezTo>
                <a:cubicBezTo>
                  <a:pt x="606" y="169"/>
                  <a:pt x="606" y="169"/>
                  <a:pt x="606" y="169"/>
                </a:cubicBezTo>
                <a:cubicBezTo>
                  <a:pt x="607" y="170"/>
                  <a:pt x="610" y="174"/>
                  <a:pt x="610" y="171"/>
                </a:cubicBezTo>
                <a:cubicBezTo>
                  <a:pt x="606" y="167"/>
                  <a:pt x="606" y="167"/>
                  <a:pt x="606" y="167"/>
                </a:cubicBezTo>
                <a:cubicBezTo>
                  <a:pt x="609" y="167"/>
                  <a:pt x="609" y="167"/>
                  <a:pt x="609" y="167"/>
                </a:cubicBezTo>
                <a:cubicBezTo>
                  <a:pt x="611" y="170"/>
                  <a:pt x="611" y="167"/>
                  <a:pt x="613" y="167"/>
                </a:cubicBezTo>
                <a:cubicBezTo>
                  <a:pt x="616" y="165"/>
                  <a:pt x="622" y="167"/>
                  <a:pt x="625" y="168"/>
                </a:cubicBezTo>
                <a:cubicBezTo>
                  <a:pt x="627" y="168"/>
                  <a:pt x="628" y="167"/>
                  <a:pt x="630" y="169"/>
                </a:cubicBezTo>
                <a:cubicBezTo>
                  <a:pt x="635" y="166"/>
                  <a:pt x="643" y="169"/>
                  <a:pt x="649" y="168"/>
                </a:cubicBezTo>
                <a:cubicBezTo>
                  <a:pt x="648" y="162"/>
                  <a:pt x="657" y="168"/>
                  <a:pt x="658" y="165"/>
                </a:cubicBezTo>
                <a:cubicBezTo>
                  <a:pt x="661" y="166"/>
                  <a:pt x="663" y="166"/>
                  <a:pt x="664" y="162"/>
                </a:cubicBezTo>
                <a:cubicBezTo>
                  <a:pt x="662" y="161"/>
                  <a:pt x="665" y="161"/>
                  <a:pt x="665" y="160"/>
                </a:cubicBezTo>
                <a:cubicBezTo>
                  <a:pt x="662" y="162"/>
                  <a:pt x="659" y="154"/>
                  <a:pt x="658" y="159"/>
                </a:cubicBezTo>
                <a:cubicBezTo>
                  <a:pt x="658" y="160"/>
                  <a:pt x="656" y="156"/>
                  <a:pt x="656" y="159"/>
                </a:cubicBezTo>
                <a:cubicBezTo>
                  <a:pt x="657" y="160"/>
                  <a:pt x="658" y="160"/>
                  <a:pt x="658" y="162"/>
                </a:cubicBezTo>
                <a:cubicBezTo>
                  <a:pt x="656" y="163"/>
                  <a:pt x="655" y="161"/>
                  <a:pt x="652" y="159"/>
                </a:cubicBezTo>
                <a:cubicBezTo>
                  <a:pt x="651" y="160"/>
                  <a:pt x="649" y="159"/>
                  <a:pt x="648" y="160"/>
                </a:cubicBezTo>
                <a:cubicBezTo>
                  <a:pt x="648" y="161"/>
                  <a:pt x="652" y="163"/>
                  <a:pt x="651" y="161"/>
                </a:cubicBezTo>
                <a:cubicBezTo>
                  <a:pt x="652" y="161"/>
                  <a:pt x="652" y="161"/>
                  <a:pt x="652" y="161"/>
                </a:cubicBezTo>
                <a:cubicBezTo>
                  <a:pt x="650" y="163"/>
                  <a:pt x="645" y="165"/>
                  <a:pt x="641" y="162"/>
                </a:cubicBezTo>
                <a:cubicBezTo>
                  <a:pt x="643" y="161"/>
                  <a:pt x="646" y="162"/>
                  <a:pt x="647" y="161"/>
                </a:cubicBezTo>
                <a:cubicBezTo>
                  <a:pt x="646" y="158"/>
                  <a:pt x="644" y="161"/>
                  <a:pt x="643" y="159"/>
                </a:cubicBezTo>
                <a:cubicBezTo>
                  <a:pt x="642" y="161"/>
                  <a:pt x="639" y="160"/>
                  <a:pt x="636" y="159"/>
                </a:cubicBezTo>
                <a:cubicBezTo>
                  <a:pt x="634" y="160"/>
                  <a:pt x="627" y="158"/>
                  <a:pt x="630" y="163"/>
                </a:cubicBezTo>
                <a:cubicBezTo>
                  <a:pt x="627" y="161"/>
                  <a:pt x="627" y="161"/>
                  <a:pt x="627" y="161"/>
                </a:cubicBezTo>
                <a:cubicBezTo>
                  <a:pt x="627" y="161"/>
                  <a:pt x="626" y="161"/>
                  <a:pt x="626" y="161"/>
                </a:cubicBezTo>
                <a:cubicBezTo>
                  <a:pt x="625" y="156"/>
                  <a:pt x="621" y="159"/>
                  <a:pt x="618" y="157"/>
                </a:cubicBezTo>
                <a:cubicBezTo>
                  <a:pt x="615" y="158"/>
                  <a:pt x="611" y="158"/>
                  <a:pt x="608" y="157"/>
                </a:cubicBezTo>
                <a:cubicBezTo>
                  <a:pt x="605" y="157"/>
                  <a:pt x="604" y="161"/>
                  <a:pt x="601" y="158"/>
                </a:cubicBezTo>
                <a:cubicBezTo>
                  <a:pt x="598" y="156"/>
                  <a:pt x="596" y="158"/>
                  <a:pt x="594" y="158"/>
                </a:cubicBezTo>
                <a:cubicBezTo>
                  <a:pt x="594" y="159"/>
                  <a:pt x="595" y="159"/>
                  <a:pt x="594" y="160"/>
                </a:cubicBezTo>
                <a:cubicBezTo>
                  <a:pt x="592" y="159"/>
                  <a:pt x="592" y="159"/>
                  <a:pt x="592" y="159"/>
                </a:cubicBezTo>
                <a:cubicBezTo>
                  <a:pt x="588" y="160"/>
                  <a:pt x="580" y="157"/>
                  <a:pt x="575" y="160"/>
                </a:cubicBezTo>
                <a:cubicBezTo>
                  <a:pt x="572" y="157"/>
                  <a:pt x="574" y="161"/>
                  <a:pt x="572" y="160"/>
                </a:cubicBezTo>
                <a:cubicBezTo>
                  <a:pt x="570" y="160"/>
                  <a:pt x="570" y="163"/>
                  <a:pt x="567" y="161"/>
                </a:cubicBezTo>
                <a:cubicBezTo>
                  <a:pt x="560" y="161"/>
                  <a:pt x="560" y="161"/>
                  <a:pt x="560" y="161"/>
                </a:cubicBezTo>
                <a:cubicBezTo>
                  <a:pt x="558" y="158"/>
                  <a:pt x="563" y="162"/>
                  <a:pt x="561" y="159"/>
                </a:cubicBezTo>
                <a:cubicBezTo>
                  <a:pt x="555" y="156"/>
                  <a:pt x="553" y="160"/>
                  <a:pt x="548" y="159"/>
                </a:cubicBezTo>
                <a:cubicBezTo>
                  <a:pt x="551" y="163"/>
                  <a:pt x="554" y="159"/>
                  <a:pt x="557" y="162"/>
                </a:cubicBezTo>
                <a:cubicBezTo>
                  <a:pt x="554" y="165"/>
                  <a:pt x="549" y="162"/>
                  <a:pt x="544" y="164"/>
                </a:cubicBezTo>
                <a:cubicBezTo>
                  <a:pt x="544" y="163"/>
                  <a:pt x="545" y="162"/>
                  <a:pt x="544" y="160"/>
                </a:cubicBezTo>
                <a:cubicBezTo>
                  <a:pt x="541" y="159"/>
                  <a:pt x="539" y="159"/>
                  <a:pt x="537" y="160"/>
                </a:cubicBezTo>
                <a:cubicBezTo>
                  <a:pt x="537" y="160"/>
                  <a:pt x="539" y="162"/>
                  <a:pt x="538" y="162"/>
                </a:cubicBezTo>
                <a:cubicBezTo>
                  <a:pt x="536" y="162"/>
                  <a:pt x="534" y="159"/>
                  <a:pt x="532" y="161"/>
                </a:cubicBezTo>
                <a:cubicBezTo>
                  <a:pt x="533" y="162"/>
                  <a:pt x="533" y="164"/>
                  <a:pt x="535" y="166"/>
                </a:cubicBezTo>
                <a:cubicBezTo>
                  <a:pt x="536" y="166"/>
                  <a:pt x="535" y="166"/>
                  <a:pt x="534" y="166"/>
                </a:cubicBezTo>
                <a:cubicBezTo>
                  <a:pt x="533" y="165"/>
                  <a:pt x="532" y="164"/>
                  <a:pt x="530" y="162"/>
                </a:cubicBezTo>
                <a:cubicBezTo>
                  <a:pt x="529" y="164"/>
                  <a:pt x="531" y="165"/>
                  <a:pt x="532" y="166"/>
                </a:cubicBezTo>
                <a:cubicBezTo>
                  <a:pt x="530" y="168"/>
                  <a:pt x="530" y="168"/>
                  <a:pt x="530" y="168"/>
                </a:cubicBezTo>
                <a:cubicBezTo>
                  <a:pt x="530" y="167"/>
                  <a:pt x="529" y="167"/>
                  <a:pt x="529" y="167"/>
                </a:cubicBezTo>
                <a:cubicBezTo>
                  <a:pt x="527" y="165"/>
                  <a:pt x="529" y="164"/>
                  <a:pt x="529" y="162"/>
                </a:cubicBezTo>
                <a:cubicBezTo>
                  <a:pt x="524" y="160"/>
                  <a:pt x="525" y="167"/>
                  <a:pt x="519" y="162"/>
                </a:cubicBezTo>
                <a:cubicBezTo>
                  <a:pt x="518" y="165"/>
                  <a:pt x="512" y="163"/>
                  <a:pt x="511" y="167"/>
                </a:cubicBezTo>
                <a:cubicBezTo>
                  <a:pt x="508" y="168"/>
                  <a:pt x="503" y="164"/>
                  <a:pt x="502" y="168"/>
                </a:cubicBezTo>
                <a:cubicBezTo>
                  <a:pt x="500" y="167"/>
                  <a:pt x="500" y="167"/>
                  <a:pt x="500" y="167"/>
                </a:cubicBezTo>
                <a:cubicBezTo>
                  <a:pt x="498" y="173"/>
                  <a:pt x="486" y="164"/>
                  <a:pt x="481" y="167"/>
                </a:cubicBezTo>
                <a:cubicBezTo>
                  <a:pt x="471" y="168"/>
                  <a:pt x="462" y="170"/>
                  <a:pt x="451" y="168"/>
                </a:cubicBezTo>
                <a:cubicBezTo>
                  <a:pt x="449" y="168"/>
                  <a:pt x="449" y="168"/>
                  <a:pt x="449" y="168"/>
                </a:cubicBezTo>
                <a:cubicBezTo>
                  <a:pt x="449" y="167"/>
                  <a:pt x="448" y="167"/>
                  <a:pt x="448" y="167"/>
                </a:cubicBezTo>
                <a:cubicBezTo>
                  <a:pt x="447" y="168"/>
                  <a:pt x="446" y="166"/>
                  <a:pt x="445" y="167"/>
                </a:cubicBezTo>
                <a:cubicBezTo>
                  <a:pt x="446" y="168"/>
                  <a:pt x="446" y="168"/>
                  <a:pt x="446" y="168"/>
                </a:cubicBezTo>
                <a:cubicBezTo>
                  <a:pt x="442" y="169"/>
                  <a:pt x="438" y="167"/>
                  <a:pt x="434" y="169"/>
                </a:cubicBezTo>
                <a:cubicBezTo>
                  <a:pt x="435" y="172"/>
                  <a:pt x="436" y="170"/>
                  <a:pt x="438" y="171"/>
                </a:cubicBezTo>
                <a:cubicBezTo>
                  <a:pt x="438" y="171"/>
                  <a:pt x="439" y="172"/>
                  <a:pt x="440" y="172"/>
                </a:cubicBezTo>
                <a:cubicBezTo>
                  <a:pt x="440" y="171"/>
                  <a:pt x="440" y="171"/>
                  <a:pt x="440" y="171"/>
                </a:cubicBezTo>
                <a:cubicBezTo>
                  <a:pt x="442" y="171"/>
                  <a:pt x="441" y="172"/>
                  <a:pt x="443" y="173"/>
                </a:cubicBezTo>
                <a:cubicBezTo>
                  <a:pt x="444" y="172"/>
                  <a:pt x="444" y="172"/>
                  <a:pt x="446" y="172"/>
                </a:cubicBezTo>
                <a:cubicBezTo>
                  <a:pt x="445" y="172"/>
                  <a:pt x="445" y="173"/>
                  <a:pt x="446" y="174"/>
                </a:cubicBezTo>
                <a:cubicBezTo>
                  <a:pt x="450" y="173"/>
                  <a:pt x="450" y="173"/>
                  <a:pt x="450" y="173"/>
                </a:cubicBezTo>
                <a:cubicBezTo>
                  <a:pt x="449" y="172"/>
                  <a:pt x="449" y="172"/>
                  <a:pt x="449" y="172"/>
                </a:cubicBezTo>
                <a:cubicBezTo>
                  <a:pt x="451" y="176"/>
                  <a:pt x="453" y="171"/>
                  <a:pt x="455" y="174"/>
                </a:cubicBezTo>
                <a:cubicBezTo>
                  <a:pt x="458" y="173"/>
                  <a:pt x="463" y="176"/>
                  <a:pt x="463" y="172"/>
                </a:cubicBezTo>
                <a:cubicBezTo>
                  <a:pt x="469" y="174"/>
                  <a:pt x="475" y="175"/>
                  <a:pt x="479" y="173"/>
                </a:cubicBezTo>
                <a:cubicBezTo>
                  <a:pt x="481" y="173"/>
                  <a:pt x="485" y="173"/>
                  <a:pt x="487" y="174"/>
                </a:cubicBezTo>
                <a:cubicBezTo>
                  <a:pt x="493" y="177"/>
                  <a:pt x="498" y="171"/>
                  <a:pt x="504" y="179"/>
                </a:cubicBezTo>
                <a:cubicBezTo>
                  <a:pt x="505" y="180"/>
                  <a:pt x="504" y="177"/>
                  <a:pt x="504" y="177"/>
                </a:cubicBezTo>
                <a:cubicBezTo>
                  <a:pt x="502" y="176"/>
                  <a:pt x="502" y="176"/>
                  <a:pt x="502" y="176"/>
                </a:cubicBezTo>
                <a:cubicBezTo>
                  <a:pt x="501" y="172"/>
                  <a:pt x="506" y="178"/>
                  <a:pt x="505" y="174"/>
                </a:cubicBezTo>
                <a:cubicBezTo>
                  <a:pt x="513" y="178"/>
                  <a:pt x="513" y="178"/>
                  <a:pt x="513" y="178"/>
                </a:cubicBezTo>
                <a:cubicBezTo>
                  <a:pt x="515" y="178"/>
                  <a:pt x="520" y="177"/>
                  <a:pt x="522" y="178"/>
                </a:cubicBezTo>
                <a:cubicBezTo>
                  <a:pt x="524" y="178"/>
                  <a:pt x="525" y="177"/>
                  <a:pt x="524" y="175"/>
                </a:cubicBezTo>
                <a:cubicBezTo>
                  <a:pt x="524" y="175"/>
                  <a:pt x="524" y="175"/>
                  <a:pt x="524" y="175"/>
                </a:cubicBezTo>
                <a:cubicBezTo>
                  <a:pt x="525" y="175"/>
                  <a:pt x="525" y="175"/>
                  <a:pt x="525" y="175"/>
                </a:cubicBezTo>
                <a:cubicBezTo>
                  <a:pt x="529" y="178"/>
                  <a:pt x="523" y="178"/>
                  <a:pt x="526" y="181"/>
                </a:cubicBezTo>
                <a:cubicBezTo>
                  <a:pt x="531" y="183"/>
                  <a:pt x="534" y="179"/>
                  <a:pt x="539" y="183"/>
                </a:cubicBezTo>
                <a:cubicBezTo>
                  <a:pt x="533" y="188"/>
                  <a:pt x="521" y="184"/>
                  <a:pt x="516" y="191"/>
                </a:cubicBezTo>
                <a:cubicBezTo>
                  <a:pt x="513" y="188"/>
                  <a:pt x="513" y="193"/>
                  <a:pt x="510" y="191"/>
                </a:cubicBezTo>
                <a:cubicBezTo>
                  <a:pt x="510" y="192"/>
                  <a:pt x="510" y="192"/>
                  <a:pt x="510" y="192"/>
                </a:cubicBezTo>
                <a:cubicBezTo>
                  <a:pt x="509" y="191"/>
                  <a:pt x="507" y="189"/>
                  <a:pt x="507" y="191"/>
                </a:cubicBezTo>
                <a:cubicBezTo>
                  <a:pt x="506" y="193"/>
                  <a:pt x="503" y="189"/>
                  <a:pt x="503" y="192"/>
                </a:cubicBezTo>
                <a:cubicBezTo>
                  <a:pt x="502" y="192"/>
                  <a:pt x="500" y="191"/>
                  <a:pt x="500" y="192"/>
                </a:cubicBezTo>
                <a:cubicBezTo>
                  <a:pt x="500" y="193"/>
                  <a:pt x="500" y="193"/>
                  <a:pt x="500" y="193"/>
                </a:cubicBezTo>
                <a:cubicBezTo>
                  <a:pt x="511" y="194"/>
                  <a:pt x="511" y="194"/>
                  <a:pt x="511" y="194"/>
                </a:cubicBezTo>
                <a:cubicBezTo>
                  <a:pt x="512" y="193"/>
                  <a:pt x="512" y="193"/>
                  <a:pt x="512" y="193"/>
                </a:cubicBezTo>
                <a:cubicBezTo>
                  <a:pt x="516" y="197"/>
                  <a:pt x="518" y="193"/>
                  <a:pt x="522" y="194"/>
                </a:cubicBezTo>
                <a:cubicBezTo>
                  <a:pt x="533" y="192"/>
                  <a:pt x="543" y="191"/>
                  <a:pt x="556" y="192"/>
                </a:cubicBezTo>
                <a:cubicBezTo>
                  <a:pt x="559" y="189"/>
                  <a:pt x="566" y="190"/>
                  <a:pt x="572" y="191"/>
                </a:cubicBezTo>
                <a:cubicBezTo>
                  <a:pt x="573" y="189"/>
                  <a:pt x="576" y="194"/>
                  <a:pt x="577" y="192"/>
                </a:cubicBezTo>
                <a:cubicBezTo>
                  <a:pt x="581" y="189"/>
                  <a:pt x="584" y="192"/>
                  <a:pt x="589" y="193"/>
                </a:cubicBezTo>
                <a:cubicBezTo>
                  <a:pt x="591" y="192"/>
                  <a:pt x="595" y="191"/>
                  <a:pt x="598" y="192"/>
                </a:cubicBezTo>
                <a:cubicBezTo>
                  <a:pt x="601" y="192"/>
                  <a:pt x="603" y="193"/>
                  <a:pt x="605" y="193"/>
                </a:cubicBezTo>
                <a:cubicBezTo>
                  <a:pt x="606" y="188"/>
                  <a:pt x="611" y="193"/>
                  <a:pt x="615" y="193"/>
                </a:cubicBezTo>
                <a:cubicBezTo>
                  <a:pt x="617" y="194"/>
                  <a:pt x="617" y="194"/>
                  <a:pt x="617" y="194"/>
                </a:cubicBezTo>
                <a:cubicBezTo>
                  <a:pt x="615" y="196"/>
                  <a:pt x="612" y="196"/>
                  <a:pt x="608" y="196"/>
                </a:cubicBezTo>
                <a:cubicBezTo>
                  <a:pt x="607" y="197"/>
                  <a:pt x="609" y="198"/>
                  <a:pt x="608" y="198"/>
                </a:cubicBezTo>
                <a:cubicBezTo>
                  <a:pt x="610" y="201"/>
                  <a:pt x="610" y="197"/>
                  <a:pt x="613" y="200"/>
                </a:cubicBezTo>
                <a:cubicBezTo>
                  <a:pt x="615" y="199"/>
                  <a:pt x="616" y="201"/>
                  <a:pt x="617" y="199"/>
                </a:cubicBezTo>
                <a:cubicBezTo>
                  <a:pt x="618" y="202"/>
                  <a:pt x="616" y="203"/>
                  <a:pt x="615" y="202"/>
                </a:cubicBezTo>
                <a:cubicBezTo>
                  <a:pt x="610" y="198"/>
                  <a:pt x="611" y="205"/>
                  <a:pt x="607" y="202"/>
                </a:cubicBezTo>
                <a:cubicBezTo>
                  <a:pt x="606" y="201"/>
                  <a:pt x="606" y="200"/>
                  <a:pt x="606" y="200"/>
                </a:cubicBezTo>
                <a:cubicBezTo>
                  <a:pt x="600" y="200"/>
                  <a:pt x="600" y="200"/>
                  <a:pt x="600" y="200"/>
                </a:cubicBezTo>
                <a:cubicBezTo>
                  <a:pt x="600" y="201"/>
                  <a:pt x="600" y="201"/>
                  <a:pt x="600" y="202"/>
                </a:cubicBezTo>
                <a:cubicBezTo>
                  <a:pt x="597" y="199"/>
                  <a:pt x="594" y="197"/>
                  <a:pt x="592" y="198"/>
                </a:cubicBezTo>
                <a:cubicBezTo>
                  <a:pt x="589" y="195"/>
                  <a:pt x="588" y="200"/>
                  <a:pt x="584" y="195"/>
                </a:cubicBezTo>
                <a:cubicBezTo>
                  <a:pt x="583" y="197"/>
                  <a:pt x="579" y="198"/>
                  <a:pt x="580" y="201"/>
                </a:cubicBezTo>
                <a:cubicBezTo>
                  <a:pt x="578" y="200"/>
                  <a:pt x="579" y="199"/>
                  <a:pt x="577" y="199"/>
                </a:cubicBezTo>
                <a:cubicBezTo>
                  <a:pt x="576" y="200"/>
                  <a:pt x="576" y="200"/>
                  <a:pt x="576" y="200"/>
                </a:cubicBezTo>
                <a:cubicBezTo>
                  <a:pt x="574" y="198"/>
                  <a:pt x="570" y="199"/>
                  <a:pt x="568" y="199"/>
                </a:cubicBezTo>
                <a:cubicBezTo>
                  <a:pt x="567" y="201"/>
                  <a:pt x="562" y="197"/>
                  <a:pt x="561" y="200"/>
                </a:cubicBezTo>
                <a:cubicBezTo>
                  <a:pt x="564" y="203"/>
                  <a:pt x="568" y="203"/>
                  <a:pt x="571" y="204"/>
                </a:cubicBezTo>
                <a:cubicBezTo>
                  <a:pt x="570" y="201"/>
                  <a:pt x="574" y="205"/>
                  <a:pt x="576" y="205"/>
                </a:cubicBezTo>
                <a:cubicBezTo>
                  <a:pt x="580" y="201"/>
                  <a:pt x="589" y="207"/>
                  <a:pt x="595" y="205"/>
                </a:cubicBezTo>
                <a:cubicBezTo>
                  <a:pt x="597" y="207"/>
                  <a:pt x="600" y="205"/>
                  <a:pt x="602" y="206"/>
                </a:cubicBezTo>
                <a:cubicBezTo>
                  <a:pt x="616" y="209"/>
                  <a:pt x="625" y="204"/>
                  <a:pt x="638" y="207"/>
                </a:cubicBezTo>
                <a:cubicBezTo>
                  <a:pt x="638" y="208"/>
                  <a:pt x="639" y="209"/>
                  <a:pt x="640" y="209"/>
                </a:cubicBezTo>
                <a:cubicBezTo>
                  <a:pt x="641" y="209"/>
                  <a:pt x="641" y="209"/>
                  <a:pt x="641" y="209"/>
                </a:cubicBezTo>
                <a:cubicBezTo>
                  <a:pt x="639" y="207"/>
                  <a:pt x="639" y="205"/>
                  <a:pt x="641" y="205"/>
                </a:cubicBezTo>
                <a:cubicBezTo>
                  <a:pt x="644" y="206"/>
                  <a:pt x="642" y="208"/>
                  <a:pt x="642" y="208"/>
                </a:cubicBezTo>
                <a:cubicBezTo>
                  <a:pt x="646" y="209"/>
                  <a:pt x="646" y="206"/>
                  <a:pt x="649" y="204"/>
                </a:cubicBezTo>
                <a:cubicBezTo>
                  <a:pt x="649" y="204"/>
                  <a:pt x="649" y="204"/>
                  <a:pt x="649" y="204"/>
                </a:cubicBezTo>
                <a:cubicBezTo>
                  <a:pt x="650" y="206"/>
                  <a:pt x="648" y="205"/>
                  <a:pt x="648" y="206"/>
                </a:cubicBezTo>
                <a:cubicBezTo>
                  <a:pt x="650" y="208"/>
                  <a:pt x="650" y="208"/>
                  <a:pt x="650" y="208"/>
                </a:cubicBezTo>
                <a:cubicBezTo>
                  <a:pt x="649" y="211"/>
                  <a:pt x="642" y="207"/>
                  <a:pt x="643" y="211"/>
                </a:cubicBezTo>
                <a:cubicBezTo>
                  <a:pt x="643" y="209"/>
                  <a:pt x="641" y="210"/>
                  <a:pt x="640" y="210"/>
                </a:cubicBezTo>
                <a:cubicBezTo>
                  <a:pt x="640" y="211"/>
                  <a:pt x="641" y="213"/>
                  <a:pt x="640" y="214"/>
                </a:cubicBezTo>
                <a:cubicBezTo>
                  <a:pt x="638" y="211"/>
                  <a:pt x="636" y="213"/>
                  <a:pt x="634" y="211"/>
                </a:cubicBezTo>
                <a:cubicBezTo>
                  <a:pt x="632" y="210"/>
                  <a:pt x="635" y="215"/>
                  <a:pt x="631" y="212"/>
                </a:cubicBezTo>
                <a:cubicBezTo>
                  <a:pt x="631" y="215"/>
                  <a:pt x="628" y="213"/>
                  <a:pt x="627" y="212"/>
                </a:cubicBezTo>
                <a:cubicBezTo>
                  <a:pt x="624" y="212"/>
                  <a:pt x="619" y="212"/>
                  <a:pt x="618" y="213"/>
                </a:cubicBezTo>
                <a:cubicBezTo>
                  <a:pt x="614" y="212"/>
                  <a:pt x="611" y="211"/>
                  <a:pt x="607" y="211"/>
                </a:cubicBezTo>
                <a:cubicBezTo>
                  <a:pt x="602" y="215"/>
                  <a:pt x="593" y="212"/>
                  <a:pt x="586" y="212"/>
                </a:cubicBezTo>
                <a:cubicBezTo>
                  <a:pt x="585" y="214"/>
                  <a:pt x="582" y="212"/>
                  <a:pt x="583" y="216"/>
                </a:cubicBezTo>
                <a:cubicBezTo>
                  <a:pt x="595" y="217"/>
                  <a:pt x="606" y="215"/>
                  <a:pt x="619" y="215"/>
                </a:cubicBezTo>
                <a:cubicBezTo>
                  <a:pt x="621" y="217"/>
                  <a:pt x="622" y="217"/>
                  <a:pt x="623" y="216"/>
                </a:cubicBezTo>
                <a:cubicBezTo>
                  <a:pt x="629" y="216"/>
                  <a:pt x="633" y="215"/>
                  <a:pt x="638" y="215"/>
                </a:cubicBezTo>
                <a:cubicBezTo>
                  <a:pt x="649" y="214"/>
                  <a:pt x="649" y="214"/>
                  <a:pt x="649" y="214"/>
                </a:cubicBezTo>
                <a:cubicBezTo>
                  <a:pt x="650" y="216"/>
                  <a:pt x="647" y="216"/>
                  <a:pt x="646" y="217"/>
                </a:cubicBezTo>
                <a:cubicBezTo>
                  <a:pt x="646" y="215"/>
                  <a:pt x="644" y="216"/>
                  <a:pt x="643" y="216"/>
                </a:cubicBezTo>
                <a:cubicBezTo>
                  <a:pt x="643" y="218"/>
                  <a:pt x="643" y="218"/>
                  <a:pt x="643" y="218"/>
                </a:cubicBezTo>
                <a:cubicBezTo>
                  <a:pt x="638" y="214"/>
                  <a:pt x="639" y="219"/>
                  <a:pt x="636" y="218"/>
                </a:cubicBezTo>
                <a:cubicBezTo>
                  <a:pt x="634" y="220"/>
                  <a:pt x="634" y="220"/>
                  <a:pt x="634" y="220"/>
                </a:cubicBezTo>
                <a:cubicBezTo>
                  <a:pt x="635" y="221"/>
                  <a:pt x="638" y="220"/>
                  <a:pt x="639" y="222"/>
                </a:cubicBezTo>
                <a:cubicBezTo>
                  <a:pt x="642" y="222"/>
                  <a:pt x="642" y="222"/>
                  <a:pt x="642" y="222"/>
                </a:cubicBezTo>
                <a:cubicBezTo>
                  <a:pt x="639" y="223"/>
                  <a:pt x="643" y="226"/>
                  <a:pt x="641" y="227"/>
                </a:cubicBezTo>
                <a:cubicBezTo>
                  <a:pt x="641" y="228"/>
                  <a:pt x="641" y="228"/>
                  <a:pt x="641" y="228"/>
                </a:cubicBezTo>
                <a:cubicBezTo>
                  <a:pt x="641" y="228"/>
                  <a:pt x="641" y="228"/>
                  <a:pt x="641" y="228"/>
                </a:cubicBezTo>
                <a:cubicBezTo>
                  <a:pt x="640" y="225"/>
                  <a:pt x="640" y="225"/>
                  <a:pt x="640" y="225"/>
                </a:cubicBezTo>
                <a:cubicBezTo>
                  <a:pt x="640" y="226"/>
                  <a:pt x="640" y="225"/>
                  <a:pt x="640" y="225"/>
                </a:cubicBezTo>
                <a:cubicBezTo>
                  <a:pt x="636" y="220"/>
                  <a:pt x="634" y="226"/>
                  <a:pt x="630" y="224"/>
                </a:cubicBezTo>
                <a:cubicBezTo>
                  <a:pt x="625" y="220"/>
                  <a:pt x="628" y="227"/>
                  <a:pt x="623" y="223"/>
                </a:cubicBezTo>
                <a:cubicBezTo>
                  <a:pt x="623" y="226"/>
                  <a:pt x="619" y="222"/>
                  <a:pt x="620" y="225"/>
                </a:cubicBezTo>
                <a:cubicBezTo>
                  <a:pt x="619" y="224"/>
                  <a:pt x="617" y="224"/>
                  <a:pt x="616" y="224"/>
                </a:cubicBezTo>
                <a:cubicBezTo>
                  <a:pt x="616" y="226"/>
                  <a:pt x="613" y="223"/>
                  <a:pt x="613" y="225"/>
                </a:cubicBezTo>
                <a:cubicBezTo>
                  <a:pt x="607" y="223"/>
                  <a:pt x="603" y="226"/>
                  <a:pt x="598" y="224"/>
                </a:cubicBezTo>
                <a:cubicBezTo>
                  <a:pt x="596" y="226"/>
                  <a:pt x="593" y="224"/>
                  <a:pt x="590" y="225"/>
                </a:cubicBezTo>
                <a:cubicBezTo>
                  <a:pt x="590" y="224"/>
                  <a:pt x="589" y="223"/>
                  <a:pt x="588" y="223"/>
                </a:cubicBezTo>
                <a:cubicBezTo>
                  <a:pt x="588" y="226"/>
                  <a:pt x="583" y="224"/>
                  <a:pt x="583" y="227"/>
                </a:cubicBezTo>
                <a:cubicBezTo>
                  <a:pt x="582" y="227"/>
                  <a:pt x="581" y="227"/>
                  <a:pt x="581" y="227"/>
                </a:cubicBezTo>
                <a:cubicBezTo>
                  <a:pt x="580" y="228"/>
                  <a:pt x="581" y="229"/>
                  <a:pt x="581" y="229"/>
                </a:cubicBezTo>
                <a:cubicBezTo>
                  <a:pt x="582" y="229"/>
                  <a:pt x="582" y="229"/>
                  <a:pt x="582" y="229"/>
                </a:cubicBezTo>
                <a:cubicBezTo>
                  <a:pt x="583" y="232"/>
                  <a:pt x="583" y="232"/>
                  <a:pt x="583" y="232"/>
                </a:cubicBezTo>
                <a:cubicBezTo>
                  <a:pt x="582" y="232"/>
                  <a:pt x="582" y="232"/>
                  <a:pt x="582" y="232"/>
                </a:cubicBezTo>
                <a:cubicBezTo>
                  <a:pt x="582" y="230"/>
                  <a:pt x="582" y="230"/>
                  <a:pt x="582" y="230"/>
                </a:cubicBezTo>
                <a:cubicBezTo>
                  <a:pt x="578" y="230"/>
                  <a:pt x="573" y="229"/>
                  <a:pt x="572" y="231"/>
                </a:cubicBezTo>
                <a:cubicBezTo>
                  <a:pt x="568" y="229"/>
                  <a:pt x="566" y="231"/>
                  <a:pt x="564" y="230"/>
                </a:cubicBezTo>
                <a:cubicBezTo>
                  <a:pt x="559" y="229"/>
                  <a:pt x="555" y="232"/>
                  <a:pt x="550" y="231"/>
                </a:cubicBezTo>
                <a:cubicBezTo>
                  <a:pt x="549" y="235"/>
                  <a:pt x="544" y="229"/>
                  <a:pt x="543" y="232"/>
                </a:cubicBezTo>
                <a:cubicBezTo>
                  <a:pt x="540" y="233"/>
                  <a:pt x="538" y="233"/>
                  <a:pt x="534" y="232"/>
                </a:cubicBezTo>
                <a:cubicBezTo>
                  <a:pt x="534" y="232"/>
                  <a:pt x="534" y="231"/>
                  <a:pt x="533" y="231"/>
                </a:cubicBezTo>
                <a:cubicBezTo>
                  <a:pt x="533" y="234"/>
                  <a:pt x="529" y="231"/>
                  <a:pt x="528" y="233"/>
                </a:cubicBezTo>
                <a:cubicBezTo>
                  <a:pt x="525" y="233"/>
                  <a:pt x="522" y="234"/>
                  <a:pt x="519" y="234"/>
                </a:cubicBezTo>
                <a:cubicBezTo>
                  <a:pt x="517" y="231"/>
                  <a:pt x="519" y="229"/>
                  <a:pt x="522" y="230"/>
                </a:cubicBezTo>
                <a:cubicBezTo>
                  <a:pt x="526" y="230"/>
                  <a:pt x="525" y="228"/>
                  <a:pt x="529" y="228"/>
                </a:cubicBezTo>
                <a:cubicBezTo>
                  <a:pt x="528" y="226"/>
                  <a:pt x="528" y="226"/>
                  <a:pt x="528" y="226"/>
                </a:cubicBezTo>
                <a:cubicBezTo>
                  <a:pt x="530" y="228"/>
                  <a:pt x="530" y="228"/>
                  <a:pt x="530" y="228"/>
                </a:cubicBezTo>
                <a:cubicBezTo>
                  <a:pt x="529" y="220"/>
                  <a:pt x="541" y="231"/>
                  <a:pt x="538" y="224"/>
                </a:cubicBezTo>
                <a:cubicBezTo>
                  <a:pt x="532" y="219"/>
                  <a:pt x="531" y="226"/>
                  <a:pt x="525" y="225"/>
                </a:cubicBezTo>
                <a:cubicBezTo>
                  <a:pt x="525" y="227"/>
                  <a:pt x="524" y="227"/>
                  <a:pt x="522" y="227"/>
                </a:cubicBezTo>
                <a:cubicBezTo>
                  <a:pt x="521" y="224"/>
                  <a:pt x="518" y="224"/>
                  <a:pt x="516" y="222"/>
                </a:cubicBezTo>
                <a:cubicBezTo>
                  <a:pt x="516" y="223"/>
                  <a:pt x="517" y="225"/>
                  <a:pt x="516" y="225"/>
                </a:cubicBezTo>
                <a:cubicBezTo>
                  <a:pt x="516" y="224"/>
                  <a:pt x="515" y="224"/>
                  <a:pt x="515" y="224"/>
                </a:cubicBezTo>
                <a:cubicBezTo>
                  <a:pt x="514" y="225"/>
                  <a:pt x="512" y="224"/>
                  <a:pt x="511" y="223"/>
                </a:cubicBezTo>
                <a:cubicBezTo>
                  <a:pt x="511" y="224"/>
                  <a:pt x="511" y="224"/>
                  <a:pt x="511" y="224"/>
                </a:cubicBezTo>
                <a:cubicBezTo>
                  <a:pt x="511" y="224"/>
                  <a:pt x="512" y="225"/>
                  <a:pt x="512" y="225"/>
                </a:cubicBezTo>
                <a:cubicBezTo>
                  <a:pt x="512" y="226"/>
                  <a:pt x="512" y="226"/>
                  <a:pt x="512" y="226"/>
                </a:cubicBezTo>
                <a:cubicBezTo>
                  <a:pt x="511" y="226"/>
                  <a:pt x="510" y="223"/>
                  <a:pt x="508" y="223"/>
                </a:cubicBezTo>
                <a:cubicBezTo>
                  <a:pt x="508" y="220"/>
                  <a:pt x="508" y="220"/>
                  <a:pt x="508" y="220"/>
                </a:cubicBezTo>
                <a:cubicBezTo>
                  <a:pt x="506" y="221"/>
                  <a:pt x="502" y="219"/>
                  <a:pt x="501" y="221"/>
                </a:cubicBezTo>
                <a:cubicBezTo>
                  <a:pt x="499" y="219"/>
                  <a:pt x="499" y="222"/>
                  <a:pt x="497" y="222"/>
                </a:cubicBezTo>
                <a:cubicBezTo>
                  <a:pt x="495" y="224"/>
                  <a:pt x="489" y="219"/>
                  <a:pt x="489" y="224"/>
                </a:cubicBezTo>
                <a:cubicBezTo>
                  <a:pt x="486" y="221"/>
                  <a:pt x="485" y="225"/>
                  <a:pt x="483" y="223"/>
                </a:cubicBezTo>
                <a:cubicBezTo>
                  <a:pt x="478" y="224"/>
                  <a:pt x="470" y="223"/>
                  <a:pt x="468" y="228"/>
                </a:cubicBezTo>
                <a:cubicBezTo>
                  <a:pt x="460" y="230"/>
                  <a:pt x="451" y="232"/>
                  <a:pt x="441" y="228"/>
                </a:cubicBezTo>
                <a:cubicBezTo>
                  <a:pt x="429" y="229"/>
                  <a:pt x="418" y="231"/>
                  <a:pt x="402" y="228"/>
                </a:cubicBezTo>
                <a:cubicBezTo>
                  <a:pt x="401" y="231"/>
                  <a:pt x="396" y="226"/>
                  <a:pt x="394" y="229"/>
                </a:cubicBezTo>
                <a:cubicBezTo>
                  <a:pt x="395" y="232"/>
                  <a:pt x="398" y="233"/>
                  <a:pt x="400" y="234"/>
                </a:cubicBezTo>
                <a:cubicBezTo>
                  <a:pt x="398" y="234"/>
                  <a:pt x="395" y="233"/>
                  <a:pt x="392" y="232"/>
                </a:cubicBezTo>
                <a:cubicBezTo>
                  <a:pt x="389" y="227"/>
                  <a:pt x="383" y="228"/>
                  <a:pt x="379" y="228"/>
                </a:cubicBezTo>
                <a:cubicBezTo>
                  <a:pt x="376" y="230"/>
                  <a:pt x="369" y="230"/>
                  <a:pt x="365" y="231"/>
                </a:cubicBezTo>
                <a:cubicBezTo>
                  <a:pt x="364" y="229"/>
                  <a:pt x="363" y="230"/>
                  <a:pt x="362" y="229"/>
                </a:cubicBezTo>
                <a:cubicBezTo>
                  <a:pt x="361" y="233"/>
                  <a:pt x="356" y="229"/>
                  <a:pt x="357" y="233"/>
                </a:cubicBezTo>
                <a:cubicBezTo>
                  <a:pt x="358" y="234"/>
                  <a:pt x="358" y="234"/>
                  <a:pt x="358" y="234"/>
                </a:cubicBezTo>
                <a:cubicBezTo>
                  <a:pt x="355" y="232"/>
                  <a:pt x="356" y="236"/>
                  <a:pt x="353" y="234"/>
                </a:cubicBezTo>
                <a:cubicBezTo>
                  <a:pt x="353" y="232"/>
                  <a:pt x="353" y="232"/>
                  <a:pt x="353" y="232"/>
                </a:cubicBezTo>
                <a:cubicBezTo>
                  <a:pt x="350" y="233"/>
                  <a:pt x="345" y="230"/>
                  <a:pt x="342" y="233"/>
                </a:cubicBezTo>
                <a:cubicBezTo>
                  <a:pt x="344" y="234"/>
                  <a:pt x="345" y="236"/>
                  <a:pt x="344" y="237"/>
                </a:cubicBezTo>
                <a:cubicBezTo>
                  <a:pt x="342" y="238"/>
                  <a:pt x="342" y="233"/>
                  <a:pt x="339" y="234"/>
                </a:cubicBezTo>
                <a:cubicBezTo>
                  <a:pt x="337" y="235"/>
                  <a:pt x="336" y="234"/>
                  <a:pt x="335" y="236"/>
                </a:cubicBezTo>
                <a:cubicBezTo>
                  <a:pt x="326" y="235"/>
                  <a:pt x="324" y="240"/>
                  <a:pt x="316" y="239"/>
                </a:cubicBezTo>
                <a:cubicBezTo>
                  <a:pt x="314" y="239"/>
                  <a:pt x="313" y="240"/>
                  <a:pt x="310" y="238"/>
                </a:cubicBezTo>
                <a:cubicBezTo>
                  <a:pt x="301" y="241"/>
                  <a:pt x="293" y="238"/>
                  <a:pt x="283" y="239"/>
                </a:cubicBezTo>
                <a:cubicBezTo>
                  <a:pt x="280" y="242"/>
                  <a:pt x="273" y="237"/>
                  <a:pt x="272" y="242"/>
                </a:cubicBezTo>
                <a:cubicBezTo>
                  <a:pt x="269" y="241"/>
                  <a:pt x="267" y="240"/>
                  <a:pt x="265" y="240"/>
                </a:cubicBezTo>
                <a:cubicBezTo>
                  <a:pt x="265" y="243"/>
                  <a:pt x="262" y="241"/>
                  <a:pt x="261" y="241"/>
                </a:cubicBezTo>
                <a:cubicBezTo>
                  <a:pt x="259" y="243"/>
                  <a:pt x="254" y="241"/>
                  <a:pt x="256" y="245"/>
                </a:cubicBezTo>
                <a:cubicBezTo>
                  <a:pt x="255" y="246"/>
                  <a:pt x="255" y="245"/>
                  <a:pt x="254" y="244"/>
                </a:cubicBezTo>
                <a:cubicBezTo>
                  <a:pt x="249" y="244"/>
                  <a:pt x="242" y="240"/>
                  <a:pt x="240" y="244"/>
                </a:cubicBezTo>
                <a:cubicBezTo>
                  <a:pt x="238" y="246"/>
                  <a:pt x="234" y="241"/>
                  <a:pt x="233" y="245"/>
                </a:cubicBezTo>
                <a:cubicBezTo>
                  <a:pt x="232" y="245"/>
                  <a:pt x="231" y="243"/>
                  <a:pt x="230" y="243"/>
                </a:cubicBezTo>
                <a:cubicBezTo>
                  <a:pt x="228" y="244"/>
                  <a:pt x="231" y="248"/>
                  <a:pt x="228" y="247"/>
                </a:cubicBezTo>
                <a:cubicBezTo>
                  <a:pt x="225" y="248"/>
                  <a:pt x="221" y="242"/>
                  <a:pt x="221" y="246"/>
                </a:cubicBezTo>
                <a:cubicBezTo>
                  <a:pt x="219" y="244"/>
                  <a:pt x="219" y="244"/>
                  <a:pt x="219" y="244"/>
                </a:cubicBezTo>
                <a:cubicBezTo>
                  <a:pt x="214" y="244"/>
                  <a:pt x="212" y="249"/>
                  <a:pt x="207" y="244"/>
                </a:cubicBezTo>
                <a:cubicBezTo>
                  <a:pt x="204" y="245"/>
                  <a:pt x="208" y="254"/>
                  <a:pt x="202" y="249"/>
                </a:cubicBezTo>
                <a:cubicBezTo>
                  <a:pt x="200" y="247"/>
                  <a:pt x="199" y="245"/>
                  <a:pt x="197" y="244"/>
                </a:cubicBezTo>
                <a:cubicBezTo>
                  <a:pt x="195" y="246"/>
                  <a:pt x="195" y="248"/>
                  <a:pt x="193" y="248"/>
                </a:cubicBezTo>
                <a:cubicBezTo>
                  <a:pt x="193" y="247"/>
                  <a:pt x="192" y="247"/>
                  <a:pt x="191" y="247"/>
                </a:cubicBezTo>
                <a:cubicBezTo>
                  <a:pt x="191" y="248"/>
                  <a:pt x="191" y="249"/>
                  <a:pt x="192" y="250"/>
                </a:cubicBezTo>
                <a:cubicBezTo>
                  <a:pt x="191" y="250"/>
                  <a:pt x="190" y="250"/>
                  <a:pt x="189" y="249"/>
                </a:cubicBezTo>
                <a:cubicBezTo>
                  <a:pt x="186" y="246"/>
                  <a:pt x="184" y="249"/>
                  <a:pt x="181" y="246"/>
                </a:cubicBezTo>
                <a:cubicBezTo>
                  <a:pt x="176" y="242"/>
                  <a:pt x="181" y="250"/>
                  <a:pt x="176" y="246"/>
                </a:cubicBezTo>
                <a:cubicBezTo>
                  <a:pt x="175" y="247"/>
                  <a:pt x="172" y="247"/>
                  <a:pt x="170" y="245"/>
                </a:cubicBezTo>
                <a:cubicBezTo>
                  <a:pt x="170" y="247"/>
                  <a:pt x="168" y="248"/>
                  <a:pt x="165" y="247"/>
                </a:cubicBezTo>
                <a:cubicBezTo>
                  <a:pt x="164" y="246"/>
                  <a:pt x="164" y="246"/>
                  <a:pt x="164" y="246"/>
                </a:cubicBezTo>
                <a:cubicBezTo>
                  <a:pt x="163" y="247"/>
                  <a:pt x="160" y="245"/>
                  <a:pt x="158" y="247"/>
                </a:cubicBezTo>
                <a:cubicBezTo>
                  <a:pt x="160" y="252"/>
                  <a:pt x="152" y="247"/>
                  <a:pt x="154" y="252"/>
                </a:cubicBezTo>
                <a:cubicBezTo>
                  <a:pt x="152" y="252"/>
                  <a:pt x="152" y="252"/>
                  <a:pt x="152" y="252"/>
                </a:cubicBezTo>
                <a:cubicBezTo>
                  <a:pt x="149" y="250"/>
                  <a:pt x="151" y="247"/>
                  <a:pt x="148" y="246"/>
                </a:cubicBezTo>
                <a:cubicBezTo>
                  <a:pt x="144" y="246"/>
                  <a:pt x="145" y="251"/>
                  <a:pt x="140" y="248"/>
                </a:cubicBezTo>
                <a:cubicBezTo>
                  <a:pt x="136" y="248"/>
                  <a:pt x="135" y="256"/>
                  <a:pt x="130" y="248"/>
                </a:cubicBezTo>
                <a:cubicBezTo>
                  <a:pt x="129" y="249"/>
                  <a:pt x="128" y="251"/>
                  <a:pt x="125" y="249"/>
                </a:cubicBezTo>
                <a:cubicBezTo>
                  <a:pt x="125" y="251"/>
                  <a:pt x="123" y="250"/>
                  <a:pt x="121" y="250"/>
                </a:cubicBezTo>
                <a:cubicBezTo>
                  <a:pt x="121" y="249"/>
                  <a:pt x="120" y="248"/>
                  <a:pt x="119" y="248"/>
                </a:cubicBezTo>
                <a:cubicBezTo>
                  <a:pt x="121" y="251"/>
                  <a:pt x="118" y="251"/>
                  <a:pt x="115" y="251"/>
                </a:cubicBezTo>
                <a:cubicBezTo>
                  <a:pt x="111" y="247"/>
                  <a:pt x="111" y="252"/>
                  <a:pt x="109" y="252"/>
                </a:cubicBezTo>
                <a:cubicBezTo>
                  <a:pt x="107" y="254"/>
                  <a:pt x="101" y="251"/>
                  <a:pt x="102" y="256"/>
                </a:cubicBezTo>
                <a:cubicBezTo>
                  <a:pt x="99" y="251"/>
                  <a:pt x="98" y="254"/>
                  <a:pt x="95" y="254"/>
                </a:cubicBezTo>
                <a:cubicBezTo>
                  <a:pt x="94" y="255"/>
                  <a:pt x="94" y="258"/>
                  <a:pt x="92" y="255"/>
                </a:cubicBezTo>
                <a:cubicBezTo>
                  <a:pt x="92" y="258"/>
                  <a:pt x="88" y="258"/>
                  <a:pt x="89" y="260"/>
                </a:cubicBezTo>
                <a:cubicBezTo>
                  <a:pt x="87" y="261"/>
                  <a:pt x="83" y="261"/>
                  <a:pt x="83" y="264"/>
                </a:cubicBezTo>
                <a:cubicBezTo>
                  <a:pt x="80" y="264"/>
                  <a:pt x="81" y="269"/>
                  <a:pt x="76" y="266"/>
                </a:cubicBezTo>
                <a:cubicBezTo>
                  <a:pt x="73" y="266"/>
                  <a:pt x="72" y="270"/>
                  <a:pt x="68" y="267"/>
                </a:cubicBezTo>
                <a:cubicBezTo>
                  <a:pt x="66" y="270"/>
                  <a:pt x="66" y="270"/>
                  <a:pt x="66" y="270"/>
                </a:cubicBezTo>
                <a:cubicBezTo>
                  <a:pt x="62" y="269"/>
                  <a:pt x="59" y="269"/>
                  <a:pt x="55" y="266"/>
                </a:cubicBezTo>
                <a:cubicBezTo>
                  <a:pt x="52" y="269"/>
                  <a:pt x="45" y="263"/>
                  <a:pt x="40" y="263"/>
                </a:cubicBezTo>
                <a:cubicBezTo>
                  <a:pt x="38" y="261"/>
                  <a:pt x="36" y="256"/>
                  <a:pt x="33" y="259"/>
                </a:cubicBezTo>
                <a:cubicBezTo>
                  <a:pt x="32" y="258"/>
                  <a:pt x="34" y="260"/>
                  <a:pt x="33" y="260"/>
                </a:cubicBezTo>
                <a:cubicBezTo>
                  <a:pt x="32" y="261"/>
                  <a:pt x="32" y="261"/>
                  <a:pt x="32" y="261"/>
                </a:cubicBezTo>
                <a:cubicBezTo>
                  <a:pt x="31" y="260"/>
                  <a:pt x="31" y="258"/>
                  <a:pt x="30" y="257"/>
                </a:cubicBezTo>
                <a:cubicBezTo>
                  <a:pt x="31" y="258"/>
                  <a:pt x="31" y="256"/>
                  <a:pt x="32" y="256"/>
                </a:cubicBezTo>
                <a:cubicBezTo>
                  <a:pt x="34" y="256"/>
                  <a:pt x="34" y="255"/>
                  <a:pt x="35" y="254"/>
                </a:cubicBezTo>
                <a:cubicBezTo>
                  <a:pt x="31" y="251"/>
                  <a:pt x="29" y="255"/>
                  <a:pt x="26" y="250"/>
                </a:cubicBezTo>
                <a:cubicBezTo>
                  <a:pt x="27" y="250"/>
                  <a:pt x="29" y="249"/>
                  <a:pt x="29" y="247"/>
                </a:cubicBezTo>
                <a:cubicBezTo>
                  <a:pt x="33" y="248"/>
                  <a:pt x="31" y="243"/>
                  <a:pt x="33" y="241"/>
                </a:cubicBezTo>
                <a:cubicBezTo>
                  <a:pt x="33" y="239"/>
                  <a:pt x="30" y="236"/>
                  <a:pt x="32" y="235"/>
                </a:cubicBezTo>
                <a:cubicBezTo>
                  <a:pt x="32" y="232"/>
                  <a:pt x="33" y="229"/>
                  <a:pt x="33" y="227"/>
                </a:cubicBezTo>
                <a:cubicBezTo>
                  <a:pt x="32" y="222"/>
                  <a:pt x="31" y="219"/>
                  <a:pt x="33" y="215"/>
                </a:cubicBezTo>
                <a:cubicBezTo>
                  <a:pt x="32" y="214"/>
                  <a:pt x="31" y="211"/>
                  <a:pt x="30" y="209"/>
                </a:cubicBezTo>
                <a:cubicBezTo>
                  <a:pt x="34" y="208"/>
                  <a:pt x="27" y="203"/>
                  <a:pt x="26" y="199"/>
                </a:cubicBezTo>
                <a:cubicBezTo>
                  <a:pt x="27" y="195"/>
                  <a:pt x="29" y="189"/>
                  <a:pt x="31" y="185"/>
                </a:cubicBezTo>
                <a:cubicBezTo>
                  <a:pt x="27" y="182"/>
                  <a:pt x="30" y="179"/>
                  <a:pt x="26" y="176"/>
                </a:cubicBezTo>
                <a:cubicBezTo>
                  <a:pt x="23" y="174"/>
                  <a:pt x="22" y="176"/>
                  <a:pt x="20" y="177"/>
                </a:cubicBezTo>
                <a:cubicBezTo>
                  <a:pt x="21" y="178"/>
                  <a:pt x="21" y="179"/>
                  <a:pt x="20" y="180"/>
                </a:cubicBezTo>
                <a:cubicBezTo>
                  <a:pt x="19" y="179"/>
                  <a:pt x="19" y="178"/>
                  <a:pt x="19" y="177"/>
                </a:cubicBezTo>
                <a:cubicBezTo>
                  <a:pt x="17" y="178"/>
                  <a:pt x="15" y="175"/>
                  <a:pt x="13" y="174"/>
                </a:cubicBezTo>
                <a:cubicBezTo>
                  <a:pt x="13" y="171"/>
                  <a:pt x="12" y="167"/>
                  <a:pt x="12" y="164"/>
                </a:cubicBezTo>
                <a:cubicBezTo>
                  <a:pt x="8" y="162"/>
                  <a:pt x="9" y="159"/>
                  <a:pt x="8" y="156"/>
                </a:cubicBezTo>
                <a:cubicBezTo>
                  <a:pt x="8" y="152"/>
                  <a:pt x="11" y="149"/>
                  <a:pt x="7" y="143"/>
                </a:cubicBezTo>
                <a:cubicBezTo>
                  <a:pt x="6" y="140"/>
                  <a:pt x="6" y="136"/>
                  <a:pt x="7" y="134"/>
                </a:cubicBezTo>
                <a:cubicBezTo>
                  <a:pt x="7" y="133"/>
                  <a:pt x="7" y="133"/>
                  <a:pt x="7" y="133"/>
                </a:cubicBezTo>
                <a:cubicBezTo>
                  <a:pt x="8" y="132"/>
                  <a:pt x="10" y="129"/>
                  <a:pt x="13" y="130"/>
                </a:cubicBezTo>
                <a:cubicBezTo>
                  <a:pt x="14" y="130"/>
                  <a:pt x="13" y="128"/>
                  <a:pt x="12" y="128"/>
                </a:cubicBezTo>
                <a:cubicBezTo>
                  <a:pt x="14" y="127"/>
                  <a:pt x="15" y="127"/>
                  <a:pt x="14" y="124"/>
                </a:cubicBezTo>
                <a:cubicBezTo>
                  <a:pt x="13" y="124"/>
                  <a:pt x="13" y="123"/>
                  <a:pt x="12" y="123"/>
                </a:cubicBezTo>
                <a:cubicBezTo>
                  <a:pt x="9" y="123"/>
                  <a:pt x="10" y="127"/>
                  <a:pt x="7" y="127"/>
                </a:cubicBezTo>
                <a:cubicBezTo>
                  <a:pt x="4" y="124"/>
                  <a:pt x="0" y="123"/>
                  <a:pt x="1" y="120"/>
                </a:cubicBezTo>
                <a:cubicBezTo>
                  <a:pt x="3" y="117"/>
                  <a:pt x="3" y="112"/>
                  <a:pt x="5" y="110"/>
                </a:cubicBezTo>
                <a:cubicBezTo>
                  <a:pt x="3" y="107"/>
                  <a:pt x="7" y="109"/>
                  <a:pt x="7" y="107"/>
                </a:cubicBezTo>
                <a:cubicBezTo>
                  <a:pt x="5" y="105"/>
                  <a:pt x="5" y="103"/>
                  <a:pt x="2" y="101"/>
                </a:cubicBezTo>
                <a:cubicBezTo>
                  <a:pt x="0" y="96"/>
                  <a:pt x="4" y="93"/>
                  <a:pt x="6" y="90"/>
                </a:cubicBezTo>
                <a:cubicBezTo>
                  <a:pt x="3" y="84"/>
                  <a:pt x="11" y="83"/>
                  <a:pt x="8" y="77"/>
                </a:cubicBezTo>
                <a:cubicBezTo>
                  <a:pt x="8" y="77"/>
                  <a:pt x="8" y="77"/>
                  <a:pt x="8" y="77"/>
                </a:cubicBezTo>
                <a:cubicBezTo>
                  <a:pt x="9" y="76"/>
                  <a:pt x="7" y="72"/>
                  <a:pt x="9" y="72"/>
                </a:cubicBezTo>
                <a:cubicBezTo>
                  <a:pt x="8" y="69"/>
                  <a:pt x="10" y="68"/>
                  <a:pt x="12" y="67"/>
                </a:cubicBezTo>
                <a:cubicBezTo>
                  <a:pt x="12" y="65"/>
                  <a:pt x="13" y="62"/>
                  <a:pt x="13" y="59"/>
                </a:cubicBezTo>
                <a:cubicBezTo>
                  <a:pt x="17" y="58"/>
                  <a:pt x="14" y="52"/>
                  <a:pt x="18" y="52"/>
                </a:cubicBezTo>
                <a:cubicBezTo>
                  <a:pt x="16" y="50"/>
                  <a:pt x="16" y="48"/>
                  <a:pt x="16" y="46"/>
                </a:cubicBezTo>
                <a:cubicBezTo>
                  <a:pt x="17" y="44"/>
                  <a:pt x="18" y="43"/>
                  <a:pt x="20" y="43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1" y="41"/>
                  <a:pt x="21" y="41"/>
                </a:cubicBezTo>
                <a:cubicBezTo>
                  <a:pt x="18" y="36"/>
                  <a:pt x="24" y="37"/>
                  <a:pt x="21" y="33"/>
                </a:cubicBezTo>
                <a:cubicBezTo>
                  <a:pt x="23" y="32"/>
                  <a:pt x="23" y="28"/>
                  <a:pt x="26" y="28"/>
                </a:cubicBezTo>
                <a:cubicBezTo>
                  <a:pt x="22" y="22"/>
                  <a:pt x="14" y="62"/>
                  <a:pt x="12" y="57"/>
                </a:cubicBezTo>
                <a:cubicBezTo>
                  <a:pt x="12" y="56"/>
                  <a:pt x="13" y="55"/>
                  <a:pt x="14" y="54"/>
                </a:cubicBezTo>
                <a:cubicBezTo>
                  <a:pt x="11" y="45"/>
                  <a:pt x="21" y="50"/>
                  <a:pt x="22" y="44"/>
                </a:cubicBezTo>
                <a:cubicBezTo>
                  <a:pt x="26" y="44"/>
                  <a:pt x="29" y="40"/>
                  <a:pt x="33" y="39"/>
                </a:cubicBezTo>
                <a:cubicBezTo>
                  <a:pt x="36" y="41"/>
                  <a:pt x="37" y="38"/>
                  <a:pt x="40" y="39"/>
                </a:cubicBezTo>
                <a:cubicBezTo>
                  <a:pt x="45" y="43"/>
                  <a:pt x="42" y="35"/>
                  <a:pt x="47" y="39"/>
                </a:cubicBezTo>
                <a:cubicBezTo>
                  <a:pt x="49" y="39"/>
                  <a:pt x="47" y="36"/>
                  <a:pt x="50" y="36"/>
                </a:cubicBezTo>
                <a:cubicBezTo>
                  <a:pt x="51" y="37"/>
                  <a:pt x="53" y="38"/>
                  <a:pt x="54" y="39"/>
                </a:cubicBezTo>
                <a:cubicBezTo>
                  <a:pt x="56" y="35"/>
                  <a:pt x="62" y="37"/>
                  <a:pt x="63" y="33"/>
                </a:cubicBezTo>
                <a:cubicBezTo>
                  <a:pt x="62" y="32"/>
                  <a:pt x="62" y="32"/>
                  <a:pt x="62" y="32"/>
                </a:cubicBezTo>
                <a:cubicBezTo>
                  <a:pt x="63" y="31"/>
                  <a:pt x="65" y="31"/>
                  <a:pt x="64" y="30"/>
                </a:cubicBezTo>
                <a:cubicBezTo>
                  <a:pt x="69" y="32"/>
                  <a:pt x="71" y="31"/>
                  <a:pt x="76" y="31"/>
                </a:cubicBezTo>
                <a:cubicBezTo>
                  <a:pt x="78" y="30"/>
                  <a:pt x="77" y="37"/>
                  <a:pt x="78" y="35"/>
                </a:cubicBezTo>
                <a:cubicBezTo>
                  <a:pt x="86" y="40"/>
                  <a:pt x="82" y="30"/>
                  <a:pt x="90" y="33"/>
                </a:cubicBezTo>
                <a:cubicBezTo>
                  <a:pt x="90" y="30"/>
                  <a:pt x="97" y="36"/>
                  <a:pt x="97" y="32"/>
                </a:cubicBezTo>
                <a:cubicBezTo>
                  <a:pt x="100" y="32"/>
                  <a:pt x="104" y="32"/>
                  <a:pt x="106" y="29"/>
                </a:cubicBezTo>
                <a:cubicBezTo>
                  <a:pt x="108" y="30"/>
                  <a:pt x="108" y="27"/>
                  <a:pt x="112" y="29"/>
                </a:cubicBezTo>
                <a:cubicBezTo>
                  <a:pt x="111" y="28"/>
                  <a:pt x="111" y="27"/>
                  <a:pt x="113" y="26"/>
                </a:cubicBezTo>
                <a:cubicBezTo>
                  <a:pt x="115" y="26"/>
                  <a:pt x="117" y="26"/>
                  <a:pt x="119" y="29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9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0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介绍客户服务管理的重要性和作用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1" name="content.2.content"/>
          <p:cNvSpPr/>
          <p:nvPr/>
        </p:nvSpPr>
        <p:spPr>
          <a:xfrm>
            <a:off x="3666960" y="29444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2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3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探讨如何将服务理念融入销售团队的日常工作中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4" name="content.3.content"/>
          <p:cNvSpPr/>
          <p:nvPr/>
        </p:nvSpPr>
        <p:spPr>
          <a:xfrm>
            <a:off x="6424200" y="29451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5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6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7" name="content.4.content"/>
          <p:cNvSpPr/>
          <p:nvPr/>
        </p:nvSpPr>
        <p:spPr>
          <a:xfrm>
            <a:off x="9168120" y="29451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服务理念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9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0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建立优质的服务理念和文化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content.1.content"/>
          <p:cNvSpPr/>
          <p:nvPr/>
        </p:nvSpPr>
        <p:spPr>
          <a:xfrm>
            <a:off x="872640" y="29444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2" name="Freeform 5"/>
          <p:cNvSpPr/>
          <p:nvPr/>
        </p:nvSpPr>
        <p:spPr>
          <a:xfrm>
            <a:off x="0" y="4187880"/>
            <a:ext cx="11732760" cy="2669760"/>
          </a:xfrm>
          <a:custGeom>
            <a:gdLst>
              <a:gd name="textAreaLeft" fmla="*/ 0 w 11732760"/>
              <a:gd name="textAreaRight" fmla="*/ 11733120 w 11732760"/>
              <a:gd name="textAreaTop" fmla="*/ 0 h 2669760"/>
              <a:gd name="textAreaBottom" fmla="*/ 2670120 h 266976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3" name="content.1.subtitle"/>
          <p:cNvSpPr/>
          <p:nvPr/>
        </p:nvSpPr>
        <p:spPr>
          <a:xfrm>
            <a:off x="1267920" y="35960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提升客户满意度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微软雅黑"/>
                <a:ea typeface="微软雅黑"/>
              </a:rPr>
              <a:t>服务标准设定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5" name="content.1.title"/>
          <p:cNvSpPr/>
          <p:nvPr/>
        </p:nvSpPr>
        <p:spPr>
          <a:xfrm>
            <a:off x="1268640" y="24498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设定符合客户期望的服务标准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6" name="content.2.subtitle"/>
          <p:cNvSpPr/>
          <p:nvPr/>
        </p:nvSpPr>
        <p:spPr>
          <a:xfrm>
            <a:off x="9063360" y="3595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建立长期合作关系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7" name="content.2.title"/>
          <p:cNvSpPr/>
          <p:nvPr/>
        </p:nvSpPr>
        <p:spPr>
          <a:xfrm>
            <a:off x="9063000" y="24498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讨论服务标准对于提升客户忠诚度的重要性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8" name="content.3.subtitle"/>
          <p:cNvSpPr/>
          <p:nvPr/>
        </p:nvSpPr>
        <p:spPr>
          <a:xfrm>
            <a:off x="3866400" y="35953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确保执行效果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9" name="content.3.title"/>
          <p:cNvSpPr/>
          <p:nvPr/>
        </p:nvSpPr>
        <p:spPr>
          <a:xfrm>
            <a:off x="3867480" y="24516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分析如何制定可操作性强的服务标准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0" name="content.4.subtitle"/>
          <p:cNvSpPr/>
          <p:nvPr/>
        </p:nvSpPr>
        <p:spPr>
          <a:xfrm>
            <a:off x="6464880" y="3595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1" name="content.4.title"/>
          <p:cNvSpPr/>
          <p:nvPr/>
        </p:nvSpPr>
        <p:spPr>
          <a:xfrm>
            <a:off x="6465600" y="24516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2" name="Freeform 30"/>
          <p:cNvSpPr/>
          <p:nvPr/>
        </p:nvSpPr>
        <p:spPr>
          <a:xfrm>
            <a:off x="1081080" y="2677320"/>
            <a:ext cx="5014080" cy="2756880"/>
          </a:xfrm>
          <a:custGeom>
            <a:gdLst>
              <a:gd name="textAreaLeft" fmla="*/ 0 w 5014080"/>
              <a:gd name="textAreaRight" fmla="*/ 5014440 w 5014080"/>
              <a:gd name="textAreaTop" fmla="*/ 0 h 2756880"/>
              <a:gd name="textAreaBottom" fmla="*/ 2757240 h 2756880"/>
            </a:gdLst>
            <a:rect l="textAreaLeft" t="textAreaTop" r="textAreaRight" b="textAreaBottom"/>
            <a:pathLst>
              <a:path w="439" h="166">
                <a:moveTo>
                  <a:pt x="433" y="125"/>
                </a:moveTo>
                <a:cubicBezTo>
                  <a:pt x="430" y="123"/>
                  <a:pt x="428" y="126"/>
                  <a:pt x="426" y="124"/>
                </a:cubicBezTo>
                <a:cubicBezTo>
                  <a:pt x="426" y="125"/>
                  <a:pt x="425" y="125"/>
                  <a:pt x="425" y="125"/>
                </a:cubicBezTo>
                <a:cubicBezTo>
                  <a:pt x="424" y="124"/>
                  <a:pt x="422" y="125"/>
                  <a:pt x="421" y="124"/>
                </a:cubicBezTo>
                <a:cubicBezTo>
                  <a:pt x="423" y="123"/>
                  <a:pt x="423" y="123"/>
                  <a:pt x="423" y="123"/>
                </a:cubicBezTo>
                <a:cubicBezTo>
                  <a:pt x="422" y="123"/>
                  <a:pt x="422" y="123"/>
                  <a:pt x="422" y="123"/>
                </a:cubicBezTo>
                <a:cubicBezTo>
                  <a:pt x="422" y="124"/>
                  <a:pt x="422" y="124"/>
                  <a:pt x="422" y="124"/>
                </a:cubicBezTo>
                <a:cubicBezTo>
                  <a:pt x="420" y="125"/>
                  <a:pt x="418" y="125"/>
                  <a:pt x="415" y="124"/>
                </a:cubicBezTo>
                <a:cubicBezTo>
                  <a:pt x="412" y="124"/>
                  <a:pt x="413" y="124"/>
                  <a:pt x="410" y="124"/>
                </a:cubicBezTo>
                <a:cubicBezTo>
                  <a:pt x="414" y="122"/>
                  <a:pt x="407" y="121"/>
                  <a:pt x="409" y="118"/>
                </a:cubicBezTo>
                <a:cubicBezTo>
                  <a:pt x="405" y="118"/>
                  <a:pt x="405" y="118"/>
                  <a:pt x="405" y="118"/>
                </a:cubicBezTo>
                <a:cubicBezTo>
                  <a:pt x="405" y="119"/>
                  <a:pt x="405" y="119"/>
                  <a:pt x="405" y="119"/>
                </a:cubicBezTo>
                <a:cubicBezTo>
                  <a:pt x="407" y="118"/>
                  <a:pt x="407" y="118"/>
                  <a:pt x="407" y="118"/>
                </a:cubicBezTo>
                <a:cubicBezTo>
                  <a:pt x="410" y="120"/>
                  <a:pt x="405" y="120"/>
                  <a:pt x="405" y="121"/>
                </a:cubicBezTo>
                <a:cubicBezTo>
                  <a:pt x="407" y="121"/>
                  <a:pt x="408" y="120"/>
                  <a:pt x="409" y="121"/>
                </a:cubicBezTo>
                <a:cubicBezTo>
                  <a:pt x="405" y="122"/>
                  <a:pt x="405" y="122"/>
                  <a:pt x="405" y="122"/>
                </a:cubicBezTo>
                <a:cubicBezTo>
                  <a:pt x="405" y="122"/>
                  <a:pt x="406" y="122"/>
                  <a:pt x="406" y="122"/>
                </a:cubicBezTo>
                <a:cubicBezTo>
                  <a:pt x="406" y="123"/>
                  <a:pt x="406" y="124"/>
                  <a:pt x="405" y="125"/>
                </a:cubicBezTo>
                <a:cubicBezTo>
                  <a:pt x="403" y="124"/>
                  <a:pt x="403" y="124"/>
                  <a:pt x="401" y="124"/>
                </a:cubicBezTo>
                <a:cubicBezTo>
                  <a:pt x="400" y="124"/>
                  <a:pt x="398" y="123"/>
                  <a:pt x="400" y="122"/>
                </a:cubicBezTo>
                <a:cubicBezTo>
                  <a:pt x="401" y="122"/>
                  <a:pt x="401" y="123"/>
                  <a:pt x="402" y="123"/>
                </a:cubicBezTo>
                <a:cubicBezTo>
                  <a:pt x="402" y="118"/>
                  <a:pt x="402" y="118"/>
                  <a:pt x="402" y="118"/>
                </a:cubicBezTo>
                <a:cubicBezTo>
                  <a:pt x="400" y="119"/>
                  <a:pt x="404" y="120"/>
                  <a:pt x="401" y="120"/>
                </a:cubicBezTo>
                <a:cubicBezTo>
                  <a:pt x="400" y="119"/>
                  <a:pt x="398" y="119"/>
                  <a:pt x="398" y="118"/>
                </a:cubicBezTo>
                <a:cubicBezTo>
                  <a:pt x="396" y="119"/>
                  <a:pt x="396" y="119"/>
                  <a:pt x="396" y="119"/>
                </a:cubicBezTo>
                <a:cubicBezTo>
                  <a:pt x="392" y="118"/>
                  <a:pt x="395" y="116"/>
                  <a:pt x="391" y="115"/>
                </a:cubicBezTo>
                <a:cubicBezTo>
                  <a:pt x="388" y="115"/>
                  <a:pt x="385" y="116"/>
                  <a:pt x="383" y="115"/>
                </a:cubicBezTo>
                <a:cubicBezTo>
                  <a:pt x="381" y="115"/>
                  <a:pt x="384" y="114"/>
                  <a:pt x="381" y="114"/>
                </a:cubicBezTo>
                <a:cubicBezTo>
                  <a:pt x="391" y="113"/>
                  <a:pt x="391" y="113"/>
                  <a:pt x="391" y="113"/>
                </a:cubicBezTo>
                <a:cubicBezTo>
                  <a:pt x="380" y="113"/>
                  <a:pt x="380" y="113"/>
                  <a:pt x="380" y="113"/>
                </a:cubicBezTo>
                <a:cubicBezTo>
                  <a:pt x="380" y="113"/>
                  <a:pt x="380" y="113"/>
                  <a:pt x="380" y="113"/>
                </a:cubicBezTo>
                <a:cubicBezTo>
                  <a:pt x="384" y="112"/>
                  <a:pt x="387" y="113"/>
                  <a:pt x="392" y="112"/>
                </a:cubicBezTo>
                <a:cubicBezTo>
                  <a:pt x="392" y="112"/>
                  <a:pt x="392" y="111"/>
                  <a:pt x="391" y="111"/>
                </a:cubicBezTo>
                <a:cubicBezTo>
                  <a:pt x="392" y="110"/>
                  <a:pt x="394" y="111"/>
                  <a:pt x="396" y="110"/>
                </a:cubicBezTo>
                <a:cubicBezTo>
                  <a:pt x="398" y="110"/>
                  <a:pt x="397" y="109"/>
                  <a:pt x="398" y="108"/>
                </a:cubicBezTo>
                <a:cubicBezTo>
                  <a:pt x="410" y="109"/>
                  <a:pt x="410" y="109"/>
                  <a:pt x="410" y="109"/>
                </a:cubicBezTo>
                <a:cubicBezTo>
                  <a:pt x="409" y="107"/>
                  <a:pt x="409" y="107"/>
                  <a:pt x="409" y="107"/>
                </a:cubicBezTo>
                <a:cubicBezTo>
                  <a:pt x="412" y="107"/>
                  <a:pt x="417" y="108"/>
                  <a:pt x="419" y="107"/>
                </a:cubicBezTo>
                <a:cubicBezTo>
                  <a:pt x="417" y="106"/>
                  <a:pt x="417" y="106"/>
                  <a:pt x="417" y="106"/>
                </a:cubicBezTo>
                <a:cubicBezTo>
                  <a:pt x="419" y="105"/>
                  <a:pt x="419" y="105"/>
                  <a:pt x="419" y="105"/>
                </a:cubicBezTo>
                <a:cubicBezTo>
                  <a:pt x="417" y="105"/>
                  <a:pt x="417" y="105"/>
                  <a:pt x="417" y="105"/>
                </a:cubicBezTo>
                <a:cubicBezTo>
                  <a:pt x="413" y="103"/>
                  <a:pt x="421" y="105"/>
                  <a:pt x="420" y="103"/>
                </a:cubicBezTo>
                <a:cubicBezTo>
                  <a:pt x="418" y="103"/>
                  <a:pt x="418" y="103"/>
                  <a:pt x="418" y="103"/>
                </a:cubicBezTo>
                <a:cubicBezTo>
                  <a:pt x="418" y="100"/>
                  <a:pt x="412" y="102"/>
                  <a:pt x="409" y="101"/>
                </a:cubicBezTo>
                <a:cubicBezTo>
                  <a:pt x="412" y="100"/>
                  <a:pt x="412" y="100"/>
                  <a:pt x="412" y="100"/>
                </a:cubicBezTo>
                <a:cubicBezTo>
                  <a:pt x="410" y="99"/>
                  <a:pt x="412" y="98"/>
                  <a:pt x="409" y="97"/>
                </a:cubicBezTo>
                <a:cubicBezTo>
                  <a:pt x="412" y="96"/>
                  <a:pt x="412" y="96"/>
                  <a:pt x="412" y="96"/>
                </a:cubicBezTo>
                <a:cubicBezTo>
                  <a:pt x="410" y="96"/>
                  <a:pt x="410" y="96"/>
                  <a:pt x="410" y="96"/>
                </a:cubicBezTo>
                <a:cubicBezTo>
                  <a:pt x="405" y="97"/>
                  <a:pt x="404" y="100"/>
                  <a:pt x="405" y="102"/>
                </a:cubicBezTo>
                <a:cubicBezTo>
                  <a:pt x="400" y="102"/>
                  <a:pt x="400" y="102"/>
                  <a:pt x="400" y="102"/>
                </a:cubicBezTo>
                <a:cubicBezTo>
                  <a:pt x="401" y="103"/>
                  <a:pt x="401" y="103"/>
                  <a:pt x="401" y="103"/>
                </a:cubicBezTo>
                <a:cubicBezTo>
                  <a:pt x="400" y="103"/>
                  <a:pt x="399" y="104"/>
                  <a:pt x="398" y="103"/>
                </a:cubicBezTo>
                <a:cubicBezTo>
                  <a:pt x="396" y="102"/>
                  <a:pt x="400" y="102"/>
                  <a:pt x="397" y="101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399" y="100"/>
                  <a:pt x="397" y="100"/>
                  <a:pt x="396" y="100"/>
                </a:cubicBezTo>
                <a:cubicBezTo>
                  <a:pt x="399" y="99"/>
                  <a:pt x="401" y="99"/>
                  <a:pt x="402" y="98"/>
                </a:cubicBezTo>
                <a:cubicBezTo>
                  <a:pt x="395" y="98"/>
                  <a:pt x="395" y="98"/>
                  <a:pt x="395" y="98"/>
                </a:cubicBezTo>
                <a:cubicBezTo>
                  <a:pt x="395" y="99"/>
                  <a:pt x="394" y="100"/>
                  <a:pt x="392" y="101"/>
                </a:cubicBezTo>
                <a:cubicBezTo>
                  <a:pt x="392" y="98"/>
                  <a:pt x="392" y="98"/>
                  <a:pt x="392" y="98"/>
                </a:cubicBezTo>
                <a:cubicBezTo>
                  <a:pt x="392" y="97"/>
                  <a:pt x="396" y="97"/>
                  <a:pt x="396" y="96"/>
                </a:cubicBezTo>
                <a:cubicBezTo>
                  <a:pt x="397" y="97"/>
                  <a:pt x="399" y="96"/>
                  <a:pt x="400" y="97"/>
                </a:cubicBezTo>
                <a:cubicBezTo>
                  <a:pt x="404" y="97"/>
                  <a:pt x="404" y="97"/>
                  <a:pt x="404" y="97"/>
                </a:cubicBezTo>
                <a:cubicBezTo>
                  <a:pt x="406" y="96"/>
                  <a:pt x="402" y="94"/>
                  <a:pt x="407" y="94"/>
                </a:cubicBezTo>
                <a:cubicBezTo>
                  <a:pt x="406" y="94"/>
                  <a:pt x="405" y="94"/>
                  <a:pt x="405" y="94"/>
                </a:cubicBezTo>
                <a:cubicBezTo>
                  <a:pt x="406" y="92"/>
                  <a:pt x="405" y="90"/>
                  <a:pt x="408" y="89"/>
                </a:cubicBezTo>
                <a:cubicBezTo>
                  <a:pt x="408" y="89"/>
                  <a:pt x="407" y="89"/>
                  <a:pt x="407" y="89"/>
                </a:cubicBezTo>
                <a:cubicBezTo>
                  <a:pt x="405" y="89"/>
                  <a:pt x="402" y="90"/>
                  <a:pt x="402" y="91"/>
                </a:cubicBezTo>
                <a:cubicBezTo>
                  <a:pt x="399" y="91"/>
                  <a:pt x="396" y="91"/>
                  <a:pt x="393" y="90"/>
                </a:cubicBezTo>
                <a:cubicBezTo>
                  <a:pt x="395" y="89"/>
                  <a:pt x="395" y="89"/>
                  <a:pt x="395" y="89"/>
                </a:cubicBezTo>
                <a:cubicBezTo>
                  <a:pt x="394" y="89"/>
                  <a:pt x="394" y="89"/>
                  <a:pt x="394" y="89"/>
                </a:cubicBezTo>
                <a:cubicBezTo>
                  <a:pt x="394" y="89"/>
                  <a:pt x="392" y="89"/>
                  <a:pt x="392" y="89"/>
                </a:cubicBezTo>
                <a:cubicBezTo>
                  <a:pt x="392" y="90"/>
                  <a:pt x="392" y="90"/>
                  <a:pt x="392" y="90"/>
                </a:cubicBezTo>
                <a:cubicBezTo>
                  <a:pt x="391" y="90"/>
                  <a:pt x="391" y="90"/>
                  <a:pt x="391" y="90"/>
                </a:cubicBezTo>
                <a:cubicBezTo>
                  <a:pt x="391" y="90"/>
                  <a:pt x="390" y="90"/>
                  <a:pt x="390" y="90"/>
                </a:cubicBezTo>
                <a:cubicBezTo>
                  <a:pt x="390" y="90"/>
                  <a:pt x="390" y="89"/>
                  <a:pt x="391" y="89"/>
                </a:cubicBezTo>
                <a:cubicBezTo>
                  <a:pt x="389" y="89"/>
                  <a:pt x="389" y="89"/>
                  <a:pt x="389" y="89"/>
                </a:cubicBezTo>
                <a:cubicBezTo>
                  <a:pt x="394" y="87"/>
                  <a:pt x="402" y="88"/>
                  <a:pt x="408" y="88"/>
                </a:cubicBezTo>
                <a:cubicBezTo>
                  <a:pt x="401" y="88"/>
                  <a:pt x="401" y="88"/>
                  <a:pt x="401" y="88"/>
                </a:cubicBezTo>
                <a:cubicBezTo>
                  <a:pt x="398" y="86"/>
                  <a:pt x="394" y="87"/>
                  <a:pt x="391" y="87"/>
                </a:cubicBezTo>
                <a:cubicBezTo>
                  <a:pt x="392" y="86"/>
                  <a:pt x="394" y="86"/>
                  <a:pt x="396" y="86"/>
                </a:cubicBezTo>
                <a:cubicBezTo>
                  <a:pt x="398" y="85"/>
                  <a:pt x="403" y="86"/>
                  <a:pt x="404" y="85"/>
                </a:cubicBezTo>
                <a:cubicBezTo>
                  <a:pt x="403" y="85"/>
                  <a:pt x="402" y="85"/>
                  <a:pt x="401" y="85"/>
                </a:cubicBezTo>
                <a:cubicBezTo>
                  <a:pt x="400" y="84"/>
                  <a:pt x="402" y="84"/>
                  <a:pt x="402" y="83"/>
                </a:cubicBezTo>
                <a:cubicBezTo>
                  <a:pt x="398" y="83"/>
                  <a:pt x="398" y="83"/>
                  <a:pt x="398" y="83"/>
                </a:cubicBezTo>
                <a:cubicBezTo>
                  <a:pt x="401" y="81"/>
                  <a:pt x="406" y="82"/>
                  <a:pt x="409" y="81"/>
                </a:cubicBezTo>
                <a:cubicBezTo>
                  <a:pt x="405" y="81"/>
                  <a:pt x="401" y="80"/>
                  <a:pt x="398" y="81"/>
                </a:cubicBezTo>
                <a:cubicBezTo>
                  <a:pt x="396" y="79"/>
                  <a:pt x="391" y="82"/>
                  <a:pt x="388" y="80"/>
                </a:cubicBezTo>
                <a:cubicBezTo>
                  <a:pt x="388" y="80"/>
                  <a:pt x="389" y="80"/>
                  <a:pt x="389" y="80"/>
                </a:cubicBezTo>
                <a:cubicBezTo>
                  <a:pt x="394" y="80"/>
                  <a:pt x="401" y="80"/>
                  <a:pt x="404" y="79"/>
                </a:cubicBezTo>
                <a:cubicBezTo>
                  <a:pt x="387" y="79"/>
                  <a:pt x="387" y="79"/>
                  <a:pt x="387" y="79"/>
                </a:cubicBezTo>
                <a:cubicBezTo>
                  <a:pt x="387" y="78"/>
                  <a:pt x="389" y="79"/>
                  <a:pt x="390" y="78"/>
                </a:cubicBezTo>
                <a:cubicBezTo>
                  <a:pt x="389" y="78"/>
                  <a:pt x="389" y="78"/>
                  <a:pt x="389" y="78"/>
                </a:cubicBezTo>
                <a:cubicBezTo>
                  <a:pt x="392" y="77"/>
                  <a:pt x="396" y="77"/>
                  <a:pt x="399" y="77"/>
                </a:cubicBezTo>
                <a:cubicBezTo>
                  <a:pt x="394" y="78"/>
                  <a:pt x="394" y="78"/>
                  <a:pt x="394" y="78"/>
                </a:cubicBezTo>
                <a:cubicBezTo>
                  <a:pt x="400" y="78"/>
                  <a:pt x="400" y="78"/>
                  <a:pt x="400" y="78"/>
                </a:cubicBezTo>
                <a:cubicBezTo>
                  <a:pt x="399" y="76"/>
                  <a:pt x="404" y="77"/>
                  <a:pt x="406" y="77"/>
                </a:cubicBezTo>
                <a:cubicBezTo>
                  <a:pt x="408" y="76"/>
                  <a:pt x="410" y="75"/>
                  <a:pt x="411" y="74"/>
                </a:cubicBezTo>
                <a:cubicBezTo>
                  <a:pt x="413" y="75"/>
                  <a:pt x="410" y="76"/>
                  <a:pt x="410" y="77"/>
                </a:cubicBezTo>
                <a:cubicBezTo>
                  <a:pt x="411" y="77"/>
                  <a:pt x="413" y="76"/>
                  <a:pt x="413" y="75"/>
                </a:cubicBezTo>
                <a:cubicBezTo>
                  <a:pt x="414" y="75"/>
                  <a:pt x="415" y="76"/>
                  <a:pt x="416" y="76"/>
                </a:cubicBezTo>
                <a:cubicBezTo>
                  <a:pt x="415" y="76"/>
                  <a:pt x="415" y="76"/>
                  <a:pt x="415" y="76"/>
                </a:cubicBezTo>
                <a:cubicBezTo>
                  <a:pt x="416" y="77"/>
                  <a:pt x="417" y="78"/>
                  <a:pt x="420" y="77"/>
                </a:cubicBezTo>
                <a:cubicBezTo>
                  <a:pt x="420" y="77"/>
                  <a:pt x="420" y="77"/>
                  <a:pt x="420" y="77"/>
                </a:cubicBezTo>
                <a:cubicBezTo>
                  <a:pt x="420" y="76"/>
                  <a:pt x="421" y="77"/>
                  <a:pt x="422" y="77"/>
                </a:cubicBezTo>
                <a:cubicBezTo>
                  <a:pt x="423" y="77"/>
                  <a:pt x="423" y="77"/>
                  <a:pt x="423" y="77"/>
                </a:cubicBezTo>
                <a:cubicBezTo>
                  <a:pt x="424" y="76"/>
                  <a:pt x="426" y="77"/>
                  <a:pt x="427" y="77"/>
                </a:cubicBezTo>
                <a:cubicBezTo>
                  <a:pt x="425" y="75"/>
                  <a:pt x="421" y="77"/>
                  <a:pt x="419" y="76"/>
                </a:cubicBezTo>
                <a:cubicBezTo>
                  <a:pt x="419" y="75"/>
                  <a:pt x="419" y="75"/>
                  <a:pt x="420" y="75"/>
                </a:cubicBezTo>
                <a:cubicBezTo>
                  <a:pt x="421" y="75"/>
                  <a:pt x="423" y="75"/>
                  <a:pt x="424" y="75"/>
                </a:cubicBezTo>
                <a:cubicBezTo>
                  <a:pt x="423" y="74"/>
                  <a:pt x="423" y="74"/>
                  <a:pt x="423" y="74"/>
                </a:cubicBezTo>
                <a:cubicBezTo>
                  <a:pt x="424" y="73"/>
                  <a:pt x="427" y="74"/>
                  <a:pt x="427" y="74"/>
                </a:cubicBezTo>
                <a:cubicBezTo>
                  <a:pt x="426" y="74"/>
                  <a:pt x="426" y="74"/>
                  <a:pt x="426" y="74"/>
                </a:cubicBezTo>
                <a:cubicBezTo>
                  <a:pt x="428" y="70"/>
                  <a:pt x="416" y="73"/>
                  <a:pt x="415" y="71"/>
                </a:cubicBezTo>
                <a:cubicBezTo>
                  <a:pt x="416" y="70"/>
                  <a:pt x="418" y="69"/>
                  <a:pt x="420" y="70"/>
                </a:cubicBezTo>
                <a:cubicBezTo>
                  <a:pt x="420" y="70"/>
                  <a:pt x="420" y="71"/>
                  <a:pt x="420" y="71"/>
                </a:cubicBezTo>
                <a:cubicBezTo>
                  <a:pt x="422" y="71"/>
                  <a:pt x="422" y="71"/>
                  <a:pt x="422" y="71"/>
                </a:cubicBezTo>
                <a:cubicBezTo>
                  <a:pt x="424" y="71"/>
                  <a:pt x="423" y="70"/>
                  <a:pt x="424" y="70"/>
                </a:cubicBezTo>
                <a:cubicBezTo>
                  <a:pt x="425" y="70"/>
                  <a:pt x="425" y="70"/>
                  <a:pt x="426" y="70"/>
                </a:cubicBezTo>
                <a:cubicBezTo>
                  <a:pt x="425" y="70"/>
                  <a:pt x="425" y="71"/>
                  <a:pt x="425" y="71"/>
                </a:cubicBezTo>
                <a:cubicBezTo>
                  <a:pt x="427" y="71"/>
                  <a:pt x="427" y="71"/>
                  <a:pt x="427" y="71"/>
                </a:cubicBezTo>
                <a:cubicBezTo>
                  <a:pt x="425" y="70"/>
                  <a:pt x="424" y="68"/>
                  <a:pt x="428" y="68"/>
                </a:cubicBezTo>
                <a:cubicBezTo>
                  <a:pt x="425" y="68"/>
                  <a:pt x="427" y="67"/>
                  <a:pt x="426" y="66"/>
                </a:cubicBezTo>
                <a:cubicBezTo>
                  <a:pt x="423" y="67"/>
                  <a:pt x="419" y="68"/>
                  <a:pt x="415" y="68"/>
                </a:cubicBezTo>
                <a:cubicBezTo>
                  <a:pt x="416" y="69"/>
                  <a:pt x="416" y="69"/>
                  <a:pt x="416" y="69"/>
                </a:cubicBezTo>
                <a:cubicBezTo>
                  <a:pt x="415" y="69"/>
                  <a:pt x="414" y="70"/>
                  <a:pt x="415" y="70"/>
                </a:cubicBezTo>
                <a:cubicBezTo>
                  <a:pt x="411" y="72"/>
                  <a:pt x="411" y="76"/>
                  <a:pt x="404" y="75"/>
                </a:cubicBezTo>
                <a:cubicBezTo>
                  <a:pt x="404" y="75"/>
                  <a:pt x="404" y="76"/>
                  <a:pt x="403" y="76"/>
                </a:cubicBezTo>
                <a:cubicBezTo>
                  <a:pt x="403" y="75"/>
                  <a:pt x="401" y="75"/>
                  <a:pt x="400" y="75"/>
                </a:cubicBezTo>
                <a:cubicBezTo>
                  <a:pt x="401" y="73"/>
                  <a:pt x="403" y="75"/>
                  <a:pt x="404" y="73"/>
                </a:cubicBezTo>
                <a:cubicBezTo>
                  <a:pt x="411" y="75"/>
                  <a:pt x="406" y="71"/>
                  <a:pt x="412" y="71"/>
                </a:cubicBezTo>
                <a:cubicBezTo>
                  <a:pt x="412" y="70"/>
                  <a:pt x="411" y="68"/>
                  <a:pt x="413" y="66"/>
                </a:cubicBezTo>
                <a:cubicBezTo>
                  <a:pt x="415" y="67"/>
                  <a:pt x="419" y="66"/>
                  <a:pt x="422" y="66"/>
                </a:cubicBezTo>
                <a:cubicBezTo>
                  <a:pt x="423" y="66"/>
                  <a:pt x="422" y="65"/>
                  <a:pt x="422" y="65"/>
                </a:cubicBezTo>
                <a:cubicBezTo>
                  <a:pt x="420" y="65"/>
                  <a:pt x="418" y="65"/>
                  <a:pt x="417" y="66"/>
                </a:cubicBezTo>
                <a:cubicBezTo>
                  <a:pt x="416" y="66"/>
                  <a:pt x="413" y="66"/>
                  <a:pt x="413" y="65"/>
                </a:cubicBezTo>
                <a:cubicBezTo>
                  <a:pt x="413" y="64"/>
                  <a:pt x="414" y="64"/>
                  <a:pt x="416" y="64"/>
                </a:cubicBezTo>
                <a:cubicBezTo>
                  <a:pt x="431" y="68"/>
                  <a:pt x="424" y="59"/>
                  <a:pt x="429" y="58"/>
                </a:cubicBezTo>
                <a:cubicBezTo>
                  <a:pt x="428" y="58"/>
                  <a:pt x="428" y="58"/>
                  <a:pt x="428" y="58"/>
                </a:cubicBezTo>
                <a:cubicBezTo>
                  <a:pt x="426" y="57"/>
                  <a:pt x="431" y="57"/>
                  <a:pt x="428" y="56"/>
                </a:cubicBezTo>
                <a:cubicBezTo>
                  <a:pt x="428" y="57"/>
                  <a:pt x="427" y="58"/>
                  <a:pt x="424" y="59"/>
                </a:cubicBezTo>
                <a:cubicBezTo>
                  <a:pt x="423" y="59"/>
                  <a:pt x="424" y="58"/>
                  <a:pt x="424" y="58"/>
                </a:cubicBezTo>
                <a:cubicBezTo>
                  <a:pt x="422" y="58"/>
                  <a:pt x="422" y="58"/>
                  <a:pt x="422" y="58"/>
                </a:cubicBezTo>
                <a:cubicBezTo>
                  <a:pt x="422" y="55"/>
                  <a:pt x="422" y="55"/>
                  <a:pt x="422" y="55"/>
                </a:cubicBezTo>
                <a:cubicBezTo>
                  <a:pt x="422" y="54"/>
                  <a:pt x="426" y="53"/>
                  <a:pt x="426" y="51"/>
                </a:cubicBezTo>
                <a:cubicBezTo>
                  <a:pt x="426" y="50"/>
                  <a:pt x="428" y="49"/>
                  <a:pt x="431" y="49"/>
                </a:cubicBezTo>
                <a:cubicBezTo>
                  <a:pt x="433" y="49"/>
                  <a:pt x="428" y="50"/>
                  <a:pt x="431" y="51"/>
                </a:cubicBezTo>
                <a:cubicBezTo>
                  <a:pt x="429" y="51"/>
                  <a:pt x="428" y="51"/>
                  <a:pt x="429" y="52"/>
                </a:cubicBezTo>
                <a:cubicBezTo>
                  <a:pt x="434" y="49"/>
                  <a:pt x="434" y="49"/>
                  <a:pt x="434" y="49"/>
                </a:cubicBezTo>
                <a:cubicBezTo>
                  <a:pt x="432" y="49"/>
                  <a:pt x="432" y="49"/>
                  <a:pt x="432" y="49"/>
                </a:cubicBezTo>
                <a:cubicBezTo>
                  <a:pt x="431" y="48"/>
                  <a:pt x="433" y="47"/>
                  <a:pt x="433" y="46"/>
                </a:cubicBezTo>
                <a:cubicBezTo>
                  <a:pt x="432" y="46"/>
                  <a:pt x="432" y="46"/>
                  <a:pt x="432" y="46"/>
                </a:cubicBezTo>
                <a:cubicBezTo>
                  <a:pt x="431" y="45"/>
                  <a:pt x="433" y="44"/>
                  <a:pt x="431" y="43"/>
                </a:cubicBezTo>
                <a:cubicBezTo>
                  <a:pt x="430" y="44"/>
                  <a:pt x="428" y="45"/>
                  <a:pt x="429" y="46"/>
                </a:cubicBezTo>
                <a:cubicBezTo>
                  <a:pt x="433" y="48"/>
                  <a:pt x="425" y="49"/>
                  <a:pt x="424" y="51"/>
                </a:cubicBezTo>
                <a:cubicBezTo>
                  <a:pt x="423" y="54"/>
                  <a:pt x="419" y="56"/>
                  <a:pt x="417" y="58"/>
                </a:cubicBezTo>
                <a:cubicBezTo>
                  <a:pt x="415" y="57"/>
                  <a:pt x="415" y="57"/>
                  <a:pt x="415" y="57"/>
                </a:cubicBezTo>
                <a:cubicBezTo>
                  <a:pt x="414" y="62"/>
                  <a:pt x="414" y="62"/>
                  <a:pt x="414" y="62"/>
                </a:cubicBezTo>
                <a:cubicBezTo>
                  <a:pt x="410" y="63"/>
                  <a:pt x="413" y="66"/>
                  <a:pt x="408" y="67"/>
                </a:cubicBezTo>
                <a:cubicBezTo>
                  <a:pt x="410" y="68"/>
                  <a:pt x="410" y="68"/>
                  <a:pt x="410" y="68"/>
                </a:cubicBezTo>
                <a:cubicBezTo>
                  <a:pt x="409" y="68"/>
                  <a:pt x="409" y="68"/>
                  <a:pt x="407" y="68"/>
                </a:cubicBezTo>
                <a:cubicBezTo>
                  <a:pt x="408" y="69"/>
                  <a:pt x="408" y="69"/>
                  <a:pt x="408" y="69"/>
                </a:cubicBezTo>
                <a:cubicBezTo>
                  <a:pt x="402" y="69"/>
                  <a:pt x="409" y="72"/>
                  <a:pt x="404" y="73"/>
                </a:cubicBezTo>
                <a:cubicBezTo>
                  <a:pt x="402" y="72"/>
                  <a:pt x="402" y="72"/>
                  <a:pt x="402" y="72"/>
                </a:cubicBezTo>
                <a:cubicBezTo>
                  <a:pt x="402" y="72"/>
                  <a:pt x="402" y="71"/>
                  <a:pt x="403" y="70"/>
                </a:cubicBezTo>
                <a:cubicBezTo>
                  <a:pt x="406" y="69"/>
                  <a:pt x="404" y="68"/>
                  <a:pt x="407" y="66"/>
                </a:cubicBezTo>
                <a:cubicBezTo>
                  <a:pt x="404" y="66"/>
                  <a:pt x="404" y="66"/>
                  <a:pt x="404" y="66"/>
                </a:cubicBezTo>
                <a:cubicBezTo>
                  <a:pt x="406" y="65"/>
                  <a:pt x="406" y="65"/>
                  <a:pt x="406" y="65"/>
                </a:cubicBezTo>
                <a:cubicBezTo>
                  <a:pt x="405" y="64"/>
                  <a:pt x="405" y="64"/>
                  <a:pt x="405" y="64"/>
                </a:cubicBezTo>
                <a:cubicBezTo>
                  <a:pt x="406" y="63"/>
                  <a:pt x="406" y="63"/>
                  <a:pt x="406" y="63"/>
                </a:cubicBezTo>
                <a:cubicBezTo>
                  <a:pt x="406" y="63"/>
                  <a:pt x="407" y="63"/>
                  <a:pt x="407" y="63"/>
                </a:cubicBezTo>
                <a:cubicBezTo>
                  <a:pt x="405" y="63"/>
                  <a:pt x="405" y="61"/>
                  <a:pt x="407" y="61"/>
                </a:cubicBezTo>
                <a:cubicBezTo>
                  <a:pt x="405" y="60"/>
                  <a:pt x="406" y="59"/>
                  <a:pt x="404" y="59"/>
                </a:cubicBezTo>
                <a:cubicBezTo>
                  <a:pt x="404" y="60"/>
                  <a:pt x="404" y="60"/>
                  <a:pt x="404" y="60"/>
                </a:cubicBezTo>
                <a:cubicBezTo>
                  <a:pt x="404" y="60"/>
                  <a:pt x="404" y="60"/>
                  <a:pt x="405" y="60"/>
                </a:cubicBezTo>
                <a:cubicBezTo>
                  <a:pt x="402" y="61"/>
                  <a:pt x="402" y="61"/>
                  <a:pt x="402" y="61"/>
                </a:cubicBezTo>
                <a:cubicBezTo>
                  <a:pt x="402" y="62"/>
                  <a:pt x="403" y="62"/>
                  <a:pt x="404" y="63"/>
                </a:cubicBezTo>
                <a:cubicBezTo>
                  <a:pt x="398" y="64"/>
                  <a:pt x="407" y="66"/>
                  <a:pt x="401" y="67"/>
                </a:cubicBezTo>
                <a:cubicBezTo>
                  <a:pt x="398" y="67"/>
                  <a:pt x="395" y="67"/>
                  <a:pt x="392" y="67"/>
                </a:cubicBezTo>
                <a:cubicBezTo>
                  <a:pt x="393" y="67"/>
                  <a:pt x="393" y="66"/>
                  <a:pt x="394" y="66"/>
                </a:cubicBezTo>
                <a:cubicBezTo>
                  <a:pt x="392" y="66"/>
                  <a:pt x="395" y="64"/>
                  <a:pt x="396" y="64"/>
                </a:cubicBezTo>
                <a:cubicBezTo>
                  <a:pt x="395" y="64"/>
                  <a:pt x="395" y="64"/>
                  <a:pt x="395" y="64"/>
                </a:cubicBezTo>
                <a:cubicBezTo>
                  <a:pt x="397" y="63"/>
                  <a:pt x="397" y="63"/>
                  <a:pt x="397" y="63"/>
                </a:cubicBezTo>
                <a:cubicBezTo>
                  <a:pt x="397" y="63"/>
                  <a:pt x="395" y="62"/>
                  <a:pt x="396" y="61"/>
                </a:cubicBezTo>
                <a:cubicBezTo>
                  <a:pt x="397" y="62"/>
                  <a:pt x="397" y="62"/>
                  <a:pt x="397" y="62"/>
                </a:cubicBezTo>
                <a:cubicBezTo>
                  <a:pt x="396" y="61"/>
                  <a:pt x="399" y="60"/>
                  <a:pt x="396" y="60"/>
                </a:cubicBezTo>
                <a:cubicBezTo>
                  <a:pt x="396" y="59"/>
                  <a:pt x="396" y="59"/>
                  <a:pt x="397" y="59"/>
                </a:cubicBezTo>
                <a:cubicBezTo>
                  <a:pt x="400" y="58"/>
                  <a:pt x="401" y="56"/>
                  <a:pt x="400" y="55"/>
                </a:cubicBezTo>
                <a:cubicBezTo>
                  <a:pt x="400" y="54"/>
                  <a:pt x="396" y="53"/>
                  <a:pt x="398" y="52"/>
                </a:cubicBezTo>
                <a:cubicBezTo>
                  <a:pt x="398" y="53"/>
                  <a:pt x="398" y="53"/>
                  <a:pt x="399" y="53"/>
                </a:cubicBezTo>
                <a:cubicBezTo>
                  <a:pt x="399" y="52"/>
                  <a:pt x="399" y="52"/>
                  <a:pt x="398" y="52"/>
                </a:cubicBezTo>
                <a:cubicBezTo>
                  <a:pt x="397" y="53"/>
                  <a:pt x="397" y="53"/>
                  <a:pt x="397" y="53"/>
                </a:cubicBezTo>
                <a:cubicBezTo>
                  <a:pt x="395" y="52"/>
                  <a:pt x="396" y="51"/>
                  <a:pt x="395" y="51"/>
                </a:cubicBezTo>
                <a:cubicBezTo>
                  <a:pt x="393" y="51"/>
                  <a:pt x="392" y="51"/>
                  <a:pt x="391" y="51"/>
                </a:cubicBezTo>
                <a:cubicBezTo>
                  <a:pt x="391" y="50"/>
                  <a:pt x="386" y="49"/>
                  <a:pt x="390" y="48"/>
                </a:cubicBezTo>
                <a:cubicBezTo>
                  <a:pt x="388" y="47"/>
                  <a:pt x="390" y="46"/>
                  <a:pt x="386" y="46"/>
                </a:cubicBezTo>
                <a:cubicBezTo>
                  <a:pt x="386" y="47"/>
                  <a:pt x="387" y="49"/>
                  <a:pt x="383" y="49"/>
                </a:cubicBezTo>
                <a:cubicBezTo>
                  <a:pt x="382" y="49"/>
                  <a:pt x="382" y="48"/>
                  <a:pt x="380" y="48"/>
                </a:cubicBezTo>
                <a:cubicBezTo>
                  <a:pt x="380" y="49"/>
                  <a:pt x="381" y="49"/>
                  <a:pt x="381" y="49"/>
                </a:cubicBezTo>
                <a:cubicBezTo>
                  <a:pt x="379" y="50"/>
                  <a:pt x="379" y="50"/>
                  <a:pt x="379" y="50"/>
                </a:cubicBezTo>
                <a:cubicBezTo>
                  <a:pt x="378" y="51"/>
                  <a:pt x="378" y="51"/>
                  <a:pt x="378" y="51"/>
                </a:cubicBezTo>
                <a:cubicBezTo>
                  <a:pt x="376" y="51"/>
                  <a:pt x="373" y="51"/>
                  <a:pt x="372" y="50"/>
                </a:cubicBezTo>
                <a:cubicBezTo>
                  <a:pt x="372" y="49"/>
                  <a:pt x="370" y="48"/>
                  <a:pt x="372" y="48"/>
                </a:cubicBezTo>
                <a:cubicBezTo>
                  <a:pt x="374" y="48"/>
                  <a:pt x="376" y="48"/>
                  <a:pt x="376" y="49"/>
                </a:cubicBezTo>
                <a:cubicBezTo>
                  <a:pt x="377" y="49"/>
                  <a:pt x="377" y="49"/>
                  <a:pt x="377" y="48"/>
                </a:cubicBezTo>
                <a:cubicBezTo>
                  <a:pt x="376" y="48"/>
                  <a:pt x="376" y="48"/>
                  <a:pt x="376" y="48"/>
                </a:cubicBezTo>
                <a:cubicBezTo>
                  <a:pt x="376" y="47"/>
                  <a:pt x="374" y="47"/>
                  <a:pt x="376" y="46"/>
                </a:cubicBezTo>
                <a:cubicBezTo>
                  <a:pt x="375" y="45"/>
                  <a:pt x="375" y="45"/>
                  <a:pt x="375" y="45"/>
                </a:cubicBezTo>
                <a:cubicBezTo>
                  <a:pt x="376" y="44"/>
                  <a:pt x="378" y="45"/>
                  <a:pt x="380" y="44"/>
                </a:cubicBezTo>
                <a:cubicBezTo>
                  <a:pt x="377" y="43"/>
                  <a:pt x="377" y="43"/>
                  <a:pt x="377" y="43"/>
                </a:cubicBezTo>
                <a:cubicBezTo>
                  <a:pt x="376" y="42"/>
                  <a:pt x="380" y="41"/>
                  <a:pt x="382" y="40"/>
                </a:cubicBezTo>
                <a:cubicBezTo>
                  <a:pt x="386" y="42"/>
                  <a:pt x="381" y="43"/>
                  <a:pt x="383" y="45"/>
                </a:cubicBezTo>
                <a:cubicBezTo>
                  <a:pt x="387" y="45"/>
                  <a:pt x="387" y="45"/>
                  <a:pt x="389" y="44"/>
                </a:cubicBezTo>
                <a:cubicBezTo>
                  <a:pt x="387" y="43"/>
                  <a:pt x="387" y="44"/>
                  <a:pt x="385" y="44"/>
                </a:cubicBezTo>
                <a:cubicBezTo>
                  <a:pt x="384" y="44"/>
                  <a:pt x="385" y="43"/>
                  <a:pt x="385" y="43"/>
                </a:cubicBezTo>
                <a:cubicBezTo>
                  <a:pt x="384" y="41"/>
                  <a:pt x="388" y="42"/>
                  <a:pt x="391" y="42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388" y="40"/>
                  <a:pt x="385" y="41"/>
                  <a:pt x="384" y="39"/>
                </a:cubicBezTo>
                <a:cubicBezTo>
                  <a:pt x="387" y="39"/>
                  <a:pt x="390" y="40"/>
                  <a:pt x="393" y="39"/>
                </a:cubicBezTo>
                <a:cubicBezTo>
                  <a:pt x="393" y="39"/>
                  <a:pt x="393" y="39"/>
                  <a:pt x="393" y="39"/>
                </a:cubicBezTo>
                <a:cubicBezTo>
                  <a:pt x="394" y="38"/>
                  <a:pt x="392" y="38"/>
                  <a:pt x="392" y="38"/>
                </a:cubicBezTo>
                <a:cubicBezTo>
                  <a:pt x="393" y="37"/>
                  <a:pt x="395" y="37"/>
                  <a:pt x="394" y="37"/>
                </a:cubicBezTo>
                <a:cubicBezTo>
                  <a:pt x="394" y="33"/>
                  <a:pt x="394" y="33"/>
                  <a:pt x="394" y="33"/>
                </a:cubicBezTo>
                <a:cubicBezTo>
                  <a:pt x="392" y="34"/>
                  <a:pt x="392" y="34"/>
                  <a:pt x="392" y="34"/>
                </a:cubicBezTo>
                <a:cubicBezTo>
                  <a:pt x="391" y="33"/>
                  <a:pt x="391" y="33"/>
                  <a:pt x="391" y="33"/>
                </a:cubicBezTo>
                <a:cubicBezTo>
                  <a:pt x="391" y="34"/>
                  <a:pt x="391" y="34"/>
                  <a:pt x="391" y="34"/>
                </a:cubicBezTo>
                <a:cubicBezTo>
                  <a:pt x="393" y="34"/>
                  <a:pt x="393" y="34"/>
                  <a:pt x="393" y="34"/>
                </a:cubicBezTo>
                <a:cubicBezTo>
                  <a:pt x="391" y="35"/>
                  <a:pt x="392" y="38"/>
                  <a:pt x="391" y="38"/>
                </a:cubicBezTo>
                <a:cubicBezTo>
                  <a:pt x="391" y="38"/>
                  <a:pt x="391" y="38"/>
                  <a:pt x="391" y="39"/>
                </a:cubicBezTo>
                <a:cubicBezTo>
                  <a:pt x="391" y="39"/>
                  <a:pt x="391" y="39"/>
                  <a:pt x="391" y="39"/>
                </a:cubicBezTo>
                <a:cubicBezTo>
                  <a:pt x="389" y="39"/>
                  <a:pt x="386" y="39"/>
                  <a:pt x="385" y="39"/>
                </a:cubicBezTo>
                <a:cubicBezTo>
                  <a:pt x="386" y="38"/>
                  <a:pt x="386" y="38"/>
                  <a:pt x="386" y="38"/>
                </a:cubicBezTo>
                <a:cubicBezTo>
                  <a:pt x="383" y="36"/>
                  <a:pt x="382" y="35"/>
                  <a:pt x="383" y="33"/>
                </a:cubicBezTo>
                <a:cubicBezTo>
                  <a:pt x="383" y="33"/>
                  <a:pt x="380" y="32"/>
                  <a:pt x="382" y="32"/>
                </a:cubicBezTo>
                <a:cubicBezTo>
                  <a:pt x="383" y="32"/>
                  <a:pt x="383" y="32"/>
                  <a:pt x="383" y="32"/>
                </a:cubicBezTo>
                <a:cubicBezTo>
                  <a:pt x="383" y="32"/>
                  <a:pt x="383" y="32"/>
                  <a:pt x="383" y="32"/>
                </a:cubicBezTo>
                <a:cubicBezTo>
                  <a:pt x="381" y="32"/>
                  <a:pt x="381" y="32"/>
                  <a:pt x="381" y="32"/>
                </a:cubicBezTo>
                <a:cubicBezTo>
                  <a:pt x="380" y="34"/>
                  <a:pt x="385" y="38"/>
                  <a:pt x="380" y="40"/>
                </a:cubicBezTo>
                <a:cubicBezTo>
                  <a:pt x="378" y="40"/>
                  <a:pt x="378" y="40"/>
                  <a:pt x="378" y="40"/>
                </a:cubicBezTo>
                <a:cubicBezTo>
                  <a:pt x="374" y="41"/>
                  <a:pt x="372" y="43"/>
                  <a:pt x="367" y="43"/>
                </a:cubicBezTo>
                <a:cubicBezTo>
                  <a:pt x="367" y="43"/>
                  <a:pt x="367" y="43"/>
                  <a:pt x="367" y="43"/>
                </a:cubicBezTo>
                <a:cubicBezTo>
                  <a:pt x="368" y="43"/>
                  <a:pt x="368" y="42"/>
                  <a:pt x="369" y="42"/>
                </a:cubicBezTo>
                <a:cubicBezTo>
                  <a:pt x="367" y="41"/>
                  <a:pt x="371" y="40"/>
                  <a:pt x="374" y="40"/>
                </a:cubicBezTo>
                <a:cubicBezTo>
                  <a:pt x="373" y="40"/>
                  <a:pt x="373" y="40"/>
                  <a:pt x="373" y="40"/>
                </a:cubicBezTo>
                <a:cubicBezTo>
                  <a:pt x="370" y="38"/>
                  <a:pt x="367" y="41"/>
                  <a:pt x="363" y="40"/>
                </a:cubicBezTo>
                <a:cubicBezTo>
                  <a:pt x="364" y="40"/>
                  <a:pt x="365" y="40"/>
                  <a:pt x="366" y="39"/>
                </a:cubicBezTo>
                <a:cubicBezTo>
                  <a:pt x="368" y="38"/>
                  <a:pt x="365" y="37"/>
                  <a:pt x="364" y="36"/>
                </a:cubicBezTo>
                <a:cubicBezTo>
                  <a:pt x="365" y="36"/>
                  <a:pt x="365" y="36"/>
                  <a:pt x="365" y="36"/>
                </a:cubicBezTo>
                <a:cubicBezTo>
                  <a:pt x="363" y="35"/>
                  <a:pt x="361" y="37"/>
                  <a:pt x="359" y="35"/>
                </a:cubicBezTo>
                <a:cubicBezTo>
                  <a:pt x="359" y="34"/>
                  <a:pt x="363" y="35"/>
                  <a:pt x="363" y="35"/>
                </a:cubicBezTo>
                <a:cubicBezTo>
                  <a:pt x="359" y="35"/>
                  <a:pt x="362" y="33"/>
                  <a:pt x="361" y="33"/>
                </a:cubicBezTo>
                <a:cubicBezTo>
                  <a:pt x="360" y="32"/>
                  <a:pt x="368" y="30"/>
                  <a:pt x="361" y="29"/>
                </a:cubicBezTo>
                <a:cubicBezTo>
                  <a:pt x="359" y="29"/>
                  <a:pt x="362" y="30"/>
                  <a:pt x="361" y="30"/>
                </a:cubicBezTo>
                <a:cubicBezTo>
                  <a:pt x="357" y="31"/>
                  <a:pt x="362" y="32"/>
                  <a:pt x="359" y="33"/>
                </a:cubicBezTo>
                <a:cubicBezTo>
                  <a:pt x="358" y="32"/>
                  <a:pt x="355" y="33"/>
                  <a:pt x="354" y="33"/>
                </a:cubicBezTo>
                <a:cubicBezTo>
                  <a:pt x="354" y="34"/>
                  <a:pt x="354" y="35"/>
                  <a:pt x="355" y="35"/>
                </a:cubicBezTo>
                <a:cubicBezTo>
                  <a:pt x="358" y="34"/>
                  <a:pt x="356" y="34"/>
                  <a:pt x="358" y="33"/>
                </a:cubicBezTo>
                <a:cubicBezTo>
                  <a:pt x="359" y="34"/>
                  <a:pt x="359" y="35"/>
                  <a:pt x="358" y="36"/>
                </a:cubicBezTo>
                <a:cubicBezTo>
                  <a:pt x="359" y="36"/>
                  <a:pt x="360" y="36"/>
                  <a:pt x="360" y="36"/>
                </a:cubicBezTo>
                <a:cubicBezTo>
                  <a:pt x="357" y="36"/>
                  <a:pt x="358" y="37"/>
                  <a:pt x="357" y="38"/>
                </a:cubicBezTo>
                <a:cubicBezTo>
                  <a:pt x="358" y="38"/>
                  <a:pt x="359" y="38"/>
                  <a:pt x="360" y="39"/>
                </a:cubicBezTo>
                <a:cubicBezTo>
                  <a:pt x="356" y="39"/>
                  <a:pt x="356" y="39"/>
                  <a:pt x="356" y="39"/>
                </a:cubicBezTo>
                <a:cubicBezTo>
                  <a:pt x="357" y="40"/>
                  <a:pt x="360" y="40"/>
                  <a:pt x="361" y="41"/>
                </a:cubicBezTo>
                <a:cubicBezTo>
                  <a:pt x="359" y="41"/>
                  <a:pt x="359" y="41"/>
                  <a:pt x="359" y="41"/>
                </a:cubicBezTo>
                <a:cubicBezTo>
                  <a:pt x="357" y="42"/>
                  <a:pt x="353" y="41"/>
                  <a:pt x="352" y="40"/>
                </a:cubicBezTo>
                <a:cubicBezTo>
                  <a:pt x="353" y="39"/>
                  <a:pt x="353" y="39"/>
                  <a:pt x="353" y="39"/>
                </a:cubicBezTo>
                <a:cubicBezTo>
                  <a:pt x="350" y="39"/>
                  <a:pt x="350" y="39"/>
                  <a:pt x="350" y="39"/>
                </a:cubicBezTo>
                <a:cubicBezTo>
                  <a:pt x="351" y="38"/>
                  <a:pt x="350" y="37"/>
                  <a:pt x="351" y="37"/>
                </a:cubicBezTo>
                <a:cubicBezTo>
                  <a:pt x="351" y="37"/>
                  <a:pt x="352" y="37"/>
                  <a:pt x="353" y="37"/>
                </a:cubicBezTo>
                <a:cubicBezTo>
                  <a:pt x="350" y="37"/>
                  <a:pt x="350" y="37"/>
                  <a:pt x="350" y="37"/>
                </a:cubicBezTo>
                <a:cubicBezTo>
                  <a:pt x="352" y="36"/>
                  <a:pt x="352" y="36"/>
                  <a:pt x="352" y="36"/>
                </a:cubicBezTo>
                <a:cubicBezTo>
                  <a:pt x="350" y="36"/>
                  <a:pt x="350" y="36"/>
                  <a:pt x="350" y="36"/>
                </a:cubicBezTo>
                <a:cubicBezTo>
                  <a:pt x="349" y="36"/>
                  <a:pt x="349" y="37"/>
                  <a:pt x="348" y="37"/>
                </a:cubicBezTo>
                <a:cubicBezTo>
                  <a:pt x="348" y="37"/>
                  <a:pt x="348" y="37"/>
                  <a:pt x="348" y="37"/>
                </a:cubicBezTo>
                <a:cubicBezTo>
                  <a:pt x="346" y="37"/>
                  <a:pt x="344" y="39"/>
                  <a:pt x="342" y="38"/>
                </a:cubicBezTo>
                <a:cubicBezTo>
                  <a:pt x="345" y="37"/>
                  <a:pt x="345" y="37"/>
                  <a:pt x="345" y="37"/>
                </a:cubicBezTo>
                <a:cubicBezTo>
                  <a:pt x="344" y="37"/>
                  <a:pt x="344" y="37"/>
                  <a:pt x="343" y="36"/>
                </a:cubicBezTo>
                <a:cubicBezTo>
                  <a:pt x="344" y="36"/>
                  <a:pt x="344" y="36"/>
                  <a:pt x="345" y="36"/>
                </a:cubicBezTo>
                <a:cubicBezTo>
                  <a:pt x="344" y="35"/>
                  <a:pt x="348" y="34"/>
                  <a:pt x="346" y="33"/>
                </a:cubicBezTo>
                <a:cubicBezTo>
                  <a:pt x="346" y="34"/>
                  <a:pt x="344" y="33"/>
                  <a:pt x="343" y="33"/>
                </a:cubicBezTo>
                <a:cubicBezTo>
                  <a:pt x="342" y="32"/>
                  <a:pt x="345" y="32"/>
                  <a:pt x="345" y="32"/>
                </a:cubicBezTo>
                <a:cubicBezTo>
                  <a:pt x="340" y="32"/>
                  <a:pt x="340" y="32"/>
                  <a:pt x="340" y="32"/>
                </a:cubicBezTo>
                <a:cubicBezTo>
                  <a:pt x="340" y="32"/>
                  <a:pt x="341" y="33"/>
                  <a:pt x="341" y="33"/>
                </a:cubicBezTo>
                <a:cubicBezTo>
                  <a:pt x="340" y="33"/>
                  <a:pt x="342" y="35"/>
                  <a:pt x="339" y="34"/>
                </a:cubicBezTo>
                <a:cubicBezTo>
                  <a:pt x="341" y="35"/>
                  <a:pt x="341" y="35"/>
                  <a:pt x="341" y="35"/>
                </a:cubicBezTo>
                <a:cubicBezTo>
                  <a:pt x="340" y="35"/>
                  <a:pt x="339" y="35"/>
                  <a:pt x="339" y="35"/>
                </a:cubicBezTo>
                <a:cubicBezTo>
                  <a:pt x="340" y="35"/>
                  <a:pt x="341" y="36"/>
                  <a:pt x="339" y="37"/>
                </a:cubicBezTo>
                <a:cubicBezTo>
                  <a:pt x="337" y="37"/>
                  <a:pt x="336" y="37"/>
                  <a:pt x="335" y="36"/>
                </a:cubicBezTo>
                <a:cubicBezTo>
                  <a:pt x="335" y="36"/>
                  <a:pt x="337" y="35"/>
                  <a:pt x="337" y="35"/>
                </a:cubicBezTo>
                <a:cubicBezTo>
                  <a:pt x="337" y="35"/>
                  <a:pt x="336" y="35"/>
                  <a:pt x="336" y="34"/>
                </a:cubicBezTo>
                <a:cubicBezTo>
                  <a:pt x="337" y="34"/>
                  <a:pt x="337" y="34"/>
                  <a:pt x="338" y="34"/>
                </a:cubicBezTo>
                <a:cubicBezTo>
                  <a:pt x="339" y="33"/>
                  <a:pt x="337" y="33"/>
                  <a:pt x="336" y="32"/>
                </a:cubicBezTo>
                <a:cubicBezTo>
                  <a:pt x="335" y="33"/>
                  <a:pt x="335" y="33"/>
                  <a:pt x="335" y="33"/>
                </a:cubicBezTo>
                <a:cubicBezTo>
                  <a:pt x="334" y="33"/>
                  <a:pt x="334" y="33"/>
                  <a:pt x="333" y="33"/>
                </a:cubicBezTo>
                <a:cubicBezTo>
                  <a:pt x="333" y="32"/>
                  <a:pt x="334" y="32"/>
                  <a:pt x="334" y="32"/>
                </a:cubicBezTo>
                <a:cubicBezTo>
                  <a:pt x="338" y="32"/>
                  <a:pt x="336" y="31"/>
                  <a:pt x="337" y="30"/>
                </a:cubicBezTo>
                <a:cubicBezTo>
                  <a:pt x="335" y="30"/>
                  <a:pt x="336" y="31"/>
                  <a:pt x="335" y="31"/>
                </a:cubicBezTo>
                <a:cubicBezTo>
                  <a:pt x="334" y="31"/>
                  <a:pt x="333" y="31"/>
                  <a:pt x="332" y="30"/>
                </a:cubicBezTo>
                <a:cubicBezTo>
                  <a:pt x="332" y="30"/>
                  <a:pt x="332" y="30"/>
                  <a:pt x="333" y="29"/>
                </a:cubicBezTo>
                <a:cubicBezTo>
                  <a:pt x="335" y="29"/>
                  <a:pt x="339" y="29"/>
                  <a:pt x="337" y="27"/>
                </a:cubicBezTo>
                <a:cubicBezTo>
                  <a:pt x="333" y="26"/>
                  <a:pt x="336" y="30"/>
                  <a:pt x="332" y="29"/>
                </a:cubicBezTo>
                <a:cubicBezTo>
                  <a:pt x="332" y="31"/>
                  <a:pt x="329" y="30"/>
                  <a:pt x="328" y="32"/>
                </a:cubicBezTo>
                <a:cubicBezTo>
                  <a:pt x="325" y="32"/>
                  <a:pt x="325" y="33"/>
                  <a:pt x="322" y="33"/>
                </a:cubicBezTo>
                <a:cubicBezTo>
                  <a:pt x="320" y="31"/>
                  <a:pt x="320" y="30"/>
                  <a:pt x="322" y="29"/>
                </a:cubicBezTo>
                <a:cubicBezTo>
                  <a:pt x="321" y="30"/>
                  <a:pt x="321" y="30"/>
                  <a:pt x="321" y="30"/>
                </a:cubicBezTo>
                <a:cubicBezTo>
                  <a:pt x="320" y="30"/>
                  <a:pt x="320" y="30"/>
                  <a:pt x="319" y="30"/>
                </a:cubicBezTo>
                <a:cubicBezTo>
                  <a:pt x="319" y="29"/>
                  <a:pt x="320" y="28"/>
                  <a:pt x="321" y="28"/>
                </a:cubicBezTo>
                <a:cubicBezTo>
                  <a:pt x="323" y="29"/>
                  <a:pt x="324" y="28"/>
                  <a:pt x="327" y="29"/>
                </a:cubicBezTo>
                <a:cubicBezTo>
                  <a:pt x="327" y="30"/>
                  <a:pt x="322" y="30"/>
                  <a:pt x="322" y="32"/>
                </a:cubicBezTo>
                <a:cubicBezTo>
                  <a:pt x="326" y="31"/>
                  <a:pt x="326" y="30"/>
                  <a:pt x="329" y="28"/>
                </a:cubicBezTo>
                <a:cubicBezTo>
                  <a:pt x="328" y="28"/>
                  <a:pt x="328" y="28"/>
                  <a:pt x="328" y="28"/>
                </a:cubicBezTo>
                <a:cubicBezTo>
                  <a:pt x="328" y="28"/>
                  <a:pt x="328" y="29"/>
                  <a:pt x="327" y="28"/>
                </a:cubicBezTo>
                <a:cubicBezTo>
                  <a:pt x="325" y="28"/>
                  <a:pt x="319" y="27"/>
                  <a:pt x="321" y="25"/>
                </a:cubicBezTo>
                <a:cubicBezTo>
                  <a:pt x="318" y="26"/>
                  <a:pt x="317" y="25"/>
                  <a:pt x="315" y="24"/>
                </a:cubicBezTo>
                <a:cubicBezTo>
                  <a:pt x="315" y="25"/>
                  <a:pt x="315" y="25"/>
                  <a:pt x="315" y="25"/>
                </a:cubicBezTo>
                <a:cubicBezTo>
                  <a:pt x="313" y="26"/>
                  <a:pt x="317" y="25"/>
                  <a:pt x="318" y="26"/>
                </a:cubicBezTo>
                <a:cubicBezTo>
                  <a:pt x="314" y="27"/>
                  <a:pt x="317" y="30"/>
                  <a:pt x="317" y="31"/>
                </a:cubicBezTo>
                <a:cubicBezTo>
                  <a:pt x="317" y="32"/>
                  <a:pt x="317" y="33"/>
                  <a:pt x="315" y="33"/>
                </a:cubicBezTo>
                <a:cubicBezTo>
                  <a:pt x="314" y="33"/>
                  <a:pt x="314" y="33"/>
                  <a:pt x="314" y="33"/>
                </a:cubicBezTo>
                <a:cubicBezTo>
                  <a:pt x="318" y="30"/>
                  <a:pt x="310" y="31"/>
                  <a:pt x="309" y="29"/>
                </a:cubicBezTo>
                <a:cubicBezTo>
                  <a:pt x="308" y="30"/>
                  <a:pt x="308" y="31"/>
                  <a:pt x="305" y="32"/>
                </a:cubicBezTo>
                <a:cubicBezTo>
                  <a:pt x="304" y="31"/>
                  <a:pt x="304" y="31"/>
                  <a:pt x="304" y="31"/>
                </a:cubicBezTo>
                <a:cubicBezTo>
                  <a:pt x="305" y="31"/>
                  <a:pt x="304" y="30"/>
                  <a:pt x="305" y="30"/>
                </a:cubicBezTo>
                <a:cubicBezTo>
                  <a:pt x="304" y="30"/>
                  <a:pt x="302" y="29"/>
                  <a:pt x="303" y="28"/>
                </a:cubicBezTo>
                <a:cubicBezTo>
                  <a:pt x="304" y="27"/>
                  <a:pt x="306" y="29"/>
                  <a:pt x="308" y="28"/>
                </a:cubicBezTo>
                <a:cubicBezTo>
                  <a:pt x="307" y="27"/>
                  <a:pt x="306" y="26"/>
                  <a:pt x="304" y="26"/>
                </a:cubicBezTo>
                <a:cubicBezTo>
                  <a:pt x="304" y="25"/>
                  <a:pt x="305" y="24"/>
                  <a:pt x="306" y="24"/>
                </a:cubicBezTo>
                <a:cubicBezTo>
                  <a:pt x="300" y="24"/>
                  <a:pt x="305" y="26"/>
                  <a:pt x="300" y="27"/>
                </a:cubicBezTo>
                <a:cubicBezTo>
                  <a:pt x="302" y="29"/>
                  <a:pt x="297" y="30"/>
                  <a:pt x="300" y="32"/>
                </a:cubicBezTo>
                <a:cubicBezTo>
                  <a:pt x="297" y="32"/>
                  <a:pt x="297" y="34"/>
                  <a:pt x="295" y="35"/>
                </a:cubicBezTo>
                <a:cubicBezTo>
                  <a:pt x="294" y="34"/>
                  <a:pt x="294" y="33"/>
                  <a:pt x="295" y="32"/>
                </a:cubicBezTo>
                <a:cubicBezTo>
                  <a:pt x="294" y="31"/>
                  <a:pt x="297" y="29"/>
                  <a:pt x="293" y="29"/>
                </a:cubicBezTo>
                <a:cubicBezTo>
                  <a:pt x="291" y="31"/>
                  <a:pt x="291" y="31"/>
                  <a:pt x="291" y="31"/>
                </a:cubicBezTo>
                <a:cubicBezTo>
                  <a:pt x="285" y="31"/>
                  <a:pt x="293" y="29"/>
                  <a:pt x="289" y="28"/>
                </a:cubicBezTo>
                <a:cubicBezTo>
                  <a:pt x="290" y="27"/>
                  <a:pt x="293" y="28"/>
                  <a:pt x="293" y="27"/>
                </a:cubicBezTo>
                <a:cubicBezTo>
                  <a:pt x="291" y="27"/>
                  <a:pt x="293" y="26"/>
                  <a:pt x="293" y="26"/>
                </a:cubicBezTo>
                <a:cubicBezTo>
                  <a:pt x="291" y="27"/>
                  <a:pt x="289" y="25"/>
                  <a:pt x="285" y="25"/>
                </a:cubicBezTo>
                <a:cubicBezTo>
                  <a:pt x="290" y="24"/>
                  <a:pt x="287" y="23"/>
                  <a:pt x="291" y="22"/>
                </a:cubicBezTo>
                <a:cubicBezTo>
                  <a:pt x="294" y="23"/>
                  <a:pt x="298" y="22"/>
                  <a:pt x="299" y="21"/>
                </a:cubicBezTo>
                <a:cubicBezTo>
                  <a:pt x="298" y="21"/>
                  <a:pt x="298" y="21"/>
                  <a:pt x="298" y="21"/>
                </a:cubicBezTo>
                <a:cubicBezTo>
                  <a:pt x="297" y="21"/>
                  <a:pt x="297" y="21"/>
                  <a:pt x="296" y="22"/>
                </a:cubicBezTo>
                <a:cubicBezTo>
                  <a:pt x="293" y="22"/>
                  <a:pt x="293" y="20"/>
                  <a:pt x="292" y="20"/>
                </a:cubicBezTo>
                <a:cubicBezTo>
                  <a:pt x="291" y="21"/>
                  <a:pt x="287" y="21"/>
                  <a:pt x="287" y="20"/>
                </a:cubicBezTo>
                <a:cubicBezTo>
                  <a:pt x="283" y="21"/>
                  <a:pt x="285" y="23"/>
                  <a:pt x="285" y="24"/>
                </a:cubicBezTo>
                <a:cubicBezTo>
                  <a:pt x="284" y="24"/>
                  <a:pt x="284" y="24"/>
                  <a:pt x="284" y="24"/>
                </a:cubicBezTo>
                <a:cubicBezTo>
                  <a:pt x="283" y="24"/>
                  <a:pt x="282" y="23"/>
                  <a:pt x="282" y="24"/>
                </a:cubicBezTo>
                <a:cubicBezTo>
                  <a:pt x="281" y="25"/>
                  <a:pt x="286" y="25"/>
                  <a:pt x="282" y="26"/>
                </a:cubicBezTo>
                <a:cubicBezTo>
                  <a:pt x="280" y="27"/>
                  <a:pt x="278" y="25"/>
                  <a:pt x="276" y="25"/>
                </a:cubicBezTo>
                <a:cubicBezTo>
                  <a:pt x="276" y="26"/>
                  <a:pt x="276" y="26"/>
                  <a:pt x="276" y="26"/>
                </a:cubicBezTo>
                <a:cubicBezTo>
                  <a:pt x="275" y="27"/>
                  <a:pt x="274" y="28"/>
                  <a:pt x="272" y="27"/>
                </a:cubicBezTo>
                <a:cubicBezTo>
                  <a:pt x="273" y="26"/>
                  <a:pt x="270" y="24"/>
                  <a:pt x="274" y="24"/>
                </a:cubicBezTo>
                <a:cubicBezTo>
                  <a:pt x="273" y="23"/>
                  <a:pt x="273" y="23"/>
                  <a:pt x="273" y="23"/>
                </a:cubicBezTo>
                <a:cubicBezTo>
                  <a:pt x="275" y="23"/>
                  <a:pt x="275" y="23"/>
                  <a:pt x="275" y="23"/>
                </a:cubicBezTo>
                <a:cubicBezTo>
                  <a:pt x="274" y="20"/>
                  <a:pt x="275" y="18"/>
                  <a:pt x="271" y="16"/>
                </a:cubicBezTo>
                <a:cubicBezTo>
                  <a:pt x="272" y="16"/>
                  <a:pt x="272" y="16"/>
                  <a:pt x="273" y="16"/>
                </a:cubicBezTo>
                <a:cubicBezTo>
                  <a:pt x="273" y="13"/>
                  <a:pt x="273" y="13"/>
                  <a:pt x="273" y="13"/>
                </a:cubicBezTo>
                <a:cubicBezTo>
                  <a:pt x="270" y="13"/>
                  <a:pt x="270" y="14"/>
                  <a:pt x="269" y="15"/>
                </a:cubicBezTo>
                <a:cubicBezTo>
                  <a:pt x="273" y="15"/>
                  <a:pt x="273" y="15"/>
                  <a:pt x="273" y="15"/>
                </a:cubicBezTo>
                <a:cubicBezTo>
                  <a:pt x="272" y="16"/>
                  <a:pt x="269" y="16"/>
                  <a:pt x="268" y="16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3" y="19"/>
                  <a:pt x="269" y="21"/>
                  <a:pt x="272" y="22"/>
                </a:cubicBezTo>
                <a:cubicBezTo>
                  <a:pt x="273" y="24"/>
                  <a:pt x="269" y="24"/>
                  <a:pt x="267" y="25"/>
                </a:cubicBezTo>
                <a:cubicBezTo>
                  <a:pt x="266" y="26"/>
                  <a:pt x="268" y="27"/>
                  <a:pt x="269" y="28"/>
                </a:cubicBezTo>
                <a:cubicBezTo>
                  <a:pt x="268" y="28"/>
                  <a:pt x="268" y="28"/>
                  <a:pt x="268" y="28"/>
                </a:cubicBezTo>
                <a:cubicBezTo>
                  <a:pt x="266" y="28"/>
                  <a:pt x="264" y="28"/>
                  <a:pt x="263" y="28"/>
                </a:cubicBezTo>
                <a:cubicBezTo>
                  <a:pt x="267" y="27"/>
                  <a:pt x="262" y="25"/>
                  <a:pt x="263" y="24"/>
                </a:cubicBezTo>
                <a:cubicBezTo>
                  <a:pt x="266" y="25"/>
                  <a:pt x="267" y="23"/>
                  <a:pt x="269" y="23"/>
                </a:cubicBezTo>
                <a:cubicBezTo>
                  <a:pt x="268" y="22"/>
                  <a:pt x="267" y="22"/>
                  <a:pt x="266" y="22"/>
                </a:cubicBezTo>
                <a:cubicBezTo>
                  <a:pt x="267" y="22"/>
                  <a:pt x="267" y="22"/>
                  <a:pt x="267" y="22"/>
                </a:cubicBezTo>
                <a:cubicBezTo>
                  <a:pt x="265" y="23"/>
                  <a:pt x="265" y="23"/>
                  <a:pt x="265" y="23"/>
                </a:cubicBezTo>
                <a:cubicBezTo>
                  <a:pt x="263" y="22"/>
                  <a:pt x="263" y="22"/>
                  <a:pt x="263" y="22"/>
                </a:cubicBezTo>
                <a:cubicBezTo>
                  <a:pt x="262" y="24"/>
                  <a:pt x="262" y="25"/>
                  <a:pt x="261" y="27"/>
                </a:cubicBezTo>
                <a:cubicBezTo>
                  <a:pt x="258" y="27"/>
                  <a:pt x="258" y="26"/>
                  <a:pt x="256" y="26"/>
                </a:cubicBezTo>
                <a:cubicBezTo>
                  <a:pt x="259" y="25"/>
                  <a:pt x="259" y="22"/>
                  <a:pt x="262" y="21"/>
                </a:cubicBezTo>
                <a:cubicBezTo>
                  <a:pt x="261" y="20"/>
                  <a:pt x="266" y="19"/>
                  <a:pt x="263" y="18"/>
                </a:cubicBezTo>
                <a:cubicBezTo>
                  <a:pt x="262" y="16"/>
                  <a:pt x="262" y="14"/>
                  <a:pt x="258" y="13"/>
                </a:cubicBezTo>
                <a:cubicBezTo>
                  <a:pt x="258" y="14"/>
                  <a:pt x="258" y="14"/>
                  <a:pt x="258" y="14"/>
                </a:cubicBezTo>
                <a:cubicBezTo>
                  <a:pt x="260" y="16"/>
                  <a:pt x="263" y="17"/>
                  <a:pt x="260" y="19"/>
                </a:cubicBezTo>
                <a:cubicBezTo>
                  <a:pt x="259" y="19"/>
                  <a:pt x="258" y="19"/>
                  <a:pt x="258" y="19"/>
                </a:cubicBezTo>
                <a:cubicBezTo>
                  <a:pt x="259" y="18"/>
                  <a:pt x="259" y="18"/>
                  <a:pt x="259" y="18"/>
                </a:cubicBezTo>
                <a:cubicBezTo>
                  <a:pt x="258" y="18"/>
                  <a:pt x="258" y="17"/>
                  <a:pt x="256" y="17"/>
                </a:cubicBezTo>
                <a:cubicBezTo>
                  <a:pt x="255" y="19"/>
                  <a:pt x="256" y="20"/>
                  <a:pt x="256" y="21"/>
                </a:cubicBezTo>
                <a:cubicBezTo>
                  <a:pt x="259" y="21"/>
                  <a:pt x="255" y="24"/>
                  <a:pt x="256" y="25"/>
                </a:cubicBezTo>
                <a:cubicBezTo>
                  <a:pt x="250" y="24"/>
                  <a:pt x="255" y="28"/>
                  <a:pt x="250" y="28"/>
                </a:cubicBezTo>
                <a:cubicBezTo>
                  <a:pt x="250" y="29"/>
                  <a:pt x="250" y="29"/>
                  <a:pt x="250" y="29"/>
                </a:cubicBezTo>
                <a:cubicBezTo>
                  <a:pt x="249" y="29"/>
                  <a:pt x="249" y="29"/>
                  <a:pt x="248" y="29"/>
                </a:cubicBezTo>
                <a:cubicBezTo>
                  <a:pt x="248" y="30"/>
                  <a:pt x="248" y="30"/>
                  <a:pt x="248" y="30"/>
                </a:cubicBezTo>
                <a:cubicBezTo>
                  <a:pt x="245" y="30"/>
                  <a:pt x="245" y="29"/>
                  <a:pt x="243" y="28"/>
                </a:cubicBezTo>
                <a:cubicBezTo>
                  <a:pt x="244" y="28"/>
                  <a:pt x="246" y="28"/>
                  <a:pt x="247" y="28"/>
                </a:cubicBezTo>
                <a:cubicBezTo>
                  <a:pt x="247" y="25"/>
                  <a:pt x="247" y="25"/>
                  <a:pt x="247" y="25"/>
                </a:cubicBezTo>
                <a:cubicBezTo>
                  <a:pt x="248" y="23"/>
                  <a:pt x="250" y="24"/>
                  <a:pt x="252" y="24"/>
                </a:cubicBezTo>
                <a:cubicBezTo>
                  <a:pt x="249" y="24"/>
                  <a:pt x="250" y="22"/>
                  <a:pt x="248" y="22"/>
                </a:cubicBezTo>
                <a:cubicBezTo>
                  <a:pt x="245" y="21"/>
                  <a:pt x="245" y="23"/>
                  <a:pt x="243" y="23"/>
                </a:cubicBezTo>
                <a:cubicBezTo>
                  <a:pt x="245" y="23"/>
                  <a:pt x="245" y="23"/>
                  <a:pt x="245" y="23"/>
                </a:cubicBezTo>
                <a:cubicBezTo>
                  <a:pt x="248" y="25"/>
                  <a:pt x="243" y="26"/>
                  <a:pt x="245" y="28"/>
                </a:cubicBezTo>
                <a:cubicBezTo>
                  <a:pt x="245" y="28"/>
                  <a:pt x="244" y="27"/>
                  <a:pt x="244" y="27"/>
                </a:cubicBezTo>
                <a:cubicBezTo>
                  <a:pt x="243" y="26"/>
                  <a:pt x="240" y="24"/>
                  <a:pt x="242" y="23"/>
                </a:cubicBezTo>
                <a:cubicBezTo>
                  <a:pt x="240" y="22"/>
                  <a:pt x="240" y="22"/>
                  <a:pt x="240" y="22"/>
                </a:cubicBezTo>
                <a:cubicBezTo>
                  <a:pt x="241" y="21"/>
                  <a:pt x="238" y="20"/>
                  <a:pt x="241" y="20"/>
                </a:cubicBezTo>
                <a:cubicBezTo>
                  <a:pt x="242" y="20"/>
                  <a:pt x="241" y="21"/>
                  <a:pt x="243" y="21"/>
                </a:cubicBezTo>
                <a:cubicBezTo>
                  <a:pt x="243" y="21"/>
                  <a:pt x="241" y="20"/>
                  <a:pt x="243" y="20"/>
                </a:cubicBezTo>
                <a:cubicBezTo>
                  <a:pt x="243" y="20"/>
                  <a:pt x="242" y="19"/>
                  <a:pt x="241" y="20"/>
                </a:cubicBezTo>
                <a:cubicBezTo>
                  <a:pt x="238" y="19"/>
                  <a:pt x="245" y="16"/>
                  <a:pt x="239" y="16"/>
                </a:cubicBezTo>
                <a:cubicBezTo>
                  <a:pt x="239" y="16"/>
                  <a:pt x="239" y="16"/>
                  <a:pt x="240" y="16"/>
                </a:cubicBezTo>
                <a:cubicBezTo>
                  <a:pt x="240" y="14"/>
                  <a:pt x="242" y="14"/>
                  <a:pt x="244" y="14"/>
                </a:cubicBezTo>
                <a:cubicBezTo>
                  <a:pt x="243" y="13"/>
                  <a:pt x="242" y="14"/>
                  <a:pt x="241" y="13"/>
                </a:cubicBezTo>
                <a:cubicBezTo>
                  <a:pt x="242" y="12"/>
                  <a:pt x="240" y="11"/>
                  <a:pt x="243" y="11"/>
                </a:cubicBezTo>
                <a:cubicBezTo>
                  <a:pt x="242" y="10"/>
                  <a:pt x="242" y="10"/>
                  <a:pt x="242" y="10"/>
                </a:cubicBezTo>
                <a:cubicBezTo>
                  <a:pt x="238" y="10"/>
                  <a:pt x="239" y="12"/>
                  <a:pt x="237" y="12"/>
                </a:cubicBezTo>
                <a:cubicBezTo>
                  <a:pt x="236" y="11"/>
                  <a:pt x="238" y="9"/>
                  <a:pt x="238" y="8"/>
                </a:cubicBezTo>
                <a:cubicBezTo>
                  <a:pt x="236" y="6"/>
                  <a:pt x="235" y="9"/>
                  <a:pt x="232" y="8"/>
                </a:cubicBezTo>
                <a:cubicBezTo>
                  <a:pt x="232" y="9"/>
                  <a:pt x="233" y="10"/>
                  <a:pt x="235" y="10"/>
                </a:cubicBezTo>
                <a:cubicBezTo>
                  <a:pt x="233" y="11"/>
                  <a:pt x="236" y="12"/>
                  <a:pt x="233" y="13"/>
                </a:cubicBezTo>
                <a:cubicBezTo>
                  <a:pt x="227" y="13"/>
                  <a:pt x="231" y="15"/>
                  <a:pt x="228" y="17"/>
                </a:cubicBezTo>
                <a:cubicBezTo>
                  <a:pt x="227" y="18"/>
                  <a:pt x="230" y="18"/>
                  <a:pt x="231" y="19"/>
                </a:cubicBezTo>
                <a:cubicBezTo>
                  <a:pt x="231" y="20"/>
                  <a:pt x="229" y="21"/>
                  <a:pt x="228" y="21"/>
                </a:cubicBezTo>
                <a:cubicBezTo>
                  <a:pt x="227" y="21"/>
                  <a:pt x="227" y="21"/>
                  <a:pt x="227" y="21"/>
                </a:cubicBezTo>
                <a:cubicBezTo>
                  <a:pt x="224" y="21"/>
                  <a:pt x="223" y="20"/>
                  <a:pt x="221" y="19"/>
                </a:cubicBezTo>
                <a:cubicBezTo>
                  <a:pt x="223" y="18"/>
                  <a:pt x="223" y="18"/>
                  <a:pt x="223" y="18"/>
                </a:cubicBezTo>
                <a:cubicBezTo>
                  <a:pt x="222" y="16"/>
                  <a:pt x="227" y="14"/>
                  <a:pt x="228" y="11"/>
                </a:cubicBezTo>
                <a:cubicBezTo>
                  <a:pt x="224" y="11"/>
                  <a:pt x="228" y="13"/>
                  <a:pt x="225" y="14"/>
                </a:cubicBezTo>
                <a:cubicBezTo>
                  <a:pt x="224" y="14"/>
                  <a:pt x="224" y="14"/>
                  <a:pt x="224" y="13"/>
                </a:cubicBezTo>
                <a:cubicBezTo>
                  <a:pt x="221" y="13"/>
                  <a:pt x="221" y="13"/>
                  <a:pt x="221" y="13"/>
                </a:cubicBezTo>
                <a:cubicBezTo>
                  <a:pt x="221" y="14"/>
                  <a:pt x="219" y="15"/>
                  <a:pt x="221" y="16"/>
                </a:cubicBezTo>
                <a:cubicBezTo>
                  <a:pt x="216" y="17"/>
                  <a:pt x="220" y="19"/>
                  <a:pt x="219" y="21"/>
                </a:cubicBezTo>
                <a:cubicBezTo>
                  <a:pt x="215" y="20"/>
                  <a:pt x="215" y="18"/>
                  <a:pt x="212" y="17"/>
                </a:cubicBezTo>
                <a:cubicBezTo>
                  <a:pt x="211" y="16"/>
                  <a:pt x="214" y="16"/>
                  <a:pt x="215" y="15"/>
                </a:cubicBezTo>
                <a:cubicBezTo>
                  <a:pt x="214" y="15"/>
                  <a:pt x="214" y="14"/>
                  <a:pt x="214" y="14"/>
                </a:cubicBezTo>
                <a:cubicBezTo>
                  <a:pt x="218" y="13"/>
                  <a:pt x="218" y="13"/>
                  <a:pt x="218" y="13"/>
                </a:cubicBezTo>
                <a:cubicBezTo>
                  <a:pt x="216" y="13"/>
                  <a:pt x="213" y="14"/>
                  <a:pt x="212" y="13"/>
                </a:cubicBezTo>
                <a:cubicBezTo>
                  <a:pt x="214" y="12"/>
                  <a:pt x="214" y="12"/>
                  <a:pt x="214" y="12"/>
                </a:cubicBezTo>
                <a:cubicBezTo>
                  <a:pt x="214" y="12"/>
                  <a:pt x="213" y="12"/>
                  <a:pt x="213" y="11"/>
                </a:cubicBezTo>
                <a:cubicBezTo>
                  <a:pt x="215" y="11"/>
                  <a:pt x="215" y="11"/>
                  <a:pt x="215" y="11"/>
                </a:cubicBezTo>
                <a:cubicBezTo>
                  <a:pt x="213" y="11"/>
                  <a:pt x="212" y="11"/>
                  <a:pt x="212" y="12"/>
                </a:cubicBezTo>
                <a:cubicBezTo>
                  <a:pt x="211" y="12"/>
                  <a:pt x="209" y="12"/>
                  <a:pt x="208" y="11"/>
                </a:cubicBezTo>
                <a:cubicBezTo>
                  <a:pt x="208" y="11"/>
                  <a:pt x="209" y="11"/>
                  <a:pt x="209" y="11"/>
                </a:cubicBezTo>
                <a:cubicBezTo>
                  <a:pt x="210" y="11"/>
                  <a:pt x="210" y="11"/>
                  <a:pt x="210" y="11"/>
                </a:cubicBezTo>
                <a:cubicBezTo>
                  <a:pt x="206" y="9"/>
                  <a:pt x="216" y="11"/>
                  <a:pt x="217" y="9"/>
                </a:cubicBezTo>
                <a:cubicBezTo>
                  <a:pt x="216" y="9"/>
                  <a:pt x="216" y="8"/>
                  <a:pt x="214" y="8"/>
                </a:cubicBezTo>
                <a:cubicBezTo>
                  <a:pt x="214" y="9"/>
                  <a:pt x="216" y="9"/>
                  <a:pt x="215" y="10"/>
                </a:cubicBezTo>
                <a:cubicBezTo>
                  <a:pt x="213" y="10"/>
                  <a:pt x="210" y="10"/>
                  <a:pt x="209" y="9"/>
                </a:cubicBezTo>
                <a:cubicBezTo>
                  <a:pt x="213" y="9"/>
                  <a:pt x="209" y="7"/>
                  <a:pt x="210" y="6"/>
                </a:cubicBezTo>
                <a:cubicBezTo>
                  <a:pt x="207" y="6"/>
                  <a:pt x="207" y="6"/>
                  <a:pt x="207" y="6"/>
                </a:cubicBezTo>
                <a:cubicBezTo>
                  <a:pt x="205" y="8"/>
                  <a:pt x="207" y="11"/>
                  <a:pt x="207" y="14"/>
                </a:cubicBezTo>
                <a:cubicBezTo>
                  <a:pt x="203" y="14"/>
                  <a:pt x="203" y="14"/>
                  <a:pt x="203" y="14"/>
                </a:cubicBezTo>
                <a:cubicBezTo>
                  <a:pt x="203" y="14"/>
                  <a:pt x="203" y="14"/>
                  <a:pt x="203" y="14"/>
                </a:cubicBezTo>
                <a:cubicBezTo>
                  <a:pt x="205" y="15"/>
                  <a:pt x="207" y="14"/>
                  <a:pt x="208" y="14"/>
                </a:cubicBezTo>
                <a:cubicBezTo>
                  <a:pt x="210" y="16"/>
                  <a:pt x="210" y="19"/>
                  <a:pt x="208" y="21"/>
                </a:cubicBezTo>
                <a:cubicBezTo>
                  <a:pt x="207" y="20"/>
                  <a:pt x="204" y="20"/>
                  <a:pt x="204" y="19"/>
                </a:cubicBezTo>
                <a:cubicBezTo>
                  <a:pt x="205" y="18"/>
                  <a:pt x="204" y="16"/>
                  <a:pt x="203" y="15"/>
                </a:cubicBezTo>
                <a:cubicBezTo>
                  <a:pt x="203" y="18"/>
                  <a:pt x="201" y="21"/>
                  <a:pt x="204" y="23"/>
                </a:cubicBezTo>
                <a:cubicBezTo>
                  <a:pt x="204" y="22"/>
                  <a:pt x="204" y="22"/>
                  <a:pt x="204" y="22"/>
                </a:cubicBezTo>
                <a:cubicBezTo>
                  <a:pt x="205" y="22"/>
                  <a:pt x="206" y="21"/>
                  <a:pt x="208" y="21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208" y="24"/>
                  <a:pt x="206" y="23"/>
                  <a:pt x="204" y="23"/>
                </a:cubicBezTo>
                <a:cubicBezTo>
                  <a:pt x="207" y="25"/>
                  <a:pt x="203" y="26"/>
                  <a:pt x="201" y="27"/>
                </a:cubicBezTo>
                <a:cubicBezTo>
                  <a:pt x="201" y="27"/>
                  <a:pt x="201" y="27"/>
                  <a:pt x="201" y="27"/>
                </a:cubicBezTo>
                <a:cubicBezTo>
                  <a:pt x="202" y="26"/>
                  <a:pt x="198" y="25"/>
                  <a:pt x="202" y="24"/>
                </a:cubicBezTo>
                <a:cubicBezTo>
                  <a:pt x="201" y="24"/>
                  <a:pt x="199" y="24"/>
                  <a:pt x="199" y="23"/>
                </a:cubicBezTo>
                <a:cubicBezTo>
                  <a:pt x="195" y="23"/>
                  <a:pt x="200" y="20"/>
                  <a:pt x="197" y="20"/>
                </a:cubicBezTo>
                <a:cubicBezTo>
                  <a:pt x="197" y="19"/>
                  <a:pt x="199" y="19"/>
                  <a:pt x="200" y="19"/>
                </a:cubicBezTo>
                <a:cubicBezTo>
                  <a:pt x="198" y="18"/>
                  <a:pt x="198" y="18"/>
                  <a:pt x="198" y="18"/>
                </a:cubicBezTo>
                <a:cubicBezTo>
                  <a:pt x="195" y="20"/>
                  <a:pt x="195" y="20"/>
                  <a:pt x="195" y="20"/>
                </a:cubicBezTo>
                <a:cubicBezTo>
                  <a:pt x="189" y="20"/>
                  <a:pt x="197" y="19"/>
                  <a:pt x="195" y="18"/>
                </a:cubicBezTo>
                <a:cubicBezTo>
                  <a:pt x="198" y="17"/>
                  <a:pt x="198" y="15"/>
                  <a:pt x="200" y="13"/>
                </a:cubicBezTo>
                <a:cubicBezTo>
                  <a:pt x="197" y="13"/>
                  <a:pt x="199" y="12"/>
                  <a:pt x="197" y="11"/>
                </a:cubicBezTo>
                <a:cubicBezTo>
                  <a:pt x="195" y="12"/>
                  <a:pt x="193" y="15"/>
                  <a:pt x="192" y="17"/>
                </a:cubicBezTo>
                <a:cubicBezTo>
                  <a:pt x="191" y="18"/>
                  <a:pt x="186" y="18"/>
                  <a:pt x="186" y="20"/>
                </a:cubicBezTo>
                <a:cubicBezTo>
                  <a:pt x="188" y="20"/>
                  <a:pt x="191" y="20"/>
                  <a:pt x="190" y="21"/>
                </a:cubicBezTo>
                <a:cubicBezTo>
                  <a:pt x="188" y="22"/>
                  <a:pt x="185" y="23"/>
                  <a:pt x="182" y="22"/>
                </a:cubicBezTo>
                <a:cubicBezTo>
                  <a:pt x="183" y="22"/>
                  <a:pt x="182" y="21"/>
                  <a:pt x="183" y="21"/>
                </a:cubicBezTo>
                <a:cubicBezTo>
                  <a:pt x="184" y="22"/>
                  <a:pt x="184" y="22"/>
                  <a:pt x="184" y="22"/>
                </a:cubicBezTo>
                <a:cubicBezTo>
                  <a:pt x="185" y="22"/>
                  <a:pt x="186" y="22"/>
                  <a:pt x="186" y="22"/>
                </a:cubicBezTo>
                <a:cubicBezTo>
                  <a:pt x="184" y="21"/>
                  <a:pt x="184" y="21"/>
                  <a:pt x="184" y="21"/>
                </a:cubicBezTo>
                <a:cubicBezTo>
                  <a:pt x="184" y="21"/>
                  <a:pt x="183" y="21"/>
                  <a:pt x="182" y="21"/>
                </a:cubicBezTo>
                <a:cubicBezTo>
                  <a:pt x="176" y="17"/>
                  <a:pt x="188" y="17"/>
                  <a:pt x="188" y="13"/>
                </a:cubicBezTo>
                <a:cubicBezTo>
                  <a:pt x="190" y="11"/>
                  <a:pt x="196" y="11"/>
                  <a:pt x="195" y="9"/>
                </a:cubicBezTo>
                <a:cubicBezTo>
                  <a:pt x="199" y="5"/>
                  <a:pt x="197" y="11"/>
                  <a:pt x="201" y="10"/>
                </a:cubicBezTo>
                <a:cubicBezTo>
                  <a:pt x="202" y="9"/>
                  <a:pt x="197" y="8"/>
                  <a:pt x="201" y="6"/>
                </a:cubicBezTo>
                <a:cubicBezTo>
                  <a:pt x="198" y="6"/>
                  <a:pt x="198" y="6"/>
                  <a:pt x="198" y="6"/>
                </a:cubicBezTo>
                <a:cubicBezTo>
                  <a:pt x="199" y="5"/>
                  <a:pt x="202" y="4"/>
                  <a:pt x="204" y="3"/>
                </a:cubicBezTo>
                <a:cubicBezTo>
                  <a:pt x="204" y="1"/>
                  <a:pt x="204" y="1"/>
                  <a:pt x="204" y="1"/>
                </a:cubicBezTo>
                <a:cubicBezTo>
                  <a:pt x="202" y="1"/>
                  <a:pt x="202" y="1"/>
                  <a:pt x="202" y="1"/>
                </a:cubicBezTo>
                <a:cubicBezTo>
                  <a:pt x="202" y="1"/>
                  <a:pt x="202" y="1"/>
                  <a:pt x="201" y="1"/>
                </a:cubicBezTo>
                <a:cubicBezTo>
                  <a:pt x="201" y="2"/>
                  <a:pt x="201" y="2"/>
                  <a:pt x="201" y="2"/>
                </a:cubicBezTo>
                <a:cubicBezTo>
                  <a:pt x="194" y="4"/>
                  <a:pt x="196" y="10"/>
                  <a:pt x="186" y="12"/>
                </a:cubicBezTo>
                <a:cubicBezTo>
                  <a:pt x="185" y="13"/>
                  <a:pt x="184" y="15"/>
                  <a:pt x="180" y="15"/>
                </a:cubicBezTo>
                <a:cubicBezTo>
                  <a:pt x="182" y="14"/>
                  <a:pt x="178" y="13"/>
                  <a:pt x="181" y="12"/>
                </a:cubicBezTo>
                <a:cubicBezTo>
                  <a:pt x="178" y="11"/>
                  <a:pt x="179" y="13"/>
                  <a:pt x="175" y="13"/>
                </a:cubicBezTo>
                <a:cubicBezTo>
                  <a:pt x="179" y="14"/>
                  <a:pt x="179" y="14"/>
                  <a:pt x="179" y="14"/>
                </a:cubicBezTo>
                <a:cubicBezTo>
                  <a:pt x="177" y="15"/>
                  <a:pt x="177" y="18"/>
                  <a:pt x="173" y="18"/>
                </a:cubicBezTo>
                <a:cubicBezTo>
                  <a:pt x="172" y="14"/>
                  <a:pt x="172" y="14"/>
                  <a:pt x="172" y="14"/>
                </a:cubicBezTo>
                <a:cubicBezTo>
                  <a:pt x="173" y="13"/>
                  <a:pt x="173" y="12"/>
                  <a:pt x="176" y="12"/>
                </a:cubicBezTo>
                <a:cubicBezTo>
                  <a:pt x="176" y="10"/>
                  <a:pt x="183" y="12"/>
                  <a:pt x="184" y="10"/>
                </a:cubicBezTo>
                <a:cubicBezTo>
                  <a:pt x="183" y="10"/>
                  <a:pt x="182" y="10"/>
                  <a:pt x="182" y="9"/>
                </a:cubicBezTo>
                <a:cubicBezTo>
                  <a:pt x="181" y="9"/>
                  <a:pt x="179" y="9"/>
                  <a:pt x="179" y="9"/>
                </a:cubicBezTo>
                <a:cubicBezTo>
                  <a:pt x="179" y="7"/>
                  <a:pt x="182" y="8"/>
                  <a:pt x="184" y="8"/>
                </a:cubicBezTo>
                <a:cubicBezTo>
                  <a:pt x="184" y="7"/>
                  <a:pt x="184" y="7"/>
                  <a:pt x="184" y="7"/>
                </a:cubicBezTo>
                <a:cubicBezTo>
                  <a:pt x="181" y="8"/>
                  <a:pt x="181" y="8"/>
                  <a:pt x="181" y="8"/>
                </a:cubicBezTo>
                <a:cubicBezTo>
                  <a:pt x="178" y="6"/>
                  <a:pt x="184" y="5"/>
                  <a:pt x="184" y="3"/>
                </a:cubicBezTo>
                <a:cubicBezTo>
                  <a:pt x="180" y="3"/>
                  <a:pt x="178" y="3"/>
                  <a:pt x="175" y="4"/>
                </a:cubicBezTo>
                <a:cubicBezTo>
                  <a:pt x="175" y="4"/>
                  <a:pt x="176" y="4"/>
                  <a:pt x="177" y="4"/>
                </a:cubicBezTo>
                <a:cubicBezTo>
                  <a:pt x="176" y="4"/>
                  <a:pt x="176" y="4"/>
                  <a:pt x="176" y="4"/>
                </a:cubicBezTo>
                <a:cubicBezTo>
                  <a:pt x="177" y="5"/>
                  <a:pt x="177" y="5"/>
                  <a:pt x="177" y="5"/>
                </a:cubicBezTo>
                <a:cubicBezTo>
                  <a:pt x="177" y="5"/>
                  <a:pt x="177" y="5"/>
                  <a:pt x="177" y="5"/>
                </a:cubicBezTo>
                <a:cubicBezTo>
                  <a:pt x="176" y="5"/>
                  <a:pt x="175" y="5"/>
                  <a:pt x="175" y="5"/>
                </a:cubicBezTo>
                <a:cubicBezTo>
                  <a:pt x="173" y="5"/>
                  <a:pt x="173" y="5"/>
                  <a:pt x="173" y="5"/>
                </a:cubicBezTo>
                <a:cubicBezTo>
                  <a:pt x="174" y="6"/>
                  <a:pt x="171" y="10"/>
                  <a:pt x="177" y="9"/>
                </a:cubicBezTo>
                <a:cubicBezTo>
                  <a:pt x="174" y="10"/>
                  <a:pt x="174" y="10"/>
                  <a:pt x="174" y="10"/>
                </a:cubicBezTo>
                <a:cubicBezTo>
                  <a:pt x="173" y="9"/>
                  <a:pt x="173" y="9"/>
                  <a:pt x="173" y="9"/>
                </a:cubicBezTo>
                <a:cubicBezTo>
                  <a:pt x="169" y="10"/>
                  <a:pt x="171" y="7"/>
                  <a:pt x="169" y="6"/>
                </a:cubicBezTo>
                <a:cubicBezTo>
                  <a:pt x="171" y="6"/>
                  <a:pt x="172" y="5"/>
                  <a:pt x="171" y="5"/>
                </a:cubicBezTo>
                <a:cubicBezTo>
                  <a:pt x="169" y="6"/>
                  <a:pt x="164" y="7"/>
                  <a:pt x="166" y="9"/>
                </a:cubicBezTo>
                <a:cubicBezTo>
                  <a:pt x="166" y="10"/>
                  <a:pt x="161" y="12"/>
                  <a:pt x="165" y="11"/>
                </a:cubicBezTo>
                <a:cubicBezTo>
                  <a:pt x="166" y="11"/>
                  <a:pt x="166" y="10"/>
                  <a:pt x="167" y="11"/>
                </a:cubicBezTo>
                <a:cubicBezTo>
                  <a:pt x="167" y="12"/>
                  <a:pt x="167" y="14"/>
                  <a:pt x="164" y="15"/>
                </a:cubicBezTo>
                <a:cubicBezTo>
                  <a:pt x="163" y="15"/>
                  <a:pt x="161" y="15"/>
                  <a:pt x="160" y="14"/>
                </a:cubicBezTo>
                <a:cubicBezTo>
                  <a:pt x="159" y="15"/>
                  <a:pt x="160" y="15"/>
                  <a:pt x="158" y="16"/>
                </a:cubicBezTo>
                <a:cubicBezTo>
                  <a:pt x="157" y="15"/>
                  <a:pt x="156" y="15"/>
                  <a:pt x="155" y="15"/>
                </a:cubicBezTo>
                <a:cubicBezTo>
                  <a:pt x="155" y="14"/>
                  <a:pt x="156" y="13"/>
                  <a:pt x="156" y="13"/>
                </a:cubicBezTo>
                <a:cubicBezTo>
                  <a:pt x="154" y="12"/>
                  <a:pt x="154" y="13"/>
                  <a:pt x="152" y="12"/>
                </a:cubicBezTo>
                <a:cubicBezTo>
                  <a:pt x="156" y="10"/>
                  <a:pt x="156" y="10"/>
                  <a:pt x="156" y="10"/>
                </a:cubicBezTo>
                <a:cubicBezTo>
                  <a:pt x="154" y="9"/>
                  <a:pt x="151" y="10"/>
                  <a:pt x="150" y="9"/>
                </a:cubicBezTo>
                <a:cubicBezTo>
                  <a:pt x="152" y="8"/>
                  <a:pt x="157" y="9"/>
                  <a:pt x="159" y="9"/>
                </a:cubicBezTo>
                <a:cubicBezTo>
                  <a:pt x="158" y="8"/>
                  <a:pt x="156" y="9"/>
                  <a:pt x="154" y="8"/>
                </a:cubicBezTo>
                <a:cubicBezTo>
                  <a:pt x="156" y="7"/>
                  <a:pt x="160" y="9"/>
                  <a:pt x="161" y="7"/>
                </a:cubicBezTo>
                <a:cubicBezTo>
                  <a:pt x="158" y="8"/>
                  <a:pt x="156" y="8"/>
                  <a:pt x="153" y="7"/>
                </a:cubicBezTo>
                <a:cubicBezTo>
                  <a:pt x="156" y="6"/>
                  <a:pt x="156" y="6"/>
                  <a:pt x="156" y="6"/>
                </a:cubicBezTo>
                <a:cubicBezTo>
                  <a:pt x="155" y="5"/>
                  <a:pt x="151" y="4"/>
                  <a:pt x="154" y="3"/>
                </a:cubicBezTo>
                <a:cubicBezTo>
                  <a:pt x="155" y="3"/>
                  <a:pt x="156" y="3"/>
                  <a:pt x="156" y="3"/>
                </a:cubicBezTo>
                <a:cubicBezTo>
                  <a:pt x="156" y="3"/>
                  <a:pt x="156" y="3"/>
                  <a:pt x="156" y="3"/>
                </a:cubicBezTo>
                <a:cubicBezTo>
                  <a:pt x="152" y="2"/>
                  <a:pt x="159" y="1"/>
                  <a:pt x="157" y="0"/>
                </a:cubicBezTo>
                <a:cubicBezTo>
                  <a:pt x="155" y="0"/>
                  <a:pt x="156" y="1"/>
                  <a:pt x="155" y="1"/>
                </a:cubicBezTo>
                <a:cubicBezTo>
                  <a:pt x="154" y="1"/>
                  <a:pt x="154" y="1"/>
                  <a:pt x="153" y="1"/>
                </a:cubicBezTo>
                <a:cubicBezTo>
                  <a:pt x="154" y="0"/>
                  <a:pt x="154" y="0"/>
                  <a:pt x="154" y="0"/>
                </a:cubicBezTo>
                <a:cubicBezTo>
                  <a:pt x="152" y="0"/>
                  <a:pt x="148" y="1"/>
                  <a:pt x="145" y="0"/>
                </a:cubicBezTo>
                <a:cubicBezTo>
                  <a:pt x="145" y="1"/>
                  <a:pt x="145" y="1"/>
                  <a:pt x="145" y="1"/>
                </a:cubicBezTo>
                <a:cubicBezTo>
                  <a:pt x="146" y="1"/>
                  <a:pt x="147" y="1"/>
                  <a:pt x="147" y="1"/>
                </a:cubicBezTo>
                <a:cubicBezTo>
                  <a:pt x="150" y="2"/>
                  <a:pt x="150" y="2"/>
                  <a:pt x="150" y="2"/>
                </a:cubicBezTo>
                <a:cubicBezTo>
                  <a:pt x="149" y="2"/>
                  <a:pt x="149" y="2"/>
                  <a:pt x="149" y="2"/>
                </a:cubicBezTo>
                <a:cubicBezTo>
                  <a:pt x="149" y="2"/>
                  <a:pt x="148" y="2"/>
                  <a:pt x="147" y="2"/>
                </a:cubicBezTo>
                <a:cubicBezTo>
                  <a:pt x="148" y="3"/>
                  <a:pt x="147" y="4"/>
                  <a:pt x="146" y="4"/>
                </a:cubicBezTo>
                <a:cubicBezTo>
                  <a:pt x="144" y="5"/>
                  <a:pt x="142" y="5"/>
                  <a:pt x="140" y="4"/>
                </a:cubicBezTo>
                <a:cubicBezTo>
                  <a:pt x="139" y="4"/>
                  <a:pt x="140" y="3"/>
                  <a:pt x="140" y="3"/>
                </a:cubicBezTo>
                <a:cubicBezTo>
                  <a:pt x="144" y="2"/>
                  <a:pt x="140" y="1"/>
                  <a:pt x="142" y="0"/>
                </a:cubicBezTo>
                <a:cubicBezTo>
                  <a:pt x="140" y="1"/>
                  <a:pt x="140" y="1"/>
                  <a:pt x="140" y="1"/>
                </a:cubicBezTo>
                <a:cubicBezTo>
                  <a:pt x="142" y="3"/>
                  <a:pt x="138" y="5"/>
                  <a:pt x="136" y="7"/>
                </a:cubicBezTo>
                <a:cubicBezTo>
                  <a:pt x="135" y="8"/>
                  <a:pt x="140" y="10"/>
                  <a:pt x="139" y="11"/>
                </a:cubicBezTo>
                <a:cubicBezTo>
                  <a:pt x="138" y="11"/>
                  <a:pt x="138" y="11"/>
                  <a:pt x="138" y="11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9" y="12"/>
                  <a:pt x="140" y="12"/>
                  <a:pt x="141" y="11"/>
                </a:cubicBezTo>
                <a:cubicBezTo>
                  <a:pt x="143" y="13"/>
                  <a:pt x="146" y="15"/>
                  <a:pt x="141" y="15"/>
                </a:cubicBezTo>
                <a:cubicBezTo>
                  <a:pt x="142" y="16"/>
                  <a:pt x="142" y="17"/>
                  <a:pt x="142" y="17"/>
                </a:cubicBezTo>
                <a:cubicBezTo>
                  <a:pt x="141" y="17"/>
                  <a:pt x="140" y="17"/>
                  <a:pt x="140" y="17"/>
                </a:cubicBezTo>
                <a:cubicBezTo>
                  <a:pt x="137" y="16"/>
                  <a:pt x="140" y="15"/>
                  <a:pt x="140" y="14"/>
                </a:cubicBezTo>
                <a:cubicBezTo>
                  <a:pt x="138" y="14"/>
                  <a:pt x="138" y="14"/>
                  <a:pt x="138" y="14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37" y="12"/>
                  <a:pt x="137" y="12"/>
                  <a:pt x="137" y="12"/>
                </a:cubicBezTo>
                <a:cubicBezTo>
                  <a:pt x="138" y="11"/>
                  <a:pt x="130" y="11"/>
                  <a:pt x="134" y="9"/>
                </a:cubicBezTo>
                <a:cubicBezTo>
                  <a:pt x="133" y="9"/>
                  <a:pt x="132" y="9"/>
                  <a:pt x="131" y="9"/>
                </a:cubicBezTo>
                <a:cubicBezTo>
                  <a:pt x="130" y="8"/>
                  <a:pt x="132" y="8"/>
                  <a:pt x="133" y="7"/>
                </a:cubicBezTo>
                <a:cubicBezTo>
                  <a:pt x="131" y="5"/>
                  <a:pt x="138" y="2"/>
                  <a:pt x="136" y="0"/>
                </a:cubicBezTo>
                <a:cubicBezTo>
                  <a:pt x="133" y="1"/>
                  <a:pt x="133" y="1"/>
                  <a:pt x="133" y="1"/>
                </a:cubicBezTo>
                <a:cubicBezTo>
                  <a:pt x="135" y="3"/>
                  <a:pt x="130" y="5"/>
                  <a:pt x="130" y="7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5"/>
                  <a:pt x="126" y="4"/>
                  <a:pt x="124" y="3"/>
                </a:cubicBezTo>
                <a:cubicBezTo>
                  <a:pt x="127" y="2"/>
                  <a:pt x="127" y="5"/>
                  <a:pt x="131" y="4"/>
                </a:cubicBezTo>
                <a:cubicBezTo>
                  <a:pt x="128" y="3"/>
                  <a:pt x="131" y="2"/>
                  <a:pt x="129" y="0"/>
                </a:cubicBezTo>
                <a:cubicBezTo>
                  <a:pt x="124" y="1"/>
                  <a:pt x="120" y="0"/>
                  <a:pt x="116" y="1"/>
                </a:cubicBezTo>
                <a:cubicBezTo>
                  <a:pt x="116" y="1"/>
                  <a:pt x="118" y="2"/>
                  <a:pt x="118" y="2"/>
                </a:cubicBezTo>
                <a:cubicBezTo>
                  <a:pt x="118" y="3"/>
                  <a:pt x="116" y="2"/>
                  <a:pt x="115" y="3"/>
                </a:cubicBezTo>
                <a:cubicBezTo>
                  <a:pt x="116" y="4"/>
                  <a:pt x="126" y="1"/>
                  <a:pt x="121" y="4"/>
                </a:cubicBezTo>
                <a:cubicBezTo>
                  <a:pt x="121" y="5"/>
                  <a:pt x="122" y="6"/>
                  <a:pt x="123" y="7"/>
                </a:cubicBezTo>
                <a:cubicBezTo>
                  <a:pt x="122" y="7"/>
                  <a:pt x="120" y="7"/>
                  <a:pt x="118" y="7"/>
                </a:cubicBezTo>
                <a:cubicBezTo>
                  <a:pt x="118" y="7"/>
                  <a:pt x="117" y="7"/>
                  <a:pt x="117" y="6"/>
                </a:cubicBezTo>
                <a:cubicBezTo>
                  <a:pt x="117" y="6"/>
                  <a:pt x="118" y="6"/>
                  <a:pt x="118" y="6"/>
                </a:cubicBezTo>
                <a:cubicBezTo>
                  <a:pt x="116" y="6"/>
                  <a:pt x="117" y="3"/>
                  <a:pt x="114" y="4"/>
                </a:cubicBezTo>
                <a:cubicBezTo>
                  <a:pt x="112" y="4"/>
                  <a:pt x="112" y="3"/>
                  <a:pt x="113" y="3"/>
                </a:cubicBezTo>
                <a:cubicBezTo>
                  <a:pt x="112" y="2"/>
                  <a:pt x="110" y="2"/>
                  <a:pt x="110" y="1"/>
                </a:cubicBezTo>
                <a:cubicBezTo>
                  <a:pt x="109" y="2"/>
                  <a:pt x="110" y="3"/>
                  <a:pt x="108" y="3"/>
                </a:cubicBezTo>
                <a:cubicBezTo>
                  <a:pt x="108" y="0"/>
                  <a:pt x="102" y="1"/>
                  <a:pt x="99" y="1"/>
                </a:cubicBezTo>
                <a:cubicBezTo>
                  <a:pt x="99" y="3"/>
                  <a:pt x="105" y="4"/>
                  <a:pt x="108" y="5"/>
                </a:cubicBezTo>
                <a:cubicBezTo>
                  <a:pt x="107" y="6"/>
                  <a:pt x="107" y="6"/>
                  <a:pt x="107" y="6"/>
                </a:cubicBezTo>
                <a:cubicBezTo>
                  <a:pt x="104" y="6"/>
                  <a:pt x="103" y="5"/>
                  <a:pt x="102" y="4"/>
                </a:cubicBezTo>
                <a:cubicBezTo>
                  <a:pt x="101" y="5"/>
                  <a:pt x="101" y="5"/>
                  <a:pt x="101" y="5"/>
                </a:cubicBezTo>
                <a:cubicBezTo>
                  <a:pt x="97" y="5"/>
                  <a:pt x="97" y="5"/>
                  <a:pt x="97" y="5"/>
                </a:cubicBezTo>
                <a:cubicBezTo>
                  <a:pt x="94" y="4"/>
                  <a:pt x="96" y="2"/>
                  <a:pt x="96" y="1"/>
                </a:cubicBezTo>
                <a:cubicBezTo>
                  <a:pt x="84" y="1"/>
                  <a:pt x="71" y="3"/>
                  <a:pt x="59" y="4"/>
                </a:cubicBezTo>
                <a:cubicBezTo>
                  <a:pt x="62" y="5"/>
                  <a:pt x="62" y="5"/>
                  <a:pt x="62" y="5"/>
                </a:cubicBezTo>
                <a:cubicBezTo>
                  <a:pt x="61" y="5"/>
                  <a:pt x="60" y="5"/>
                  <a:pt x="59" y="5"/>
                </a:cubicBezTo>
                <a:cubicBezTo>
                  <a:pt x="64" y="6"/>
                  <a:pt x="64" y="6"/>
                  <a:pt x="64" y="6"/>
                </a:cubicBezTo>
                <a:cubicBezTo>
                  <a:pt x="63" y="7"/>
                  <a:pt x="59" y="6"/>
                  <a:pt x="60" y="7"/>
                </a:cubicBezTo>
                <a:cubicBezTo>
                  <a:pt x="64" y="7"/>
                  <a:pt x="64" y="7"/>
                  <a:pt x="64" y="7"/>
                </a:cubicBezTo>
                <a:cubicBezTo>
                  <a:pt x="59" y="8"/>
                  <a:pt x="59" y="8"/>
                  <a:pt x="59" y="8"/>
                </a:cubicBezTo>
                <a:cubicBezTo>
                  <a:pt x="66" y="9"/>
                  <a:pt x="66" y="9"/>
                  <a:pt x="66" y="9"/>
                </a:cubicBezTo>
                <a:cubicBezTo>
                  <a:pt x="62" y="10"/>
                  <a:pt x="58" y="10"/>
                  <a:pt x="56" y="11"/>
                </a:cubicBezTo>
                <a:cubicBezTo>
                  <a:pt x="59" y="12"/>
                  <a:pt x="62" y="13"/>
                  <a:pt x="65" y="13"/>
                </a:cubicBezTo>
                <a:cubicBezTo>
                  <a:pt x="64" y="14"/>
                  <a:pt x="60" y="14"/>
                  <a:pt x="58" y="14"/>
                </a:cubicBezTo>
                <a:cubicBezTo>
                  <a:pt x="62" y="14"/>
                  <a:pt x="62" y="17"/>
                  <a:pt x="66" y="17"/>
                </a:cubicBezTo>
                <a:cubicBezTo>
                  <a:pt x="65" y="18"/>
                  <a:pt x="63" y="18"/>
                  <a:pt x="61" y="18"/>
                </a:cubicBezTo>
                <a:cubicBezTo>
                  <a:pt x="64" y="20"/>
                  <a:pt x="64" y="20"/>
                  <a:pt x="64" y="20"/>
                </a:cubicBezTo>
                <a:cubicBezTo>
                  <a:pt x="63" y="20"/>
                  <a:pt x="63" y="20"/>
                  <a:pt x="63" y="20"/>
                </a:cubicBezTo>
                <a:cubicBezTo>
                  <a:pt x="66" y="21"/>
                  <a:pt x="66" y="21"/>
                  <a:pt x="66" y="21"/>
                </a:cubicBezTo>
                <a:cubicBezTo>
                  <a:pt x="65" y="22"/>
                  <a:pt x="62" y="21"/>
                  <a:pt x="60" y="22"/>
                </a:cubicBezTo>
                <a:cubicBezTo>
                  <a:pt x="64" y="23"/>
                  <a:pt x="64" y="23"/>
                  <a:pt x="64" y="23"/>
                </a:cubicBezTo>
                <a:cubicBezTo>
                  <a:pt x="63" y="24"/>
                  <a:pt x="60" y="23"/>
                  <a:pt x="61" y="24"/>
                </a:cubicBezTo>
                <a:cubicBezTo>
                  <a:pt x="64" y="25"/>
                  <a:pt x="64" y="25"/>
                  <a:pt x="64" y="25"/>
                </a:cubicBezTo>
                <a:cubicBezTo>
                  <a:pt x="64" y="25"/>
                  <a:pt x="64" y="25"/>
                  <a:pt x="63" y="25"/>
                </a:cubicBezTo>
                <a:cubicBezTo>
                  <a:pt x="64" y="26"/>
                  <a:pt x="64" y="26"/>
                  <a:pt x="64" y="26"/>
                </a:cubicBezTo>
                <a:cubicBezTo>
                  <a:pt x="63" y="27"/>
                  <a:pt x="62" y="25"/>
                  <a:pt x="60" y="26"/>
                </a:cubicBezTo>
                <a:cubicBezTo>
                  <a:pt x="60" y="27"/>
                  <a:pt x="65" y="28"/>
                  <a:pt x="61" y="28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3" y="30"/>
                  <a:pt x="63" y="30"/>
                  <a:pt x="62" y="30"/>
                </a:cubicBezTo>
                <a:cubicBezTo>
                  <a:pt x="64" y="31"/>
                  <a:pt x="64" y="31"/>
                  <a:pt x="64" y="31"/>
                </a:cubicBezTo>
                <a:cubicBezTo>
                  <a:pt x="63" y="31"/>
                  <a:pt x="63" y="31"/>
                  <a:pt x="62" y="31"/>
                </a:cubicBezTo>
                <a:cubicBezTo>
                  <a:pt x="65" y="33"/>
                  <a:pt x="65" y="33"/>
                  <a:pt x="65" y="33"/>
                </a:cubicBezTo>
                <a:cubicBezTo>
                  <a:pt x="61" y="33"/>
                  <a:pt x="61" y="33"/>
                  <a:pt x="61" y="33"/>
                </a:cubicBezTo>
                <a:cubicBezTo>
                  <a:pt x="63" y="34"/>
                  <a:pt x="64" y="35"/>
                  <a:pt x="66" y="35"/>
                </a:cubicBezTo>
                <a:cubicBezTo>
                  <a:pt x="66" y="36"/>
                  <a:pt x="66" y="36"/>
                  <a:pt x="66" y="36"/>
                </a:cubicBezTo>
                <a:cubicBezTo>
                  <a:pt x="66" y="37"/>
                  <a:pt x="69" y="37"/>
                  <a:pt x="71" y="38"/>
                </a:cubicBezTo>
                <a:cubicBezTo>
                  <a:pt x="67" y="39"/>
                  <a:pt x="65" y="37"/>
                  <a:pt x="61" y="37"/>
                </a:cubicBezTo>
                <a:cubicBezTo>
                  <a:pt x="64" y="38"/>
                  <a:pt x="65" y="39"/>
                  <a:pt x="68" y="39"/>
                </a:cubicBezTo>
                <a:cubicBezTo>
                  <a:pt x="68" y="41"/>
                  <a:pt x="66" y="39"/>
                  <a:pt x="64" y="40"/>
                </a:cubicBezTo>
                <a:cubicBezTo>
                  <a:pt x="64" y="40"/>
                  <a:pt x="67" y="41"/>
                  <a:pt x="65" y="41"/>
                </a:cubicBezTo>
                <a:cubicBezTo>
                  <a:pt x="64" y="41"/>
                  <a:pt x="62" y="40"/>
                  <a:pt x="60" y="41"/>
                </a:cubicBezTo>
                <a:cubicBezTo>
                  <a:pt x="62" y="44"/>
                  <a:pt x="72" y="43"/>
                  <a:pt x="68" y="47"/>
                </a:cubicBezTo>
                <a:cubicBezTo>
                  <a:pt x="63" y="49"/>
                  <a:pt x="68" y="51"/>
                  <a:pt x="66" y="54"/>
                </a:cubicBezTo>
                <a:cubicBezTo>
                  <a:pt x="65" y="54"/>
                  <a:pt x="65" y="54"/>
                  <a:pt x="64" y="54"/>
                </a:cubicBezTo>
                <a:cubicBezTo>
                  <a:pt x="63" y="49"/>
                  <a:pt x="63" y="49"/>
                  <a:pt x="63" y="49"/>
                </a:cubicBezTo>
                <a:cubicBezTo>
                  <a:pt x="63" y="48"/>
                  <a:pt x="61" y="47"/>
                  <a:pt x="59" y="48"/>
                </a:cubicBezTo>
                <a:cubicBezTo>
                  <a:pt x="56" y="49"/>
                  <a:pt x="61" y="49"/>
                  <a:pt x="60" y="51"/>
                </a:cubicBezTo>
                <a:cubicBezTo>
                  <a:pt x="61" y="51"/>
                  <a:pt x="60" y="51"/>
                  <a:pt x="59" y="51"/>
                </a:cubicBezTo>
                <a:cubicBezTo>
                  <a:pt x="58" y="51"/>
                  <a:pt x="57" y="50"/>
                  <a:pt x="57" y="50"/>
                </a:cubicBezTo>
                <a:cubicBezTo>
                  <a:pt x="54" y="49"/>
                  <a:pt x="51" y="46"/>
                  <a:pt x="47" y="48"/>
                </a:cubicBezTo>
                <a:cubicBezTo>
                  <a:pt x="46" y="47"/>
                  <a:pt x="42" y="49"/>
                  <a:pt x="40" y="48"/>
                </a:cubicBezTo>
                <a:cubicBezTo>
                  <a:pt x="30" y="48"/>
                  <a:pt x="19" y="45"/>
                  <a:pt x="8" y="47"/>
                </a:cubicBezTo>
                <a:cubicBezTo>
                  <a:pt x="8" y="47"/>
                  <a:pt x="8" y="49"/>
                  <a:pt x="5" y="49"/>
                </a:cubicBezTo>
                <a:cubicBezTo>
                  <a:pt x="10" y="50"/>
                  <a:pt x="10" y="50"/>
                  <a:pt x="10" y="50"/>
                </a:cubicBezTo>
                <a:cubicBezTo>
                  <a:pt x="6" y="51"/>
                  <a:pt x="6" y="51"/>
                  <a:pt x="6" y="51"/>
                </a:cubicBezTo>
                <a:cubicBezTo>
                  <a:pt x="8" y="51"/>
                  <a:pt x="8" y="51"/>
                  <a:pt x="8" y="51"/>
                </a:cubicBezTo>
                <a:cubicBezTo>
                  <a:pt x="10" y="52"/>
                  <a:pt x="5" y="51"/>
                  <a:pt x="5" y="52"/>
                </a:cubicBezTo>
                <a:cubicBezTo>
                  <a:pt x="7" y="53"/>
                  <a:pt x="12" y="52"/>
                  <a:pt x="13" y="54"/>
                </a:cubicBezTo>
                <a:cubicBezTo>
                  <a:pt x="10" y="54"/>
                  <a:pt x="5" y="53"/>
                  <a:pt x="3" y="54"/>
                </a:cubicBezTo>
                <a:cubicBezTo>
                  <a:pt x="4" y="55"/>
                  <a:pt x="7" y="55"/>
                  <a:pt x="9" y="55"/>
                </a:cubicBezTo>
                <a:cubicBezTo>
                  <a:pt x="5" y="56"/>
                  <a:pt x="5" y="56"/>
                  <a:pt x="5" y="56"/>
                </a:cubicBezTo>
                <a:cubicBezTo>
                  <a:pt x="7" y="56"/>
                  <a:pt x="7" y="58"/>
                  <a:pt x="9" y="58"/>
                </a:cubicBezTo>
                <a:cubicBezTo>
                  <a:pt x="9" y="58"/>
                  <a:pt x="8" y="58"/>
                  <a:pt x="7" y="58"/>
                </a:cubicBezTo>
                <a:cubicBezTo>
                  <a:pt x="11" y="59"/>
                  <a:pt x="11" y="59"/>
                  <a:pt x="11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11" y="61"/>
                  <a:pt x="11" y="61"/>
                  <a:pt x="11" y="61"/>
                </a:cubicBezTo>
                <a:cubicBezTo>
                  <a:pt x="11" y="61"/>
                  <a:pt x="10" y="62"/>
                  <a:pt x="9" y="62"/>
                </a:cubicBezTo>
                <a:cubicBezTo>
                  <a:pt x="8" y="62"/>
                  <a:pt x="8" y="63"/>
                  <a:pt x="9" y="63"/>
                </a:cubicBezTo>
                <a:cubicBezTo>
                  <a:pt x="9" y="64"/>
                  <a:pt x="6" y="64"/>
                  <a:pt x="7" y="64"/>
                </a:cubicBezTo>
                <a:cubicBezTo>
                  <a:pt x="11" y="65"/>
                  <a:pt x="11" y="65"/>
                  <a:pt x="11" y="65"/>
                </a:cubicBezTo>
                <a:cubicBezTo>
                  <a:pt x="9" y="66"/>
                  <a:pt x="8" y="65"/>
                  <a:pt x="6" y="66"/>
                </a:cubicBezTo>
                <a:cubicBezTo>
                  <a:pt x="10" y="67"/>
                  <a:pt x="10" y="67"/>
                  <a:pt x="10" y="67"/>
                </a:cubicBezTo>
                <a:cubicBezTo>
                  <a:pt x="9" y="68"/>
                  <a:pt x="8" y="68"/>
                  <a:pt x="6" y="68"/>
                </a:cubicBezTo>
                <a:cubicBezTo>
                  <a:pt x="9" y="69"/>
                  <a:pt x="9" y="69"/>
                  <a:pt x="9" y="69"/>
                </a:cubicBezTo>
                <a:cubicBezTo>
                  <a:pt x="5" y="69"/>
                  <a:pt x="10" y="70"/>
                  <a:pt x="7" y="70"/>
                </a:cubicBezTo>
                <a:cubicBezTo>
                  <a:pt x="0" y="71"/>
                  <a:pt x="13" y="74"/>
                  <a:pt x="6" y="76"/>
                </a:cubicBezTo>
                <a:cubicBezTo>
                  <a:pt x="9" y="77"/>
                  <a:pt x="9" y="77"/>
                  <a:pt x="9" y="77"/>
                </a:cubicBezTo>
                <a:cubicBezTo>
                  <a:pt x="9" y="78"/>
                  <a:pt x="8" y="77"/>
                  <a:pt x="7" y="77"/>
                </a:cubicBezTo>
                <a:cubicBezTo>
                  <a:pt x="12" y="80"/>
                  <a:pt x="12" y="80"/>
                  <a:pt x="12" y="80"/>
                </a:cubicBezTo>
                <a:cubicBezTo>
                  <a:pt x="11" y="80"/>
                  <a:pt x="11" y="80"/>
                  <a:pt x="11" y="80"/>
                </a:cubicBezTo>
                <a:cubicBezTo>
                  <a:pt x="11" y="80"/>
                  <a:pt x="10" y="80"/>
                  <a:pt x="9" y="80"/>
                </a:cubicBezTo>
                <a:cubicBezTo>
                  <a:pt x="12" y="81"/>
                  <a:pt x="12" y="81"/>
                  <a:pt x="12" y="81"/>
                </a:cubicBezTo>
                <a:cubicBezTo>
                  <a:pt x="11" y="82"/>
                  <a:pt x="11" y="82"/>
                  <a:pt x="11" y="82"/>
                </a:cubicBezTo>
                <a:cubicBezTo>
                  <a:pt x="10" y="81"/>
                  <a:pt x="7" y="81"/>
                  <a:pt x="5" y="81"/>
                </a:cubicBezTo>
                <a:cubicBezTo>
                  <a:pt x="7" y="82"/>
                  <a:pt x="8" y="82"/>
                  <a:pt x="10" y="83"/>
                </a:cubicBezTo>
                <a:cubicBezTo>
                  <a:pt x="5" y="84"/>
                  <a:pt x="5" y="84"/>
                  <a:pt x="5" y="84"/>
                </a:cubicBezTo>
                <a:cubicBezTo>
                  <a:pt x="6" y="83"/>
                  <a:pt x="7" y="84"/>
                  <a:pt x="8" y="84"/>
                </a:cubicBezTo>
                <a:cubicBezTo>
                  <a:pt x="7" y="85"/>
                  <a:pt x="4" y="84"/>
                  <a:pt x="5" y="85"/>
                </a:cubicBezTo>
                <a:cubicBezTo>
                  <a:pt x="8" y="86"/>
                  <a:pt x="8" y="86"/>
                  <a:pt x="8" y="86"/>
                </a:cubicBezTo>
                <a:cubicBezTo>
                  <a:pt x="7" y="87"/>
                  <a:pt x="7" y="87"/>
                  <a:pt x="7" y="87"/>
                </a:cubicBezTo>
                <a:cubicBezTo>
                  <a:pt x="10" y="88"/>
                  <a:pt x="14" y="88"/>
                  <a:pt x="16" y="90"/>
                </a:cubicBezTo>
                <a:cubicBezTo>
                  <a:pt x="19" y="90"/>
                  <a:pt x="22" y="92"/>
                  <a:pt x="26" y="92"/>
                </a:cubicBezTo>
                <a:cubicBezTo>
                  <a:pt x="28" y="93"/>
                  <a:pt x="32" y="93"/>
                  <a:pt x="35" y="94"/>
                </a:cubicBezTo>
                <a:cubicBezTo>
                  <a:pt x="35" y="94"/>
                  <a:pt x="33" y="94"/>
                  <a:pt x="32" y="94"/>
                </a:cubicBezTo>
                <a:cubicBezTo>
                  <a:pt x="33" y="96"/>
                  <a:pt x="35" y="93"/>
                  <a:pt x="36" y="95"/>
                </a:cubicBezTo>
                <a:cubicBezTo>
                  <a:pt x="37" y="96"/>
                  <a:pt x="39" y="96"/>
                  <a:pt x="36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3" y="96"/>
                  <a:pt x="32" y="96"/>
                  <a:pt x="31" y="96"/>
                </a:cubicBezTo>
                <a:cubicBezTo>
                  <a:pt x="32" y="97"/>
                  <a:pt x="33" y="97"/>
                  <a:pt x="34" y="97"/>
                </a:cubicBezTo>
                <a:cubicBezTo>
                  <a:pt x="32" y="98"/>
                  <a:pt x="32" y="98"/>
                  <a:pt x="32" y="98"/>
                </a:cubicBezTo>
                <a:cubicBezTo>
                  <a:pt x="33" y="99"/>
                  <a:pt x="34" y="100"/>
                  <a:pt x="36" y="100"/>
                </a:cubicBezTo>
                <a:cubicBezTo>
                  <a:pt x="36" y="101"/>
                  <a:pt x="33" y="100"/>
                  <a:pt x="35" y="101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36" y="102"/>
                  <a:pt x="36" y="102"/>
                  <a:pt x="36" y="102"/>
                </a:cubicBezTo>
                <a:cubicBezTo>
                  <a:pt x="38" y="103"/>
                  <a:pt x="38" y="103"/>
                  <a:pt x="38" y="103"/>
                </a:cubicBezTo>
                <a:cubicBezTo>
                  <a:pt x="36" y="104"/>
                  <a:pt x="36" y="104"/>
                  <a:pt x="36" y="104"/>
                </a:cubicBezTo>
                <a:cubicBezTo>
                  <a:pt x="36" y="105"/>
                  <a:pt x="41" y="105"/>
                  <a:pt x="37" y="106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37" y="108"/>
                  <a:pt x="37" y="108"/>
                  <a:pt x="37" y="108"/>
                </a:cubicBezTo>
                <a:cubicBezTo>
                  <a:pt x="37" y="109"/>
                  <a:pt x="39" y="109"/>
                  <a:pt x="40" y="110"/>
                </a:cubicBezTo>
                <a:cubicBezTo>
                  <a:pt x="37" y="110"/>
                  <a:pt x="37" y="110"/>
                  <a:pt x="37" y="110"/>
                </a:cubicBezTo>
                <a:cubicBezTo>
                  <a:pt x="38" y="110"/>
                  <a:pt x="39" y="110"/>
                  <a:pt x="40" y="111"/>
                </a:cubicBezTo>
                <a:cubicBezTo>
                  <a:pt x="38" y="111"/>
                  <a:pt x="38" y="111"/>
                  <a:pt x="38" y="111"/>
                </a:cubicBezTo>
                <a:cubicBezTo>
                  <a:pt x="39" y="111"/>
                  <a:pt x="39" y="111"/>
                  <a:pt x="40" y="112"/>
                </a:cubicBezTo>
                <a:cubicBezTo>
                  <a:pt x="39" y="112"/>
                  <a:pt x="39" y="112"/>
                  <a:pt x="38" y="112"/>
                </a:cubicBezTo>
                <a:cubicBezTo>
                  <a:pt x="38" y="112"/>
                  <a:pt x="38" y="112"/>
                  <a:pt x="38" y="112"/>
                </a:cubicBezTo>
                <a:cubicBezTo>
                  <a:pt x="39" y="114"/>
                  <a:pt x="39" y="116"/>
                  <a:pt x="41" y="117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3" y="119"/>
                  <a:pt x="43" y="119"/>
                  <a:pt x="43" y="119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3" y="120"/>
                  <a:pt x="44" y="121"/>
                  <a:pt x="46" y="121"/>
                </a:cubicBezTo>
                <a:cubicBezTo>
                  <a:pt x="47" y="123"/>
                  <a:pt x="42" y="122"/>
                  <a:pt x="42" y="123"/>
                </a:cubicBezTo>
                <a:cubicBezTo>
                  <a:pt x="43" y="124"/>
                  <a:pt x="43" y="124"/>
                  <a:pt x="43" y="124"/>
                </a:cubicBezTo>
                <a:cubicBezTo>
                  <a:pt x="43" y="125"/>
                  <a:pt x="39" y="124"/>
                  <a:pt x="39" y="125"/>
                </a:cubicBezTo>
                <a:cubicBezTo>
                  <a:pt x="41" y="125"/>
                  <a:pt x="42" y="126"/>
                  <a:pt x="44" y="126"/>
                </a:cubicBezTo>
                <a:cubicBezTo>
                  <a:pt x="43" y="127"/>
                  <a:pt x="42" y="126"/>
                  <a:pt x="42" y="126"/>
                </a:cubicBezTo>
                <a:cubicBezTo>
                  <a:pt x="45" y="127"/>
                  <a:pt x="41" y="128"/>
                  <a:pt x="42" y="128"/>
                </a:cubicBezTo>
                <a:cubicBezTo>
                  <a:pt x="44" y="129"/>
                  <a:pt x="44" y="129"/>
                  <a:pt x="44" y="129"/>
                </a:cubicBezTo>
                <a:cubicBezTo>
                  <a:pt x="39" y="132"/>
                  <a:pt x="50" y="130"/>
                  <a:pt x="51" y="132"/>
                </a:cubicBezTo>
                <a:cubicBezTo>
                  <a:pt x="49" y="132"/>
                  <a:pt x="49" y="132"/>
                  <a:pt x="49" y="132"/>
                </a:cubicBezTo>
                <a:cubicBezTo>
                  <a:pt x="53" y="133"/>
                  <a:pt x="57" y="133"/>
                  <a:pt x="60" y="133"/>
                </a:cubicBezTo>
                <a:cubicBezTo>
                  <a:pt x="59" y="135"/>
                  <a:pt x="53" y="133"/>
                  <a:pt x="52" y="134"/>
                </a:cubicBezTo>
                <a:cubicBezTo>
                  <a:pt x="55" y="135"/>
                  <a:pt x="59" y="134"/>
                  <a:pt x="61" y="135"/>
                </a:cubicBezTo>
                <a:cubicBezTo>
                  <a:pt x="58" y="136"/>
                  <a:pt x="52" y="136"/>
                  <a:pt x="48" y="137"/>
                </a:cubicBezTo>
                <a:cubicBezTo>
                  <a:pt x="51" y="137"/>
                  <a:pt x="51" y="137"/>
                  <a:pt x="51" y="137"/>
                </a:cubicBezTo>
                <a:cubicBezTo>
                  <a:pt x="52" y="139"/>
                  <a:pt x="59" y="137"/>
                  <a:pt x="62" y="139"/>
                </a:cubicBezTo>
                <a:cubicBezTo>
                  <a:pt x="61" y="140"/>
                  <a:pt x="56" y="140"/>
                  <a:pt x="53" y="140"/>
                </a:cubicBezTo>
                <a:cubicBezTo>
                  <a:pt x="56" y="140"/>
                  <a:pt x="58" y="140"/>
                  <a:pt x="60" y="141"/>
                </a:cubicBezTo>
                <a:cubicBezTo>
                  <a:pt x="57" y="142"/>
                  <a:pt x="53" y="142"/>
                  <a:pt x="50" y="142"/>
                </a:cubicBezTo>
                <a:cubicBezTo>
                  <a:pt x="55" y="142"/>
                  <a:pt x="62" y="142"/>
                  <a:pt x="66" y="143"/>
                </a:cubicBezTo>
                <a:cubicBezTo>
                  <a:pt x="60" y="143"/>
                  <a:pt x="60" y="143"/>
                  <a:pt x="60" y="143"/>
                </a:cubicBezTo>
                <a:cubicBezTo>
                  <a:pt x="62" y="143"/>
                  <a:pt x="63" y="143"/>
                  <a:pt x="64" y="144"/>
                </a:cubicBezTo>
                <a:cubicBezTo>
                  <a:pt x="61" y="144"/>
                  <a:pt x="61" y="144"/>
                  <a:pt x="61" y="144"/>
                </a:cubicBezTo>
                <a:cubicBezTo>
                  <a:pt x="58" y="145"/>
                  <a:pt x="52" y="143"/>
                  <a:pt x="51" y="146"/>
                </a:cubicBezTo>
                <a:cubicBezTo>
                  <a:pt x="52" y="146"/>
                  <a:pt x="53" y="146"/>
                  <a:pt x="55" y="146"/>
                </a:cubicBezTo>
                <a:cubicBezTo>
                  <a:pt x="54" y="146"/>
                  <a:pt x="55" y="146"/>
                  <a:pt x="55" y="146"/>
                </a:cubicBezTo>
                <a:cubicBezTo>
                  <a:pt x="58" y="147"/>
                  <a:pt x="58" y="147"/>
                  <a:pt x="58" y="147"/>
                </a:cubicBezTo>
                <a:cubicBezTo>
                  <a:pt x="61" y="148"/>
                  <a:pt x="64" y="146"/>
                  <a:pt x="66" y="148"/>
                </a:cubicBezTo>
                <a:cubicBezTo>
                  <a:pt x="66" y="148"/>
                  <a:pt x="65" y="148"/>
                  <a:pt x="64" y="148"/>
                </a:cubicBezTo>
                <a:cubicBezTo>
                  <a:pt x="63" y="148"/>
                  <a:pt x="63" y="149"/>
                  <a:pt x="62" y="149"/>
                </a:cubicBezTo>
                <a:cubicBezTo>
                  <a:pt x="60" y="148"/>
                  <a:pt x="60" y="148"/>
                  <a:pt x="60" y="148"/>
                </a:cubicBezTo>
                <a:cubicBezTo>
                  <a:pt x="60" y="150"/>
                  <a:pt x="55" y="149"/>
                  <a:pt x="53" y="150"/>
                </a:cubicBezTo>
                <a:cubicBezTo>
                  <a:pt x="57" y="150"/>
                  <a:pt x="61" y="150"/>
                  <a:pt x="65" y="151"/>
                </a:cubicBezTo>
                <a:cubicBezTo>
                  <a:pt x="68" y="149"/>
                  <a:pt x="71" y="152"/>
                  <a:pt x="74" y="151"/>
                </a:cubicBezTo>
                <a:cubicBezTo>
                  <a:pt x="73" y="152"/>
                  <a:pt x="69" y="151"/>
                  <a:pt x="68" y="152"/>
                </a:cubicBezTo>
                <a:cubicBezTo>
                  <a:pt x="67" y="152"/>
                  <a:pt x="67" y="152"/>
                  <a:pt x="67" y="152"/>
                </a:cubicBezTo>
                <a:cubicBezTo>
                  <a:pt x="65" y="152"/>
                  <a:pt x="62" y="151"/>
                  <a:pt x="62" y="152"/>
                </a:cubicBezTo>
                <a:cubicBezTo>
                  <a:pt x="65" y="153"/>
                  <a:pt x="68" y="153"/>
                  <a:pt x="71" y="153"/>
                </a:cubicBezTo>
                <a:cubicBezTo>
                  <a:pt x="79" y="151"/>
                  <a:pt x="78" y="156"/>
                  <a:pt x="86" y="154"/>
                </a:cubicBezTo>
                <a:cubicBezTo>
                  <a:pt x="85" y="152"/>
                  <a:pt x="92" y="154"/>
                  <a:pt x="94" y="153"/>
                </a:cubicBezTo>
                <a:cubicBezTo>
                  <a:pt x="95" y="153"/>
                  <a:pt x="95" y="153"/>
                  <a:pt x="95" y="153"/>
                </a:cubicBezTo>
                <a:cubicBezTo>
                  <a:pt x="97" y="153"/>
                  <a:pt x="97" y="153"/>
                  <a:pt x="97" y="153"/>
                </a:cubicBezTo>
                <a:cubicBezTo>
                  <a:pt x="98" y="153"/>
                  <a:pt x="97" y="153"/>
                  <a:pt x="97" y="152"/>
                </a:cubicBezTo>
                <a:cubicBezTo>
                  <a:pt x="96" y="152"/>
                  <a:pt x="96" y="152"/>
                  <a:pt x="96" y="152"/>
                </a:cubicBezTo>
                <a:cubicBezTo>
                  <a:pt x="95" y="152"/>
                  <a:pt x="95" y="152"/>
                  <a:pt x="95" y="151"/>
                </a:cubicBezTo>
                <a:cubicBezTo>
                  <a:pt x="99" y="150"/>
                  <a:pt x="97" y="149"/>
                  <a:pt x="98" y="147"/>
                </a:cubicBezTo>
                <a:cubicBezTo>
                  <a:pt x="104" y="147"/>
                  <a:pt x="101" y="145"/>
                  <a:pt x="103" y="144"/>
                </a:cubicBezTo>
                <a:cubicBezTo>
                  <a:pt x="101" y="144"/>
                  <a:pt x="101" y="144"/>
                  <a:pt x="101" y="144"/>
                </a:cubicBezTo>
                <a:cubicBezTo>
                  <a:pt x="101" y="144"/>
                  <a:pt x="101" y="144"/>
                  <a:pt x="102" y="143"/>
                </a:cubicBezTo>
                <a:cubicBezTo>
                  <a:pt x="104" y="143"/>
                  <a:pt x="105" y="144"/>
                  <a:pt x="107" y="145"/>
                </a:cubicBezTo>
                <a:cubicBezTo>
                  <a:pt x="106" y="147"/>
                  <a:pt x="102" y="148"/>
                  <a:pt x="103" y="151"/>
                </a:cubicBezTo>
                <a:cubicBezTo>
                  <a:pt x="98" y="151"/>
                  <a:pt x="101" y="153"/>
                  <a:pt x="99" y="153"/>
                </a:cubicBezTo>
                <a:cubicBezTo>
                  <a:pt x="104" y="153"/>
                  <a:pt x="104" y="153"/>
                  <a:pt x="104" y="153"/>
                </a:cubicBezTo>
                <a:cubicBezTo>
                  <a:pt x="109" y="157"/>
                  <a:pt x="109" y="152"/>
                  <a:pt x="114" y="153"/>
                </a:cubicBezTo>
                <a:cubicBezTo>
                  <a:pt x="112" y="152"/>
                  <a:pt x="112" y="152"/>
                  <a:pt x="112" y="152"/>
                </a:cubicBezTo>
                <a:cubicBezTo>
                  <a:pt x="116" y="151"/>
                  <a:pt x="111" y="149"/>
                  <a:pt x="114" y="148"/>
                </a:cubicBezTo>
                <a:cubicBezTo>
                  <a:pt x="115" y="148"/>
                  <a:pt x="115" y="148"/>
                  <a:pt x="115" y="148"/>
                </a:cubicBezTo>
                <a:cubicBezTo>
                  <a:pt x="116" y="148"/>
                  <a:pt x="116" y="148"/>
                  <a:pt x="116" y="148"/>
                </a:cubicBezTo>
                <a:cubicBezTo>
                  <a:pt x="116" y="147"/>
                  <a:pt x="113" y="147"/>
                  <a:pt x="112" y="146"/>
                </a:cubicBezTo>
                <a:cubicBezTo>
                  <a:pt x="113" y="146"/>
                  <a:pt x="117" y="147"/>
                  <a:pt x="118" y="145"/>
                </a:cubicBezTo>
                <a:cubicBezTo>
                  <a:pt x="119" y="145"/>
                  <a:pt x="121" y="145"/>
                  <a:pt x="122" y="145"/>
                </a:cubicBezTo>
                <a:cubicBezTo>
                  <a:pt x="123" y="147"/>
                  <a:pt x="119" y="148"/>
                  <a:pt x="119" y="149"/>
                </a:cubicBezTo>
                <a:cubicBezTo>
                  <a:pt x="124" y="151"/>
                  <a:pt x="124" y="154"/>
                  <a:pt x="129" y="155"/>
                </a:cubicBezTo>
                <a:cubicBezTo>
                  <a:pt x="129" y="154"/>
                  <a:pt x="129" y="154"/>
                  <a:pt x="129" y="154"/>
                </a:cubicBezTo>
                <a:cubicBezTo>
                  <a:pt x="128" y="154"/>
                  <a:pt x="128" y="154"/>
                  <a:pt x="127" y="154"/>
                </a:cubicBezTo>
                <a:cubicBezTo>
                  <a:pt x="128" y="154"/>
                  <a:pt x="128" y="154"/>
                  <a:pt x="128" y="154"/>
                </a:cubicBezTo>
                <a:cubicBezTo>
                  <a:pt x="127" y="152"/>
                  <a:pt x="122" y="151"/>
                  <a:pt x="122" y="149"/>
                </a:cubicBezTo>
                <a:cubicBezTo>
                  <a:pt x="124" y="149"/>
                  <a:pt x="123" y="150"/>
                  <a:pt x="124" y="150"/>
                </a:cubicBezTo>
                <a:cubicBezTo>
                  <a:pt x="125" y="150"/>
                  <a:pt x="125" y="150"/>
                  <a:pt x="125" y="150"/>
                </a:cubicBezTo>
                <a:cubicBezTo>
                  <a:pt x="126" y="150"/>
                  <a:pt x="128" y="150"/>
                  <a:pt x="128" y="151"/>
                </a:cubicBezTo>
                <a:cubicBezTo>
                  <a:pt x="126" y="153"/>
                  <a:pt x="134" y="152"/>
                  <a:pt x="131" y="155"/>
                </a:cubicBezTo>
                <a:cubicBezTo>
                  <a:pt x="133" y="155"/>
                  <a:pt x="133" y="155"/>
                  <a:pt x="133" y="155"/>
                </a:cubicBezTo>
                <a:cubicBezTo>
                  <a:pt x="132" y="154"/>
                  <a:pt x="132" y="153"/>
                  <a:pt x="134" y="152"/>
                </a:cubicBezTo>
                <a:cubicBezTo>
                  <a:pt x="135" y="153"/>
                  <a:pt x="135" y="153"/>
                  <a:pt x="135" y="153"/>
                </a:cubicBezTo>
                <a:cubicBezTo>
                  <a:pt x="137" y="153"/>
                  <a:pt x="136" y="154"/>
                  <a:pt x="136" y="154"/>
                </a:cubicBezTo>
                <a:cubicBezTo>
                  <a:pt x="136" y="154"/>
                  <a:pt x="136" y="154"/>
                  <a:pt x="136" y="154"/>
                </a:cubicBezTo>
                <a:cubicBezTo>
                  <a:pt x="138" y="155"/>
                  <a:pt x="138" y="155"/>
                  <a:pt x="138" y="155"/>
                </a:cubicBezTo>
                <a:cubicBezTo>
                  <a:pt x="138" y="154"/>
                  <a:pt x="138" y="154"/>
                  <a:pt x="138" y="154"/>
                </a:cubicBezTo>
                <a:cubicBezTo>
                  <a:pt x="137" y="154"/>
                  <a:pt x="137" y="154"/>
                  <a:pt x="137" y="154"/>
                </a:cubicBezTo>
                <a:cubicBezTo>
                  <a:pt x="141" y="153"/>
                  <a:pt x="138" y="152"/>
                  <a:pt x="142" y="151"/>
                </a:cubicBezTo>
                <a:cubicBezTo>
                  <a:pt x="146" y="152"/>
                  <a:pt x="147" y="154"/>
                  <a:pt x="149" y="155"/>
                </a:cubicBezTo>
                <a:cubicBezTo>
                  <a:pt x="144" y="158"/>
                  <a:pt x="144" y="158"/>
                  <a:pt x="144" y="158"/>
                </a:cubicBezTo>
                <a:cubicBezTo>
                  <a:pt x="143" y="157"/>
                  <a:pt x="143" y="157"/>
                  <a:pt x="143" y="157"/>
                </a:cubicBezTo>
                <a:cubicBezTo>
                  <a:pt x="143" y="157"/>
                  <a:pt x="143" y="156"/>
                  <a:pt x="144" y="156"/>
                </a:cubicBezTo>
                <a:cubicBezTo>
                  <a:pt x="143" y="155"/>
                  <a:pt x="142" y="156"/>
                  <a:pt x="142" y="155"/>
                </a:cubicBezTo>
                <a:cubicBezTo>
                  <a:pt x="141" y="159"/>
                  <a:pt x="139" y="154"/>
                  <a:pt x="135" y="155"/>
                </a:cubicBezTo>
                <a:cubicBezTo>
                  <a:pt x="134" y="156"/>
                  <a:pt x="137" y="157"/>
                  <a:pt x="137" y="157"/>
                </a:cubicBezTo>
                <a:cubicBezTo>
                  <a:pt x="135" y="158"/>
                  <a:pt x="136" y="160"/>
                  <a:pt x="136" y="161"/>
                </a:cubicBezTo>
                <a:cubicBezTo>
                  <a:pt x="137" y="161"/>
                  <a:pt x="139" y="160"/>
                  <a:pt x="140" y="159"/>
                </a:cubicBezTo>
                <a:cubicBezTo>
                  <a:pt x="142" y="160"/>
                  <a:pt x="137" y="161"/>
                  <a:pt x="138" y="162"/>
                </a:cubicBezTo>
                <a:cubicBezTo>
                  <a:pt x="141" y="162"/>
                  <a:pt x="143" y="161"/>
                  <a:pt x="146" y="161"/>
                </a:cubicBezTo>
                <a:cubicBezTo>
                  <a:pt x="147" y="162"/>
                  <a:pt x="148" y="162"/>
                  <a:pt x="147" y="162"/>
                </a:cubicBezTo>
                <a:cubicBezTo>
                  <a:pt x="149" y="161"/>
                  <a:pt x="149" y="161"/>
                  <a:pt x="149" y="161"/>
                </a:cubicBezTo>
                <a:cubicBezTo>
                  <a:pt x="151" y="162"/>
                  <a:pt x="153" y="164"/>
                  <a:pt x="156" y="162"/>
                </a:cubicBezTo>
                <a:cubicBezTo>
                  <a:pt x="157" y="162"/>
                  <a:pt x="159" y="161"/>
                  <a:pt x="156" y="160"/>
                </a:cubicBezTo>
                <a:cubicBezTo>
                  <a:pt x="158" y="159"/>
                  <a:pt x="158" y="158"/>
                  <a:pt x="160" y="158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2" y="159"/>
                  <a:pt x="165" y="159"/>
                  <a:pt x="167" y="159"/>
                </a:cubicBezTo>
                <a:cubicBezTo>
                  <a:pt x="166" y="160"/>
                  <a:pt x="166" y="161"/>
                  <a:pt x="165" y="161"/>
                </a:cubicBezTo>
                <a:cubicBezTo>
                  <a:pt x="166" y="161"/>
                  <a:pt x="167" y="161"/>
                  <a:pt x="168" y="161"/>
                </a:cubicBezTo>
                <a:cubicBezTo>
                  <a:pt x="167" y="162"/>
                  <a:pt x="166" y="162"/>
                  <a:pt x="166" y="162"/>
                </a:cubicBezTo>
                <a:cubicBezTo>
                  <a:pt x="169" y="163"/>
                  <a:pt x="176" y="162"/>
                  <a:pt x="179" y="163"/>
                </a:cubicBezTo>
                <a:cubicBezTo>
                  <a:pt x="180" y="159"/>
                  <a:pt x="180" y="159"/>
                  <a:pt x="180" y="159"/>
                </a:cubicBezTo>
                <a:cubicBezTo>
                  <a:pt x="185" y="159"/>
                  <a:pt x="180" y="161"/>
                  <a:pt x="184" y="162"/>
                </a:cubicBezTo>
                <a:cubicBezTo>
                  <a:pt x="186" y="161"/>
                  <a:pt x="190" y="161"/>
                  <a:pt x="190" y="160"/>
                </a:cubicBezTo>
                <a:cubicBezTo>
                  <a:pt x="193" y="159"/>
                  <a:pt x="195" y="158"/>
                  <a:pt x="197" y="159"/>
                </a:cubicBezTo>
                <a:cubicBezTo>
                  <a:pt x="198" y="160"/>
                  <a:pt x="193" y="161"/>
                  <a:pt x="192" y="162"/>
                </a:cubicBezTo>
                <a:cubicBezTo>
                  <a:pt x="193" y="163"/>
                  <a:pt x="194" y="163"/>
                  <a:pt x="195" y="163"/>
                </a:cubicBezTo>
                <a:cubicBezTo>
                  <a:pt x="201" y="164"/>
                  <a:pt x="201" y="161"/>
                  <a:pt x="206" y="161"/>
                </a:cubicBezTo>
                <a:cubicBezTo>
                  <a:pt x="207" y="162"/>
                  <a:pt x="208" y="162"/>
                  <a:pt x="208" y="163"/>
                </a:cubicBezTo>
                <a:cubicBezTo>
                  <a:pt x="210" y="161"/>
                  <a:pt x="213" y="164"/>
                  <a:pt x="215" y="162"/>
                </a:cubicBezTo>
                <a:cubicBezTo>
                  <a:pt x="213" y="161"/>
                  <a:pt x="214" y="160"/>
                  <a:pt x="214" y="160"/>
                </a:cubicBezTo>
                <a:cubicBezTo>
                  <a:pt x="213" y="157"/>
                  <a:pt x="218" y="159"/>
                  <a:pt x="219" y="159"/>
                </a:cubicBezTo>
                <a:cubicBezTo>
                  <a:pt x="222" y="161"/>
                  <a:pt x="215" y="160"/>
                  <a:pt x="217" y="162"/>
                </a:cubicBezTo>
                <a:cubicBezTo>
                  <a:pt x="218" y="162"/>
                  <a:pt x="219" y="162"/>
                  <a:pt x="220" y="162"/>
                </a:cubicBezTo>
                <a:cubicBezTo>
                  <a:pt x="219" y="163"/>
                  <a:pt x="219" y="163"/>
                  <a:pt x="219" y="163"/>
                </a:cubicBezTo>
                <a:cubicBezTo>
                  <a:pt x="225" y="165"/>
                  <a:pt x="226" y="161"/>
                  <a:pt x="231" y="161"/>
                </a:cubicBezTo>
                <a:cubicBezTo>
                  <a:pt x="231" y="161"/>
                  <a:pt x="231" y="160"/>
                  <a:pt x="232" y="160"/>
                </a:cubicBezTo>
                <a:cubicBezTo>
                  <a:pt x="234" y="160"/>
                  <a:pt x="233" y="161"/>
                  <a:pt x="234" y="161"/>
                </a:cubicBezTo>
                <a:cubicBezTo>
                  <a:pt x="235" y="161"/>
                  <a:pt x="235" y="161"/>
                  <a:pt x="235" y="161"/>
                </a:cubicBezTo>
                <a:cubicBezTo>
                  <a:pt x="235" y="160"/>
                  <a:pt x="239" y="160"/>
                  <a:pt x="240" y="160"/>
                </a:cubicBezTo>
                <a:cubicBezTo>
                  <a:pt x="245" y="158"/>
                  <a:pt x="249" y="161"/>
                  <a:pt x="253" y="159"/>
                </a:cubicBezTo>
                <a:cubicBezTo>
                  <a:pt x="254" y="159"/>
                  <a:pt x="255" y="159"/>
                  <a:pt x="254" y="160"/>
                </a:cubicBezTo>
                <a:cubicBezTo>
                  <a:pt x="253" y="161"/>
                  <a:pt x="251" y="162"/>
                  <a:pt x="248" y="162"/>
                </a:cubicBezTo>
                <a:cubicBezTo>
                  <a:pt x="247" y="162"/>
                  <a:pt x="246" y="161"/>
                  <a:pt x="246" y="161"/>
                </a:cubicBezTo>
                <a:cubicBezTo>
                  <a:pt x="245" y="160"/>
                  <a:pt x="242" y="160"/>
                  <a:pt x="241" y="161"/>
                </a:cubicBezTo>
                <a:cubicBezTo>
                  <a:pt x="236" y="160"/>
                  <a:pt x="235" y="163"/>
                  <a:pt x="232" y="163"/>
                </a:cubicBezTo>
                <a:cubicBezTo>
                  <a:pt x="232" y="163"/>
                  <a:pt x="232" y="163"/>
                  <a:pt x="232" y="163"/>
                </a:cubicBezTo>
                <a:cubicBezTo>
                  <a:pt x="241" y="160"/>
                  <a:pt x="248" y="166"/>
                  <a:pt x="256" y="163"/>
                </a:cubicBezTo>
                <a:cubicBezTo>
                  <a:pt x="256" y="162"/>
                  <a:pt x="256" y="162"/>
                  <a:pt x="256" y="162"/>
                </a:cubicBezTo>
                <a:cubicBezTo>
                  <a:pt x="257" y="162"/>
                  <a:pt x="258" y="162"/>
                  <a:pt x="259" y="162"/>
                </a:cubicBezTo>
                <a:cubicBezTo>
                  <a:pt x="262" y="160"/>
                  <a:pt x="258" y="159"/>
                  <a:pt x="260" y="157"/>
                </a:cubicBezTo>
                <a:cubicBezTo>
                  <a:pt x="261" y="157"/>
                  <a:pt x="263" y="157"/>
                  <a:pt x="263" y="157"/>
                </a:cubicBezTo>
                <a:cubicBezTo>
                  <a:pt x="264" y="158"/>
                  <a:pt x="263" y="158"/>
                  <a:pt x="262" y="159"/>
                </a:cubicBezTo>
                <a:cubicBezTo>
                  <a:pt x="265" y="160"/>
                  <a:pt x="265" y="160"/>
                  <a:pt x="265" y="160"/>
                </a:cubicBezTo>
                <a:cubicBezTo>
                  <a:pt x="265" y="161"/>
                  <a:pt x="266" y="162"/>
                  <a:pt x="264" y="162"/>
                </a:cubicBezTo>
                <a:cubicBezTo>
                  <a:pt x="263" y="162"/>
                  <a:pt x="263" y="162"/>
                  <a:pt x="262" y="162"/>
                </a:cubicBezTo>
                <a:cubicBezTo>
                  <a:pt x="262" y="163"/>
                  <a:pt x="262" y="163"/>
                  <a:pt x="262" y="163"/>
                </a:cubicBezTo>
                <a:cubicBezTo>
                  <a:pt x="263" y="163"/>
                  <a:pt x="264" y="164"/>
                  <a:pt x="265" y="164"/>
                </a:cubicBezTo>
                <a:cubicBezTo>
                  <a:pt x="265" y="163"/>
                  <a:pt x="265" y="163"/>
                  <a:pt x="265" y="163"/>
                </a:cubicBezTo>
                <a:cubicBezTo>
                  <a:pt x="267" y="164"/>
                  <a:pt x="267" y="164"/>
                  <a:pt x="267" y="164"/>
                </a:cubicBezTo>
                <a:cubicBezTo>
                  <a:pt x="268" y="163"/>
                  <a:pt x="270" y="162"/>
                  <a:pt x="269" y="161"/>
                </a:cubicBezTo>
                <a:cubicBezTo>
                  <a:pt x="270" y="159"/>
                  <a:pt x="272" y="160"/>
                  <a:pt x="274" y="160"/>
                </a:cubicBezTo>
                <a:cubicBezTo>
                  <a:pt x="274" y="161"/>
                  <a:pt x="273" y="161"/>
                  <a:pt x="272" y="162"/>
                </a:cubicBezTo>
                <a:cubicBezTo>
                  <a:pt x="272" y="162"/>
                  <a:pt x="272" y="163"/>
                  <a:pt x="273" y="164"/>
                </a:cubicBezTo>
                <a:cubicBezTo>
                  <a:pt x="275" y="164"/>
                  <a:pt x="274" y="162"/>
                  <a:pt x="276" y="162"/>
                </a:cubicBezTo>
                <a:cubicBezTo>
                  <a:pt x="278" y="162"/>
                  <a:pt x="276" y="163"/>
                  <a:pt x="276" y="163"/>
                </a:cubicBezTo>
                <a:cubicBezTo>
                  <a:pt x="278" y="163"/>
                  <a:pt x="280" y="162"/>
                  <a:pt x="282" y="163"/>
                </a:cubicBezTo>
                <a:cubicBezTo>
                  <a:pt x="285" y="162"/>
                  <a:pt x="285" y="162"/>
                  <a:pt x="285" y="162"/>
                </a:cubicBezTo>
                <a:cubicBezTo>
                  <a:pt x="284" y="161"/>
                  <a:pt x="283" y="161"/>
                  <a:pt x="284" y="161"/>
                </a:cubicBezTo>
                <a:cubicBezTo>
                  <a:pt x="284" y="160"/>
                  <a:pt x="284" y="160"/>
                  <a:pt x="285" y="160"/>
                </a:cubicBezTo>
                <a:cubicBezTo>
                  <a:pt x="285" y="160"/>
                  <a:pt x="284" y="159"/>
                  <a:pt x="284" y="159"/>
                </a:cubicBezTo>
                <a:cubicBezTo>
                  <a:pt x="286" y="157"/>
                  <a:pt x="289" y="159"/>
                  <a:pt x="291" y="159"/>
                </a:cubicBezTo>
                <a:cubicBezTo>
                  <a:pt x="288" y="160"/>
                  <a:pt x="288" y="160"/>
                  <a:pt x="288" y="160"/>
                </a:cubicBezTo>
                <a:cubicBezTo>
                  <a:pt x="289" y="161"/>
                  <a:pt x="289" y="161"/>
                  <a:pt x="289" y="161"/>
                </a:cubicBezTo>
                <a:cubicBezTo>
                  <a:pt x="286" y="162"/>
                  <a:pt x="286" y="162"/>
                  <a:pt x="286" y="162"/>
                </a:cubicBezTo>
                <a:cubicBezTo>
                  <a:pt x="287" y="163"/>
                  <a:pt x="289" y="162"/>
                  <a:pt x="291" y="162"/>
                </a:cubicBezTo>
                <a:cubicBezTo>
                  <a:pt x="291" y="162"/>
                  <a:pt x="291" y="162"/>
                  <a:pt x="291" y="162"/>
                </a:cubicBezTo>
                <a:cubicBezTo>
                  <a:pt x="292" y="161"/>
                  <a:pt x="294" y="161"/>
                  <a:pt x="295" y="162"/>
                </a:cubicBezTo>
                <a:cubicBezTo>
                  <a:pt x="296" y="162"/>
                  <a:pt x="291" y="163"/>
                  <a:pt x="294" y="162"/>
                </a:cubicBezTo>
                <a:cubicBezTo>
                  <a:pt x="296" y="163"/>
                  <a:pt x="296" y="161"/>
                  <a:pt x="298" y="161"/>
                </a:cubicBezTo>
                <a:cubicBezTo>
                  <a:pt x="299" y="161"/>
                  <a:pt x="298" y="161"/>
                  <a:pt x="298" y="162"/>
                </a:cubicBezTo>
                <a:cubicBezTo>
                  <a:pt x="300" y="162"/>
                  <a:pt x="300" y="162"/>
                  <a:pt x="300" y="162"/>
                </a:cubicBezTo>
                <a:cubicBezTo>
                  <a:pt x="304" y="162"/>
                  <a:pt x="300" y="163"/>
                  <a:pt x="301" y="164"/>
                </a:cubicBezTo>
                <a:cubicBezTo>
                  <a:pt x="304" y="164"/>
                  <a:pt x="304" y="163"/>
                  <a:pt x="306" y="162"/>
                </a:cubicBezTo>
                <a:cubicBezTo>
                  <a:pt x="307" y="162"/>
                  <a:pt x="307" y="163"/>
                  <a:pt x="308" y="163"/>
                </a:cubicBezTo>
                <a:cubicBezTo>
                  <a:pt x="309" y="162"/>
                  <a:pt x="312" y="163"/>
                  <a:pt x="313" y="163"/>
                </a:cubicBezTo>
                <a:cubicBezTo>
                  <a:pt x="313" y="162"/>
                  <a:pt x="313" y="162"/>
                  <a:pt x="313" y="162"/>
                </a:cubicBezTo>
                <a:cubicBezTo>
                  <a:pt x="309" y="162"/>
                  <a:pt x="309" y="162"/>
                  <a:pt x="309" y="162"/>
                </a:cubicBezTo>
                <a:cubicBezTo>
                  <a:pt x="309" y="161"/>
                  <a:pt x="313" y="161"/>
                  <a:pt x="315" y="161"/>
                </a:cubicBezTo>
                <a:cubicBezTo>
                  <a:pt x="318" y="162"/>
                  <a:pt x="316" y="162"/>
                  <a:pt x="317" y="163"/>
                </a:cubicBezTo>
                <a:cubicBezTo>
                  <a:pt x="318" y="163"/>
                  <a:pt x="318" y="163"/>
                  <a:pt x="319" y="163"/>
                </a:cubicBezTo>
                <a:cubicBezTo>
                  <a:pt x="320" y="163"/>
                  <a:pt x="320" y="163"/>
                  <a:pt x="320" y="163"/>
                </a:cubicBezTo>
                <a:cubicBezTo>
                  <a:pt x="321" y="162"/>
                  <a:pt x="325" y="161"/>
                  <a:pt x="326" y="160"/>
                </a:cubicBezTo>
                <a:cubicBezTo>
                  <a:pt x="326" y="160"/>
                  <a:pt x="325" y="160"/>
                  <a:pt x="325" y="160"/>
                </a:cubicBezTo>
                <a:cubicBezTo>
                  <a:pt x="328" y="160"/>
                  <a:pt x="330" y="159"/>
                  <a:pt x="333" y="160"/>
                </a:cubicBezTo>
                <a:cubicBezTo>
                  <a:pt x="333" y="160"/>
                  <a:pt x="333" y="160"/>
                  <a:pt x="333" y="160"/>
                </a:cubicBezTo>
                <a:cubicBezTo>
                  <a:pt x="330" y="161"/>
                  <a:pt x="333" y="163"/>
                  <a:pt x="330" y="163"/>
                </a:cubicBezTo>
                <a:cubicBezTo>
                  <a:pt x="328" y="162"/>
                  <a:pt x="328" y="162"/>
                  <a:pt x="328" y="162"/>
                </a:cubicBezTo>
                <a:cubicBezTo>
                  <a:pt x="327" y="162"/>
                  <a:pt x="327" y="163"/>
                  <a:pt x="326" y="163"/>
                </a:cubicBezTo>
                <a:cubicBezTo>
                  <a:pt x="324" y="162"/>
                  <a:pt x="324" y="162"/>
                  <a:pt x="324" y="162"/>
                </a:cubicBezTo>
                <a:cubicBezTo>
                  <a:pt x="323" y="163"/>
                  <a:pt x="323" y="163"/>
                  <a:pt x="323" y="163"/>
                </a:cubicBezTo>
                <a:cubicBezTo>
                  <a:pt x="323" y="163"/>
                  <a:pt x="323" y="164"/>
                  <a:pt x="324" y="164"/>
                </a:cubicBezTo>
                <a:cubicBezTo>
                  <a:pt x="329" y="163"/>
                  <a:pt x="329" y="163"/>
                  <a:pt x="329" y="163"/>
                </a:cubicBezTo>
                <a:cubicBezTo>
                  <a:pt x="331" y="164"/>
                  <a:pt x="331" y="164"/>
                  <a:pt x="331" y="164"/>
                </a:cubicBezTo>
                <a:cubicBezTo>
                  <a:pt x="333" y="163"/>
                  <a:pt x="339" y="163"/>
                  <a:pt x="339" y="163"/>
                </a:cubicBezTo>
                <a:cubicBezTo>
                  <a:pt x="337" y="162"/>
                  <a:pt x="337" y="162"/>
                  <a:pt x="337" y="162"/>
                </a:cubicBezTo>
                <a:cubicBezTo>
                  <a:pt x="340" y="161"/>
                  <a:pt x="340" y="161"/>
                  <a:pt x="340" y="161"/>
                </a:cubicBezTo>
                <a:cubicBezTo>
                  <a:pt x="342" y="161"/>
                  <a:pt x="345" y="161"/>
                  <a:pt x="346" y="162"/>
                </a:cubicBezTo>
                <a:cubicBezTo>
                  <a:pt x="345" y="163"/>
                  <a:pt x="342" y="162"/>
                  <a:pt x="342" y="163"/>
                </a:cubicBezTo>
                <a:cubicBezTo>
                  <a:pt x="343" y="164"/>
                  <a:pt x="343" y="164"/>
                  <a:pt x="343" y="164"/>
                </a:cubicBezTo>
                <a:cubicBezTo>
                  <a:pt x="345" y="164"/>
                  <a:pt x="347" y="163"/>
                  <a:pt x="348" y="162"/>
                </a:cubicBezTo>
                <a:cubicBezTo>
                  <a:pt x="347" y="162"/>
                  <a:pt x="347" y="162"/>
                  <a:pt x="347" y="162"/>
                </a:cubicBezTo>
                <a:cubicBezTo>
                  <a:pt x="349" y="163"/>
                  <a:pt x="351" y="161"/>
                  <a:pt x="354" y="161"/>
                </a:cubicBezTo>
                <a:cubicBezTo>
                  <a:pt x="356" y="163"/>
                  <a:pt x="350" y="162"/>
                  <a:pt x="350" y="164"/>
                </a:cubicBezTo>
                <a:cubicBezTo>
                  <a:pt x="354" y="164"/>
                  <a:pt x="356" y="162"/>
                  <a:pt x="359" y="162"/>
                </a:cubicBezTo>
                <a:cubicBezTo>
                  <a:pt x="362" y="162"/>
                  <a:pt x="366" y="161"/>
                  <a:pt x="369" y="162"/>
                </a:cubicBezTo>
                <a:cubicBezTo>
                  <a:pt x="368" y="162"/>
                  <a:pt x="367" y="163"/>
                  <a:pt x="367" y="163"/>
                </a:cubicBezTo>
                <a:cubicBezTo>
                  <a:pt x="370" y="164"/>
                  <a:pt x="369" y="162"/>
                  <a:pt x="370" y="162"/>
                </a:cubicBezTo>
                <a:cubicBezTo>
                  <a:pt x="369" y="161"/>
                  <a:pt x="369" y="161"/>
                  <a:pt x="369" y="161"/>
                </a:cubicBezTo>
                <a:cubicBezTo>
                  <a:pt x="369" y="161"/>
                  <a:pt x="370" y="160"/>
                  <a:pt x="371" y="160"/>
                </a:cubicBezTo>
                <a:cubicBezTo>
                  <a:pt x="376" y="160"/>
                  <a:pt x="371" y="158"/>
                  <a:pt x="374" y="157"/>
                </a:cubicBezTo>
                <a:cubicBezTo>
                  <a:pt x="379" y="158"/>
                  <a:pt x="374" y="160"/>
                  <a:pt x="376" y="160"/>
                </a:cubicBezTo>
                <a:cubicBezTo>
                  <a:pt x="377" y="160"/>
                  <a:pt x="379" y="160"/>
                  <a:pt x="380" y="159"/>
                </a:cubicBezTo>
                <a:cubicBezTo>
                  <a:pt x="379" y="159"/>
                  <a:pt x="378" y="159"/>
                  <a:pt x="378" y="158"/>
                </a:cubicBezTo>
                <a:cubicBezTo>
                  <a:pt x="379" y="157"/>
                  <a:pt x="380" y="158"/>
                  <a:pt x="381" y="159"/>
                </a:cubicBezTo>
                <a:cubicBezTo>
                  <a:pt x="382" y="159"/>
                  <a:pt x="381" y="159"/>
                  <a:pt x="380" y="160"/>
                </a:cubicBezTo>
                <a:cubicBezTo>
                  <a:pt x="381" y="160"/>
                  <a:pt x="381" y="160"/>
                  <a:pt x="381" y="160"/>
                </a:cubicBezTo>
                <a:cubicBezTo>
                  <a:pt x="382" y="160"/>
                  <a:pt x="382" y="160"/>
                  <a:pt x="383" y="159"/>
                </a:cubicBezTo>
                <a:cubicBezTo>
                  <a:pt x="384" y="161"/>
                  <a:pt x="384" y="161"/>
                  <a:pt x="384" y="161"/>
                </a:cubicBezTo>
                <a:cubicBezTo>
                  <a:pt x="385" y="160"/>
                  <a:pt x="386" y="159"/>
                  <a:pt x="384" y="159"/>
                </a:cubicBezTo>
                <a:cubicBezTo>
                  <a:pt x="383" y="159"/>
                  <a:pt x="383" y="159"/>
                  <a:pt x="383" y="159"/>
                </a:cubicBezTo>
                <a:cubicBezTo>
                  <a:pt x="381" y="157"/>
                  <a:pt x="385" y="156"/>
                  <a:pt x="383" y="155"/>
                </a:cubicBezTo>
                <a:cubicBezTo>
                  <a:pt x="384" y="154"/>
                  <a:pt x="385" y="153"/>
                  <a:pt x="387" y="153"/>
                </a:cubicBezTo>
                <a:cubicBezTo>
                  <a:pt x="390" y="153"/>
                  <a:pt x="389" y="155"/>
                  <a:pt x="389" y="155"/>
                </a:cubicBezTo>
                <a:cubicBezTo>
                  <a:pt x="388" y="155"/>
                  <a:pt x="388" y="155"/>
                  <a:pt x="388" y="155"/>
                </a:cubicBezTo>
                <a:cubicBezTo>
                  <a:pt x="387" y="155"/>
                  <a:pt x="387" y="155"/>
                  <a:pt x="387" y="154"/>
                </a:cubicBezTo>
                <a:cubicBezTo>
                  <a:pt x="386" y="154"/>
                  <a:pt x="386" y="154"/>
                  <a:pt x="386" y="154"/>
                </a:cubicBezTo>
                <a:cubicBezTo>
                  <a:pt x="386" y="155"/>
                  <a:pt x="386" y="155"/>
                  <a:pt x="386" y="155"/>
                </a:cubicBezTo>
                <a:cubicBezTo>
                  <a:pt x="387" y="156"/>
                  <a:pt x="390" y="155"/>
                  <a:pt x="391" y="156"/>
                </a:cubicBezTo>
                <a:cubicBezTo>
                  <a:pt x="390" y="156"/>
                  <a:pt x="390" y="156"/>
                  <a:pt x="390" y="156"/>
                </a:cubicBezTo>
                <a:cubicBezTo>
                  <a:pt x="391" y="157"/>
                  <a:pt x="392" y="157"/>
                  <a:pt x="392" y="157"/>
                </a:cubicBezTo>
                <a:cubicBezTo>
                  <a:pt x="389" y="158"/>
                  <a:pt x="389" y="158"/>
                  <a:pt x="389" y="158"/>
                </a:cubicBezTo>
                <a:cubicBezTo>
                  <a:pt x="389" y="157"/>
                  <a:pt x="389" y="155"/>
                  <a:pt x="385" y="156"/>
                </a:cubicBezTo>
                <a:cubicBezTo>
                  <a:pt x="387" y="157"/>
                  <a:pt x="387" y="157"/>
                  <a:pt x="387" y="157"/>
                </a:cubicBezTo>
                <a:cubicBezTo>
                  <a:pt x="385" y="158"/>
                  <a:pt x="385" y="158"/>
                  <a:pt x="385" y="158"/>
                </a:cubicBezTo>
                <a:cubicBezTo>
                  <a:pt x="386" y="159"/>
                  <a:pt x="387" y="158"/>
                  <a:pt x="389" y="158"/>
                </a:cubicBezTo>
                <a:cubicBezTo>
                  <a:pt x="390" y="158"/>
                  <a:pt x="392" y="159"/>
                  <a:pt x="391" y="160"/>
                </a:cubicBezTo>
                <a:cubicBezTo>
                  <a:pt x="387" y="159"/>
                  <a:pt x="387" y="159"/>
                  <a:pt x="387" y="159"/>
                </a:cubicBezTo>
                <a:cubicBezTo>
                  <a:pt x="387" y="160"/>
                  <a:pt x="387" y="160"/>
                  <a:pt x="387" y="160"/>
                </a:cubicBezTo>
                <a:cubicBezTo>
                  <a:pt x="388" y="160"/>
                  <a:pt x="388" y="160"/>
                  <a:pt x="389" y="160"/>
                </a:cubicBezTo>
                <a:cubicBezTo>
                  <a:pt x="389" y="161"/>
                  <a:pt x="389" y="161"/>
                  <a:pt x="389" y="161"/>
                </a:cubicBezTo>
                <a:cubicBezTo>
                  <a:pt x="390" y="160"/>
                  <a:pt x="396" y="160"/>
                  <a:pt x="396" y="159"/>
                </a:cubicBezTo>
                <a:cubicBezTo>
                  <a:pt x="397" y="159"/>
                  <a:pt x="398" y="159"/>
                  <a:pt x="399" y="160"/>
                </a:cubicBezTo>
                <a:cubicBezTo>
                  <a:pt x="398" y="160"/>
                  <a:pt x="398" y="160"/>
                  <a:pt x="398" y="160"/>
                </a:cubicBezTo>
                <a:cubicBezTo>
                  <a:pt x="400" y="160"/>
                  <a:pt x="400" y="160"/>
                  <a:pt x="400" y="160"/>
                </a:cubicBezTo>
                <a:cubicBezTo>
                  <a:pt x="400" y="160"/>
                  <a:pt x="400" y="160"/>
                  <a:pt x="400" y="160"/>
                </a:cubicBezTo>
                <a:cubicBezTo>
                  <a:pt x="399" y="160"/>
                  <a:pt x="399" y="160"/>
                  <a:pt x="398" y="159"/>
                </a:cubicBezTo>
                <a:cubicBezTo>
                  <a:pt x="399" y="159"/>
                  <a:pt x="400" y="159"/>
                  <a:pt x="401" y="159"/>
                </a:cubicBezTo>
                <a:cubicBezTo>
                  <a:pt x="399" y="158"/>
                  <a:pt x="401" y="157"/>
                  <a:pt x="402" y="156"/>
                </a:cubicBezTo>
                <a:cubicBezTo>
                  <a:pt x="401" y="156"/>
                  <a:pt x="400" y="156"/>
                  <a:pt x="400" y="156"/>
                </a:cubicBezTo>
                <a:cubicBezTo>
                  <a:pt x="398" y="156"/>
                  <a:pt x="398" y="156"/>
                  <a:pt x="398" y="156"/>
                </a:cubicBezTo>
                <a:cubicBezTo>
                  <a:pt x="399" y="157"/>
                  <a:pt x="399" y="157"/>
                  <a:pt x="399" y="157"/>
                </a:cubicBezTo>
                <a:cubicBezTo>
                  <a:pt x="399" y="157"/>
                  <a:pt x="399" y="158"/>
                  <a:pt x="398" y="158"/>
                </a:cubicBezTo>
                <a:cubicBezTo>
                  <a:pt x="397" y="159"/>
                  <a:pt x="396" y="158"/>
                  <a:pt x="394" y="157"/>
                </a:cubicBezTo>
                <a:cubicBezTo>
                  <a:pt x="394" y="156"/>
                  <a:pt x="395" y="155"/>
                  <a:pt x="395" y="154"/>
                </a:cubicBezTo>
                <a:cubicBezTo>
                  <a:pt x="392" y="155"/>
                  <a:pt x="392" y="155"/>
                  <a:pt x="392" y="155"/>
                </a:cubicBezTo>
                <a:cubicBezTo>
                  <a:pt x="391" y="155"/>
                  <a:pt x="390" y="154"/>
                  <a:pt x="391" y="154"/>
                </a:cubicBezTo>
                <a:cubicBezTo>
                  <a:pt x="393" y="154"/>
                  <a:pt x="395" y="154"/>
                  <a:pt x="396" y="153"/>
                </a:cubicBezTo>
                <a:cubicBezTo>
                  <a:pt x="397" y="155"/>
                  <a:pt x="402" y="152"/>
                  <a:pt x="401" y="153"/>
                </a:cubicBezTo>
                <a:cubicBezTo>
                  <a:pt x="402" y="153"/>
                  <a:pt x="402" y="153"/>
                  <a:pt x="402" y="153"/>
                </a:cubicBezTo>
                <a:cubicBezTo>
                  <a:pt x="402" y="153"/>
                  <a:pt x="402" y="153"/>
                  <a:pt x="402" y="153"/>
                </a:cubicBezTo>
                <a:cubicBezTo>
                  <a:pt x="401" y="153"/>
                  <a:pt x="401" y="153"/>
                  <a:pt x="401" y="153"/>
                </a:cubicBezTo>
                <a:cubicBezTo>
                  <a:pt x="400" y="153"/>
                  <a:pt x="398" y="153"/>
                  <a:pt x="398" y="153"/>
                </a:cubicBezTo>
                <a:cubicBezTo>
                  <a:pt x="401" y="153"/>
                  <a:pt x="402" y="151"/>
                  <a:pt x="403" y="150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10" y="152"/>
                  <a:pt x="410" y="150"/>
                  <a:pt x="409" y="149"/>
                </a:cubicBezTo>
                <a:cubicBezTo>
                  <a:pt x="408" y="150"/>
                  <a:pt x="408" y="150"/>
                  <a:pt x="408" y="150"/>
                </a:cubicBezTo>
                <a:cubicBezTo>
                  <a:pt x="405" y="151"/>
                  <a:pt x="403" y="149"/>
                  <a:pt x="402" y="148"/>
                </a:cubicBezTo>
                <a:cubicBezTo>
                  <a:pt x="403" y="147"/>
                  <a:pt x="406" y="146"/>
                  <a:pt x="406" y="145"/>
                </a:cubicBezTo>
                <a:cubicBezTo>
                  <a:pt x="407" y="145"/>
                  <a:pt x="407" y="145"/>
                  <a:pt x="408" y="145"/>
                </a:cubicBezTo>
                <a:cubicBezTo>
                  <a:pt x="408" y="144"/>
                  <a:pt x="408" y="143"/>
                  <a:pt x="409" y="143"/>
                </a:cubicBezTo>
                <a:cubicBezTo>
                  <a:pt x="410" y="144"/>
                  <a:pt x="412" y="146"/>
                  <a:pt x="407" y="146"/>
                </a:cubicBezTo>
                <a:cubicBezTo>
                  <a:pt x="411" y="147"/>
                  <a:pt x="406" y="148"/>
                  <a:pt x="407" y="148"/>
                </a:cubicBezTo>
                <a:cubicBezTo>
                  <a:pt x="414" y="150"/>
                  <a:pt x="409" y="145"/>
                  <a:pt x="413" y="145"/>
                </a:cubicBezTo>
                <a:cubicBezTo>
                  <a:pt x="411" y="145"/>
                  <a:pt x="409" y="144"/>
                  <a:pt x="409" y="143"/>
                </a:cubicBezTo>
                <a:cubicBezTo>
                  <a:pt x="412" y="143"/>
                  <a:pt x="409" y="141"/>
                  <a:pt x="407" y="141"/>
                </a:cubicBezTo>
                <a:cubicBezTo>
                  <a:pt x="406" y="141"/>
                  <a:pt x="406" y="143"/>
                  <a:pt x="404" y="142"/>
                </a:cubicBezTo>
                <a:cubicBezTo>
                  <a:pt x="401" y="142"/>
                  <a:pt x="403" y="141"/>
                  <a:pt x="402" y="140"/>
                </a:cubicBezTo>
                <a:cubicBezTo>
                  <a:pt x="409" y="140"/>
                  <a:pt x="409" y="140"/>
                  <a:pt x="409" y="140"/>
                </a:cubicBezTo>
                <a:cubicBezTo>
                  <a:pt x="409" y="139"/>
                  <a:pt x="408" y="138"/>
                  <a:pt x="407" y="138"/>
                </a:cubicBezTo>
                <a:cubicBezTo>
                  <a:pt x="409" y="138"/>
                  <a:pt x="410" y="137"/>
                  <a:pt x="411" y="137"/>
                </a:cubicBezTo>
                <a:cubicBezTo>
                  <a:pt x="412" y="137"/>
                  <a:pt x="411" y="137"/>
                  <a:pt x="411" y="138"/>
                </a:cubicBezTo>
                <a:cubicBezTo>
                  <a:pt x="414" y="138"/>
                  <a:pt x="411" y="137"/>
                  <a:pt x="413" y="137"/>
                </a:cubicBezTo>
                <a:cubicBezTo>
                  <a:pt x="414" y="137"/>
                  <a:pt x="416" y="137"/>
                  <a:pt x="416" y="138"/>
                </a:cubicBezTo>
                <a:cubicBezTo>
                  <a:pt x="417" y="137"/>
                  <a:pt x="417" y="137"/>
                  <a:pt x="417" y="137"/>
                </a:cubicBezTo>
                <a:cubicBezTo>
                  <a:pt x="417" y="137"/>
                  <a:pt x="416" y="136"/>
                  <a:pt x="415" y="136"/>
                </a:cubicBezTo>
                <a:cubicBezTo>
                  <a:pt x="414" y="137"/>
                  <a:pt x="412" y="136"/>
                  <a:pt x="410" y="136"/>
                </a:cubicBezTo>
                <a:cubicBezTo>
                  <a:pt x="410" y="135"/>
                  <a:pt x="412" y="135"/>
                  <a:pt x="412" y="134"/>
                </a:cubicBezTo>
                <a:cubicBezTo>
                  <a:pt x="410" y="135"/>
                  <a:pt x="408" y="137"/>
                  <a:pt x="406" y="135"/>
                </a:cubicBezTo>
                <a:cubicBezTo>
                  <a:pt x="409" y="134"/>
                  <a:pt x="412" y="133"/>
                  <a:pt x="415" y="133"/>
                </a:cubicBezTo>
                <a:cubicBezTo>
                  <a:pt x="414" y="133"/>
                  <a:pt x="414" y="134"/>
                  <a:pt x="414" y="134"/>
                </a:cubicBezTo>
                <a:cubicBezTo>
                  <a:pt x="415" y="134"/>
                  <a:pt x="415" y="134"/>
                  <a:pt x="415" y="134"/>
                </a:cubicBezTo>
                <a:cubicBezTo>
                  <a:pt x="415" y="132"/>
                  <a:pt x="415" y="132"/>
                  <a:pt x="415" y="132"/>
                </a:cubicBezTo>
                <a:cubicBezTo>
                  <a:pt x="413" y="133"/>
                  <a:pt x="408" y="131"/>
                  <a:pt x="407" y="133"/>
                </a:cubicBezTo>
                <a:cubicBezTo>
                  <a:pt x="406" y="133"/>
                  <a:pt x="407" y="132"/>
                  <a:pt x="406" y="132"/>
                </a:cubicBezTo>
                <a:cubicBezTo>
                  <a:pt x="408" y="131"/>
                  <a:pt x="411" y="130"/>
                  <a:pt x="413" y="131"/>
                </a:cubicBezTo>
                <a:cubicBezTo>
                  <a:pt x="413" y="132"/>
                  <a:pt x="413" y="132"/>
                  <a:pt x="413" y="132"/>
                </a:cubicBezTo>
                <a:cubicBezTo>
                  <a:pt x="417" y="131"/>
                  <a:pt x="423" y="131"/>
                  <a:pt x="427" y="131"/>
                </a:cubicBezTo>
                <a:cubicBezTo>
                  <a:pt x="427" y="130"/>
                  <a:pt x="427" y="130"/>
                  <a:pt x="427" y="130"/>
                </a:cubicBezTo>
                <a:cubicBezTo>
                  <a:pt x="421" y="129"/>
                  <a:pt x="414" y="130"/>
                  <a:pt x="407" y="129"/>
                </a:cubicBezTo>
                <a:cubicBezTo>
                  <a:pt x="410" y="128"/>
                  <a:pt x="410" y="128"/>
                  <a:pt x="410" y="128"/>
                </a:cubicBezTo>
                <a:cubicBezTo>
                  <a:pt x="412" y="129"/>
                  <a:pt x="412" y="129"/>
                  <a:pt x="412" y="129"/>
                </a:cubicBezTo>
                <a:cubicBezTo>
                  <a:pt x="415" y="128"/>
                  <a:pt x="413" y="126"/>
                  <a:pt x="416" y="127"/>
                </a:cubicBezTo>
                <a:cubicBezTo>
                  <a:pt x="416" y="129"/>
                  <a:pt x="416" y="129"/>
                  <a:pt x="416" y="129"/>
                </a:cubicBezTo>
                <a:cubicBezTo>
                  <a:pt x="419" y="127"/>
                  <a:pt x="423" y="129"/>
                  <a:pt x="426" y="128"/>
                </a:cubicBezTo>
                <a:cubicBezTo>
                  <a:pt x="426" y="128"/>
                  <a:pt x="426" y="128"/>
                  <a:pt x="426" y="128"/>
                </a:cubicBezTo>
                <a:cubicBezTo>
                  <a:pt x="425" y="126"/>
                  <a:pt x="421" y="126"/>
                  <a:pt x="420" y="127"/>
                </a:cubicBezTo>
                <a:cubicBezTo>
                  <a:pt x="420" y="127"/>
                  <a:pt x="421" y="127"/>
                  <a:pt x="421" y="127"/>
                </a:cubicBezTo>
                <a:cubicBezTo>
                  <a:pt x="418" y="128"/>
                  <a:pt x="417" y="126"/>
                  <a:pt x="414" y="126"/>
                </a:cubicBezTo>
                <a:cubicBezTo>
                  <a:pt x="418" y="125"/>
                  <a:pt x="423" y="125"/>
                  <a:pt x="428" y="126"/>
                </a:cubicBezTo>
                <a:cubicBezTo>
                  <a:pt x="431" y="125"/>
                  <a:pt x="431" y="125"/>
                  <a:pt x="431" y="125"/>
                </a:cubicBezTo>
                <a:cubicBezTo>
                  <a:pt x="433" y="126"/>
                  <a:pt x="433" y="126"/>
                  <a:pt x="433" y="126"/>
                </a:cubicBezTo>
                <a:cubicBezTo>
                  <a:pt x="433" y="125"/>
                  <a:pt x="433" y="125"/>
                  <a:pt x="433" y="125"/>
                </a:cubicBezTo>
                <a:cubicBezTo>
                  <a:pt x="433" y="125"/>
                  <a:pt x="434" y="125"/>
                  <a:pt x="435" y="125"/>
                </a:cubicBezTo>
                <a:cubicBezTo>
                  <a:pt x="436" y="125"/>
                  <a:pt x="437" y="125"/>
                  <a:pt x="437" y="126"/>
                </a:cubicBezTo>
                <a:cubicBezTo>
                  <a:pt x="439" y="126"/>
                  <a:pt x="439" y="126"/>
                  <a:pt x="439" y="126"/>
                </a:cubicBezTo>
                <a:cubicBezTo>
                  <a:pt x="436" y="126"/>
                  <a:pt x="436" y="123"/>
                  <a:pt x="433" y="125"/>
                </a:cubicBezTo>
                <a:close/>
              </a:path>
            </a:pathLst>
          </a:custGeom>
          <a:solidFill>
            <a:srgbClr val="E5BE9D">
              <a:alpha val="86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微软雅黑"/>
            </a:endParaRPr>
          </a:p>
        </p:txBody>
      </p:sp>
      <p:sp>
        <p:nvSpPr>
          <p:cNvPr id="16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服务流程优化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4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Arial"/>
                <a:ea typeface="微软雅黑"/>
              </a:rPr>
              <a:t>提升服务效率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消除服务流程中的瓶颈和问题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6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9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1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保持竞争优势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2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强调持续改进客户服务流程的重要性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3" name="出自【趣你的PPT】(微信:qunideppt)：最优质的PPT资源库"/>
          <p:cNvSpPr/>
          <p:nvPr/>
        </p:nvSpPr>
        <p:spPr>
          <a:xfrm>
            <a:off x="6917400" y="360"/>
            <a:ext cx="5274000" cy="3204720"/>
          </a:xfrm>
          <a:custGeom>
            <a:gdLst>
              <a:gd name="textAreaLeft" fmla="*/ 0 w 5274000"/>
              <a:gd name="textAreaRight" fmla="*/ 5274360 w 5274000"/>
              <a:gd name="textAreaTop" fmla="*/ 0 h 3204720"/>
              <a:gd name="textAreaBottom" fmla="*/ 3205080 h 3204720"/>
            </a:gdLst>
            <a:rect l="textAreaLeft" t="textAreaTop" r="textAreaRight" b="textAreaBottom"/>
            <a:pathLst>
              <a:path w="1778" h="1079">
                <a:moveTo>
                  <a:pt x="876" y="9"/>
                </a:moveTo>
                <a:cubicBezTo>
                  <a:pt x="872" y="10"/>
                  <a:pt x="872" y="10"/>
                  <a:pt x="872" y="10"/>
                </a:cubicBezTo>
                <a:cubicBezTo>
                  <a:pt x="871" y="11"/>
                  <a:pt x="871" y="11"/>
                  <a:pt x="871" y="11"/>
                </a:cubicBezTo>
                <a:cubicBezTo>
                  <a:pt x="869" y="10"/>
                  <a:pt x="869" y="10"/>
                  <a:pt x="869" y="10"/>
                </a:cubicBezTo>
                <a:cubicBezTo>
                  <a:pt x="865" y="14"/>
                  <a:pt x="865" y="14"/>
                  <a:pt x="865" y="14"/>
                </a:cubicBezTo>
                <a:cubicBezTo>
                  <a:pt x="864" y="16"/>
                  <a:pt x="871" y="13"/>
                  <a:pt x="862" y="15"/>
                </a:cubicBezTo>
                <a:cubicBezTo>
                  <a:pt x="867" y="17"/>
                  <a:pt x="867" y="17"/>
                  <a:pt x="867" y="17"/>
                </a:cubicBezTo>
                <a:cubicBezTo>
                  <a:pt x="859" y="21"/>
                  <a:pt x="859" y="21"/>
                  <a:pt x="859" y="21"/>
                </a:cubicBezTo>
                <a:cubicBezTo>
                  <a:pt x="861" y="18"/>
                  <a:pt x="861" y="18"/>
                  <a:pt x="861" y="18"/>
                </a:cubicBezTo>
                <a:cubicBezTo>
                  <a:pt x="861" y="16"/>
                  <a:pt x="869" y="22"/>
                  <a:pt x="858" y="16"/>
                </a:cubicBezTo>
                <a:cubicBezTo>
                  <a:pt x="856" y="19"/>
                  <a:pt x="856" y="19"/>
                  <a:pt x="856" y="19"/>
                </a:cubicBezTo>
                <a:cubicBezTo>
                  <a:pt x="855" y="19"/>
                  <a:pt x="856" y="23"/>
                  <a:pt x="854" y="18"/>
                </a:cubicBezTo>
                <a:cubicBezTo>
                  <a:pt x="853" y="19"/>
                  <a:pt x="853" y="19"/>
                  <a:pt x="853" y="19"/>
                </a:cubicBezTo>
                <a:cubicBezTo>
                  <a:pt x="856" y="22"/>
                  <a:pt x="856" y="22"/>
                  <a:pt x="856" y="22"/>
                </a:cubicBezTo>
                <a:cubicBezTo>
                  <a:pt x="852" y="26"/>
                  <a:pt x="852" y="26"/>
                  <a:pt x="852" y="26"/>
                </a:cubicBezTo>
                <a:cubicBezTo>
                  <a:pt x="859" y="28"/>
                  <a:pt x="859" y="28"/>
                  <a:pt x="859" y="28"/>
                </a:cubicBezTo>
                <a:cubicBezTo>
                  <a:pt x="861" y="28"/>
                  <a:pt x="861" y="28"/>
                  <a:pt x="861" y="28"/>
                </a:cubicBezTo>
                <a:cubicBezTo>
                  <a:pt x="862" y="29"/>
                  <a:pt x="856" y="33"/>
                  <a:pt x="863" y="30"/>
                </a:cubicBezTo>
                <a:cubicBezTo>
                  <a:pt x="862" y="30"/>
                  <a:pt x="860" y="31"/>
                  <a:pt x="863" y="34"/>
                </a:cubicBezTo>
                <a:cubicBezTo>
                  <a:pt x="862" y="34"/>
                  <a:pt x="859" y="35"/>
                  <a:pt x="863" y="38"/>
                </a:cubicBezTo>
                <a:cubicBezTo>
                  <a:pt x="863" y="39"/>
                  <a:pt x="863" y="39"/>
                  <a:pt x="863" y="39"/>
                </a:cubicBezTo>
                <a:cubicBezTo>
                  <a:pt x="862" y="40"/>
                  <a:pt x="862" y="40"/>
                  <a:pt x="862" y="40"/>
                </a:cubicBezTo>
                <a:cubicBezTo>
                  <a:pt x="861" y="37"/>
                  <a:pt x="861" y="37"/>
                  <a:pt x="861" y="37"/>
                </a:cubicBezTo>
                <a:cubicBezTo>
                  <a:pt x="856" y="36"/>
                  <a:pt x="856" y="36"/>
                  <a:pt x="856" y="36"/>
                </a:cubicBezTo>
                <a:cubicBezTo>
                  <a:pt x="850" y="40"/>
                  <a:pt x="850" y="40"/>
                  <a:pt x="850" y="40"/>
                </a:cubicBezTo>
                <a:cubicBezTo>
                  <a:pt x="849" y="40"/>
                  <a:pt x="847" y="40"/>
                  <a:pt x="848" y="43"/>
                </a:cubicBezTo>
                <a:cubicBezTo>
                  <a:pt x="852" y="35"/>
                  <a:pt x="852" y="35"/>
                  <a:pt x="852" y="35"/>
                </a:cubicBezTo>
                <a:cubicBezTo>
                  <a:pt x="845" y="37"/>
                  <a:pt x="845" y="37"/>
                  <a:pt x="845" y="37"/>
                </a:cubicBezTo>
                <a:cubicBezTo>
                  <a:pt x="843" y="40"/>
                  <a:pt x="843" y="40"/>
                  <a:pt x="843" y="40"/>
                </a:cubicBezTo>
                <a:cubicBezTo>
                  <a:pt x="842" y="40"/>
                  <a:pt x="841" y="43"/>
                  <a:pt x="840" y="41"/>
                </a:cubicBezTo>
                <a:cubicBezTo>
                  <a:pt x="839" y="46"/>
                  <a:pt x="839" y="46"/>
                  <a:pt x="839" y="46"/>
                </a:cubicBezTo>
                <a:cubicBezTo>
                  <a:pt x="828" y="49"/>
                  <a:pt x="828" y="49"/>
                  <a:pt x="828" y="49"/>
                </a:cubicBezTo>
                <a:cubicBezTo>
                  <a:pt x="825" y="55"/>
                  <a:pt x="825" y="55"/>
                  <a:pt x="825" y="55"/>
                </a:cubicBezTo>
                <a:cubicBezTo>
                  <a:pt x="816" y="58"/>
                  <a:pt x="816" y="58"/>
                  <a:pt x="816" y="58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09" y="66"/>
                  <a:pt x="809" y="66"/>
                  <a:pt x="809" y="66"/>
                </a:cubicBezTo>
                <a:cubicBezTo>
                  <a:pt x="807" y="65"/>
                  <a:pt x="807" y="65"/>
                  <a:pt x="807" y="65"/>
                </a:cubicBezTo>
                <a:cubicBezTo>
                  <a:pt x="806" y="66"/>
                  <a:pt x="806" y="66"/>
                  <a:pt x="806" y="66"/>
                </a:cubicBezTo>
                <a:cubicBezTo>
                  <a:pt x="805" y="71"/>
                  <a:pt x="805" y="71"/>
                  <a:pt x="805" y="71"/>
                </a:cubicBezTo>
                <a:cubicBezTo>
                  <a:pt x="802" y="73"/>
                  <a:pt x="802" y="73"/>
                  <a:pt x="802" y="73"/>
                </a:cubicBezTo>
                <a:cubicBezTo>
                  <a:pt x="797" y="73"/>
                  <a:pt x="797" y="73"/>
                  <a:pt x="797" y="73"/>
                </a:cubicBezTo>
                <a:cubicBezTo>
                  <a:pt x="795" y="74"/>
                  <a:pt x="796" y="76"/>
                  <a:pt x="793" y="77"/>
                </a:cubicBezTo>
                <a:cubicBezTo>
                  <a:pt x="794" y="81"/>
                  <a:pt x="794" y="81"/>
                  <a:pt x="794" y="81"/>
                </a:cubicBezTo>
                <a:cubicBezTo>
                  <a:pt x="790" y="83"/>
                  <a:pt x="790" y="83"/>
                  <a:pt x="790" y="83"/>
                </a:cubicBezTo>
                <a:cubicBezTo>
                  <a:pt x="783" y="91"/>
                  <a:pt x="783" y="91"/>
                  <a:pt x="783" y="91"/>
                </a:cubicBezTo>
                <a:cubicBezTo>
                  <a:pt x="780" y="92"/>
                  <a:pt x="780" y="92"/>
                  <a:pt x="780" y="92"/>
                </a:cubicBezTo>
                <a:cubicBezTo>
                  <a:pt x="779" y="95"/>
                  <a:pt x="779" y="95"/>
                  <a:pt x="779" y="95"/>
                </a:cubicBezTo>
                <a:cubicBezTo>
                  <a:pt x="780" y="96"/>
                  <a:pt x="780" y="92"/>
                  <a:pt x="781" y="96"/>
                </a:cubicBezTo>
                <a:cubicBezTo>
                  <a:pt x="782" y="97"/>
                  <a:pt x="783" y="94"/>
                  <a:pt x="784" y="97"/>
                </a:cubicBezTo>
                <a:cubicBezTo>
                  <a:pt x="781" y="99"/>
                  <a:pt x="781" y="99"/>
                  <a:pt x="781" y="99"/>
                </a:cubicBezTo>
                <a:cubicBezTo>
                  <a:pt x="779" y="100"/>
                  <a:pt x="790" y="94"/>
                  <a:pt x="779" y="102"/>
                </a:cubicBezTo>
                <a:cubicBezTo>
                  <a:pt x="777" y="105"/>
                  <a:pt x="777" y="105"/>
                  <a:pt x="777" y="105"/>
                </a:cubicBezTo>
                <a:cubicBezTo>
                  <a:pt x="772" y="105"/>
                  <a:pt x="787" y="95"/>
                  <a:pt x="771" y="109"/>
                </a:cubicBezTo>
                <a:cubicBezTo>
                  <a:pt x="768" y="108"/>
                  <a:pt x="768" y="108"/>
                  <a:pt x="768" y="108"/>
                </a:cubicBezTo>
                <a:cubicBezTo>
                  <a:pt x="767" y="107"/>
                  <a:pt x="772" y="108"/>
                  <a:pt x="766" y="107"/>
                </a:cubicBezTo>
                <a:cubicBezTo>
                  <a:pt x="765" y="112"/>
                  <a:pt x="765" y="112"/>
                  <a:pt x="765" y="112"/>
                </a:cubicBezTo>
                <a:cubicBezTo>
                  <a:pt x="769" y="110"/>
                  <a:pt x="769" y="110"/>
                  <a:pt x="769" y="110"/>
                </a:cubicBezTo>
                <a:cubicBezTo>
                  <a:pt x="769" y="112"/>
                  <a:pt x="769" y="112"/>
                  <a:pt x="769" y="112"/>
                </a:cubicBezTo>
                <a:cubicBezTo>
                  <a:pt x="770" y="113"/>
                  <a:pt x="770" y="113"/>
                  <a:pt x="770" y="113"/>
                </a:cubicBezTo>
                <a:cubicBezTo>
                  <a:pt x="768" y="114"/>
                  <a:pt x="768" y="114"/>
                  <a:pt x="768" y="114"/>
                </a:cubicBezTo>
                <a:cubicBezTo>
                  <a:pt x="770" y="116"/>
                  <a:pt x="770" y="116"/>
                  <a:pt x="770" y="116"/>
                </a:cubicBezTo>
                <a:cubicBezTo>
                  <a:pt x="769" y="117"/>
                  <a:pt x="769" y="117"/>
                  <a:pt x="769" y="117"/>
                </a:cubicBezTo>
                <a:cubicBezTo>
                  <a:pt x="773" y="116"/>
                  <a:pt x="773" y="116"/>
                  <a:pt x="773" y="116"/>
                </a:cubicBezTo>
                <a:cubicBezTo>
                  <a:pt x="774" y="115"/>
                  <a:pt x="774" y="115"/>
                  <a:pt x="774" y="115"/>
                </a:cubicBezTo>
                <a:cubicBezTo>
                  <a:pt x="775" y="116"/>
                  <a:pt x="775" y="116"/>
                  <a:pt x="775" y="116"/>
                </a:cubicBezTo>
                <a:cubicBezTo>
                  <a:pt x="772" y="118"/>
                  <a:pt x="772" y="118"/>
                  <a:pt x="772" y="118"/>
                </a:cubicBezTo>
                <a:cubicBezTo>
                  <a:pt x="774" y="119"/>
                  <a:pt x="774" y="119"/>
                  <a:pt x="774" y="119"/>
                </a:cubicBezTo>
                <a:cubicBezTo>
                  <a:pt x="771" y="121"/>
                  <a:pt x="771" y="121"/>
                  <a:pt x="771" y="121"/>
                </a:cubicBezTo>
                <a:cubicBezTo>
                  <a:pt x="771" y="121"/>
                  <a:pt x="772" y="119"/>
                  <a:pt x="771" y="122"/>
                </a:cubicBezTo>
                <a:cubicBezTo>
                  <a:pt x="769" y="120"/>
                  <a:pt x="769" y="120"/>
                  <a:pt x="769" y="120"/>
                </a:cubicBezTo>
                <a:cubicBezTo>
                  <a:pt x="769" y="124"/>
                  <a:pt x="769" y="124"/>
                  <a:pt x="769" y="124"/>
                </a:cubicBezTo>
                <a:cubicBezTo>
                  <a:pt x="764" y="126"/>
                  <a:pt x="764" y="126"/>
                  <a:pt x="764" y="126"/>
                </a:cubicBezTo>
                <a:cubicBezTo>
                  <a:pt x="761" y="126"/>
                  <a:pt x="761" y="126"/>
                  <a:pt x="761" y="126"/>
                </a:cubicBezTo>
                <a:cubicBezTo>
                  <a:pt x="756" y="130"/>
                  <a:pt x="756" y="130"/>
                  <a:pt x="756" y="130"/>
                </a:cubicBezTo>
                <a:cubicBezTo>
                  <a:pt x="756" y="132"/>
                  <a:pt x="756" y="132"/>
                  <a:pt x="756" y="132"/>
                </a:cubicBezTo>
                <a:cubicBezTo>
                  <a:pt x="750" y="133"/>
                  <a:pt x="750" y="133"/>
                  <a:pt x="750" y="133"/>
                </a:cubicBezTo>
                <a:cubicBezTo>
                  <a:pt x="748" y="136"/>
                  <a:pt x="748" y="136"/>
                  <a:pt x="748" y="136"/>
                </a:cubicBezTo>
                <a:cubicBezTo>
                  <a:pt x="750" y="137"/>
                  <a:pt x="750" y="137"/>
                  <a:pt x="750" y="137"/>
                </a:cubicBezTo>
                <a:cubicBezTo>
                  <a:pt x="742" y="142"/>
                  <a:pt x="742" y="142"/>
                  <a:pt x="742" y="142"/>
                </a:cubicBezTo>
                <a:cubicBezTo>
                  <a:pt x="738" y="139"/>
                  <a:pt x="738" y="139"/>
                  <a:pt x="738" y="139"/>
                </a:cubicBezTo>
                <a:cubicBezTo>
                  <a:pt x="733" y="144"/>
                  <a:pt x="733" y="144"/>
                  <a:pt x="733" y="144"/>
                </a:cubicBezTo>
                <a:cubicBezTo>
                  <a:pt x="736" y="147"/>
                  <a:pt x="736" y="147"/>
                  <a:pt x="736" y="147"/>
                </a:cubicBezTo>
                <a:cubicBezTo>
                  <a:pt x="734" y="148"/>
                  <a:pt x="734" y="148"/>
                  <a:pt x="734" y="148"/>
                </a:cubicBezTo>
                <a:cubicBezTo>
                  <a:pt x="731" y="146"/>
                  <a:pt x="741" y="144"/>
                  <a:pt x="732" y="147"/>
                </a:cubicBezTo>
                <a:cubicBezTo>
                  <a:pt x="732" y="147"/>
                  <a:pt x="732" y="146"/>
                  <a:pt x="733" y="146"/>
                </a:cubicBezTo>
                <a:cubicBezTo>
                  <a:pt x="732" y="145"/>
                  <a:pt x="732" y="145"/>
                  <a:pt x="732" y="145"/>
                </a:cubicBezTo>
                <a:cubicBezTo>
                  <a:pt x="729" y="147"/>
                  <a:pt x="729" y="147"/>
                  <a:pt x="729" y="147"/>
                </a:cubicBezTo>
                <a:cubicBezTo>
                  <a:pt x="729" y="148"/>
                  <a:pt x="729" y="148"/>
                  <a:pt x="729" y="148"/>
                </a:cubicBezTo>
                <a:cubicBezTo>
                  <a:pt x="732" y="149"/>
                  <a:pt x="732" y="149"/>
                  <a:pt x="732" y="149"/>
                </a:cubicBezTo>
                <a:cubicBezTo>
                  <a:pt x="729" y="149"/>
                  <a:pt x="729" y="149"/>
                  <a:pt x="729" y="149"/>
                </a:cubicBezTo>
                <a:cubicBezTo>
                  <a:pt x="730" y="151"/>
                  <a:pt x="730" y="151"/>
                  <a:pt x="730" y="151"/>
                </a:cubicBezTo>
                <a:cubicBezTo>
                  <a:pt x="727" y="152"/>
                  <a:pt x="727" y="152"/>
                  <a:pt x="727" y="152"/>
                </a:cubicBezTo>
                <a:cubicBezTo>
                  <a:pt x="727" y="153"/>
                  <a:pt x="727" y="153"/>
                  <a:pt x="727" y="153"/>
                </a:cubicBezTo>
                <a:cubicBezTo>
                  <a:pt x="731" y="153"/>
                  <a:pt x="731" y="153"/>
                  <a:pt x="731" y="153"/>
                </a:cubicBezTo>
                <a:cubicBezTo>
                  <a:pt x="737" y="148"/>
                  <a:pt x="737" y="148"/>
                  <a:pt x="737" y="148"/>
                </a:cubicBezTo>
                <a:cubicBezTo>
                  <a:pt x="742" y="148"/>
                  <a:pt x="742" y="148"/>
                  <a:pt x="742" y="148"/>
                </a:cubicBezTo>
                <a:cubicBezTo>
                  <a:pt x="751" y="142"/>
                  <a:pt x="751" y="142"/>
                  <a:pt x="751" y="142"/>
                </a:cubicBezTo>
                <a:cubicBezTo>
                  <a:pt x="754" y="144"/>
                  <a:pt x="754" y="144"/>
                  <a:pt x="754" y="144"/>
                </a:cubicBezTo>
                <a:cubicBezTo>
                  <a:pt x="759" y="140"/>
                  <a:pt x="759" y="140"/>
                  <a:pt x="759" y="140"/>
                </a:cubicBezTo>
                <a:cubicBezTo>
                  <a:pt x="765" y="141"/>
                  <a:pt x="765" y="141"/>
                  <a:pt x="765" y="141"/>
                </a:cubicBezTo>
                <a:cubicBezTo>
                  <a:pt x="766" y="141"/>
                  <a:pt x="769" y="140"/>
                  <a:pt x="765" y="138"/>
                </a:cubicBezTo>
                <a:cubicBezTo>
                  <a:pt x="765" y="137"/>
                  <a:pt x="765" y="137"/>
                  <a:pt x="765" y="137"/>
                </a:cubicBezTo>
                <a:cubicBezTo>
                  <a:pt x="776" y="130"/>
                  <a:pt x="776" y="130"/>
                  <a:pt x="776" y="130"/>
                </a:cubicBezTo>
                <a:cubicBezTo>
                  <a:pt x="780" y="130"/>
                  <a:pt x="774" y="125"/>
                  <a:pt x="782" y="126"/>
                </a:cubicBezTo>
                <a:cubicBezTo>
                  <a:pt x="784" y="125"/>
                  <a:pt x="784" y="125"/>
                  <a:pt x="784" y="125"/>
                </a:cubicBezTo>
                <a:cubicBezTo>
                  <a:pt x="782" y="124"/>
                  <a:pt x="782" y="124"/>
                  <a:pt x="782" y="124"/>
                </a:cubicBezTo>
                <a:cubicBezTo>
                  <a:pt x="785" y="121"/>
                  <a:pt x="785" y="121"/>
                  <a:pt x="785" y="121"/>
                </a:cubicBezTo>
                <a:cubicBezTo>
                  <a:pt x="789" y="121"/>
                  <a:pt x="789" y="121"/>
                  <a:pt x="789" y="121"/>
                </a:cubicBezTo>
                <a:cubicBezTo>
                  <a:pt x="792" y="117"/>
                  <a:pt x="792" y="117"/>
                  <a:pt x="792" y="117"/>
                </a:cubicBezTo>
                <a:cubicBezTo>
                  <a:pt x="803" y="108"/>
                  <a:pt x="803" y="108"/>
                  <a:pt x="803" y="108"/>
                </a:cubicBezTo>
                <a:cubicBezTo>
                  <a:pt x="805" y="107"/>
                  <a:pt x="805" y="107"/>
                  <a:pt x="805" y="107"/>
                </a:cubicBezTo>
                <a:cubicBezTo>
                  <a:pt x="810" y="100"/>
                  <a:pt x="810" y="100"/>
                  <a:pt x="810" y="100"/>
                </a:cubicBezTo>
                <a:cubicBezTo>
                  <a:pt x="813" y="99"/>
                  <a:pt x="813" y="99"/>
                  <a:pt x="813" y="99"/>
                </a:cubicBezTo>
                <a:cubicBezTo>
                  <a:pt x="815" y="97"/>
                  <a:pt x="815" y="97"/>
                  <a:pt x="815" y="97"/>
                </a:cubicBezTo>
                <a:cubicBezTo>
                  <a:pt x="812" y="95"/>
                  <a:pt x="812" y="95"/>
                  <a:pt x="812" y="95"/>
                </a:cubicBezTo>
                <a:cubicBezTo>
                  <a:pt x="813" y="92"/>
                  <a:pt x="813" y="96"/>
                  <a:pt x="816" y="94"/>
                </a:cubicBezTo>
                <a:cubicBezTo>
                  <a:pt x="815" y="91"/>
                  <a:pt x="815" y="91"/>
                  <a:pt x="815" y="91"/>
                </a:cubicBezTo>
                <a:cubicBezTo>
                  <a:pt x="817" y="88"/>
                  <a:pt x="817" y="88"/>
                  <a:pt x="817" y="88"/>
                </a:cubicBezTo>
                <a:cubicBezTo>
                  <a:pt x="825" y="88"/>
                  <a:pt x="825" y="88"/>
                  <a:pt x="825" y="88"/>
                </a:cubicBezTo>
                <a:cubicBezTo>
                  <a:pt x="826" y="87"/>
                  <a:pt x="826" y="87"/>
                  <a:pt x="826" y="87"/>
                </a:cubicBezTo>
                <a:cubicBezTo>
                  <a:pt x="825" y="86"/>
                  <a:pt x="825" y="86"/>
                  <a:pt x="825" y="86"/>
                </a:cubicBezTo>
                <a:cubicBezTo>
                  <a:pt x="829" y="87"/>
                  <a:pt x="829" y="87"/>
                  <a:pt x="829" y="87"/>
                </a:cubicBezTo>
                <a:cubicBezTo>
                  <a:pt x="831" y="86"/>
                  <a:pt x="831" y="86"/>
                  <a:pt x="831" y="86"/>
                </a:cubicBezTo>
                <a:cubicBezTo>
                  <a:pt x="832" y="88"/>
                  <a:pt x="827" y="84"/>
                  <a:pt x="834" y="87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2" y="81"/>
                  <a:pt x="837" y="79"/>
                  <a:pt x="831" y="81"/>
                </a:cubicBezTo>
                <a:cubicBezTo>
                  <a:pt x="837" y="76"/>
                  <a:pt x="837" y="76"/>
                  <a:pt x="837" y="76"/>
                </a:cubicBezTo>
                <a:cubicBezTo>
                  <a:pt x="850" y="69"/>
                  <a:pt x="850" y="69"/>
                  <a:pt x="850" y="69"/>
                </a:cubicBezTo>
                <a:cubicBezTo>
                  <a:pt x="853" y="71"/>
                  <a:pt x="853" y="71"/>
                  <a:pt x="853" y="71"/>
                </a:cubicBezTo>
                <a:cubicBezTo>
                  <a:pt x="857" y="76"/>
                  <a:pt x="857" y="76"/>
                  <a:pt x="857" y="76"/>
                </a:cubicBezTo>
                <a:cubicBezTo>
                  <a:pt x="858" y="76"/>
                  <a:pt x="858" y="76"/>
                  <a:pt x="858" y="76"/>
                </a:cubicBezTo>
                <a:cubicBezTo>
                  <a:pt x="858" y="71"/>
                  <a:pt x="862" y="75"/>
                  <a:pt x="866" y="70"/>
                </a:cubicBezTo>
                <a:cubicBezTo>
                  <a:pt x="868" y="71"/>
                  <a:pt x="868" y="71"/>
                  <a:pt x="868" y="71"/>
                </a:cubicBezTo>
                <a:cubicBezTo>
                  <a:pt x="866" y="74"/>
                  <a:pt x="866" y="74"/>
                  <a:pt x="866" y="74"/>
                </a:cubicBezTo>
                <a:cubicBezTo>
                  <a:pt x="873" y="72"/>
                  <a:pt x="873" y="72"/>
                  <a:pt x="873" y="72"/>
                </a:cubicBezTo>
                <a:cubicBezTo>
                  <a:pt x="873" y="71"/>
                  <a:pt x="873" y="71"/>
                  <a:pt x="873" y="71"/>
                </a:cubicBezTo>
                <a:cubicBezTo>
                  <a:pt x="880" y="67"/>
                  <a:pt x="880" y="67"/>
                  <a:pt x="880" y="67"/>
                </a:cubicBezTo>
                <a:cubicBezTo>
                  <a:pt x="889" y="59"/>
                  <a:pt x="889" y="59"/>
                  <a:pt x="889" y="59"/>
                </a:cubicBezTo>
                <a:cubicBezTo>
                  <a:pt x="898" y="57"/>
                  <a:pt x="898" y="57"/>
                  <a:pt x="898" y="57"/>
                </a:cubicBezTo>
                <a:cubicBezTo>
                  <a:pt x="907" y="57"/>
                  <a:pt x="907" y="57"/>
                  <a:pt x="907" y="57"/>
                </a:cubicBezTo>
                <a:cubicBezTo>
                  <a:pt x="908" y="58"/>
                  <a:pt x="908" y="58"/>
                  <a:pt x="908" y="58"/>
                </a:cubicBezTo>
                <a:cubicBezTo>
                  <a:pt x="900" y="63"/>
                  <a:pt x="900" y="63"/>
                  <a:pt x="900" y="63"/>
                </a:cubicBezTo>
                <a:cubicBezTo>
                  <a:pt x="906" y="63"/>
                  <a:pt x="906" y="63"/>
                  <a:pt x="906" y="63"/>
                </a:cubicBezTo>
                <a:cubicBezTo>
                  <a:pt x="904" y="64"/>
                  <a:pt x="904" y="64"/>
                  <a:pt x="904" y="64"/>
                </a:cubicBezTo>
                <a:cubicBezTo>
                  <a:pt x="910" y="66"/>
                  <a:pt x="910" y="66"/>
                  <a:pt x="910" y="66"/>
                </a:cubicBezTo>
                <a:cubicBezTo>
                  <a:pt x="910" y="69"/>
                  <a:pt x="910" y="69"/>
                  <a:pt x="910" y="69"/>
                </a:cubicBezTo>
                <a:cubicBezTo>
                  <a:pt x="904" y="71"/>
                  <a:pt x="904" y="71"/>
                  <a:pt x="904" y="71"/>
                </a:cubicBezTo>
                <a:cubicBezTo>
                  <a:pt x="901" y="75"/>
                  <a:pt x="901" y="75"/>
                  <a:pt x="901" y="75"/>
                </a:cubicBezTo>
                <a:cubicBezTo>
                  <a:pt x="900" y="73"/>
                  <a:pt x="900" y="73"/>
                  <a:pt x="900" y="73"/>
                </a:cubicBezTo>
                <a:cubicBezTo>
                  <a:pt x="894" y="76"/>
                  <a:pt x="894" y="76"/>
                  <a:pt x="894" y="76"/>
                </a:cubicBezTo>
                <a:cubicBezTo>
                  <a:pt x="894" y="77"/>
                  <a:pt x="895" y="77"/>
                  <a:pt x="894" y="78"/>
                </a:cubicBezTo>
                <a:cubicBezTo>
                  <a:pt x="887" y="79"/>
                  <a:pt x="887" y="79"/>
                  <a:pt x="887" y="79"/>
                </a:cubicBezTo>
                <a:cubicBezTo>
                  <a:pt x="887" y="78"/>
                  <a:pt x="885" y="78"/>
                  <a:pt x="886" y="81"/>
                </a:cubicBezTo>
                <a:cubicBezTo>
                  <a:pt x="889" y="81"/>
                  <a:pt x="889" y="81"/>
                  <a:pt x="889" y="81"/>
                </a:cubicBezTo>
                <a:cubicBezTo>
                  <a:pt x="887" y="82"/>
                  <a:pt x="887" y="82"/>
                  <a:pt x="887" y="82"/>
                </a:cubicBezTo>
                <a:cubicBezTo>
                  <a:pt x="884" y="82"/>
                  <a:pt x="884" y="82"/>
                  <a:pt x="884" y="82"/>
                </a:cubicBezTo>
                <a:cubicBezTo>
                  <a:pt x="875" y="88"/>
                  <a:pt x="875" y="88"/>
                  <a:pt x="875" y="88"/>
                </a:cubicBezTo>
                <a:cubicBezTo>
                  <a:pt x="863" y="97"/>
                  <a:pt x="863" y="97"/>
                  <a:pt x="863" y="97"/>
                </a:cubicBezTo>
                <a:cubicBezTo>
                  <a:pt x="866" y="98"/>
                  <a:pt x="866" y="98"/>
                  <a:pt x="866" y="98"/>
                </a:cubicBezTo>
                <a:cubicBezTo>
                  <a:pt x="867" y="97"/>
                  <a:pt x="867" y="97"/>
                  <a:pt x="867" y="97"/>
                </a:cubicBezTo>
                <a:cubicBezTo>
                  <a:pt x="862" y="103"/>
                  <a:pt x="862" y="103"/>
                  <a:pt x="862" y="103"/>
                </a:cubicBezTo>
                <a:cubicBezTo>
                  <a:pt x="862" y="104"/>
                  <a:pt x="862" y="104"/>
                  <a:pt x="862" y="104"/>
                </a:cubicBezTo>
                <a:cubicBezTo>
                  <a:pt x="858" y="100"/>
                  <a:pt x="858" y="100"/>
                  <a:pt x="858" y="100"/>
                </a:cubicBezTo>
                <a:cubicBezTo>
                  <a:pt x="855" y="103"/>
                  <a:pt x="855" y="103"/>
                  <a:pt x="855" y="103"/>
                </a:cubicBezTo>
                <a:cubicBezTo>
                  <a:pt x="858" y="105"/>
                  <a:pt x="858" y="105"/>
                  <a:pt x="858" y="105"/>
                </a:cubicBezTo>
                <a:cubicBezTo>
                  <a:pt x="858" y="105"/>
                  <a:pt x="857" y="105"/>
                  <a:pt x="857" y="107"/>
                </a:cubicBezTo>
                <a:cubicBezTo>
                  <a:pt x="860" y="110"/>
                  <a:pt x="860" y="110"/>
                  <a:pt x="860" y="110"/>
                </a:cubicBezTo>
                <a:cubicBezTo>
                  <a:pt x="856" y="115"/>
                  <a:pt x="850" y="118"/>
                  <a:pt x="845" y="121"/>
                </a:cubicBezTo>
                <a:cubicBezTo>
                  <a:pt x="834" y="129"/>
                  <a:pt x="834" y="129"/>
                  <a:pt x="834" y="129"/>
                </a:cubicBezTo>
                <a:cubicBezTo>
                  <a:pt x="843" y="121"/>
                  <a:pt x="843" y="121"/>
                  <a:pt x="843" y="121"/>
                </a:cubicBezTo>
                <a:cubicBezTo>
                  <a:pt x="844" y="119"/>
                  <a:pt x="850" y="122"/>
                  <a:pt x="845" y="117"/>
                </a:cubicBezTo>
                <a:cubicBezTo>
                  <a:pt x="836" y="123"/>
                  <a:pt x="836" y="123"/>
                  <a:pt x="836" y="123"/>
                </a:cubicBezTo>
                <a:cubicBezTo>
                  <a:pt x="830" y="132"/>
                  <a:pt x="830" y="132"/>
                  <a:pt x="830" y="132"/>
                </a:cubicBezTo>
                <a:cubicBezTo>
                  <a:pt x="832" y="132"/>
                  <a:pt x="832" y="132"/>
                  <a:pt x="832" y="132"/>
                </a:cubicBezTo>
                <a:cubicBezTo>
                  <a:pt x="830" y="132"/>
                  <a:pt x="847" y="125"/>
                  <a:pt x="829" y="135"/>
                </a:cubicBezTo>
                <a:cubicBezTo>
                  <a:pt x="828" y="132"/>
                  <a:pt x="828" y="132"/>
                  <a:pt x="828" y="132"/>
                </a:cubicBezTo>
                <a:cubicBezTo>
                  <a:pt x="825" y="136"/>
                  <a:pt x="825" y="136"/>
                  <a:pt x="825" y="136"/>
                </a:cubicBezTo>
                <a:cubicBezTo>
                  <a:pt x="826" y="137"/>
                  <a:pt x="826" y="137"/>
                  <a:pt x="826" y="137"/>
                </a:cubicBezTo>
                <a:cubicBezTo>
                  <a:pt x="827" y="136"/>
                  <a:pt x="827" y="136"/>
                  <a:pt x="827" y="136"/>
                </a:cubicBezTo>
                <a:cubicBezTo>
                  <a:pt x="825" y="140"/>
                  <a:pt x="825" y="140"/>
                  <a:pt x="825" y="140"/>
                </a:cubicBezTo>
                <a:cubicBezTo>
                  <a:pt x="825" y="139"/>
                  <a:pt x="827" y="139"/>
                  <a:pt x="825" y="137"/>
                </a:cubicBezTo>
                <a:cubicBezTo>
                  <a:pt x="823" y="137"/>
                  <a:pt x="823" y="137"/>
                  <a:pt x="823" y="137"/>
                </a:cubicBezTo>
                <a:cubicBezTo>
                  <a:pt x="823" y="140"/>
                  <a:pt x="823" y="140"/>
                  <a:pt x="823" y="140"/>
                </a:cubicBezTo>
                <a:cubicBezTo>
                  <a:pt x="809" y="155"/>
                  <a:pt x="809" y="155"/>
                  <a:pt x="809" y="155"/>
                </a:cubicBezTo>
                <a:cubicBezTo>
                  <a:pt x="805" y="157"/>
                  <a:pt x="805" y="157"/>
                  <a:pt x="805" y="157"/>
                </a:cubicBezTo>
                <a:cubicBezTo>
                  <a:pt x="805" y="159"/>
                  <a:pt x="805" y="159"/>
                  <a:pt x="805" y="159"/>
                </a:cubicBezTo>
                <a:cubicBezTo>
                  <a:pt x="801" y="162"/>
                  <a:pt x="801" y="162"/>
                  <a:pt x="801" y="162"/>
                </a:cubicBezTo>
                <a:cubicBezTo>
                  <a:pt x="800" y="161"/>
                  <a:pt x="806" y="161"/>
                  <a:pt x="799" y="161"/>
                </a:cubicBezTo>
                <a:cubicBezTo>
                  <a:pt x="799" y="164"/>
                  <a:pt x="799" y="164"/>
                  <a:pt x="799" y="164"/>
                </a:cubicBezTo>
                <a:cubicBezTo>
                  <a:pt x="804" y="170"/>
                  <a:pt x="804" y="152"/>
                  <a:pt x="799" y="170"/>
                </a:cubicBezTo>
                <a:cubicBezTo>
                  <a:pt x="791" y="170"/>
                  <a:pt x="791" y="170"/>
                  <a:pt x="791" y="170"/>
                </a:cubicBezTo>
                <a:cubicBezTo>
                  <a:pt x="788" y="170"/>
                  <a:pt x="788" y="170"/>
                  <a:pt x="788" y="170"/>
                </a:cubicBezTo>
                <a:cubicBezTo>
                  <a:pt x="787" y="173"/>
                  <a:pt x="787" y="173"/>
                  <a:pt x="787" y="173"/>
                </a:cubicBezTo>
                <a:cubicBezTo>
                  <a:pt x="785" y="172"/>
                  <a:pt x="785" y="172"/>
                  <a:pt x="785" y="172"/>
                </a:cubicBezTo>
                <a:cubicBezTo>
                  <a:pt x="783" y="175"/>
                  <a:pt x="783" y="175"/>
                  <a:pt x="783" y="175"/>
                </a:cubicBezTo>
                <a:cubicBezTo>
                  <a:pt x="788" y="180"/>
                  <a:pt x="788" y="180"/>
                  <a:pt x="788" y="180"/>
                </a:cubicBezTo>
                <a:cubicBezTo>
                  <a:pt x="792" y="177"/>
                  <a:pt x="792" y="177"/>
                  <a:pt x="792" y="177"/>
                </a:cubicBezTo>
                <a:cubicBezTo>
                  <a:pt x="792" y="181"/>
                  <a:pt x="792" y="181"/>
                  <a:pt x="792" y="181"/>
                </a:cubicBezTo>
                <a:cubicBezTo>
                  <a:pt x="789" y="183"/>
                  <a:pt x="789" y="183"/>
                  <a:pt x="789" y="183"/>
                </a:cubicBezTo>
                <a:cubicBezTo>
                  <a:pt x="791" y="185"/>
                  <a:pt x="791" y="185"/>
                  <a:pt x="791" y="185"/>
                </a:cubicBezTo>
                <a:cubicBezTo>
                  <a:pt x="791" y="184"/>
                  <a:pt x="793" y="184"/>
                  <a:pt x="794" y="180"/>
                </a:cubicBezTo>
                <a:cubicBezTo>
                  <a:pt x="795" y="181"/>
                  <a:pt x="795" y="181"/>
                  <a:pt x="795" y="181"/>
                </a:cubicBezTo>
                <a:cubicBezTo>
                  <a:pt x="797" y="181"/>
                  <a:pt x="797" y="181"/>
                  <a:pt x="797" y="181"/>
                </a:cubicBezTo>
                <a:cubicBezTo>
                  <a:pt x="797" y="178"/>
                  <a:pt x="797" y="178"/>
                  <a:pt x="797" y="178"/>
                </a:cubicBezTo>
                <a:cubicBezTo>
                  <a:pt x="795" y="176"/>
                  <a:pt x="795" y="176"/>
                  <a:pt x="795" y="176"/>
                </a:cubicBezTo>
                <a:cubicBezTo>
                  <a:pt x="796" y="172"/>
                  <a:pt x="796" y="172"/>
                  <a:pt x="796" y="172"/>
                </a:cubicBezTo>
                <a:cubicBezTo>
                  <a:pt x="801" y="173"/>
                  <a:pt x="801" y="173"/>
                  <a:pt x="801" y="173"/>
                </a:cubicBezTo>
                <a:cubicBezTo>
                  <a:pt x="798" y="178"/>
                  <a:pt x="798" y="178"/>
                  <a:pt x="798" y="178"/>
                </a:cubicBezTo>
                <a:cubicBezTo>
                  <a:pt x="801" y="177"/>
                  <a:pt x="801" y="177"/>
                  <a:pt x="801" y="177"/>
                </a:cubicBezTo>
                <a:cubicBezTo>
                  <a:pt x="801" y="176"/>
                  <a:pt x="807" y="174"/>
                  <a:pt x="802" y="172"/>
                </a:cubicBezTo>
                <a:cubicBezTo>
                  <a:pt x="809" y="169"/>
                  <a:pt x="809" y="169"/>
                  <a:pt x="809" y="169"/>
                </a:cubicBezTo>
                <a:cubicBezTo>
                  <a:pt x="810" y="169"/>
                  <a:pt x="806" y="170"/>
                  <a:pt x="810" y="170"/>
                </a:cubicBezTo>
                <a:cubicBezTo>
                  <a:pt x="811" y="169"/>
                  <a:pt x="811" y="169"/>
                  <a:pt x="811" y="169"/>
                </a:cubicBezTo>
                <a:cubicBezTo>
                  <a:pt x="808" y="166"/>
                  <a:pt x="808" y="166"/>
                  <a:pt x="808" y="166"/>
                </a:cubicBezTo>
                <a:cubicBezTo>
                  <a:pt x="807" y="168"/>
                  <a:pt x="807" y="168"/>
                  <a:pt x="807" y="168"/>
                </a:cubicBezTo>
                <a:cubicBezTo>
                  <a:pt x="806" y="165"/>
                  <a:pt x="806" y="165"/>
                  <a:pt x="806" y="165"/>
                </a:cubicBezTo>
                <a:cubicBezTo>
                  <a:pt x="811" y="165"/>
                  <a:pt x="811" y="165"/>
                  <a:pt x="811" y="165"/>
                </a:cubicBezTo>
                <a:cubicBezTo>
                  <a:pt x="812" y="165"/>
                  <a:pt x="812" y="165"/>
                  <a:pt x="812" y="165"/>
                </a:cubicBezTo>
                <a:cubicBezTo>
                  <a:pt x="813" y="164"/>
                  <a:pt x="801" y="172"/>
                  <a:pt x="818" y="165"/>
                </a:cubicBezTo>
                <a:cubicBezTo>
                  <a:pt x="819" y="161"/>
                  <a:pt x="819" y="161"/>
                  <a:pt x="819" y="161"/>
                </a:cubicBezTo>
                <a:cubicBezTo>
                  <a:pt x="821" y="160"/>
                  <a:pt x="821" y="160"/>
                  <a:pt x="821" y="160"/>
                </a:cubicBezTo>
                <a:cubicBezTo>
                  <a:pt x="824" y="159"/>
                  <a:pt x="824" y="159"/>
                  <a:pt x="824" y="159"/>
                </a:cubicBezTo>
                <a:cubicBezTo>
                  <a:pt x="825" y="156"/>
                  <a:pt x="825" y="156"/>
                  <a:pt x="825" y="156"/>
                </a:cubicBezTo>
                <a:cubicBezTo>
                  <a:pt x="830" y="155"/>
                  <a:pt x="830" y="155"/>
                  <a:pt x="830" y="155"/>
                </a:cubicBezTo>
                <a:cubicBezTo>
                  <a:pt x="832" y="151"/>
                  <a:pt x="832" y="151"/>
                  <a:pt x="832" y="151"/>
                </a:cubicBezTo>
                <a:cubicBezTo>
                  <a:pt x="834" y="150"/>
                  <a:pt x="834" y="150"/>
                  <a:pt x="834" y="150"/>
                </a:cubicBezTo>
                <a:cubicBezTo>
                  <a:pt x="835" y="147"/>
                  <a:pt x="835" y="147"/>
                  <a:pt x="835" y="147"/>
                </a:cubicBezTo>
                <a:cubicBezTo>
                  <a:pt x="836" y="148"/>
                  <a:pt x="836" y="148"/>
                  <a:pt x="836" y="148"/>
                </a:cubicBezTo>
                <a:cubicBezTo>
                  <a:pt x="841" y="144"/>
                  <a:pt x="841" y="144"/>
                  <a:pt x="841" y="144"/>
                </a:cubicBezTo>
                <a:cubicBezTo>
                  <a:pt x="841" y="143"/>
                  <a:pt x="839" y="148"/>
                  <a:pt x="842" y="142"/>
                </a:cubicBezTo>
                <a:cubicBezTo>
                  <a:pt x="844" y="143"/>
                  <a:pt x="844" y="143"/>
                  <a:pt x="844" y="143"/>
                </a:cubicBezTo>
                <a:cubicBezTo>
                  <a:pt x="845" y="138"/>
                  <a:pt x="845" y="138"/>
                  <a:pt x="845" y="138"/>
                </a:cubicBezTo>
                <a:cubicBezTo>
                  <a:pt x="848" y="137"/>
                  <a:pt x="848" y="137"/>
                  <a:pt x="848" y="137"/>
                </a:cubicBezTo>
                <a:cubicBezTo>
                  <a:pt x="850" y="134"/>
                  <a:pt x="850" y="134"/>
                  <a:pt x="850" y="134"/>
                </a:cubicBezTo>
                <a:cubicBezTo>
                  <a:pt x="854" y="133"/>
                  <a:pt x="854" y="133"/>
                  <a:pt x="854" y="133"/>
                </a:cubicBezTo>
                <a:cubicBezTo>
                  <a:pt x="855" y="130"/>
                  <a:pt x="855" y="130"/>
                  <a:pt x="855" y="130"/>
                </a:cubicBezTo>
                <a:cubicBezTo>
                  <a:pt x="859" y="130"/>
                  <a:pt x="859" y="130"/>
                  <a:pt x="859" y="130"/>
                </a:cubicBezTo>
                <a:cubicBezTo>
                  <a:pt x="862" y="127"/>
                  <a:pt x="862" y="127"/>
                  <a:pt x="862" y="127"/>
                </a:cubicBezTo>
                <a:cubicBezTo>
                  <a:pt x="864" y="127"/>
                  <a:pt x="853" y="131"/>
                  <a:pt x="866" y="126"/>
                </a:cubicBezTo>
                <a:cubicBezTo>
                  <a:pt x="866" y="126"/>
                  <a:pt x="868" y="126"/>
                  <a:pt x="865" y="125"/>
                </a:cubicBezTo>
                <a:cubicBezTo>
                  <a:pt x="867" y="121"/>
                  <a:pt x="867" y="121"/>
                  <a:pt x="867" y="121"/>
                </a:cubicBezTo>
                <a:cubicBezTo>
                  <a:pt x="871" y="120"/>
                  <a:pt x="871" y="120"/>
                  <a:pt x="871" y="120"/>
                </a:cubicBezTo>
                <a:cubicBezTo>
                  <a:pt x="875" y="116"/>
                  <a:pt x="875" y="116"/>
                  <a:pt x="875" y="116"/>
                </a:cubicBezTo>
                <a:cubicBezTo>
                  <a:pt x="876" y="114"/>
                  <a:pt x="876" y="114"/>
                  <a:pt x="876" y="114"/>
                </a:cubicBezTo>
                <a:cubicBezTo>
                  <a:pt x="882" y="111"/>
                  <a:pt x="882" y="111"/>
                  <a:pt x="882" y="111"/>
                </a:cubicBezTo>
                <a:cubicBezTo>
                  <a:pt x="884" y="107"/>
                  <a:pt x="884" y="107"/>
                  <a:pt x="884" y="107"/>
                </a:cubicBezTo>
                <a:cubicBezTo>
                  <a:pt x="891" y="103"/>
                  <a:pt x="891" y="103"/>
                  <a:pt x="891" y="103"/>
                </a:cubicBezTo>
                <a:cubicBezTo>
                  <a:pt x="891" y="100"/>
                  <a:pt x="891" y="100"/>
                  <a:pt x="891" y="100"/>
                </a:cubicBezTo>
                <a:cubicBezTo>
                  <a:pt x="894" y="100"/>
                  <a:pt x="894" y="100"/>
                  <a:pt x="894" y="100"/>
                </a:cubicBezTo>
                <a:cubicBezTo>
                  <a:pt x="898" y="96"/>
                  <a:pt x="898" y="96"/>
                  <a:pt x="898" y="96"/>
                </a:cubicBezTo>
                <a:cubicBezTo>
                  <a:pt x="901" y="96"/>
                  <a:pt x="901" y="96"/>
                  <a:pt x="901" y="96"/>
                </a:cubicBezTo>
                <a:cubicBezTo>
                  <a:pt x="900" y="96"/>
                  <a:pt x="900" y="96"/>
                  <a:pt x="900" y="96"/>
                </a:cubicBezTo>
                <a:cubicBezTo>
                  <a:pt x="900" y="94"/>
                  <a:pt x="900" y="94"/>
                  <a:pt x="900" y="94"/>
                </a:cubicBezTo>
                <a:cubicBezTo>
                  <a:pt x="901" y="94"/>
                  <a:pt x="901" y="94"/>
                  <a:pt x="901" y="94"/>
                </a:cubicBezTo>
                <a:cubicBezTo>
                  <a:pt x="901" y="95"/>
                  <a:pt x="902" y="93"/>
                  <a:pt x="901" y="95"/>
                </a:cubicBezTo>
                <a:cubicBezTo>
                  <a:pt x="903" y="94"/>
                  <a:pt x="903" y="94"/>
                  <a:pt x="903" y="94"/>
                </a:cubicBezTo>
                <a:cubicBezTo>
                  <a:pt x="901" y="93"/>
                  <a:pt x="901" y="93"/>
                  <a:pt x="901" y="93"/>
                </a:cubicBezTo>
                <a:cubicBezTo>
                  <a:pt x="908" y="90"/>
                  <a:pt x="908" y="90"/>
                  <a:pt x="908" y="90"/>
                </a:cubicBezTo>
                <a:cubicBezTo>
                  <a:pt x="910" y="90"/>
                  <a:pt x="910" y="90"/>
                  <a:pt x="910" y="90"/>
                </a:cubicBezTo>
                <a:cubicBezTo>
                  <a:pt x="910" y="94"/>
                  <a:pt x="914" y="86"/>
                  <a:pt x="910" y="94"/>
                </a:cubicBezTo>
                <a:cubicBezTo>
                  <a:pt x="913" y="98"/>
                  <a:pt x="913" y="98"/>
                  <a:pt x="913" y="98"/>
                </a:cubicBezTo>
                <a:cubicBezTo>
                  <a:pt x="912" y="98"/>
                  <a:pt x="912" y="98"/>
                  <a:pt x="912" y="98"/>
                </a:cubicBezTo>
                <a:cubicBezTo>
                  <a:pt x="912" y="100"/>
                  <a:pt x="912" y="100"/>
                  <a:pt x="912" y="100"/>
                </a:cubicBezTo>
                <a:cubicBezTo>
                  <a:pt x="908" y="99"/>
                  <a:pt x="908" y="99"/>
                  <a:pt x="908" y="99"/>
                </a:cubicBezTo>
                <a:cubicBezTo>
                  <a:pt x="902" y="104"/>
                  <a:pt x="902" y="104"/>
                  <a:pt x="902" y="104"/>
                </a:cubicBezTo>
                <a:cubicBezTo>
                  <a:pt x="899" y="102"/>
                  <a:pt x="899" y="102"/>
                  <a:pt x="899" y="102"/>
                </a:cubicBezTo>
                <a:cubicBezTo>
                  <a:pt x="899" y="102"/>
                  <a:pt x="899" y="102"/>
                  <a:pt x="899" y="102"/>
                </a:cubicBezTo>
                <a:cubicBezTo>
                  <a:pt x="899" y="105"/>
                  <a:pt x="899" y="105"/>
                  <a:pt x="899" y="105"/>
                </a:cubicBezTo>
                <a:cubicBezTo>
                  <a:pt x="898" y="105"/>
                  <a:pt x="896" y="104"/>
                  <a:pt x="895" y="105"/>
                </a:cubicBezTo>
                <a:cubicBezTo>
                  <a:pt x="899" y="108"/>
                  <a:pt x="899" y="108"/>
                  <a:pt x="899" y="108"/>
                </a:cubicBezTo>
                <a:cubicBezTo>
                  <a:pt x="903" y="105"/>
                  <a:pt x="903" y="105"/>
                  <a:pt x="903" y="105"/>
                </a:cubicBezTo>
                <a:cubicBezTo>
                  <a:pt x="909" y="109"/>
                  <a:pt x="890" y="102"/>
                  <a:pt x="911" y="109"/>
                </a:cubicBezTo>
                <a:cubicBezTo>
                  <a:pt x="913" y="104"/>
                  <a:pt x="913" y="104"/>
                  <a:pt x="913" y="104"/>
                </a:cubicBezTo>
                <a:cubicBezTo>
                  <a:pt x="915" y="109"/>
                  <a:pt x="915" y="109"/>
                  <a:pt x="915" y="109"/>
                </a:cubicBezTo>
                <a:cubicBezTo>
                  <a:pt x="913" y="114"/>
                  <a:pt x="913" y="108"/>
                  <a:pt x="903" y="112"/>
                </a:cubicBezTo>
                <a:cubicBezTo>
                  <a:pt x="892" y="121"/>
                  <a:pt x="892" y="121"/>
                  <a:pt x="892" y="121"/>
                </a:cubicBezTo>
                <a:cubicBezTo>
                  <a:pt x="890" y="123"/>
                  <a:pt x="890" y="123"/>
                  <a:pt x="890" y="123"/>
                </a:cubicBezTo>
                <a:cubicBezTo>
                  <a:pt x="886" y="126"/>
                  <a:pt x="886" y="126"/>
                  <a:pt x="886" y="126"/>
                </a:cubicBezTo>
                <a:cubicBezTo>
                  <a:pt x="885" y="129"/>
                  <a:pt x="885" y="129"/>
                  <a:pt x="885" y="129"/>
                </a:cubicBezTo>
                <a:cubicBezTo>
                  <a:pt x="879" y="132"/>
                  <a:pt x="879" y="132"/>
                  <a:pt x="879" y="132"/>
                </a:cubicBezTo>
                <a:cubicBezTo>
                  <a:pt x="877" y="137"/>
                  <a:pt x="877" y="137"/>
                  <a:pt x="877" y="137"/>
                </a:cubicBezTo>
                <a:cubicBezTo>
                  <a:pt x="869" y="141"/>
                  <a:pt x="869" y="141"/>
                  <a:pt x="869" y="141"/>
                </a:cubicBezTo>
                <a:cubicBezTo>
                  <a:pt x="868" y="144"/>
                  <a:pt x="868" y="144"/>
                  <a:pt x="868" y="144"/>
                </a:cubicBezTo>
                <a:cubicBezTo>
                  <a:pt x="867" y="143"/>
                  <a:pt x="867" y="143"/>
                  <a:pt x="867" y="143"/>
                </a:cubicBezTo>
                <a:cubicBezTo>
                  <a:pt x="857" y="151"/>
                  <a:pt x="857" y="151"/>
                  <a:pt x="857" y="151"/>
                </a:cubicBezTo>
                <a:cubicBezTo>
                  <a:pt x="855" y="151"/>
                  <a:pt x="855" y="151"/>
                  <a:pt x="855" y="151"/>
                </a:cubicBezTo>
                <a:cubicBezTo>
                  <a:pt x="855" y="153"/>
                  <a:pt x="855" y="153"/>
                  <a:pt x="855" y="153"/>
                </a:cubicBezTo>
                <a:cubicBezTo>
                  <a:pt x="854" y="154"/>
                  <a:pt x="849" y="156"/>
                  <a:pt x="851" y="157"/>
                </a:cubicBezTo>
                <a:cubicBezTo>
                  <a:pt x="843" y="162"/>
                  <a:pt x="843" y="162"/>
                  <a:pt x="843" y="162"/>
                </a:cubicBezTo>
                <a:cubicBezTo>
                  <a:pt x="840" y="165"/>
                  <a:pt x="839" y="165"/>
                  <a:pt x="836" y="170"/>
                </a:cubicBezTo>
                <a:cubicBezTo>
                  <a:pt x="841" y="170"/>
                  <a:pt x="841" y="170"/>
                  <a:pt x="841" y="170"/>
                </a:cubicBezTo>
                <a:cubicBezTo>
                  <a:pt x="849" y="165"/>
                  <a:pt x="849" y="165"/>
                  <a:pt x="849" y="165"/>
                </a:cubicBezTo>
                <a:cubicBezTo>
                  <a:pt x="852" y="164"/>
                  <a:pt x="849" y="175"/>
                  <a:pt x="851" y="161"/>
                </a:cubicBezTo>
                <a:cubicBezTo>
                  <a:pt x="853" y="163"/>
                  <a:pt x="853" y="163"/>
                  <a:pt x="853" y="163"/>
                </a:cubicBezTo>
                <a:cubicBezTo>
                  <a:pt x="849" y="169"/>
                  <a:pt x="849" y="169"/>
                  <a:pt x="849" y="169"/>
                </a:cubicBezTo>
                <a:cubicBezTo>
                  <a:pt x="845" y="170"/>
                  <a:pt x="845" y="170"/>
                  <a:pt x="845" y="170"/>
                </a:cubicBezTo>
                <a:cubicBezTo>
                  <a:pt x="844" y="177"/>
                  <a:pt x="844" y="177"/>
                  <a:pt x="844" y="177"/>
                </a:cubicBezTo>
                <a:cubicBezTo>
                  <a:pt x="840" y="178"/>
                  <a:pt x="840" y="178"/>
                  <a:pt x="840" y="178"/>
                </a:cubicBezTo>
                <a:cubicBezTo>
                  <a:pt x="819" y="198"/>
                  <a:pt x="819" y="198"/>
                  <a:pt x="819" y="198"/>
                </a:cubicBezTo>
                <a:cubicBezTo>
                  <a:pt x="817" y="199"/>
                  <a:pt x="817" y="199"/>
                  <a:pt x="817" y="199"/>
                </a:cubicBezTo>
                <a:cubicBezTo>
                  <a:pt x="817" y="200"/>
                  <a:pt x="817" y="200"/>
                  <a:pt x="817" y="200"/>
                </a:cubicBezTo>
                <a:cubicBezTo>
                  <a:pt x="818" y="201"/>
                  <a:pt x="818" y="201"/>
                  <a:pt x="818" y="201"/>
                </a:cubicBezTo>
                <a:cubicBezTo>
                  <a:pt x="826" y="197"/>
                  <a:pt x="826" y="197"/>
                  <a:pt x="826" y="197"/>
                </a:cubicBezTo>
                <a:cubicBezTo>
                  <a:pt x="828" y="193"/>
                  <a:pt x="828" y="193"/>
                  <a:pt x="828" y="193"/>
                </a:cubicBezTo>
                <a:cubicBezTo>
                  <a:pt x="834" y="189"/>
                  <a:pt x="834" y="189"/>
                  <a:pt x="834" y="189"/>
                </a:cubicBezTo>
                <a:cubicBezTo>
                  <a:pt x="837" y="185"/>
                  <a:pt x="837" y="185"/>
                  <a:pt x="837" y="185"/>
                </a:cubicBezTo>
                <a:cubicBezTo>
                  <a:pt x="838" y="185"/>
                  <a:pt x="840" y="184"/>
                  <a:pt x="841" y="185"/>
                </a:cubicBezTo>
                <a:cubicBezTo>
                  <a:pt x="837" y="189"/>
                  <a:pt x="837" y="189"/>
                  <a:pt x="837" y="189"/>
                </a:cubicBezTo>
                <a:cubicBezTo>
                  <a:pt x="837" y="189"/>
                  <a:pt x="833" y="187"/>
                  <a:pt x="835" y="191"/>
                </a:cubicBezTo>
                <a:cubicBezTo>
                  <a:pt x="831" y="193"/>
                  <a:pt x="831" y="193"/>
                  <a:pt x="831" y="193"/>
                </a:cubicBezTo>
                <a:cubicBezTo>
                  <a:pt x="821" y="202"/>
                  <a:pt x="821" y="202"/>
                  <a:pt x="821" y="202"/>
                </a:cubicBezTo>
                <a:cubicBezTo>
                  <a:pt x="820" y="203"/>
                  <a:pt x="828" y="195"/>
                  <a:pt x="820" y="206"/>
                </a:cubicBezTo>
                <a:cubicBezTo>
                  <a:pt x="817" y="204"/>
                  <a:pt x="817" y="204"/>
                  <a:pt x="817" y="204"/>
                </a:cubicBezTo>
                <a:cubicBezTo>
                  <a:pt x="813" y="206"/>
                  <a:pt x="813" y="206"/>
                  <a:pt x="813" y="206"/>
                </a:cubicBezTo>
                <a:cubicBezTo>
                  <a:pt x="814" y="208"/>
                  <a:pt x="814" y="208"/>
                  <a:pt x="814" y="208"/>
                </a:cubicBezTo>
                <a:cubicBezTo>
                  <a:pt x="808" y="211"/>
                  <a:pt x="808" y="211"/>
                  <a:pt x="808" y="211"/>
                </a:cubicBezTo>
                <a:cubicBezTo>
                  <a:pt x="811" y="213"/>
                  <a:pt x="815" y="204"/>
                  <a:pt x="803" y="211"/>
                </a:cubicBezTo>
                <a:cubicBezTo>
                  <a:pt x="802" y="215"/>
                  <a:pt x="802" y="215"/>
                  <a:pt x="802" y="215"/>
                </a:cubicBezTo>
                <a:cubicBezTo>
                  <a:pt x="795" y="219"/>
                  <a:pt x="795" y="219"/>
                  <a:pt x="795" y="219"/>
                </a:cubicBezTo>
                <a:cubicBezTo>
                  <a:pt x="769" y="238"/>
                  <a:pt x="769" y="238"/>
                  <a:pt x="769" y="238"/>
                </a:cubicBezTo>
                <a:cubicBezTo>
                  <a:pt x="760" y="245"/>
                  <a:pt x="760" y="245"/>
                  <a:pt x="760" y="245"/>
                </a:cubicBezTo>
                <a:cubicBezTo>
                  <a:pt x="742" y="258"/>
                  <a:pt x="742" y="258"/>
                  <a:pt x="742" y="258"/>
                </a:cubicBezTo>
                <a:cubicBezTo>
                  <a:pt x="737" y="260"/>
                  <a:pt x="737" y="260"/>
                  <a:pt x="737" y="260"/>
                </a:cubicBezTo>
                <a:cubicBezTo>
                  <a:pt x="729" y="265"/>
                  <a:pt x="729" y="265"/>
                  <a:pt x="729" y="265"/>
                </a:cubicBezTo>
                <a:cubicBezTo>
                  <a:pt x="729" y="263"/>
                  <a:pt x="739" y="261"/>
                  <a:pt x="725" y="267"/>
                </a:cubicBezTo>
                <a:cubicBezTo>
                  <a:pt x="722" y="270"/>
                  <a:pt x="722" y="270"/>
                  <a:pt x="722" y="270"/>
                </a:cubicBezTo>
                <a:cubicBezTo>
                  <a:pt x="725" y="271"/>
                  <a:pt x="725" y="271"/>
                  <a:pt x="725" y="271"/>
                </a:cubicBezTo>
                <a:cubicBezTo>
                  <a:pt x="723" y="269"/>
                  <a:pt x="724" y="272"/>
                  <a:pt x="721" y="273"/>
                </a:cubicBezTo>
                <a:cubicBezTo>
                  <a:pt x="720" y="272"/>
                  <a:pt x="720" y="272"/>
                  <a:pt x="720" y="272"/>
                </a:cubicBezTo>
                <a:cubicBezTo>
                  <a:pt x="714" y="277"/>
                  <a:pt x="714" y="277"/>
                  <a:pt x="714" y="277"/>
                </a:cubicBezTo>
                <a:cubicBezTo>
                  <a:pt x="712" y="278"/>
                  <a:pt x="713" y="273"/>
                  <a:pt x="709" y="281"/>
                </a:cubicBezTo>
                <a:cubicBezTo>
                  <a:pt x="710" y="283"/>
                  <a:pt x="710" y="283"/>
                  <a:pt x="710" y="283"/>
                </a:cubicBezTo>
                <a:cubicBezTo>
                  <a:pt x="706" y="286"/>
                  <a:pt x="706" y="286"/>
                  <a:pt x="706" y="286"/>
                </a:cubicBezTo>
                <a:cubicBezTo>
                  <a:pt x="707" y="281"/>
                  <a:pt x="707" y="281"/>
                  <a:pt x="707" y="281"/>
                </a:cubicBezTo>
                <a:cubicBezTo>
                  <a:pt x="705" y="282"/>
                  <a:pt x="705" y="282"/>
                  <a:pt x="705" y="282"/>
                </a:cubicBezTo>
                <a:cubicBezTo>
                  <a:pt x="702" y="286"/>
                  <a:pt x="702" y="286"/>
                  <a:pt x="702" y="286"/>
                </a:cubicBezTo>
                <a:cubicBezTo>
                  <a:pt x="704" y="289"/>
                  <a:pt x="704" y="289"/>
                  <a:pt x="704" y="289"/>
                </a:cubicBezTo>
                <a:cubicBezTo>
                  <a:pt x="700" y="291"/>
                  <a:pt x="700" y="291"/>
                  <a:pt x="700" y="291"/>
                </a:cubicBezTo>
                <a:cubicBezTo>
                  <a:pt x="697" y="292"/>
                  <a:pt x="697" y="292"/>
                  <a:pt x="697" y="292"/>
                </a:cubicBezTo>
                <a:cubicBezTo>
                  <a:pt x="682" y="302"/>
                  <a:pt x="682" y="302"/>
                  <a:pt x="682" y="302"/>
                </a:cubicBezTo>
                <a:cubicBezTo>
                  <a:pt x="680" y="304"/>
                  <a:pt x="680" y="304"/>
                  <a:pt x="680" y="304"/>
                </a:cubicBezTo>
                <a:cubicBezTo>
                  <a:pt x="685" y="303"/>
                  <a:pt x="685" y="303"/>
                  <a:pt x="685" y="303"/>
                </a:cubicBezTo>
                <a:cubicBezTo>
                  <a:pt x="696" y="297"/>
                  <a:pt x="696" y="297"/>
                  <a:pt x="696" y="297"/>
                </a:cubicBezTo>
                <a:cubicBezTo>
                  <a:pt x="697" y="295"/>
                  <a:pt x="697" y="295"/>
                  <a:pt x="697" y="295"/>
                </a:cubicBezTo>
                <a:cubicBezTo>
                  <a:pt x="703" y="292"/>
                  <a:pt x="703" y="292"/>
                  <a:pt x="703" y="292"/>
                </a:cubicBezTo>
                <a:cubicBezTo>
                  <a:pt x="708" y="292"/>
                  <a:pt x="708" y="292"/>
                  <a:pt x="708" y="292"/>
                </a:cubicBezTo>
                <a:cubicBezTo>
                  <a:pt x="715" y="287"/>
                  <a:pt x="715" y="287"/>
                  <a:pt x="715" y="287"/>
                </a:cubicBezTo>
                <a:cubicBezTo>
                  <a:pt x="719" y="287"/>
                  <a:pt x="719" y="287"/>
                  <a:pt x="719" y="287"/>
                </a:cubicBezTo>
                <a:cubicBezTo>
                  <a:pt x="720" y="283"/>
                  <a:pt x="720" y="283"/>
                  <a:pt x="720" y="283"/>
                </a:cubicBezTo>
                <a:cubicBezTo>
                  <a:pt x="728" y="280"/>
                  <a:pt x="728" y="280"/>
                  <a:pt x="728" y="280"/>
                </a:cubicBezTo>
                <a:cubicBezTo>
                  <a:pt x="732" y="277"/>
                  <a:pt x="732" y="277"/>
                  <a:pt x="732" y="277"/>
                </a:cubicBezTo>
                <a:cubicBezTo>
                  <a:pt x="732" y="276"/>
                  <a:pt x="726" y="281"/>
                  <a:pt x="733" y="275"/>
                </a:cubicBezTo>
                <a:cubicBezTo>
                  <a:pt x="736" y="277"/>
                  <a:pt x="736" y="277"/>
                  <a:pt x="736" y="277"/>
                </a:cubicBezTo>
                <a:cubicBezTo>
                  <a:pt x="738" y="275"/>
                  <a:pt x="738" y="275"/>
                  <a:pt x="738" y="275"/>
                </a:cubicBezTo>
                <a:cubicBezTo>
                  <a:pt x="735" y="274"/>
                  <a:pt x="735" y="274"/>
                  <a:pt x="735" y="274"/>
                </a:cubicBezTo>
                <a:cubicBezTo>
                  <a:pt x="737" y="272"/>
                  <a:pt x="737" y="272"/>
                  <a:pt x="737" y="272"/>
                </a:cubicBezTo>
                <a:cubicBezTo>
                  <a:pt x="738" y="274"/>
                  <a:pt x="738" y="274"/>
                  <a:pt x="738" y="274"/>
                </a:cubicBezTo>
                <a:cubicBezTo>
                  <a:pt x="743" y="272"/>
                  <a:pt x="743" y="272"/>
                  <a:pt x="743" y="272"/>
                </a:cubicBezTo>
                <a:cubicBezTo>
                  <a:pt x="746" y="268"/>
                  <a:pt x="746" y="268"/>
                  <a:pt x="746" y="268"/>
                </a:cubicBezTo>
                <a:cubicBezTo>
                  <a:pt x="749" y="268"/>
                  <a:pt x="749" y="268"/>
                  <a:pt x="749" y="268"/>
                </a:cubicBezTo>
                <a:cubicBezTo>
                  <a:pt x="751" y="264"/>
                  <a:pt x="751" y="264"/>
                  <a:pt x="751" y="264"/>
                </a:cubicBezTo>
                <a:cubicBezTo>
                  <a:pt x="756" y="263"/>
                  <a:pt x="756" y="263"/>
                  <a:pt x="756" y="263"/>
                </a:cubicBezTo>
                <a:cubicBezTo>
                  <a:pt x="757" y="260"/>
                  <a:pt x="757" y="260"/>
                  <a:pt x="757" y="260"/>
                </a:cubicBezTo>
                <a:cubicBezTo>
                  <a:pt x="765" y="257"/>
                  <a:pt x="765" y="257"/>
                  <a:pt x="765" y="257"/>
                </a:cubicBezTo>
                <a:cubicBezTo>
                  <a:pt x="771" y="252"/>
                  <a:pt x="771" y="252"/>
                  <a:pt x="771" y="252"/>
                </a:cubicBezTo>
                <a:cubicBezTo>
                  <a:pt x="771" y="251"/>
                  <a:pt x="762" y="260"/>
                  <a:pt x="775" y="250"/>
                </a:cubicBezTo>
                <a:cubicBezTo>
                  <a:pt x="774" y="253"/>
                  <a:pt x="774" y="253"/>
                  <a:pt x="774" y="253"/>
                </a:cubicBezTo>
                <a:cubicBezTo>
                  <a:pt x="775" y="254"/>
                  <a:pt x="775" y="254"/>
                  <a:pt x="775" y="254"/>
                </a:cubicBezTo>
                <a:cubicBezTo>
                  <a:pt x="776" y="252"/>
                  <a:pt x="776" y="252"/>
                  <a:pt x="776" y="252"/>
                </a:cubicBezTo>
                <a:cubicBezTo>
                  <a:pt x="781" y="254"/>
                  <a:pt x="781" y="254"/>
                  <a:pt x="781" y="254"/>
                </a:cubicBezTo>
                <a:cubicBezTo>
                  <a:pt x="781" y="250"/>
                  <a:pt x="781" y="250"/>
                  <a:pt x="781" y="250"/>
                </a:cubicBezTo>
                <a:cubicBezTo>
                  <a:pt x="779" y="248"/>
                  <a:pt x="779" y="248"/>
                  <a:pt x="779" y="248"/>
                </a:cubicBezTo>
                <a:cubicBezTo>
                  <a:pt x="779" y="247"/>
                  <a:pt x="771" y="254"/>
                  <a:pt x="781" y="246"/>
                </a:cubicBezTo>
                <a:cubicBezTo>
                  <a:pt x="791" y="238"/>
                  <a:pt x="791" y="238"/>
                  <a:pt x="791" y="238"/>
                </a:cubicBezTo>
                <a:cubicBezTo>
                  <a:pt x="795" y="237"/>
                  <a:pt x="795" y="237"/>
                  <a:pt x="795" y="237"/>
                </a:cubicBezTo>
                <a:cubicBezTo>
                  <a:pt x="798" y="233"/>
                  <a:pt x="798" y="233"/>
                  <a:pt x="798" y="233"/>
                </a:cubicBezTo>
                <a:cubicBezTo>
                  <a:pt x="801" y="233"/>
                  <a:pt x="801" y="233"/>
                  <a:pt x="801" y="233"/>
                </a:cubicBezTo>
                <a:cubicBezTo>
                  <a:pt x="801" y="231"/>
                  <a:pt x="801" y="231"/>
                  <a:pt x="801" y="231"/>
                </a:cubicBezTo>
                <a:cubicBezTo>
                  <a:pt x="802" y="226"/>
                  <a:pt x="808" y="235"/>
                  <a:pt x="808" y="227"/>
                </a:cubicBezTo>
                <a:cubicBezTo>
                  <a:pt x="809" y="224"/>
                  <a:pt x="809" y="224"/>
                  <a:pt x="809" y="224"/>
                </a:cubicBezTo>
                <a:cubicBezTo>
                  <a:pt x="812" y="224"/>
                  <a:pt x="812" y="224"/>
                  <a:pt x="812" y="224"/>
                </a:cubicBezTo>
                <a:cubicBezTo>
                  <a:pt x="811" y="225"/>
                  <a:pt x="811" y="225"/>
                  <a:pt x="811" y="225"/>
                </a:cubicBezTo>
                <a:cubicBezTo>
                  <a:pt x="812" y="225"/>
                  <a:pt x="810" y="222"/>
                  <a:pt x="812" y="226"/>
                </a:cubicBezTo>
                <a:cubicBezTo>
                  <a:pt x="814" y="224"/>
                  <a:pt x="814" y="224"/>
                  <a:pt x="814" y="224"/>
                </a:cubicBezTo>
                <a:cubicBezTo>
                  <a:pt x="813" y="223"/>
                  <a:pt x="813" y="223"/>
                  <a:pt x="813" y="223"/>
                </a:cubicBezTo>
                <a:cubicBezTo>
                  <a:pt x="821" y="216"/>
                  <a:pt x="821" y="216"/>
                  <a:pt x="821" y="216"/>
                </a:cubicBezTo>
                <a:cubicBezTo>
                  <a:pt x="824" y="215"/>
                  <a:pt x="824" y="215"/>
                  <a:pt x="824" y="215"/>
                </a:cubicBezTo>
                <a:cubicBezTo>
                  <a:pt x="826" y="212"/>
                  <a:pt x="826" y="212"/>
                  <a:pt x="826" y="212"/>
                </a:cubicBezTo>
                <a:cubicBezTo>
                  <a:pt x="828" y="213"/>
                  <a:pt x="831" y="208"/>
                  <a:pt x="833" y="212"/>
                </a:cubicBezTo>
                <a:cubicBezTo>
                  <a:pt x="833" y="206"/>
                  <a:pt x="833" y="206"/>
                  <a:pt x="833" y="206"/>
                </a:cubicBezTo>
                <a:cubicBezTo>
                  <a:pt x="834" y="203"/>
                  <a:pt x="835" y="211"/>
                  <a:pt x="839" y="203"/>
                </a:cubicBezTo>
                <a:cubicBezTo>
                  <a:pt x="841" y="203"/>
                  <a:pt x="841" y="203"/>
                  <a:pt x="841" y="203"/>
                </a:cubicBezTo>
                <a:cubicBezTo>
                  <a:pt x="841" y="204"/>
                  <a:pt x="841" y="204"/>
                  <a:pt x="841" y="204"/>
                </a:cubicBezTo>
                <a:cubicBezTo>
                  <a:pt x="843" y="203"/>
                  <a:pt x="843" y="203"/>
                  <a:pt x="843" y="203"/>
                </a:cubicBezTo>
                <a:cubicBezTo>
                  <a:pt x="841" y="201"/>
                  <a:pt x="841" y="201"/>
                  <a:pt x="841" y="201"/>
                </a:cubicBezTo>
                <a:cubicBezTo>
                  <a:pt x="841" y="199"/>
                  <a:pt x="841" y="199"/>
                  <a:pt x="841" y="199"/>
                </a:cubicBezTo>
                <a:cubicBezTo>
                  <a:pt x="846" y="198"/>
                  <a:pt x="846" y="198"/>
                  <a:pt x="846" y="198"/>
                </a:cubicBezTo>
                <a:cubicBezTo>
                  <a:pt x="846" y="196"/>
                  <a:pt x="846" y="196"/>
                  <a:pt x="846" y="196"/>
                </a:cubicBezTo>
                <a:cubicBezTo>
                  <a:pt x="851" y="198"/>
                  <a:pt x="851" y="198"/>
                  <a:pt x="851" y="198"/>
                </a:cubicBezTo>
                <a:cubicBezTo>
                  <a:pt x="852" y="197"/>
                  <a:pt x="848" y="201"/>
                  <a:pt x="853" y="197"/>
                </a:cubicBezTo>
                <a:cubicBezTo>
                  <a:pt x="850" y="194"/>
                  <a:pt x="850" y="194"/>
                  <a:pt x="850" y="194"/>
                </a:cubicBezTo>
                <a:cubicBezTo>
                  <a:pt x="859" y="189"/>
                  <a:pt x="859" y="189"/>
                  <a:pt x="859" y="189"/>
                </a:cubicBezTo>
                <a:cubicBezTo>
                  <a:pt x="859" y="185"/>
                  <a:pt x="859" y="185"/>
                  <a:pt x="859" y="185"/>
                </a:cubicBezTo>
                <a:cubicBezTo>
                  <a:pt x="865" y="183"/>
                  <a:pt x="865" y="183"/>
                  <a:pt x="865" y="183"/>
                </a:cubicBezTo>
                <a:cubicBezTo>
                  <a:pt x="866" y="180"/>
                  <a:pt x="866" y="180"/>
                  <a:pt x="866" y="180"/>
                </a:cubicBezTo>
                <a:cubicBezTo>
                  <a:pt x="872" y="177"/>
                  <a:pt x="872" y="177"/>
                  <a:pt x="872" y="177"/>
                </a:cubicBezTo>
                <a:cubicBezTo>
                  <a:pt x="879" y="178"/>
                  <a:pt x="879" y="178"/>
                  <a:pt x="879" y="178"/>
                </a:cubicBezTo>
                <a:cubicBezTo>
                  <a:pt x="880" y="178"/>
                  <a:pt x="880" y="178"/>
                  <a:pt x="880" y="178"/>
                </a:cubicBezTo>
                <a:cubicBezTo>
                  <a:pt x="879" y="181"/>
                  <a:pt x="879" y="181"/>
                  <a:pt x="879" y="181"/>
                </a:cubicBezTo>
                <a:cubicBezTo>
                  <a:pt x="875" y="180"/>
                  <a:pt x="875" y="180"/>
                  <a:pt x="875" y="180"/>
                </a:cubicBezTo>
                <a:cubicBezTo>
                  <a:pt x="872" y="182"/>
                  <a:pt x="872" y="182"/>
                  <a:pt x="872" y="182"/>
                </a:cubicBezTo>
                <a:cubicBezTo>
                  <a:pt x="874" y="188"/>
                  <a:pt x="871" y="180"/>
                  <a:pt x="879" y="183"/>
                </a:cubicBezTo>
                <a:cubicBezTo>
                  <a:pt x="879" y="184"/>
                  <a:pt x="879" y="184"/>
                  <a:pt x="879" y="184"/>
                </a:cubicBezTo>
                <a:cubicBezTo>
                  <a:pt x="880" y="185"/>
                  <a:pt x="880" y="185"/>
                  <a:pt x="880" y="185"/>
                </a:cubicBezTo>
                <a:cubicBezTo>
                  <a:pt x="881" y="185"/>
                  <a:pt x="887" y="190"/>
                  <a:pt x="882" y="182"/>
                </a:cubicBezTo>
                <a:cubicBezTo>
                  <a:pt x="887" y="182"/>
                  <a:pt x="887" y="182"/>
                  <a:pt x="887" y="182"/>
                </a:cubicBezTo>
                <a:cubicBezTo>
                  <a:pt x="885" y="183"/>
                  <a:pt x="885" y="183"/>
                  <a:pt x="885" y="183"/>
                </a:cubicBezTo>
                <a:cubicBezTo>
                  <a:pt x="884" y="187"/>
                  <a:pt x="884" y="187"/>
                  <a:pt x="884" y="187"/>
                </a:cubicBezTo>
                <a:cubicBezTo>
                  <a:pt x="883" y="187"/>
                  <a:pt x="886" y="188"/>
                  <a:pt x="882" y="187"/>
                </a:cubicBezTo>
                <a:cubicBezTo>
                  <a:pt x="881" y="188"/>
                  <a:pt x="881" y="188"/>
                  <a:pt x="881" y="188"/>
                </a:cubicBezTo>
                <a:cubicBezTo>
                  <a:pt x="882" y="191"/>
                  <a:pt x="882" y="191"/>
                  <a:pt x="882" y="191"/>
                </a:cubicBezTo>
                <a:cubicBezTo>
                  <a:pt x="882" y="194"/>
                  <a:pt x="882" y="194"/>
                  <a:pt x="882" y="194"/>
                </a:cubicBezTo>
                <a:cubicBezTo>
                  <a:pt x="881" y="194"/>
                  <a:pt x="881" y="194"/>
                  <a:pt x="881" y="194"/>
                </a:cubicBezTo>
                <a:cubicBezTo>
                  <a:pt x="881" y="197"/>
                  <a:pt x="881" y="197"/>
                  <a:pt x="881" y="197"/>
                </a:cubicBezTo>
                <a:cubicBezTo>
                  <a:pt x="883" y="199"/>
                  <a:pt x="883" y="199"/>
                  <a:pt x="883" y="199"/>
                </a:cubicBezTo>
                <a:cubicBezTo>
                  <a:pt x="886" y="193"/>
                  <a:pt x="886" y="193"/>
                  <a:pt x="886" y="193"/>
                </a:cubicBezTo>
                <a:cubicBezTo>
                  <a:pt x="891" y="195"/>
                  <a:pt x="891" y="195"/>
                  <a:pt x="891" y="195"/>
                </a:cubicBezTo>
                <a:cubicBezTo>
                  <a:pt x="889" y="198"/>
                  <a:pt x="889" y="198"/>
                  <a:pt x="889" y="198"/>
                </a:cubicBezTo>
                <a:cubicBezTo>
                  <a:pt x="884" y="198"/>
                  <a:pt x="884" y="198"/>
                  <a:pt x="884" y="198"/>
                </a:cubicBezTo>
                <a:cubicBezTo>
                  <a:pt x="884" y="199"/>
                  <a:pt x="887" y="195"/>
                  <a:pt x="884" y="200"/>
                </a:cubicBezTo>
                <a:cubicBezTo>
                  <a:pt x="882" y="198"/>
                  <a:pt x="882" y="198"/>
                  <a:pt x="882" y="198"/>
                </a:cubicBezTo>
                <a:cubicBezTo>
                  <a:pt x="876" y="201"/>
                  <a:pt x="876" y="201"/>
                  <a:pt x="876" y="201"/>
                </a:cubicBezTo>
                <a:cubicBezTo>
                  <a:pt x="873" y="201"/>
                  <a:pt x="873" y="201"/>
                  <a:pt x="873" y="201"/>
                </a:cubicBezTo>
                <a:cubicBezTo>
                  <a:pt x="873" y="205"/>
                  <a:pt x="873" y="205"/>
                  <a:pt x="873" y="205"/>
                </a:cubicBezTo>
                <a:cubicBezTo>
                  <a:pt x="869" y="206"/>
                  <a:pt x="869" y="206"/>
                  <a:pt x="869" y="206"/>
                </a:cubicBezTo>
                <a:cubicBezTo>
                  <a:pt x="867" y="208"/>
                  <a:pt x="867" y="208"/>
                  <a:pt x="867" y="208"/>
                </a:cubicBezTo>
                <a:cubicBezTo>
                  <a:pt x="861" y="209"/>
                  <a:pt x="861" y="209"/>
                  <a:pt x="861" y="209"/>
                </a:cubicBezTo>
                <a:cubicBezTo>
                  <a:pt x="861" y="211"/>
                  <a:pt x="861" y="211"/>
                  <a:pt x="861" y="211"/>
                </a:cubicBezTo>
                <a:cubicBezTo>
                  <a:pt x="852" y="216"/>
                  <a:pt x="852" y="216"/>
                  <a:pt x="852" y="216"/>
                </a:cubicBezTo>
                <a:cubicBezTo>
                  <a:pt x="854" y="212"/>
                  <a:pt x="854" y="212"/>
                  <a:pt x="854" y="212"/>
                </a:cubicBezTo>
                <a:cubicBezTo>
                  <a:pt x="855" y="212"/>
                  <a:pt x="854" y="215"/>
                  <a:pt x="851" y="213"/>
                </a:cubicBezTo>
                <a:cubicBezTo>
                  <a:pt x="851" y="212"/>
                  <a:pt x="858" y="218"/>
                  <a:pt x="851" y="210"/>
                </a:cubicBezTo>
                <a:cubicBezTo>
                  <a:pt x="846" y="212"/>
                  <a:pt x="846" y="212"/>
                  <a:pt x="846" y="212"/>
                </a:cubicBezTo>
                <a:cubicBezTo>
                  <a:pt x="845" y="213"/>
                  <a:pt x="845" y="213"/>
                  <a:pt x="845" y="213"/>
                </a:cubicBezTo>
                <a:cubicBezTo>
                  <a:pt x="851" y="214"/>
                  <a:pt x="851" y="214"/>
                  <a:pt x="851" y="214"/>
                </a:cubicBezTo>
                <a:cubicBezTo>
                  <a:pt x="847" y="219"/>
                  <a:pt x="847" y="219"/>
                  <a:pt x="847" y="219"/>
                </a:cubicBezTo>
                <a:cubicBezTo>
                  <a:pt x="847" y="221"/>
                  <a:pt x="847" y="221"/>
                  <a:pt x="847" y="221"/>
                </a:cubicBezTo>
                <a:cubicBezTo>
                  <a:pt x="851" y="220"/>
                  <a:pt x="851" y="220"/>
                  <a:pt x="851" y="220"/>
                </a:cubicBezTo>
                <a:cubicBezTo>
                  <a:pt x="848" y="223"/>
                  <a:pt x="848" y="223"/>
                  <a:pt x="848" y="223"/>
                </a:cubicBezTo>
                <a:cubicBezTo>
                  <a:pt x="844" y="224"/>
                  <a:pt x="844" y="224"/>
                  <a:pt x="844" y="224"/>
                </a:cubicBezTo>
                <a:cubicBezTo>
                  <a:pt x="839" y="222"/>
                  <a:pt x="839" y="222"/>
                  <a:pt x="839" y="222"/>
                </a:cubicBezTo>
                <a:cubicBezTo>
                  <a:pt x="841" y="220"/>
                  <a:pt x="841" y="220"/>
                  <a:pt x="841" y="220"/>
                </a:cubicBezTo>
                <a:cubicBezTo>
                  <a:pt x="843" y="218"/>
                  <a:pt x="843" y="218"/>
                  <a:pt x="843" y="218"/>
                </a:cubicBezTo>
                <a:cubicBezTo>
                  <a:pt x="841" y="218"/>
                  <a:pt x="841" y="218"/>
                  <a:pt x="841" y="218"/>
                </a:cubicBezTo>
                <a:cubicBezTo>
                  <a:pt x="831" y="225"/>
                  <a:pt x="831" y="225"/>
                  <a:pt x="831" y="225"/>
                </a:cubicBezTo>
                <a:cubicBezTo>
                  <a:pt x="829" y="225"/>
                  <a:pt x="842" y="223"/>
                  <a:pt x="827" y="227"/>
                </a:cubicBezTo>
                <a:cubicBezTo>
                  <a:pt x="821" y="234"/>
                  <a:pt x="821" y="234"/>
                  <a:pt x="821" y="234"/>
                </a:cubicBezTo>
                <a:cubicBezTo>
                  <a:pt x="808" y="242"/>
                  <a:pt x="808" y="242"/>
                  <a:pt x="808" y="242"/>
                </a:cubicBezTo>
                <a:cubicBezTo>
                  <a:pt x="807" y="243"/>
                  <a:pt x="807" y="243"/>
                  <a:pt x="807" y="243"/>
                </a:cubicBezTo>
                <a:cubicBezTo>
                  <a:pt x="808" y="242"/>
                  <a:pt x="808" y="244"/>
                  <a:pt x="809" y="243"/>
                </a:cubicBezTo>
                <a:cubicBezTo>
                  <a:pt x="793" y="254"/>
                  <a:pt x="793" y="254"/>
                  <a:pt x="793" y="254"/>
                </a:cubicBezTo>
                <a:cubicBezTo>
                  <a:pt x="791" y="255"/>
                  <a:pt x="791" y="255"/>
                  <a:pt x="791" y="255"/>
                </a:cubicBezTo>
                <a:cubicBezTo>
                  <a:pt x="792" y="259"/>
                  <a:pt x="792" y="259"/>
                  <a:pt x="792" y="259"/>
                </a:cubicBezTo>
                <a:cubicBezTo>
                  <a:pt x="793" y="259"/>
                  <a:pt x="787" y="261"/>
                  <a:pt x="793" y="258"/>
                </a:cubicBezTo>
                <a:cubicBezTo>
                  <a:pt x="793" y="256"/>
                  <a:pt x="793" y="256"/>
                  <a:pt x="793" y="256"/>
                </a:cubicBezTo>
                <a:cubicBezTo>
                  <a:pt x="793" y="255"/>
                  <a:pt x="786" y="262"/>
                  <a:pt x="797" y="256"/>
                </a:cubicBezTo>
                <a:cubicBezTo>
                  <a:pt x="797" y="254"/>
                  <a:pt x="797" y="254"/>
                  <a:pt x="797" y="254"/>
                </a:cubicBezTo>
                <a:cubicBezTo>
                  <a:pt x="806" y="250"/>
                  <a:pt x="806" y="250"/>
                  <a:pt x="806" y="250"/>
                </a:cubicBezTo>
                <a:cubicBezTo>
                  <a:pt x="812" y="242"/>
                  <a:pt x="812" y="242"/>
                  <a:pt x="812" y="242"/>
                </a:cubicBezTo>
                <a:cubicBezTo>
                  <a:pt x="824" y="234"/>
                  <a:pt x="824" y="234"/>
                  <a:pt x="824" y="234"/>
                </a:cubicBezTo>
                <a:cubicBezTo>
                  <a:pt x="823" y="234"/>
                  <a:pt x="823" y="234"/>
                  <a:pt x="823" y="234"/>
                </a:cubicBezTo>
                <a:cubicBezTo>
                  <a:pt x="829" y="231"/>
                  <a:pt x="829" y="231"/>
                  <a:pt x="829" y="231"/>
                </a:cubicBezTo>
                <a:cubicBezTo>
                  <a:pt x="831" y="227"/>
                  <a:pt x="831" y="227"/>
                  <a:pt x="831" y="227"/>
                </a:cubicBezTo>
                <a:cubicBezTo>
                  <a:pt x="837" y="224"/>
                  <a:pt x="837" y="224"/>
                  <a:pt x="837" y="224"/>
                </a:cubicBezTo>
                <a:cubicBezTo>
                  <a:pt x="838" y="227"/>
                  <a:pt x="846" y="216"/>
                  <a:pt x="837" y="229"/>
                </a:cubicBezTo>
                <a:cubicBezTo>
                  <a:pt x="838" y="229"/>
                  <a:pt x="838" y="229"/>
                  <a:pt x="838" y="229"/>
                </a:cubicBezTo>
                <a:cubicBezTo>
                  <a:pt x="837" y="231"/>
                  <a:pt x="837" y="231"/>
                  <a:pt x="837" y="231"/>
                </a:cubicBezTo>
                <a:cubicBezTo>
                  <a:pt x="834" y="232"/>
                  <a:pt x="834" y="232"/>
                  <a:pt x="834" y="232"/>
                </a:cubicBezTo>
                <a:cubicBezTo>
                  <a:pt x="829" y="231"/>
                  <a:pt x="829" y="231"/>
                  <a:pt x="829" y="231"/>
                </a:cubicBezTo>
                <a:cubicBezTo>
                  <a:pt x="827" y="233"/>
                  <a:pt x="827" y="233"/>
                  <a:pt x="827" y="233"/>
                </a:cubicBezTo>
                <a:cubicBezTo>
                  <a:pt x="830" y="235"/>
                  <a:pt x="830" y="235"/>
                  <a:pt x="830" y="235"/>
                </a:cubicBezTo>
                <a:cubicBezTo>
                  <a:pt x="833" y="235"/>
                  <a:pt x="833" y="235"/>
                  <a:pt x="833" y="235"/>
                </a:cubicBezTo>
                <a:cubicBezTo>
                  <a:pt x="823" y="238"/>
                  <a:pt x="823" y="238"/>
                  <a:pt x="823" y="238"/>
                </a:cubicBezTo>
                <a:cubicBezTo>
                  <a:pt x="823" y="240"/>
                  <a:pt x="823" y="240"/>
                  <a:pt x="823" y="240"/>
                </a:cubicBezTo>
                <a:cubicBezTo>
                  <a:pt x="822" y="241"/>
                  <a:pt x="830" y="241"/>
                  <a:pt x="821" y="240"/>
                </a:cubicBezTo>
                <a:cubicBezTo>
                  <a:pt x="814" y="242"/>
                  <a:pt x="814" y="242"/>
                  <a:pt x="814" y="242"/>
                </a:cubicBezTo>
                <a:cubicBezTo>
                  <a:pt x="818" y="243"/>
                  <a:pt x="818" y="243"/>
                  <a:pt x="818" y="243"/>
                </a:cubicBezTo>
                <a:cubicBezTo>
                  <a:pt x="818" y="244"/>
                  <a:pt x="818" y="245"/>
                  <a:pt x="816" y="244"/>
                </a:cubicBezTo>
                <a:cubicBezTo>
                  <a:pt x="817" y="244"/>
                  <a:pt x="820" y="241"/>
                  <a:pt x="817" y="247"/>
                </a:cubicBezTo>
                <a:cubicBezTo>
                  <a:pt x="818" y="246"/>
                  <a:pt x="822" y="242"/>
                  <a:pt x="813" y="246"/>
                </a:cubicBezTo>
                <a:cubicBezTo>
                  <a:pt x="812" y="246"/>
                  <a:pt x="812" y="246"/>
                  <a:pt x="812" y="246"/>
                </a:cubicBezTo>
                <a:cubicBezTo>
                  <a:pt x="815" y="248"/>
                  <a:pt x="815" y="248"/>
                  <a:pt x="815" y="248"/>
                </a:cubicBezTo>
                <a:cubicBezTo>
                  <a:pt x="810" y="248"/>
                  <a:pt x="810" y="248"/>
                  <a:pt x="810" y="248"/>
                </a:cubicBezTo>
                <a:cubicBezTo>
                  <a:pt x="803" y="254"/>
                  <a:pt x="803" y="254"/>
                  <a:pt x="803" y="254"/>
                </a:cubicBezTo>
                <a:cubicBezTo>
                  <a:pt x="803" y="255"/>
                  <a:pt x="803" y="255"/>
                  <a:pt x="803" y="255"/>
                </a:cubicBezTo>
                <a:cubicBezTo>
                  <a:pt x="802" y="255"/>
                  <a:pt x="802" y="255"/>
                  <a:pt x="802" y="255"/>
                </a:cubicBezTo>
                <a:cubicBezTo>
                  <a:pt x="800" y="256"/>
                  <a:pt x="795" y="255"/>
                  <a:pt x="798" y="259"/>
                </a:cubicBezTo>
                <a:cubicBezTo>
                  <a:pt x="795" y="261"/>
                  <a:pt x="795" y="261"/>
                  <a:pt x="795" y="261"/>
                </a:cubicBezTo>
                <a:cubicBezTo>
                  <a:pt x="795" y="263"/>
                  <a:pt x="795" y="263"/>
                  <a:pt x="795" y="263"/>
                </a:cubicBezTo>
                <a:cubicBezTo>
                  <a:pt x="792" y="263"/>
                  <a:pt x="792" y="263"/>
                  <a:pt x="792" y="263"/>
                </a:cubicBezTo>
                <a:cubicBezTo>
                  <a:pt x="792" y="264"/>
                  <a:pt x="792" y="264"/>
                  <a:pt x="792" y="264"/>
                </a:cubicBezTo>
                <a:cubicBezTo>
                  <a:pt x="785" y="269"/>
                  <a:pt x="785" y="269"/>
                  <a:pt x="785" y="269"/>
                </a:cubicBezTo>
                <a:cubicBezTo>
                  <a:pt x="784" y="272"/>
                  <a:pt x="784" y="272"/>
                  <a:pt x="784" y="272"/>
                </a:cubicBezTo>
                <a:cubicBezTo>
                  <a:pt x="776" y="276"/>
                  <a:pt x="776" y="276"/>
                  <a:pt x="776" y="276"/>
                </a:cubicBezTo>
                <a:cubicBezTo>
                  <a:pt x="775" y="277"/>
                  <a:pt x="775" y="277"/>
                  <a:pt x="775" y="277"/>
                </a:cubicBezTo>
                <a:cubicBezTo>
                  <a:pt x="777" y="278"/>
                  <a:pt x="777" y="278"/>
                  <a:pt x="777" y="278"/>
                </a:cubicBezTo>
                <a:cubicBezTo>
                  <a:pt x="775" y="278"/>
                  <a:pt x="775" y="278"/>
                  <a:pt x="775" y="278"/>
                </a:cubicBezTo>
                <a:cubicBezTo>
                  <a:pt x="758" y="290"/>
                  <a:pt x="758" y="290"/>
                  <a:pt x="758" y="290"/>
                </a:cubicBezTo>
                <a:cubicBezTo>
                  <a:pt x="754" y="294"/>
                  <a:pt x="754" y="294"/>
                  <a:pt x="754" y="294"/>
                </a:cubicBezTo>
                <a:cubicBezTo>
                  <a:pt x="747" y="298"/>
                  <a:pt x="747" y="298"/>
                  <a:pt x="747" y="298"/>
                </a:cubicBezTo>
                <a:cubicBezTo>
                  <a:pt x="745" y="300"/>
                  <a:pt x="745" y="300"/>
                  <a:pt x="745" y="300"/>
                </a:cubicBezTo>
                <a:cubicBezTo>
                  <a:pt x="746" y="301"/>
                  <a:pt x="746" y="301"/>
                  <a:pt x="746" y="301"/>
                </a:cubicBezTo>
                <a:cubicBezTo>
                  <a:pt x="747" y="300"/>
                  <a:pt x="747" y="300"/>
                  <a:pt x="747" y="300"/>
                </a:cubicBezTo>
                <a:cubicBezTo>
                  <a:pt x="748" y="301"/>
                  <a:pt x="748" y="301"/>
                  <a:pt x="748" y="301"/>
                </a:cubicBezTo>
                <a:cubicBezTo>
                  <a:pt x="763" y="293"/>
                  <a:pt x="763" y="293"/>
                  <a:pt x="763" y="293"/>
                </a:cubicBezTo>
                <a:cubicBezTo>
                  <a:pt x="766" y="293"/>
                  <a:pt x="766" y="293"/>
                  <a:pt x="766" y="293"/>
                </a:cubicBezTo>
                <a:cubicBezTo>
                  <a:pt x="784" y="281"/>
                  <a:pt x="784" y="281"/>
                  <a:pt x="784" y="281"/>
                </a:cubicBezTo>
                <a:cubicBezTo>
                  <a:pt x="784" y="278"/>
                  <a:pt x="787" y="284"/>
                  <a:pt x="787" y="280"/>
                </a:cubicBezTo>
                <a:cubicBezTo>
                  <a:pt x="802" y="271"/>
                  <a:pt x="802" y="271"/>
                  <a:pt x="802" y="271"/>
                </a:cubicBezTo>
                <a:cubicBezTo>
                  <a:pt x="793" y="280"/>
                  <a:pt x="793" y="280"/>
                  <a:pt x="793" y="280"/>
                </a:cubicBezTo>
                <a:cubicBezTo>
                  <a:pt x="790" y="283"/>
                  <a:pt x="790" y="283"/>
                  <a:pt x="790" y="283"/>
                </a:cubicBezTo>
                <a:cubicBezTo>
                  <a:pt x="799" y="282"/>
                  <a:pt x="799" y="282"/>
                  <a:pt x="799" y="282"/>
                </a:cubicBezTo>
                <a:cubicBezTo>
                  <a:pt x="800" y="281"/>
                  <a:pt x="801" y="287"/>
                  <a:pt x="802" y="279"/>
                </a:cubicBezTo>
                <a:cubicBezTo>
                  <a:pt x="805" y="281"/>
                  <a:pt x="805" y="281"/>
                  <a:pt x="805" y="281"/>
                </a:cubicBezTo>
                <a:cubicBezTo>
                  <a:pt x="797" y="286"/>
                  <a:pt x="797" y="286"/>
                  <a:pt x="797" y="286"/>
                </a:cubicBezTo>
                <a:cubicBezTo>
                  <a:pt x="797" y="287"/>
                  <a:pt x="797" y="287"/>
                  <a:pt x="797" y="287"/>
                </a:cubicBezTo>
                <a:cubicBezTo>
                  <a:pt x="793" y="290"/>
                  <a:pt x="793" y="290"/>
                  <a:pt x="793" y="290"/>
                </a:cubicBezTo>
                <a:cubicBezTo>
                  <a:pt x="793" y="291"/>
                  <a:pt x="793" y="291"/>
                  <a:pt x="793" y="291"/>
                </a:cubicBezTo>
                <a:cubicBezTo>
                  <a:pt x="792" y="290"/>
                  <a:pt x="792" y="290"/>
                  <a:pt x="792" y="290"/>
                </a:cubicBezTo>
                <a:cubicBezTo>
                  <a:pt x="790" y="290"/>
                  <a:pt x="790" y="290"/>
                  <a:pt x="790" y="290"/>
                </a:cubicBezTo>
                <a:cubicBezTo>
                  <a:pt x="789" y="292"/>
                  <a:pt x="789" y="292"/>
                  <a:pt x="789" y="292"/>
                </a:cubicBezTo>
                <a:cubicBezTo>
                  <a:pt x="790" y="292"/>
                  <a:pt x="790" y="292"/>
                  <a:pt x="790" y="292"/>
                </a:cubicBezTo>
                <a:cubicBezTo>
                  <a:pt x="790" y="294"/>
                  <a:pt x="790" y="294"/>
                  <a:pt x="790" y="294"/>
                </a:cubicBezTo>
                <a:cubicBezTo>
                  <a:pt x="785" y="296"/>
                  <a:pt x="798" y="298"/>
                  <a:pt x="785" y="295"/>
                </a:cubicBezTo>
                <a:cubicBezTo>
                  <a:pt x="783" y="299"/>
                  <a:pt x="783" y="299"/>
                  <a:pt x="783" y="299"/>
                </a:cubicBezTo>
                <a:cubicBezTo>
                  <a:pt x="784" y="301"/>
                  <a:pt x="784" y="301"/>
                  <a:pt x="784" y="301"/>
                </a:cubicBezTo>
                <a:cubicBezTo>
                  <a:pt x="785" y="301"/>
                  <a:pt x="788" y="302"/>
                  <a:pt x="787" y="298"/>
                </a:cubicBezTo>
                <a:cubicBezTo>
                  <a:pt x="788" y="299"/>
                  <a:pt x="790" y="298"/>
                  <a:pt x="791" y="298"/>
                </a:cubicBezTo>
                <a:cubicBezTo>
                  <a:pt x="790" y="297"/>
                  <a:pt x="790" y="297"/>
                  <a:pt x="790" y="297"/>
                </a:cubicBezTo>
                <a:cubicBezTo>
                  <a:pt x="789" y="298"/>
                  <a:pt x="789" y="298"/>
                  <a:pt x="789" y="298"/>
                </a:cubicBezTo>
                <a:cubicBezTo>
                  <a:pt x="790" y="295"/>
                  <a:pt x="780" y="302"/>
                  <a:pt x="793" y="296"/>
                </a:cubicBezTo>
                <a:cubicBezTo>
                  <a:pt x="791" y="301"/>
                  <a:pt x="791" y="301"/>
                  <a:pt x="791" y="301"/>
                </a:cubicBezTo>
                <a:cubicBezTo>
                  <a:pt x="798" y="302"/>
                  <a:pt x="798" y="302"/>
                  <a:pt x="798" y="302"/>
                </a:cubicBezTo>
                <a:cubicBezTo>
                  <a:pt x="794" y="301"/>
                  <a:pt x="800" y="308"/>
                  <a:pt x="798" y="299"/>
                </a:cubicBezTo>
                <a:cubicBezTo>
                  <a:pt x="795" y="299"/>
                  <a:pt x="795" y="299"/>
                  <a:pt x="795" y="299"/>
                </a:cubicBezTo>
                <a:cubicBezTo>
                  <a:pt x="796" y="297"/>
                  <a:pt x="800" y="296"/>
                  <a:pt x="801" y="300"/>
                </a:cubicBezTo>
                <a:cubicBezTo>
                  <a:pt x="809" y="298"/>
                  <a:pt x="809" y="298"/>
                  <a:pt x="809" y="298"/>
                </a:cubicBezTo>
                <a:cubicBezTo>
                  <a:pt x="810" y="294"/>
                  <a:pt x="810" y="294"/>
                  <a:pt x="810" y="294"/>
                </a:cubicBezTo>
                <a:cubicBezTo>
                  <a:pt x="810" y="296"/>
                  <a:pt x="810" y="296"/>
                  <a:pt x="810" y="296"/>
                </a:cubicBezTo>
                <a:cubicBezTo>
                  <a:pt x="819" y="297"/>
                  <a:pt x="819" y="297"/>
                  <a:pt x="819" y="297"/>
                </a:cubicBezTo>
                <a:cubicBezTo>
                  <a:pt x="820" y="295"/>
                  <a:pt x="820" y="295"/>
                  <a:pt x="820" y="295"/>
                </a:cubicBezTo>
                <a:cubicBezTo>
                  <a:pt x="824" y="295"/>
                  <a:pt x="824" y="295"/>
                  <a:pt x="824" y="295"/>
                </a:cubicBezTo>
                <a:cubicBezTo>
                  <a:pt x="824" y="292"/>
                  <a:pt x="824" y="292"/>
                  <a:pt x="824" y="292"/>
                </a:cubicBezTo>
                <a:cubicBezTo>
                  <a:pt x="827" y="289"/>
                  <a:pt x="825" y="295"/>
                  <a:pt x="827" y="295"/>
                </a:cubicBezTo>
                <a:cubicBezTo>
                  <a:pt x="829" y="294"/>
                  <a:pt x="829" y="294"/>
                  <a:pt x="829" y="294"/>
                </a:cubicBezTo>
                <a:cubicBezTo>
                  <a:pt x="831" y="295"/>
                  <a:pt x="831" y="295"/>
                  <a:pt x="831" y="295"/>
                </a:cubicBezTo>
                <a:cubicBezTo>
                  <a:pt x="833" y="292"/>
                  <a:pt x="833" y="292"/>
                  <a:pt x="833" y="292"/>
                </a:cubicBezTo>
                <a:cubicBezTo>
                  <a:pt x="844" y="291"/>
                  <a:pt x="844" y="291"/>
                  <a:pt x="844" y="291"/>
                </a:cubicBezTo>
                <a:cubicBezTo>
                  <a:pt x="844" y="290"/>
                  <a:pt x="844" y="290"/>
                  <a:pt x="844" y="290"/>
                </a:cubicBezTo>
                <a:cubicBezTo>
                  <a:pt x="847" y="291"/>
                  <a:pt x="847" y="291"/>
                  <a:pt x="847" y="291"/>
                </a:cubicBezTo>
                <a:cubicBezTo>
                  <a:pt x="851" y="289"/>
                  <a:pt x="851" y="289"/>
                  <a:pt x="851" y="289"/>
                </a:cubicBezTo>
                <a:cubicBezTo>
                  <a:pt x="860" y="288"/>
                  <a:pt x="860" y="288"/>
                  <a:pt x="860" y="288"/>
                </a:cubicBezTo>
                <a:cubicBezTo>
                  <a:pt x="862" y="286"/>
                  <a:pt x="862" y="286"/>
                  <a:pt x="862" y="286"/>
                </a:cubicBezTo>
                <a:cubicBezTo>
                  <a:pt x="861" y="286"/>
                  <a:pt x="859" y="289"/>
                  <a:pt x="865" y="287"/>
                </a:cubicBezTo>
                <a:cubicBezTo>
                  <a:pt x="866" y="286"/>
                  <a:pt x="866" y="286"/>
                  <a:pt x="866" y="286"/>
                </a:cubicBezTo>
                <a:cubicBezTo>
                  <a:pt x="867" y="287"/>
                  <a:pt x="867" y="287"/>
                  <a:pt x="867" y="287"/>
                </a:cubicBezTo>
                <a:cubicBezTo>
                  <a:pt x="863" y="289"/>
                  <a:pt x="863" y="289"/>
                  <a:pt x="863" y="289"/>
                </a:cubicBezTo>
                <a:cubicBezTo>
                  <a:pt x="863" y="291"/>
                  <a:pt x="863" y="291"/>
                  <a:pt x="863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71" y="287"/>
                  <a:pt x="871" y="287"/>
                  <a:pt x="871" y="287"/>
                </a:cubicBezTo>
                <a:cubicBezTo>
                  <a:pt x="869" y="286"/>
                  <a:pt x="869" y="286"/>
                  <a:pt x="869" y="286"/>
                </a:cubicBezTo>
                <a:cubicBezTo>
                  <a:pt x="880" y="283"/>
                  <a:pt x="880" y="283"/>
                  <a:pt x="880" y="283"/>
                </a:cubicBezTo>
                <a:cubicBezTo>
                  <a:pt x="880" y="283"/>
                  <a:pt x="880" y="283"/>
                  <a:pt x="880" y="283"/>
                </a:cubicBezTo>
                <a:cubicBezTo>
                  <a:pt x="882" y="281"/>
                  <a:pt x="882" y="281"/>
                  <a:pt x="882" y="281"/>
                </a:cubicBezTo>
                <a:cubicBezTo>
                  <a:pt x="884" y="282"/>
                  <a:pt x="884" y="282"/>
                  <a:pt x="884" y="282"/>
                </a:cubicBezTo>
                <a:cubicBezTo>
                  <a:pt x="886" y="284"/>
                  <a:pt x="888" y="281"/>
                  <a:pt x="890" y="282"/>
                </a:cubicBezTo>
                <a:cubicBezTo>
                  <a:pt x="890" y="283"/>
                  <a:pt x="892" y="281"/>
                  <a:pt x="890" y="283"/>
                </a:cubicBezTo>
                <a:cubicBezTo>
                  <a:pt x="890" y="283"/>
                  <a:pt x="891" y="283"/>
                  <a:pt x="891" y="283"/>
                </a:cubicBezTo>
                <a:cubicBezTo>
                  <a:pt x="892" y="280"/>
                  <a:pt x="892" y="280"/>
                  <a:pt x="892" y="280"/>
                </a:cubicBezTo>
                <a:cubicBezTo>
                  <a:pt x="899" y="279"/>
                  <a:pt x="899" y="279"/>
                  <a:pt x="899" y="279"/>
                </a:cubicBezTo>
                <a:cubicBezTo>
                  <a:pt x="899" y="275"/>
                  <a:pt x="899" y="275"/>
                  <a:pt x="899" y="275"/>
                </a:cubicBezTo>
                <a:cubicBezTo>
                  <a:pt x="904" y="278"/>
                  <a:pt x="904" y="278"/>
                  <a:pt x="904" y="278"/>
                </a:cubicBezTo>
                <a:cubicBezTo>
                  <a:pt x="909" y="277"/>
                  <a:pt x="909" y="277"/>
                  <a:pt x="909" y="277"/>
                </a:cubicBezTo>
                <a:cubicBezTo>
                  <a:pt x="908" y="275"/>
                  <a:pt x="908" y="275"/>
                  <a:pt x="908" y="275"/>
                </a:cubicBezTo>
                <a:cubicBezTo>
                  <a:pt x="911" y="271"/>
                  <a:pt x="911" y="271"/>
                  <a:pt x="911" y="271"/>
                </a:cubicBezTo>
                <a:cubicBezTo>
                  <a:pt x="913" y="271"/>
                  <a:pt x="913" y="271"/>
                  <a:pt x="913" y="271"/>
                </a:cubicBezTo>
                <a:cubicBezTo>
                  <a:pt x="916" y="271"/>
                  <a:pt x="916" y="271"/>
                  <a:pt x="916" y="271"/>
                </a:cubicBezTo>
                <a:cubicBezTo>
                  <a:pt x="920" y="268"/>
                  <a:pt x="920" y="268"/>
                  <a:pt x="920" y="268"/>
                </a:cubicBezTo>
                <a:cubicBezTo>
                  <a:pt x="921" y="271"/>
                  <a:pt x="921" y="271"/>
                  <a:pt x="921" y="271"/>
                </a:cubicBezTo>
                <a:cubicBezTo>
                  <a:pt x="925" y="271"/>
                  <a:pt x="925" y="271"/>
                  <a:pt x="925" y="271"/>
                </a:cubicBezTo>
                <a:cubicBezTo>
                  <a:pt x="926" y="272"/>
                  <a:pt x="919" y="273"/>
                  <a:pt x="926" y="268"/>
                </a:cubicBezTo>
                <a:cubicBezTo>
                  <a:pt x="923" y="267"/>
                  <a:pt x="923" y="267"/>
                  <a:pt x="923" y="267"/>
                </a:cubicBezTo>
                <a:cubicBezTo>
                  <a:pt x="923" y="267"/>
                  <a:pt x="920" y="268"/>
                  <a:pt x="924" y="266"/>
                </a:cubicBezTo>
                <a:cubicBezTo>
                  <a:pt x="920" y="266"/>
                  <a:pt x="920" y="266"/>
                  <a:pt x="920" y="266"/>
                </a:cubicBezTo>
                <a:cubicBezTo>
                  <a:pt x="920" y="262"/>
                  <a:pt x="920" y="262"/>
                  <a:pt x="920" y="262"/>
                </a:cubicBezTo>
                <a:cubicBezTo>
                  <a:pt x="922" y="260"/>
                  <a:pt x="922" y="260"/>
                  <a:pt x="922" y="260"/>
                </a:cubicBezTo>
                <a:cubicBezTo>
                  <a:pt x="928" y="261"/>
                  <a:pt x="928" y="261"/>
                  <a:pt x="928" y="261"/>
                </a:cubicBezTo>
                <a:cubicBezTo>
                  <a:pt x="934" y="257"/>
                  <a:pt x="934" y="257"/>
                  <a:pt x="934" y="257"/>
                </a:cubicBezTo>
                <a:cubicBezTo>
                  <a:pt x="935" y="258"/>
                  <a:pt x="937" y="256"/>
                  <a:pt x="939" y="255"/>
                </a:cubicBezTo>
                <a:cubicBezTo>
                  <a:pt x="940" y="256"/>
                  <a:pt x="940" y="256"/>
                  <a:pt x="940" y="256"/>
                </a:cubicBezTo>
                <a:cubicBezTo>
                  <a:pt x="944" y="252"/>
                  <a:pt x="944" y="252"/>
                  <a:pt x="944" y="252"/>
                </a:cubicBezTo>
                <a:cubicBezTo>
                  <a:pt x="945" y="250"/>
                  <a:pt x="945" y="250"/>
                  <a:pt x="945" y="250"/>
                </a:cubicBezTo>
                <a:cubicBezTo>
                  <a:pt x="947" y="248"/>
                  <a:pt x="947" y="248"/>
                  <a:pt x="947" y="248"/>
                </a:cubicBezTo>
                <a:cubicBezTo>
                  <a:pt x="955" y="246"/>
                  <a:pt x="955" y="246"/>
                  <a:pt x="955" y="246"/>
                </a:cubicBezTo>
                <a:cubicBezTo>
                  <a:pt x="954" y="245"/>
                  <a:pt x="957" y="242"/>
                  <a:pt x="952" y="243"/>
                </a:cubicBezTo>
                <a:cubicBezTo>
                  <a:pt x="957" y="241"/>
                  <a:pt x="957" y="241"/>
                  <a:pt x="957" y="241"/>
                </a:cubicBezTo>
                <a:cubicBezTo>
                  <a:pt x="956" y="240"/>
                  <a:pt x="956" y="240"/>
                  <a:pt x="956" y="240"/>
                </a:cubicBezTo>
                <a:cubicBezTo>
                  <a:pt x="959" y="239"/>
                  <a:pt x="959" y="239"/>
                  <a:pt x="959" y="239"/>
                </a:cubicBezTo>
                <a:cubicBezTo>
                  <a:pt x="968" y="230"/>
                  <a:pt x="968" y="230"/>
                  <a:pt x="968" y="230"/>
                </a:cubicBezTo>
                <a:cubicBezTo>
                  <a:pt x="968" y="229"/>
                  <a:pt x="965" y="231"/>
                  <a:pt x="968" y="227"/>
                </a:cubicBezTo>
                <a:cubicBezTo>
                  <a:pt x="973" y="229"/>
                  <a:pt x="973" y="229"/>
                  <a:pt x="973" y="229"/>
                </a:cubicBezTo>
                <a:cubicBezTo>
                  <a:pt x="977" y="223"/>
                  <a:pt x="977" y="223"/>
                  <a:pt x="977" y="223"/>
                </a:cubicBezTo>
                <a:cubicBezTo>
                  <a:pt x="973" y="222"/>
                  <a:pt x="973" y="222"/>
                  <a:pt x="973" y="222"/>
                </a:cubicBezTo>
                <a:cubicBezTo>
                  <a:pt x="973" y="222"/>
                  <a:pt x="977" y="222"/>
                  <a:pt x="972" y="220"/>
                </a:cubicBezTo>
                <a:cubicBezTo>
                  <a:pt x="981" y="212"/>
                  <a:pt x="981" y="212"/>
                  <a:pt x="981" y="212"/>
                </a:cubicBezTo>
                <a:cubicBezTo>
                  <a:pt x="981" y="215"/>
                  <a:pt x="981" y="215"/>
                  <a:pt x="981" y="215"/>
                </a:cubicBezTo>
                <a:cubicBezTo>
                  <a:pt x="988" y="214"/>
                  <a:pt x="988" y="214"/>
                  <a:pt x="988" y="214"/>
                </a:cubicBezTo>
                <a:cubicBezTo>
                  <a:pt x="989" y="215"/>
                  <a:pt x="982" y="217"/>
                  <a:pt x="991" y="215"/>
                </a:cubicBezTo>
                <a:cubicBezTo>
                  <a:pt x="989" y="210"/>
                  <a:pt x="989" y="210"/>
                  <a:pt x="989" y="210"/>
                </a:cubicBezTo>
                <a:cubicBezTo>
                  <a:pt x="987" y="211"/>
                  <a:pt x="987" y="211"/>
                  <a:pt x="987" y="211"/>
                </a:cubicBezTo>
                <a:cubicBezTo>
                  <a:pt x="986" y="211"/>
                  <a:pt x="986" y="211"/>
                  <a:pt x="986" y="211"/>
                </a:cubicBezTo>
                <a:cubicBezTo>
                  <a:pt x="989" y="207"/>
                  <a:pt x="989" y="207"/>
                  <a:pt x="989" y="207"/>
                </a:cubicBezTo>
                <a:cubicBezTo>
                  <a:pt x="992" y="208"/>
                  <a:pt x="992" y="208"/>
                  <a:pt x="992" y="208"/>
                </a:cubicBezTo>
                <a:cubicBezTo>
                  <a:pt x="997" y="210"/>
                  <a:pt x="997" y="210"/>
                  <a:pt x="997" y="210"/>
                </a:cubicBezTo>
                <a:cubicBezTo>
                  <a:pt x="998" y="209"/>
                  <a:pt x="998" y="209"/>
                  <a:pt x="998" y="209"/>
                </a:cubicBezTo>
                <a:cubicBezTo>
                  <a:pt x="994" y="206"/>
                  <a:pt x="994" y="206"/>
                  <a:pt x="994" y="206"/>
                </a:cubicBezTo>
                <a:cubicBezTo>
                  <a:pt x="1002" y="200"/>
                  <a:pt x="1002" y="200"/>
                  <a:pt x="1002" y="200"/>
                </a:cubicBezTo>
                <a:cubicBezTo>
                  <a:pt x="1001" y="198"/>
                  <a:pt x="1001" y="198"/>
                  <a:pt x="1001" y="198"/>
                </a:cubicBezTo>
                <a:cubicBezTo>
                  <a:pt x="998" y="198"/>
                  <a:pt x="998" y="198"/>
                  <a:pt x="998" y="198"/>
                </a:cubicBezTo>
                <a:cubicBezTo>
                  <a:pt x="997" y="198"/>
                  <a:pt x="997" y="198"/>
                  <a:pt x="997" y="198"/>
                </a:cubicBezTo>
                <a:cubicBezTo>
                  <a:pt x="1002" y="194"/>
                  <a:pt x="1002" y="194"/>
                  <a:pt x="1002" y="194"/>
                </a:cubicBezTo>
                <a:cubicBezTo>
                  <a:pt x="1004" y="196"/>
                  <a:pt x="997" y="195"/>
                  <a:pt x="1004" y="197"/>
                </a:cubicBezTo>
                <a:cubicBezTo>
                  <a:pt x="1010" y="194"/>
                  <a:pt x="1010" y="194"/>
                  <a:pt x="1010" y="194"/>
                </a:cubicBezTo>
                <a:cubicBezTo>
                  <a:pt x="1008" y="190"/>
                  <a:pt x="1008" y="190"/>
                  <a:pt x="1008" y="190"/>
                </a:cubicBezTo>
                <a:cubicBezTo>
                  <a:pt x="1011" y="187"/>
                  <a:pt x="1011" y="187"/>
                  <a:pt x="1011" y="187"/>
                </a:cubicBezTo>
                <a:cubicBezTo>
                  <a:pt x="1009" y="184"/>
                  <a:pt x="1009" y="184"/>
                  <a:pt x="1009" y="184"/>
                </a:cubicBezTo>
                <a:cubicBezTo>
                  <a:pt x="1009" y="182"/>
                  <a:pt x="1009" y="182"/>
                  <a:pt x="1009" y="182"/>
                </a:cubicBezTo>
                <a:cubicBezTo>
                  <a:pt x="1010" y="184"/>
                  <a:pt x="1010" y="184"/>
                  <a:pt x="1010" y="184"/>
                </a:cubicBezTo>
                <a:cubicBezTo>
                  <a:pt x="1013" y="178"/>
                  <a:pt x="1014" y="188"/>
                  <a:pt x="1022" y="181"/>
                </a:cubicBezTo>
                <a:cubicBezTo>
                  <a:pt x="1023" y="180"/>
                  <a:pt x="1023" y="180"/>
                  <a:pt x="1023" y="180"/>
                </a:cubicBezTo>
                <a:cubicBezTo>
                  <a:pt x="1020" y="177"/>
                  <a:pt x="1020" y="177"/>
                  <a:pt x="1020" y="177"/>
                </a:cubicBezTo>
                <a:cubicBezTo>
                  <a:pt x="1018" y="180"/>
                  <a:pt x="1018" y="180"/>
                  <a:pt x="1018" y="180"/>
                </a:cubicBezTo>
                <a:cubicBezTo>
                  <a:pt x="1018" y="177"/>
                  <a:pt x="1018" y="177"/>
                  <a:pt x="1018" y="177"/>
                </a:cubicBezTo>
                <a:cubicBezTo>
                  <a:pt x="1024" y="174"/>
                  <a:pt x="1024" y="174"/>
                  <a:pt x="1024" y="174"/>
                </a:cubicBezTo>
                <a:cubicBezTo>
                  <a:pt x="1025" y="175"/>
                  <a:pt x="1025" y="175"/>
                  <a:pt x="1025" y="175"/>
                </a:cubicBezTo>
                <a:cubicBezTo>
                  <a:pt x="1025" y="172"/>
                  <a:pt x="1025" y="172"/>
                  <a:pt x="1025" y="172"/>
                </a:cubicBezTo>
                <a:cubicBezTo>
                  <a:pt x="1031" y="173"/>
                  <a:pt x="1031" y="173"/>
                  <a:pt x="1031" y="173"/>
                </a:cubicBezTo>
                <a:cubicBezTo>
                  <a:pt x="1035" y="166"/>
                  <a:pt x="1032" y="178"/>
                  <a:pt x="1037" y="164"/>
                </a:cubicBezTo>
                <a:cubicBezTo>
                  <a:pt x="1037" y="163"/>
                  <a:pt x="1037" y="163"/>
                  <a:pt x="1037" y="163"/>
                </a:cubicBezTo>
                <a:cubicBezTo>
                  <a:pt x="1041" y="164"/>
                  <a:pt x="1041" y="164"/>
                  <a:pt x="1041" y="164"/>
                </a:cubicBezTo>
                <a:cubicBezTo>
                  <a:pt x="1041" y="165"/>
                  <a:pt x="1041" y="165"/>
                  <a:pt x="1041" y="165"/>
                </a:cubicBezTo>
                <a:cubicBezTo>
                  <a:pt x="1042" y="166"/>
                  <a:pt x="1042" y="166"/>
                  <a:pt x="1042" y="166"/>
                </a:cubicBezTo>
                <a:cubicBezTo>
                  <a:pt x="1043" y="166"/>
                  <a:pt x="1043" y="166"/>
                  <a:pt x="1043" y="166"/>
                </a:cubicBezTo>
                <a:cubicBezTo>
                  <a:pt x="1043" y="159"/>
                  <a:pt x="1043" y="159"/>
                  <a:pt x="1043" y="159"/>
                </a:cubicBezTo>
                <a:cubicBezTo>
                  <a:pt x="1039" y="159"/>
                  <a:pt x="1039" y="159"/>
                  <a:pt x="1039" y="159"/>
                </a:cubicBezTo>
                <a:cubicBezTo>
                  <a:pt x="1038" y="156"/>
                  <a:pt x="1038" y="156"/>
                  <a:pt x="1038" y="156"/>
                </a:cubicBezTo>
                <a:cubicBezTo>
                  <a:pt x="1042" y="154"/>
                  <a:pt x="1042" y="154"/>
                  <a:pt x="1042" y="154"/>
                </a:cubicBezTo>
                <a:cubicBezTo>
                  <a:pt x="1044" y="154"/>
                  <a:pt x="1041" y="157"/>
                  <a:pt x="1045" y="156"/>
                </a:cubicBezTo>
                <a:cubicBezTo>
                  <a:pt x="1047" y="155"/>
                  <a:pt x="1036" y="152"/>
                  <a:pt x="1050" y="155"/>
                </a:cubicBezTo>
                <a:cubicBezTo>
                  <a:pt x="1052" y="152"/>
                  <a:pt x="1052" y="152"/>
                  <a:pt x="1052" y="152"/>
                </a:cubicBezTo>
                <a:cubicBezTo>
                  <a:pt x="1048" y="152"/>
                  <a:pt x="1048" y="152"/>
                  <a:pt x="1048" y="152"/>
                </a:cubicBezTo>
                <a:cubicBezTo>
                  <a:pt x="1048" y="150"/>
                  <a:pt x="1048" y="150"/>
                  <a:pt x="1048" y="150"/>
                </a:cubicBezTo>
                <a:cubicBezTo>
                  <a:pt x="1052" y="148"/>
                  <a:pt x="1043" y="161"/>
                  <a:pt x="1052" y="146"/>
                </a:cubicBezTo>
                <a:cubicBezTo>
                  <a:pt x="1055" y="145"/>
                  <a:pt x="1055" y="145"/>
                  <a:pt x="1055" y="145"/>
                </a:cubicBezTo>
                <a:cubicBezTo>
                  <a:pt x="1059" y="148"/>
                  <a:pt x="1044" y="146"/>
                  <a:pt x="1061" y="141"/>
                </a:cubicBezTo>
                <a:cubicBezTo>
                  <a:pt x="1060" y="138"/>
                  <a:pt x="1054" y="145"/>
                  <a:pt x="1066" y="140"/>
                </a:cubicBezTo>
                <a:cubicBezTo>
                  <a:pt x="1064" y="137"/>
                  <a:pt x="1064" y="137"/>
                  <a:pt x="1064" y="137"/>
                </a:cubicBezTo>
                <a:cubicBezTo>
                  <a:pt x="1062" y="136"/>
                  <a:pt x="1062" y="136"/>
                  <a:pt x="1062" y="136"/>
                </a:cubicBezTo>
                <a:cubicBezTo>
                  <a:pt x="1063" y="132"/>
                  <a:pt x="1063" y="132"/>
                  <a:pt x="1063" y="132"/>
                </a:cubicBezTo>
                <a:cubicBezTo>
                  <a:pt x="1071" y="130"/>
                  <a:pt x="1071" y="130"/>
                  <a:pt x="1071" y="130"/>
                </a:cubicBezTo>
                <a:cubicBezTo>
                  <a:pt x="1073" y="128"/>
                  <a:pt x="1073" y="128"/>
                  <a:pt x="1073" y="128"/>
                </a:cubicBezTo>
                <a:cubicBezTo>
                  <a:pt x="1071" y="127"/>
                  <a:pt x="1071" y="127"/>
                  <a:pt x="1071" y="127"/>
                </a:cubicBezTo>
                <a:cubicBezTo>
                  <a:pt x="1074" y="126"/>
                  <a:pt x="1074" y="129"/>
                  <a:pt x="1075" y="123"/>
                </a:cubicBezTo>
                <a:cubicBezTo>
                  <a:pt x="1078" y="123"/>
                  <a:pt x="1078" y="123"/>
                  <a:pt x="1078" y="123"/>
                </a:cubicBezTo>
                <a:cubicBezTo>
                  <a:pt x="1083" y="124"/>
                  <a:pt x="1071" y="125"/>
                  <a:pt x="1082" y="123"/>
                </a:cubicBezTo>
                <a:cubicBezTo>
                  <a:pt x="1080" y="120"/>
                  <a:pt x="1080" y="120"/>
                  <a:pt x="1080" y="120"/>
                </a:cubicBezTo>
                <a:cubicBezTo>
                  <a:pt x="1081" y="120"/>
                  <a:pt x="1072" y="125"/>
                  <a:pt x="1084" y="120"/>
                </a:cubicBezTo>
                <a:cubicBezTo>
                  <a:pt x="1084" y="118"/>
                  <a:pt x="1084" y="118"/>
                  <a:pt x="1084" y="118"/>
                </a:cubicBezTo>
                <a:cubicBezTo>
                  <a:pt x="1089" y="117"/>
                  <a:pt x="1089" y="117"/>
                  <a:pt x="1089" y="117"/>
                </a:cubicBezTo>
                <a:cubicBezTo>
                  <a:pt x="1086" y="115"/>
                  <a:pt x="1086" y="115"/>
                  <a:pt x="1086" y="115"/>
                </a:cubicBezTo>
                <a:cubicBezTo>
                  <a:pt x="1087" y="111"/>
                  <a:pt x="1087" y="111"/>
                  <a:pt x="1087" y="111"/>
                </a:cubicBezTo>
                <a:cubicBezTo>
                  <a:pt x="1090" y="110"/>
                  <a:pt x="1094" y="114"/>
                  <a:pt x="1095" y="112"/>
                </a:cubicBezTo>
                <a:cubicBezTo>
                  <a:pt x="1097" y="108"/>
                  <a:pt x="1097" y="108"/>
                  <a:pt x="1097" y="108"/>
                </a:cubicBezTo>
                <a:cubicBezTo>
                  <a:pt x="1096" y="107"/>
                  <a:pt x="1096" y="107"/>
                  <a:pt x="1096" y="107"/>
                </a:cubicBezTo>
                <a:cubicBezTo>
                  <a:pt x="1102" y="103"/>
                  <a:pt x="1102" y="103"/>
                  <a:pt x="1102" y="103"/>
                </a:cubicBezTo>
                <a:cubicBezTo>
                  <a:pt x="1101" y="101"/>
                  <a:pt x="1101" y="101"/>
                  <a:pt x="1101" y="101"/>
                </a:cubicBezTo>
                <a:cubicBezTo>
                  <a:pt x="1101" y="98"/>
                  <a:pt x="1101" y="98"/>
                  <a:pt x="1101" y="98"/>
                </a:cubicBezTo>
                <a:cubicBezTo>
                  <a:pt x="1106" y="97"/>
                  <a:pt x="1106" y="97"/>
                  <a:pt x="1106" y="97"/>
                </a:cubicBezTo>
                <a:cubicBezTo>
                  <a:pt x="1106" y="98"/>
                  <a:pt x="1105" y="95"/>
                  <a:pt x="1106" y="98"/>
                </a:cubicBezTo>
                <a:cubicBezTo>
                  <a:pt x="1107" y="99"/>
                  <a:pt x="1107" y="99"/>
                  <a:pt x="1107" y="99"/>
                </a:cubicBezTo>
                <a:cubicBezTo>
                  <a:pt x="1109" y="97"/>
                  <a:pt x="1109" y="97"/>
                  <a:pt x="1109" y="97"/>
                </a:cubicBezTo>
                <a:cubicBezTo>
                  <a:pt x="1112" y="92"/>
                  <a:pt x="1112" y="92"/>
                  <a:pt x="1112" y="92"/>
                </a:cubicBezTo>
                <a:cubicBezTo>
                  <a:pt x="1113" y="92"/>
                  <a:pt x="1114" y="94"/>
                  <a:pt x="1115" y="92"/>
                </a:cubicBezTo>
                <a:cubicBezTo>
                  <a:pt x="1113" y="90"/>
                  <a:pt x="1113" y="90"/>
                  <a:pt x="1113" y="90"/>
                </a:cubicBezTo>
                <a:cubicBezTo>
                  <a:pt x="1110" y="91"/>
                  <a:pt x="1110" y="91"/>
                  <a:pt x="1110" y="91"/>
                </a:cubicBezTo>
                <a:cubicBezTo>
                  <a:pt x="1109" y="88"/>
                  <a:pt x="1109" y="88"/>
                  <a:pt x="1109" y="88"/>
                </a:cubicBezTo>
                <a:cubicBezTo>
                  <a:pt x="1107" y="88"/>
                  <a:pt x="1107" y="88"/>
                  <a:pt x="1107" y="88"/>
                </a:cubicBezTo>
                <a:cubicBezTo>
                  <a:pt x="1116" y="85"/>
                  <a:pt x="1116" y="85"/>
                  <a:pt x="1116" y="85"/>
                </a:cubicBezTo>
                <a:cubicBezTo>
                  <a:pt x="1119" y="86"/>
                  <a:pt x="1119" y="86"/>
                  <a:pt x="1119" y="86"/>
                </a:cubicBezTo>
                <a:cubicBezTo>
                  <a:pt x="1121" y="84"/>
                  <a:pt x="1121" y="84"/>
                  <a:pt x="1121" y="84"/>
                </a:cubicBezTo>
                <a:cubicBezTo>
                  <a:pt x="1119" y="83"/>
                  <a:pt x="1119" y="83"/>
                  <a:pt x="1119" y="83"/>
                </a:cubicBezTo>
                <a:cubicBezTo>
                  <a:pt x="1116" y="80"/>
                  <a:pt x="1116" y="91"/>
                  <a:pt x="1119" y="80"/>
                </a:cubicBezTo>
                <a:cubicBezTo>
                  <a:pt x="1123" y="80"/>
                  <a:pt x="1123" y="80"/>
                  <a:pt x="1123" y="80"/>
                </a:cubicBezTo>
                <a:cubicBezTo>
                  <a:pt x="1131" y="73"/>
                  <a:pt x="1131" y="73"/>
                  <a:pt x="1131" y="73"/>
                </a:cubicBezTo>
                <a:cubicBezTo>
                  <a:pt x="1133" y="73"/>
                  <a:pt x="1119" y="78"/>
                  <a:pt x="1135" y="71"/>
                </a:cubicBezTo>
                <a:cubicBezTo>
                  <a:pt x="1135" y="70"/>
                  <a:pt x="1134" y="74"/>
                  <a:pt x="1134" y="69"/>
                </a:cubicBezTo>
                <a:cubicBezTo>
                  <a:pt x="1137" y="68"/>
                  <a:pt x="1137" y="68"/>
                  <a:pt x="1137" y="68"/>
                </a:cubicBezTo>
                <a:cubicBezTo>
                  <a:pt x="1142" y="70"/>
                  <a:pt x="1142" y="70"/>
                  <a:pt x="1142" y="70"/>
                </a:cubicBezTo>
                <a:cubicBezTo>
                  <a:pt x="1143" y="69"/>
                  <a:pt x="1143" y="69"/>
                  <a:pt x="1143" y="69"/>
                </a:cubicBezTo>
                <a:cubicBezTo>
                  <a:pt x="1141" y="63"/>
                  <a:pt x="1141" y="63"/>
                  <a:pt x="1141" y="63"/>
                </a:cubicBezTo>
                <a:cubicBezTo>
                  <a:pt x="1152" y="56"/>
                  <a:pt x="1152" y="56"/>
                  <a:pt x="1152" y="56"/>
                </a:cubicBezTo>
                <a:cubicBezTo>
                  <a:pt x="1153" y="53"/>
                  <a:pt x="1153" y="53"/>
                  <a:pt x="1153" y="53"/>
                </a:cubicBezTo>
                <a:cubicBezTo>
                  <a:pt x="1157" y="53"/>
                  <a:pt x="1157" y="53"/>
                  <a:pt x="1157" y="53"/>
                </a:cubicBezTo>
                <a:cubicBezTo>
                  <a:pt x="1156" y="50"/>
                  <a:pt x="1156" y="50"/>
                  <a:pt x="1156" y="50"/>
                </a:cubicBezTo>
                <a:cubicBezTo>
                  <a:pt x="1158" y="52"/>
                  <a:pt x="1158" y="52"/>
                  <a:pt x="1158" y="52"/>
                </a:cubicBezTo>
                <a:cubicBezTo>
                  <a:pt x="1165" y="50"/>
                  <a:pt x="1165" y="50"/>
                  <a:pt x="1165" y="50"/>
                </a:cubicBezTo>
                <a:cubicBezTo>
                  <a:pt x="1163" y="47"/>
                  <a:pt x="1163" y="47"/>
                  <a:pt x="1163" y="47"/>
                </a:cubicBezTo>
                <a:cubicBezTo>
                  <a:pt x="1164" y="47"/>
                  <a:pt x="1164" y="46"/>
                  <a:pt x="1165" y="47"/>
                </a:cubicBezTo>
                <a:cubicBezTo>
                  <a:pt x="1161" y="44"/>
                  <a:pt x="1161" y="44"/>
                  <a:pt x="1161" y="44"/>
                </a:cubicBezTo>
                <a:cubicBezTo>
                  <a:pt x="1161" y="43"/>
                  <a:pt x="1161" y="43"/>
                  <a:pt x="1161" y="43"/>
                </a:cubicBezTo>
                <a:cubicBezTo>
                  <a:pt x="1168" y="43"/>
                  <a:pt x="1168" y="43"/>
                  <a:pt x="1168" y="43"/>
                </a:cubicBezTo>
                <a:cubicBezTo>
                  <a:pt x="1175" y="40"/>
                  <a:pt x="1175" y="40"/>
                  <a:pt x="1175" y="40"/>
                </a:cubicBezTo>
                <a:cubicBezTo>
                  <a:pt x="1175" y="38"/>
                  <a:pt x="1175" y="38"/>
                  <a:pt x="1175" y="38"/>
                </a:cubicBezTo>
                <a:cubicBezTo>
                  <a:pt x="1182" y="33"/>
                  <a:pt x="1182" y="33"/>
                  <a:pt x="1182" y="33"/>
                </a:cubicBezTo>
                <a:cubicBezTo>
                  <a:pt x="1181" y="31"/>
                  <a:pt x="1187" y="36"/>
                  <a:pt x="1186" y="29"/>
                </a:cubicBezTo>
                <a:cubicBezTo>
                  <a:pt x="1188" y="30"/>
                  <a:pt x="1188" y="30"/>
                  <a:pt x="1188" y="30"/>
                </a:cubicBezTo>
                <a:cubicBezTo>
                  <a:pt x="1192" y="25"/>
                  <a:pt x="1192" y="25"/>
                  <a:pt x="1192" y="25"/>
                </a:cubicBezTo>
                <a:cubicBezTo>
                  <a:pt x="1193" y="25"/>
                  <a:pt x="1193" y="25"/>
                  <a:pt x="1193" y="25"/>
                </a:cubicBezTo>
                <a:cubicBezTo>
                  <a:pt x="1193" y="22"/>
                  <a:pt x="1193" y="22"/>
                  <a:pt x="1193" y="22"/>
                </a:cubicBezTo>
                <a:cubicBezTo>
                  <a:pt x="1195" y="23"/>
                  <a:pt x="1197" y="20"/>
                  <a:pt x="1198" y="19"/>
                </a:cubicBezTo>
                <a:cubicBezTo>
                  <a:pt x="1199" y="17"/>
                  <a:pt x="1204" y="18"/>
                  <a:pt x="1200" y="15"/>
                </a:cubicBezTo>
                <a:cubicBezTo>
                  <a:pt x="1203" y="16"/>
                  <a:pt x="1204" y="10"/>
                  <a:pt x="1207" y="15"/>
                </a:cubicBezTo>
                <a:cubicBezTo>
                  <a:pt x="1210" y="14"/>
                  <a:pt x="1210" y="14"/>
                  <a:pt x="1210" y="14"/>
                </a:cubicBezTo>
                <a:cubicBezTo>
                  <a:pt x="1209" y="9"/>
                  <a:pt x="1209" y="9"/>
                  <a:pt x="1209" y="9"/>
                </a:cubicBezTo>
                <a:cubicBezTo>
                  <a:pt x="1210" y="9"/>
                  <a:pt x="1212" y="9"/>
                  <a:pt x="1211" y="6"/>
                </a:cubicBezTo>
                <a:cubicBezTo>
                  <a:pt x="1214" y="9"/>
                  <a:pt x="1214" y="9"/>
                  <a:pt x="1214" y="9"/>
                </a:cubicBezTo>
                <a:cubicBezTo>
                  <a:pt x="1215" y="7"/>
                  <a:pt x="1215" y="7"/>
                  <a:pt x="1215" y="7"/>
                </a:cubicBezTo>
                <a:cubicBezTo>
                  <a:pt x="1219" y="8"/>
                  <a:pt x="1219" y="8"/>
                  <a:pt x="1219" y="8"/>
                </a:cubicBezTo>
                <a:cubicBezTo>
                  <a:pt x="1218" y="11"/>
                  <a:pt x="1218" y="11"/>
                  <a:pt x="1218" y="11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6"/>
                  <a:pt x="1227" y="6"/>
                  <a:pt x="1227" y="8"/>
                </a:cubicBezTo>
                <a:cubicBezTo>
                  <a:pt x="1228" y="7"/>
                  <a:pt x="1230" y="6"/>
                  <a:pt x="1232" y="7"/>
                </a:cubicBezTo>
                <a:cubicBezTo>
                  <a:pt x="1229" y="10"/>
                  <a:pt x="1238" y="7"/>
                  <a:pt x="1231" y="11"/>
                </a:cubicBezTo>
                <a:cubicBezTo>
                  <a:pt x="1230" y="10"/>
                  <a:pt x="1230" y="10"/>
                  <a:pt x="1230" y="10"/>
                </a:cubicBezTo>
                <a:cubicBezTo>
                  <a:pt x="1223" y="11"/>
                  <a:pt x="1223" y="11"/>
                  <a:pt x="1223" y="11"/>
                </a:cubicBezTo>
                <a:cubicBezTo>
                  <a:pt x="1222" y="12"/>
                  <a:pt x="1232" y="4"/>
                  <a:pt x="1223" y="17"/>
                </a:cubicBezTo>
                <a:cubicBezTo>
                  <a:pt x="1224" y="18"/>
                  <a:pt x="1224" y="18"/>
                  <a:pt x="1224" y="18"/>
                </a:cubicBezTo>
                <a:cubicBezTo>
                  <a:pt x="1225" y="18"/>
                  <a:pt x="1225" y="18"/>
                  <a:pt x="1225" y="18"/>
                </a:cubicBezTo>
                <a:cubicBezTo>
                  <a:pt x="1226" y="17"/>
                  <a:pt x="1226" y="17"/>
                  <a:pt x="1226" y="17"/>
                </a:cubicBezTo>
                <a:cubicBezTo>
                  <a:pt x="1224" y="17"/>
                  <a:pt x="1226" y="17"/>
                  <a:pt x="1225" y="14"/>
                </a:cubicBezTo>
                <a:cubicBezTo>
                  <a:pt x="1226" y="14"/>
                  <a:pt x="1227" y="14"/>
                  <a:pt x="1228" y="14"/>
                </a:cubicBezTo>
                <a:cubicBezTo>
                  <a:pt x="1227" y="17"/>
                  <a:pt x="1227" y="17"/>
                  <a:pt x="1227" y="17"/>
                </a:cubicBezTo>
                <a:cubicBezTo>
                  <a:pt x="1225" y="18"/>
                  <a:pt x="1225" y="18"/>
                  <a:pt x="1225" y="18"/>
                </a:cubicBezTo>
                <a:cubicBezTo>
                  <a:pt x="1229" y="21"/>
                  <a:pt x="1229" y="21"/>
                  <a:pt x="1229" y="21"/>
                </a:cubicBezTo>
                <a:cubicBezTo>
                  <a:pt x="1232" y="18"/>
                  <a:pt x="1232" y="18"/>
                  <a:pt x="1232" y="18"/>
                </a:cubicBezTo>
                <a:cubicBezTo>
                  <a:pt x="1232" y="19"/>
                  <a:pt x="1232" y="19"/>
                  <a:pt x="1232" y="19"/>
                </a:cubicBezTo>
                <a:cubicBezTo>
                  <a:pt x="1237" y="16"/>
                  <a:pt x="1214" y="26"/>
                  <a:pt x="1241" y="14"/>
                </a:cubicBezTo>
                <a:cubicBezTo>
                  <a:pt x="1242" y="15"/>
                  <a:pt x="1242" y="15"/>
                  <a:pt x="1242" y="15"/>
                </a:cubicBezTo>
                <a:cubicBezTo>
                  <a:pt x="1238" y="17"/>
                  <a:pt x="1238" y="17"/>
                  <a:pt x="1238" y="17"/>
                </a:cubicBezTo>
                <a:cubicBezTo>
                  <a:pt x="1234" y="21"/>
                  <a:pt x="1234" y="21"/>
                  <a:pt x="1234" y="21"/>
                </a:cubicBezTo>
                <a:cubicBezTo>
                  <a:pt x="1232" y="21"/>
                  <a:pt x="1232" y="21"/>
                  <a:pt x="1232" y="21"/>
                </a:cubicBezTo>
                <a:cubicBezTo>
                  <a:pt x="1232" y="22"/>
                  <a:pt x="1227" y="21"/>
                  <a:pt x="1232" y="23"/>
                </a:cubicBezTo>
                <a:cubicBezTo>
                  <a:pt x="1231" y="25"/>
                  <a:pt x="1231" y="25"/>
                  <a:pt x="1231" y="25"/>
                </a:cubicBezTo>
                <a:cubicBezTo>
                  <a:pt x="1224" y="26"/>
                  <a:pt x="1224" y="26"/>
                  <a:pt x="1224" y="26"/>
                </a:cubicBezTo>
                <a:cubicBezTo>
                  <a:pt x="1217" y="31"/>
                  <a:pt x="1217" y="31"/>
                  <a:pt x="1217" y="31"/>
                </a:cubicBezTo>
                <a:cubicBezTo>
                  <a:pt x="1215" y="29"/>
                  <a:pt x="1214" y="37"/>
                  <a:pt x="1212" y="30"/>
                </a:cubicBezTo>
                <a:cubicBezTo>
                  <a:pt x="1210" y="32"/>
                  <a:pt x="1210" y="32"/>
                  <a:pt x="1210" y="32"/>
                </a:cubicBezTo>
                <a:cubicBezTo>
                  <a:pt x="1210" y="33"/>
                  <a:pt x="1210" y="33"/>
                  <a:pt x="1210" y="33"/>
                </a:cubicBezTo>
                <a:cubicBezTo>
                  <a:pt x="1210" y="34"/>
                  <a:pt x="1210" y="34"/>
                  <a:pt x="1210" y="34"/>
                </a:cubicBezTo>
                <a:cubicBezTo>
                  <a:pt x="1212" y="32"/>
                  <a:pt x="1212" y="32"/>
                  <a:pt x="1212" y="32"/>
                </a:cubicBezTo>
                <a:cubicBezTo>
                  <a:pt x="1207" y="39"/>
                  <a:pt x="1207" y="39"/>
                  <a:pt x="1207" y="39"/>
                </a:cubicBezTo>
                <a:cubicBezTo>
                  <a:pt x="1206" y="39"/>
                  <a:pt x="1206" y="39"/>
                  <a:pt x="1206" y="39"/>
                </a:cubicBezTo>
                <a:cubicBezTo>
                  <a:pt x="1204" y="38"/>
                  <a:pt x="1204" y="38"/>
                  <a:pt x="1204" y="38"/>
                </a:cubicBezTo>
                <a:cubicBezTo>
                  <a:pt x="1202" y="43"/>
                  <a:pt x="1202" y="43"/>
                  <a:pt x="1202" y="43"/>
                </a:cubicBezTo>
                <a:cubicBezTo>
                  <a:pt x="1197" y="47"/>
                  <a:pt x="1197" y="47"/>
                  <a:pt x="1197" y="47"/>
                </a:cubicBezTo>
                <a:cubicBezTo>
                  <a:pt x="1193" y="53"/>
                  <a:pt x="1193" y="53"/>
                  <a:pt x="1193" y="53"/>
                </a:cubicBezTo>
                <a:cubicBezTo>
                  <a:pt x="1191" y="48"/>
                  <a:pt x="1191" y="48"/>
                  <a:pt x="1191" y="48"/>
                </a:cubicBezTo>
                <a:cubicBezTo>
                  <a:pt x="1188" y="49"/>
                  <a:pt x="1188" y="49"/>
                  <a:pt x="1188" y="49"/>
                </a:cubicBezTo>
                <a:cubicBezTo>
                  <a:pt x="1187" y="52"/>
                  <a:pt x="1187" y="52"/>
                  <a:pt x="1187" y="52"/>
                </a:cubicBezTo>
                <a:cubicBezTo>
                  <a:pt x="1189" y="55"/>
                  <a:pt x="1189" y="55"/>
                  <a:pt x="1189" y="55"/>
                </a:cubicBezTo>
                <a:cubicBezTo>
                  <a:pt x="1186" y="59"/>
                  <a:pt x="1186" y="59"/>
                  <a:pt x="1186" y="59"/>
                </a:cubicBezTo>
                <a:cubicBezTo>
                  <a:pt x="1184" y="60"/>
                  <a:pt x="1184" y="60"/>
                  <a:pt x="1184" y="60"/>
                </a:cubicBezTo>
                <a:cubicBezTo>
                  <a:pt x="1181" y="64"/>
                  <a:pt x="1181" y="64"/>
                  <a:pt x="1181" y="64"/>
                </a:cubicBezTo>
                <a:cubicBezTo>
                  <a:pt x="1179" y="66"/>
                  <a:pt x="1179" y="60"/>
                  <a:pt x="1177" y="66"/>
                </a:cubicBezTo>
                <a:cubicBezTo>
                  <a:pt x="1174" y="65"/>
                  <a:pt x="1184" y="62"/>
                  <a:pt x="1173" y="67"/>
                </a:cubicBezTo>
                <a:cubicBezTo>
                  <a:pt x="1174" y="68"/>
                  <a:pt x="1174" y="68"/>
                  <a:pt x="1174" y="68"/>
                </a:cubicBezTo>
                <a:cubicBezTo>
                  <a:pt x="1172" y="71"/>
                  <a:pt x="1172" y="71"/>
                  <a:pt x="1172" y="71"/>
                </a:cubicBezTo>
                <a:cubicBezTo>
                  <a:pt x="1168" y="72"/>
                  <a:pt x="1168" y="72"/>
                  <a:pt x="1168" y="72"/>
                </a:cubicBezTo>
                <a:cubicBezTo>
                  <a:pt x="1167" y="76"/>
                  <a:pt x="1167" y="76"/>
                  <a:pt x="1167" y="76"/>
                </a:cubicBezTo>
                <a:cubicBezTo>
                  <a:pt x="1159" y="85"/>
                  <a:pt x="1159" y="85"/>
                  <a:pt x="1159" y="85"/>
                </a:cubicBezTo>
                <a:cubicBezTo>
                  <a:pt x="1157" y="87"/>
                  <a:pt x="1157" y="87"/>
                  <a:pt x="1157" y="87"/>
                </a:cubicBezTo>
                <a:cubicBezTo>
                  <a:pt x="1157" y="88"/>
                  <a:pt x="1157" y="88"/>
                  <a:pt x="1157" y="88"/>
                </a:cubicBezTo>
                <a:cubicBezTo>
                  <a:pt x="1155" y="90"/>
                  <a:pt x="1155" y="90"/>
                  <a:pt x="1155" y="90"/>
                </a:cubicBezTo>
                <a:cubicBezTo>
                  <a:pt x="1153" y="91"/>
                  <a:pt x="1151" y="90"/>
                  <a:pt x="1150" y="93"/>
                </a:cubicBezTo>
                <a:cubicBezTo>
                  <a:pt x="1146" y="92"/>
                  <a:pt x="1146" y="92"/>
                  <a:pt x="1146" y="92"/>
                </a:cubicBezTo>
                <a:cubicBezTo>
                  <a:pt x="1144" y="97"/>
                  <a:pt x="1144" y="97"/>
                  <a:pt x="1144" y="97"/>
                </a:cubicBezTo>
                <a:cubicBezTo>
                  <a:pt x="1144" y="97"/>
                  <a:pt x="1144" y="97"/>
                  <a:pt x="1144" y="97"/>
                </a:cubicBezTo>
                <a:cubicBezTo>
                  <a:pt x="1147" y="97"/>
                  <a:pt x="1147" y="97"/>
                  <a:pt x="1147" y="97"/>
                </a:cubicBezTo>
                <a:cubicBezTo>
                  <a:pt x="1145" y="99"/>
                  <a:pt x="1145" y="99"/>
                  <a:pt x="1145" y="99"/>
                </a:cubicBezTo>
                <a:cubicBezTo>
                  <a:pt x="1142" y="100"/>
                  <a:pt x="1142" y="100"/>
                  <a:pt x="1142" y="100"/>
                </a:cubicBezTo>
                <a:cubicBezTo>
                  <a:pt x="1139" y="105"/>
                  <a:pt x="1139" y="105"/>
                  <a:pt x="1139" y="105"/>
                </a:cubicBezTo>
                <a:cubicBezTo>
                  <a:pt x="1138" y="105"/>
                  <a:pt x="1138" y="105"/>
                  <a:pt x="1138" y="105"/>
                </a:cubicBezTo>
                <a:cubicBezTo>
                  <a:pt x="1137" y="108"/>
                  <a:pt x="1137" y="108"/>
                  <a:pt x="1137" y="108"/>
                </a:cubicBezTo>
                <a:cubicBezTo>
                  <a:pt x="1136" y="111"/>
                  <a:pt x="1134" y="105"/>
                  <a:pt x="1133" y="109"/>
                </a:cubicBezTo>
                <a:cubicBezTo>
                  <a:pt x="1130" y="115"/>
                  <a:pt x="1130" y="115"/>
                  <a:pt x="1130" y="115"/>
                </a:cubicBezTo>
                <a:cubicBezTo>
                  <a:pt x="1127" y="114"/>
                  <a:pt x="1123" y="117"/>
                  <a:pt x="1125" y="119"/>
                </a:cubicBezTo>
                <a:cubicBezTo>
                  <a:pt x="1124" y="119"/>
                  <a:pt x="1130" y="118"/>
                  <a:pt x="1123" y="118"/>
                </a:cubicBezTo>
                <a:cubicBezTo>
                  <a:pt x="1121" y="120"/>
                  <a:pt x="1121" y="120"/>
                  <a:pt x="1121" y="120"/>
                </a:cubicBezTo>
                <a:cubicBezTo>
                  <a:pt x="1123" y="121"/>
                  <a:pt x="1123" y="121"/>
                  <a:pt x="1123" y="121"/>
                </a:cubicBezTo>
                <a:cubicBezTo>
                  <a:pt x="1118" y="122"/>
                  <a:pt x="1118" y="122"/>
                  <a:pt x="1118" y="122"/>
                </a:cubicBezTo>
                <a:cubicBezTo>
                  <a:pt x="1117" y="121"/>
                  <a:pt x="1117" y="121"/>
                  <a:pt x="1117" y="121"/>
                </a:cubicBezTo>
                <a:cubicBezTo>
                  <a:pt x="1115" y="123"/>
                  <a:pt x="1115" y="123"/>
                  <a:pt x="1115" y="123"/>
                </a:cubicBezTo>
                <a:cubicBezTo>
                  <a:pt x="1119" y="124"/>
                  <a:pt x="1119" y="124"/>
                  <a:pt x="1119" y="124"/>
                </a:cubicBezTo>
                <a:cubicBezTo>
                  <a:pt x="1117" y="127"/>
                  <a:pt x="1117" y="127"/>
                  <a:pt x="1117" y="127"/>
                </a:cubicBezTo>
                <a:cubicBezTo>
                  <a:pt x="1113" y="132"/>
                  <a:pt x="1113" y="132"/>
                  <a:pt x="1113" y="132"/>
                </a:cubicBezTo>
                <a:cubicBezTo>
                  <a:pt x="1111" y="132"/>
                  <a:pt x="1108" y="135"/>
                  <a:pt x="1106" y="135"/>
                </a:cubicBezTo>
                <a:cubicBezTo>
                  <a:pt x="1103" y="141"/>
                  <a:pt x="1103" y="141"/>
                  <a:pt x="1103" y="141"/>
                </a:cubicBezTo>
                <a:cubicBezTo>
                  <a:pt x="1095" y="148"/>
                  <a:pt x="1095" y="148"/>
                  <a:pt x="1095" y="148"/>
                </a:cubicBezTo>
                <a:cubicBezTo>
                  <a:pt x="1089" y="147"/>
                  <a:pt x="1089" y="147"/>
                  <a:pt x="1089" y="147"/>
                </a:cubicBezTo>
                <a:cubicBezTo>
                  <a:pt x="1087" y="149"/>
                  <a:pt x="1087" y="149"/>
                  <a:pt x="1087" y="149"/>
                </a:cubicBezTo>
                <a:cubicBezTo>
                  <a:pt x="1087" y="152"/>
                  <a:pt x="1087" y="152"/>
                  <a:pt x="1087" y="152"/>
                </a:cubicBezTo>
                <a:cubicBezTo>
                  <a:pt x="1079" y="156"/>
                  <a:pt x="1079" y="156"/>
                  <a:pt x="1079" y="156"/>
                </a:cubicBezTo>
                <a:cubicBezTo>
                  <a:pt x="1079" y="159"/>
                  <a:pt x="1079" y="159"/>
                  <a:pt x="1079" y="159"/>
                </a:cubicBezTo>
                <a:cubicBezTo>
                  <a:pt x="1075" y="161"/>
                  <a:pt x="1075" y="161"/>
                  <a:pt x="1075" y="161"/>
                </a:cubicBezTo>
                <a:cubicBezTo>
                  <a:pt x="1071" y="165"/>
                  <a:pt x="1071" y="165"/>
                  <a:pt x="1071" y="165"/>
                </a:cubicBezTo>
                <a:cubicBezTo>
                  <a:pt x="1069" y="166"/>
                  <a:pt x="1069" y="166"/>
                  <a:pt x="1069" y="166"/>
                </a:cubicBezTo>
                <a:cubicBezTo>
                  <a:pt x="1067" y="169"/>
                  <a:pt x="1067" y="169"/>
                  <a:pt x="1067" y="169"/>
                </a:cubicBezTo>
                <a:cubicBezTo>
                  <a:pt x="1066" y="166"/>
                  <a:pt x="1062" y="177"/>
                  <a:pt x="1066" y="165"/>
                </a:cubicBezTo>
                <a:cubicBezTo>
                  <a:pt x="1065" y="164"/>
                  <a:pt x="1064" y="166"/>
                  <a:pt x="1064" y="165"/>
                </a:cubicBezTo>
                <a:cubicBezTo>
                  <a:pt x="1062" y="166"/>
                  <a:pt x="1062" y="166"/>
                  <a:pt x="1062" y="166"/>
                </a:cubicBezTo>
                <a:cubicBezTo>
                  <a:pt x="1063" y="167"/>
                  <a:pt x="1063" y="167"/>
                  <a:pt x="1063" y="167"/>
                </a:cubicBezTo>
                <a:cubicBezTo>
                  <a:pt x="1061" y="166"/>
                  <a:pt x="1061" y="166"/>
                  <a:pt x="1061" y="166"/>
                </a:cubicBezTo>
                <a:cubicBezTo>
                  <a:pt x="1061" y="168"/>
                  <a:pt x="1061" y="168"/>
                  <a:pt x="1061" y="168"/>
                </a:cubicBezTo>
                <a:cubicBezTo>
                  <a:pt x="1064" y="170"/>
                  <a:pt x="1064" y="170"/>
                  <a:pt x="1064" y="170"/>
                </a:cubicBezTo>
                <a:cubicBezTo>
                  <a:pt x="1063" y="172"/>
                  <a:pt x="1063" y="172"/>
                  <a:pt x="1063" y="172"/>
                </a:cubicBezTo>
                <a:cubicBezTo>
                  <a:pt x="1064" y="173"/>
                  <a:pt x="1064" y="173"/>
                  <a:pt x="1064" y="173"/>
                </a:cubicBezTo>
                <a:cubicBezTo>
                  <a:pt x="1062" y="172"/>
                  <a:pt x="1059" y="174"/>
                  <a:pt x="1060" y="176"/>
                </a:cubicBezTo>
                <a:cubicBezTo>
                  <a:pt x="1059" y="175"/>
                  <a:pt x="1059" y="175"/>
                  <a:pt x="1059" y="175"/>
                </a:cubicBezTo>
                <a:cubicBezTo>
                  <a:pt x="1057" y="179"/>
                  <a:pt x="1057" y="179"/>
                  <a:pt x="1057" y="179"/>
                </a:cubicBezTo>
                <a:cubicBezTo>
                  <a:pt x="1053" y="180"/>
                  <a:pt x="1053" y="180"/>
                  <a:pt x="1053" y="180"/>
                </a:cubicBezTo>
                <a:cubicBezTo>
                  <a:pt x="1054" y="180"/>
                  <a:pt x="1049" y="180"/>
                  <a:pt x="1055" y="180"/>
                </a:cubicBezTo>
                <a:cubicBezTo>
                  <a:pt x="1052" y="186"/>
                  <a:pt x="1054" y="176"/>
                  <a:pt x="1047" y="187"/>
                </a:cubicBezTo>
                <a:cubicBezTo>
                  <a:pt x="1044" y="188"/>
                  <a:pt x="1038" y="189"/>
                  <a:pt x="1039" y="193"/>
                </a:cubicBezTo>
                <a:cubicBezTo>
                  <a:pt x="1037" y="194"/>
                  <a:pt x="1037" y="194"/>
                  <a:pt x="1037" y="194"/>
                </a:cubicBezTo>
                <a:cubicBezTo>
                  <a:pt x="1038" y="197"/>
                  <a:pt x="1038" y="197"/>
                  <a:pt x="1038" y="197"/>
                </a:cubicBezTo>
                <a:cubicBezTo>
                  <a:pt x="1035" y="197"/>
                  <a:pt x="1035" y="197"/>
                  <a:pt x="1035" y="197"/>
                </a:cubicBezTo>
                <a:cubicBezTo>
                  <a:pt x="1034" y="201"/>
                  <a:pt x="1034" y="201"/>
                  <a:pt x="1034" y="201"/>
                </a:cubicBezTo>
                <a:cubicBezTo>
                  <a:pt x="1034" y="204"/>
                  <a:pt x="1028" y="200"/>
                  <a:pt x="1030" y="205"/>
                </a:cubicBezTo>
                <a:cubicBezTo>
                  <a:pt x="1027" y="206"/>
                  <a:pt x="1027" y="206"/>
                  <a:pt x="1027" y="206"/>
                </a:cubicBezTo>
                <a:cubicBezTo>
                  <a:pt x="1024" y="208"/>
                  <a:pt x="1024" y="208"/>
                  <a:pt x="1024" y="208"/>
                </a:cubicBezTo>
                <a:cubicBezTo>
                  <a:pt x="1020" y="210"/>
                  <a:pt x="1016" y="212"/>
                  <a:pt x="1015" y="215"/>
                </a:cubicBezTo>
                <a:cubicBezTo>
                  <a:pt x="1010" y="220"/>
                  <a:pt x="1010" y="220"/>
                  <a:pt x="1010" y="220"/>
                </a:cubicBezTo>
                <a:cubicBezTo>
                  <a:pt x="1011" y="223"/>
                  <a:pt x="1011" y="223"/>
                  <a:pt x="1011" y="223"/>
                </a:cubicBezTo>
                <a:cubicBezTo>
                  <a:pt x="1009" y="226"/>
                  <a:pt x="1009" y="226"/>
                  <a:pt x="1009" y="226"/>
                </a:cubicBezTo>
                <a:cubicBezTo>
                  <a:pt x="1006" y="224"/>
                  <a:pt x="1006" y="224"/>
                  <a:pt x="1006" y="224"/>
                </a:cubicBezTo>
                <a:cubicBezTo>
                  <a:pt x="1002" y="226"/>
                  <a:pt x="1002" y="226"/>
                  <a:pt x="1002" y="226"/>
                </a:cubicBezTo>
                <a:cubicBezTo>
                  <a:pt x="999" y="231"/>
                  <a:pt x="999" y="231"/>
                  <a:pt x="999" y="231"/>
                </a:cubicBezTo>
                <a:cubicBezTo>
                  <a:pt x="995" y="234"/>
                  <a:pt x="989" y="234"/>
                  <a:pt x="990" y="239"/>
                </a:cubicBezTo>
                <a:cubicBezTo>
                  <a:pt x="987" y="240"/>
                  <a:pt x="987" y="240"/>
                  <a:pt x="987" y="240"/>
                </a:cubicBezTo>
                <a:cubicBezTo>
                  <a:pt x="987" y="244"/>
                  <a:pt x="987" y="244"/>
                  <a:pt x="987" y="244"/>
                </a:cubicBezTo>
                <a:cubicBezTo>
                  <a:pt x="991" y="244"/>
                  <a:pt x="991" y="244"/>
                  <a:pt x="991" y="244"/>
                </a:cubicBezTo>
                <a:cubicBezTo>
                  <a:pt x="996" y="240"/>
                  <a:pt x="996" y="240"/>
                  <a:pt x="996" y="240"/>
                </a:cubicBezTo>
                <a:cubicBezTo>
                  <a:pt x="996" y="237"/>
                  <a:pt x="996" y="237"/>
                  <a:pt x="996" y="237"/>
                </a:cubicBezTo>
                <a:cubicBezTo>
                  <a:pt x="999" y="238"/>
                  <a:pt x="999" y="238"/>
                  <a:pt x="999" y="238"/>
                </a:cubicBezTo>
                <a:cubicBezTo>
                  <a:pt x="1004" y="234"/>
                  <a:pt x="1004" y="234"/>
                  <a:pt x="1004" y="234"/>
                </a:cubicBezTo>
                <a:cubicBezTo>
                  <a:pt x="1004" y="231"/>
                  <a:pt x="1004" y="231"/>
                  <a:pt x="1004" y="231"/>
                </a:cubicBezTo>
                <a:cubicBezTo>
                  <a:pt x="1005" y="232"/>
                  <a:pt x="1005" y="232"/>
                  <a:pt x="1005" y="232"/>
                </a:cubicBezTo>
                <a:cubicBezTo>
                  <a:pt x="1006" y="234"/>
                  <a:pt x="1006" y="234"/>
                  <a:pt x="1006" y="234"/>
                </a:cubicBezTo>
                <a:cubicBezTo>
                  <a:pt x="1004" y="238"/>
                  <a:pt x="1004" y="238"/>
                  <a:pt x="1004" y="238"/>
                </a:cubicBezTo>
                <a:cubicBezTo>
                  <a:pt x="1003" y="238"/>
                  <a:pt x="1001" y="231"/>
                  <a:pt x="1000" y="242"/>
                </a:cubicBezTo>
                <a:cubicBezTo>
                  <a:pt x="998" y="241"/>
                  <a:pt x="997" y="239"/>
                  <a:pt x="996" y="245"/>
                </a:cubicBezTo>
                <a:cubicBezTo>
                  <a:pt x="995" y="245"/>
                  <a:pt x="995" y="247"/>
                  <a:pt x="994" y="245"/>
                </a:cubicBezTo>
                <a:cubicBezTo>
                  <a:pt x="993" y="249"/>
                  <a:pt x="993" y="249"/>
                  <a:pt x="993" y="249"/>
                </a:cubicBezTo>
                <a:cubicBezTo>
                  <a:pt x="991" y="250"/>
                  <a:pt x="991" y="250"/>
                  <a:pt x="991" y="250"/>
                </a:cubicBezTo>
                <a:cubicBezTo>
                  <a:pt x="994" y="252"/>
                  <a:pt x="994" y="252"/>
                  <a:pt x="994" y="252"/>
                </a:cubicBezTo>
                <a:cubicBezTo>
                  <a:pt x="991" y="254"/>
                  <a:pt x="991" y="254"/>
                  <a:pt x="991" y="254"/>
                </a:cubicBezTo>
                <a:cubicBezTo>
                  <a:pt x="991" y="252"/>
                  <a:pt x="991" y="252"/>
                  <a:pt x="991" y="252"/>
                </a:cubicBezTo>
                <a:cubicBezTo>
                  <a:pt x="988" y="257"/>
                  <a:pt x="991" y="247"/>
                  <a:pt x="986" y="255"/>
                </a:cubicBezTo>
                <a:cubicBezTo>
                  <a:pt x="987" y="258"/>
                  <a:pt x="987" y="258"/>
                  <a:pt x="987" y="258"/>
                </a:cubicBezTo>
                <a:cubicBezTo>
                  <a:pt x="986" y="260"/>
                  <a:pt x="986" y="260"/>
                  <a:pt x="986" y="260"/>
                </a:cubicBezTo>
                <a:cubicBezTo>
                  <a:pt x="980" y="262"/>
                  <a:pt x="980" y="262"/>
                  <a:pt x="980" y="262"/>
                </a:cubicBezTo>
                <a:cubicBezTo>
                  <a:pt x="974" y="266"/>
                  <a:pt x="974" y="266"/>
                  <a:pt x="974" y="266"/>
                </a:cubicBezTo>
                <a:cubicBezTo>
                  <a:pt x="975" y="268"/>
                  <a:pt x="975" y="268"/>
                  <a:pt x="975" y="268"/>
                </a:cubicBezTo>
                <a:cubicBezTo>
                  <a:pt x="982" y="267"/>
                  <a:pt x="982" y="267"/>
                  <a:pt x="982" y="267"/>
                </a:cubicBezTo>
                <a:cubicBezTo>
                  <a:pt x="984" y="265"/>
                  <a:pt x="984" y="265"/>
                  <a:pt x="984" y="265"/>
                </a:cubicBezTo>
                <a:cubicBezTo>
                  <a:pt x="986" y="265"/>
                  <a:pt x="986" y="265"/>
                  <a:pt x="986" y="265"/>
                </a:cubicBezTo>
                <a:cubicBezTo>
                  <a:pt x="986" y="265"/>
                  <a:pt x="984" y="263"/>
                  <a:pt x="986" y="266"/>
                </a:cubicBezTo>
                <a:cubicBezTo>
                  <a:pt x="988" y="266"/>
                  <a:pt x="988" y="266"/>
                  <a:pt x="988" y="266"/>
                </a:cubicBezTo>
                <a:cubicBezTo>
                  <a:pt x="990" y="260"/>
                  <a:pt x="990" y="260"/>
                  <a:pt x="990" y="260"/>
                </a:cubicBezTo>
                <a:cubicBezTo>
                  <a:pt x="995" y="258"/>
                  <a:pt x="995" y="258"/>
                  <a:pt x="995" y="258"/>
                </a:cubicBezTo>
                <a:cubicBezTo>
                  <a:pt x="998" y="254"/>
                  <a:pt x="998" y="254"/>
                  <a:pt x="998" y="254"/>
                </a:cubicBezTo>
                <a:cubicBezTo>
                  <a:pt x="999" y="254"/>
                  <a:pt x="992" y="255"/>
                  <a:pt x="1000" y="254"/>
                </a:cubicBezTo>
                <a:cubicBezTo>
                  <a:pt x="999" y="252"/>
                  <a:pt x="999" y="252"/>
                  <a:pt x="999" y="252"/>
                </a:cubicBezTo>
                <a:cubicBezTo>
                  <a:pt x="1000" y="252"/>
                  <a:pt x="1000" y="252"/>
                  <a:pt x="1000" y="252"/>
                </a:cubicBezTo>
                <a:cubicBezTo>
                  <a:pt x="1000" y="250"/>
                  <a:pt x="1000" y="250"/>
                  <a:pt x="1000" y="250"/>
                </a:cubicBezTo>
                <a:cubicBezTo>
                  <a:pt x="998" y="249"/>
                  <a:pt x="998" y="249"/>
                  <a:pt x="998" y="249"/>
                </a:cubicBezTo>
                <a:cubicBezTo>
                  <a:pt x="999" y="251"/>
                  <a:pt x="1000" y="248"/>
                  <a:pt x="996" y="251"/>
                </a:cubicBezTo>
                <a:cubicBezTo>
                  <a:pt x="996" y="249"/>
                  <a:pt x="985" y="263"/>
                  <a:pt x="997" y="246"/>
                </a:cubicBezTo>
                <a:cubicBezTo>
                  <a:pt x="1001" y="245"/>
                  <a:pt x="1001" y="245"/>
                  <a:pt x="1001" y="245"/>
                </a:cubicBezTo>
                <a:cubicBezTo>
                  <a:pt x="1005" y="249"/>
                  <a:pt x="1005" y="249"/>
                  <a:pt x="1005" y="249"/>
                </a:cubicBezTo>
                <a:cubicBezTo>
                  <a:pt x="1008" y="246"/>
                  <a:pt x="1008" y="246"/>
                  <a:pt x="1008" y="246"/>
                </a:cubicBezTo>
                <a:cubicBezTo>
                  <a:pt x="1010" y="247"/>
                  <a:pt x="1009" y="245"/>
                  <a:pt x="1011" y="244"/>
                </a:cubicBezTo>
                <a:cubicBezTo>
                  <a:pt x="1010" y="242"/>
                  <a:pt x="1010" y="242"/>
                  <a:pt x="1010" y="242"/>
                </a:cubicBezTo>
                <a:cubicBezTo>
                  <a:pt x="1012" y="242"/>
                  <a:pt x="1015" y="239"/>
                  <a:pt x="1017" y="238"/>
                </a:cubicBezTo>
                <a:cubicBezTo>
                  <a:pt x="1020" y="237"/>
                  <a:pt x="1015" y="237"/>
                  <a:pt x="1018" y="235"/>
                </a:cubicBezTo>
                <a:cubicBezTo>
                  <a:pt x="1014" y="233"/>
                  <a:pt x="1014" y="233"/>
                  <a:pt x="1014" y="233"/>
                </a:cubicBezTo>
                <a:cubicBezTo>
                  <a:pt x="1014" y="231"/>
                  <a:pt x="1014" y="231"/>
                  <a:pt x="1014" y="231"/>
                </a:cubicBezTo>
                <a:cubicBezTo>
                  <a:pt x="1014" y="231"/>
                  <a:pt x="1013" y="238"/>
                  <a:pt x="1019" y="230"/>
                </a:cubicBezTo>
                <a:cubicBezTo>
                  <a:pt x="1016" y="227"/>
                  <a:pt x="1016" y="227"/>
                  <a:pt x="1016" y="227"/>
                </a:cubicBezTo>
                <a:cubicBezTo>
                  <a:pt x="1021" y="227"/>
                  <a:pt x="1021" y="227"/>
                  <a:pt x="1021" y="227"/>
                </a:cubicBezTo>
                <a:cubicBezTo>
                  <a:pt x="1019" y="229"/>
                  <a:pt x="1019" y="229"/>
                  <a:pt x="1019" y="229"/>
                </a:cubicBezTo>
                <a:cubicBezTo>
                  <a:pt x="1021" y="227"/>
                  <a:pt x="1009" y="225"/>
                  <a:pt x="1022" y="233"/>
                </a:cubicBezTo>
                <a:cubicBezTo>
                  <a:pt x="1023" y="227"/>
                  <a:pt x="1023" y="227"/>
                  <a:pt x="1023" y="227"/>
                </a:cubicBezTo>
                <a:cubicBezTo>
                  <a:pt x="1023" y="227"/>
                  <a:pt x="1025" y="226"/>
                  <a:pt x="1023" y="225"/>
                </a:cubicBezTo>
                <a:cubicBezTo>
                  <a:pt x="1025" y="226"/>
                  <a:pt x="1025" y="226"/>
                  <a:pt x="1025" y="226"/>
                </a:cubicBezTo>
                <a:cubicBezTo>
                  <a:pt x="1025" y="229"/>
                  <a:pt x="1025" y="229"/>
                  <a:pt x="1025" y="229"/>
                </a:cubicBezTo>
                <a:cubicBezTo>
                  <a:pt x="1028" y="226"/>
                  <a:pt x="1028" y="226"/>
                  <a:pt x="1028" y="226"/>
                </a:cubicBezTo>
                <a:cubicBezTo>
                  <a:pt x="1029" y="226"/>
                  <a:pt x="1029" y="226"/>
                  <a:pt x="1029" y="226"/>
                </a:cubicBezTo>
                <a:cubicBezTo>
                  <a:pt x="1024" y="222"/>
                  <a:pt x="1024" y="222"/>
                  <a:pt x="1024" y="222"/>
                </a:cubicBezTo>
                <a:cubicBezTo>
                  <a:pt x="1019" y="222"/>
                  <a:pt x="1019" y="222"/>
                  <a:pt x="1019" y="222"/>
                </a:cubicBezTo>
                <a:cubicBezTo>
                  <a:pt x="1018" y="224"/>
                  <a:pt x="1018" y="224"/>
                  <a:pt x="1018" y="224"/>
                </a:cubicBezTo>
                <a:cubicBezTo>
                  <a:pt x="1015" y="225"/>
                  <a:pt x="1015" y="225"/>
                  <a:pt x="1015" y="225"/>
                </a:cubicBezTo>
                <a:cubicBezTo>
                  <a:pt x="1014" y="230"/>
                  <a:pt x="1014" y="230"/>
                  <a:pt x="1014" y="230"/>
                </a:cubicBezTo>
                <a:cubicBezTo>
                  <a:pt x="1012" y="227"/>
                  <a:pt x="1012" y="227"/>
                  <a:pt x="1012" y="227"/>
                </a:cubicBezTo>
                <a:cubicBezTo>
                  <a:pt x="1014" y="223"/>
                  <a:pt x="1014" y="223"/>
                  <a:pt x="1014" y="223"/>
                </a:cubicBezTo>
                <a:cubicBezTo>
                  <a:pt x="1020" y="218"/>
                  <a:pt x="1020" y="218"/>
                  <a:pt x="1020" y="218"/>
                </a:cubicBezTo>
                <a:cubicBezTo>
                  <a:pt x="1017" y="215"/>
                  <a:pt x="1026" y="219"/>
                  <a:pt x="1022" y="212"/>
                </a:cubicBezTo>
                <a:cubicBezTo>
                  <a:pt x="1027" y="209"/>
                  <a:pt x="1018" y="219"/>
                  <a:pt x="1028" y="212"/>
                </a:cubicBezTo>
                <a:cubicBezTo>
                  <a:pt x="1024" y="215"/>
                  <a:pt x="1024" y="215"/>
                  <a:pt x="1024" y="215"/>
                </a:cubicBezTo>
                <a:cubicBezTo>
                  <a:pt x="1024" y="215"/>
                  <a:pt x="1027" y="214"/>
                  <a:pt x="1023" y="214"/>
                </a:cubicBezTo>
                <a:cubicBezTo>
                  <a:pt x="1024" y="216"/>
                  <a:pt x="1024" y="216"/>
                  <a:pt x="1024" y="216"/>
                </a:cubicBezTo>
                <a:cubicBezTo>
                  <a:pt x="1026" y="216"/>
                  <a:pt x="1026" y="216"/>
                  <a:pt x="1026" y="216"/>
                </a:cubicBezTo>
                <a:cubicBezTo>
                  <a:pt x="1028" y="216"/>
                  <a:pt x="1028" y="216"/>
                  <a:pt x="1028" y="216"/>
                </a:cubicBezTo>
                <a:cubicBezTo>
                  <a:pt x="1027" y="218"/>
                  <a:pt x="1027" y="218"/>
                  <a:pt x="1027" y="218"/>
                </a:cubicBezTo>
                <a:cubicBezTo>
                  <a:pt x="1027" y="217"/>
                  <a:pt x="1029" y="218"/>
                  <a:pt x="1029" y="219"/>
                </a:cubicBezTo>
                <a:cubicBezTo>
                  <a:pt x="1029" y="220"/>
                  <a:pt x="1029" y="220"/>
                  <a:pt x="1029" y="220"/>
                </a:cubicBezTo>
                <a:cubicBezTo>
                  <a:pt x="1025" y="220"/>
                  <a:pt x="1025" y="220"/>
                  <a:pt x="1025" y="220"/>
                </a:cubicBezTo>
                <a:cubicBezTo>
                  <a:pt x="1025" y="220"/>
                  <a:pt x="1029" y="218"/>
                  <a:pt x="1024" y="221"/>
                </a:cubicBezTo>
                <a:cubicBezTo>
                  <a:pt x="1027" y="221"/>
                  <a:pt x="1027" y="221"/>
                  <a:pt x="1027" y="221"/>
                </a:cubicBezTo>
                <a:cubicBezTo>
                  <a:pt x="1026" y="223"/>
                  <a:pt x="1026" y="223"/>
                  <a:pt x="1026" y="223"/>
                </a:cubicBezTo>
                <a:cubicBezTo>
                  <a:pt x="1032" y="225"/>
                  <a:pt x="1032" y="225"/>
                  <a:pt x="1032" y="225"/>
                </a:cubicBezTo>
                <a:cubicBezTo>
                  <a:pt x="1033" y="224"/>
                  <a:pt x="1033" y="224"/>
                  <a:pt x="1033" y="224"/>
                </a:cubicBezTo>
                <a:cubicBezTo>
                  <a:pt x="1032" y="224"/>
                  <a:pt x="1035" y="228"/>
                  <a:pt x="1032" y="222"/>
                </a:cubicBezTo>
                <a:cubicBezTo>
                  <a:pt x="1036" y="221"/>
                  <a:pt x="1036" y="221"/>
                  <a:pt x="1036" y="221"/>
                </a:cubicBezTo>
                <a:cubicBezTo>
                  <a:pt x="1035" y="220"/>
                  <a:pt x="1035" y="220"/>
                  <a:pt x="1035" y="220"/>
                </a:cubicBezTo>
                <a:cubicBezTo>
                  <a:pt x="1038" y="219"/>
                  <a:pt x="1038" y="219"/>
                  <a:pt x="1038" y="219"/>
                </a:cubicBezTo>
                <a:cubicBezTo>
                  <a:pt x="1038" y="216"/>
                  <a:pt x="1038" y="216"/>
                  <a:pt x="1038" y="216"/>
                </a:cubicBezTo>
                <a:cubicBezTo>
                  <a:pt x="1039" y="215"/>
                  <a:pt x="1039" y="215"/>
                  <a:pt x="1039" y="215"/>
                </a:cubicBezTo>
                <a:cubicBezTo>
                  <a:pt x="1039" y="215"/>
                  <a:pt x="1044" y="214"/>
                  <a:pt x="1038" y="214"/>
                </a:cubicBezTo>
                <a:cubicBezTo>
                  <a:pt x="1039" y="213"/>
                  <a:pt x="1039" y="213"/>
                  <a:pt x="1039" y="213"/>
                </a:cubicBezTo>
                <a:cubicBezTo>
                  <a:pt x="1044" y="215"/>
                  <a:pt x="1044" y="215"/>
                  <a:pt x="1044" y="215"/>
                </a:cubicBezTo>
                <a:cubicBezTo>
                  <a:pt x="1046" y="209"/>
                  <a:pt x="1046" y="209"/>
                  <a:pt x="1046" y="209"/>
                </a:cubicBezTo>
                <a:cubicBezTo>
                  <a:pt x="1045" y="208"/>
                  <a:pt x="1045" y="208"/>
                  <a:pt x="1045" y="208"/>
                </a:cubicBezTo>
                <a:cubicBezTo>
                  <a:pt x="1042" y="209"/>
                  <a:pt x="1042" y="209"/>
                  <a:pt x="1042" y="209"/>
                </a:cubicBezTo>
                <a:cubicBezTo>
                  <a:pt x="1041" y="208"/>
                  <a:pt x="1045" y="204"/>
                  <a:pt x="1037" y="207"/>
                </a:cubicBezTo>
                <a:cubicBezTo>
                  <a:pt x="1038" y="207"/>
                  <a:pt x="1038" y="207"/>
                  <a:pt x="1038" y="207"/>
                </a:cubicBezTo>
                <a:cubicBezTo>
                  <a:pt x="1037" y="206"/>
                  <a:pt x="1046" y="208"/>
                  <a:pt x="1034" y="206"/>
                </a:cubicBezTo>
                <a:cubicBezTo>
                  <a:pt x="1034" y="205"/>
                  <a:pt x="1034" y="205"/>
                  <a:pt x="1034" y="205"/>
                </a:cubicBezTo>
                <a:cubicBezTo>
                  <a:pt x="1050" y="207"/>
                  <a:pt x="1050" y="207"/>
                  <a:pt x="1050" y="207"/>
                </a:cubicBezTo>
                <a:cubicBezTo>
                  <a:pt x="1048" y="202"/>
                  <a:pt x="1055" y="209"/>
                  <a:pt x="1054" y="201"/>
                </a:cubicBezTo>
                <a:cubicBezTo>
                  <a:pt x="1057" y="199"/>
                  <a:pt x="1057" y="199"/>
                  <a:pt x="1057" y="199"/>
                </a:cubicBezTo>
                <a:cubicBezTo>
                  <a:pt x="1054" y="198"/>
                  <a:pt x="1054" y="198"/>
                  <a:pt x="1054" y="198"/>
                </a:cubicBezTo>
                <a:cubicBezTo>
                  <a:pt x="1051" y="200"/>
                  <a:pt x="1051" y="200"/>
                  <a:pt x="1051" y="200"/>
                </a:cubicBezTo>
                <a:cubicBezTo>
                  <a:pt x="1051" y="200"/>
                  <a:pt x="1048" y="199"/>
                  <a:pt x="1052" y="200"/>
                </a:cubicBezTo>
                <a:cubicBezTo>
                  <a:pt x="1052" y="199"/>
                  <a:pt x="1052" y="199"/>
                  <a:pt x="1051" y="198"/>
                </a:cubicBezTo>
                <a:cubicBezTo>
                  <a:pt x="1052" y="197"/>
                  <a:pt x="1057" y="197"/>
                  <a:pt x="1047" y="200"/>
                </a:cubicBezTo>
                <a:cubicBezTo>
                  <a:pt x="1045" y="202"/>
                  <a:pt x="1045" y="202"/>
                  <a:pt x="1045" y="202"/>
                </a:cubicBezTo>
                <a:cubicBezTo>
                  <a:pt x="1044" y="200"/>
                  <a:pt x="1052" y="201"/>
                  <a:pt x="1042" y="199"/>
                </a:cubicBezTo>
                <a:cubicBezTo>
                  <a:pt x="1045" y="198"/>
                  <a:pt x="1045" y="198"/>
                  <a:pt x="1045" y="198"/>
                </a:cubicBezTo>
                <a:cubicBezTo>
                  <a:pt x="1045" y="195"/>
                  <a:pt x="1051" y="200"/>
                  <a:pt x="1047" y="193"/>
                </a:cubicBezTo>
                <a:cubicBezTo>
                  <a:pt x="1048" y="194"/>
                  <a:pt x="1048" y="194"/>
                  <a:pt x="1049" y="195"/>
                </a:cubicBezTo>
                <a:cubicBezTo>
                  <a:pt x="1052" y="193"/>
                  <a:pt x="1051" y="202"/>
                  <a:pt x="1054" y="193"/>
                </a:cubicBezTo>
                <a:cubicBezTo>
                  <a:pt x="1052" y="196"/>
                  <a:pt x="1052" y="196"/>
                  <a:pt x="1052" y="196"/>
                </a:cubicBezTo>
                <a:cubicBezTo>
                  <a:pt x="1057" y="194"/>
                  <a:pt x="1057" y="194"/>
                  <a:pt x="1057" y="194"/>
                </a:cubicBezTo>
                <a:cubicBezTo>
                  <a:pt x="1060" y="198"/>
                  <a:pt x="1060" y="198"/>
                  <a:pt x="1060" y="198"/>
                </a:cubicBezTo>
                <a:cubicBezTo>
                  <a:pt x="1062" y="198"/>
                  <a:pt x="1061" y="196"/>
                  <a:pt x="1064" y="196"/>
                </a:cubicBezTo>
                <a:cubicBezTo>
                  <a:pt x="1063" y="195"/>
                  <a:pt x="1063" y="195"/>
                  <a:pt x="1063" y="195"/>
                </a:cubicBezTo>
                <a:cubicBezTo>
                  <a:pt x="1064" y="193"/>
                  <a:pt x="1064" y="193"/>
                  <a:pt x="1064" y="193"/>
                </a:cubicBezTo>
                <a:cubicBezTo>
                  <a:pt x="1064" y="192"/>
                  <a:pt x="1069" y="193"/>
                  <a:pt x="1074" y="188"/>
                </a:cubicBezTo>
                <a:cubicBezTo>
                  <a:pt x="1072" y="185"/>
                  <a:pt x="1072" y="185"/>
                  <a:pt x="1072" y="185"/>
                </a:cubicBezTo>
                <a:cubicBezTo>
                  <a:pt x="1072" y="184"/>
                  <a:pt x="1072" y="184"/>
                  <a:pt x="1072" y="184"/>
                </a:cubicBezTo>
                <a:cubicBezTo>
                  <a:pt x="1075" y="185"/>
                  <a:pt x="1075" y="185"/>
                  <a:pt x="1075" y="185"/>
                </a:cubicBezTo>
                <a:cubicBezTo>
                  <a:pt x="1075" y="185"/>
                  <a:pt x="1075" y="185"/>
                  <a:pt x="1075" y="185"/>
                </a:cubicBezTo>
                <a:cubicBezTo>
                  <a:pt x="1075" y="182"/>
                  <a:pt x="1075" y="182"/>
                  <a:pt x="1075" y="182"/>
                </a:cubicBezTo>
                <a:cubicBezTo>
                  <a:pt x="1070" y="180"/>
                  <a:pt x="1070" y="180"/>
                  <a:pt x="1070" y="180"/>
                </a:cubicBezTo>
                <a:cubicBezTo>
                  <a:pt x="1067" y="184"/>
                  <a:pt x="1067" y="184"/>
                  <a:pt x="1067" y="184"/>
                </a:cubicBezTo>
                <a:cubicBezTo>
                  <a:pt x="1068" y="184"/>
                  <a:pt x="1068" y="184"/>
                  <a:pt x="1068" y="184"/>
                </a:cubicBezTo>
                <a:cubicBezTo>
                  <a:pt x="1063" y="184"/>
                  <a:pt x="1063" y="184"/>
                  <a:pt x="1063" y="184"/>
                </a:cubicBezTo>
                <a:cubicBezTo>
                  <a:pt x="1063" y="183"/>
                  <a:pt x="1063" y="183"/>
                  <a:pt x="1063" y="183"/>
                </a:cubicBezTo>
                <a:cubicBezTo>
                  <a:pt x="1063" y="183"/>
                  <a:pt x="1063" y="183"/>
                  <a:pt x="1063" y="183"/>
                </a:cubicBezTo>
                <a:cubicBezTo>
                  <a:pt x="1063" y="183"/>
                  <a:pt x="1063" y="183"/>
                  <a:pt x="1064" y="184"/>
                </a:cubicBezTo>
                <a:cubicBezTo>
                  <a:pt x="1065" y="179"/>
                  <a:pt x="1065" y="179"/>
                  <a:pt x="1065" y="179"/>
                </a:cubicBezTo>
                <a:cubicBezTo>
                  <a:pt x="1065" y="178"/>
                  <a:pt x="1063" y="178"/>
                  <a:pt x="1064" y="177"/>
                </a:cubicBezTo>
                <a:cubicBezTo>
                  <a:pt x="1070" y="177"/>
                  <a:pt x="1070" y="177"/>
                  <a:pt x="1070" y="177"/>
                </a:cubicBezTo>
                <a:cubicBezTo>
                  <a:pt x="1075" y="173"/>
                  <a:pt x="1075" y="173"/>
                  <a:pt x="1075" y="173"/>
                </a:cubicBezTo>
                <a:cubicBezTo>
                  <a:pt x="1076" y="173"/>
                  <a:pt x="1076" y="173"/>
                  <a:pt x="1076" y="173"/>
                </a:cubicBezTo>
                <a:cubicBezTo>
                  <a:pt x="1075" y="170"/>
                  <a:pt x="1075" y="170"/>
                  <a:pt x="1075" y="170"/>
                </a:cubicBezTo>
                <a:cubicBezTo>
                  <a:pt x="1081" y="166"/>
                  <a:pt x="1081" y="166"/>
                  <a:pt x="1081" y="166"/>
                </a:cubicBezTo>
                <a:cubicBezTo>
                  <a:pt x="1083" y="162"/>
                  <a:pt x="1083" y="162"/>
                  <a:pt x="1083" y="162"/>
                </a:cubicBezTo>
                <a:cubicBezTo>
                  <a:pt x="1087" y="162"/>
                  <a:pt x="1087" y="162"/>
                  <a:pt x="1087" y="162"/>
                </a:cubicBezTo>
                <a:cubicBezTo>
                  <a:pt x="1088" y="161"/>
                  <a:pt x="1088" y="161"/>
                  <a:pt x="1088" y="161"/>
                </a:cubicBezTo>
                <a:cubicBezTo>
                  <a:pt x="1086" y="159"/>
                  <a:pt x="1086" y="159"/>
                  <a:pt x="1086" y="159"/>
                </a:cubicBezTo>
                <a:cubicBezTo>
                  <a:pt x="1099" y="150"/>
                  <a:pt x="1099" y="150"/>
                  <a:pt x="1099" y="150"/>
                </a:cubicBezTo>
                <a:cubicBezTo>
                  <a:pt x="1102" y="152"/>
                  <a:pt x="1090" y="151"/>
                  <a:pt x="1103" y="151"/>
                </a:cubicBezTo>
                <a:cubicBezTo>
                  <a:pt x="1103" y="148"/>
                  <a:pt x="1103" y="148"/>
                  <a:pt x="1103" y="148"/>
                </a:cubicBezTo>
                <a:cubicBezTo>
                  <a:pt x="1104" y="148"/>
                  <a:pt x="1104" y="148"/>
                  <a:pt x="1104" y="148"/>
                </a:cubicBezTo>
                <a:cubicBezTo>
                  <a:pt x="1103" y="146"/>
                  <a:pt x="1103" y="146"/>
                  <a:pt x="1103" y="146"/>
                </a:cubicBezTo>
                <a:cubicBezTo>
                  <a:pt x="1106" y="146"/>
                  <a:pt x="1106" y="146"/>
                  <a:pt x="1106" y="146"/>
                </a:cubicBezTo>
                <a:cubicBezTo>
                  <a:pt x="1107" y="147"/>
                  <a:pt x="1107" y="147"/>
                  <a:pt x="1107" y="147"/>
                </a:cubicBezTo>
                <a:cubicBezTo>
                  <a:pt x="1109" y="148"/>
                  <a:pt x="1109" y="151"/>
                  <a:pt x="1111" y="145"/>
                </a:cubicBezTo>
                <a:cubicBezTo>
                  <a:pt x="1111" y="146"/>
                  <a:pt x="1111" y="146"/>
                  <a:pt x="1111" y="146"/>
                </a:cubicBezTo>
                <a:cubicBezTo>
                  <a:pt x="1108" y="147"/>
                  <a:pt x="1108" y="147"/>
                  <a:pt x="1108" y="147"/>
                </a:cubicBezTo>
                <a:cubicBezTo>
                  <a:pt x="1108" y="149"/>
                  <a:pt x="1108" y="149"/>
                  <a:pt x="1108" y="149"/>
                </a:cubicBezTo>
                <a:cubicBezTo>
                  <a:pt x="1107" y="148"/>
                  <a:pt x="1114" y="152"/>
                  <a:pt x="1116" y="144"/>
                </a:cubicBezTo>
                <a:cubicBezTo>
                  <a:pt x="1110" y="141"/>
                  <a:pt x="1110" y="141"/>
                  <a:pt x="1110" y="141"/>
                </a:cubicBezTo>
                <a:cubicBezTo>
                  <a:pt x="1109" y="142"/>
                  <a:pt x="1109" y="142"/>
                  <a:pt x="1109" y="142"/>
                </a:cubicBezTo>
                <a:cubicBezTo>
                  <a:pt x="1109" y="141"/>
                  <a:pt x="1109" y="141"/>
                  <a:pt x="1109" y="141"/>
                </a:cubicBezTo>
                <a:cubicBezTo>
                  <a:pt x="1106" y="141"/>
                  <a:pt x="1106" y="141"/>
                  <a:pt x="1106" y="141"/>
                </a:cubicBezTo>
                <a:cubicBezTo>
                  <a:pt x="1105" y="138"/>
                  <a:pt x="1108" y="137"/>
                  <a:pt x="1112" y="138"/>
                </a:cubicBezTo>
                <a:cubicBezTo>
                  <a:pt x="1109" y="137"/>
                  <a:pt x="1109" y="137"/>
                  <a:pt x="1109" y="137"/>
                </a:cubicBezTo>
                <a:cubicBezTo>
                  <a:pt x="1112" y="134"/>
                  <a:pt x="1112" y="134"/>
                  <a:pt x="1112" y="134"/>
                </a:cubicBezTo>
                <a:cubicBezTo>
                  <a:pt x="1118" y="132"/>
                  <a:pt x="1109" y="138"/>
                  <a:pt x="1117" y="133"/>
                </a:cubicBezTo>
                <a:cubicBezTo>
                  <a:pt x="1121" y="136"/>
                  <a:pt x="1121" y="136"/>
                  <a:pt x="1121" y="136"/>
                </a:cubicBezTo>
                <a:cubicBezTo>
                  <a:pt x="1120" y="136"/>
                  <a:pt x="1123" y="132"/>
                  <a:pt x="1121" y="137"/>
                </a:cubicBezTo>
                <a:cubicBezTo>
                  <a:pt x="1126" y="137"/>
                  <a:pt x="1126" y="137"/>
                  <a:pt x="1126" y="137"/>
                </a:cubicBezTo>
                <a:cubicBezTo>
                  <a:pt x="1131" y="138"/>
                  <a:pt x="1131" y="138"/>
                  <a:pt x="1131" y="138"/>
                </a:cubicBezTo>
                <a:cubicBezTo>
                  <a:pt x="1133" y="137"/>
                  <a:pt x="1133" y="137"/>
                  <a:pt x="1133" y="137"/>
                </a:cubicBezTo>
                <a:cubicBezTo>
                  <a:pt x="1134" y="137"/>
                  <a:pt x="1132" y="142"/>
                  <a:pt x="1134" y="136"/>
                </a:cubicBezTo>
                <a:cubicBezTo>
                  <a:pt x="1133" y="134"/>
                  <a:pt x="1133" y="134"/>
                  <a:pt x="1133" y="134"/>
                </a:cubicBezTo>
                <a:cubicBezTo>
                  <a:pt x="1133" y="135"/>
                  <a:pt x="1133" y="134"/>
                  <a:pt x="1134" y="133"/>
                </a:cubicBezTo>
                <a:cubicBezTo>
                  <a:pt x="1129" y="132"/>
                  <a:pt x="1129" y="132"/>
                  <a:pt x="1129" y="132"/>
                </a:cubicBezTo>
                <a:cubicBezTo>
                  <a:pt x="1129" y="130"/>
                  <a:pt x="1129" y="130"/>
                  <a:pt x="1129" y="130"/>
                </a:cubicBezTo>
                <a:cubicBezTo>
                  <a:pt x="1127" y="130"/>
                  <a:pt x="1127" y="130"/>
                  <a:pt x="1127" y="130"/>
                </a:cubicBezTo>
                <a:cubicBezTo>
                  <a:pt x="1125" y="128"/>
                  <a:pt x="1136" y="130"/>
                  <a:pt x="1125" y="125"/>
                </a:cubicBezTo>
                <a:cubicBezTo>
                  <a:pt x="1130" y="126"/>
                  <a:pt x="1126" y="120"/>
                  <a:pt x="1132" y="123"/>
                </a:cubicBezTo>
                <a:cubicBezTo>
                  <a:pt x="1127" y="125"/>
                  <a:pt x="1127" y="125"/>
                  <a:pt x="1127" y="125"/>
                </a:cubicBezTo>
                <a:cubicBezTo>
                  <a:pt x="1127" y="127"/>
                  <a:pt x="1127" y="127"/>
                  <a:pt x="1127" y="127"/>
                </a:cubicBezTo>
                <a:cubicBezTo>
                  <a:pt x="1134" y="125"/>
                  <a:pt x="1134" y="125"/>
                  <a:pt x="1134" y="125"/>
                </a:cubicBezTo>
                <a:cubicBezTo>
                  <a:pt x="1135" y="123"/>
                  <a:pt x="1135" y="123"/>
                  <a:pt x="1135" y="123"/>
                </a:cubicBezTo>
                <a:cubicBezTo>
                  <a:pt x="1138" y="123"/>
                  <a:pt x="1138" y="123"/>
                  <a:pt x="1138" y="123"/>
                </a:cubicBezTo>
                <a:cubicBezTo>
                  <a:pt x="1138" y="121"/>
                  <a:pt x="1138" y="121"/>
                  <a:pt x="1138" y="121"/>
                </a:cubicBezTo>
                <a:cubicBezTo>
                  <a:pt x="1140" y="121"/>
                  <a:pt x="1140" y="121"/>
                  <a:pt x="1140" y="121"/>
                </a:cubicBezTo>
                <a:cubicBezTo>
                  <a:pt x="1142" y="118"/>
                  <a:pt x="1124" y="136"/>
                  <a:pt x="1147" y="114"/>
                </a:cubicBezTo>
                <a:cubicBezTo>
                  <a:pt x="1148" y="112"/>
                  <a:pt x="1148" y="112"/>
                  <a:pt x="1148" y="112"/>
                </a:cubicBezTo>
                <a:cubicBezTo>
                  <a:pt x="1145" y="111"/>
                  <a:pt x="1145" y="111"/>
                  <a:pt x="1145" y="111"/>
                </a:cubicBezTo>
                <a:cubicBezTo>
                  <a:pt x="1144" y="111"/>
                  <a:pt x="1142" y="115"/>
                  <a:pt x="1140" y="111"/>
                </a:cubicBezTo>
                <a:cubicBezTo>
                  <a:pt x="1144" y="110"/>
                  <a:pt x="1144" y="110"/>
                  <a:pt x="1144" y="110"/>
                </a:cubicBezTo>
                <a:cubicBezTo>
                  <a:pt x="1145" y="109"/>
                  <a:pt x="1135" y="115"/>
                  <a:pt x="1147" y="107"/>
                </a:cubicBezTo>
                <a:cubicBezTo>
                  <a:pt x="1149" y="111"/>
                  <a:pt x="1149" y="111"/>
                  <a:pt x="1149" y="111"/>
                </a:cubicBezTo>
                <a:cubicBezTo>
                  <a:pt x="1156" y="105"/>
                  <a:pt x="1156" y="105"/>
                  <a:pt x="1156" y="105"/>
                </a:cubicBezTo>
                <a:cubicBezTo>
                  <a:pt x="1160" y="104"/>
                  <a:pt x="1160" y="104"/>
                  <a:pt x="1160" y="104"/>
                </a:cubicBezTo>
                <a:cubicBezTo>
                  <a:pt x="1167" y="95"/>
                  <a:pt x="1167" y="95"/>
                  <a:pt x="1167" y="95"/>
                </a:cubicBezTo>
                <a:cubicBezTo>
                  <a:pt x="1174" y="92"/>
                  <a:pt x="1174" y="92"/>
                  <a:pt x="1174" y="92"/>
                </a:cubicBezTo>
                <a:cubicBezTo>
                  <a:pt x="1173" y="90"/>
                  <a:pt x="1173" y="90"/>
                  <a:pt x="1173" y="90"/>
                </a:cubicBezTo>
                <a:cubicBezTo>
                  <a:pt x="1177" y="87"/>
                  <a:pt x="1177" y="87"/>
                  <a:pt x="1177" y="87"/>
                </a:cubicBezTo>
                <a:cubicBezTo>
                  <a:pt x="1179" y="86"/>
                  <a:pt x="1182" y="86"/>
                  <a:pt x="1182" y="85"/>
                </a:cubicBezTo>
                <a:cubicBezTo>
                  <a:pt x="1184" y="86"/>
                  <a:pt x="1184" y="86"/>
                  <a:pt x="1184" y="86"/>
                </a:cubicBezTo>
                <a:cubicBezTo>
                  <a:pt x="1177" y="89"/>
                  <a:pt x="1177" y="89"/>
                  <a:pt x="1177" y="89"/>
                </a:cubicBezTo>
                <a:cubicBezTo>
                  <a:pt x="1179" y="90"/>
                  <a:pt x="1179" y="90"/>
                  <a:pt x="1179" y="90"/>
                </a:cubicBezTo>
                <a:cubicBezTo>
                  <a:pt x="1177" y="92"/>
                  <a:pt x="1177" y="92"/>
                  <a:pt x="1177" y="92"/>
                </a:cubicBezTo>
                <a:cubicBezTo>
                  <a:pt x="1176" y="94"/>
                  <a:pt x="1176" y="94"/>
                  <a:pt x="1176" y="94"/>
                </a:cubicBezTo>
                <a:cubicBezTo>
                  <a:pt x="1176" y="96"/>
                  <a:pt x="1176" y="96"/>
                  <a:pt x="1176" y="96"/>
                </a:cubicBezTo>
                <a:cubicBezTo>
                  <a:pt x="1177" y="97"/>
                  <a:pt x="1177" y="97"/>
                  <a:pt x="1177" y="97"/>
                </a:cubicBezTo>
                <a:cubicBezTo>
                  <a:pt x="1179" y="95"/>
                  <a:pt x="1179" y="95"/>
                  <a:pt x="1179" y="95"/>
                </a:cubicBezTo>
                <a:cubicBezTo>
                  <a:pt x="1182" y="92"/>
                  <a:pt x="1182" y="92"/>
                  <a:pt x="1182" y="92"/>
                </a:cubicBezTo>
                <a:cubicBezTo>
                  <a:pt x="1185" y="91"/>
                  <a:pt x="1187" y="95"/>
                  <a:pt x="1188" y="91"/>
                </a:cubicBezTo>
                <a:cubicBezTo>
                  <a:pt x="1187" y="88"/>
                  <a:pt x="1187" y="88"/>
                  <a:pt x="1187" y="88"/>
                </a:cubicBezTo>
                <a:cubicBezTo>
                  <a:pt x="1190" y="86"/>
                  <a:pt x="1190" y="86"/>
                  <a:pt x="1190" y="86"/>
                </a:cubicBezTo>
                <a:cubicBezTo>
                  <a:pt x="1196" y="86"/>
                  <a:pt x="1196" y="86"/>
                  <a:pt x="1196" y="86"/>
                </a:cubicBezTo>
                <a:cubicBezTo>
                  <a:pt x="1189" y="88"/>
                  <a:pt x="1204" y="88"/>
                  <a:pt x="1192" y="89"/>
                </a:cubicBezTo>
                <a:cubicBezTo>
                  <a:pt x="1189" y="94"/>
                  <a:pt x="1189" y="94"/>
                  <a:pt x="1189" y="94"/>
                </a:cubicBezTo>
                <a:cubicBezTo>
                  <a:pt x="1184" y="98"/>
                  <a:pt x="1184" y="98"/>
                  <a:pt x="1184" y="98"/>
                </a:cubicBezTo>
                <a:cubicBezTo>
                  <a:pt x="1182" y="101"/>
                  <a:pt x="1182" y="101"/>
                  <a:pt x="1182" y="101"/>
                </a:cubicBezTo>
                <a:cubicBezTo>
                  <a:pt x="1177" y="101"/>
                  <a:pt x="1177" y="101"/>
                  <a:pt x="1177" y="101"/>
                </a:cubicBezTo>
                <a:cubicBezTo>
                  <a:pt x="1180" y="104"/>
                  <a:pt x="1180" y="104"/>
                  <a:pt x="1180" y="104"/>
                </a:cubicBezTo>
                <a:cubicBezTo>
                  <a:pt x="1177" y="108"/>
                  <a:pt x="1177" y="108"/>
                  <a:pt x="1177" y="108"/>
                </a:cubicBezTo>
                <a:cubicBezTo>
                  <a:pt x="1171" y="111"/>
                  <a:pt x="1171" y="111"/>
                  <a:pt x="1171" y="111"/>
                </a:cubicBezTo>
                <a:cubicBezTo>
                  <a:pt x="1172" y="110"/>
                  <a:pt x="1172" y="110"/>
                  <a:pt x="1172" y="110"/>
                </a:cubicBezTo>
                <a:cubicBezTo>
                  <a:pt x="1168" y="108"/>
                  <a:pt x="1168" y="108"/>
                  <a:pt x="1168" y="108"/>
                </a:cubicBezTo>
                <a:cubicBezTo>
                  <a:pt x="1165" y="110"/>
                  <a:pt x="1165" y="110"/>
                  <a:pt x="1165" y="110"/>
                </a:cubicBezTo>
                <a:cubicBezTo>
                  <a:pt x="1169" y="114"/>
                  <a:pt x="1169" y="114"/>
                  <a:pt x="1169" y="114"/>
                </a:cubicBezTo>
                <a:cubicBezTo>
                  <a:pt x="1166" y="117"/>
                  <a:pt x="1166" y="117"/>
                  <a:pt x="1166" y="117"/>
                </a:cubicBezTo>
                <a:cubicBezTo>
                  <a:pt x="1166" y="119"/>
                  <a:pt x="1175" y="110"/>
                  <a:pt x="1161" y="120"/>
                </a:cubicBezTo>
                <a:cubicBezTo>
                  <a:pt x="1161" y="122"/>
                  <a:pt x="1161" y="122"/>
                  <a:pt x="1161" y="122"/>
                </a:cubicBezTo>
                <a:cubicBezTo>
                  <a:pt x="1158" y="119"/>
                  <a:pt x="1158" y="119"/>
                  <a:pt x="1158" y="119"/>
                </a:cubicBezTo>
                <a:cubicBezTo>
                  <a:pt x="1154" y="123"/>
                  <a:pt x="1154" y="123"/>
                  <a:pt x="1154" y="123"/>
                </a:cubicBezTo>
                <a:cubicBezTo>
                  <a:pt x="1155" y="125"/>
                  <a:pt x="1155" y="125"/>
                  <a:pt x="1155" y="125"/>
                </a:cubicBezTo>
                <a:cubicBezTo>
                  <a:pt x="1157" y="125"/>
                  <a:pt x="1157" y="125"/>
                  <a:pt x="1157" y="125"/>
                </a:cubicBezTo>
                <a:cubicBezTo>
                  <a:pt x="1155" y="127"/>
                  <a:pt x="1155" y="127"/>
                  <a:pt x="1155" y="127"/>
                </a:cubicBezTo>
                <a:cubicBezTo>
                  <a:pt x="1151" y="126"/>
                  <a:pt x="1151" y="126"/>
                  <a:pt x="1151" y="126"/>
                </a:cubicBezTo>
                <a:cubicBezTo>
                  <a:pt x="1146" y="129"/>
                  <a:pt x="1146" y="129"/>
                  <a:pt x="1146" y="129"/>
                </a:cubicBezTo>
                <a:cubicBezTo>
                  <a:pt x="1147" y="127"/>
                  <a:pt x="1145" y="126"/>
                  <a:pt x="1150" y="132"/>
                </a:cubicBezTo>
                <a:cubicBezTo>
                  <a:pt x="1148" y="134"/>
                  <a:pt x="1148" y="134"/>
                  <a:pt x="1148" y="134"/>
                </a:cubicBezTo>
                <a:cubicBezTo>
                  <a:pt x="1142" y="134"/>
                  <a:pt x="1142" y="134"/>
                  <a:pt x="1142" y="134"/>
                </a:cubicBezTo>
                <a:cubicBezTo>
                  <a:pt x="1140" y="136"/>
                  <a:pt x="1140" y="136"/>
                  <a:pt x="1140" y="136"/>
                </a:cubicBezTo>
                <a:cubicBezTo>
                  <a:pt x="1141" y="137"/>
                  <a:pt x="1141" y="137"/>
                  <a:pt x="1141" y="137"/>
                </a:cubicBezTo>
                <a:cubicBezTo>
                  <a:pt x="1141" y="140"/>
                  <a:pt x="1137" y="136"/>
                  <a:pt x="1138" y="140"/>
                </a:cubicBezTo>
                <a:cubicBezTo>
                  <a:pt x="1136" y="141"/>
                  <a:pt x="1135" y="138"/>
                  <a:pt x="1135" y="143"/>
                </a:cubicBezTo>
                <a:cubicBezTo>
                  <a:pt x="1131" y="144"/>
                  <a:pt x="1131" y="144"/>
                  <a:pt x="1131" y="144"/>
                </a:cubicBezTo>
                <a:cubicBezTo>
                  <a:pt x="1130" y="146"/>
                  <a:pt x="1140" y="143"/>
                  <a:pt x="1128" y="147"/>
                </a:cubicBezTo>
                <a:cubicBezTo>
                  <a:pt x="1126" y="152"/>
                  <a:pt x="1126" y="152"/>
                  <a:pt x="1126" y="152"/>
                </a:cubicBezTo>
                <a:cubicBezTo>
                  <a:pt x="1121" y="154"/>
                  <a:pt x="1121" y="154"/>
                  <a:pt x="1121" y="154"/>
                </a:cubicBezTo>
                <a:cubicBezTo>
                  <a:pt x="1119" y="159"/>
                  <a:pt x="1119" y="159"/>
                  <a:pt x="1119" y="159"/>
                </a:cubicBezTo>
                <a:cubicBezTo>
                  <a:pt x="1112" y="161"/>
                  <a:pt x="1112" y="161"/>
                  <a:pt x="1112" y="161"/>
                </a:cubicBezTo>
                <a:cubicBezTo>
                  <a:pt x="1114" y="162"/>
                  <a:pt x="1114" y="162"/>
                  <a:pt x="1114" y="162"/>
                </a:cubicBezTo>
                <a:cubicBezTo>
                  <a:pt x="1109" y="165"/>
                  <a:pt x="1109" y="165"/>
                  <a:pt x="1109" y="165"/>
                </a:cubicBezTo>
                <a:cubicBezTo>
                  <a:pt x="1103" y="173"/>
                  <a:pt x="1103" y="173"/>
                  <a:pt x="1103" y="173"/>
                </a:cubicBezTo>
                <a:cubicBezTo>
                  <a:pt x="1095" y="179"/>
                  <a:pt x="1095" y="179"/>
                  <a:pt x="1095" y="179"/>
                </a:cubicBezTo>
                <a:cubicBezTo>
                  <a:pt x="1091" y="185"/>
                  <a:pt x="1091" y="185"/>
                  <a:pt x="1091" y="185"/>
                </a:cubicBezTo>
                <a:cubicBezTo>
                  <a:pt x="1060" y="213"/>
                  <a:pt x="1060" y="213"/>
                  <a:pt x="1060" y="213"/>
                </a:cubicBezTo>
                <a:cubicBezTo>
                  <a:pt x="1053" y="220"/>
                  <a:pt x="1053" y="220"/>
                  <a:pt x="1053" y="220"/>
                </a:cubicBezTo>
                <a:cubicBezTo>
                  <a:pt x="1048" y="221"/>
                  <a:pt x="1048" y="221"/>
                  <a:pt x="1048" y="221"/>
                </a:cubicBezTo>
                <a:cubicBezTo>
                  <a:pt x="1049" y="223"/>
                  <a:pt x="1049" y="223"/>
                  <a:pt x="1049" y="223"/>
                </a:cubicBezTo>
                <a:cubicBezTo>
                  <a:pt x="1032" y="239"/>
                  <a:pt x="1032" y="239"/>
                  <a:pt x="1032" y="239"/>
                </a:cubicBezTo>
                <a:cubicBezTo>
                  <a:pt x="1024" y="244"/>
                  <a:pt x="1024" y="244"/>
                  <a:pt x="1024" y="244"/>
                </a:cubicBezTo>
                <a:cubicBezTo>
                  <a:pt x="1021" y="249"/>
                  <a:pt x="1021" y="249"/>
                  <a:pt x="1021" y="249"/>
                </a:cubicBezTo>
                <a:cubicBezTo>
                  <a:pt x="1020" y="249"/>
                  <a:pt x="1020" y="249"/>
                  <a:pt x="1020" y="249"/>
                </a:cubicBezTo>
                <a:cubicBezTo>
                  <a:pt x="1019" y="252"/>
                  <a:pt x="1019" y="252"/>
                  <a:pt x="1019" y="252"/>
                </a:cubicBezTo>
                <a:cubicBezTo>
                  <a:pt x="1014" y="255"/>
                  <a:pt x="1014" y="255"/>
                  <a:pt x="1014" y="255"/>
                </a:cubicBezTo>
                <a:cubicBezTo>
                  <a:pt x="1012" y="256"/>
                  <a:pt x="1012" y="256"/>
                  <a:pt x="1012" y="256"/>
                </a:cubicBezTo>
                <a:cubicBezTo>
                  <a:pt x="1018" y="258"/>
                  <a:pt x="1018" y="258"/>
                  <a:pt x="1018" y="258"/>
                </a:cubicBezTo>
                <a:cubicBezTo>
                  <a:pt x="1020" y="256"/>
                  <a:pt x="1020" y="256"/>
                  <a:pt x="1020" y="256"/>
                </a:cubicBezTo>
                <a:cubicBezTo>
                  <a:pt x="1021" y="256"/>
                  <a:pt x="1022" y="255"/>
                  <a:pt x="1022" y="258"/>
                </a:cubicBezTo>
                <a:cubicBezTo>
                  <a:pt x="1025" y="255"/>
                  <a:pt x="1025" y="255"/>
                  <a:pt x="1025" y="255"/>
                </a:cubicBezTo>
                <a:cubicBezTo>
                  <a:pt x="1025" y="256"/>
                  <a:pt x="1027" y="255"/>
                  <a:pt x="1024" y="256"/>
                </a:cubicBezTo>
                <a:cubicBezTo>
                  <a:pt x="1026" y="255"/>
                  <a:pt x="1030" y="258"/>
                  <a:pt x="1029" y="254"/>
                </a:cubicBezTo>
                <a:cubicBezTo>
                  <a:pt x="1036" y="252"/>
                  <a:pt x="1036" y="252"/>
                  <a:pt x="1036" y="252"/>
                </a:cubicBezTo>
                <a:cubicBezTo>
                  <a:pt x="1044" y="248"/>
                  <a:pt x="1044" y="248"/>
                  <a:pt x="1044" y="248"/>
                </a:cubicBezTo>
                <a:cubicBezTo>
                  <a:pt x="1047" y="244"/>
                  <a:pt x="1047" y="244"/>
                  <a:pt x="1047" y="244"/>
                </a:cubicBezTo>
                <a:cubicBezTo>
                  <a:pt x="1049" y="243"/>
                  <a:pt x="1053" y="244"/>
                  <a:pt x="1053" y="241"/>
                </a:cubicBezTo>
                <a:cubicBezTo>
                  <a:pt x="1055" y="242"/>
                  <a:pt x="1055" y="242"/>
                  <a:pt x="1055" y="242"/>
                </a:cubicBezTo>
                <a:cubicBezTo>
                  <a:pt x="1059" y="240"/>
                  <a:pt x="1059" y="240"/>
                  <a:pt x="1059" y="240"/>
                </a:cubicBezTo>
                <a:cubicBezTo>
                  <a:pt x="1060" y="237"/>
                  <a:pt x="1060" y="237"/>
                  <a:pt x="1060" y="237"/>
                </a:cubicBezTo>
                <a:cubicBezTo>
                  <a:pt x="1063" y="232"/>
                  <a:pt x="1062" y="244"/>
                  <a:pt x="1064" y="233"/>
                </a:cubicBezTo>
                <a:cubicBezTo>
                  <a:pt x="1066" y="234"/>
                  <a:pt x="1066" y="234"/>
                  <a:pt x="1066" y="234"/>
                </a:cubicBezTo>
                <a:cubicBezTo>
                  <a:pt x="1070" y="229"/>
                  <a:pt x="1070" y="229"/>
                  <a:pt x="1070" y="229"/>
                </a:cubicBezTo>
                <a:cubicBezTo>
                  <a:pt x="1074" y="229"/>
                  <a:pt x="1074" y="229"/>
                  <a:pt x="1074" y="229"/>
                </a:cubicBezTo>
                <a:cubicBezTo>
                  <a:pt x="1074" y="226"/>
                  <a:pt x="1074" y="226"/>
                  <a:pt x="1074" y="226"/>
                </a:cubicBezTo>
                <a:cubicBezTo>
                  <a:pt x="1077" y="222"/>
                  <a:pt x="1077" y="222"/>
                  <a:pt x="1077" y="222"/>
                </a:cubicBezTo>
                <a:cubicBezTo>
                  <a:pt x="1077" y="221"/>
                  <a:pt x="1077" y="221"/>
                  <a:pt x="1077" y="221"/>
                </a:cubicBezTo>
                <a:cubicBezTo>
                  <a:pt x="1077" y="220"/>
                  <a:pt x="1077" y="220"/>
                  <a:pt x="1077" y="220"/>
                </a:cubicBezTo>
                <a:cubicBezTo>
                  <a:pt x="1082" y="220"/>
                  <a:pt x="1082" y="220"/>
                  <a:pt x="1082" y="220"/>
                </a:cubicBezTo>
                <a:cubicBezTo>
                  <a:pt x="1083" y="217"/>
                  <a:pt x="1083" y="217"/>
                  <a:pt x="1083" y="217"/>
                </a:cubicBezTo>
                <a:cubicBezTo>
                  <a:pt x="1086" y="215"/>
                  <a:pt x="1086" y="215"/>
                  <a:pt x="1086" y="215"/>
                </a:cubicBezTo>
                <a:cubicBezTo>
                  <a:pt x="1089" y="215"/>
                  <a:pt x="1089" y="215"/>
                  <a:pt x="1089" y="215"/>
                </a:cubicBezTo>
                <a:cubicBezTo>
                  <a:pt x="1092" y="210"/>
                  <a:pt x="1092" y="210"/>
                  <a:pt x="1092" y="210"/>
                </a:cubicBezTo>
                <a:cubicBezTo>
                  <a:pt x="1092" y="209"/>
                  <a:pt x="1092" y="209"/>
                  <a:pt x="1092" y="209"/>
                </a:cubicBezTo>
                <a:cubicBezTo>
                  <a:pt x="1090" y="209"/>
                  <a:pt x="1090" y="209"/>
                  <a:pt x="1090" y="209"/>
                </a:cubicBezTo>
                <a:cubicBezTo>
                  <a:pt x="1088" y="207"/>
                  <a:pt x="1088" y="207"/>
                  <a:pt x="1088" y="207"/>
                </a:cubicBezTo>
                <a:cubicBezTo>
                  <a:pt x="1091" y="205"/>
                  <a:pt x="1091" y="205"/>
                  <a:pt x="1091" y="205"/>
                </a:cubicBezTo>
                <a:cubicBezTo>
                  <a:pt x="1093" y="207"/>
                  <a:pt x="1093" y="207"/>
                  <a:pt x="1093" y="207"/>
                </a:cubicBezTo>
                <a:cubicBezTo>
                  <a:pt x="1101" y="206"/>
                  <a:pt x="1101" y="206"/>
                  <a:pt x="1101" y="206"/>
                </a:cubicBezTo>
                <a:cubicBezTo>
                  <a:pt x="1105" y="199"/>
                  <a:pt x="1105" y="199"/>
                  <a:pt x="1105" y="199"/>
                </a:cubicBezTo>
                <a:cubicBezTo>
                  <a:pt x="1109" y="198"/>
                  <a:pt x="1109" y="198"/>
                  <a:pt x="1109" y="198"/>
                </a:cubicBezTo>
                <a:cubicBezTo>
                  <a:pt x="1109" y="197"/>
                  <a:pt x="1100" y="200"/>
                  <a:pt x="1111" y="194"/>
                </a:cubicBezTo>
                <a:cubicBezTo>
                  <a:pt x="1112" y="195"/>
                  <a:pt x="1112" y="195"/>
                  <a:pt x="1112" y="195"/>
                </a:cubicBezTo>
                <a:cubicBezTo>
                  <a:pt x="1115" y="193"/>
                  <a:pt x="1115" y="193"/>
                  <a:pt x="1115" y="193"/>
                </a:cubicBezTo>
                <a:cubicBezTo>
                  <a:pt x="1114" y="192"/>
                  <a:pt x="1114" y="192"/>
                  <a:pt x="1114" y="192"/>
                </a:cubicBezTo>
                <a:cubicBezTo>
                  <a:pt x="1119" y="187"/>
                  <a:pt x="1119" y="187"/>
                  <a:pt x="1119" y="187"/>
                </a:cubicBezTo>
                <a:cubicBezTo>
                  <a:pt x="1120" y="187"/>
                  <a:pt x="1120" y="187"/>
                  <a:pt x="1120" y="187"/>
                </a:cubicBezTo>
                <a:cubicBezTo>
                  <a:pt x="1121" y="183"/>
                  <a:pt x="1121" y="183"/>
                  <a:pt x="1121" y="183"/>
                </a:cubicBezTo>
                <a:cubicBezTo>
                  <a:pt x="1120" y="183"/>
                  <a:pt x="1120" y="180"/>
                  <a:pt x="1118" y="183"/>
                </a:cubicBezTo>
                <a:cubicBezTo>
                  <a:pt x="1123" y="181"/>
                  <a:pt x="1123" y="181"/>
                  <a:pt x="1123" y="181"/>
                </a:cubicBezTo>
                <a:cubicBezTo>
                  <a:pt x="1126" y="180"/>
                  <a:pt x="1126" y="180"/>
                  <a:pt x="1126" y="180"/>
                </a:cubicBezTo>
                <a:cubicBezTo>
                  <a:pt x="1126" y="178"/>
                  <a:pt x="1126" y="178"/>
                  <a:pt x="1126" y="178"/>
                </a:cubicBezTo>
                <a:cubicBezTo>
                  <a:pt x="1130" y="176"/>
                  <a:pt x="1130" y="176"/>
                  <a:pt x="1130" y="176"/>
                </a:cubicBezTo>
                <a:cubicBezTo>
                  <a:pt x="1139" y="169"/>
                  <a:pt x="1139" y="169"/>
                  <a:pt x="1139" y="169"/>
                </a:cubicBezTo>
                <a:cubicBezTo>
                  <a:pt x="1140" y="165"/>
                  <a:pt x="1140" y="165"/>
                  <a:pt x="1140" y="165"/>
                </a:cubicBezTo>
                <a:cubicBezTo>
                  <a:pt x="1144" y="165"/>
                  <a:pt x="1144" y="165"/>
                  <a:pt x="1144" y="165"/>
                </a:cubicBezTo>
                <a:cubicBezTo>
                  <a:pt x="1146" y="165"/>
                  <a:pt x="1129" y="172"/>
                  <a:pt x="1148" y="158"/>
                </a:cubicBezTo>
                <a:cubicBezTo>
                  <a:pt x="1149" y="157"/>
                  <a:pt x="1149" y="157"/>
                  <a:pt x="1149" y="157"/>
                </a:cubicBezTo>
                <a:cubicBezTo>
                  <a:pt x="1148" y="157"/>
                  <a:pt x="1148" y="160"/>
                  <a:pt x="1147" y="156"/>
                </a:cubicBezTo>
                <a:cubicBezTo>
                  <a:pt x="1153" y="156"/>
                  <a:pt x="1153" y="156"/>
                  <a:pt x="1153" y="156"/>
                </a:cubicBezTo>
                <a:cubicBezTo>
                  <a:pt x="1152" y="154"/>
                  <a:pt x="1149" y="160"/>
                  <a:pt x="1152" y="154"/>
                </a:cubicBezTo>
                <a:cubicBezTo>
                  <a:pt x="1156" y="153"/>
                  <a:pt x="1156" y="153"/>
                  <a:pt x="1156" y="153"/>
                </a:cubicBezTo>
                <a:cubicBezTo>
                  <a:pt x="1156" y="151"/>
                  <a:pt x="1156" y="151"/>
                  <a:pt x="1156" y="151"/>
                </a:cubicBezTo>
                <a:cubicBezTo>
                  <a:pt x="1157" y="149"/>
                  <a:pt x="1157" y="149"/>
                  <a:pt x="1157" y="149"/>
                </a:cubicBezTo>
                <a:cubicBezTo>
                  <a:pt x="1159" y="149"/>
                  <a:pt x="1159" y="149"/>
                  <a:pt x="1159" y="149"/>
                </a:cubicBezTo>
                <a:cubicBezTo>
                  <a:pt x="1165" y="142"/>
                  <a:pt x="1165" y="142"/>
                  <a:pt x="1165" y="142"/>
                </a:cubicBezTo>
                <a:cubicBezTo>
                  <a:pt x="1168" y="141"/>
                  <a:pt x="1168" y="141"/>
                  <a:pt x="1168" y="141"/>
                </a:cubicBezTo>
                <a:cubicBezTo>
                  <a:pt x="1170" y="135"/>
                  <a:pt x="1170" y="135"/>
                  <a:pt x="1170" y="135"/>
                </a:cubicBezTo>
                <a:cubicBezTo>
                  <a:pt x="1176" y="137"/>
                  <a:pt x="1176" y="137"/>
                  <a:pt x="1176" y="137"/>
                </a:cubicBezTo>
                <a:cubicBezTo>
                  <a:pt x="1180" y="134"/>
                  <a:pt x="1180" y="134"/>
                  <a:pt x="1180" y="134"/>
                </a:cubicBezTo>
                <a:cubicBezTo>
                  <a:pt x="1179" y="131"/>
                  <a:pt x="1179" y="131"/>
                  <a:pt x="1179" y="131"/>
                </a:cubicBezTo>
                <a:cubicBezTo>
                  <a:pt x="1180" y="129"/>
                  <a:pt x="1180" y="129"/>
                  <a:pt x="1180" y="129"/>
                </a:cubicBezTo>
                <a:cubicBezTo>
                  <a:pt x="1177" y="126"/>
                  <a:pt x="1177" y="126"/>
                  <a:pt x="1177" y="126"/>
                </a:cubicBezTo>
                <a:cubicBezTo>
                  <a:pt x="1177" y="127"/>
                  <a:pt x="1178" y="127"/>
                  <a:pt x="1178" y="125"/>
                </a:cubicBezTo>
                <a:cubicBezTo>
                  <a:pt x="1178" y="126"/>
                  <a:pt x="1178" y="126"/>
                  <a:pt x="1178" y="126"/>
                </a:cubicBezTo>
                <a:cubicBezTo>
                  <a:pt x="1180" y="127"/>
                  <a:pt x="1180" y="127"/>
                  <a:pt x="1180" y="127"/>
                </a:cubicBezTo>
                <a:cubicBezTo>
                  <a:pt x="1181" y="127"/>
                  <a:pt x="1182" y="128"/>
                  <a:pt x="1183" y="126"/>
                </a:cubicBezTo>
                <a:cubicBezTo>
                  <a:pt x="1177" y="123"/>
                  <a:pt x="1177" y="123"/>
                  <a:pt x="1177" y="123"/>
                </a:cubicBezTo>
                <a:cubicBezTo>
                  <a:pt x="1179" y="120"/>
                  <a:pt x="1179" y="120"/>
                  <a:pt x="1179" y="120"/>
                </a:cubicBezTo>
                <a:cubicBezTo>
                  <a:pt x="1183" y="125"/>
                  <a:pt x="1183" y="125"/>
                  <a:pt x="1183" y="125"/>
                </a:cubicBezTo>
                <a:cubicBezTo>
                  <a:pt x="1194" y="119"/>
                  <a:pt x="1194" y="119"/>
                  <a:pt x="1194" y="119"/>
                </a:cubicBezTo>
                <a:cubicBezTo>
                  <a:pt x="1193" y="117"/>
                  <a:pt x="1193" y="117"/>
                  <a:pt x="1193" y="117"/>
                </a:cubicBezTo>
                <a:cubicBezTo>
                  <a:pt x="1208" y="103"/>
                  <a:pt x="1208" y="103"/>
                  <a:pt x="1208" y="103"/>
                </a:cubicBezTo>
                <a:cubicBezTo>
                  <a:pt x="1211" y="103"/>
                  <a:pt x="1211" y="103"/>
                  <a:pt x="1211" y="103"/>
                </a:cubicBezTo>
                <a:cubicBezTo>
                  <a:pt x="1212" y="102"/>
                  <a:pt x="1212" y="102"/>
                  <a:pt x="1212" y="102"/>
                </a:cubicBezTo>
                <a:cubicBezTo>
                  <a:pt x="1208" y="100"/>
                  <a:pt x="1208" y="100"/>
                  <a:pt x="1208" y="100"/>
                </a:cubicBezTo>
                <a:cubicBezTo>
                  <a:pt x="1207" y="100"/>
                  <a:pt x="1206" y="105"/>
                  <a:pt x="1203" y="101"/>
                </a:cubicBezTo>
                <a:cubicBezTo>
                  <a:pt x="1205" y="101"/>
                  <a:pt x="1205" y="101"/>
                  <a:pt x="1205" y="101"/>
                </a:cubicBezTo>
                <a:cubicBezTo>
                  <a:pt x="1207" y="97"/>
                  <a:pt x="1207" y="97"/>
                  <a:pt x="1207" y="97"/>
                </a:cubicBezTo>
                <a:cubicBezTo>
                  <a:pt x="1211" y="95"/>
                  <a:pt x="1211" y="95"/>
                  <a:pt x="1211" y="95"/>
                </a:cubicBezTo>
                <a:cubicBezTo>
                  <a:pt x="1212" y="91"/>
                  <a:pt x="1212" y="91"/>
                  <a:pt x="1212" y="91"/>
                </a:cubicBezTo>
                <a:cubicBezTo>
                  <a:pt x="1214" y="92"/>
                  <a:pt x="1214" y="92"/>
                  <a:pt x="1214" y="92"/>
                </a:cubicBezTo>
                <a:cubicBezTo>
                  <a:pt x="1216" y="88"/>
                  <a:pt x="1216" y="88"/>
                  <a:pt x="1216" y="88"/>
                </a:cubicBezTo>
                <a:cubicBezTo>
                  <a:pt x="1216" y="88"/>
                  <a:pt x="1216" y="88"/>
                  <a:pt x="1216" y="88"/>
                </a:cubicBezTo>
                <a:cubicBezTo>
                  <a:pt x="1218" y="88"/>
                  <a:pt x="1218" y="88"/>
                  <a:pt x="1218" y="88"/>
                </a:cubicBezTo>
                <a:cubicBezTo>
                  <a:pt x="1221" y="84"/>
                  <a:pt x="1221" y="84"/>
                  <a:pt x="1221" y="84"/>
                </a:cubicBezTo>
                <a:cubicBezTo>
                  <a:pt x="1219" y="83"/>
                  <a:pt x="1219" y="83"/>
                  <a:pt x="1219" y="83"/>
                </a:cubicBezTo>
                <a:cubicBezTo>
                  <a:pt x="1221" y="84"/>
                  <a:pt x="1221" y="84"/>
                  <a:pt x="1221" y="84"/>
                </a:cubicBezTo>
                <a:cubicBezTo>
                  <a:pt x="1224" y="83"/>
                  <a:pt x="1224" y="83"/>
                  <a:pt x="1224" y="83"/>
                </a:cubicBezTo>
                <a:cubicBezTo>
                  <a:pt x="1225" y="80"/>
                  <a:pt x="1225" y="80"/>
                  <a:pt x="1225" y="80"/>
                </a:cubicBezTo>
                <a:cubicBezTo>
                  <a:pt x="1235" y="71"/>
                  <a:pt x="1235" y="71"/>
                  <a:pt x="1235" y="71"/>
                </a:cubicBezTo>
                <a:cubicBezTo>
                  <a:pt x="1235" y="71"/>
                  <a:pt x="1234" y="72"/>
                  <a:pt x="1236" y="72"/>
                </a:cubicBezTo>
                <a:cubicBezTo>
                  <a:pt x="1236" y="72"/>
                  <a:pt x="1237" y="73"/>
                  <a:pt x="1238" y="71"/>
                </a:cubicBezTo>
                <a:cubicBezTo>
                  <a:pt x="1236" y="69"/>
                  <a:pt x="1236" y="69"/>
                  <a:pt x="1236" y="69"/>
                </a:cubicBezTo>
                <a:cubicBezTo>
                  <a:pt x="1236" y="67"/>
                  <a:pt x="1236" y="67"/>
                  <a:pt x="1236" y="67"/>
                </a:cubicBezTo>
                <a:cubicBezTo>
                  <a:pt x="1240" y="66"/>
                  <a:pt x="1240" y="66"/>
                  <a:pt x="1240" y="66"/>
                </a:cubicBezTo>
                <a:cubicBezTo>
                  <a:pt x="1253" y="53"/>
                  <a:pt x="1253" y="53"/>
                  <a:pt x="1253" y="53"/>
                </a:cubicBezTo>
                <a:cubicBezTo>
                  <a:pt x="1257" y="51"/>
                  <a:pt x="1257" y="51"/>
                  <a:pt x="1257" y="51"/>
                </a:cubicBezTo>
                <a:cubicBezTo>
                  <a:pt x="1259" y="46"/>
                  <a:pt x="1251" y="54"/>
                  <a:pt x="1259" y="47"/>
                </a:cubicBezTo>
                <a:cubicBezTo>
                  <a:pt x="1261" y="48"/>
                  <a:pt x="1261" y="48"/>
                  <a:pt x="1261" y="48"/>
                </a:cubicBezTo>
                <a:cubicBezTo>
                  <a:pt x="1255" y="54"/>
                  <a:pt x="1255" y="54"/>
                  <a:pt x="1255" y="54"/>
                </a:cubicBezTo>
                <a:cubicBezTo>
                  <a:pt x="1259" y="55"/>
                  <a:pt x="1259" y="55"/>
                  <a:pt x="1259" y="55"/>
                </a:cubicBezTo>
                <a:cubicBezTo>
                  <a:pt x="1259" y="56"/>
                  <a:pt x="1259" y="56"/>
                  <a:pt x="1259" y="56"/>
                </a:cubicBezTo>
                <a:cubicBezTo>
                  <a:pt x="1256" y="56"/>
                  <a:pt x="1253" y="61"/>
                  <a:pt x="1252" y="59"/>
                </a:cubicBezTo>
                <a:cubicBezTo>
                  <a:pt x="1241" y="69"/>
                  <a:pt x="1241" y="69"/>
                  <a:pt x="1241" y="69"/>
                </a:cubicBezTo>
                <a:cubicBezTo>
                  <a:pt x="1241" y="72"/>
                  <a:pt x="1241" y="72"/>
                  <a:pt x="1241" y="72"/>
                </a:cubicBezTo>
                <a:cubicBezTo>
                  <a:pt x="1247" y="71"/>
                  <a:pt x="1247" y="71"/>
                  <a:pt x="1247" y="71"/>
                </a:cubicBezTo>
                <a:cubicBezTo>
                  <a:pt x="1249" y="66"/>
                  <a:pt x="1249" y="66"/>
                  <a:pt x="1249" y="66"/>
                </a:cubicBezTo>
                <a:cubicBezTo>
                  <a:pt x="1256" y="64"/>
                  <a:pt x="1256" y="64"/>
                  <a:pt x="1256" y="64"/>
                </a:cubicBezTo>
                <a:cubicBezTo>
                  <a:pt x="1266" y="52"/>
                  <a:pt x="1266" y="52"/>
                  <a:pt x="1266" y="52"/>
                </a:cubicBezTo>
                <a:cubicBezTo>
                  <a:pt x="1263" y="52"/>
                  <a:pt x="1263" y="52"/>
                  <a:pt x="1263" y="52"/>
                </a:cubicBezTo>
                <a:cubicBezTo>
                  <a:pt x="1270" y="46"/>
                  <a:pt x="1270" y="46"/>
                  <a:pt x="1270" y="46"/>
                </a:cubicBezTo>
                <a:cubicBezTo>
                  <a:pt x="1272" y="47"/>
                  <a:pt x="1272" y="47"/>
                  <a:pt x="1272" y="47"/>
                </a:cubicBezTo>
                <a:cubicBezTo>
                  <a:pt x="1278" y="44"/>
                  <a:pt x="1278" y="44"/>
                  <a:pt x="1278" y="44"/>
                </a:cubicBezTo>
                <a:cubicBezTo>
                  <a:pt x="1276" y="46"/>
                  <a:pt x="1270" y="40"/>
                  <a:pt x="1265" y="55"/>
                </a:cubicBezTo>
                <a:cubicBezTo>
                  <a:pt x="1268" y="56"/>
                  <a:pt x="1268" y="56"/>
                  <a:pt x="1268" y="56"/>
                </a:cubicBezTo>
                <a:cubicBezTo>
                  <a:pt x="1267" y="58"/>
                  <a:pt x="1267" y="58"/>
                  <a:pt x="1267" y="58"/>
                </a:cubicBezTo>
                <a:cubicBezTo>
                  <a:pt x="1268" y="61"/>
                  <a:pt x="1269" y="56"/>
                  <a:pt x="1272" y="60"/>
                </a:cubicBezTo>
                <a:cubicBezTo>
                  <a:pt x="1268" y="63"/>
                  <a:pt x="1268" y="63"/>
                  <a:pt x="1268" y="63"/>
                </a:cubicBezTo>
                <a:cubicBezTo>
                  <a:pt x="1263" y="67"/>
                  <a:pt x="1263" y="67"/>
                  <a:pt x="1263" y="67"/>
                </a:cubicBezTo>
                <a:cubicBezTo>
                  <a:pt x="1263" y="67"/>
                  <a:pt x="1263" y="67"/>
                  <a:pt x="1263" y="67"/>
                </a:cubicBezTo>
                <a:cubicBezTo>
                  <a:pt x="1262" y="68"/>
                  <a:pt x="1271" y="64"/>
                  <a:pt x="1262" y="71"/>
                </a:cubicBezTo>
                <a:cubicBezTo>
                  <a:pt x="1261" y="70"/>
                  <a:pt x="1267" y="71"/>
                  <a:pt x="1260" y="69"/>
                </a:cubicBezTo>
                <a:cubicBezTo>
                  <a:pt x="1258" y="73"/>
                  <a:pt x="1258" y="73"/>
                  <a:pt x="1258" y="73"/>
                </a:cubicBezTo>
                <a:cubicBezTo>
                  <a:pt x="1260" y="74"/>
                  <a:pt x="1259" y="74"/>
                  <a:pt x="1254" y="76"/>
                </a:cubicBezTo>
                <a:cubicBezTo>
                  <a:pt x="1257" y="80"/>
                  <a:pt x="1257" y="80"/>
                  <a:pt x="1257" y="80"/>
                </a:cubicBezTo>
                <a:cubicBezTo>
                  <a:pt x="1262" y="78"/>
                  <a:pt x="1262" y="78"/>
                  <a:pt x="1262" y="78"/>
                </a:cubicBezTo>
                <a:cubicBezTo>
                  <a:pt x="1264" y="76"/>
                  <a:pt x="1264" y="76"/>
                  <a:pt x="1264" y="76"/>
                </a:cubicBezTo>
                <a:cubicBezTo>
                  <a:pt x="1263" y="74"/>
                  <a:pt x="1263" y="74"/>
                  <a:pt x="1263" y="74"/>
                </a:cubicBezTo>
                <a:cubicBezTo>
                  <a:pt x="1266" y="77"/>
                  <a:pt x="1266" y="77"/>
                  <a:pt x="1266" y="77"/>
                </a:cubicBezTo>
                <a:cubicBezTo>
                  <a:pt x="1276" y="75"/>
                  <a:pt x="1276" y="75"/>
                  <a:pt x="1276" y="75"/>
                </a:cubicBezTo>
                <a:cubicBezTo>
                  <a:pt x="1278" y="72"/>
                  <a:pt x="1278" y="72"/>
                  <a:pt x="1278" y="72"/>
                </a:cubicBezTo>
                <a:cubicBezTo>
                  <a:pt x="1275" y="70"/>
                  <a:pt x="1275" y="70"/>
                  <a:pt x="1275" y="70"/>
                </a:cubicBezTo>
                <a:cubicBezTo>
                  <a:pt x="1274" y="70"/>
                  <a:pt x="1287" y="67"/>
                  <a:pt x="1270" y="71"/>
                </a:cubicBezTo>
                <a:cubicBezTo>
                  <a:pt x="1272" y="68"/>
                  <a:pt x="1272" y="68"/>
                  <a:pt x="1272" y="68"/>
                </a:cubicBezTo>
                <a:cubicBezTo>
                  <a:pt x="1270" y="66"/>
                  <a:pt x="1270" y="66"/>
                  <a:pt x="1270" y="66"/>
                </a:cubicBezTo>
                <a:cubicBezTo>
                  <a:pt x="1273" y="66"/>
                  <a:pt x="1273" y="66"/>
                  <a:pt x="1273" y="66"/>
                </a:cubicBezTo>
                <a:cubicBezTo>
                  <a:pt x="1277" y="63"/>
                  <a:pt x="1277" y="63"/>
                  <a:pt x="1277" y="63"/>
                </a:cubicBezTo>
                <a:cubicBezTo>
                  <a:pt x="1278" y="63"/>
                  <a:pt x="1278" y="63"/>
                  <a:pt x="1278" y="63"/>
                </a:cubicBezTo>
                <a:cubicBezTo>
                  <a:pt x="1277" y="68"/>
                  <a:pt x="1277" y="68"/>
                  <a:pt x="1277" y="68"/>
                </a:cubicBezTo>
                <a:cubicBezTo>
                  <a:pt x="1281" y="70"/>
                  <a:pt x="1281" y="70"/>
                  <a:pt x="1281" y="70"/>
                </a:cubicBezTo>
                <a:cubicBezTo>
                  <a:pt x="1287" y="69"/>
                  <a:pt x="1287" y="69"/>
                  <a:pt x="1287" y="69"/>
                </a:cubicBezTo>
                <a:cubicBezTo>
                  <a:pt x="1285" y="70"/>
                  <a:pt x="1285" y="70"/>
                  <a:pt x="1285" y="70"/>
                </a:cubicBezTo>
                <a:cubicBezTo>
                  <a:pt x="1285" y="71"/>
                  <a:pt x="1285" y="71"/>
                  <a:pt x="1285" y="71"/>
                </a:cubicBezTo>
                <a:cubicBezTo>
                  <a:pt x="1262" y="94"/>
                  <a:pt x="1262" y="94"/>
                  <a:pt x="1262" y="94"/>
                </a:cubicBezTo>
                <a:cubicBezTo>
                  <a:pt x="1262" y="95"/>
                  <a:pt x="1262" y="95"/>
                  <a:pt x="1262" y="95"/>
                </a:cubicBezTo>
                <a:cubicBezTo>
                  <a:pt x="1258" y="95"/>
                  <a:pt x="1258" y="95"/>
                  <a:pt x="1258" y="95"/>
                </a:cubicBezTo>
                <a:cubicBezTo>
                  <a:pt x="1258" y="96"/>
                  <a:pt x="1258" y="96"/>
                  <a:pt x="1258" y="96"/>
                </a:cubicBezTo>
                <a:cubicBezTo>
                  <a:pt x="1259" y="97"/>
                  <a:pt x="1260" y="96"/>
                  <a:pt x="1260" y="97"/>
                </a:cubicBezTo>
                <a:cubicBezTo>
                  <a:pt x="1258" y="98"/>
                  <a:pt x="1258" y="98"/>
                  <a:pt x="1258" y="98"/>
                </a:cubicBezTo>
                <a:cubicBezTo>
                  <a:pt x="1259" y="98"/>
                  <a:pt x="1259" y="98"/>
                  <a:pt x="1259" y="98"/>
                </a:cubicBezTo>
                <a:cubicBezTo>
                  <a:pt x="1255" y="101"/>
                  <a:pt x="1255" y="101"/>
                  <a:pt x="1255" y="101"/>
                </a:cubicBezTo>
                <a:cubicBezTo>
                  <a:pt x="1259" y="104"/>
                  <a:pt x="1259" y="104"/>
                  <a:pt x="1259" y="104"/>
                </a:cubicBezTo>
                <a:cubicBezTo>
                  <a:pt x="1261" y="103"/>
                  <a:pt x="1262" y="105"/>
                  <a:pt x="1264" y="105"/>
                </a:cubicBezTo>
                <a:cubicBezTo>
                  <a:pt x="1262" y="110"/>
                  <a:pt x="1262" y="110"/>
                  <a:pt x="1262" y="110"/>
                </a:cubicBezTo>
                <a:cubicBezTo>
                  <a:pt x="1263" y="113"/>
                  <a:pt x="1263" y="113"/>
                  <a:pt x="1263" y="113"/>
                </a:cubicBezTo>
                <a:cubicBezTo>
                  <a:pt x="1262" y="112"/>
                  <a:pt x="1264" y="110"/>
                  <a:pt x="1268" y="113"/>
                </a:cubicBezTo>
                <a:cubicBezTo>
                  <a:pt x="1269" y="112"/>
                  <a:pt x="1269" y="112"/>
                  <a:pt x="1269" y="112"/>
                </a:cubicBezTo>
                <a:cubicBezTo>
                  <a:pt x="1271" y="116"/>
                  <a:pt x="1271" y="116"/>
                  <a:pt x="1271" y="116"/>
                </a:cubicBezTo>
                <a:cubicBezTo>
                  <a:pt x="1273" y="116"/>
                  <a:pt x="1273" y="116"/>
                  <a:pt x="1273" y="116"/>
                </a:cubicBezTo>
                <a:cubicBezTo>
                  <a:pt x="1269" y="120"/>
                  <a:pt x="1269" y="120"/>
                  <a:pt x="1269" y="120"/>
                </a:cubicBezTo>
                <a:cubicBezTo>
                  <a:pt x="1267" y="120"/>
                  <a:pt x="1267" y="120"/>
                  <a:pt x="1267" y="120"/>
                </a:cubicBezTo>
                <a:cubicBezTo>
                  <a:pt x="1267" y="121"/>
                  <a:pt x="1267" y="121"/>
                  <a:pt x="1267" y="121"/>
                </a:cubicBezTo>
                <a:cubicBezTo>
                  <a:pt x="1266" y="120"/>
                  <a:pt x="1266" y="120"/>
                  <a:pt x="1266" y="120"/>
                </a:cubicBezTo>
                <a:cubicBezTo>
                  <a:pt x="1265" y="121"/>
                  <a:pt x="1274" y="114"/>
                  <a:pt x="1263" y="124"/>
                </a:cubicBezTo>
                <a:cubicBezTo>
                  <a:pt x="1260" y="122"/>
                  <a:pt x="1260" y="122"/>
                  <a:pt x="1260" y="122"/>
                </a:cubicBezTo>
                <a:cubicBezTo>
                  <a:pt x="1257" y="123"/>
                  <a:pt x="1261" y="127"/>
                  <a:pt x="1257" y="125"/>
                </a:cubicBezTo>
                <a:cubicBezTo>
                  <a:pt x="1257" y="126"/>
                  <a:pt x="1257" y="126"/>
                  <a:pt x="1257" y="126"/>
                </a:cubicBezTo>
                <a:cubicBezTo>
                  <a:pt x="1258" y="126"/>
                  <a:pt x="1255" y="129"/>
                  <a:pt x="1259" y="127"/>
                </a:cubicBezTo>
                <a:cubicBezTo>
                  <a:pt x="1256" y="132"/>
                  <a:pt x="1256" y="132"/>
                  <a:pt x="1256" y="132"/>
                </a:cubicBezTo>
                <a:cubicBezTo>
                  <a:pt x="1248" y="137"/>
                  <a:pt x="1248" y="137"/>
                  <a:pt x="1248" y="137"/>
                </a:cubicBezTo>
                <a:cubicBezTo>
                  <a:pt x="1255" y="130"/>
                  <a:pt x="1255" y="130"/>
                  <a:pt x="1255" y="130"/>
                </a:cubicBezTo>
                <a:cubicBezTo>
                  <a:pt x="1250" y="131"/>
                  <a:pt x="1250" y="131"/>
                  <a:pt x="1250" y="131"/>
                </a:cubicBezTo>
                <a:cubicBezTo>
                  <a:pt x="1247" y="136"/>
                  <a:pt x="1247" y="136"/>
                  <a:pt x="1247" y="136"/>
                </a:cubicBezTo>
                <a:cubicBezTo>
                  <a:pt x="1242" y="137"/>
                  <a:pt x="1242" y="137"/>
                  <a:pt x="1242" y="137"/>
                </a:cubicBezTo>
                <a:cubicBezTo>
                  <a:pt x="1240" y="134"/>
                  <a:pt x="1240" y="134"/>
                  <a:pt x="1240" y="134"/>
                </a:cubicBezTo>
                <a:cubicBezTo>
                  <a:pt x="1246" y="132"/>
                  <a:pt x="1246" y="132"/>
                  <a:pt x="1246" y="132"/>
                </a:cubicBezTo>
                <a:cubicBezTo>
                  <a:pt x="1251" y="127"/>
                  <a:pt x="1251" y="127"/>
                  <a:pt x="1251" y="127"/>
                </a:cubicBezTo>
                <a:cubicBezTo>
                  <a:pt x="1254" y="125"/>
                  <a:pt x="1254" y="125"/>
                  <a:pt x="1254" y="125"/>
                </a:cubicBezTo>
                <a:cubicBezTo>
                  <a:pt x="1255" y="126"/>
                  <a:pt x="1255" y="126"/>
                  <a:pt x="1255" y="126"/>
                </a:cubicBezTo>
                <a:cubicBezTo>
                  <a:pt x="1257" y="124"/>
                  <a:pt x="1240" y="132"/>
                  <a:pt x="1260" y="121"/>
                </a:cubicBezTo>
                <a:cubicBezTo>
                  <a:pt x="1257" y="117"/>
                  <a:pt x="1257" y="117"/>
                  <a:pt x="1257" y="117"/>
                </a:cubicBezTo>
                <a:cubicBezTo>
                  <a:pt x="1256" y="116"/>
                  <a:pt x="1256" y="116"/>
                  <a:pt x="1256" y="116"/>
                </a:cubicBezTo>
                <a:cubicBezTo>
                  <a:pt x="1252" y="117"/>
                  <a:pt x="1252" y="117"/>
                  <a:pt x="1252" y="117"/>
                </a:cubicBezTo>
                <a:cubicBezTo>
                  <a:pt x="1254" y="120"/>
                  <a:pt x="1254" y="120"/>
                  <a:pt x="1254" y="120"/>
                </a:cubicBezTo>
                <a:cubicBezTo>
                  <a:pt x="1252" y="122"/>
                  <a:pt x="1248" y="123"/>
                  <a:pt x="1248" y="122"/>
                </a:cubicBezTo>
                <a:cubicBezTo>
                  <a:pt x="1246" y="124"/>
                  <a:pt x="1246" y="124"/>
                  <a:pt x="1246" y="124"/>
                </a:cubicBezTo>
                <a:cubicBezTo>
                  <a:pt x="1247" y="125"/>
                  <a:pt x="1246" y="120"/>
                  <a:pt x="1246" y="125"/>
                </a:cubicBezTo>
                <a:cubicBezTo>
                  <a:pt x="1245" y="124"/>
                  <a:pt x="1245" y="124"/>
                  <a:pt x="1245" y="124"/>
                </a:cubicBezTo>
                <a:cubicBezTo>
                  <a:pt x="1238" y="132"/>
                  <a:pt x="1238" y="132"/>
                  <a:pt x="1238" y="132"/>
                </a:cubicBezTo>
                <a:cubicBezTo>
                  <a:pt x="1237" y="132"/>
                  <a:pt x="1238" y="134"/>
                  <a:pt x="1237" y="132"/>
                </a:cubicBezTo>
                <a:cubicBezTo>
                  <a:pt x="1237" y="134"/>
                  <a:pt x="1237" y="134"/>
                  <a:pt x="1237" y="134"/>
                </a:cubicBezTo>
                <a:cubicBezTo>
                  <a:pt x="1234" y="134"/>
                  <a:pt x="1234" y="134"/>
                  <a:pt x="1234" y="134"/>
                </a:cubicBezTo>
                <a:cubicBezTo>
                  <a:pt x="1230" y="138"/>
                  <a:pt x="1230" y="138"/>
                  <a:pt x="1230" y="138"/>
                </a:cubicBezTo>
                <a:cubicBezTo>
                  <a:pt x="1225" y="142"/>
                  <a:pt x="1225" y="142"/>
                  <a:pt x="1225" y="142"/>
                </a:cubicBezTo>
                <a:cubicBezTo>
                  <a:pt x="1219" y="143"/>
                  <a:pt x="1219" y="143"/>
                  <a:pt x="1219" y="143"/>
                </a:cubicBezTo>
                <a:cubicBezTo>
                  <a:pt x="1218" y="144"/>
                  <a:pt x="1218" y="144"/>
                  <a:pt x="1218" y="144"/>
                </a:cubicBezTo>
                <a:cubicBezTo>
                  <a:pt x="1214" y="138"/>
                  <a:pt x="1214" y="138"/>
                  <a:pt x="1214" y="138"/>
                </a:cubicBezTo>
                <a:cubicBezTo>
                  <a:pt x="1210" y="141"/>
                  <a:pt x="1210" y="141"/>
                  <a:pt x="1210" y="141"/>
                </a:cubicBezTo>
                <a:cubicBezTo>
                  <a:pt x="1207" y="139"/>
                  <a:pt x="1207" y="139"/>
                  <a:pt x="1207" y="139"/>
                </a:cubicBezTo>
                <a:cubicBezTo>
                  <a:pt x="1217" y="132"/>
                  <a:pt x="1201" y="155"/>
                  <a:pt x="1215" y="132"/>
                </a:cubicBezTo>
                <a:cubicBezTo>
                  <a:pt x="1222" y="127"/>
                  <a:pt x="1222" y="127"/>
                  <a:pt x="1222" y="127"/>
                </a:cubicBezTo>
                <a:cubicBezTo>
                  <a:pt x="1229" y="128"/>
                  <a:pt x="1229" y="128"/>
                  <a:pt x="1229" y="128"/>
                </a:cubicBezTo>
                <a:cubicBezTo>
                  <a:pt x="1234" y="126"/>
                  <a:pt x="1234" y="126"/>
                  <a:pt x="1234" y="126"/>
                </a:cubicBezTo>
                <a:cubicBezTo>
                  <a:pt x="1234" y="122"/>
                  <a:pt x="1234" y="122"/>
                  <a:pt x="1234" y="122"/>
                </a:cubicBezTo>
                <a:cubicBezTo>
                  <a:pt x="1237" y="121"/>
                  <a:pt x="1237" y="121"/>
                  <a:pt x="1237" y="121"/>
                </a:cubicBezTo>
                <a:cubicBezTo>
                  <a:pt x="1236" y="118"/>
                  <a:pt x="1236" y="118"/>
                  <a:pt x="1236" y="118"/>
                </a:cubicBezTo>
                <a:cubicBezTo>
                  <a:pt x="1236" y="117"/>
                  <a:pt x="1236" y="117"/>
                  <a:pt x="1236" y="117"/>
                </a:cubicBezTo>
                <a:cubicBezTo>
                  <a:pt x="1236" y="116"/>
                  <a:pt x="1236" y="116"/>
                  <a:pt x="1236" y="116"/>
                </a:cubicBezTo>
                <a:cubicBezTo>
                  <a:pt x="1238" y="117"/>
                  <a:pt x="1238" y="117"/>
                  <a:pt x="1238" y="117"/>
                </a:cubicBezTo>
                <a:cubicBezTo>
                  <a:pt x="1240" y="117"/>
                  <a:pt x="1240" y="117"/>
                  <a:pt x="1240" y="117"/>
                </a:cubicBezTo>
                <a:cubicBezTo>
                  <a:pt x="1240" y="115"/>
                  <a:pt x="1240" y="115"/>
                  <a:pt x="1240" y="115"/>
                </a:cubicBezTo>
                <a:cubicBezTo>
                  <a:pt x="1238" y="112"/>
                  <a:pt x="1238" y="112"/>
                  <a:pt x="1238" y="112"/>
                </a:cubicBezTo>
                <a:cubicBezTo>
                  <a:pt x="1236" y="111"/>
                  <a:pt x="1236" y="111"/>
                  <a:pt x="1236" y="111"/>
                </a:cubicBezTo>
                <a:cubicBezTo>
                  <a:pt x="1243" y="104"/>
                  <a:pt x="1243" y="104"/>
                  <a:pt x="1243" y="104"/>
                </a:cubicBezTo>
                <a:cubicBezTo>
                  <a:pt x="1240" y="104"/>
                  <a:pt x="1240" y="104"/>
                  <a:pt x="1240" y="104"/>
                </a:cubicBezTo>
                <a:cubicBezTo>
                  <a:pt x="1236" y="107"/>
                  <a:pt x="1236" y="107"/>
                  <a:pt x="1236" y="107"/>
                </a:cubicBezTo>
                <a:cubicBezTo>
                  <a:pt x="1236" y="106"/>
                  <a:pt x="1236" y="106"/>
                  <a:pt x="1236" y="106"/>
                </a:cubicBezTo>
                <a:cubicBezTo>
                  <a:pt x="1232" y="107"/>
                  <a:pt x="1232" y="107"/>
                  <a:pt x="1232" y="107"/>
                </a:cubicBezTo>
                <a:cubicBezTo>
                  <a:pt x="1221" y="117"/>
                  <a:pt x="1221" y="117"/>
                  <a:pt x="1221" y="117"/>
                </a:cubicBezTo>
                <a:cubicBezTo>
                  <a:pt x="1217" y="119"/>
                  <a:pt x="1217" y="119"/>
                  <a:pt x="1217" y="119"/>
                </a:cubicBezTo>
                <a:cubicBezTo>
                  <a:pt x="1215" y="122"/>
                  <a:pt x="1215" y="122"/>
                  <a:pt x="1215" y="122"/>
                </a:cubicBezTo>
                <a:cubicBezTo>
                  <a:pt x="1212" y="127"/>
                  <a:pt x="1212" y="127"/>
                  <a:pt x="1212" y="127"/>
                </a:cubicBezTo>
                <a:cubicBezTo>
                  <a:pt x="1209" y="128"/>
                  <a:pt x="1209" y="128"/>
                  <a:pt x="1209" y="128"/>
                </a:cubicBezTo>
                <a:cubicBezTo>
                  <a:pt x="1206" y="133"/>
                  <a:pt x="1206" y="133"/>
                  <a:pt x="1206" y="133"/>
                </a:cubicBezTo>
                <a:cubicBezTo>
                  <a:pt x="1203" y="132"/>
                  <a:pt x="1203" y="132"/>
                  <a:pt x="1203" y="132"/>
                </a:cubicBezTo>
                <a:cubicBezTo>
                  <a:pt x="1202" y="132"/>
                  <a:pt x="1202" y="132"/>
                  <a:pt x="1202" y="132"/>
                </a:cubicBezTo>
                <a:cubicBezTo>
                  <a:pt x="1203" y="135"/>
                  <a:pt x="1203" y="135"/>
                  <a:pt x="1203" y="135"/>
                </a:cubicBezTo>
                <a:cubicBezTo>
                  <a:pt x="1200" y="136"/>
                  <a:pt x="1200" y="136"/>
                  <a:pt x="1200" y="136"/>
                </a:cubicBezTo>
                <a:cubicBezTo>
                  <a:pt x="1200" y="137"/>
                  <a:pt x="1200" y="137"/>
                  <a:pt x="1200" y="137"/>
                </a:cubicBezTo>
                <a:cubicBezTo>
                  <a:pt x="1198" y="136"/>
                  <a:pt x="1203" y="142"/>
                  <a:pt x="1197" y="137"/>
                </a:cubicBezTo>
                <a:cubicBezTo>
                  <a:pt x="1194" y="140"/>
                  <a:pt x="1194" y="140"/>
                  <a:pt x="1194" y="140"/>
                </a:cubicBezTo>
                <a:cubicBezTo>
                  <a:pt x="1195" y="140"/>
                  <a:pt x="1194" y="141"/>
                  <a:pt x="1193" y="139"/>
                </a:cubicBezTo>
                <a:cubicBezTo>
                  <a:pt x="1193" y="146"/>
                  <a:pt x="1193" y="146"/>
                  <a:pt x="1193" y="146"/>
                </a:cubicBezTo>
                <a:cubicBezTo>
                  <a:pt x="1185" y="150"/>
                  <a:pt x="1185" y="150"/>
                  <a:pt x="1185" y="150"/>
                </a:cubicBezTo>
                <a:cubicBezTo>
                  <a:pt x="1185" y="151"/>
                  <a:pt x="1185" y="151"/>
                  <a:pt x="1185" y="151"/>
                </a:cubicBezTo>
                <a:cubicBezTo>
                  <a:pt x="1182" y="152"/>
                  <a:pt x="1177" y="153"/>
                  <a:pt x="1175" y="155"/>
                </a:cubicBezTo>
                <a:cubicBezTo>
                  <a:pt x="1174" y="159"/>
                  <a:pt x="1174" y="159"/>
                  <a:pt x="1174" y="159"/>
                </a:cubicBezTo>
                <a:cubicBezTo>
                  <a:pt x="1172" y="160"/>
                  <a:pt x="1172" y="160"/>
                  <a:pt x="1172" y="160"/>
                </a:cubicBezTo>
                <a:cubicBezTo>
                  <a:pt x="1170" y="163"/>
                  <a:pt x="1170" y="163"/>
                  <a:pt x="1170" y="163"/>
                </a:cubicBezTo>
                <a:cubicBezTo>
                  <a:pt x="1166" y="165"/>
                  <a:pt x="1166" y="165"/>
                  <a:pt x="1166" y="165"/>
                </a:cubicBezTo>
                <a:cubicBezTo>
                  <a:pt x="1165" y="165"/>
                  <a:pt x="1165" y="165"/>
                  <a:pt x="1165" y="165"/>
                </a:cubicBezTo>
                <a:cubicBezTo>
                  <a:pt x="1163" y="169"/>
                  <a:pt x="1163" y="169"/>
                  <a:pt x="1163" y="169"/>
                </a:cubicBezTo>
                <a:cubicBezTo>
                  <a:pt x="1161" y="169"/>
                  <a:pt x="1161" y="169"/>
                  <a:pt x="1161" y="169"/>
                </a:cubicBezTo>
                <a:cubicBezTo>
                  <a:pt x="1161" y="172"/>
                  <a:pt x="1161" y="172"/>
                  <a:pt x="1161" y="172"/>
                </a:cubicBezTo>
                <a:cubicBezTo>
                  <a:pt x="1141" y="189"/>
                  <a:pt x="1141" y="189"/>
                  <a:pt x="1141" y="189"/>
                </a:cubicBezTo>
                <a:cubicBezTo>
                  <a:pt x="1144" y="188"/>
                  <a:pt x="1142" y="189"/>
                  <a:pt x="1140" y="193"/>
                </a:cubicBezTo>
                <a:cubicBezTo>
                  <a:pt x="1144" y="193"/>
                  <a:pt x="1144" y="193"/>
                  <a:pt x="1144" y="193"/>
                </a:cubicBezTo>
                <a:cubicBezTo>
                  <a:pt x="1142" y="196"/>
                  <a:pt x="1142" y="196"/>
                  <a:pt x="1142" y="196"/>
                </a:cubicBezTo>
                <a:cubicBezTo>
                  <a:pt x="1133" y="206"/>
                  <a:pt x="1133" y="206"/>
                  <a:pt x="1133" y="206"/>
                </a:cubicBezTo>
                <a:cubicBezTo>
                  <a:pt x="1130" y="206"/>
                  <a:pt x="1130" y="206"/>
                  <a:pt x="1130" y="206"/>
                </a:cubicBezTo>
                <a:cubicBezTo>
                  <a:pt x="1130" y="202"/>
                  <a:pt x="1130" y="202"/>
                  <a:pt x="1130" y="202"/>
                </a:cubicBezTo>
                <a:cubicBezTo>
                  <a:pt x="1123" y="205"/>
                  <a:pt x="1123" y="205"/>
                  <a:pt x="1123" y="205"/>
                </a:cubicBezTo>
                <a:cubicBezTo>
                  <a:pt x="1123" y="207"/>
                  <a:pt x="1123" y="207"/>
                  <a:pt x="1123" y="207"/>
                </a:cubicBezTo>
                <a:cubicBezTo>
                  <a:pt x="1120" y="207"/>
                  <a:pt x="1120" y="207"/>
                  <a:pt x="1120" y="207"/>
                </a:cubicBezTo>
                <a:cubicBezTo>
                  <a:pt x="1119" y="208"/>
                  <a:pt x="1125" y="205"/>
                  <a:pt x="1117" y="208"/>
                </a:cubicBezTo>
                <a:cubicBezTo>
                  <a:pt x="1119" y="210"/>
                  <a:pt x="1119" y="210"/>
                  <a:pt x="1119" y="210"/>
                </a:cubicBezTo>
                <a:cubicBezTo>
                  <a:pt x="1115" y="214"/>
                  <a:pt x="1115" y="214"/>
                  <a:pt x="1115" y="214"/>
                </a:cubicBezTo>
                <a:cubicBezTo>
                  <a:pt x="1115" y="216"/>
                  <a:pt x="1115" y="216"/>
                  <a:pt x="1115" y="216"/>
                </a:cubicBezTo>
                <a:cubicBezTo>
                  <a:pt x="1112" y="215"/>
                  <a:pt x="1112" y="215"/>
                  <a:pt x="1112" y="215"/>
                </a:cubicBezTo>
                <a:cubicBezTo>
                  <a:pt x="1109" y="221"/>
                  <a:pt x="1109" y="221"/>
                  <a:pt x="1109" y="221"/>
                </a:cubicBezTo>
                <a:cubicBezTo>
                  <a:pt x="1112" y="223"/>
                  <a:pt x="1112" y="223"/>
                  <a:pt x="1112" y="223"/>
                </a:cubicBezTo>
                <a:cubicBezTo>
                  <a:pt x="1113" y="222"/>
                  <a:pt x="1113" y="222"/>
                  <a:pt x="1113" y="222"/>
                </a:cubicBezTo>
                <a:cubicBezTo>
                  <a:pt x="1112" y="226"/>
                  <a:pt x="1112" y="226"/>
                  <a:pt x="1112" y="226"/>
                </a:cubicBezTo>
                <a:cubicBezTo>
                  <a:pt x="1111" y="227"/>
                  <a:pt x="1111" y="227"/>
                  <a:pt x="1111" y="227"/>
                </a:cubicBezTo>
                <a:cubicBezTo>
                  <a:pt x="1103" y="226"/>
                  <a:pt x="1103" y="226"/>
                  <a:pt x="1103" y="226"/>
                </a:cubicBezTo>
                <a:cubicBezTo>
                  <a:pt x="1098" y="229"/>
                  <a:pt x="1098" y="229"/>
                  <a:pt x="1098" y="229"/>
                </a:cubicBezTo>
                <a:cubicBezTo>
                  <a:pt x="1097" y="230"/>
                  <a:pt x="1097" y="230"/>
                  <a:pt x="1097" y="230"/>
                </a:cubicBezTo>
                <a:cubicBezTo>
                  <a:pt x="1103" y="231"/>
                  <a:pt x="1103" y="231"/>
                  <a:pt x="1103" y="231"/>
                </a:cubicBezTo>
                <a:cubicBezTo>
                  <a:pt x="1106" y="232"/>
                  <a:pt x="1110" y="226"/>
                  <a:pt x="1113" y="233"/>
                </a:cubicBezTo>
                <a:cubicBezTo>
                  <a:pt x="1116" y="231"/>
                  <a:pt x="1116" y="231"/>
                  <a:pt x="1116" y="231"/>
                </a:cubicBezTo>
                <a:cubicBezTo>
                  <a:pt x="1117" y="231"/>
                  <a:pt x="1119" y="233"/>
                  <a:pt x="1120" y="230"/>
                </a:cubicBezTo>
                <a:cubicBezTo>
                  <a:pt x="1119" y="227"/>
                  <a:pt x="1119" y="227"/>
                  <a:pt x="1119" y="227"/>
                </a:cubicBezTo>
                <a:cubicBezTo>
                  <a:pt x="1130" y="221"/>
                  <a:pt x="1130" y="221"/>
                  <a:pt x="1130" y="221"/>
                </a:cubicBezTo>
                <a:cubicBezTo>
                  <a:pt x="1130" y="219"/>
                  <a:pt x="1130" y="219"/>
                  <a:pt x="1130" y="219"/>
                </a:cubicBezTo>
                <a:cubicBezTo>
                  <a:pt x="1139" y="215"/>
                  <a:pt x="1139" y="215"/>
                  <a:pt x="1139" y="215"/>
                </a:cubicBezTo>
                <a:cubicBezTo>
                  <a:pt x="1141" y="213"/>
                  <a:pt x="1141" y="213"/>
                  <a:pt x="1141" y="213"/>
                </a:cubicBezTo>
                <a:cubicBezTo>
                  <a:pt x="1141" y="212"/>
                  <a:pt x="1141" y="212"/>
                  <a:pt x="1141" y="212"/>
                </a:cubicBezTo>
                <a:cubicBezTo>
                  <a:pt x="1139" y="211"/>
                  <a:pt x="1139" y="211"/>
                  <a:pt x="1139" y="211"/>
                </a:cubicBezTo>
                <a:cubicBezTo>
                  <a:pt x="1137" y="212"/>
                  <a:pt x="1137" y="212"/>
                  <a:pt x="1137" y="212"/>
                </a:cubicBezTo>
                <a:cubicBezTo>
                  <a:pt x="1138" y="209"/>
                  <a:pt x="1138" y="209"/>
                  <a:pt x="1138" y="209"/>
                </a:cubicBezTo>
                <a:cubicBezTo>
                  <a:pt x="1143" y="211"/>
                  <a:pt x="1143" y="211"/>
                  <a:pt x="1143" y="211"/>
                </a:cubicBezTo>
                <a:cubicBezTo>
                  <a:pt x="1150" y="204"/>
                  <a:pt x="1150" y="204"/>
                  <a:pt x="1150" y="204"/>
                </a:cubicBezTo>
                <a:cubicBezTo>
                  <a:pt x="1154" y="201"/>
                  <a:pt x="1154" y="201"/>
                  <a:pt x="1154" y="201"/>
                </a:cubicBezTo>
                <a:cubicBezTo>
                  <a:pt x="1154" y="200"/>
                  <a:pt x="1154" y="200"/>
                  <a:pt x="1154" y="200"/>
                </a:cubicBezTo>
                <a:cubicBezTo>
                  <a:pt x="1152" y="205"/>
                  <a:pt x="1159" y="205"/>
                  <a:pt x="1162" y="193"/>
                </a:cubicBezTo>
                <a:cubicBezTo>
                  <a:pt x="1170" y="185"/>
                  <a:pt x="1170" y="185"/>
                  <a:pt x="1170" y="185"/>
                </a:cubicBezTo>
                <a:cubicBezTo>
                  <a:pt x="1170" y="186"/>
                  <a:pt x="1167" y="186"/>
                  <a:pt x="1171" y="186"/>
                </a:cubicBezTo>
                <a:cubicBezTo>
                  <a:pt x="1171" y="183"/>
                  <a:pt x="1171" y="183"/>
                  <a:pt x="1171" y="183"/>
                </a:cubicBezTo>
                <a:cubicBezTo>
                  <a:pt x="1175" y="183"/>
                  <a:pt x="1175" y="183"/>
                  <a:pt x="1175" y="183"/>
                </a:cubicBezTo>
                <a:cubicBezTo>
                  <a:pt x="1184" y="173"/>
                  <a:pt x="1184" y="173"/>
                  <a:pt x="1184" y="173"/>
                </a:cubicBezTo>
                <a:cubicBezTo>
                  <a:pt x="1190" y="172"/>
                  <a:pt x="1190" y="172"/>
                  <a:pt x="1190" y="172"/>
                </a:cubicBezTo>
                <a:cubicBezTo>
                  <a:pt x="1192" y="166"/>
                  <a:pt x="1192" y="166"/>
                  <a:pt x="1192" y="166"/>
                </a:cubicBezTo>
                <a:cubicBezTo>
                  <a:pt x="1196" y="164"/>
                  <a:pt x="1196" y="164"/>
                  <a:pt x="1196" y="164"/>
                </a:cubicBezTo>
                <a:cubicBezTo>
                  <a:pt x="1198" y="160"/>
                  <a:pt x="1198" y="160"/>
                  <a:pt x="1198" y="160"/>
                </a:cubicBezTo>
                <a:cubicBezTo>
                  <a:pt x="1202" y="159"/>
                  <a:pt x="1202" y="159"/>
                  <a:pt x="1202" y="159"/>
                </a:cubicBezTo>
                <a:cubicBezTo>
                  <a:pt x="1205" y="153"/>
                  <a:pt x="1205" y="153"/>
                  <a:pt x="1205" y="153"/>
                </a:cubicBezTo>
                <a:cubicBezTo>
                  <a:pt x="1207" y="152"/>
                  <a:pt x="1207" y="152"/>
                  <a:pt x="1207" y="152"/>
                </a:cubicBezTo>
                <a:cubicBezTo>
                  <a:pt x="1204" y="156"/>
                  <a:pt x="1204" y="156"/>
                  <a:pt x="1204" y="156"/>
                </a:cubicBezTo>
                <a:cubicBezTo>
                  <a:pt x="1210" y="155"/>
                  <a:pt x="1210" y="155"/>
                  <a:pt x="1210" y="155"/>
                </a:cubicBezTo>
                <a:cubicBezTo>
                  <a:pt x="1212" y="152"/>
                  <a:pt x="1212" y="152"/>
                  <a:pt x="1212" y="152"/>
                </a:cubicBezTo>
                <a:cubicBezTo>
                  <a:pt x="1210" y="150"/>
                  <a:pt x="1210" y="150"/>
                  <a:pt x="1210" y="150"/>
                </a:cubicBezTo>
                <a:cubicBezTo>
                  <a:pt x="1208" y="150"/>
                  <a:pt x="1207" y="150"/>
                  <a:pt x="1207" y="151"/>
                </a:cubicBezTo>
                <a:cubicBezTo>
                  <a:pt x="1206" y="149"/>
                  <a:pt x="1206" y="149"/>
                  <a:pt x="1206" y="149"/>
                </a:cubicBezTo>
                <a:cubicBezTo>
                  <a:pt x="1202" y="149"/>
                  <a:pt x="1202" y="149"/>
                  <a:pt x="1202" y="149"/>
                </a:cubicBezTo>
                <a:cubicBezTo>
                  <a:pt x="1199" y="151"/>
                  <a:pt x="1199" y="151"/>
                  <a:pt x="1199" y="151"/>
                </a:cubicBezTo>
                <a:cubicBezTo>
                  <a:pt x="1199" y="152"/>
                  <a:pt x="1198" y="151"/>
                  <a:pt x="1197" y="150"/>
                </a:cubicBezTo>
                <a:cubicBezTo>
                  <a:pt x="1199" y="147"/>
                  <a:pt x="1199" y="147"/>
                  <a:pt x="1199" y="147"/>
                </a:cubicBezTo>
                <a:cubicBezTo>
                  <a:pt x="1199" y="147"/>
                  <a:pt x="1202" y="154"/>
                  <a:pt x="1204" y="146"/>
                </a:cubicBezTo>
                <a:cubicBezTo>
                  <a:pt x="1204" y="145"/>
                  <a:pt x="1204" y="145"/>
                  <a:pt x="1204" y="145"/>
                </a:cubicBezTo>
                <a:cubicBezTo>
                  <a:pt x="1202" y="145"/>
                  <a:pt x="1202" y="145"/>
                  <a:pt x="1202" y="145"/>
                </a:cubicBezTo>
                <a:cubicBezTo>
                  <a:pt x="1203" y="144"/>
                  <a:pt x="1203" y="144"/>
                  <a:pt x="1203" y="144"/>
                </a:cubicBezTo>
                <a:cubicBezTo>
                  <a:pt x="1204" y="145"/>
                  <a:pt x="1204" y="145"/>
                  <a:pt x="1204" y="145"/>
                </a:cubicBezTo>
                <a:cubicBezTo>
                  <a:pt x="1207" y="143"/>
                  <a:pt x="1207" y="143"/>
                  <a:pt x="1207" y="143"/>
                </a:cubicBezTo>
                <a:cubicBezTo>
                  <a:pt x="1206" y="144"/>
                  <a:pt x="1203" y="140"/>
                  <a:pt x="1208" y="145"/>
                </a:cubicBezTo>
                <a:cubicBezTo>
                  <a:pt x="1208" y="144"/>
                  <a:pt x="1203" y="141"/>
                  <a:pt x="1207" y="147"/>
                </a:cubicBezTo>
                <a:cubicBezTo>
                  <a:pt x="1217" y="147"/>
                  <a:pt x="1217" y="147"/>
                  <a:pt x="1217" y="147"/>
                </a:cubicBezTo>
                <a:cubicBezTo>
                  <a:pt x="1216" y="148"/>
                  <a:pt x="1216" y="148"/>
                  <a:pt x="1216" y="148"/>
                </a:cubicBezTo>
                <a:cubicBezTo>
                  <a:pt x="1218" y="151"/>
                  <a:pt x="1218" y="151"/>
                  <a:pt x="1218" y="151"/>
                </a:cubicBezTo>
                <a:cubicBezTo>
                  <a:pt x="1216" y="153"/>
                  <a:pt x="1213" y="150"/>
                  <a:pt x="1212" y="155"/>
                </a:cubicBezTo>
                <a:cubicBezTo>
                  <a:pt x="1210" y="157"/>
                  <a:pt x="1210" y="157"/>
                  <a:pt x="1210" y="157"/>
                </a:cubicBezTo>
                <a:cubicBezTo>
                  <a:pt x="1210" y="159"/>
                  <a:pt x="1210" y="159"/>
                  <a:pt x="1210" y="159"/>
                </a:cubicBezTo>
                <a:cubicBezTo>
                  <a:pt x="1207" y="159"/>
                  <a:pt x="1207" y="159"/>
                  <a:pt x="1207" y="159"/>
                </a:cubicBezTo>
                <a:cubicBezTo>
                  <a:pt x="1199" y="166"/>
                  <a:pt x="1199" y="166"/>
                  <a:pt x="1199" y="166"/>
                </a:cubicBezTo>
                <a:cubicBezTo>
                  <a:pt x="1198" y="170"/>
                  <a:pt x="1198" y="170"/>
                  <a:pt x="1198" y="170"/>
                </a:cubicBezTo>
                <a:cubicBezTo>
                  <a:pt x="1195" y="173"/>
                  <a:pt x="1195" y="173"/>
                  <a:pt x="1195" y="173"/>
                </a:cubicBezTo>
                <a:cubicBezTo>
                  <a:pt x="1193" y="173"/>
                  <a:pt x="1193" y="173"/>
                  <a:pt x="1193" y="173"/>
                </a:cubicBezTo>
                <a:cubicBezTo>
                  <a:pt x="1192" y="176"/>
                  <a:pt x="1192" y="176"/>
                  <a:pt x="1192" y="176"/>
                </a:cubicBezTo>
                <a:cubicBezTo>
                  <a:pt x="1180" y="185"/>
                  <a:pt x="1180" y="185"/>
                  <a:pt x="1180" y="185"/>
                </a:cubicBezTo>
                <a:cubicBezTo>
                  <a:pt x="1175" y="190"/>
                  <a:pt x="1175" y="190"/>
                  <a:pt x="1175" y="190"/>
                </a:cubicBezTo>
                <a:cubicBezTo>
                  <a:pt x="1168" y="197"/>
                  <a:pt x="1168" y="197"/>
                  <a:pt x="1168" y="197"/>
                </a:cubicBezTo>
                <a:cubicBezTo>
                  <a:pt x="1167" y="196"/>
                  <a:pt x="1167" y="197"/>
                  <a:pt x="1166" y="195"/>
                </a:cubicBezTo>
                <a:cubicBezTo>
                  <a:pt x="1165" y="197"/>
                  <a:pt x="1165" y="197"/>
                  <a:pt x="1165" y="197"/>
                </a:cubicBezTo>
                <a:cubicBezTo>
                  <a:pt x="1165" y="197"/>
                  <a:pt x="1165" y="197"/>
                  <a:pt x="1165" y="197"/>
                </a:cubicBezTo>
                <a:cubicBezTo>
                  <a:pt x="1163" y="200"/>
                  <a:pt x="1163" y="200"/>
                  <a:pt x="1163" y="200"/>
                </a:cubicBezTo>
                <a:cubicBezTo>
                  <a:pt x="1157" y="203"/>
                  <a:pt x="1157" y="203"/>
                  <a:pt x="1157" y="203"/>
                </a:cubicBezTo>
                <a:cubicBezTo>
                  <a:pt x="1155" y="203"/>
                  <a:pt x="1152" y="204"/>
                  <a:pt x="1157" y="207"/>
                </a:cubicBezTo>
                <a:cubicBezTo>
                  <a:pt x="1154" y="209"/>
                  <a:pt x="1154" y="209"/>
                  <a:pt x="1154" y="209"/>
                </a:cubicBezTo>
                <a:cubicBezTo>
                  <a:pt x="1153" y="210"/>
                  <a:pt x="1153" y="210"/>
                  <a:pt x="1153" y="210"/>
                </a:cubicBezTo>
                <a:cubicBezTo>
                  <a:pt x="1153" y="211"/>
                  <a:pt x="1153" y="211"/>
                  <a:pt x="1153" y="211"/>
                </a:cubicBezTo>
                <a:cubicBezTo>
                  <a:pt x="1156" y="211"/>
                  <a:pt x="1156" y="211"/>
                  <a:pt x="1156" y="211"/>
                </a:cubicBezTo>
                <a:cubicBezTo>
                  <a:pt x="1160" y="207"/>
                  <a:pt x="1160" y="207"/>
                  <a:pt x="1160" y="207"/>
                </a:cubicBezTo>
                <a:cubicBezTo>
                  <a:pt x="1160" y="206"/>
                  <a:pt x="1156" y="211"/>
                  <a:pt x="1162" y="206"/>
                </a:cubicBezTo>
                <a:cubicBezTo>
                  <a:pt x="1153" y="216"/>
                  <a:pt x="1153" y="216"/>
                  <a:pt x="1153" y="216"/>
                </a:cubicBezTo>
                <a:cubicBezTo>
                  <a:pt x="1148" y="215"/>
                  <a:pt x="1148" y="215"/>
                  <a:pt x="1148" y="215"/>
                </a:cubicBezTo>
                <a:cubicBezTo>
                  <a:pt x="1144" y="217"/>
                  <a:pt x="1144" y="217"/>
                  <a:pt x="1144" y="217"/>
                </a:cubicBezTo>
                <a:cubicBezTo>
                  <a:pt x="1145" y="217"/>
                  <a:pt x="1140" y="217"/>
                  <a:pt x="1145" y="217"/>
                </a:cubicBezTo>
                <a:cubicBezTo>
                  <a:pt x="1140" y="222"/>
                  <a:pt x="1140" y="222"/>
                  <a:pt x="1140" y="222"/>
                </a:cubicBezTo>
                <a:cubicBezTo>
                  <a:pt x="1142" y="224"/>
                  <a:pt x="1142" y="224"/>
                  <a:pt x="1142" y="224"/>
                </a:cubicBezTo>
                <a:cubicBezTo>
                  <a:pt x="1147" y="221"/>
                  <a:pt x="1147" y="221"/>
                  <a:pt x="1147" y="221"/>
                </a:cubicBezTo>
                <a:cubicBezTo>
                  <a:pt x="1145" y="224"/>
                  <a:pt x="1145" y="224"/>
                  <a:pt x="1145" y="224"/>
                </a:cubicBezTo>
                <a:cubicBezTo>
                  <a:pt x="1140" y="227"/>
                  <a:pt x="1140" y="227"/>
                  <a:pt x="1140" y="227"/>
                </a:cubicBezTo>
                <a:cubicBezTo>
                  <a:pt x="1138" y="231"/>
                  <a:pt x="1138" y="231"/>
                  <a:pt x="1138" y="231"/>
                </a:cubicBezTo>
                <a:cubicBezTo>
                  <a:pt x="1143" y="230"/>
                  <a:pt x="1143" y="230"/>
                  <a:pt x="1143" y="230"/>
                </a:cubicBezTo>
                <a:cubicBezTo>
                  <a:pt x="1144" y="229"/>
                  <a:pt x="1144" y="229"/>
                  <a:pt x="1144" y="229"/>
                </a:cubicBezTo>
                <a:cubicBezTo>
                  <a:pt x="1147" y="227"/>
                  <a:pt x="1147" y="227"/>
                  <a:pt x="1147" y="227"/>
                </a:cubicBezTo>
                <a:cubicBezTo>
                  <a:pt x="1148" y="227"/>
                  <a:pt x="1148" y="227"/>
                  <a:pt x="1148" y="227"/>
                </a:cubicBezTo>
                <a:cubicBezTo>
                  <a:pt x="1148" y="228"/>
                  <a:pt x="1146" y="226"/>
                  <a:pt x="1147" y="229"/>
                </a:cubicBezTo>
                <a:cubicBezTo>
                  <a:pt x="1157" y="226"/>
                  <a:pt x="1157" y="226"/>
                  <a:pt x="1157" y="226"/>
                </a:cubicBezTo>
                <a:cubicBezTo>
                  <a:pt x="1163" y="224"/>
                  <a:pt x="1163" y="224"/>
                  <a:pt x="1163" y="224"/>
                </a:cubicBezTo>
                <a:cubicBezTo>
                  <a:pt x="1163" y="219"/>
                  <a:pt x="1163" y="219"/>
                  <a:pt x="1163" y="219"/>
                </a:cubicBezTo>
                <a:cubicBezTo>
                  <a:pt x="1166" y="218"/>
                  <a:pt x="1166" y="218"/>
                  <a:pt x="1166" y="218"/>
                </a:cubicBezTo>
                <a:cubicBezTo>
                  <a:pt x="1169" y="219"/>
                  <a:pt x="1169" y="219"/>
                  <a:pt x="1169" y="219"/>
                </a:cubicBezTo>
                <a:cubicBezTo>
                  <a:pt x="1172" y="219"/>
                  <a:pt x="1172" y="219"/>
                  <a:pt x="1172" y="219"/>
                </a:cubicBezTo>
                <a:cubicBezTo>
                  <a:pt x="1172" y="216"/>
                  <a:pt x="1172" y="216"/>
                  <a:pt x="1172" y="216"/>
                </a:cubicBezTo>
                <a:cubicBezTo>
                  <a:pt x="1179" y="213"/>
                  <a:pt x="1179" y="213"/>
                  <a:pt x="1179" y="213"/>
                </a:cubicBezTo>
                <a:cubicBezTo>
                  <a:pt x="1179" y="212"/>
                  <a:pt x="1179" y="212"/>
                  <a:pt x="1179" y="212"/>
                </a:cubicBezTo>
                <a:cubicBezTo>
                  <a:pt x="1184" y="209"/>
                  <a:pt x="1184" y="209"/>
                  <a:pt x="1184" y="209"/>
                </a:cubicBezTo>
                <a:cubicBezTo>
                  <a:pt x="1184" y="206"/>
                  <a:pt x="1184" y="206"/>
                  <a:pt x="1184" y="206"/>
                </a:cubicBezTo>
                <a:cubicBezTo>
                  <a:pt x="1189" y="205"/>
                  <a:pt x="1189" y="205"/>
                  <a:pt x="1189" y="205"/>
                </a:cubicBezTo>
                <a:cubicBezTo>
                  <a:pt x="1195" y="198"/>
                  <a:pt x="1195" y="198"/>
                  <a:pt x="1195" y="198"/>
                </a:cubicBezTo>
                <a:cubicBezTo>
                  <a:pt x="1195" y="197"/>
                  <a:pt x="1196" y="198"/>
                  <a:pt x="1197" y="196"/>
                </a:cubicBezTo>
                <a:cubicBezTo>
                  <a:pt x="1198" y="200"/>
                  <a:pt x="1198" y="200"/>
                  <a:pt x="1198" y="200"/>
                </a:cubicBezTo>
                <a:cubicBezTo>
                  <a:pt x="1201" y="201"/>
                  <a:pt x="1201" y="201"/>
                  <a:pt x="1201" y="201"/>
                </a:cubicBezTo>
                <a:cubicBezTo>
                  <a:pt x="1200" y="203"/>
                  <a:pt x="1200" y="203"/>
                  <a:pt x="1200" y="203"/>
                </a:cubicBezTo>
                <a:cubicBezTo>
                  <a:pt x="1203" y="204"/>
                  <a:pt x="1203" y="204"/>
                  <a:pt x="1203" y="204"/>
                </a:cubicBezTo>
                <a:cubicBezTo>
                  <a:pt x="1205" y="201"/>
                  <a:pt x="1208" y="206"/>
                  <a:pt x="1207" y="200"/>
                </a:cubicBezTo>
                <a:cubicBezTo>
                  <a:pt x="1206" y="195"/>
                  <a:pt x="1206" y="195"/>
                  <a:pt x="1206" y="195"/>
                </a:cubicBezTo>
                <a:cubicBezTo>
                  <a:pt x="1206" y="195"/>
                  <a:pt x="1206" y="195"/>
                  <a:pt x="1206" y="195"/>
                </a:cubicBezTo>
                <a:cubicBezTo>
                  <a:pt x="1209" y="193"/>
                  <a:pt x="1209" y="193"/>
                  <a:pt x="1209" y="193"/>
                </a:cubicBezTo>
                <a:cubicBezTo>
                  <a:pt x="1209" y="194"/>
                  <a:pt x="1209" y="194"/>
                  <a:pt x="1209" y="194"/>
                </a:cubicBezTo>
                <a:cubicBezTo>
                  <a:pt x="1210" y="195"/>
                  <a:pt x="1210" y="195"/>
                  <a:pt x="1210" y="195"/>
                </a:cubicBezTo>
                <a:cubicBezTo>
                  <a:pt x="1216" y="193"/>
                  <a:pt x="1216" y="193"/>
                  <a:pt x="1216" y="193"/>
                </a:cubicBezTo>
                <a:cubicBezTo>
                  <a:pt x="1216" y="195"/>
                  <a:pt x="1216" y="195"/>
                  <a:pt x="1216" y="195"/>
                </a:cubicBezTo>
                <a:cubicBezTo>
                  <a:pt x="1217" y="197"/>
                  <a:pt x="1217" y="197"/>
                  <a:pt x="1217" y="197"/>
                </a:cubicBezTo>
                <a:cubicBezTo>
                  <a:pt x="1219" y="194"/>
                  <a:pt x="1219" y="194"/>
                  <a:pt x="1219" y="194"/>
                </a:cubicBezTo>
                <a:cubicBezTo>
                  <a:pt x="1217" y="191"/>
                  <a:pt x="1217" y="191"/>
                  <a:pt x="1217" y="191"/>
                </a:cubicBezTo>
                <a:cubicBezTo>
                  <a:pt x="1217" y="188"/>
                  <a:pt x="1217" y="188"/>
                  <a:pt x="1217" y="188"/>
                </a:cubicBezTo>
                <a:cubicBezTo>
                  <a:pt x="1221" y="187"/>
                  <a:pt x="1221" y="187"/>
                  <a:pt x="1221" y="187"/>
                </a:cubicBezTo>
                <a:cubicBezTo>
                  <a:pt x="1222" y="183"/>
                  <a:pt x="1222" y="183"/>
                  <a:pt x="1222" y="183"/>
                </a:cubicBezTo>
                <a:cubicBezTo>
                  <a:pt x="1221" y="184"/>
                  <a:pt x="1223" y="186"/>
                  <a:pt x="1226" y="183"/>
                </a:cubicBezTo>
                <a:cubicBezTo>
                  <a:pt x="1224" y="181"/>
                  <a:pt x="1224" y="181"/>
                  <a:pt x="1224" y="181"/>
                </a:cubicBezTo>
                <a:cubicBezTo>
                  <a:pt x="1227" y="178"/>
                  <a:pt x="1227" y="178"/>
                  <a:pt x="1227" y="178"/>
                </a:cubicBezTo>
                <a:cubicBezTo>
                  <a:pt x="1228" y="179"/>
                  <a:pt x="1226" y="178"/>
                  <a:pt x="1228" y="179"/>
                </a:cubicBezTo>
                <a:cubicBezTo>
                  <a:pt x="1230" y="175"/>
                  <a:pt x="1230" y="175"/>
                  <a:pt x="1230" y="175"/>
                </a:cubicBezTo>
                <a:cubicBezTo>
                  <a:pt x="1230" y="176"/>
                  <a:pt x="1230" y="176"/>
                  <a:pt x="1230" y="176"/>
                </a:cubicBezTo>
                <a:cubicBezTo>
                  <a:pt x="1230" y="176"/>
                  <a:pt x="1230" y="176"/>
                  <a:pt x="1230" y="176"/>
                </a:cubicBezTo>
                <a:cubicBezTo>
                  <a:pt x="1236" y="178"/>
                  <a:pt x="1236" y="178"/>
                  <a:pt x="1236" y="178"/>
                </a:cubicBezTo>
                <a:cubicBezTo>
                  <a:pt x="1238" y="178"/>
                  <a:pt x="1238" y="178"/>
                  <a:pt x="1238" y="178"/>
                </a:cubicBezTo>
                <a:cubicBezTo>
                  <a:pt x="1236" y="176"/>
                  <a:pt x="1236" y="176"/>
                  <a:pt x="1236" y="176"/>
                </a:cubicBezTo>
                <a:cubicBezTo>
                  <a:pt x="1232" y="176"/>
                  <a:pt x="1232" y="176"/>
                  <a:pt x="1232" y="176"/>
                </a:cubicBezTo>
                <a:cubicBezTo>
                  <a:pt x="1235" y="170"/>
                  <a:pt x="1235" y="170"/>
                  <a:pt x="1235" y="170"/>
                </a:cubicBezTo>
                <a:cubicBezTo>
                  <a:pt x="1236" y="172"/>
                  <a:pt x="1235" y="171"/>
                  <a:pt x="1241" y="168"/>
                </a:cubicBezTo>
                <a:cubicBezTo>
                  <a:pt x="1240" y="166"/>
                  <a:pt x="1240" y="166"/>
                  <a:pt x="1240" y="166"/>
                </a:cubicBezTo>
                <a:cubicBezTo>
                  <a:pt x="1242" y="163"/>
                  <a:pt x="1242" y="163"/>
                  <a:pt x="1242" y="163"/>
                </a:cubicBezTo>
                <a:cubicBezTo>
                  <a:pt x="1245" y="165"/>
                  <a:pt x="1245" y="165"/>
                  <a:pt x="1245" y="165"/>
                </a:cubicBezTo>
                <a:cubicBezTo>
                  <a:pt x="1247" y="160"/>
                  <a:pt x="1247" y="160"/>
                  <a:pt x="1247" y="160"/>
                </a:cubicBezTo>
                <a:cubicBezTo>
                  <a:pt x="1248" y="161"/>
                  <a:pt x="1249" y="160"/>
                  <a:pt x="1250" y="159"/>
                </a:cubicBezTo>
                <a:cubicBezTo>
                  <a:pt x="1250" y="154"/>
                  <a:pt x="1250" y="154"/>
                  <a:pt x="1250" y="154"/>
                </a:cubicBezTo>
                <a:cubicBezTo>
                  <a:pt x="1254" y="152"/>
                  <a:pt x="1254" y="152"/>
                  <a:pt x="1254" y="152"/>
                </a:cubicBezTo>
                <a:cubicBezTo>
                  <a:pt x="1256" y="156"/>
                  <a:pt x="1256" y="156"/>
                  <a:pt x="1256" y="156"/>
                </a:cubicBezTo>
                <a:cubicBezTo>
                  <a:pt x="1258" y="155"/>
                  <a:pt x="1258" y="155"/>
                  <a:pt x="1258" y="155"/>
                </a:cubicBezTo>
                <a:cubicBezTo>
                  <a:pt x="1259" y="155"/>
                  <a:pt x="1254" y="158"/>
                  <a:pt x="1259" y="153"/>
                </a:cubicBezTo>
                <a:cubicBezTo>
                  <a:pt x="1257" y="151"/>
                  <a:pt x="1257" y="151"/>
                  <a:pt x="1257" y="151"/>
                </a:cubicBezTo>
                <a:cubicBezTo>
                  <a:pt x="1259" y="149"/>
                  <a:pt x="1259" y="149"/>
                  <a:pt x="1259" y="149"/>
                </a:cubicBezTo>
                <a:cubicBezTo>
                  <a:pt x="1258" y="148"/>
                  <a:pt x="1258" y="148"/>
                  <a:pt x="1258" y="148"/>
                </a:cubicBezTo>
                <a:cubicBezTo>
                  <a:pt x="1261" y="148"/>
                  <a:pt x="1261" y="148"/>
                  <a:pt x="1261" y="148"/>
                </a:cubicBezTo>
                <a:cubicBezTo>
                  <a:pt x="1263" y="146"/>
                  <a:pt x="1263" y="146"/>
                  <a:pt x="1263" y="146"/>
                </a:cubicBezTo>
                <a:cubicBezTo>
                  <a:pt x="1261" y="144"/>
                  <a:pt x="1261" y="144"/>
                  <a:pt x="1261" y="144"/>
                </a:cubicBezTo>
                <a:cubicBezTo>
                  <a:pt x="1266" y="138"/>
                  <a:pt x="1266" y="138"/>
                  <a:pt x="1266" y="138"/>
                </a:cubicBezTo>
                <a:cubicBezTo>
                  <a:pt x="1270" y="138"/>
                  <a:pt x="1270" y="138"/>
                  <a:pt x="1270" y="138"/>
                </a:cubicBezTo>
                <a:cubicBezTo>
                  <a:pt x="1272" y="136"/>
                  <a:pt x="1272" y="136"/>
                  <a:pt x="1272" y="136"/>
                </a:cubicBezTo>
                <a:cubicBezTo>
                  <a:pt x="1269" y="134"/>
                  <a:pt x="1269" y="134"/>
                  <a:pt x="1269" y="134"/>
                </a:cubicBezTo>
                <a:cubicBezTo>
                  <a:pt x="1268" y="136"/>
                  <a:pt x="1268" y="136"/>
                  <a:pt x="1268" y="136"/>
                </a:cubicBezTo>
                <a:cubicBezTo>
                  <a:pt x="1269" y="133"/>
                  <a:pt x="1269" y="133"/>
                  <a:pt x="1269" y="133"/>
                </a:cubicBezTo>
                <a:cubicBezTo>
                  <a:pt x="1266" y="132"/>
                  <a:pt x="1266" y="132"/>
                  <a:pt x="1266" y="132"/>
                </a:cubicBezTo>
                <a:cubicBezTo>
                  <a:pt x="1269" y="132"/>
                  <a:pt x="1269" y="132"/>
                  <a:pt x="1269" y="132"/>
                </a:cubicBezTo>
                <a:cubicBezTo>
                  <a:pt x="1270" y="132"/>
                  <a:pt x="1270" y="132"/>
                  <a:pt x="1270" y="132"/>
                </a:cubicBezTo>
                <a:cubicBezTo>
                  <a:pt x="1270" y="133"/>
                  <a:pt x="1275" y="131"/>
                  <a:pt x="1272" y="134"/>
                </a:cubicBezTo>
                <a:cubicBezTo>
                  <a:pt x="1276" y="129"/>
                  <a:pt x="1276" y="129"/>
                  <a:pt x="1276" y="129"/>
                </a:cubicBezTo>
                <a:cubicBezTo>
                  <a:pt x="1280" y="132"/>
                  <a:pt x="1280" y="132"/>
                  <a:pt x="1280" y="132"/>
                </a:cubicBezTo>
                <a:cubicBezTo>
                  <a:pt x="1282" y="129"/>
                  <a:pt x="1282" y="129"/>
                  <a:pt x="1282" y="129"/>
                </a:cubicBezTo>
                <a:cubicBezTo>
                  <a:pt x="1278" y="128"/>
                  <a:pt x="1278" y="128"/>
                  <a:pt x="1278" y="128"/>
                </a:cubicBezTo>
                <a:cubicBezTo>
                  <a:pt x="1278" y="127"/>
                  <a:pt x="1278" y="127"/>
                  <a:pt x="1278" y="127"/>
                </a:cubicBezTo>
                <a:cubicBezTo>
                  <a:pt x="1276" y="127"/>
                  <a:pt x="1276" y="127"/>
                  <a:pt x="1276" y="127"/>
                </a:cubicBezTo>
                <a:cubicBezTo>
                  <a:pt x="1278" y="124"/>
                  <a:pt x="1278" y="124"/>
                  <a:pt x="1278" y="124"/>
                </a:cubicBezTo>
                <a:cubicBezTo>
                  <a:pt x="1280" y="125"/>
                  <a:pt x="1280" y="125"/>
                  <a:pt x="1280" y="125"/>
                </a:cubicBezTo>
                <a:cubicBezTo>
                  <a:pt x="1283" y="122"/>
                  <a:pt x="1283" y="122"/>
                  <a:pt x="1283" y="122"/>
                </a:cubicBezTo>
                <a:cubicBezTo>
                  <a:pt x="1283" y="121"/>
                  <a:pt x="1283" y="121"/>
                  <a:pt x="1283" y="121"/>
                </a:cubicBezTo>
                <a:cubicBezTo>
                  <a:pt x="1281" y="121"/>
                  <a:pt x="1281" y="121"/>
                  <a:pt x="1281" y="121"/>
                </a:cubicBezTo>
                <a:cubicBezTo>
                  <a:pt x="1282" y="118"/>
                  <a:pt x="1282" y="118"/>
                  <a:pt x="1282" y="118"/>
                </a:cubicBezTo>
                <a:cubicBezTo>
                  <a:pt x="1294" y="105"/>
                  <a:pt x="1294" y="105"/>
                  <a:pt x="1294" y="105"/>
                </a:cubicBezTo>
                <a:cubicBezTo>
                  <a:pt x="1299" y="104"/>
                  <a:pt x="1299" y="104"/>
                  <a:pt x="1299" y="104"/>
                </a:cubicBezTo>
                <a:cubicBezTo>
                  <a:pt x="1303" y="97"/>
                  <a:pt x="1303" y="97"/>
                  <a:pt x="1303" y="97"/>
                </a:cubicBezTo>
                <a:cubicBezTo>
                  <a:pt x="1305" y="100"/>
                  <a:pt x="1304" y="95"/>
                  <a:pt x="1307" y="97"/>
                </a:cubicBezTo>
                <a:cubicBezTo>
                  <a:pt x="1307" y="97"/>
                  <a:pt x="1314" y="100"/>
                  <a:pt x="1309" y="93"/>
                </a:cubicBezTo>
                <a:cubicBezTo>
                  <a:pt x="1311" y="90"/>
                  <a:pt x="1311" y="90"/>
                  <a:pt x="1311" y="90"/>
                </a:cubicBezTo>
                <a:cubicBezTo>
                  <a:pt x="1315" y="90"/>
                  <a:pt x="1315" y="90"/>
                  <a:pt x="1315" y="90"/>
                </a:cubicBezTo>
                <a:cubicBezTo>
                  <a:pt x="1317" y="88"/>
                  <a:pt x="1317" y="88"/>
                  <a:pt x="1317" y="88"/>
                </a:cubicBezTo>
                <a:cubicBezTo>
                  <a:pt x="1315" y="92"/>
                  <a:pt x="1315" y="92"/>
                  <a:pt x="1315" y="92"/>
                </a:cubicBezTo>
                <a:cubicBezTo>
                  <a:pt x="1315" y="91"/>
                  <a:pt x="1315" y="93"/>
                  <a:pt x="1314" y="91"/>
                </a:cubicBezTo>
                <a:cubicBezTo>
                  <a:pt x="1313" y="93"/>
                  <a:pt x="1313" y="93"/>
                  <a:pt x="1313" y="93"/>
                </a:cubicBezTo>
                <a:cubicBezTo>
                  <a:pt x="1314" y="94"/>
                  <a:pt x="1314" y="94"/>
                  <a:pt x="1314" y="94"/>
                </a:cubicBezTo>
                <a:cubicBezTo>
                  <a:pt x="1303" y="105"/>
                  <a:pt x="1303" y="105"/>
                  <a:pt x="1303" y="105"/>
                </a:cubicBezTo>
                <a:cubicBezTo>
                  <a:pt x="1304" y="106"/>
                  <a:pt x="1304" y="106"/>
                  <a:pt x="1304" y="106"/>
                </a:cubicBezTo>
                <a:cubicBezTo>
                  <a:pt x="1296" y="115"/>
                  <a:pt x="1296" y="115"/>
                  <a:pt x="1296" y="115"/>
                </a:cubicBezTo>
                <a:cubicBezTo>
                  <a:pt x="1290" y="116"/>
                  <a:pt x="1290" y="116"/>
                  <a:pt x="1290" y="116"/>
                </a:cubicBezTo>
                <a:cubicBezTo>
                  <a:pt x="1290" y="117"/>
                  <a:pt x="1292" y="112"/>
                  <a:pt x="1289" y="118"/>
                </a:cubicBezTo>
                <a:cubicBezTo>
                  <a:pt x="1296" y="116"/>
                  <a:pt x="1296" y="116"/>
                  <a:pt x="1296" y="116"/>
                </a:cubicBezTo>
                <a:cubicBezTo>
                  <a:pt x="1290" y="124"/>
                  <a:pt x="1290" y="124"/>
                  <a:pt x="1290" y="124"/>
                </a:cubicBezTo>
                <a:cubicBezTo>
                  <a:pt x="1287" y="125"/>
                  <a:pt x="1287" y="125"/>
                  <a:pt x="1287" y="125"/>
                </a:cubicBezTo>
                <a:cubicBezTo>
                  <a:pt x="1288" y="126"/>
                  <a:pt x="1288" y="126"/>
                  <a:pt x="1288" y="126"/>
                </a:cubicBezTo>
                <a:cubicBezTo>
                  <a:pt x="1285" y="130"/>
                  <a:pt x="1285" y="130"/>
                  <a:pt x="1285" y="130"/>
                </a:cubicBezTo>
                <a:cubicBezTo>
                  <a:pt x="1283" y="130"/>
                  <a:pt x="1283" y="130"/>
                  <a:pt x="1283" y="130"/>
                </a:cubicBezTo>
                <a:cubicBezTo>
                  <a:pt x="1281" y="132"/>
                  <a:pt x="1281" y="132"/>
                  <a:pt x="1281" y="132"/>
                </a:cubicBezTo>
                <a:cubicBezTo>
                  <a:pt x="1281" y="133"/>
                  <a:pt x="1278" y="134"/>
                  <a:pt x="1283" y="134"/>
                </a:cubicBezTo>
                <a:cubicBezTo>
                  <a:pt x="1280" y="136"/>
                  <a:pt x="1280" y="136"/>
                  <a:pt x="1280" y="136"/>
                </a:cubicBezTo>
                <a:cubicBezTo>
                  <a:pt x="1273" y="147"/>
                  <a:pt x="1273" y="147"/>
                  <a:pt x="1273" y="147"/>
                </a:cubicBezTo>
                <a:cubicBezTo>
                  <a:pt x="1274" y="147"/>
                  <a:pt x="1274" y="147"/>
                  <a:pt x="1274" y="147"/>
                </a:cubicBezTo>
                <a:cubicBezTo>
                  <a:pt x="1274" y="151"/>
                  <a:pt x="1274" y="151"/>
                  <a:pt x="1274" y="151"/>
                </a:cubicBezTo>
                <a:cubicBezTo>
                  <a:pt x="1273" y="149"/>
                  <a:pt x="1273" y="149"/>
                  <a:pt x="1273" y="149"/>
                </a:cubicBezTo>
                <a:cubicBezTo>
                  <a:pt x="1268" y="153"/>
                  <a:pt x="1268" y="153"/>
                  <a:pt x="1268" y="153"/>
                </a:cubicBezTo>
                <a:cubicBezTo>
                  <a:pt x="1269" y="155"/>
                  <a:pt x="1269" y="155"/>
                  <a:pt x="1269" y="155"/>
                </a:cubicBezTo>
                <a:cubicBezTo>
                  <a:pt x="1265" y="154"/>
                  <a:pt x="1267" y="160"/>
                  <a:pt x="1264" y="157"/>
                </a:cubicBezTo>
                <a:cubicBezTo>
                  <a:pt x="1264" y="158"/>
                  <a:pt x="1261" y="156"/>
                  <a:pt x="1263" y="159"/>
                </a:cubicBezTo>
                <a:cubicBezTo>
                  <a:pt x="1260" y="160"/>
                  <a:pt x="1257" y="161"/>
                  <a:pt x="1257" y="164"/>
                </a:cubicBezTo>
                <a:cubicBezTo>
                  <a:pt x="1259" y="168"/>
                  <a:pt x="1259" y="168"/>
                  <a:pt x="1259" y="168"/>
                </a:cubicBezTo>
                <a:cubicBezTo>
                  <a:pt x="1255" y="170"/>
                  <a:pt x="1255" y="170"/>
                  <a:pt x="1255" y="170"/>
                </a:cubicBezTo>
                <a:cubicBezTo>
                  <a:pt x="1254" y="173"/>
                  <a:pt x="1254" y="173"/>
                  <a:pt x="1254" y="173"/>
                </a:cubicBezTo>
                <a:cubicBezTo>
                  <a:pt x="1250" y="175"/>
                  <a:pt x="1250" y="175"/>
                  <a:pt x="1250" y="175"/>
                </a:cubicBezTo>
                <a:cubicBezTo>
                  <a:pt x="1249" y="177"/>
                  <a:pt x="1249" y="177"/>
                  <a:pt x="1249" y="177"/>
                </a:cubicBezTo>
                <a:cubicBezTo>
                  <a:pt x="1249" y="181"/>
                  <a:pt x="1240" y="180"/>
                  <a:pt x="1242" y="184"/>
                </a:cubicBezTo>
                <a:cubicBezTo>
                  <a:pt x="1232" y="193"/>
                  <a:pt x="1232" y="193"/>
                  <a:pt x="1232" y="193"/>
                </a:cubicBezTo>
                <a:cubicBezTo>
                  <a:pt x="1225" y="200"/>
                  <a:pt x="1225" y="200"/>
                  <a:pt x="1225" y="200"/>
                </a:cubicBezTo>
                <a:cubicBezTo>
                  <a:pt x="1223" y="203"/>
                  <a:pt x="1217" y="200"/>
                  <a:pt x="1219" y="208"/>
                </a:cubicBezTo>
                <a:cubicBezTo>
                  <a:pt x="1219" y="206"/>
                  <a:pt x="1217" y="208"/>
                  <a:pt x="1217" y="207"/>
                </a:cubicBezTo>
                <a:cubicBezTo>
                  <a:pt x="1215" y="209"/>
                  <a:pt x="1215" y="209"/>
                  <a:pt x="1215" y="209"/>
                </a:cubicBezTo>
                <a:cubicBezTo>
                  <a:pt x="1219" y="210"/>
                  <a:pt x="1219" y="210"/>
                  <a:pt x="1219" y="210"/>
                </a:cubicBezTo>
                <a:cubicBezTo>
                  <a:pt x="1211" y="212"/>
                  <a:pt x="1211" y="212"/>
                  <a:pt x="1211" y="212"/>
                </a:cubicBezTo>
                <a:cubicBezTo>
                  <a:pt x="1210" y="214"/>
                  <a:pt x="1210" y="214"/>
                  <a:pt x="1210" y="214"/>
                </a:cubicBezTo>
                <a:cubicBezTo>
                  <a:pt x="1214" y="215"/>
                  <a:pt x="1214" y="215"/>
                  <a:pt x="1214" y="215"/>
                </a:cubicBezTo>
                <a:cubicBezTo>
                  <a:pt x="1222" y="212"/>
                  <a:pt x="1222" y="212"/>
                  <a:pt x="1222" y="212"/>
                </a:cubicBezTo>
                <a:cubicBezTo>
                  <a:pt x="1229" y="211"/>
                  <a:pt x="1229" y="211"/>
                  <a:pt x="1229" y="211"/>
                </a:cubicBezTo>
                <a:cubicBezTo>
                  <a:pt x="1230" y="209"/>
                  <a:pt x="1230" y="209"/>
                  <a:pt x="1230" y="209"/>
                </a:cubicBezTo>
                <a:cubicBezTo>
                  <a:pt x="1229" y="207"/>
                  <a:pt x="1229" y="207"/>
                  <a:pt x="1229" y="207"/>
                </a:cubicBezTo>
                <a:cubicBezTo>
                  <a:pt x="1236" y="207"/>
                  <a:pt x="1236" y="207"/>
                  <a:pt x="1236" y="207"/>
                </a:cubicBezTo>
                <a:cubicBezTo>
                  <a:pt x="1236" y="208"/>
                  <a:pt x="1236" y="208"/>
                  <a:pt x="1236" y="208"/>
                </a:cubicBezTo>
                <a:cubicBezTo>
                  <a:pt x="1232" y="209"/>
                  <a:pt x="1232" y="209"/>
                  <a:pt x="1232" y="209"/>
                </a:cubicBezTo>
                <a:cubicBezTo>
                  <a:pt x="1234" y="210"/>
                  <a:pt x="1234" y="210"/>
                  <a:pt x="1234" y="210"/>
                </a:cubicBezTo>
                <a:cubicBezTo>
                  <a:pt x="1249" y="206"/>
                  <a:pt x="1249" y="206"/>
                  <a:pt x="1249" y="206"/>
                </a:cubicBezTo>
                <a:cubicBezTo>
                  <a:pt x="1249" y="204"/>
                  <a:pt x="1249" y="204"/>
                  <a:pt x="1249" y="204"/>
                </a:cubicBezTo>
                <a:cubicBezTo>
                  <a:pt x="1253" y="206"/>
                  <a:pt x="1253" y="206"/>
                  <a:pt x="1253" y="206"/>
                </a:cubicBezTo>
                <a:cubicBezTo>
                  <a:pt x="1262" y="203"/>
                  <a:pt x="1262" y="203"/>
                  <a:pt x="1262" y="203"/>
                </a:cubicBezTo>
                <a:cubicBezTo>
                  <a:pt x="1262" y="202"/>
                  <a:pt x="1262" y="202"/>
                  <a:pt x="1262" y="202"/>
                </a:cubicBezTo>
                <a:cubicBezTo>
                  <a:pt x="1264" y="204"/>
                  <a:pt x="1264" y="204"/>
                  <a:pt x="1264" y="204"/>
                </a:cubicBezTo>
                <a:cubicBezTo>
                  <a:pt x="1265" y="203"/>
                  <a:pt x="1265" y="203"/>
                  <a:pt x="1265" y="203"/>
                </a:cubicBezTo>
                <a:cubicBezTo>
                  <a:pt x="1267" y="204"/>
                  <a:pt x="1267" y="204"/>
                  <a:pt x="1267" y="204"/>
                </a:cubicBezTo>
                <a:cubicBezTo>
                  <a:pt x="1270" y="201"/>
                  <a:pt x="1270" y="201"/>
                  <a:pt x="1270" y="201"/>
                </a:cubicBezTo>
                <a:cubicBezTo>
                  <a:pt x="1273" y="202"/>
                  <a:pt x="1273" y="202"/>
                  <a:pt x="1273" y="202"/>
                </a:cubicBezTo>
                <a:cubicBezTo>
                  <a:pt x="1273" y="199"/>
                  <a:pt x="1273" y="199"/>
                  <a:pt x="1273" y="199"/>
                </a:cubicBezTo>
                <a:cubicBezTo>
                  <a:pt x="1277" y="201"/>
                  <a:pt x="1277" y="201"/>
                  <a:pt x="1277" y="201"/>
                </a:cubicBezTo>
                <a:cubicBezTo>
                  <a:pt x="1278" y="200"/>
                  <a:pt x="1268" y="205"/>
                  <a:pt x="1280" y="198"/>
                </a:cubicBezTo>
                <a:cubicBezTo>
                  <a:pt x="1281" y="200"/>
                  <a:pt x="1281" y="200"/>
                  <a:pt x="1281" y="200"/>
                </a:cubicBezTo>
                <a:cubicBezTo>
                  <a:pt x="1285" y="194"/>
                  <a:pt x="1285" y="194"/>
                  <a:pt x="1285" y="194"/>
                </a:cubicBezTo>
                <a:cubicBezTo>
                  <a:pt x="1288" y="194"/>
                  <a:pt x="1288" y="194"/>
                  <a:pt x="1288" y="194"/>
                </a:cubicBezTo>
                <a:cubicBezTo>
                  <a:pt x="1288" y="193"/>
                  <a:pt x="1284" y="199"/>
                  <a:pt x="1288" y="192"/>
                </a:cubicBezTo>
                <a:cubicBezTo>
                  <a:pt x="1289" y="194"/>
                  <a:pt x="1282" y="191"/>
                  <a:pt x="1291" y="193"/>
                </a:cubicBezTo>
                <a:cubicBezTo>
                  <a:pt x="1291" y="189"/>
                  <a:pt x="1291" y="189"/>
                  <a:pt x="1291" y="189"/>
                </a:cubicBezTo>
                <a:cubicBezTo>
                  <a:pt x="1297" y="187"/>
                  <a:pt x="1297" y="187"/>
                  <a:pt x="1297" y="187"/>
                </a:cubicBezTo>
                <a:cubicBezTo>
                  <a:pt x="1300" y="184"/>
                  <a:pt x="1300" y="184"/>
                  <a:pt x="1300" y="184"/>
                </a:cubicBezTo>
                <a:cubicBezTo>
                  <a:pt x="1299" y="182"/>
                  <a:pt x="1299" y="182"/>
                  <a:pt x="1299" y="182"/>
                </a:cubicBezTo>
                <a:cubicBezTo>
                  <a:pt x="1300" y="182"/>
                  <a:pt x="1300" y="182"/>
                  <a:pt x="1300" y="182"/>
                </a:cubicBezTo>
                <a:cubicBezTo>
                  <a:pt x="1299" y="179"/>
                  <a:pt x="1299" y="179"/>
                  <a:pt x="1299" y="179"/>
                </a:cubicBezTo>
                <a:cubicBezTo>
                  <a:pt x="1304" y="176"/>
                  <a:pt x="1304" y="176"/>
                  <a:pt x="1304" y="176"/>
                </a:cubicBezTo>
                <a:cubicBezTo>
                  <a:pt x="1305" y="174"/>
                  <a:pt x="1293" y="182"/>
                  <a:pt x="1308" y="172"/>
                </a:cubicBezTo>
                <a:cubicBezTo>
                  <a:pt x="1308" y="172"/>
                  <a:pt x="1302" y="175"/>
                  <a:pt x="1309" y="170"/>
                </a:cubicBezTo>
                <a:cubicBezTo>
                  <a:pt x="1310" y="170"/>
                  <a:pt x="1310" y="170"/>
                  <a:pt x="1310" y="170"/>
                </a:cubicBezTo>
                <a:cubicBezTo>
                  <a:pt x="1309" y="172"/>
                  <a:pt x="1309" y="172"/>
                  <a:pt x="1309" y="172"/>
                </a:cubicBezTo>
                <a:cubicBezTo>
                  <a:pt x="1313" y="175"/>
                  <a:pt x="1313" y="175"/>
                  <a:pt x="1313" y="175"/>
                </a:cubicBezTo>
                <a:cubicBezTo>
                  <a:pt x="1314" y="174"/>
                  <a:pt x="1314" y="174"/>
                  <a:pt x="1314" y="174"/>
                </a:cubicBezTo>
                <a:cubicBezTo>
                  <a:pt x="1313" y="170"/>
                  <a:pt x="1313" y="170"/>
                  <a:pt x="1313" y="170"/>
                </a:cubicBezTo>
                <a:cubicBezTo>
                  <a:pt x="1316" y="169"/>
                  <a:pt x="1316" y="169"/>
                  <a:pt x="1316" y="169"/>
                </a:cubicBezTo>
                <a:cubicBezTo>
                  <a:pt x="1317" y="169"/>
                  <a:pt x="1311" y="174"/>
                  <a:pt x="1317" y="165"/>
                </a:cubicBezTo>
                <a:cubicBezTo>
                  <a:pt x="1319" y="165"/>
                  <a:pt x="1319" y="165"/>
                  <a:pt x="1319" y="165"/>
                </a:cubicBezTo>
                <a:cubicBezTo>
                  <a:pt x="1322" y="164"/>
                  <a:pt x="1302" y="173"/>
                  <a:pt x="1326" y="160"/>
                </a:cubicBezTo>
                <a:cubicBezTo>
                  <a:pt x="1335" y="151"/>
                  <a:pt x="1335" y="151"/>
                  <a:pt x="1335" y="151"/>
                </a:cubicBezTo>
                <a:cubicBezTo>
                  <a:pt x="1339" y="148"/>
                  <a:pt x="1339" y="148"/>
                  <a:pt x="1339" y="148"/>
                </a:cubicBezTo>
                <a:cubicBezTo>
                  <a:pt x="1339" y="146"/>
                  <a:pt x="1328" y="156"/>
                  <a:pt x="1342" y="143"/>
                </a:cubicBezTo>
                <a:cubicBezTo>
                  <a:pt x="1335" y="153"/>
                  <a:pt x="1335" y="153"/>
                  <a:pt x="1335" y="153"/>
                </a:cubicBezTo>
                <a:cubicBezTo>
                  <a:pt x="1333" y="155"/>
                  <a:pt x="1333" y="155"/>
                  <a:pt x="1333" y="155"/>
                </a:cubicBezTo>
                <a:cubicBezTo>
                  <a:pt x="1333" y="158"/>
                  <a:pt x="1333" y="158"/>
                  <a:pt x="1333" y="158"/>
                </a:cubicBezTo>
                <a:cubicBezTo>
                  <a:pt x="1322" y="168"/>
                  <a:pt x="1322" y="168"/>
                  <a:pt x="1322" y="168"/>
                </a:cubicBezTo>
                <a:cubicBezTo>
                  <a:pt x="1321" y="173"/>
                  <a:pt x="1315" y="172"/>
                  <a:pt x="1315" y="178"/>
                </a:cubicBezTo>
                <a:cubicBezTo>
                  <a:pt x="1320" y="179"/>
                  <a:pt x="1320" y="179"/>
                  <a:pt x="1320" y="179"/>
                </a:cubicBezTo>
                <a:cubicBezTo>
                  <a:pt x="1317" y="181"/>
                  <a:pt x="1312" y="181"/>
                  <a:pt x="1314" y="185"/>
                </a:cubicBezTo>
                <a:cubicBezTo>
                  <a:pt x="1316" y="186"/>
                  <a:pt x="1316" y="186"/>
                  <a:pt x="1316" y="186"/>
                </a:cubicBezTo>
                <a:cubicBezTo>
                  <a:pt x="1319" y="183"/>
                  <a:pt x="1319" y="183"/>
                  <a:pt x="1319" y="183"/>
                </a:cubicBezTo>
                <a:cubicBezTo>
                  <a:pt x="1319" y="186"/>
                  <a:pt x="1319" y="186"/>
                  <a:pt x="1319" y="186"/>
                </a:cubicBezTo>
                <a:cubicBezTo>
                  <a:pt x="1315" y="190"/>
                  <a:pt x="1315" y="190"/>
                  <a:pt x="1315" y="190"/>
                </a:cubicBezTo>
                <a:cubicBezTo>
                  <a:pt x="1315" y="191"/>
                  <a:pt x="1315" y="191"/>
                  <a:pt x="1315" y="191"/>
                </a:cubicBezTo>
                <a:cubicBezTo>
                  <a:pt x="1320" y="189"/>
                  <a:pt x="1320" y="189"/>
                  <a:pt x="1320" y="189"/>
                </a:cubicBezTo>
                <a:cubicBezTo>
                  <a:pt x="1325" y="182"/>
                  <a:pt x="1325" y="182"/>
                  <a:pt x="1325" y="182"/>
                </a:cubicBezTo>
                <a:cubicBezTo>
                  <a:pt x="1325" y="185"/>
                  <a:pt x="1325" y="185"/>
                  <a:pt x="1325" y="185"/>
                </a:cubicBezTo>
                <a:cubicBezTo>
                  <a:pt x="1327" y="185"/>
                  <a:pt x="1327" y="185"/>
                  <a:pt x="1327" y="185"/>
                </a:cubicBezTo>
                <a:cubicBezTo>
                  <a:pt x="1327" y="186"/>
                  <a:pt x="1327" y="186"/>
                  <a:pt x="1327" y="186"/>
                </a:cubicBezTo>
                <a:cubicBezTo>
                  <a:pt x="1325" y="186"/>
                  <a:pt x="1326" y="190"/>
                  <a:pt x="1323" y="186"/>
                </a:cubicBezTo>
                <a:cubicBezTo>
                  <a:pt x="1320" y="191"/>
                  <a:pt x="1320" y="191"/>
                  <a:pt x="1320" y="191"/>
                </a:cubicBezTo>
                <a:cubicBezTo>
                  <a:pt x="1325" y="191"/>
                  <a:pt x="1325" y="191"/>
                  <a:pt x="1325" y="191"/>
                </a:cubicBezTo>
                <a:cubicBezTo>
                  <a:pt x="1328" y="188"/>
                  <a:pt x="1328" y="188"/>
                  <a:pt x="1328" y="188"/>
                </a:cubicBezTo>
                <a:cubicBezTo>
                  <a:pt x="1333" y="187"/>
                  <a:pt x="1333" y="187"/>
                  <a:pt x="1333" y="187"/>
                </a:cubicBezTo>
                <a:cubicBezTo>
                  <a:pt x="1327" y="193"/>
                  <a:pt x="1331" y="193"/>
                  <a:pt x="1319" y="195"/>
                </a:cubicBezTo>
                <a:cubicBezTo>
                  <a:pt x="1335" y="193"/>
                  <a:pt x="1335" y="193"/>
                  <a:pt x="1335" y="193"/>
                </a:cubicBezTo>
                <a:cubicBezTo>
                  <a:pt x="1340" y="191"/>
                  <a:pt x="1340" y="191"/>
                  <a:pt x="1340" y="191"/>
                </a:cubicBezTo>
                <a:cubicBezTo>
                  <a:pt x="1341" y="194"/>
                  <a:pt x="1330" y="191"/>
                  <a:pt x="1346" y="188"/>
                </a:cubicBezTo>
                <a:cubicBezTo>
                  <a:pt x="1346" y="188"/>
                  <a:pt x="1347" y="189"/>
                  <a:pt x="1346" y="189"/>
                </a:cubicBezTo>
                <a:cubicBezTo>
                  <a:pt x="1351" y="190"/>
                  <a:pt x="1351" y="190"/>
                  <a:pt x="1351" y="190"/>
                </a:cubicBezTo>
                <a:cubicBezTo>
                  <a:pt x="1353" y="188"/>
                  <a:pt x="1353" y="188"/>
                  <a:pt x="1353" y="188"/>
                </a:cubicBezTo>
                <a:cubicBezTo>
                  <a:pt x="1354" y="189"/>
                  <a:pt x="1354" y="189"/>
                  <a:pt x="1354" y="189"/>
                </a:cubicBezTo>
                <a:cubicBezTo>
                  <a:pt x="1358" y="187"/>
                  <a:pt x="1358" y="187"/>
                  <a:pt x="1358" y="187"/>
                </a:cubicBezTo>
                <a:cubicBezTo>
                  <a:pt x="1360" y="188"/>
                  <a:pt x="1360" y="188"/>
                  <a:pt x="1360" y="188"/>
                </a:cubicBezTo>
                <a:cubicBezTo>
                  <a:pt x="1364" y="186"/>
                  <a:pt x="1364" y="186"/>
                  <a:pt x="1364" y="186"/>
                </a:cubicBezTo>
                <a:cubicBezTo>
                  <a:pt x="1369" y="185"/>
                  <a:pt x="1369" y="185"/>
                  <a:pt x="1369" y="185"/>
                </a:cubicBezTo>
                <a:cubicBezTo>
                  <a:pt x="1368" y="185"/>
                  <a:pt x="1368" y="185"/>
                  <a:pt x="1368" y="185"/>
                </a:cubicBezTo>
                <a:cubicBezTo>
                  <a:pt x="1368" y="188"/>
                  <a:pt x="1368" y="188"/>
                  <a:pt x="1368" y="188"/>
                </a:cubicBezTo>
                <a:cubicBezTo>
                  <a:pt x="1372" y="190"/>
                  <a:pt x="1372" y="190"/>
                  <a:pt x="1372" y="190"/>
                </a:cubicBezTo>
                <a:cubicBezTo>
                  <a:pt x="1371" y="191"/>
                  <a:pt x="1371" y="191"/>
                  <a:pt x="1371" y="191"/>
                </a:cubicBezTo>
                <a:cubicBezTo>
                  <a:pt x="1362" y="190"/>
                  <a:pt x="1362" y="190"/>
                  <a:pt x="1362" y="190"/>
                </a:cubicBezTo>
                <a:cubicBezTo>
                  <a:pt x="1358" y="190"/>
                  <a:pt x="1360" y="192"/>
                  <a:pt x="1360" y="194"/>
                </a:cubicBezTo>
                <a:cubicBezTo>
                  <a:pt x="1357" y="193"/>
                  <a:pt x="1357" y="193"/>
                  <a:pt x="1357" y="193"/>
                </a:cubicBezTo>
                <a:cubicBezTo>
                  <a:pt x="1356" y="193"/>
                  <a:pt x="1356" y="193"/>
                  <a:pt x="1356" y="193"/>
                </a:cubicBezTo>
                <a:cubicBezTo>
                  <a:pt x="1348" y="195"/>
                  <a:pt x="1348" y="195"/>
                  <a:pt x="1348" y="195"/>
                </a:cubicBezTo>
                <a:cubicBezTo>
                  <a:pt x="1348" y="195"/>
                  <a:pt x="1346" y="196"/>
                  <a:pt x="1349" y="196"/>
                </a:cubicBezTo>
                <a:cubicBezTo>
                  <a:pt x="1347" y="196"/>
                  <a:pt x="1347" y="200"/>
                  <a:pt x="1346" y="195"/>
                </a:cubicBezTo>
                <a:cubicBezTo>
                  <a:pt x="1344" y="195"/>
                  <a:pt x="1343" y="195"/>
                  <a:pt x="1343" y="198"/>
                </a:cubicBezTo>
                <a:cubicBezTo>
                  <a:pt x="1343" y="198"/>
                  <a:pt x="1343" y="198"/>
                  <a:pt x="1343" y="198"/>
                </a:cubicBezTo>
                <a:cubicBezTo>
                  <a:pt x="1340" y="197"/>
                  <a:pt x="1340" y="197"/>
                  <a:pt x="1340" y="197"/>
                </a:cubicBezTo>
                <a:cubicBezTo>
                  <a:pt x="1339" y="199"/>
                  <a:pt x="1339" y="199"/>
                  <a:pt x="1339" y="199"/>
                </a:cubicBezTo>
                <a:cubicBezTo>
                  <a:pt x="1337" y="198"/>
                  <a:pt x="1337" y="198"/>
                  <a:pt x="1337" y="198"/>
                </a:cubicBezTo>
                <a:cubicBezTo>
                  <a:pt x="1336" y="200"/>
                  <a:pt x="1332" y="199"/>
                  <a:pt x="1334" y="203"/>
                </a:cubicBezTo>
                <a:cubicBezTo>
                  <a:pt x="1332" y="202"/>
                  <a:pt x="1332" y="202"/>
                  <a:pt x="1332" y="202"/>
                </a:cubicBezTo>
                <a:cubicBezTo>
                  <a:pt x="1332" y="200"/>
                  <a:pt x="1332" y="200"/>
                  <a:pt x="1332" y="200"/>
                </a:cubicBezTo>
                <a:cubicBezTo>
                  <a:pt x="1330" y="199"/>
                  <a:pt x="1331" y="197"/>
                  <a:pt x="1325" y="201"/>
                </a:cubicBezTo>
                <a:cubicBezTo>
                  <a:pt x="1324" y="203"/>
                  <a:pt x="1324" y="203"/>
                  <a:pt x="1324" y="203"/>
                </a:cubicBezTo>
                <a:cubicBezTo>
                  <a:pt x="1322" y="201"/>
                  <a:pt x="1322" y="201"/>
                  <a:pt x="1322" y="201"/>
                </a:cubicBezTo>
                <a:cubicBezTo>
                  <a:pt x="1323" y="201"/>
                  <a:pt x="1318" y="202"/>
                  <a:pt x="1323" y="198"/>
                </a:cubicBezTo>
                <a:cubicBezTo>
                  <a:pt x="1318" y="198"/>
                  <a:pt x="1318" y="198"/>
                  <a:pt x="1318" y="198"/>
                </a:cubicBezTo>
                <a:cubicBezTo>
                  <a:pt x="1320" y="203"/>
                  <a:pt x="1320" y="203"/>
                  <a:pt x="1320" y="203"/>
                </a:cubicBezTo>
                <a:cubicBezTo>
                  <a:pt x="1317" y="204"/>
                  <a:pt x="1317" y="204"/>
                  <a:pt x="1317" y="204"/>
                </a:cubicBezTo>
                <a:cubicBezTo>
                  <a:pt x="1317" y="204"/>
                  <a:pt x="1317" y="204"/>
                  <a:pt x="1317" y="204"/>
                </a:cubicBezTo>
                <a:cubicBezTo>
                  <a:pt x="1310" y="204"/>
                  <a:pt x="1310" y="204"/>
                  <a:pt x="1310" y="204"/>
                </a:cubicBezTo>
                <a:cubicBezTo>
                  <a:pt x="1310" y="207"/>
                  <a:pt x="1306" y="208"/>
                  <a:pt x="1303" y="207"/>
                </a:cubicBezTo>
                <a:cubicBezTo>
                  <a:pt x="1296" y="209"/>
                  <a:pt x="1296" y="209"/>
                  <a:pt x="1296" y="209"/>
                </a:cubicBezTo>
                <a:cubicBezTo>
                  <a:pt x="1293" y="210"/>
                  <a:pt x="1294" y="215"/>
                  <a:pt x="1287" y="216"/>
                </a:cubicBezTo>
                <a:cubicBezTo>
                  <a:pt x="1290" y="218"/>
                  <a:pt x="1290" y="218"/>
                  <a:pt x="1290" y="218"/>
                </a:cubicBezTo>
                <a:cubicBezTo>
                  <a:pt x="1278" y="227"/>
                  <a:pt x="1278" y="227"/>
                  <a:pt x="1278" y="227"/>
                </a:cubicBezTo>
                <a:cubicBezTo>
                  <a:pt x="1277" y="228"/>
                  <a:pt x="1271" y="234"/>
                  <a:pt x="1275" y="233"/>
                </a:cubicBezTo>
                <a:cubicBezTo>
                  <a:pt x="1275" y="233"/>
                  <a:pt x="1273" y="235"/>
                  <a:pt x="1277" y="233"/>
                </a:cubicBezTo>
                <a:cubicBezTo>
                  <a:pt x="1278" y="231"/>
                  <a:pt x="1278" y="231"/>
                  <a:pt x="1278" y="231"/>
                </a:cubicBezTo>
                <a:cubicBezTo>
                  <a:pt x="1281" y="237"/>
                  <a:pt x="1281" y="237"/>
                  <a:pt x="1281" y="237"/>
                </a:cubicBezTo>
                <a:cubicBezTo>
                  <a:pt x="1285" y="237"/>
                  <a:pt x="1285" y="237"/>
                  <a:pt x="1285" y="237"/>
                </a:cubicBezTo>
                <a:cubicBezTo>
                  <a:pt x="1286" y="236"/>
                  <a:pt x="1286" y="236"/>
                  <a:pt x="1286" y="236"/>
                </a:cubicBezTo>
                <a:cubicBezTo>
                  <a:pt x="1283" y="235"/>
                  <a:pt x="1283" y="235"/>
                  <a:pt x="1283" y="235"/>
                </a:cubicBezTo>
                <a:cubicBezTo>
                  <a:pt x="1290" y="232"/>
                  <a:pt x="1290" y="232"/>
                  <a:pt x="1290" y="232"/>
                </a:cubicBezTo>
                <a:cubicBezTo>
                  <a:pt x="1291" y="233"/>
                  <a:pt x="1291" y="233"/>
                  <a:pt x="1291" y="233"/>
                </a:cubicBezTo>
                <a:cubicBezTo>
                  <a:pt x="1294" y="231"/>
                  <a:pt x="1294" y="231"/>
                  <a:pt x="1294" y="231"/>
                </a:cubicBezTo>
                <a:cubicBezTo>
                  <a:pt x="1293" y="230"/>
                  <a:pt x="1292" y="236"/>
                  <a:pt x="1292" y="229"/>
                </a:cubicBezTo>
                <a:cubicBezTo>
                  <a:pt x="1296" y="231"/>
                  <a:pt x="1296" y="231"/>
                  <a:pt x="1296" y="231"/>
                </a:cubicBezTo>
                <a:cubicBezTo>
                  <a:pt x="1302" y="231"/>
                  <a:pt x="1302" y="231"/>
                  <a:pt x="1302" y="231"/>
                </a:cubicBezTo>
                <a:cubicBezTo>
                  <a:pt x="1304" y="230"/>
                  <a:pt x="1304" y="230"/>
                  <a:pt x="1304" y="230"/>
                </a:cubicBezTo>
                <a:cubicBezTo>
                  <a:pt x="1310" y="228"/>
                  <a:pt x="1310" y="228"/>
                  <a:pt x="1310" y="228"/>
                </a:cubicBezTo>
                <a:cubicBezTo>
                  <a:pt x="1309" y="231"/>
                  <a:pt x="1309" y="231"/>
                  <a:pt x="1309" y="231"/>
                </a:cubicBezTo>
                <a:cubicBezTo>
                  <a:pt x="1311" y="232"/>
                  <a:pt x="1311" y="232"/>
                  <a:pt x="1311" y="232"/>
                </a:cubicBezTo>
                <a:cubicBezTo>
                  <a:pt x="1324" y="230"/>
                  <a:pt x="1324" y="230"/>
                  <a:pt x="1324" y="230"/>
                </a:cubicBezTo>
                <a:cubicBezTo>
                  <a:pt x="1342" y="226"/>
                  <a:pt x="1342" y="226"/>
                  <a:pt x="1342" y="226"/>
                </a:cubicBezTo>
                <a:cubicBezTo>
                  <a:pt x="1349" y="224"/>
                  <a:pt x="1349" y="224"/>
                  <a:pt x="1349" y="224"/>
                </a:cubicBezTo>
                <a:cubicBezTo>
                  <a:pt x="1350" y="224"/>
                  <a:pt x="1350" y="224"/>
                  <a:pt x="1350" y="224"/>
                </a:cubicBezTo>
                <a:cubicBezTo>
                  <a:pt x="1353" y="222"/>
                  <a:pt x="1353" y="222"/>
                  <a:pt x="1353" y="222"/>
                </a:cubicBezTo>
                <a:cubicBezTo>
                  <a:pt x="1346" y="221"/>
                  <a:pt x="1346" y="221"/>
                  <a:pt x="1346" y="221"/>
                </a:cubicBezTo>
                <a:cubicBezTo>
                  <a:pt x="1350" y="220"/>
                  <a:pt x="1350" y="220"/>
                  <a:pt x="1350" y="220"/>
                </a:cubicBezTo>
                <a:cubicBezTo>
                  <a:pt x="1352" y="219"/>
                  <a:pt x="1352" y="219"/>
                  <a:pt x="1352" y="219"/>
                </a:cubicBezTo>
                <a:cubicBezTo>
                  <a:pt x="1361" y="217"/>
                  <a:pt x="1361" y="217"/>
                  <a:pt x="1361" y="217"/>
                </a:cubicBezTo>
                <a:cubicBezTo>
                  <a:pt x="1362" y="215"/>
                  <a:pt x="1362" y="215"/>
                  <a:pt x="1362" y="215"/>
                </a:cubicBezTo>
                <a:cubicBezTo>
                  <a:pt x="1367" y="216"/>
                  <a:pt x="1367" y="216"/>
                  <a:pt x="1367" y="216"/>
                </a:cubicBezTo>
                <a:cubicBezTo>
                  <a:pt x="1369" y="216"/>
                  <a:pt x="1369" y="216"/>
                  <a:pt x="1369" y="216"/>
                </a:cubicBezTo>
                <a:cubicBezTo>
                  <a:pt x="1371" y="214"/>
                  <a:pt x="1371" y="214"/>
                  <a:pt x="1371" y="214"/>
                </a:cubicBezTo>
                <a:cubicBezTo>
                  <a:pt x="1377" y="213"/>
                  <a:pt x="1377" y="213"/>
                  <a:pt x="1377" y="213"/>
                </a:cubicBezTo>
                <a:cubicBezTo>
                  <a:pt x="1376" y="211"/>
                  <a:pt x="1376" y="211"/>
                  <a:pt x="1376" y="211"/>
                </a:cubicBezTo>
                <a:cubicBezTo>
                  <a:pt x="1378" y="211"/>
                  <a:pt x="1378" y="211"/>
                  <a:pt x="1378" y="211"/>
                </a:cubicBezTo>
                <a:cubicBezTo>
                  <a:pt x="1381" y="213"/>
                  <a:pt x="1381" y="213"/>
                  <a:pt x="1381" y="213"/>
                </a:cubicBezTo>
                <a:cubicBezTo>
                  <a:pt x="1388" y="210"/>
                  <a:pt x="1388" y="210"/>
                  <a:pt x="1388" y="210"/>
                </a:cubicBezTo>
                <a:cubicBezTo>
                  <a:pt x="1390" y="210"/>
                  <a:pt x="1390" y="210"/>
                  <a:pt x="1390" y="210"/>
                </a:cubicBezTo>
                <a:cubicBezTo>
                  <a:pt x="1389" y="211"/>
                  <a:pt x="1389" y="211"/>
                  <a:pt x="1389" y="211"/>
                </a:cubicBezTo>
                <a:cubicBezTo>
                  <a:pt x="1392" y="212"/>
                  <a:pt x="1392" y="212"/>
                  <a:pt x="1392" y="212"/>
                </a:cubicBezTo>
                <a:cubicBezTo>
                  <a:pt x="1402" y="207"/>
                  <a:pt x="1402" y="207"/>
                  <a:pt x="1402" y="207"/>
                </a:cubicBezTo>
                <a:cubicBezTo>
                  <a:pt x="1405" y="209"/>
                  <a:pt x="1405" y="209"/>
                  <a:pt x="1405" y="209"/>
                </a:cubicBezTo>
                <a:cubicBezTo>
                  <a:pt x="1409" y="208"/>
                  <a:pt x="1409" y="208"/>
                  <a:pt x="1409" y="208"/>
                </a:cubicBezTo>
                <a:cubicBezTo>
                  <a:pt x="1410" y="206"/>
                  <a:pt x="1410" y="206"/>
                  <a:pt x="1410" y="206"/>
                </a:cubicBezTo>
                <a:cubicBezTo>
                  <a:pt x="1416" y="203"/>
                  <a:pt x="1416" y="203"/>
                  <a:pt x="1416" y="203"/>
                </a:cubicBezTo>
                <a:cubicBezTo>
                  <a:pt x="1424" y="203"/>
                  <a:pt x="1424" y="203"/>
                  <a:pt x="1424" y="203"/>
                </a:cubicBezTo>
                <a:cubicBezTo>
                  <a:pt x="1416" y="206"/>
                  <a:pt x="1416" y="206"/>
                  <a:pt x="1416" y="206"/>
                </a:cubicBezTo>
                <a:cubicBezTo>
                  <a:pt x="1412" y="208"/>
                  <a:pt x="1417" y="200"/>
                  <a:pt x="1411" y="208"/>
                </a:cubicBezTo>
                <a:cubicBezTo>
                  <a:pt x="1412" y="209"/>
                  <a:pt x="1412" y="209"/>
                  <a:pt x="1412" y="209"/>
                </a:cubicBezTo>
                <a:cubicBezTo>
                  <a:pt x="1408" y="211"/>
                  <a:pt x="1408" y="211"/>
                  <a:pt x="1408" y="211"/>
                </a:cubicBezTo>
                <a:cubicBezTo>
                  <a:pt x="1411" y="212"/>
                  <a:pt x="1411" y="212"/>
                  <a:pt x="1411" y="212"/>
                </a:cubicBezTo>
                <a:cubicBezTo>
                  <a:pt x="1420" y="210"/>
                  <a:pt x="1420" y="210"/>
                  <a:pt x="1420" y="210"/>
                </a:cubicBezTo>
                <a:cubicBezTo>
                  <a:pt x="1420" y="209"/>
                  <a:pt x="1420" y="209"/>
                  <a:pt x="1423" y="211"/>
                </a:cubicBezTo>
                <a:cubicBezTo>
                  <a:pt x="1425" y="209"/>
                  <a:pt x="1425" y="209"/>
                  <a:pt x="1425" y="209"/>
                </a:cubicBezTo>
                <a:cubicBezTo>
                  <a:pt x="1425" y="210"/>
                  <a:pt x="1425" y="210"/>
                  <a:pt x="1425" y="210"/>
                </a:cubicBezTo>
                <a:cubicBezTo>
                  <a:pt x="1423" y="211"/>
                  <a:pt x="1423" y="211"/>
                  <a:pt x="1423" y="211"/>
                </a:cubicBezTo>
                <a:cubicBezTo>
                  <a:pt x="1422" y="211"/>
                  <a:pt x="1421" y="208"/>
                  <a:pt x="1419" y="211"/>
                </a:cubicBezTo>
                <a:cubicBezTo>
                  <a:pt x="1420" y="213"/>
                  <a:pt x="1420" y="213"/>
                  <a:pt x="1420" y="213"/>
                </a:cubicBezTo>
                <a:cubicBezTo>
                  <a:pt x="1420" y="213"/>
                  <a:pt x="1423" y="205"/>
                  <a:pt x="1416" y="214"/>
                </a:cubicBezTo>
                <a:cubicBezTo>
                  <a:pt x="1409" y="213"/>
                  <a:pt x="1409" y="213"/>
                  <a:pt x="1409" y="213"/>
                </a:cubicBezTo>
                <a:cubicBezTo>
                  <a:pt x="1407" y="215"/>
                  <a:pt x="1404" y="210"/>
                  <a:pt x="1406" y="215"/>
                </a:cubicBezTo>
                <a:cubicBezTo>
                  <a:pt x="1404" y="213"/>
                  <a:pt x="1404" y="213"/>
                  <a:pt x="1404" y="213"/>
                </a:cubicBezTo>
                <a:cubicBezTo>
                  <a:pt x="1403" y="215"/>
                  <a:pt x="1403" y="215"/>
                  <a:pt x="1403" y="215"/>
                </a:cubicBezTo>
                <a:cubicBezTo>
                  <a:pt x="1398" y="214"/>
                  <a:pt x="1398" y="214"/>
                  <a:pt x="1398" y="214"/>
                </a:cubicBezTo>
                <a:cubicBezTo>
                  <a:pt x="1388" y="217"/>
                  <a:pt x="1388" y="217"/>
                  <a:pt x="1388" y="217"/>
                </a:cubicBezTo>
                <a:cubicBezTo>
                  <a:pt x="1384" y="219"/>
                  <a:pt x="1384" y="219"/>
                  <a:pt x="1384" y="219"/>
                </a:cubicBezTo>
                <a:cubicBezTo>
                  <a:pt x="1381" y="219"/>
                  <a:pt x="1381" y="219"/>
                  <a:pt x="1381" y="219"/>
                </a:cubicBezTo>
                <a:cubicBezTo>
                  <a:pt x="1367" y="223"/>
                  <a:pt x="1367" y="223"/>
                  <a:pt x="1367" y="223"/>
                </a:cubicBezTo>
                <a:cubicBezTo>
                  <a:pt x="1365" y="223"/>
                  <a:pt x="1365" y="223"/>
                  <a:pt x="1365" y="223"/>
                </a:cubicBezTo>
                <a:cubicBezTo>
                  <a:pt x="1363" y="223"/>
                  <a:pt x="1363" y="223"/>
                  <a:pt x="1363" y="223"/>
                </a:cubicBezTo>
                <a:cubicBezTo>
                  <a:pt x="1360" y="224"/>
                  <a:pt x="1360" y="224"/>
                  <a:pt x="1360" y="224"/>
                </a:cubicBezTo>
                <a:cubicBezTo>
                  <a:pt x="1359" y="226"/>
                  <a:pt x="1359" y="226"/>
                  <a:pt x="1359" y="226"/>
                </a:cubicBezTo>
                <a:cubicBezTo>
                  <a:pt x="1361" y="226"/>
                  <a:pt x="1361" y="226"/>
                  <a:pt x="1361" y="226"/>
                </a:cubicBezTo>
                <a:cubicBezTo>
                  <a:pt x="1346" y="229"/>
                  <a:pt x="1346" y="229"/>
                  <a:pt x="1346" y="229"/>
                </a:cubicBezTo>
                <a:cubicBezTo>
                  <a:pt x="1347" y="230"/>
                  <a:pt x="1347" y="230"/>
                  <a:pt x="1347" y="230"/>
                </a:cubicBezTo>
                <a:cubicBezTo>
                  <a:pt x="1345" y="227"/>
                  <a:pt x="1342" y="231"/>
                  <a:pt x="1336" y="231"/>
                </a:cubicBezTo>
                <a:cubicBezTo>
                  <a:pt x="1328" y="231"/>
                  <a:pt x="1328" y="231"/>
                  <a:pt x="1328" y="231"/>
                </a:cubicBezTo>
                <a:cubicBezTo>
                  <a:pt x="1309" y="235"/>
                  <a:pt x="1309" y="235"/>
                  <a:pt x="1309" y="235"/>
                </a:cubicBezTo>
                <a:cubicBezTo>
                  <a:pt x="1299" y="238"/>
                  <a:pt x="1299" y="238"/>
                  <a:pt x="1299" y="238"/>
                </a:cubicBezTo>
                <a:cubicBezTo>
                  <a:pt x="1303" y="234"/>
                  <a:pt x="1292" y="238"/>
                  <a:pt x="1302" y="234"/>
                </a:cubicBezTo>
                <a:cubicBezTo>
                  <a:pt x="1301" y="233"/>
                  <a:pt x="1301" y="233"/>
                  <a:pt x="1301" y="233"/>
                </a:cubicBezTo>
                <a:cubicBezTo>
                  <a:pt x="1298" y="234"/>
                  <a:pt x="1298" y="234"/>
                  <a:pt x="1298" y="234"/>
                </a:cubicBezTo>
                <a:cubicBezTo>
                  <a:pt x="1296" y="235"/>
                  <a:pt x="1296" y="235"/>
                  <a:pt x="1296" y="235"/>
                </a:cubicBezTo>
                <a:cubicBezTo>
                  <a:pt x="1297" y="236"/>
                  <a:pt x="1297" y="236"/>
                  <a:pt x="1297" y="236"/>
                </a:cubicBezTo>
                <a:cubicBezTo>
                  <a:pt x="1297" y="238"/>
                  <a:pt x="1297" y="238"/>
                  <a:pt x="1297" y="238"/>
                </a:cubicBezTo>
                <a:cubicBezTo>
                  <a:pt x="1291" y="240"/>
                  <a:pt x="1291" y="240"/>
                  <a:pt x="1291" y="240"/>
                </a:cubicBezTo>
                <a:cubicBezTo>
                  <a:pt x="1286" y="240"/>
                  <a:pt x="1286" y="240"/>
                  <a:pt x="1286" y="240"/>
                </a:cubicBezTo>
                <a:cubicBezTo>
                  <a:pt x="1283" y="242"/>
                  <a:pt x="1279" y="246"/>
                  <a:pt x="1278" y="246"/>
                </a:cubicBezTo>
                <a:cubicBezTo>
                  <a:pt x="1279" y="243"/>
                  <a:pt x="1279" y="243"/>
                  <a:pt x="1279" y="243"/>
                </a:cubicBezTo>
                <a:cubicBezTo>
                  <a:pt x="1276" y="242"/>
                  <a:pt x="1276" y="242"/>
                  <a:pt x="1276" y="242"/>
                </a:cubicBezTo>
                <a:cubicBezTo>
                  <a:pt x="1267" y="245"/>
                  <a:pt x="1267" y="245"/>
                  <a:pt x="1267" y="245"/>
                </a:cubicBezTo>
                <a:cubicBezTo>
                  <a:pt x="1265" y="246"/>
                  <a:pt x="1265" y="246"/>
                  <a:pt x="1265" y="246"/>
                </a:cubicBezTo>
                <a:cubicBezTo>
                  <a:pt x="1266" y="247"/>
                  <a:pt x="1266" y="247"/>
                  <a:pt x="1266" y="247"/>
                </a:cubicBezTo>
                <a:cubicBezTo>
                  <a:pt x="1257" y="248"/>
                  <a:pt x="1257" y="248"/>
                  <a:pt x="1257" y="248"/>
                </a:cubicBezTo>
                <a:cubicBezTo>
                  <a:pt x="1254" y="252"/>
                  <a:pt x="1254" y="252"/>
                  <a:pt x="1254" y="252"/>
                </a:cubicBezTo>
                <a:cubicBezTo>
                  <a:pt x="1258" y="252"/>
                  <a:pt x="1258" y="252"/>
                  <a:pt x="1258" y="252"/>
                </a:cubicBezTo>
                <a:cubicBezTo>
                  <a:pt x="1259" y="252"/>
                  <a:pt x="1259" y="252"/>
                  <a:pt x="1259" y="252"/>
                </a:cubicBezTo>
                <a:cubicBezTo>
                  <a:pt x="1255" y="256"/>
                  <a:pt x="1255" y="256"/>
                  <a:pt x="1255" y="256"/>
                </a:cubicBezTo>
                <a:cubicBezTo>
                  <a:pt x="1253" y="256"/>
                  <a:pt x="1270" y="247"/>
                  <a:pt x="1249" y="257"/>
                </a:cubicBezTo>
                <a:cubicBezTo>
                  <a:pt x="1249" y="259"/>
                  <a:pt x="1249" y="259"/>
                  <a:pt x="1249" y="259"/>
                </a:cubicBezTo>
                <a:cubicBezTo>
                  <a:pt x="1256" y="263"/>
                  <a:pt x="1256" y="263"/>
                  <a:pt x="1256" y="263"/>
                </a:cubicBezTo>
                <a:cubicBezTo>
                  <a:pt x="1259" y="263"/>
                  <a:pt x="1259" y="263"/>
                  <a:pt x="1259" y="263"/>
                </a:cubicBezTo>
                <a:cubicBezTo>
                  <a:pt x="1259" y="260"/>
                  <a:pt x="1259" y="260"/>
                  <a:pt x="1259" y="260"/>
                </a:cubicBezTo>
                <a:cubicBezTo>
                  <a:pt x="1263" y="258"/>
                  <a:pt x="1263" y="258"/>
                  <a:pt x="1263" y="258"/>
                </a:cubicBezTo>
                <a:cubicBezTo>
                  <a:pt x="1267" y="259"/>
                  <a:pt x="1267" y="259"/>
                  <a:pt x="1267" y="259"/>
                </a:cubicBezTo>
                <a:cubicBezTo>
                  <a:pt x="1268" y="261"/>
                  <a:pt x="1268" y="261"/>
                  <a:pt x="1268" y="261"/>
                </a:cubicBezTo>
                <a:cubicBezTo>
                  <a:pt x="1272" y="260"/>
                  <a:pt x="1272" y="260"/>
                  <a:pt x="1272" y="260"/>
                </a:cubicBezTo>
                <a:cubicBezTo>
                  <a:pt x="1276" y="256"/>
                  <a:pt x="1276" y="256"/>
                  <a:pt x="1276" y="256"/>
                </a:cubicBezTo>
                <a:cubicBezTo>
                  <a:pt x="1269" y="250"/>
                  <a:pt x="1269" y="250"/>
                  <a:pt x="1269" y="250"/>
                </a:cubicBezTo>
                <a:cubicBezTo>
                  <a:pt x="1281" y="254"/>
                  <a:pt x="1281" y="254"/>
                  <a:pt x="1281" y="254"/>
                </a:cubicBezTo>
                <a:cubicBezTo>
                  <a:pt x="1285" y="252"/>
                  <a:pt x="1285" y="252"/>
                  <a:pt x="1285" y="252"/>
                </a:cubicBezTo>
                <a:cubicBezTo>
                  <a:pt x="1289" y="251"/>
                  <a:pt x="1289" y="251"/>
                  <a:pt x="1289" y="251"/>
                </a:cubicBezTo>
                <a:cubicBezTo>
                  <a:pt x="1290" y="248"/>
                  <a:pt x="1290" y="248"/>
                  <a:pt x="1290" y="248"/>
                </a:cubicBezTo>
                <a:cubicBezTo>
                  <a:pt x="1290" y="247"/>
                  <a:pt x="1290" y="247"/>
                  <a:pt x="1290" y="247"/>
                </a:cubicBezTo>
                <a:cubicBezTo>
                  <a:pt x="1294" y="249"/>
                  <a:pt x="1294" y="249"/>
                  <a:pt x="1294" y="249"/>
                </a:cubicBezTo>
                <a:cubicBezTo>
                  <a:pt x="1295" y="247"/>
                  <a:pt x="1300" y="254"/>
                  <a:pt x="1296" y="245"/>
                </a:cubicBezTo>
                <a:cubicBezTo>
                  <a:pt x="1299" y="249"/>
                  <a:pt x="1299" y="249"/>
                  <a:pt x="1299" y="249"/>
                </a:cubicBezTo>
                <a:cubicBezTo>
                  <a:pt x="1297" y="249"/>
                  <a:pt x="1297" y="249"/>
                  <a:pt x="1297" y="249"/>
                </a:cubicBezTo>
                <a:cubicBezTo>
                  <a:pt x="1292" y="251"/>
                  <a:pt x="1292" y="251"/>
                  <a:pt x="1292" y="251"/>
                </a:cubicBezTo>
                <a:cubicBezTo>
                  <a:pt x="1289" y="251"/>
                  <a:pt x="1289" y="251"/>
                  <a:pt x="1289" y="251"/>
                </a:cubicBezTo>
                <a:cubicBezTo>
                  <a:pt x="1288" y="254"/>
                  <a:pt x="1288" y="254"/>
                  <a:pt x="1288" y="254"/>
                </a:cubicBezTo>
                <a:cubicBezTo>
                  <a:pt x="1284" y="253"/>
                  <a:pt x="1290" y="258"/>
                  <a:pt x="1284" y="254"/>
                </a:cubicBezTo>
                <a:cubicBezTo>
                  <a:pt x="1284" y="257"/>
                  <a:pt x="1277" y="254"/>
                  <a:pt x="1285" y="258"/>
                </a:cubicBezTo>
                <a:cubicBezTo>
                  <a:pt x="1290" y="256"/>
                  <a:pt x="1290" y="256"/>
                  <a:pt x="1290" y="256"/>
                </a:cubicBezTo>
                <a:cubicBezTo>
                  <a:pt x="1292" y="257"/>
                  <a:pt x="1292" y="257"/>
                  <a:pt x="1292" y="257"/>
                </a:cubicBezTo>
                <a:cubicBezTo>
                  <a:pt x="1306" y="252"/>
                  <a:pt x="1306" y="252"/>
                  <a:pt x="1306" y="252"/>
                </a:cubicBezTo>
                <a:cubicBezTo>
                  <a:pt x="1321" y="249"/>
                  <a:pt x="1321" y="249"/>
                  <a:pt x="1321" y="249"/>
                </a:cubicBezTo>
                <a:cubicBezTo>
                  <a:pt x="1327" y="248"/>
                  <a:pt x="1327" y="248"/>
                  <a:pt x="1327" y="248"/>
                </a:cubicBezTo>
                <a:cubicBezTo>
                  <a:pt x="1326" y="249"/>
                  <a:pt x="1324" y="250"/>
                  <a:pt x="1327" y="251"/>
                </a:cubicBezTo>
                <a:cubicBezTo>
                  <a:pt x="1329" y="250"/>
                  <a:pt x="1329" y="250"/>
                  <a:pt x="1329" y="250"/>
                </a:cubicBezTo>
                <a:cubicBezTo>
                  <a:pt x="1328" y="248"/>
                  <a:pt x="1328" y="248"/>
                  <a:pt x="1328" y="248"/>
                </a:cubicBezTo>
                <a:cubicBezTo>
                  <a:pt x="1335" y="249"/>
                  <a:pt x="1335" y="249"/>
                  <a:pt x="1335" y="249"/>
                </a:cubicBezTo>
                <a:cubicBezTo>
                  <a:pt x="1336" y="247"/>
                  <a:pt x="1336" y="247"/>
                  <a:pt x="1336" y="247"/>
                </a:cubicBezTo>
                <a:cubicBezTo>
                  <a:pt x="1346" y="245"/>
                  <a:pt x="1346" y="245"/>
                  <a:pt x="1346" y="245"/>
                </a:cubicBezTo>
                <a:cubicBezTo>
                  <a:pt x="1354" y="245"/>
                  <a:pt x="1354" y="245"/>
                  <a:pt x="1354" y="245"/>
                </a:cubicBezTo>
                <a:cubicBezTo>
                  <a:pt x="1377" y="239"/>
                  <a:pt x="1377" y="239"/>
                  <a:pt x="1377" y="239"/>
                </a:cubicBezTo>
                <a:cubicBezTo>
                  <a:pt x="1379" y="238"/>
                  <a:pt x="1379" y="238"/>
                  <a:pt x="1379" y="238"/>
                </a:cubicBezTo>
                <a:cubicBezTo>
                  <a:pt x="1389" y="236"/>
                  <a:pt x="1389" y="236"/>
                  <a:pt x="1389" y="236"/>
                </a:cubicBezTo>
                <a:cubicBezTo>
                  <a:pt x="1389" y="234"/>
                  <a:pt x="1389" y="234"/>
                  <a:pt x="1389" y="234"/>
                </a:cubicBezTo>
                <a:cubicBezTo>
                  <a:pt x="1392" y="232"/>
                  <a:pt x="1392" y="232"/>
                  <a:pt x="1392" y="232"/>
                </a:cubicBezTo>
                <a:cubicBezTo>
                  <a:pt x="1393" y="234"/>
                  <a:pt x="1393" y="234"/>
                  <a:pt x="1393" y="234"/>
                </a:cubicBezTo>
                <a:cubicBezTo>
                  <a:pt x="1392" y="236"/>
                  <a:pt x="1392" y="236"/>
                  <a:pt x="1392" y="236"/>
                </a:cubicBezTo>
                <a:cubicBezTo>
                  <a:pt x="1384" y="238"/>
                  <a:pt x="1384" y="238"/>
                  <a:pt x="1384" y="238"/>
                </a:cubicBezTo>
                <a:cubicBezTo>
                  <a:pt x="1391" y="240"/>
                  <a:pt x="1391" y="240"/>
                  <a:pt x="1391" y="240"/>
                </a:cubicBezTo>
                <a:cubicBezTo>
                  <a:pt x="1396" y="235"/>
                  <a:pt x="1396" y="235"/>
                  <a:pt x="1396" y="235"/>
                </a:cubicBezTo>
                <a:cubicBezTo>
                  <a:pt x="1397" y="238"/>
                  <a:pt x="1397" y="238"/>
                  <a:pt x="1397" y="238"/>
                </a:cubicBezTo>
                <a:cubicBezTo>
                  <a:pt x="1403" y="239"/>
                  <a:pt x="1403" y="239"/>
                  <a:pt x="1403" y="239"/>
                </a:cubicBezTo>
                <a:cubicBezTo>
                  <a:pt x="1402" y="241"/>
                  <a:pt x="1402" y="241"/>
                  <a:pt x="1402" y="241"/>
                </a:cubicBezTo>
                <a:cubicBezTo>
                  <a:pt x="1409" y="242"/>
                  <a:pt x="1409" y="242"/>
                  <a:pt x="1409" y="242"/>
                </a:cubicBezTo>
                <a:cubicBezTo>
                  <a:pt x="1420" y="240"/>
                  <a:pt x="1420" y="240"/>
                  <a:pt x="1420" y="240"/>
                </a:cubicBezTo>
                <a:cubicBezTo>
                  <a:pt x="1424" y="239"/>
                  <a:pt x="1424" y="239"/>
                  <a:pt x="1424" y="239"/>
                </a:cubicBezTo>
                <a:cubicBezTo>
                  <a:pt x="1423" y="238"/>
                  <a:pt x="1423" y="238"/>
                  <a:pt x="1423" y="238"/>
                </a:cubicBezTo>
                <a:cubicBezTo>
                  <a:pt x="1426" y="238"/>
                  <a:pt x="1426" y="238"/>
                  <a:pt x="1426" y="238"/>
                </a:cubicBezTo>
                <a:cubicBezTo>
                  <a:pt x="1426" y="240"/>
                  <a:pt x="1425" y="233"/>
                  <a:pt x="1428" y="240"/>
                </a:cubicBezTo>
                <a:cubicBezTo>
                  <a:pt x="1435" y="240"/>
                  <a:pt x="1435" y="240"/>
                  <a:pt x="1435" y="240"/>
                </a:cubicBezTo>
                <a:cubicBezTo>
                  <a:pt x="1447" y="239"/>
                  <a:pt x="1447" y="239"/>
                  <a:pt x="1447" y="239"/>
                </a:cubicBezTo>
                <a:cubicBezTo>
                  <a:pt x="1454" y="239"/>
                  <a:pt x="1454" y="239"/>
                  <a:pt x="1454" y="239"/>
                </a:cubicBezTo>
                <a:cubicBezTo>
                  <a:pt x="1454" y="239"/>
                  <a:pt x="1451" y="241"/>
                  <a:pt x="1454" y="237"/>
                </a:cubicBezTo>
                <a:cubicBezTo>
                  <a:pt x="1457" y="239"/>
                  <a:pt x="1457" y="239"/>
                  <a:pt x="1457" y="239"/>
                </a:cubicBezTo>
                <a:cubicBezTo>
                  <a:pt x="1461" y="238"/>
                  <a:pt x="1461" y="238"/>
                  <a:pt x="1461" y="238"/>
                </a:cubicBezTo>
                <a:cubicBezTo>
                  <a:pt x="1480" y="240"/>
                  <a:pt x="1480" y="240"/>
                  <a:pt x="1480" y="240"/>
                </a:cubicBezTo>
                <a:cubicBezTo>
                  <a:pt x="1488" y="241"/>
                  <a:pt x="1488" y="241"/>
                  <a:pt x="1488" y="241"/>
                </a:cubicBezTo>
                <a:cubicBezTo>
                  <a:pt x="1492" y="242"/>
                  <a:pt x="1492" y="242"/>
                  <a:pt x="1492" y="242"/>
                </a:cubicBezTo>
                <a:cubicBezTo>
                  <a:pt x="1490" y="243"/>
                  <a:pt x="1490" y="243"/>
                  <a:pt x="1490" y="243"/>
                </a:cubicBezTo>
                <a:cubicBezTo>
                  <a:pt x="1490" y="244"/>
                  <a:pt x="1489" y="244"/>
                  <a:pt x="1493" y="245"/>
                </a:cubicBezTo>
                <a:cubicBezTo>
                  <a:pt x="1493" y="245"/>
                  <a:pt x="1493" y="245"/>
                  <a:pt x="1493" y="245"/>
                </a:cubicBezTo>
                <a:cubicBezTo>
                  <a:pt x="1494" y="242"/>
                  <a:pt x="1494" y="242"/>
                  <a:pt x="1494" y="242"/>
                </a:cubicBezTo>
                <a:cubicBezTo>
                  <a:pt x="1498" y="244"/>
                  <a:pt x="1498" y="244"/>
                  <a:pt x="1498" y="244"/>
                </a:cubicBezTo>
                <a:cubicBezTo>
                  <a:pt x="1497" y="248"/>
                  <a:pt x="1497" y="248"/>
                  <a:pt x="1497" y="248"/>
                </a:cubicBezTo>
                <a:cubicBezTo>
                  <a:pt x="1494" y="249"/>
                  <a:pt x="1494" y="249"/>
                  <a:pt x="1494" y="249"/>
                </a:cubicBezTo>
                <a:cubicBezTo>
                  <a:pt x="1488" y="256"/>
                  <a:pt x="1488" y="256"/>
                  <a:pt x="1488" y="256"/>
                </a:cubicBezTo>
                <a:cubicBezTo>
                  <a:pt x="1468" y="267"/>
                  <a:pt x="1468" y="267"/>
                  <a:pt x="1468" y="267"/>
                </a:cubicBezTo>
                <a:cubicBezTo>
                  <a:pt x="1469" y="269"/>
                  <a:pt x="1466" y="268"/>
                  <a:pt x="1466" y="270"/>
                </a:cubicBezTo>
                <a:cubicBezTo>
                  <a:pt x="1464" y="268"/>
                  <a:pt x="1464" y="268"/>
                  <a:pt x="1464" y="268"/>
                </a:cubicBezTo>
                <a:cubicBezTo>
                  <a:pt x="1457" y="272"/>
                  <a:pt x="1457" y="272"/>
                  <a:pt x="1457" y="272"/>
                </a:cubicBezTo>
                <a:cubicBezTo>
                  <a:pt x="1454" y="270"/>
                  <a:pt x="1454" y="270"/>
                  <a:pt x="1454" y="270"/>
                </a:cubicBezTo>
                <a:cubicBezTo>
                  <a:pt x="1452" y="272"/>
                  <a:pt x="1452" y="272"/>
                  <a:pt x="1452" y="272"/>
                </a:cubicBezTo>
                <a:cubicBezTo>
                  <a:pt x="1454" y="273"/>
                  <a:pt x="1454" y="273"/>
                  <a:pt x="1454" y="273"/>
                </a:cubicBezTo>
                <a:cubicBezTo>
                  <a:pt x="1452" y="274"/>
                  <a:pt x="1452" y="274"/>
                  <a:pt x="1452" y="274"/>
                </a:cubicBezTo>
                <a:cubicBezTo>
                  <a:pt x="1457" y="275"/>
                  <a:pt x="1457" y="275"/>
                  <a:pt x="1457" y="275"/>
                </a:cubicBezTo>
                <a:cubicBezTo>
                  <a:pt x="1468" y="272"/>
                  <a:pt x="1468" y="272"/>
                  <a:pt x="1468" y="272"/>
                </a:cubicBezTo>
                <a:cubicBezTo>
                  <a:pt x="1470" y="275"/>
                  <a:pt x="1470" y="275"/>
                  <a:pt x="1470" y="275"/>
                </a:cubicBezTo>
                <a:cubicBezTo>
                  <a:pt x="1470" y="276"/>
                  <a:pt x="1469" y="277"/>
                  <a:pt x="1471" y="278"/>
                </a:cubicBezTo>
                <a:cubicBezTo>
                  <a:pt x="1474" y="275"/>
                  <a:pt x="1474" y="275"/>
                  <a:pt x="1474" y="275"/>
                </a:cubicBezTo>
                <a:cubicBezTo>
                  <a:pt x="1473" y="275"/>
                  <a:pt x="1473" y="275"/>
                  <a:pt x="1473" y="275"/>
                </a:cubicBezTo>
                <a:cubicBezTo>
                  <a:pt x="1475" y="273"/>
                  <a:pt x="1475" y="273"/>
                  <a:pt x="1475" y="273"/>
                </a:cubicBezTo>
                <a:cubicBezTo>
                  <a:pt x="1476" y="274"/>
                  <a:pt x="1476" y="274"/>
                  <a:pt x="1476" y="274"/>
                </a:cubicBezTo>
                <a:cubicBezTo>
                  <a:pt x="1477" y="271"/>
                  <a:pt x="1477" y="271"/>
                  <a:pt x="1477" y="271"/>
                </a:cubicBezTo>
                <a:cubicBezTo>
                  <a:pt x="1479" y="273"/>
                  <a:pt x="1479" y="273"/>
                  <a:pt x="1479" y="273"/>
                </a:cubicBezTo>
                <a:cubicBezTo>
                  <a:pt x="1479" y="274"/>
                  <a:pt x="1479" y="274"/>
                  <a:pt x="1479" y="274"/>
                </a:cubicBezTo>
                <a:cubicBezTo>
                  <a:pt x="1482" y="272"/>
                  <a:pt x="1482" y="272"/>
                  <a:pt x="1482" y="272"/>
                </a:cubicBezTo>
                <a:cubicBezTo>
                  <a:pt x="1485" y="273"/>
                  <a:pt x="1485" y="273"/>
                  <a:pt x="1485" y="273"/>
                </a:cubicBezTo>
                <a:cubicBezTo>
                  <a:pt x="1484" y="275"/>
                  <a:pt x="1484" y="275"/>
                  <a:pt x="1484" y="275"/>
                </a:cubicBezTo>
                <a:cubicBezTo>
                  <a:pt x="1486" y="276"/>
                  <a:pt x="1486" y="276"/>
                  <a:pt x="1486" y="276"/>
                </a:cubicBezTo>
                <a:cubicBezTo>
                  <a:pt x="1488" y="276"/>
                  <a:pt x="1488" y="276"/>
                  <a:pt x="1488" y="276"/>
                </a:cubicBezTo>
                <a:cubicBezTo>
                  <a:pt x="1486" y="273"/>
                  <a:pt x="1486" y="273"/>
                  <a:pt x="1486" y="273"/>
                </a:cubicBezTo>
                <a:cubicBezTo>
                  <a:pt x="1488" y="272"/>
                  <a:pt x="1488" y="272"/>
                  <a:pt x="1488" y="272"/>
                </a:cubicBezTo>
                <a:cubicBezTo>
                  <a:pt x="1490" y="275"/>
                  <a:pt x="1490" y="275"/>
                  <a:pt x="1490" y="275"/>
                </a:cubicBezTo>
                <a:cubicBezTo>
                  <a:pt x="1492" y="274"/>
                  <a:pt x="1492" y="274"/>
                  <a:pt x="1492" y="274"/>
                </a:cubicBezTo>
                <a:cubicBezTo>
                  <a:pt x="1492" y="274"/>
                  <a:pt x="1491" y="273"/>
                  <a:pt x="1492" y="275"/>
                </a:cubicBezTo>
                <a:cubicBezTo>
                  <a:pt x="1494" y="275"/>
                  <a:pt x="1494" y="275"/>
                  <a:pt x="1494" y="275"/>
                </a:cubicBezTo>
                <a:cubicBezTo>
                  <a:pt x="1496" y="272"/>
                  <a:pt x="1496" y="272"/>
                  <a:pt x="1496" y="272"/>
                </a:cubicBezTo>
                <a:cubicBezTo>
                  <a:pt x="1494" y="271"/>
                  <a:pt x="1494" y="271"/>
                  <a:pt x="1494" y="271"/>
                </a:cubicBezTo>
                <a:cubicBezTo>
                  <a:pt x="1496" y="269"/>
                  <a:pt x="1496" y="269"/>
                  <a:pt x="1496" y="269"/>
                </a:cubicBezTo>
                <a:cubicBezTo>
                  <a:pt x="1507" y="268"/>
                  <a:pt x="1507" y="268"/>
                  <a:pt x="1507" y="268"/>
                </a:cubicBezTo>
                <a:cubicBezTo>
                  <a:pt x="1513" y="269"/>
                  <a:pt x="1513" y="269"/>
                  <a:pt x="1513" y="269"/>
                </a:cubicBezTo>
                <a:cubicBezTo>
                  <a:pt x="1507" y="270"/>
                  <a:pt x="1507" y="270"/>
                  <a:pt x="1507" y="270"/>
                </a:cubicBezTo>
                <a:cubicBezTo>
                  <a:pt x="1508" y="274"/>
                  <a:pt x="1508" y="274"/>
                  <a:pt x="1508" y="274"/>
                </a:cubicBezTo>
                <a:cubicBezTo>
                  <a:pt x="1506" y="275"/>
                  <a:pt x="1506" y="275"/>
                  <a:pt x="1506" y="275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6" y="276"/>
                  <a:pt x="1516" y="276"/>
                  <a:pt x="1516" y="276"/>
                </a:cubicBezTo>
                <a:cubicBezTo>
                  <a:pt x="1517" y="277"/>
                  <a:pt x="1517" y="277"/>
                  <a:pt x="1517" y="277"/>
                </a:cubicBezTo>
                <a:cubicBezTo>
                  <a:pt x="1518" y="277"/>
                  <a:pt x="1513" y="280"/>
                  <a:pt x="1518" y="275"/>
                </a:cubicBezTo>
                <a:cubicBezTo>
                  <a:pt x="1520" y="276"/>
                  <a:pt x="1520" y="276"/>
                  <a:pt x="1520" y="276"/>
                </a:cubicBezTo>
                <a:cubicBezTo>
                  <a:pt x="1523" y="273"/>
                  <a:pt x="1523" y="273"/>
                  <a:pt x="1523" y="273"/>
                </a:cubicBezTo>
                <a:cubicBezTo>
                  <a:pt x="1526" y="272"/>
                  <a:pt x="1526" y="272"/>
                  <a:pt x="1526" y="272"/>
                </a:cubicBezTo>
                <a:cubicBezTo>
                  <a:pt x="1527" y="269"/>
                  <a:pt x="1527" y="269"/>
                  <a:pt x="1527" y="269"/>
                </a:cubicBezTo>
                <a:cubicBezTo>
                  <a:pt x="1530" y="271"/>
                  <a:pt x="1530" y="271"/>
                  <a:pt x="1530" y="271"/>
                </a:cubicBezTo>
                <a:cubicBezTo>
                  <a:pt x="1533" y="269"/>
                  <a:pt x="1533" y="269"/>
                  <a:pt x="1533" y="269"/>
                </a:cubicBezTo>
                <a:cubicBezTo>
                  <a:pt x="1534" y="272"/>
                  <a:pt x="1534" y="272"/>
                  <a:pt x="1534" y="272"/>
                </a:cubicBezTo>
                <a:cubicBezTo>
                  <a:pt x="1536" y="273"/>
                  <a:pt x="1536" y="273"/>
                  <a:pt x="1536" y="273"/>
                </a:cubicBezTo>
                <a:cubicBezTo>
                  <a:pt x="1548" y="270"/>
                  <a:pt x="1548" y="270"/>
                  <a:pt x="1548" y="270"/>
                </a:cubicBezTo>
                <a:cubicBezTo>
                  <a:pt x="1553" y="264"/>
                  <a:pt x="1553" y="264"/>
                  <a:pt x="1553" y="264"/>
                </a:cubicBezTo>
                <a:cubicBezTo>
                  <a:pt x="1554" y="265"/>
                  <a:pt x="1554" y="265"/>
                  <a:pt x="1554" y="265"/>
                </a:cubicBezTo>
                <a:cubicBezTo>
                  <a:pt x="1559" y="262"/>
                  <a:pt x="1559" y="262"/>
                  <a:pt x="1559" y="262"/>
                </a:cubicBezTo>
                <a:cubicBezTo>
                  <a:pt x="1557" y="267"/>
                  <a:pt x="1557" y="267"/>
                  <a:pt x="1557" y="267"/>
                </a:cubicBezTo>
                <a:cubicBezTo>
                  <a:pt x="1553" y="271"/>
                  <a:pt x="1553" y="271"/>
                  <a:pt x="1553" y="271"/>
                </a:cubicBezTo>
                <a:cubicBezTo>
                  <a:pt x="1552" y="270"/>
                  <a:pt x="1552" y="270"/>
                  <a:pt x="1552" y="270"/>
                </a:cubicBezTo>
                <a:cubicBezTo>
                  <a:pt x="1551" y="271"/>
                  <a:pt x="1551" y="271"/>
                  <a:pt x="1551" y="271"/>
                </a:cubicBezTo>
                <a:cubicBezTo>
                  <a:pt x="1553" y="274"/>
                  <a:pt x="1553" y="274"/>
                  <a:pt x="1553" y="274"/>
                </a:cubicBezTo>
                <a:cubicBezTo>
                  <a:pt x="1554" y="272"/>
                  <a:pt x="1554" y="272"/>
                  <a:pt x="1554" y="272"/>
                </a:cubicBezTo>
                <a:cubicBezTo>
                  <a:pt x="1558" y="275"/>
                  <a:pt x="1558" y="275"/>
                  <a:pt x="1558" y="275"/>
                </a:cubicBezTo>
                <a:cubicBezTo>
                  <a:pt x="1562" y="275"/>
                  <a:pt x="1562" y="275"/>
                  <a:pt x="1562" y="275"/>
                </a:cubicBezTo>
                <a:cubicBezTo>
                  <a:pt x="1563" y="277"/>
                  <a:pt x="1563" y="277"/>
                  <a:pt x="1563" y="277"/>
                </a:cubicBezTo>
                <a:cubicBezTo>
                  <a:pt x="1563" y="278"/>
                  <a:pt x="1563" y="278"/>
                  <a:pt x="1563" y="278"/>
                </a:cubicBezTo>
                <a:cubicBezTo>
                  <a:pt x="1567" y="275"/>
                  <a:pt x="1567" y="275"/>
                  <a:pt x="1567" y="275"/>
                </a:cubicBezTo>
                <a:cubicBezTo>
                  <a:pt x="1565" y="278"/>
                  <a:pt x="1571" y="273"/>
                  <a:pt x="1567" y="277"/>
                </a:cubicBezTo>
                <a:cubicBezTo>
                  <a:pt x="1572" y="281"/>
                  <a:pt x="1572" y="281"/>
                  <a:pt x="1572" y="281"/>
                </a:cubicBezTo>
                <a:cubicBezTo>
                  <a:pt x="1568" y="280"/>
                  <a:pt x="1568" y="280"/>
                  <a:pt x="1568" y="280"/>
                </a:cubicBezTo>
                <a:cubicBezTo>
                  <a:pt x="1567" y="280"/>
                  <a:pt x="1576" y="277"/>
                  <a:pt x="1565" y="281"/>
                </a:cubicBezTo>
                <a:cubicBezTo>
                  <a:pt x="1566" y="283"/>
                  <a:pt x="1566" y="283"/>
                  <a:pt x="1566" y="283"/>
                </a:cubicBezTo>
                <a:cubicBezTo>
                  <a:pt x="1574" y="285"/>
                  <a:pt x="1574" y="285"/>
                  <a:pt x="1574" y="285"/>
                </a:cubicBezTo>
                <a:cubicBezTo>
                  <a:pt x="1569" y="290"/>
                  <a:pt x="1569" y="290"/>
                  <a:pt x="1569" y="290"/>
                </a:cubicBezTo>
                <a:cubicBezTo>
                  <a:pt x="1569" y="290"/>
                  <a:pt x="1575" y="286"/>
                  <a:pt x="1567" y="291"/>
                </a:cubicBezTo>
                <a:cubicBezTo>
                  <a:pt x="1567" y="292"/>
                  <a:pt x="1567" y="292"/>
                  <a:pt x="1567" y="292"/>
                </a:cubicBezTo>
                <a:cubicBezTo>
                  <a:pt x="1572" y="292"/>
                  <a:pt x="1572" y="292"/>
                  <a:pt x="1572" y="292"/>
                </a:cubicBezTo>
                <a:cubicBezTo>
                  <a:pt x="1571" y="291"/>
                  <a:pt x="1571" y="291"/>
                  <a:pt x="1571" y="291"/>
                </a:cubicBezTo>
                <a:cubicBezTo>
                  <a:pt x="1572" y="292"/>
                  <a:pt x="1572" y="292"/>
                  <a:pt x="1572" y="292"/>
                </a:cubicBezTo>
                <a:cubicBezTo>
                  <a:pt x="1575" y="293"/>
                  <a:pt x="1572" y="286"/>
                  <a:pt x="1577" y="292"/>
                </a:cubicBezTo>
                <a:cubicBezTo>
                  <a:pt x="1579" y="291"/>
                  <a:pt x="1579" y="291"/>
                  <a:pt x="1579" y="291"/>
                </a:cubicBezTo>
                <a:cubicBezTo>
                  <a:pt x="1583" y="292"/>
                  <a:pt x="1583" y="292"/>
                  <a:pt x="1583" y="292"/>
                </a:cubicBezTo>
                <a:cubicBezTo>
                  <a:pt x="1583" y="293"/>
                  <a:pt x="1583" y="293"/>
                  <a:pt x="1583" y="293"/>
                </a:cubicBezTo>
                <a:cubicBezTo>
                  <a:pt x="1579" y="291"/>
                  <a:pt x="1579" y="291"/>
                  <a:pt x="1579" y="291"/>
                </a:cubicBezTo>
                <a:cubicBezTo>
                  <a:pt x="1581" y="296"/>
                  <a:pt x="1581" y="296"/>
                  <a:pt x="1581" y="296"/>
                </a:cubicBezTo>
                <a:cubicBezTo>
                  <a:pt x="1585" y="296"/>
                  <a:pt x="1585" y="296"/>
                  <a:pt x="1585" y="296"/>
                </a:cubicBezTo>
                <a:cubicBezTo>
                  <a:pt x="1582" y="298"/>
                  <a:pt x="1582" y="298"/>
                  <a:pt x="1582" y="298"/>
                </a:cubicBezTo>
                <a:cubicBezTo>
                  <a:pt x="1582" y="300"/>
                  <a:pt x="1582" y="300"/>
                  <a:pt x="1582" y="300"/>
                </a:cubicBezTo>
                <a:cubicBezTo>
                  <a:pt x="1586" y="301"/>
                  <a:pt x="1586" y="301"/>
                  <a:pt x="1586" y="301"/>
                </a:cubicBezTo>
                <a:cubicBezTo>
                  <a:pt x="1584" y="305"/>
                  <a:pt x="1584" y="305"/>
                  <a:pt x="1584" y="305"/>
                </a:cubicBezTo>
                <a:cubicBezTo>
                  <a:pt x="1590" y="304"/>
                  <a:pt x="1590" y="304"/>
                  <a:pt x="1590" y="304"/>
                </a:cubicBezTo>
                <a:cubicBezTo>
                  <a:pt x="1590" y="303"/>
                  <a:pt x="1590" y="303"/>
                  <a:pt x="1590" y="303"/>
                </a:cubicBezTo>
                <a:cubicBezTo>
                  <a:pt x="1593" y="303"/>
                  <a:pt x="1593" y="303"/>
                  <a:pt x="1593" y="303"/>
                </a:cubicBezTo>
                <a:cubicBezTo>
                  <a:pt x="1594" y="304"/>
                  <a:pt x="1594" y="304"/>
                  <a:pt x="1594" y="304"/>
                </a:cubicBezTo>
                <a:cubicBezTo>
                  <a:pt x="1590" y="306"/>
                  <a:pt x="1590" y="306"/>
                  <a:pt x="1590" y="306"/>
                </a:cubicBezTo>
                <a:cubicBezTo>
                  <a:pt x="1591" y="307"/>
                  <a:pt x="1591" y="307"/>
                  <a:pt x="1591" y="307"/>
                </a:cubicBezTo>
                <a:cubicBezTo>
                  <a:pt x="1588" y="307"/>
                  <a:pt x="1588" y="307"/>
                  <a:pt x="1588" y="307"/>
                </a:cubicBezTo>
                <a:cubicBezTo>
                  <a:pt x="1580" y="313"/>
                  <a:pt x="1580" y="313"/>
                  <a:pt x="1580" y="313"/>
                </a:cubicBezTo>
                <a:cubicBezTo>
                  <a:pt x="1585" y="314"/>
                  <a:pt x="1585" y="314"/>
                  <a:pt x="1585" y="314"/>
                </a:cubicBezTo>
                <a:cubicBezTo>
                  <a:pt x="1594" y="313"/>
                  <a:pt x="1594" y="313"/>
                  <a:pt x="1594" y="313"/>
                </a:cubicBezTo>
                <a:cubicBezTo>
                  <a:pt x="1590" y="316"/>
                  <a:pt x="1590" y="316"/>
                  <a:pt x="1590" y="316"/>
                </a:cubicBezTo>
                <a:cubicBezTo>
                  <a:pt x="1587" y="316"/>
                  <a:pt x="1587" y="316"/>
                  <a:pt x="1587" y="316"/>
                </a:cubicBezTo>
                <a:cubicBezTo>
                  <a:pt x="1584" y="319"/>
                  <a:pt x="1593" y="316"/>
                  <a:pt x="1586" y="319"/>
                </a:cubicBezTo>
                <a:cubicBezTo>
                  <a:pt x="1594" y="320"/>
                  <a:pt x="1594" y="320"/>
                  <a:pt x="1594" y="320"/>
                </a:cubicBezTo>
                <a:cubicBezTo>
                  <a:pt x="1595" y="320"/>
                  <a:pt x="1595" y="320"/>
                  <a:pt x="1595" y="320"/>
                </a:cubicBezTo>
                <a:cubicBezTo>
                  <a:pt x="1600" y="322"/>
                  <a:pt x="1600" y="322"/>
                  <a:pt x="1600" y="322"/>
                </a:cubicBezTo>
                <a:cubicBezTo>
                  <a:pt x="1603" y="321"/>
                  <a:pt x="1603" y="321"/>
                  <a:pt x="1603" y="321"/>
                </a:cubicBezTo>
                <a:cubicBezTo>
                  <a:pt x="1604" y="323"/>
                  <a:pt x="1604" y="323"/>
                  <a:pt x="1604" y="323"/>
                </a:cubicBezTo>
                <a:cubicBezTo>
                  <a:pt x="1600" y="324"/>
                  <a:pt x="1600" y="324"/>
                  <a:pt x="1600" y="324"/>
                </a:cubicBezTo>
                <a:cubicBezTo>
                  <a:pt x="1608" y="332"/>
                  <a:pt x="1608" y="332"/>
                  <a:pt x="1608" y="332"/>
                </a:cubicBezTo>
                <a:cubicBezTo>
                  <a:pt x="1607" y="334"/>
                  <a:pt x="1609" y="332"/>
                  <a:pt x="1612" y="332"/>
                </a:cubicBezTo>
                <a:cubicBezTo>
                  <a:pt x="1611" y="329"/>
                  <a:pt x="1611" y="329"/>
                  <a:pt x="1611" y="329"/>
                </a:cubicBezTo>
                <a:cubicBezTo>
                  <a:pt x="1608" y="329"/>
                  <a:pt x="1608" y="329"/>
                  <a:pt x="1608" y="329"/>
                </a:cubicBezTo>
                <a:cubicBezTo>
                  <a:pt x="1608" y="328"/>
                  <a:pt x="1610" y="328"/>
                  <a:pt x="1609" y="327"/>
                </a:cubicBezTo>
                <a:cubicBezTo>
                  <a:pt x="1607" y="326"/>
                  <a:pt x="1607" y="326"/>
                  <a:pt x="1607" y="326"/>
                </a:cubicBezTo>
                <a:cubicBezTo>
                  <a:pt x="1605" y="324"/>
                  <a:pt x="1605" y="324"/>
                  <a:pt x="1605" y="324"/>
                </a:cubicBezTo>
                <a:cubicBezTo>
                  <a:pt x="1607" y="328"/>
                  <a:pt x="1606" y="321"/>
                  <a:pt x="1611" y="324"/>
                </a:cubicBezTo>
                <a:cubicBezTo>
                  <a:pt x="1610" y="326"/>
                  <a:pt x="1610" y="326"/>
                  <a:pt x="1610" y="326"/>
                </a:cubicBezTo>
                <a:cubicBezTo>
                  <a:pt x="1614" y="332"/>
                  <a:pt x="1614" y="332"/>
                  <a:pt x="1614" y="332"/>
                </a:cubicBezTo>
                <a:cubicBezTo>
                  <a:pt x="1614" y="335"/>
                  <a:pt x="1614" y="335"/>
                  <a:pt x="1614" y="335"/>
                </a:cubicBezTo>
                <a:cubicBezTo>
                  <a:pt x="1618" y="338"/>
                  <a:pt x="1618" y="338"/>
                  <a:pt x="1618" y="338"/>
                </a:cubicBezTo>
                <a:cubicBezTo>
                  <a:pt x="1621" y="338"/>
                  <a:pt x="1621" y="338"/>
                  <a:pt x="1621" y="338"/>
                </a:cubicBezTo>
                <a:cubicBezTo>
                  <a:pt x="1619" y="343"/>
                  <a:pt x="1619" y="343"/>
                  <a:pt x="1619" y="343"/>
                </a:cubicBezTo>
                <a:cubicBezTo>
                  <a:pt x="1616" y="341"/>
                  <a:pt x="1616" y="341"/>
                  <a:pt x="1616" y="341"/>
                </a:cubicBezTo>
                <a:cubicBezTo>
                  <a:pt x="1613" y="342"/>
                  <a:pt x="1617" y="337"/>
                  <a:pt x="1613" y="343"/>
                </a:cubicBezTo>
                <a:cubicBezTo>
                  <a:pt x="1615" y="344"/>
                  <a:pt x="1615" y="344"/>
                  <a:pt x="1615" y="344"/>
                </a:cubicBezTo>
                <a:cubicBezTo>
                  <a:pt x="1614" y="344"/>
                  <a:pt x="1614" y="344"/>
                  <a:pt x="1614" y="344"/>
                </a:cubicBezTo>
                <a:cubicBezTo>
                  <a:pt x="1614" y="343"/>
                  <a:pt x="1609" y="350"/>
                  <a:pt x="1619" y="344"/>
                </a:cubicBezTo>
                <a:cubicBezTo>
                  <a:pt x="1622" y="345"/>
                  <a:pt x="1622" y="345"/>
                  <a:pt x="1622" y="345"/>
                </a:cubicBezTo>
                <a:cubicBezTo>
                  <a:pt x="1625" y="343"/>
                  <a:pt x="1625" y="343"/>
                  <a:pt x="1625" y="343"/>
                </a:cubicBezTo>
                <a:cubicBezTo>
                  <a:pt x="1628" y="347"/>
                  <a:pt x="1628" y="347"/>
                  <a:pt x="1628" y="347"/>
                </a:cubicBezTo>
                <a:cubicBezTo>
                  <a:pt x="1627" y="349"/>
                  <a:pt x="1627" y="349"/>
                  <a:pt x="1627" y="349"/>
                </a:cubicBezTo>
                <a:cubicBezTo>
                  <a:pt x="1628" y="351"/>
                  <a:pt x="1628" y="351"/>
                  <a:pt x="1628" y="351"/>
                </a:cubicBezTo>
                <a:cubicBezTo>
                  <a:pt x="1627" y="353"/>
                  <a:pt x="1627" y="353"/>
                  <a:pt x="1627" y="353"/>
                </a:cubicBezTo>
                <a:cubicBezTo>
                  <a:pt x="1618" y="353"/>
                  <a:pt x="1618" y="353"/>
                  <a:pt x="1618" y="353"/>
                </a:cubicBezTo>
                <a:cubicBezTo>
                  <a:pt x="1618" y="355"/>
                  <a:pt x="1613" y="353"/>
                  <a:pt x="1617" y="357"/>
                </a:cubicBezTo>
                <a:cubicBezTo>
                  <a:pt x="1615" y="352"/>
                  <a:pt x="1615" y="352"/>
                  <a:pt x="1615" y="352"/>
                </a:cubicBezTo>
                <a:cubicBezTo>
                  <a:pt x="1617" y="352"/>
                  <a:pt x="1620" y="351"/>
                  <a:pt x="1618" y="348"/>
                </a:cubicBezTo>
                <a:cubicBezTo>
                  <a:pt x="1610" y="347"/>
                  <a:pt x="1610" y="347"/>
                  <a:pt x="1610" y="347"/>
                </a:cubicBezTo>
                <a:cubicBezTo>
                  <a:pt x="1607" y="348"/>
                  <a:pt x="1607" y="348"/>
                  <a:pt x="1607" y="348"/>
                </a:cubicBezTo>
                <a:cubicBezTo>
                  <a:pt x="1603" y="348"/>
                  <a:pt x="1603" y="348"/>
                  <a:pt x="1603" y="348"/>
                </a:cubicBezTo>
                <a:cubicBezTo>
                  <a:pt x="1601" y="349"/>
                  <a:pt x="1624" y="343"/>
                  <a:pt x="1594" y="351"/>
                </a:cubicBezTo>
                <a:cubicBezTo>
                  <a:pt x="1594" y="353"/>
                  <a:pt x="1594" y="353"/>
                  <a:pt x="1594" y="353"/>
                </a:cubicBezTo>
                <a:cubicBezTo>
                  <a:pt x="1601" y="355"/>
                  <a:pt x="1601" y="355"/>
                  <a:pt x="1601" y="355"/>
                </a:cubicBezTo>
                <a:cubicBezTo>
                  <a:pt x="1601" y="355"/>
                  <a:pt x="1601" y="355"/>
                  <a:pt x="1601" y="355"/>
                </a:cubicBezTo>
                <a:cubicBezTo>
                  <a:pt x="1601" y="353"/>
                  <a:pt x="1601" y="353"/>
                  <a:pt x="1601" y="353"/>
                </a:cubicBezTo>
                <a:cubicBezTo>
                  <a:pt x="1609" y="356"/>
                  <a:pt x="1609" y="356"/>
                  <a:pt x="1609" y="356"/>
                </a:cubicBezTo>
                <a:cubicBezTo>
                  <a:pt x="1613" y="353"/>
                  <a:pt x="1613" y="353"/>
                  <a:pt x="1613" y="353"/>
                </a:cubicBezTo>
                <a:cubicBezTo>
                  <a:pt x="1612" y="357"/>
                  <a:pt x="1612" y="357"/>
                  <a:pt x="1612" y="357"/>
                </a:cubicBezTo>
                <a:cubicBezTo>
                  <a:pt x="1614" y="357"/>
                  <a:pt x="1614" y="357"/>
                  <a:pt x="1614" y="357"/>
                </a:cubicBezTo>
                <a:cubicBezTo>
                  <a:pt x="1614" y="359"/>
                  <a:pt x="1614" y="359"/>
                  <a:pt x="1614" y="359"/>
                </a:cubicBezTo>
                <a:cubicBezTo>
                  <a:pt x="1618" y="362"/>
                  <a:pt x="1618" y="362"/>
                  <a:pt x="1618" y="362"/>
                </a:cubicBezTo>
                <a:cubicBezTo>
                  <a:pt x="1617" y="362"/>
                  <a:pt x="1617" y="362"/>
                  <a:pt x="1617" y="362"/>
                </a:cubicBezTo>
                <a:cubicBezTo>
                  <a:pt x="1619" y="364"/>
                  <a:pt x="1619" y="364"/>
                  <a:pt x="1619" y="364"/>
                </a:cubicBezTo>
                <a:cubicBezTo>
                  <a:pt x="1620" y="360"/>
                  <a:pt x="1620" y="360"/>
                  <a:pt x="1620" y="360"/>
                </a:cubicBezTo>
                <a:cubicBezTo>
                  <a:pt x="1622" y="360"/>
                  <a:pt x="1622" y="360"/>
                  <a:pt x="1622" y="360"/>
                </a:cubicBezTo>
                <a:cubicBezTo>
                  <a:pt x="1623" y="365"/>
                  <a:pt x="1623" y="365"/>
                  <a:pt x="1623" y="365"/>
                </a:cubicBezTo>
                <a:cubicBezTo>
                  <a:pt x="1620" y="365"/>
                  <a:pt x="1620" y="365"/>
                  <a:pt x="1620" y="365"/>
                </a:cubicBezTo>
                <a:cubicBezTo>
                  <a:pt x="1619" y="365"/>
                  <a:pt x="1619" y="365"/>
                  <a:pt x="1619" y="365"/>
                </a:cubicBezTo>
                <a:cubicBezTo>
                  <a:pt x="1618" y="369"/>
                  <a:pt x="1618" y="369"/>
                  <a:pt x="1618" y="369"/>
                </a:cubicBezTo>
                <a:cubicBezTo>
                  <a:pt x="1621" y="368"/>
                  <a:pt x="1621" y="368"/>
                  <a:pt x="1621" y="368"/>
                </a:cubicBezTo>
                <a:cubicBezTo>
                  <a:pt x="1624" y="370"/>
                  <a:pt x="1624" y="370"/>
                  <a:pt x="1624" y="370"/>
                </a:cubicBezTo>
                <a:cubicBezTo>
                  <a:pt x="1621" y="371"/>
                  <a:pt x="1621" y="371"/>
                  <a:pt x="1621" y="371"/>
                </a:cubicBezTo>
                <a:cubicBezTo>
                  <a:pt x="1618" y="370"/>
                  <a:pt x="1618" y="370"/>
                  <a:pt x="1618" y="370"/>
                </a:cubicBezTo>
                <a:cubicBezTo>
                  <a:pt x="1615" y="371"/>
                  <a:pt x="1615" y="371"/>
                  <a:pt x="1615" y="371"/>
                </a:cubicBezTo>
                <a:cubicBezTo>
                  <a:pt x="1614" y="372"/>
                  <a:pt x="1614" y="372"/>
                  <a:pt x="1614" y="372"/>
                </a:cubicBezTo>
                <a:cubicBezTo>
                  <a:pt x="1617" y="373"/>
                  <a:pt x="1612" y="372"/>
                  <a:pt x="1615" y="374"/>
                </a:cubicBezTo>
                <a:cubicBezTo>
                  <a:pt x="1618" y="373"/>
                  <a:pt x="1618" y="373"/>
                  <a:pt x="1618" y="373"/>
                </a:cubicBezTo>
                <a:cubicBezTo>
                  <a:pt x="1619" y="374"/>
                  <a:pt x="1619" y="374"/>
                  <a:pt x="1619" y="374"/>
                </a:cubicBezTo>
                <a:cubicBezTo>
                  <a:pt x="1626" y="374"/>
                  <a:pt x="1619" y="366"/>
                  <a:pt x="1628" y="374"/>
                </a:cubicBezTo>
                <a:cubicBezTo>
                  <a:pt x="1633" y="372"/>
                  <a:pt x="1633" y="372"/>
                  <a:pt x="1633" y="372"/>
                </a:cubicBezTo>
                <a:cubicBezTo>
                  <a:pt x="1635" y="369"/>
                  <a:pt x="1635" y="369"/>
                  <a:pt x="1635" y="369"/>
                </a:cubicBezTo>
                <a:cubicBezTo>
                  <a:pt x="1636" y="371"/>
                  <a:pt x="1636" y="371"/>
                  <a:pt x="1636" y="371"/>
                </a:cubicBezTo>
                <a:cubicBezTo>
                  <a:pt x="1637" y="370"/>
                  <a:pt x="1637" y="370"/>
                  <a:pt x="1637" y="370"/>
                </a:cubicBezTo>
                <a:cubicBezTo>
                  <a:pt x="1639" y="371"/>
                  <a:pt x="1639" y="371"/>
                  <a:pt x="1639" y="371"/>
                </a:cubicBezTo>
                <a:cubicBezTo>
                  <a:pt x="1636" y="374"/>
                  <a:pt x="1636" y="374"/>
                  <a:pt x="1636" y="374"/>
                </a:cubicBezTo>
                <a:cubicBezTo>
                  <a:pt x="1630" y="376"/>
                  <a:pt x="1630" y="376"/>
                  <a:pt x="1630" y="376"/>
                </a:cubicBezTo>
                <a:cubicBezTo>
                  <a:pt x="1635" y="377"/>
                  <a:pt x="1635" y="377"/>
                  <a:pt x="1635" y="377"/>
                </a:cubicBezTo>
                <a:cubicBezTo>
                  <a:pt x="1625" y="389"/>
                  <a:pt x="1625" y="389"/>
                  <a:pt x="1625" y="389"/>
                </a:cubicBezTo>
                <a:cubicBezTo>
                  <a:pt x="1623" y="394"/>
                  <a:pt x="1623" y="394"/>
                  <a:pt x="1623" y="394"/>
                </a:cubicBezTo>
                <a:cubicBezTo>
                  <a:pt x="1622" y="393"/>
                  <a:pt x="1622" y="393"/>
                  <a:pt x="1622" y="393"/>
                </a:cubicBezTo>
                <a:cubicBezTo>
                  <a:pt x="1618" y="395"/>
                  <a:pt x="1618" y="395"/>
                  <a:pt x="1618" y="395"/>
                </a:cubicBezTo>
                <a:cubicBezTo>
                  <a:pt x="1617" y="398"/>
                  <a:pt x="1617" y="398"/>
                  <a:pt x="1617" y="398"/>
                </a:cubicBezTo>
                <a:cubicBezTo>
                  <a:pt x="1616" y="398"/>
                  <a:pt x="1620" y="397"/>
                  <a:pt x="1615" y="397"/>
                </a:cubicBezTo>
                <a:cubicBezTo>
                  <a:pt x="1614" y="399"/>
                  <a:pt x="1614" y="399"/>
                  <a:pt x="1614" y="399"/>
                </a:cubicBezTo>
                <a:cubicBezTo>
                  <a:pt x="1611" y="398"/>
                  <a:pt x="1611" y="398"/>
                  <a:pt x="1611" y="398"/>
                </a:cubicBezTo>
                <a:cubicBezTo>
                  <a:pt x="1611" y="404"/>
                  <a:pt x="1611" y="404"/>
                  <a:pt x="1611" y="404"/>
                </a:cubicBezTo>
                <a:cubicBezTo>
                  <a:pt x="1605" y="404"/>
                  <a:pt x="1605" y="404"/>
                  <a:pt x="1605" y="404"/>
                </a:cubicBezTo>
                <a:cubicBezTo>
                  <a:pt x="1607" y="407"/>
                  <a:pt x="1607" y="407"/>
                  <a:pt x="1607" y="407"/>
                </a:cubicBezTo>
                <a:cubicBezTo>
                  <a:pt x="1601" y="412"/>
                  <a:pt x="1601" y="412"/>
                  <a:pt x="1601" y="412"/>
                </a:cubicBezTo>
                <a:cubicBezTo>
                  <a:pt x="1602" y="414"/>
                  <a:pt x="1602" y="414"/>
                  <a:pt x="1602" y="414"/>
                </a:cubicBezTo>
                <a:cubicBezTo>
                  <a:pt x="1604" y="413"/>
                  <a:pt x="1604" y="413"/>
                  <a:pt x="1604" y="413"/>
                </a:cubicBezTo>
                <a:cubicBezTo>
                  <a:pt x="1605" y="413"/>
                  <a:pt x="1605" y="413"/>
                  <a:pt x="1605" y="413"/>
                </a:cubicBezTo>
                <a:cubicBezTo>
                  <a:pt x="1605" y="413"/>
                  <a:pt x="1604" y="412"/>
                  <a:pt x="1605" y="414"/>
                </a:cubicBezTo>
                <a:cubicBezTo>
                  <a:pt x="1611" y="412"/>
                  <a:pt x="1611" y="412"/>
                  <a:pt x="1611" y="412"/>
                </a:cubicBezTo>
                <a:cubicBezTo>
                  <a:pt x="1613" y="411"/>
                  <a:pt x="1613" y="411"/>
                  <a:pt x="1613" y="411"/>
                </a:cubicBezTo>
                <a:cubicBezTo>
                  <a:pt x="1615" y="414"/>
                  <a:pt x="1615" y="414"/>
                  <a:pt x="1615" y="414"/>
                </a:cubicBezTo>
                <a:cubicBezTo>
                  <a:pt x="1621" y="413"/>
                  <a:pt x="1621" y="413"/>
                  <a:pt x="1621" y="413"/>
                </a:cubicBezTo>
                <a:cubicBezTo>
                  <a:pt x="1626" y="411"/>
                  <a:pt x="1611" y="409"/>
                  <a:pt x="1625" y="410"/>
                </a:cubicBezTo>
                <a:cubicBezTo>
                  <a:pt x="1626" y="411"/>
                  <a:pt x="1626" y="411"/>
                  <a:pt x="1626" y="411"/>
                </a:cubicBezTo>
                <a:cubicBezTo>
                  <a:pt x="1629" y="409"/>
                  <a:pt x="1629" y="409"/>
                  <a:pt x="1629" y="409"/>
                </a:cubicBezTo>
                <a:cubicBezTo>
                  <a:pt x="1631" y="412"/>
                  <a:pt x="1631" y="412"/>
                  <a:pt x="1631" y="412"/>
                </a:cubicBezTo>
                <a:cubicBezTo>
                  <a:pt x="1629" y="413"/>
                  <a:pt x="1629" y="413"/>
                  <a:pt x="1629" y="413"/>
                </a:cubicBezTo>
                <a:cubicBezTo>
                  <a:pt x="1632" y="413"/>
                  <a:pt x="1632" y="413"/>
                  <a:pt x="1632" y="413"/>
                </a:cubicBezTo>
                <a:cubicBezTo>
                  <a:pt x="1633" y="411"/>
                  <a:pt x="1633" y="411"/>
                  <a:pt x="1633" y="411"/>
                </a:cubicBezTo>
                <a:cubicBezTo>
                  <a:pt x="1636" y="408"/>
                  <a:pt x="1636" y="408"/>
                  <a:pt x="1636" y="408"/>
                </a:cubicBezTo>
                <a:cubicBezTo>
                  <a:pt x="1636" y="409"/>
                  <a:pt x="1636" y="409"/>
                  <a:pt x="1636" y="409"/>
                </a:cubicBezTo>
                <a:cubicBezTo>
                  <a:pt x="1642" y="410"/>
                  <a:pt x="1642" y="410"/>
                  <a:pt x="1642" y="410"/>
                </a:cubicBezTo>
                <a:cubicBezTo>
                  <a:pt x="1649" y="414"/>
                  <a:pt x="1638" y="402"/>
                  <a:pt x="1651" y="409"/>
                </a:cubicBezTo>
                <a:cubicBezTo>
                  <a:pt x="1652" y="409"/>
                  <a:pt x="1653" y="410"/>
                  <a:pt x="1654" y="409"/>
                </a:cubicBezTo>
                <a:cubicBezTo>
                  <a:pt x="1653" y="413"/>
                  <a:pt x="1653" y="413"/>
                  <a:pt x="1653" y="413"/>
                </a:cubicBezTo>
                <a:cubicBezTo>
                  <a:pt x="1651" y="413"/>
                  <a:pt x="1651" y="413"/>
                  <a:pt x="1651" y="413"/>
                </a:cubicBezTo>
                <a:cubicBezTo>
                  <a:pt x="1652" y="416"/>
                  <a:pt x="1652" y="416"/>
                  <a:pt x="1652" y="416"/>
                </a:cubicBezTo>
                <a:cubicBezTo>
                  <a:pt x="1652" y="419"/>
                  <a:pt x="1658" y="416"/>
                  <a:pt x="1655" y="420"/>
                </a:cubicBezTo>
                <a:cubicBezTo>
                  <a:pt x="1652" y="418"/>
                  <a:pt x="1652" y="418"/>
                  <a:pt x="1652" y="418"/>
                </a:cubicBezTo>
                <a:cubicBezTo>
                  <a:pt x="1651" y="419"/>
                  <a:pt x="1651" y="419"/>
                  <a:pt x="1651" y="419"/>
                </a:cubicBezTo>
                <a:cubicBezTo>
                  <a:pt x="1653" y="423"/>
                  <a:pt x="1653" y="423"/>
                  <a:pt x="1653" y="423"/>
                </a:cubicBezTo>
                <a:cubicBezTo>
                  <a:pt x="1658" y="423"/>
                  <a:pt x="1658" y="423"/>
                  <a:pt x="1658" y="423"/>
                </a:cubicBezTo>
                <a:cubicBezTo>
                  <a:pt x="1656" y="425"/>
                  <a:pt x="1656" y="425"/>
                  <a:pt x="1656" y="425"/>
                </a:cubicBezTo>
                <a:cubicBezTo>
                  <a:pt x="1661" y="428"/>
                  <a:pt x="1661" y="428"/>
                  <a:pt x="1661" y="428"/>
                </a:cubicBezTo>
                <a:cubicBezTo>
                  <a:pt x="1661" y="429"/>
                  <a:pt x="1657" y="428"/>
                  <a:pt x="1662" y="430"/>
                </a:cubicBezTo>
                <a:cubicBezTo>
                  <a:pt x="1658" y="431"/>
                  <a:pt x="1666" y="429"/>
                  <a:pt x="1659" y="429"/>
                </a:cubicBezTo>
                <a:cubicBezTo>
                  <a:pt x="1655" y="433"/>
                  <a:pt x="1655" y="433"/>
                  <a:pt x="1655" y="433"/>
                </a:cubicBezTo>
                <a:cubicBezTo>
                  <a:pt x="1654" y="432"/>
                  <a:pt x="1661" y="433"/>
                  <a:pt x="1651" y="431"/>
                </a:cubicBezTo>
                <a:cubicBezTo>
                  <a:pt x="1650" y="432"/>
                  <a:pt x="1650" y="432"/>
                  <a:pt x="1650" y="432"/>
                </a:cubicBezTo>
                <a:cubicBezTo>
                  <a:pt x="1652" y="434"/>
                  <a:pt x="1652" y="434"/>
                  <a:pt x="1652" y="434"/>
                </a:cubicBezTo>
                <a:cubicBezTo>
                  <a:pt x="1650" y="434"/>
                  <a:pt x="1650" y="434"/>
                  <a:pt x="1650" y="434"/>
                </a:cubicBezTo>
                <a:cubicBezTo>
                  <a:pt x="1650" y="435"/>
                  <a:pt x="1654" y="431"/>
                  <a:pt x="1650" y="436"/>
                </a:cubicBezTo>
                <a:cubicBezTo>
                  <a:pt x="1641" y="436"/>
                  <a:pt x="1658" y="430"/>
                  <a:pt x="1642" y="435"/>
                </a:cubicBezTo>
                <a:cubicBezTo>
                  <a:pt x="1642" y="436"/>
                  <a:pt x="1649" y="431"/>
                  <a:pt x="1640" y="438"/>
                </a:cubicBezTo>
                <a:cubicBezTo>
                  <a:pt x="1640" y="439"/>
                  <a:pt x="1640" y="439"/>
                  <a:pt x="1640" y="439"/>
                </a:cubicBezTo>
                <a:cubicBezTo>
                  <a:pt x="1643" y="438"/>
                  <a:pt x="1643" y="438"/>
                  <a:pt x="1643" y="438"/>
                </a:cubicBezTo>
                <a:cubicBezTo>
                  <a:pt x="1641" y="442"/>
                  <a:pt x="1641" y="442"/>
                  <a:pt x="1641" y="442"/>
                </a:cubicBezTo>
                <a:cubicBezTo>
                  <a:pt x="1642" y="442"/>
                  <a:pt x="1642" y="442"/>
                  <a:pt x="1642" y="442"/>
                </a:cubicBezTo>
                <a:cubicBezTo>
                  <a:pt x="1635" y="445"/>
                  <a:pt x="1635" y="445"/>
                  <a:pt x="1635" y="445"/>
                </a:cubicBezTo>
                <a:cubicBezTo>
                  <a:pt x="1632" y="449"/>
                  <a:pt x="1632" y="449"/>
                  <a:pt x="1632" y="449"/>
                </a:cubicBezTo>
                <a:cubicBezTo>
                  <a:pt x="1629" y="449"/>
                  <a:pt x="1629" y="449"/>
                  <a:pt x="1629" y="449"/>
                </a:cubicBezTo>
                <a:cubicBezTo>
                  <a:pt x="1628" y="447"/>
                  <a:pt x="1628" y="447"/>
                  <a:pt x="1628" y="447"/>
                </a:cubicBezTo>
                <a:cubicBezTo>
                  <a:pt x="1627" y="446"/>
                  <a:pt x="1627" y="446"/>
                  <a:pt x="1627" y="446"/>
                </a:cubicBezTo>
                <a:cubicBezTo>
                  <a:pt x="1622" y="449"/>
                  <a:pt x="1622" y="449"/>
                  <a:pt x="1622" y="449"/>
                </a:cubicBezTo>
                <a:cubicBezTo>
                  <a:pt x="1622" y="449"/>
                  <a:pt x="1624" y="446"/>
                  <a:pt x="1623" y="450"/>
                </a:cubicBezTo>
                <a:cubicBezTo>
                  <a:pt x="1625" y="449"/>
                  <a:pt x="1625" y="449"/>
                  <a:pt x="1625" y="449"/>
                </a:cubicBezTo>
                <a:cubicBezTo>
                  <a:pt x="1631" y="451"/>
                  <a:pt x="1631" y="451"/>
                  <a:pt x="1631" y="451"/>
                </a:cubicBezTo>
                <a:cubicBezTo>
                  <a:pt x="1629" y="453"/>
                  <a:pt x="1629" y="453"/>
                  <a:pt x="1629" y="453"/>
                </a:cubicBezTo>
                <a:cubicBezTo>
                  <a:pt x="1630" y="453"/>
                  <a:pt x="1632" y="451"/>
                  <a:pt x="1631" y="454"/>
                </a:cubicBezTo>
                <a:cubicBezTo>
                  <a:pt x="1627" y="458"/>
                  <a:pt x="1627" y="458"/>
                  <a:pt x="1627" y="458"/>
                </a:cubicBezTo>
                <a:cubicBezTo>
                  <a:pt x="1627" y="458"/>
                  <a:pt x="1627" y="458"/>
                  <a:pt x="1627" y="458"/>
                </a:cubicBezTo>
                <a:cubicBezTo>
                  <a:pt x="1627" y="456"/>
                  <a:pt x="1627" y="456"/>
                  <a:pt x="1627" y="456"/>
                </a:cubicBezTo>
                <a:cubicBezTo>
                  <a:pt x="1622" y="457"/>
                  <a:pt x="1622" y="457"/>
                  <a:pt x="1622" y="457"/>
                </a:cubicBezTo>
                <a:cubicBezTo>
                  <a:pt x="1622" y="458"/>
                  <a:pt x="1626" y="451"/>
                  <a:pt x="1621" y="459"/>
                </a:cubicBezTo>
                <a:cubicBezTo>
                  <a:pt x="1619" y="459"/>
                  <a:pt x="1619" y="459"/>
                  <a:pt x="1619" y="459"/>
                </a:cubicBezTo>
                <a:cubicBezTo>
                  <a:pt x="1619" y="461"/>
                  <a:pt x="1619" y="461"/>
                  <a:pt x="1619" y="461"/>
                </a:cubicBezTo>
                <a:cubicBezTo>
                  <a:pt x="1619" y="462"/>
                  <a:pt x="1617" y="457"/>
                  <a:pt x="1621" y="462"/>
                </a:cubicBezTo>
                <a:cubicBezTo>
                  <a:pt x="1621" y="464"/>
                  <a:pt x="1621" y="464"/>
                  <a:pt x="1621" y="464"/>
                </a:cubicBezTo>
                <a:cubicBezTo>
                  <a:pt x="1613" y="463"/>
                  <a:pt x="1613" y="463"/>
                  <a:pt x="1613" y="463"/>
                </a:cubicBezTo>
                <a:cubicBezTo>
                  <a:pt x="1613" y="464"/>
                  <a:pt x="1609" y="464"/>
                  <a:pt x="1611" y="463"/>
                </a:cubicBezTo>
                <a:cubicBezTo>
                  <a:pt x="1615" y="461"/>
                  <a:pt x="1615" y="461"/>
                  <a:pt x="1615" y="461"/>
                </a:cubicBezTo>
                <a:cubicBezTo>
                  <a:pt x="1615" y="460"/>
                  <a:pt x="1615" y="460"/>
                  <a:pt x="1615" y="460"/>
                </a:cubicBezTo>
                <a:cubicBezTo>
                  <a:pt x="1604" y="460"/>
                  <a:pt x="1604" y="460"/>
                  <a:pt x="1604" y="460"/>
                </a:cubicBezTo>
                <a:cubicBezTo>
                  <a:pt x="1600" y="463"/>
                  <a:pt x="1600" y="463"/>
                  <a:pt x="1600" y="463"/>
                </a:cubicBezTo>
                <a:cubicBezTo>
                  <a:pt x="1601" y="464"/>
                  <a:pt x="1591" y="464"/>
                  <a:pt x="1603" y="465"/>
                </a:cubicBezTo>
                <a:cubicBezTo>
                  <a:pt x="1602" y="465"/>
                  <a:pt x="1603" y="466"/>
                  <a:pt x="1602" y="466"/>
                </a:cubicBezTo>
                <a:cubicBezTo>
                  <a:pt x="1597" y="465"/>
                  <a:pt x="1597" y="465"/>
                  <a:pt x="1597" y="465"/>
                </a:cubicBezTo>
                <a:cubicBezTo>
                  <a:pt x="1595" y="469"/>
                  <a:pt x="1595" y="469"/>
                  <a:pt x="1595" y="469"/>
                </a:cubicBezTo>
                <a:cubicBezTo>
                  <a:pt x="1593" y="469"/>
                  <a:pt x="1593" y="469"/>
                  <a:pt x="1593" y="469"/>
                </a:cubicBezTo>
                <a:cubicBezTo>
                  <a:pt x="1577" y="479"/>
                  <a:pt x="1577" y="479"/>
                  <a:pt x="1577" y="479"/>
                </a:cubicBezTo>
                <a:cubicBezTo>
                  <a:pt x="1569" y="484"/>
                  <a:pt x="1569" y="484"/>
                  <a:pt x="1569" y="484"/>
                </a:cubicBezTo>
                <a:cubicBezTo>
                  <a:pt x="1568" y="485"/>
                  <a:pt x="1578" y="478"/>
                  <a:pt x="1566" y="485"/>
                </a:cubicBezTo>
                <a:cubicBezTo>
                  <a:pt x="1571" y="487"/>
                  <a:pt x="1571" y="487"/>
                  <a:pt x="1571" y="487"/>
                </a:cubicBezTo>
                <a:cubicBezTo>
                  <a:pt x="1572" y="487"/>
                  <a:pt x="1567" y="490"/>
                  <a:pt x="1573" y="486"/>
                </a:cubicBezTo>
                <a:cubicBezTo>
                  <a:pt x="1572" y="485"/>
                  <a:pt x="1572" y="485"/>
                  <a:pt x="1572" y="485"/>
                </a:cubicBezTo>
                <a:cubicBezTo>
                  <a:pt x="1574" y="484"/>
                  <a:pt x="1574" y="484"/>
                  <a:pt x="1574" y="484"/>
                </a:cubicBezTo>
                <a:cubicBezTo>
                  <a:pt x="1575" y="485"/>
                  <a:pt x="1575" y="485"/>
                  <a:pt x="1575" y="485"/>
                </a:cubicBezTo>
                <a:cubicBezTo>
                  <a:pt x="1578" y="483"/>
                  <a:pt x="1578" y="483"/>
                  <a:pt x="1578" y="483"/>
                </a:cubicBezTo>
                <a:cubicBezTo>
                  <a:pt x="1579" y="484"/>
                  <a:pt x="1579" y="484"/>
                  <a:pt x="1579" y="484"/>
                </a:cubicBezTo>
                <a:cubicBezTo>
                  <a:pt x="1578" y="483"/>
                  <a:pt x="1579" y="484"/>
                  <a:pt x="1581" y="482"/>
                </a:cubicBezTo>
                <a:cubicBezTo>
                  <a:pt x="1581" y="484"/>
                  <a:pt x="1581" y="484"/>
                  <a:pt x="1581" y="484"/>
                </a:cubicBezTo>
                <a:cubicBezTo>
                  <a:pt x="1582" y="484"/>
                  <a:pt x="1582" y="484"/>
                  <a:pt x="1582" y="484"/>
                </a:cubicBezTo>
                <a:cubicBezTo>
                  <a:pt x="1583" y="483"/>
                  <a:pt x="1585" y="483"/>
                  <a:pt x="1586" y="481"/>
                </a:cubicBezTo>
                <a:cubicBezTo>
                  <a:pt x="1583" y="477"/>
                  <a:pt x="1582" y="483"/>
                  <a:pt x="1579" y="482"/>
                </a:cubicBezTo>
                <a:cubicBezTo>
                  <a:pt x="1578" y="480"/>
                  <a:pt x="1581" y="481"/>
                  <a:pt x="1579" y="480"/>
                </a:cubicBezTo>
                <a:cubicBezTo>
                  <a:pt x="1585" y="481"/>
                  <a:pt x="1577" y="475"/>
                  <a:pt x="1586" y="480"/>
                </a:cubicBezTo>
                <a:cubicBezTo>
                  <a:pt x="1587" y="477"/>
                  <a:pt x="1587" y="477"/>
                  <a:pt x="1587" y="477"/>
                </a:cubicBezTo>
                <a:cubicBezTo>
                  <a:pt x="1590" y="477"/>
                  <a:pt x="1590" y="477"/>
                  <a:pt x="1590" y="477"/>
                </a:cubicBezTo>
                <a:cubicBezTo>
                  <a:pt x="1587" y="480"/>
                  <a:pt x="1587" y="480"/>
                  <a:pt x="1587" y="480"/>
                </a:cubicBezTo>
                <a:cubicBezTo>
                  <a:pt x="1587" y="480"/>
                  <a:pt x="1587" y="480"/>
                  <a:pt x="1587" y="480"/>
                </a:cubicBezTo>
                <a:cubicBezTo>
                  <a:pt x="1597" y="479"/>
                  <a:pt x="1597" y="479"/>
                  <a:pt x="1597" y="479"/>
                </a:cubicBezTo>
                <a:cubicBezTo>
                  <a:pt x="1596" y="475"/>
                  <a:pt x="1596" y="475"/>
                  <a:pt x="1596" y="475"/>
                </a:cubicBezTo>
                <a:cubicBezTo>
                  <a:pt x="1603" y="478"/>
                  <a:pt x="1600" y="471"/>
                  <a:pt x="1608" y="473"/>
                </a:cubicBezTo>
                <a:cubicBezTo>
                  <a:pt x="1612" y="473"/>
                  <a:pt x="1612" y="473"/>
                  <a:pt x="1612" y="473"/>
                </a:cubicBezTo>
                <a:cubicBezTo>
                  <a:pt x="1612" y="473"/>
                  <a:pt x="1615" y="473"/>
                  <a:pt x="1611" y="474"/>
                </a:cubicBezTo>
                <a:cubicBezTo>
                  <a:pt x="1613" y="475"/>
                  <a:pt x="1613" y="475"/>
                  <a:pt x="1613" y="475"/>
                </a:cubicBezTo>
                <a:cubicBezTo>
                  <a:pt x="1621" y="472"/>
                  <a:pt x="1621" y="472"/>
                  <a:pt x="1621" y="472"/>
                </a:cubicBezTo>
                <a:cubicBezTo>
                  <a:pt x="1636" y="468"/>
                  <a:pt x="1636" y="468"/>
                  <a:pt x="1636" y="468"/>
                </a:cubicBezTo>
                <a:cubicBezTo>
                  <a:pt x="1645" y="467"/>
                  <a:pt x="1645" y="467"/>
                  <a:pt x="1645" y="467"/>
                </a:cubicBezTo>
                <a:cubicBezTo>
                  <a:pt x="1654" y="463"/>
                  <a:pt x="1654" y="463"/>
                  <a:pt x="1654" y="463"/>
                </a:cubicBezTo>
                <a:cubicBezTo>
                  <a:pt x="1668" y="460"/>
                  <a:pt x="1668" y="460"/>
                  <a:pt x="1668" y="460"/>
                </a:cubicBezTo>
                <a:cubicBezTo>
                  <a:pt x="1670" y="459"/>
                  <a:pt x="1670" y="459"/>
                  <a:pt x="1670" y="459"/>
                </a:cubicBezTo>
                <a:cubicBezTo>
                  <a:pt x="1675" y="461"/>
                  <a:pt x="1675" y="461"/>
                  <a:pt x="1675" y="461"/>
                </a:cubicBezTo>
                <a:cubicBezTo>
                  <a:pt x="1677" y="459"/>
                  <a:pt x="1677" y="459"/>
                  <a:pt x="1677" y="459"/>
                </a:cubicBezTo>
                <a:cubicBezTo>
                  <a:pt x="1676" y="463"/>
                  <a:pt x="1676" y="463"/>
                  <a:pt x="1676" y="463"/>
                </a:cubicBezTo>
                <a:cubicBezTo>
                  <a:pt x="1680" y="459"/>
                  <a:pt x="1659" y="461"/>
                  <a:pt x="1683" y="462"/>
                </a:cubicBezTo>
                <a:cubicBezTo>
                  <a:pt x="1684" y="462"/>
                  <a:pt x="1682" y="461"/>
                  <a:pt x="1684" y="461"/>
                </a:cubicBezTo>
                <a:cubicBezTo>
                  <a:pt x="1682" y="459"/>
                  <a:pt x="1682" y="459"/>
                  <a:pt x="1682" y="459"/>
                </a:cubicBezTo>
                <a:cubicBezTo>
                  <a:pt x="1690" y="457"/>
                  <a:pt x="1690" y="457"/>
                  <a:pt x="1690" y="457"/>
                </a:cubicBezTo>
                <a:cubicBezTo>
                  <a:pt x="1692" y="457"/>
                  <a:pt x="1692" y="457"/>
                  <a:pt x="1692" y="457"/>
                </a:cubicBezTo>
                <a:cubicBezTo>
                  <a:pt x="1692" y="461"/>
                  <a:pt x="1692" y="461"/>
                  <a:pt x="1692" y="461"/>
                </a:cubicBezTo>
                <a:cubicBezTo>
                  <a:pt x="1686" y="460"/>
                  <a:pt x="1686" y="460"/>
                  <a:pt x="1686" y="460"/>
                </a:cubicBezTo>
                <a:cubicBezTo>
                  <a:pt x="1686" y="462"/>
                  <a:pt x="1686" y="462"/>
                  <a:pt x="1686" y="462"/>
                </a:cubicBezTo>
                <a:cubicBezTo>
                  <a:pt x="1683" y="463"/>
                  <a:pt x="1688" y="457"/>
                  <a:pt x="1682" y="462"/>
                </a:cubicBezTo>
                <a:cubicBezTo>
                  <a:pt x="1686" y="465"/>
                  <a:pt x="1686" y="465"/>
                  <a:pt x="1686" y="465"/>
                </a:cubicBezTo>
                <a:cubicBezTo>
                  <a:pt x="1684" y="466"/>
                  <a:pt x="1684" y="466"/>
                  <a:pt x="1684" y="466"/>
                </a:cubicBezTo>
                <a:cubicBezTo>
                  <a:pt x="1683" y="465"/>
                  <a:pt x="1683" y="465"/>
                  <a:pt x="1683" y="465"/>
                </a:cubicBezTo>
                <a:cubicBezTo>
                  <a:pt x="1673" y="473"/>
                  <a:pt x="1673" y="473"/>
                  <a:pt x="1673" y="473"/>
                </a:cubicBezTo>
                <a:cubicBezTo>
                  <a:pt x="1668" y="475"/>
                  <a:pt x="1668" y="475"/>
                  <a:pt x="1668" y="475"/>
                </a:cubicBezTo>
                <a:cubicBezTo>
                  <a:pt x="1665" y="477"/>
                  <a:pt x="1665" y="477"/>
                  <a:pt x="1665" y="477"/>
                </a:cubicBezTo>
                <a:cubicBezTo>
                  <a:pt x="1656" y="481"/>
                  <a:pt x="1656" y="481"/>
                  <a:pt x="1656" y="481"/>
                </a:cubicBezTo>
                <a:cubicBezTo>
                  <a:pt x="1654" y="479"/>
                  <a:pt x="1663" y="480"/>
                  <a:pt x="1653" y="483"/>
                </a:cubicBezTo>
                <a:cubicBezTo>
                  <a:pt x="1653" y="480"/>
                  <a:pt x="1653" y="480"/>
                  <a:pt x="1653" y="480"/>
                </a:cubicBezTo>
                <a:cubicBezTo>
                  <a:pt x="1650" y="481"/>
                  <a:pt x="1650" y="481"/>
                  <a:pt x="1650" y="481"/>
                </a:cubicBezTo>
                <a:cubicBezTo>
                  <a:pt x="1650" y="484"/>
                  <a:pt x="1650" y="484"/>
                  <a:pt x="1650" y="484"/>
                </a:cubicBezTo>
                <a:cubicBezTo>
                  <a:pt x="1649" y="484"/>
                  <a:pt x="1649" y="484"/>
                  <a:pt x="1649" y="484"/>
                </a:cubicBezTo>
                <a:cubicBezTo>
                  <a:pt x="1648" y="483"/>
                  <a:pt x="1648" y="483"/>
                  <a:pt x="1648" y="483"/>
                </a:cubicBezTo>
                <a:cubicBezTo>
                  <a:pt x="1655" y="478"/>
                  <a:pt x="1655" y="478"/>
                  <a:pt x="1655" y="478"/>
                </a:cubicBezTo>
                <a:cubicBezTo>
                  <a:pt x="1658" y="479"/>
                  <a:pt x="1658" y="479"/>
                  <a:pt x="1658" y="479"/>
                </a:cubicBezTo>
                <a:cubicBezTo>
                  <a:pt x="1659" y="477"/>
                  <a:pt x="1659" y="477"/>
                  <a:pt x="1659" y="477"/>
                </a:cubicBezTo>
                <a:cubicBezTo>
                  <a:pt x="1650" y="475"/>
                  <a:pt x="1650" y="475"/>
                  <a:pt x="1650" y="475"/>
                </a:cubicBezTo>
                <a:cubicBezTo>
                  <a:pt x="1644" y="477"/>
                  <a:pt x="1644" y="477"/>
                  <a:pt x="1644" y="477"/>
                </a:cubicBezTo>
                <a:cubicBezTo>
                  <a:pt x="1646" y="475"/>
                  <a:pt x="1646" y="475"/>
                  <a:pt x="1646" y="475"/>
                </a:cubicBezTo>
                <a:cubicBezTo>
                  <a:pt x="1651" y="471"/>
                  <a:pt x="1648" y="478"/>
                  <a:pt x="1656" y="473"/>
                </a:cubicBezTo>
                <a:cubicBezTo>
                  <a:pt x="1657" y="474"/>
                  <a:pt x="1657" y="474"/>
                  <a:pt x="1657" y="474"/>
                </a:cubicBezTo>
                <a:cubicBezTo>
                  <a:pt x="1664" y="470"/>
                  <a:pt x="1664" y="470"/>
                  <a:pt x="1664" y="470"/>
                </a:cubicBezTo>
                <a:cubicBezTo>
                  <a:pt x="1657" y="470"/>
                  <a:pt x="1657" y="470"/>
                  <a:pt x="1657" y="470"/>
                </a:cubicBezTo>
                <a:cubicBezTo>
                  <a:pt x="1657" y="470"/>
                  <a:pt x="1657" y="470"/>
                  <a:pt x="1657" y="470"/>
                </a:cubicBezTo>
                <a:cubicBezTo>
                  <a:pt x="1657" y="470"/>
                  <a:pt x="1657" y="471"/>
                  <a:pt x="1656" y="470"/>
                </a:cubicBezTo>
                <a:cubicBezTo>
                  <a:pt x="1658" y="468"/>
                  <a:pt x="1658" y="468"/>
                  <a:pt x="1658" y="468"/>
                </a:cubicBezTo>
                <a:cubicBezTo>
                  <a:pt x="1664" y="469"/>
                  <a:pt x="1648" y="476"/>
                  <a:pt x="1667" y="468"/>
                </a:cubicBezTo>
                <a:cubicBezTo>
                  <a:pt x="1668" y="469"/>
                  <a:pt x="1668" y="469"/>
                  <a:pt x="1668" y="469"/>
                </a:cubicBezTo>
                <a:cubicBezTo>
                  <a:pt x="1677" y="467"/>
                  <a:pt x="1677" y="467"/>
                  <a:pt x="1677" y="467"/>
                </a:cubicBezTo>
                <a:cubicBezTo>
                  <a:pt x="1679" y="466"/>
                  <a:pt x="1679" y="466"/>
                  <a:pt x="1679" y="466"/>
                </a:cubicBezTo>
                <a:cubicBezTo>
                  <a:pt x="1672" y="464"/>
                  <a:pt x="1672" y="464"/>
                  <a:pt x="1672" y="464"/>
                </a:cubicBezTo>
                <a:cubicBezTo>
                  <a:pt x="1655" y="467"/>
                  <a:pt x="1655" y="467"/>
                  <a:pt x="1655" y="467"/>
                </a:cubicBezTo>
                <a:cubicBezTo>
                  <a:pt x="1651" y="470"/>
                  <a:pt x="1651" y="470"/>
                  <a:pt x="1651" y="470"/>
                </a:cubicBezTo>
                <a:cubicBezTo>
                  <a:pt x="1650" y="471"/>
                  <a:pt x="1664" y="461"/>
                  <a:pt x="1644" y="473"/>
                </a:cubicBezTo>
                <a:cubicBezTo>
                  <a:pt x="1639" y="473"/>
                  <a:pt x="1639" y="473"/>
                  <a:pt x="1639" y="473"/>
                </a:cubicBezTo>
                <a:cubicBezTo>
                  <a:pt x="1632" y="477"/>
                  <a:pt x="1632" y="477"/>
                  <a:pt x="1632" y="477"/>
                </a:cubicBezTo>
                <a:cubicBezTo>
                  <a:pt x="1630" y="475"/>
                  <a:pt x="1630" y="475"/>
                  <a:pt x="1630" y="475"/>
                </a:cubicBezTo>
                <a:cubicBezTo>
                  <a:pt x="1629" y="479"/>
                  <a:pt x="1629" y="479"/>
                  <a:pt x="1629" y="479"/>
                </a:cubicBezTo>
                <a:cubicBezTo>
                  <a:pt x="1620" y="482"/>
                  <a:pt x="1620" y="482"/>
                  <a:pt x="1620" y="482"/>
                </a:cubicBezTo>
                <a:cubicBezTo>
                  <a:pt x="1618" y="484"/>
                  <a:pt x="1618" y="484"/>
                  <a:pt x="1618" y="484"/>
                </a:cubicBezTo>
                <a:cubicBezTo>
                  <a:pt x="1627" y="482"/>
                  <a:pt x="1627" y="482"/>
                  <a:pt x="1627" y="482"/>
                </a:cubicBezTo>
                <a:cubicBezTo>
                  <a:pt x="1623" y="485"/>
                  <a:pt x="1623" y="485"/>
                  <a:pt x="1623" y="485"/>
                </a:cubicBezTo>
                <a:cubicBezTo>
                  <a:pt x="1617" y="486"/>
                  <a:pt x="1617" y="486"/>
                  <a:pt x="1617" y="486"/>
                </a:cubicBezTo>
                <a:cubicBezTo>
                  <a:pt x="1621" y="483"/>
                  <a:pt x="1621" y="489"/>
                  <a:pt x="1609" y="489"/>
                </a:cubicBezTo>
                <a:cubicBezTo>
                  <a:pt x="1607" y="491"/>
                  <a:pt x="1607" y="491"/>
                  <a:pt x="1607" y="491"/>
                </a:cubicBezTo>
                <a:cubicBezTo>
                  <a:pt x="1602" y="493"/>
                  <a:pt x="1602" y="493"/>
                  <a:pt x="1602" y="493"/>
                </a:cubicBezTo>
                <a:cubicBezTo>
                  <a:pt x="1600" y="490"/>
                  <a:pt x="1608" y="491"/>
                  <a:pt x="1597" y="494"/>
                </a:cubicBezTo>
                <a:cubicBezTo>
                  <a:pt x="1598" y="490"/>
                  <a:pt x="1602" y="496"/>
                  <a:pt x="1603" y="490"/>
                </a:cubicBezTo>
                <a:cubicBezTo>
                  <a:pt x="1604" y="488"/>
                  <a:pt x="1607" y="492"/>
                  <a:pt x="1608" y="489"/>
                </a:cubicBezTo>
                <a:cubicBezTo>
                  <a:pt x="1608" y="488"/>
                  <a:pt x="1608" y="488"/>
                  <a:pt x="1608" y="488"/>
                </a:cubicBezTo>
                <a:cubicBezTo>
                  <a:pt x="1604" y="484"/>
                  <a:pt x="1608" y="491"/>
                  <a:pt x="1615" y="486"/>
                </a:cubicBezTo>
                <a:cubicBezTo>
                  <a:pt x="1618" y="484"/>
                  <a:pt x="1618" y="484"/>
                  <a:pt x="1618" y="484"/>
                </a:cubicBezTo>
                <a:cubicBezTo>
                  <a:pt x="1615" y="482"/>
                  <a:pt x="1611" y="481"/>
                  <a:pt x="1608" y="484"/>
                </a:cubicBezTo>
                <a:cubicBezTo>
                  <a:pt x="1601" y="487"/>
                  <a:pt x="1601" y="487"/>
                  <a:pt x="1601" y="487"/>
                </a:cubicBezTo>
                <a:cubicBezTo>
                  <a:pt x="1601" y="489"/>
                  <a:pt x="1601" y="489"/>
                  <a:pt x="1601" y="489"/>
                </a:cubicBezTo>
                <a:cubicBezTo>
                  <a:pt x="1593" y="488"/>
                  <a:pt x="1592" y="491"/>
                  <a:pt x="1584" y="494"/>
                </a:cubicBezTo>
                <a:cubicBezTo>
                  <a:pt x="1584" y="495"/>
                  <a:pt x="1584" y="495"/>
                  <a:pt x="1584" y="495"/>
                </a:cubicBezTo>
                <a:cubicBezTo>
                  <a:pt x="1582" y="494"/>
                  <a:pt x="1582" y="494"/>
                  <a:pt x="1582" y="494"/>
                </a:cubicBezTo>
                <a:cubicBezTo>
                  <a:pt x="1567" y="500"/>
                  <a:pt x="1567" y="500"/>
                  <a:pt x="1567" y="500"/>
                </a:cubicBezTo>
                <a:cubicBezTo>
                  <a:pt x="1557" y="503"/>
                  <a:pt x="1557" y="503"/>
                  <a:pt x="1557" y="503"/>
                </a:cubicBezTo>
                <a:cubicBezTo>
                  <a:pt x="1557" y="505"/>
                  <a:pt x="1557" y="505"/>
                  <a:pt x="1557" y="505"/>
                </a:cubicBezTo>
                <a:cubicBezTo>
                  <a:pt x="1557" y="504"/>
                  <a:pt x="1557" y="504"/>
                  <a:pt x="1557" y="504"/>
                </a:cubicBezTo>
                <a:cubicBezTo>
                  <a:pt x="1544" y="509"/>
                  <a:pt x="1544" y="509"/>
                  <a:pt x="1544" y="509"/>
                </a:cubicBezTo>
                <a:cubicBezTo>
                  <a:pt x="1541" y="512"/>
                  <a:pt x="1541" y="512"/>
                  <a:pt x="1541" y="512"/>
                </a:cubicBezTo>
                <a:cubicBezTo>
                  <a:pt x="1535" y="514"/>
                  <a:pt x="1535" y="514"/>
                  <a:pt x="1535" y="514"/>
                </a:cubicBezTo>
                <a:cubicBezTo>
                  <a:pt x="1535" y="512"/>
                  <a:pt x="1535" y="512"/>
                  <a:pt x="1535" y="512"/>
                </a:cubicBezTo>
                <a:cubicBezTo>
                  <a:pt x="1528" y="516"/>
                  <a:pt x="1528" y="516"/>
                  <a:pt x="1528" y="516"/>
                </a:cubicBezTo>
                <a:cubicBezTo>
                  <a:pt x="1526" y="515"/>
                  <a:pt x="1526" y="515"/>
                  <a:pt x="1526" y="515"/>
                </a:cubicBezTo>
                <a:cubicBezTo>
                  <a:pt x="1524" y="518"/>
                  <a:pt x="1524" y="518"/>
                  <a:pt x="1524" y="518"/>
                </a:cubicBezTo>
                <a:cubicBezTo>
                  <a:pt x="1518" y="516"/>
                  <a:pt x="1518" y="516"/>
                  <a:pt x="1518" y="516"/>
                </a:cubicBezTo>
                <a:cubicBezTo>
                  <a:pt x="1502" y="525"/>
                  <a:pt x="1502" y="525"/>
                  <a:pt x="1502" y="525"/>
                </a:cubicBezTo>
                <a:cubicBezTo>
                  <a:pt x="1499" y="525"/>
                  <a:pt x="1499" y="525"/>
                  <a:pt x="1499" y="525"/>
                </a:cubicBezTo>
                <a:cubicBezTo>
                  <a:pt x="1499" y="524"/>
                  <a:pt x="1499" y="524"/>
                  <a:pt x="1499" y="524"/>
                </a:cubicBezTo>
                <a:cubicBezTo>
                  <a:pt x="1499" y="524"/>
                  <a:pt x="1499" y="524"/>
                  <a:pt x="1499" y="524"/>
                </a:cubicBezTo>
                <a:cubicBezTo>
                  <a:pt x="1498" y="525"/>
                  <a:pt x="1498" y="525"/>
                  <a:pt x="1498" y="525"/>
                </a:cubicBezTo>
                <a:cubicBezTo>
                  <a:pt x="1499" y="528"/>
                  <a:pt x="1499" y="528"/>
                  <a:pt x="1499" y="528"/>
                </a:cubicBezTo>
                <a:cubicBezTo>
                  <a:pt x="1498" y="528"/>
                  <a:pt x="1498" y="528"/>
                  <a:pt x="1498" y="528"/>
                </a:cubicBezTo>
                <a:cubicBezTo>
                  <a:pt x="1499" y="531"/>
                  <a:pt x="1499" y="531"/>
                  <a:pt x="1499" y="531"/>
                </a:cubicBezTo>
                <a:cubicBezTo>
                  <a:pt x="1480" y="540"/>
                  <a:pt x="1480" y="540"/>
                  <a:pt x="1480" y="540"/>
                </a:cubicBezTo>
                <a:cubicBezTo>
                  <a:pt x="1470" y="545"/>
                  <a:pt x="1470" y="545"/>
                  <a:pt x="1470" y="545"/>
                </a:cubicBezTo>
                <a:cubicBezTo>
                  <a:pt x="1465" y="547"/>
                  <a:pt x="1465" y="547"/>
                  <a:pt x="1465" y="547"/>
                </a:cubicBezTo>
                <a:cubicBezTo>
                  <a:pt x="1465" y="548"/>
                  <a:pt x="1468" y="542"/>
                  <a:pt x="1464" y="550"/>
                </a:cubicBezTo>
                <a:cubicBezTo>
                  <a:pt x="1465" y="551"/>
                  <a:pt x="1465" y="551"/>
                  <a:pt x="1465" y="551"/>
                </a:cubicBezTo>
                <a:cubicBezTo>
                  <a:pt x="1466" y="550"/>
                  <a:pt x="1466" y="550"/>
                  <a:pt x="1466" y="550"/>
                </a:cubicBezTo>
                <a:cubicBezTo>
                  <a:pt x="1464" y="554"/>
                  <a:pt x="1464" y="554"/>
                  <a:pt x="1464" y="554"/>
                </a:cubicBezTo>
                <a:cubicBezTo>
                  <a:pt x="1465" y="554"/>
                  <a:pt x="1459" y="553"/>
                  <a:pt x="1466" y="554"/>
                </a:cubicBezTo>
                <a:cubicBezTo>
                  <a:pt x="1466" y="556"/>
                  <a:pt x="1466" y="556"/>
                  <a:pt x="1466" y="556"/>
                </a:cubicBezTo>
                <a:cubicBezTo>
                  <a:pt x="1465" y="556"/>
                  <a:pt x="1462" y="555"/>
                  <a:pt x="1464" y="558"/>
                </a:cubicBezTo>
                <a:cubicBezTo>
                  <a:pt x="1464" y="557"/>
                  <a:pt x="1463" y="558"/>
                  <a:pt x="1462" y="557"/>
                </a:cubicBezTo>
                <a:cubicBezTo>
                  <a:pt x="1464" y="556"/>
                  <a:pt x="1464" y="556"/>
                  <a:pt x="1464" y="556"/>
                </a:cubicBezTo>
                <a:cubicBezTo>
                  <a:pt x="1463" y="554"/>
                  <a:pt x="1463" y="554"/>
                  <a:pt x="1463" y="554"/>
                </a:cubicBezTo>
                <a:cubicBezTo>
                  <a:pt x="1457" y="552"/>
                  <a:pt x="1457" y="552"/>
                  <a:pt x="1457" y="552"/>
                </a:cubicBezTo>
                <a:cubicBezTo>
                  <a:pt x="1457" y="554"/>
                  <a:pt x="1457" y="554"/>
                  <a:pt x="1457" y="554"/>
                </a:cubicBezTo>
                <a:cubicBezTo>
                  <a:pt x="1451" y="554"/>
                  <a:pt x="1451" y="554"/>
                  <a:pt x="1451" y="554"/>
                </a:cubicBezTo>
                <a:cubicBezTo>
                  <a:pt x="1452" y="555"/>
                  <a:pt x="1452" y="555"/>
                  <a:pt x="1452" y="555"/>
                </a:cubicBezTo>
                <a:cubicBezTo>
                  <a:pt x="1450" y="555"/>
                  <a:pt x="1450" y="555"/>
                  <a:pt x="1450" y="555"/>
                </a:cubicBezTo>
                <a:cubicBezTo>
                  <a:pt x="1448" y="557"/>
                  <a:pt x="1448" y="557"/>
                  <a:pt x="1448" y="557"/>
                </a:cubicBezTo>
                <a:cubicBezTo>
                  <a:pt x="1452" y="561"/>
                  <a:pt x="1452" y="561"/>
                  <a:pt x="1452" y="561"/>
                </a:cubicBezTo>
                <a:cubicBezTo>
                  <a:pt x="1451" y="562"/>
                  <a:pt x="1451" y="562"/>
                  <a:pt x="1451" y="562"/>
                </a:cubicBezTo>
                <a:cubicBezTo>
                  <a:pt x="1450" y="559"/>
                  <a:pt x="1450" y="559"/>
                  <a:pt x="1450" y="559"/>
                </a:cubicBezTo>
                <a:cubicBezTo>
                  <a:pt x="1449" y="560"/>
                  <a:pt x="1449" y="560"/>
                  <a:pt x="1449" y="560"/>
                </a:cubicBezTo>
                <a:cubicBezTo>
                  <a:pt x="1444" y="563"/>
                  <a:pt x="1444" y="563"/>
                  <a:pt x="1444" y="563"/>
                </a:cubicBezTo>
                <a:cubicBezTo>
                  <a:pt x="1443" y="562"/>
                  <a:pt x="1443" y="562"/>
                  <a:pt x="1443" y="562"/>
                </a:cubicBezTo>
                <a:cubicBezTo>
                  <a:pt x="1441" y="564"/>
                  <a:pt x="1441" y="564"/>
                  <a:pt x="1441" y="564"/>
                </a:cubicBezTo>
                <a:cubicBezTo>
                  <a:pt x="1439" y="564"/>
                  <a:pt x="1439" y="564"/>
                  <a:pt x="1439" y="564"/>
                </a:cubicBezTo>
                <a:cubicBezTo>
                  <a:pt x="1440" y="563"/>
                  <a:pt x="1437" y="563"/>
                  <a:pt x="1439" y="562"/>
                </a:cubicBezTo>
                <a:cubicBezTo>
                  <a:pt x="1437" y="562"/>
                  <a:pt x="1437" y="562"/>
                  <a:pt x="1437" y="562"/>
                </a:cubicBezTo>
                <a:cubicBezTo>
                  <a:pt x="1435" y="564"/>
                  <a:pt x="1435" y="564"/>
                  <a:pt x="1435" y="564"/>
                </a:cubicBezTo>
                <a:cubicBezTo>
                  <a:pt x="1434" y="566"/>
                  <a:pt x="1434" y="566"/>
                  <a:pt x="1434" y="566"/>
                </a:cubicBezTo>
                <a:cubicBezTo>
                  <a:pt x="1433" y="566"/>
                  <a:pt x="1429" y="563"/>
                  <a:pt x="1430" y="567"/>
                </a:cubicBezTo>
                <a:cubicBezTo>
                  <a:pt x="1429" y="567"/>
                  <a:pt x="1439" y="564"/>
                  <a:pt x="1427" y="568"/>
                </a:cubicBezTo>
                <a:cubicBezTo>
                  <a:pt x="1425" y="567"/>
                  <a:pt x="1425" y="567"/>
                  <a:pt x="1425" y="567"/>
                </a:cubicBezTo>
                <a:cubicBezTo>
                  <a:pt x="1407" y="576"/>
                  <a:pt x="1407" y="576"/>
                  <a:pt x="1407" y="576"/>
                </a:cubicBezTo>
                <a:cubicBezTo>
                  <a:pt x="1398" y="580"/>
                  <a:pt x="1398" y="580"/>
                  <a:pt x="1398" y="580"/>
                </a:cubicBezTo>
                <a:cubicBezTo>
                  <a:pt x="1398" y="581"/>
                  <a:pt x="1398" y="581"/>
                  <a:pt x="1398" y="581"/>
                </a:cubicBezTo>
                <a:cubicBezTo>
                  <a:pt x="1393" y="583"/>
                  <a:pt x="1393" y="583"/>
                  <a:pt x="1393" y="583"/>
                </a:cubicBezTo>
                <a:cubicBezTo>
                  <a:pt x="1392" y="586"/>
                  <a:pt x="1392" y="586"/>
                  <a:pt x="1392" y="586"/>
                </a:cubicBezTo>
                <a:cubicBezTo>
                  <a:pt x="1395" y="587"/>
                  <a:pt x="1395" y="587"/>
                  <a:pt x="1395" y="587"/>
                </a:cubicBezTo>
                <a:cubicBezTo>
                  <a:pt x="1399" y="586"/>
                  <a:pt x="1397" y="586"/>
                  <a:pt x="1401" y="585"/>
                </a:cubicBezTo>
                <a:cubicBezTo>
                  <a:pt x="1402" y="585"/>
                  <a:pt x="1402" y="585"/>
                  <a:pt x="1402" y="585"/>
                </a:cubicBezTo>
                <a:cubicBezTo>
                  <a:pt x="1403" y="584"/>
                  <a:pt x="1403" y="584"/>
                  <a:pt x="1403" y="584"/>
                </a:cubicBezTo>
                <a:cubicBezTo>
                  <a:pt x="1402" y="584"/>
                  <a:pt x="1402" y="585"/>
                  <a:pt x="1401" y="584"/>
                </a:cubicBezTo>
                <a:cubicBezTo>
                  <a:pt x="1403" y="583"/>
                  <a:pt x="1403" y="583"/>
                  <a:pt x="1403" y="583"/>
                </a:cubicBezTo>
                <a:cubicBezTo>
                  <a:pt x="1402" y="582"/>
                  <a:pt x="1402" y="582"/>
                  <a:pt x="1402" y="582"/>
                </a:cubicBezTo>
                <a:cubicBezTo>
                  <a:pt x="1403" y="580"/>
                  <a:pt x="1388" y="585"/>
                  <a:pt x="1407" y="579"/>
                </a:cubicBezTo>
                <a:cubicBezTo>
                  <a:pt x="1408" y="580"/>
                  <a:pt x="1408" y="580"/>
                  <a:pt x="1408" y="580"/>
                </a:cubicBezTo>
                <a:cubicBezTo>
                  <a:pt x="1410" y="579"/>
                  <a:pt x="1410" y="579"/>
                  <a:pt x="1410" y="579"/>
                </a:cubicBezTo>
                <a:cubicBezTo>
                  <a:pt x="1409" y="578"/>
                  <a:pt x="1409" y="578"/>
                  <a:pt x="1409" y="578"/>
                </a:cubicBezTo>
                <a:cubicBezTo>
                  <a:pt x="1411" y="578"/>
                  <a:pt x="1411" y="578"/>
                  <a:pt x="1411" y="578"/>
                </a:cubicBezTo>
                <a:cubicBezTo>
                  <a:pt x="1410" y="580"/>
                  <a:pt x="1403" y="572"/>
                  <a:pt x="1407" y="584"/>
                </a:cubicBezTo>
                <a:cubicBezTo>
                  <a:pt x="1417" y="582"/>
                  <a:pt x="1417" y="582"/>
                  <a:pt x="1417" y="582"/>
                </a:cubicBezTo>
                <a:cubicBezTo>
                  <a:pt x="1420" y="580"/>
                  <a:pt x="1420" y="580"/>
                  <a:pt x="1420" y="580"/>
                </a:cubicBezTo>
                <a:cubicBezTo>
                  <a:pt x="1419" y="580"/>
                  <a:pt x="1417" y="578"/>
                  <a:pt x="1417" y="579"/>
                </a:cubicBezTo>
                <a:cubicBezTo>
                  <a:pt x="1417" y="579"/>
                  <a:pt x="1417" y="579"/>
                  <a:pt x="1417" y="579"/>
                </a:cubicBezTo>
                <a:cubicBezTo>
                  <a:pt x="1418" y="576"/>
                  <a:pt x="1418" y="576"/>
                  <a:pt x="1418" y="576"/>
                </a:cubicBezTo>
                <a:cubicBezTo>
                  <a:pt x="1418" y="575"/>
                  <a:pt x="1414" y="576"/>
                  <a:pt x="1417" y="573"/>
                </a:cubicBezTo>
                <a:cubicBezTo>
                  <a:pt x="1419" y="572"/>
                  <a:pt x="1419" y="572"/>
                  <a:pt x="1419" y="572"/>
                </a:cubicBezTo>
                <a:cubicBezTo>
                  <a:pt x="1420" y="573"/>
                  <a:pt x="1420" y="573"/>
                  <a:pt x="1420" y="573"/>
                </a:cubicBezTo>
                <a:cubicBezTo>
                  <a:pt x="1419" y="573"/>
                  <a:pt x="1424" y="568"/>
                  <a:pt x="1419" y="575"/>
                </a:cubicBezTo>
                <a:cubicBezTo>
                  <a:pt x="1421" y="576"/>
                  <a:pt x="1421" y="576"/>
                  <a:pt x="1421" y="576"/>
                </a:cubicBezTo>
                <a:cubicBezTo>
                  <a:pt x="1423" y="576"/>
                  <a:pt x="1423" y="576"/>
                  <a:pt x="1423" y="576"/>
                </a:cubicBezTo>
                <a:cubicBezTo>
                  <a:pt x="1420" y="577"/>
                  <a:pt x="1420" y="577"/>
                  <a:pt x="1420" y="577"/>
                </a:cubicBezTo>
                <a:cubicBezTo>
                  <a:pt x="1420" y="579"/>
                  <a:pt x="1420" y="579"/>
                  <a:pt x="1420" y="579"/>
                </a:cubicBezTo>
                <a:cubicBezTo>
                  <a:pt x="1423" y="580"/>
                  <a:pt x="1427" y="578"/>
                  <a:pt x="1428" y="579"/>
                </a:cubicBezTo>
                <a:cubicBezTo>
                  <a:pt x="1434" y="575"/>
                  <a:pt x="1434" y="575"/>
                  <a:pt x="1434" y="575"/>
                </a:cubicBezTo>
                <a:cubicBezTo>
                  <a:pt x="1435" y="575"/>
                  <a:pt x="1435" y="575"/>
                  <a:pt x="1435" y="575"/>
                </a:cubicBezTo>
                <a:cubicBezTo>
                  <a:pt x="1438" y="572"/>
                  <a:pt x="1438" y="572"/>
                  <a:pt x="1438" y="572"/>
                </a:cubicBezTo>
                <a:cubicBezTo>
                  <a:pt x="1438" y="572"/>
                  <a:pt x="1441" y="574"/>
                  <a:pt x="1437" y="572"/>
                </a:cubicBezTo>
                <a:cubicBezTo>
                  <a:pt x="1440" y="570"/>
                  <a:pt x="1440" y="570"/>
                  <a:pt x="1440" y="570"/>
                </a:cubicBezTo>
                <a:cubicBezTo>
                  <a:pt x="1444" y="573"/>
                  <a:pt x="1444" y="573"/>
                  <a:pt x="1444" y="573"/>
                </a:cubicBezTo>
                <a:cubicBezTo>
                  <a:pt x="1446" y="573"/>
                  <a:pt x="1446" y="573"/>
                  <a:pt x="1446" y="573"/>
                </a:cubicBezTo>
                <a:cubicBezTo>
                  <a:pt x="1446" y="572"/>
                  <a:pt x="1436" y="575"/>
                  <a:pt x="1447" y="569"/>
                </a:cubicBezTo>
                <a:cubicBezTo>
                  <a:pt x="1448" y="570"/>
                  <a:pt x="1448" y="570"/>
                  <a:pt x="1448" y="570"/>
                </a:cubicBezTo>
                <a:cubicBezTo>
                  <a:pt x="1449" y="568"/>
                  <a:pt x="1449" y="568"/>
                  <a:pt x="1449" y="568"/>
                </a:cubicBezTo>
                <a:cubicBezTo>
                  <a:pt x="1451" y="568"/>
                  <a:pt x="1451" y="568"/>
                  <a:pt x="1451" y="568"/>
                </a:cubicBezTo>
                <a:cubicBezTo>
                  <a:pt x="1450" y="571"/>
                  <a:pt x="1450" y="571"/>
                  <a:pt x="1450" y="571"/>
                </a:cubicBezTo>
                <a:cubicBezTo>
                  <a:pt x="1449" y="570"/>
                  <a:pt x="1453" y="571"/>
                  <a:pt x="1448" y="572"/>
                </a:cubicBezTo>
                <a:cubicBezTo>
                  <a:pt x="1451" y="576"/>
                  <a:pt x="1452" y="568"/>
                  <a:pt x="1456" y="571"/>
                </a:cubicBezTo>
                <a:cubicBezTo>
                  <a:pt x="1457" y="570"/>
                  <a:pt x="1457" y="570"/>
                  <a:pt x="1457" y="570"/>
                </a:cubicBezTo>
                <a:cubicBezTo>
                  <a:pt x="1463" y="569"/>
                  <a:pt x="1463" y="569"/>
                  <a:pt x="1463" y="569"/>
                </a:cubicBezTo>
                <a:cubicBezTo>
                  <a:pt x="1464" y="564"/>
                  <a:pt x="1464" y="564"/>
                  <a:pt x="1464" y="564"/>
                </a:cubicBezTo>
                <a:cubicBezTo>
                  <a:pt x="1465" y="562"/>
                  <a:pt x="1469" y="567"/>
                  <a:pt x="1469" y="563"/>
                </a:cubicBezTo>
                <a:cubicBezTo>
                  <a:pt x="1471" y="561"/>
                  <a:pt x="1471" y="561"/>
                  <a:pt x="1471" y="561"/>
                </a:cubicBezTo>
                <a:cubicBezTo>
                  <a:pt x="1472" y="562"/>
                  <a:pt x="1472" y="562"/>
                  <a:pt x="1472" y="562"/>
                </a:cubicBezTo>
                <a:cubicBezTo>
                  <a:pt x="1475" y="561"/>
                  <a:pt x="1475" y="561"/>
                  <a:pt x="1475" y="561"/>
                </a:cubicBezTo>
                <a:cubicBezTo>
                  <a:pt x="1476" y="564"/>
                  <a:pt x="1476" y="564"/>
                  <a:pt x="1476" y="564"/>
                </a:cubicBezTo>
                <a:cubicBezTo>
                  <a:pt x="1485" y="563"/>
                  <a:pt x="1485" y="563"/>
                  <a:pt x="1485" y="563"/>
                </a:cubicBezTo>
                <a:cubicBezTo>
                  <a:pt x="1488" y="559"/>
                  <a:pt x="1488" y="559"/>
                  <a:pt x="1488" y="559"/>
                </a:cubicBezTo>
                <a:cubicBezTo>
                  <a:pt x="1491" y="558"/>
                  <a:pt x="1491" y="558"/>
                  <a:pt x="1491" y="558"/>
                </a:cubicBezTo>
                <a:cubicBezTo>
                  <a:pt x="1492" y="559"/>
                  <a:pt x="1492" y="559"/>
                  <a:pt x="1492" y="559"/>
                </a:cubicBezTo>
                <a:cubicBezTo>
                  <a:pt x="1498" y="557"/>
                  <a:pt x="1498" y="557"/>
                  <a:pt x="1498" y="557"/>
                </a:cubicBezTo>
                <a:cubicBezTo>
                  <a:pt x="1499" y="556"/>
                  <a:pt x="1484" y="556"/>
                  <a:pt x="1502" y="560"/>
                </a:cubicBezTo>
                <a:cubicBezTo>
                  <a:pt x="1502" y="555"/>
                  <a:pt x="1502" y="555"/>
                  <a:pt x="1502" y="555"/>
                </a:cubicBezTo>
                <a:cubicBezTo>
                  <a:pt x="1509" y="555"/>
                  <a:pt x="1509" y="555"/>
                  <a:pt x="1509" y="555"/>
                </a:cubicBezTo>
                <a:cubicBezTo>
                  <a:pt x="1512" y="553"/>
                  <a:pt x="1512" y="553"/>
                  <a:pt x="1512" y="553"/>
                </a:cubicBezTo>
                <a:cubicBezTo>
                  <a:pt x="1513" y="554"/>
                  <a:pt x="1513" y="554"/>
                  <a:pt x="1513" y="554"/>
                </a:cubicBezTo>
                <a:cubicBezTo>
                  <a:pt x="1516" y="553"/>
                  <a:pt x="1516" y="553"/>
                  <a:pt x="1516" y="553"/>
                </a:cubicBezTo>
                <a:cubicBezTo>
                  <a:pt x="1517" y="551"/>
                  <a:pt x="1517" y="551"/>
                  <a:pt x="1517" y="551"/>
                </a:cubicBezTo>
                <a:cubicBezTo>
                  <a:pt x="1514" y="550"/>
                  <a:pt x="1514" y="550"/>
                  <a:pt x="1514" y="550"/>
                </a:cubicBezTo>
                <a:cubicBezTo>
                  <a:pt x="1512" y="552"/>
                  <a:pt x="1512" y="552"/>
                  <a:pt x="1512" y="552"/>
                </a:cubicBezTo>
                <a:cubicBezTo>
                  <a:pt x="1512" y="550"/>
                  <a:pt x="1512" y="550"/>
                  <a:pt x="1512" y="550"/>
                </a:cubicBezTo>
                <a:cubicBezTo>
                  <a:pt x="1516" y="550"/>
                  <a:pt x="1516" y="550"/>
                  <a:pt x="1516" y="550"/>
                </a:cubicBezTo>
                <a:cubicBezTo>
                  <a:pt x="1520" y="551"/>
                  <a:pt x="1520" y="551"/>
                  <a:pt x="1520" y="551"/>
                </a:cubicBezTo>
                <a:cubicBezTo>
                  <a:pt x="1522" y="548"/>
                  <a:pt x="1522" y="548"/>
                  <a:pt x="1522" y="548"/>
                </a:cubicBezTo>
                <a:cubicBezTo>
                  <a:pt x="1525" y="549"/>
                  <a:pt x="1525" y="549"/>
                  <a:pt x="1525" y="549"/>
                </a:cubicBezTo>
                <a:cubicBezTo>
                  <a:pt x="1526" y="549"/>
                  <a:pt x="1526" y="549"/>
                  <a:pt x="1526" y="549"/>
                </a:cubicBezTo>
                <a:cubicBezTo>
                  <a:pt x="1526" y="549"/>
                  <a:pt x="1515" y="552"/>
                  <a:pt x="1527" y="545"/>
                </a:cubicBezTo>
                <a:cubicBezTo>
                  <a:pt x="1527" y="545"/>
                  <a:pt x="1522" y="544"/>
                  <a:pt x="1527" y="547"/>
                </a:cubicBezTo>
                <a:cubicBezTo>
                  <a:pt x="1534" y="544"/>
                  <a:pt x="1534" y="544"/>
                  <a:pt x="1534" y="544"/>
                </a:cubicBezTo>
                <a:cubicBezTo>
                  <a:pt x="1534" y="544"/>
                  <a:pt x="1534" y="544"/>
                  <a:pt x="1534" y="544"/>
                </a:cubicBezTo>
                <a:cubicBezTo>
                  <a:pt x="1537" y="541"/>
                  <a:pt x="1537" y="541"/>
                  <a:pt x="1537" y="541"/>
                </a:cubicBezTo>
                <a:cubicBezTo>
                  <a:pt x="1538" y="542"/>
                  <a:pt x="1538" y="542"/>
                  <a:pt x="1538" y="542"/>
                </a:cubicBezTo>
                <a:cubicBezTo>
                  <a:pt x="1539" y="540"/>
                  <a:pt x="1539" y="540"/>
                  <a:pt x="1539" y="540"/>
                </a:cubicBezTo>
                <a:cubicBezTo>
                  <a:pt x="1543" y="544"/>
                  <a:pt x="1543" y="544"/>
                  <a:pt x="1543" y="544"/>
                </a:cubicBezTo>
                <a:cubicBezTo>
                  <a:pt x="1549" y="541"/>
                  <a:pt x="1549" y="541"/>
                  <a:pt x="1549" y="541"/>
                </a:cubicBezTo>
                <a:cubicBezTo>
                  <a:pt x="1549" y="539"/>
                  <a:pt x="1549" y="539"/>
                  <a:pt x="1549" y="539"/>
                </a:cubicBezTo>
                <a:cubicBezTo>
                  <a:pt x="1554" y="539"/>
                  <a:pt x="1554" y="539"/>
                  <a:pt x="1554" y="539"/>
                </a:cubicBezTo>
                <a:cubicBezTo>
                  <a:pt x="1554" y="538"/>
                  <a:pt x="1554" y="538"/>
                  <a:pt x="1554" y="538"/>
                </a:cubicBezTo>
                <a:cubicBezTo>
                  <a:pt x="1554" y="538"/>
                  <a:pt x="1556" y="537"/>
                  <a:pt x="1555" y="539"/>
                </a:cubicBezTo>
                <a:cubicBezTo>
                  <a:pt x="1558" y="536"/>
                  <a:pt x="1558" y="536"/>
                  <a:pt x="1558" y="536"/>
                </a:cubicBezTo>
                <a:cubicBezTo>
                  <a:pt x="1563" y="536"/>
                  <a:pt x="1563" y="536"/>
                  <a:pt x="1563" y="536"/>
                </a:cubicBezTo>
                <a:cubicBezTo>
                  <a:pt x="1566" y="539"/>
                  <a:pt x="1568" y="534"/>
                  <a:pt x="1569" y="535"/>
                </a:cubicBezTo>
                <a:cubicBezTo>
                  <a:pt x="1569" y="532"/>
                  <a:pt x="1572" y="537"/>
                  <a:pt x="1569" y="532"/>
                </a:cubicBezTo>
                <a:cubicBezTo>
                  <a:pt x="1572" y="532"/>
                  <a:pt x="1572" y="532"/>
                  <a:pt x="1572" y="532"/>
                </a:cubicBezTo>
                <a:cubicBezTo>
                  <a:pt x="1569" y="529"/>
                  <a:pt x="1569" y="529"/>
                  <a:pt x="1569" y="529"/>
                </a:cubicBezTo>
                <a:cubicBezTo>
                  <a:pt x="1575" y="529"/>
                  <a:pt x="1575" y="529"/>
                  <a:pt x="1575" y="529"/>
                </a:cubicBezTo>
                <a:cubicBezTo>
                  <a:pt x="1575" y="526"/>
                  <a:pt x="1575" y="526"/>
                  <a:pt x="1575" y="526"/>
                </a:cubicBezTo>
                <a:cubicBezTo>
                  <a:pt x="1576" y="526"/>
                  <a:pt x="1576" y="527"/>
                  <a:pt x="1577" y="526"/>
                </a:cubicBezTo>
                <a:cubicBezTo>
                  <a:pt x="1577" y="525"/>
                  <a:pt x="1577" y="525"/>
                  <a:pt x="1577" y="525"/>
                </a:cubicBezTo>
                <a:cubicBezTo>
                  <a:pt x="1572" y="525"/>
                  <a:pt x="1572" y="525"/>
                  <a:pt x="1572" y="525"/>
                </a:cubicBezTo>
                <a:cubicBezTo>
                  <a:pt x="1568" y="529"/>
                  <a:pt x="1568" y="529"/>
                  <a:pt x="1568" y="529"/>
                </a:cubicBezTo>
                <a:cubicBezTo>
                  <a:pt x="1568" y="531"/>
                  <a:pt x="1568" y="531"/>
                  <a:pt x="1568" y="531"/>
                </a:cubicBezTo>
                <a:cubicBezTo>
                  <a:pt x="1563" y="532"/>
                  <a:pt x="1563" y="532"/>
                  <a:pt x="1563" y="532"/>
                </a:cubicBezTo>
                <a:cubicBezTo>
                  <a:pt x="1559" y="531"/>
                  <a:pt x="1559" y="531"/>
                  <a:pt x="1559" y="531"/>
                </a:cubicBezTo>
                <a:cubicBezTo>
                  <a:pt x="1556" y="533"/>
                  <a:pt x="1556" y="533"/>
                  <a:pt x="1556" y="533"/>
                </a:cubicBezTo>
                <a:cubicBezTo>
                  <a:pt x="1557" y="533"/>
                  <a:pt x="1559" y="531"/>
                  <a:pt x="1561" y="535"/>
                </a:cubicBezTo>
                <a:cubicBezTo>
                  <a:pt x="1556" y="535"/>
                  <a:pt x="1556" y="535"/>
                  <a:pt x="1556" y="535"/>
                </a:cubicBezTo>
                <a:cubicBezTo>
                  <a:pt x="1550" y="538"/>
                  <a:pt x="1550" y="538"/>
                  <a:pt x="1550" y="538"/>
                </a:cubicBezTo>
                <a:cubicBezTo>
                  <a:pt x="1548" y="537"/>
                  <a:pt x="1548" y="537"/>
                  <a:pt x="1548" y="537"/>
                </a:cubicBezTo>
                <a:cubicBezTo>
                  <a:pt x="1548" y="540"/>
                  <a:pt x="1548" y="540"/>
                  <a:pt x="1548" y="540"/>
                </a:cubicBezTo>
                <a:cubicBezTo>
                  <a:pt x="1546" y="540"/>
                  <a:pt x="1546" y="540"/>
                  <a:pt x="1546" y="540"/>
                </a:cubicBezTo>
                <a:cubicBezTo>
                  <a:pt x="1546" y="538"/>
                  <a:pt x="1546" y="538"/>
                  <a:pt x="1546" y="538"/>
                </a:cubicBezTo>
                <a:cubicBezTo>
                  <a:pt x="1543" y="538"/>
                  <a:pt x="1543" y="538"/>
                  <a:pt x="1543" y="538"/>
                </a:cubicBezTo>
                <a:cubicBezTo>
                  <a:pt x="1544" y="534"/>
                  <a:pt x="1544" y="534"/>
                  <a:pt x="1544" y="534"/>
                </a:cubicBezTo>
                <a:cubicBezTo>
                  <a:pt x="1545" y="536"/>
                  <a:pt x="1545" y="536"/>
                  <a:pt x="1545" y="536"/>
                </a:cubicBezTo>
                <a:cubicBezTo>
                  <a:pt x="1549" y="536"/>
                  <a:pt x="1549" y="536"/>
                  <a:pt x="1549" y="536"/>
                </a:cubicBezTo>
                <a:cubicBezTo>
                  <a:pt x="1549" y="534"/>
                  <a:pt x="1549" y="534"/>
                  <a:pt x="1549" y="534"/>
                </a:cubicBezTo>
                <a:cubicBezTo>
                  <a:pt x="1545" y="534"/>
                  <a:pt x="1545" y="534"/>
                  <a:pt x="1545" y="534"/>
                </a:cubicBezTo>
                <a:cubicBezTo>
                  <a:pt x="1546" y="532"/>
                  <a:pt x="1546" y="532"/>
                  <a:pt x="1546" y="532"/>
                </a:cubicBezTo>
                <a:cubicBezTo>
                  <a:pt x="1546" y="532"/>
                  <a:pt x="1546" y="532"/>
                  <a:pt x="1546" y="532"/>
                </a:cubicBezTo>
                <a:cubicBezTo>
                  <a:pt x="1555" y="528"/>
                  <a:pt x="1555" y="528"/>
                  <a:pt x="1555" y="528"/>
                </a:cubicBezTo>
                <a:cubicBezTo>
                  <a:pt x="1556" y="529"/>
                  <a:pt x="1556" y="529"/>
                  <a:pt x="1556" y="529"/>
                </a:cubicBezTo>
                <a:cubicBezTo>
                  <a:pt x="1561" y="525"/>
                  <a:pt x="1561" y="525"/>
                  <a:pt x="1561" y="525"/>
                </a:cubicBezTo>
                <a:cubicBezTo>
                  <a:pt x="1565" y="525"/>
                  <a:pt x="1565" y="525"/>
                  <a:pt x="1565" y="525"/>
                </a:cubicBezTo>
                <a:cubicBezTo>
                  <a:pt x="1564" y="525"/>
                  <a:pt x="1564" y="525"/>
                  <a:pt x="1564" y="525"/>
                </a:cubicBezTo>
                <a:cubicBezTo>
                  <a:pt x="1567" y="526"/>
                  <a:pt x="1567" y="526"/>
                  <a:pt x="1567" y="526"/>
                </a:cubicBezTo>
                <a:cubicBezTo>
                  <a:pt x="1571" y="525"/>
                  <a:pt x="1571" y="525"/>
                  <a:pt x="1571" y="525"/>
                </a:cubicBezTo>
                <a:cubicBezTo>
                  <a:pt x="1571" y="523"/>
                  <a:pt x="1571" y="523"/>
                  <a:pt x="1571" y="523"/>
                </a:cubicBezTo>
                <a:cubicBezTo>
                  <a:pt x="1573" y="523"/>
                  <a:pt x="1573" y="523"/>
                  <a:pt x="1573" y="523"/>
                </a:cubicBezTo>
                <a:cubicBezTo>
                  <a:pt x="1575" y="522"/>
                  <a:pt x="1575" y="522"/>
                  <a:pt x="1575" y="522"/>
                </a:cubicBezTo>
                <a:cubicBezTo>
                  <a:pt x="1573" y="521"/>
                  <a:pt x="1573" y="521"/>
                  <a:pt x="1573" y="521"/>
                </a:cubicBezTo>
                <a:cubicBezTo>
                  <a:pt x="1576" y="520"/>
                  <a:pt x="1576" y="520"/>
                  <a:pt x="1576" y="520"/>
                </a:cubicBezTo>
                <a:cubicBezTo>
                  <a:pt x="1578" y="516"/>
                  <a:pt x="1578" y="516"/>
                  <a:pt x="1578" y="516"/>
                </a:cubicBezTo>
                <a:cubicBezTo>
                  <a:pt x="1582" y="516"/>
                  <a:pt x="1582" y="516"/>
                  <a:pt x="1582" y="516"/>
                </a:cubicBezTo>
                <a:cubicBezTo>
                  <a:pt x="1584" y="514"/>
                  <a:pt x="1584" y="514"/>
                  <a:pt x="1584" y="514"/>
                </a:cubicBezTo>
                <a:cubicBezTo>
                  <a:pt x="1585" y="516"/>
                  <a:pt x="1585" y="516"/>
                  <a:pt x="1585" y="516"/>
                </a:cubicBezTo>
                <a:cubicBezTo>
                  <a:pt x="1586" y="515"/>
                  <a:pt x="1586" y="515"/>
                  <a:pt x="1586" y="515"/>
                </a:cubicBezTo>
                <a:cubicBezTo>
                  <a:pt x="1585" y="520"/>
                  <a:pt x="1585" y="520"/>
                  <a:pt x="1585" y="520"/>
                </a:cubicBezTo>
                <a:cubicBezTo>
                  <a:pt x="1585" y="520"/>
                  <a:pt x="1585" y="520"/>
                  <a:pt x="1585" y="520"/>
                </a:cubicBezTo>
                <a:cubicBezTo>
                  <a:pt x="1585" y="518"/>
                  <a:pt x="1579" y="522"/>
                  <a:pt x="1583" y="517"/>
                </a:cubicBezTo>
                <a:cubicBezTo>
                  <a:pt x="1582" y="520"/>
                  <a:pt x="1582" y="520"/>
                  <a:pt x="1582" y="520"/>
                </a:cubicBezTo>
                <a:cubicBezTo>
                  <a:pt x="1577" y="521"/>
                  <a:pt x="1577" y="521"/>
                  <a:pt x="1577" y="521"/>
                </a:cubicBezTo>
                <a:cubicBezTo>
                  <a:pt x="1578" y="525"/>
                  <a:pt x="1578" y="525"/>
                  <a:pt x="1578" y="525"/>
                </a:cubicBezTo>
                <a:cubicBezTo>
                  <a:pt x="1581" y="525"/>
                  <a:pt x="1581" y="525"/>
                  <a:pt x="1581" y="525"/>
                </a:cubicBezTo>
                <a:cubicBezTo>
                  <a:pt x="1581" y="523"/>
                  <a:pt x="1583" y="527"/>
                  <a:pt x="1582" y="523"/>
                </a:cubicBezTo>
                <a:cubicBezTo>
                  <a:pt x="1583" y="525"/>
                  <a:pt x="1583" y="525"/>
                  <a:pt x="1583" y="525"/>
                </a:cubicBezTo>
                <a:cubicBezTo>
                  <a:pt x="1584" y="524"/>
                  <a:pt x="1593" y="529"/>
                  <a:pt x="1590" y="522"/>
                </a:cubicBezTo>
                <a:cubicBezTo>
                  <a:pt x="1593" y="520"/>
                  <a:pt x="1593" y="520"/>
                  <a:pt x="1593" y="520"/>
                </a:cubicBezTo>
                <a:cubicBezTo>
                  <a:pt x="1600" y="517"/>
                  <a:pt x="1600" y="517"/>
                  <a:pt x="1600" y="517"/>
                </a:cubicBezTo>
                <a:cubicBezTo>
                  <a:pt x="1599" y="515"/>
                  <a:pt x="1599" y="515"/>
                  <a:pt x="1599" y="515"/>
                </a:cubicBezTo>
                <a:cubicBezTo>
                  <a:pt x="1601" y="515"/>
                  <a:pt x="1601" y="515"/>
                  <a:pt x="1601" y="515"/>
                </a:cubicBezTo>
                <a:cubicBezTo>
                  <a:pt x="1600" y="517"/>
                  <a:pt x="1600" y="517"/>
                  <a:pt x="1600" y="517"/>
                </a:cubicBezTo>
                <a:cubicBezTo>
                  <a:pt x="1600" y="519"/>
                  <a:pt x="1600" y="519"/>
                  <a:pt x="1600" y="519"/>
                </a:cubicBezTo>
                <a:cubicBezTo>
                  <a:pt x="1594" y="522"/>
                  <a:pt x="1594" y="522"/>
                  <a:pt x="1594" y="522"/>
                </a:cubicBezTo>
                <a:cubicBezTo>
                  <a:pt x="1592" y="522"/>
                  <a:pt x="1597" y="520"/>
                  <a:pt x="1591" y="521"/>
                </a:cubicBezTo>
                <a:cubicBezTo>
                  <a:pt x="1588" y="525"/>
                  <a:pt x="1588" y="525"/>
                  <a:pt x="1588" y="525"/>
                </a:cubicBezTo>
                <a:cubicBezTo>
                  <a:pt x="1583" y="527"/>
                  <a:pt x="1619" y="508"/>
                  <a:pt x="1572" y="534"/>
                </a:cubicBezTo>
                <a:cubicBezTo>
                  <a:pt x="1563" y="539"/>
                  <a:pt x="1563" y="539"/>
                  <a:pt x="1563" y="539"/>
                </a:cubicBezTo>
                <a:cubicBezTo>
                  <a:pt x="1562" y="537"/>
                  <a:pt x="1562" y="537"/>
                  <a:pt x="1562" y="537"/>
                </a:cubicBezTo>
                <a:cubicBezTo>
                  <a:pt x="1555" y="545"/>
                  <a:pt x="1555" y="545"/>
                  <a:pt x="1555" y="545"/>
                </a:cubicBezTo>
                <a:cubicBezTo>
                  <a:pt x="1552" y="546"/>
                  <a:pt x="1552" y="546"/>
                  <a:pt x="1552" y="546"/>
                </a:cubicBezTo>
                <a:cubicBezTo>
                  <a:pt x="1552" y="545"/>
                  <a:pt x="1552" y="545"/>
                  <a:pt x="1552" y="545"/>
                </a:cubicBezTo>
                <a:cubicBezTo>
                  <a:pt x="1543" y="549"/>
                  <a:pt x="1543" y="549"/>
                  <a:pt x="1543" y="549"/>
                </a:cubicBezTo>
                <a:cubicBezTo>
                  <a:pt x="1543" y="549"/>
                  <a:pt x="1546" y="550"/>
                  <a:pt x="1542" y="550"/>
                </a:cubicBezTo>
                <a:cubicBezTo>
                  <a:pt x="1544" y="553"/>
                  <a:pt x="1550" y="546"/>
                  <a:pt x="1561" y="547"/>
                </a:cubicBezTo>
                <a:cubicBezTo>
                  <a:pt x="1559" y="547"/>
                  <a:pt x="1559" y="545"/>
                  <a:pt x="1561" y="545"/>
                </a:cubicBezTo>
                <a:cubicBezTo>
                  <a:pt x="1561" y="546"/>
                  <a:pt x="1561" y="546"/>
                  <a:pt x="1561" y="546"/>
                </a:cubicBezTo>
                <a:cubicBezTo>
                  <a:pt x="1557" y="546"/>
                  <a:pt x="1564" y="551"/>
                  <a:pt x="1564" y="543"/>
                </a:cubicBezTo>
                <a:cubicBezTo>
                  <a:pt x="1564" y="544"/>
                  <a:pt x="1564" y="544"/>
                  <a:pt x="1564" y="544"/>
                </a:cubicBezTo>
                <a:cubicBezTo>
                  <a:pt x="1566" y="543"/>
                  <a:pt x="1566" y="543"/>
                  <a:pt x="1566" y="543"/>
                </a:cubicBezTo>
                <a:cubicBezTo>
                  <a:pt x="1572" y="542"/>
                  <a:pt x="1572" y="542"/>
                  <a:pt x="1572" y="542"/>
                </a:cubicBezTo>
                <a:cubicBezTo>
                  <a:pt x="1569" y="544"/>
                  <a:pt x="1569" y="544"/>
                  <a:pt x="1569" y="544"/>
                </a:cubicBezTo>
                <a:cubicBezTo>
                  <a:pt x="1577" y="546"/>
                  <a:pt x="1577" y="546"/>
                  <a:pt x="1577" y="546"/>
                </a:cubicBezTo>
                <a:cubicBezTo>
                  <a:pt x="1578" y="545"/>
                  <a:pt x="1578" y="545"/>
                  <a:pt x="1578" y="545"/>
                </a:cubicBezTo>
                <a:cubicBezTo>
                  <a:pt x="1578" y="547"/>
                  <a:pt x="1578" y="547"/>
                  <a:pt x="1578" y="547"/>
                </a:cubicBezTo>
                <a:cubicBezTo>
                  <a:pt x="1579" y="547"/>
                  <a:pt x="1580" y="549"/>
                  <a:pt x="1581" y="547"/>
                </a:cubicBezTo>
                <a:cubicBezTo>
                  <a:pt x="1581" y="545"/>
                  <a:pt x="1581" y="545"/>
                  <a:pt x="1581" y="545"/>
                </a:cubicBezTo>
                <a:cubicBezTo>
                  <a:pt x="1584" y="543"/>
                  <a:pt x="1584" y="543"/>
                  <a:pt x="1584" y="543"/>
                </a:cubicBezTo>
                <a:cubicBezTo>
                  <a:pt x="1583" y="546"/>
                  <a:pt x="1583" y="546"/>
                  <a:pt x="1583" y="546"/>
                </a:cubicBezTo>
                <a:cubicBezTo>
                  <a:pt x="1588" y="546"/>
                  <a:pt x="1588" y="546"/>
                  <a:pt x="1588" y="546"/>
                </a:cubicBezTo>
                <a:cubicBezTo>
                  <a:pt x="1590" y="543"/>
                  <a:pt x="1590" y="543"/>
                  <a:pt x="1590" y="543"/>
                </a:cubicBezTo>
                <a:cubicBezTo>
                  <a:pt x="1591" y="543"/>
                  <a:pt x="1592" y="543"/>
                  <a:pt x="1593" y="543"/>
                </a:cubicBezTo>
                <a:cubicBezTo>
                  <a:pt x="1589" y="542"/>
                  <a:pt x="1589" y="542"/>
                  <a:pt x="1589" y="542"/>
                </a:cubicBezTo>
                <a:cubicBezTo>
                  <a:pt x="1588" y="542"/>
                  <a:pt x="1588" y="542"/>
                  <a:pt x="1588" y="542"/>
                </a:cubicBezTo>
                <a:cubicBezTo>
                  <a:pt x="1589" y="541"/>
                  <a:pt x="1589" y="541"/>
                  <a:pt x="1589" y="541"/>
                </a:cubicBezTo>
                <a:cubicBezTo>
                  <a:pt x="1587" y="540"/>
                  <a:pt x="1587" y="540"/>
                  <a:pt x="1587" y="540"/>
                </a:cubicBezTo>
                <a:cubicBezTo>
                  <a:pt x="1587" y="536"/>
                  <a:pt x="1587" y="536"/>
                  <a:pt x="1587" y="536"/>
                </a:cubicBezTo>
                <a:cubicBezTo>
                  <a:pt x="1590" y="537"/>
                  <a:pt x="1590" y="537"/>
                  <a:pt x="1590" y="537"/>
                </a:cubicBezTo>
                <a:cubicBezTo>
                  <a:pt x="1590" y="540"/>
                  <a:pt x="1590" y="540"/>
                  <a:pt x="1590" y="540"/>
                </a:cubicBezTo>
                <a:cubicBezTo>
                  <a:pt x="1594" y="539"/>
                  <a:pt x="1594" y="539"/>
                  <a:pt x="1594" y="539"/>
                </a:cubicBezTo>
                <a:cubicBezTo>
                  <a:pt x="1594" y="535"/>
                  <a:pt x="1594" y="535"/>
                  <a:pt x="1594" y="535"/>
                </a:cubicBezTo>
                <a:cubicBezTo>
                  <a:pt x="1597" y="535"/>
                  <a:pt x="1598" y="532"/>
                  <a:pt x="1601" y="535"/>
                </a:cubicBezTo>
                <a:cubicBezTo>
                  <a:pt x="1603" y="535"/>
                  <a:pt x="1604" y="531"/>
                  <a:pt x="1605" y="535"/>
                </a:cubicBezTo>
                <a:cubicBezTo>
                  <a:pt x="1603" y="538"/>
                  <a:pt x="1603" y="538"/>
                  <a:pt x="1603" y="538"/>
                </a:cubicBezTo>
                <a:cubicBezTo>
                  <a:pt x="1605" y="539"/>
                  <a:pt x="1605" y="539"/>
                  <a:pt x="1605" y="539"/>
                </a:cubicBezTo>
                <a:cubicBezTo>
                  <a:pt x="1614" y="535"/>
                  <a:pt x="1614" y="535"/>
                  <a:pt x="1614" y="535"/>
                </a:cubicBezTo>
                <a:cubicBezTo>
                  <a:pt x="1614" y="533"/>
                  <a:pt x="1614" y="533"/>
                  <a:pt x="1614" y="533"/>
                </a:cubicBezTo>
                <a:cubicBezTo>
                  <a:pt x="1623" y="531"/>
                  <a:pt x="1623" y="531"/>
                  <a:pt x="1623" y="531"/>
                </a:cubicBezTo>
                <a:cubicBezTo>
                  <a:pt x="1631" y="527"/>
                  <a:pt x="1631" y="527"/>
                  <a:pt x="1631" y="527"/>
                </a:cubicBezTo>
                <a:cubicBezTo>
                  <a:pt x="1636" y="527"/>
                  <a:pt x="1636" y="527"/>
                  <a:pt x="1636" y="527"/>
                </a:cubicBezTo>
                <a:cubicBezTo>
                  <a:pt x="1636" y="524"/>
                  <a:pt x="1636" y="524"/>
                  <a:pt x="1636" y="524"/>
                </a:cubicBezTo>
                <a:cubicBezTo>
                  <a:pt x="1640" y="524"/>
                  <a:pt x="1640" y="524"/>
                  <a:pt x="1640" y="524"/>
                </a:cubicBezTo>
                <a:cubicBezTo>
                  <a:pt x="1640" y="523"/>
                  <a:pt x="1639" y="523"/>
                  <a:pt x="1640" y="522"/>
                </a:cubicBezTo>
                <a:cubicBezTo>
                  <a:pt x="1641" y="524"/>
                  <a:pt x="1641" y="524"/>
                  <a:pt x="1641" y="524"/>
                </a:cubicBezTo>
                <a:cubicBezTo>
                  <a:pt x="1642" y="522"/>
                  <a:pt x="1644" y="524"/>
                  <a:pt x="1646" y="523"/>
                </a:cubicBezTo>
                <a:cubicBezTo>
                  <a:pt x="1647" y="524"/>
                  <a:pt x="1647" y="524"/>
                  <a:pt x="1647" y="524"/>
                </a:cubicBezTo>
                <a:cubicBezTo>
                  <a:pt x="1643" y="525"/>
                  <a:pt x="1643" y="525"/>
                  <a:pt x="1643" y="525"/>
                </a:cubicBezTo>
                <a:cubicBezTo>
                  <a:pt x="1647" y="522"/>
                  <a:pt x="1640" y="522"/>
                  <a:pt x="1636" y="528"/>
                </a:cubicBezTo>
                <a:cubicBezTo>
                  <a:pt x="1634" y="528"/>
                  <a:pt x="1631" y="528"/>
                  <a:pt x="1631" y="530"/>
                </a:cubicBezTo>
                <a:cubicBezTo>
                  <a:pt x="1631" y="531"/>
                  <a:pt x="1631" y="531"/>
                  <a:pt x="1631" y="531"/>
                </a:cubicBezTo>
                <a:cubicBezTo>
                  <a:pt x="1635" y="532"/>
                  <a:pt x="1635" y="532"/>
                  <a:pt x="1635" y="532"/>
                </a:cubicBezTo>
                <a:cubicBezTo>
                  <a:pt x="1639" y="531"/>
                  <a:pt x="1639" y="531"/>
                  <a:pt x="1639" y="531"/>
                </a:cubicBezTo>
                <a:cubicBezTo>
                  <a:pt x="1640" y="528"/>
                  <a:pt x="1640" y="528"/>
                  <a:pt x="1640" y="528"/>
                </a:cubicBezTo>
                <a:cubicBezTo>
                  <a:pt x="1644" y="528"/>
                  <a:pt x="1644" y="528"/>
                  <a:pt x="1644" y="528"/>
                </a:cubicBezTo>
                <a:cubicBezTo>
                  <a:pt x="1645" y="528"/>
                  <a:pt x="1640" y="528"/>
                  <a:pt x="1646" y="527"/>
                </a:cubicBezTo>
                <a:cubicBezTo>
                  <a:pt x="1640" y="532"/>
                  <a:pt x="1640" y="532"/>
                  <a:pt x="1640" y="532"/>
                </a:cubicBezTo>
                <a:cubicBezTo>
                  <a:pt x="1649" y="529"/>
                  <a:pt x="1649" y="529"/>
                  <a:pt x="1649" y="529"/>
                </a:cubicBezTo>
                <a:cubicBezTo>
                  <a:pt x="1650" y="529"/>
                  <a:pt x="1642" y="531"/>
                  <a:pt x="1653" y="529"/>
                </a:cubicBezTo>
                <a:cubicBezTo>
                  <a:pt x="1654" y="525"/>
                  <a:pt x="1632" y="538"/>
                  <a:pt x="1660" y="522"/>
                </a:cubicBezTo>
                <a:cubicBezTo>
                  <a:pt x="1661" y="522"/>
                  <a:pt x="1661" y="522"/>
                  <a:pt x="1661" y="522"/>
                </a:cubicBezTo>
                <a:cubicBezTo>
                  <a:pt x="1664" y="520"/>
                  <a:pt x="1664" y="520"/>
                  <a:pt x="1664" y="520"/>
                </a:cubicBezTo>
                <a:cubicBezTo>
                  <a:pt x="1660" y="517"/>
                  <a:pt x="1660" y="517"/>
                  <a:pt x="1660" y="517"/>
                </a:cubicBezTo>
                <a:cubicBezTo>
                  <a:pt x="1657" y="516"/>
                  <a:pt x="1659" y="522"/>
                  <a:pt x="1655" y="517"/>
                </a:cubicBezTo>
                <a:cubicBezTo>
                  <a:pt x="1654" y="518"/>
                  <a:pt x="1654" y="518"/>
                  <a:pt x="1654" y="518"/>
                </a:cubicBezTo>
                <a:cubicBezTo>
                  <a:pt x="1653" y="517"/>
                  <a:pt x="1653" y="517"/>
                  <a:pt x="1653" y="517"/>
                </a:cubicBezTo>
                <a:cubicBezTo>
                  <a:pt x="1655" y="515"/>
                  <a:pt x="1655" y="515"/>
                  <a:pt x="1655" y="515"/>
                </a:cubicBezTo>
                <a:cubicBezTo>
                  <a:pt x="1655" y="514"/>
                  <a:pt x="1655" y="514"/>
                  <a:pt x="1655" y="514"/>
                </a:cubicBezTo>
                <a:cubicBezTo>
                  <a:pt x="1657" y="511"/>
                  <a:pt x="1657" y="511"/>
                  <a:pt x="1657" y="511"/>
                </a:cubicBezTo>
                <a:cubicBezTo>
                  <a:pt x="1659" y="512"/>
                  <a:pt x="1659" y="512"/>
                  <a:pt x="1659" y="512"/>
                </a:cubicBezTo>
                <a:cubicBezTo>
                  <a:pt x="1659" y="513"/>
                  <a:pt x="1654" y="509"/>
                  <a:pt x="1658" y="515"/>
                </a:cubicBezTo>
                <a:cubicBezTo>
                  <a:pt x="1660" y="513"/>
                  <a:pt x="1660" y="513"/>
                  <a:pt x="1660" y="513"/>
                </a:cubicBezTo>
                <a:cubicBezTo>
                  <a:pt x="1660" y="515"/>
                  <a:pt x="1660" y="515"/>
                  <a:pt x="1660" y="515"/>
                </a:cubicBezTo>
                <a:cubicBezTo>
                  <a:pt x="1664" y="516"/>
                  <a:pt x="1664" y="516"/>
                  <a:pt x="1664" y="516"/>
                </a:cubicBezTo>
                <a:cubicBezTo>
                  <a:pt x="1667" y="515"/>
                  <a:pt x="1667" y="515"/>
                  <a:pt x="1667" y="515"/>
                </a:cubicBezTo>
                <a:cubicBezTo>
                  <a:pt x="1668" y="517"/>
                  <a:pt x="1668" y="517"/>
                  <a:pt x="1668" y="517"/>
                </a:cubicBezTo>
                <a:cubicBezTo>
                  <a:pt x="1673" y="514"/>
                  <a:pt x="1673" y="514"/>
                  <a:pt x="1673" y="514"/>
                </a:cubicBezTo>
                <a:cubicBezTo>
                  <a:pt x="1672" y="511"/>
                  <a:pt x="1672" y="511"/>
                  <a:pt x="1672" y="511"/>
                </a:cubicBezTo>
                <a:cubicBezTo>
                  <a:pt x="1674" y="509"/>
                  <a:pt x="1674" y="509"/>
                  <a:pt x="1674" y="509"/>
                </a:cubicBezTo>
                <a:cubicBezTo>
                  <a:pt x="1677" y="510"/>
                  <a:pt x="1677" y="510"/>
                  <a:pt x="1677" y="510"/>
                </a:cubicBezTo>
                <a:cubicBezTo>
                  <a:pt x="1679" y="507"/>
                  <a:pt x="1679" y="507"/>
                  <a:pt x="1679" y="507"/>
                </a:cubicBezTo>
                <a:cubicBezTo>
                  <a:pt x="1681" y="507"/>
                  <a:pt x="1681" y="507"/>
                  <a:pt x="1681" y="507"/>
                </a:cubicBezTo>
                <a:cubicBezTo>
                  <a:pt x="1681" y="512"/>
                  <a:pt x="1681" y="512"/>
                  <a:pt x="1681" y="512"/>
                </a:cubicBezTo>
                <a:cubicBezTo>
                  <a:pt x="1678" y="513"/>
                  <a:pt x="1678" y="513"/>
                  <a:pt x="1678" y="513"/>
                </a:cubicBezTo>
                <a:cubicBezTo>
                  <a:pt x="1679" y="514"/>
                  <a:pt x="1679" y="514"/>
                  <a:pt x="1679" y="514"/>
                </a:cubicBezTo>
                <a:cubicBezTo>
                  <a:pt x="1677" y="516"/>
                  <a:pt x="1677" y="516"/>
                  <a:pt x="1677" y="516"/>
                </a:cubicBezTo>
                <a:cubicBezTo>
                  <a:pt x="1678" y="519"/>
                  <a:pt x="1678" y="519"/>
                  <a:pt x="1678" y="519"/>
                </a:cubicBezTo>
                <a:cubicBezTo>
                  <a:pt x="1673" y="519"/>
                  <a:pt x="1673" y="519"/>
                  <a:pt x="1673" y="519"/>
                </a:cubicBezTo>
                <a:cubicBezTo>
                  <a:pt x="1672" y="519"/>
                  <a:pt x="1672" y="520"/>
                  <a:pt x="1675" y="521"/>
                </a:cubicBezTo>
                <a:cubicBezTo>
                  <a:pt x="1668" y="520"/>
                  <a:pt x="1668" y="520"/>
                  <a:pt x="1668" y="520"/>
                </a:cubicBezTo>
                <a:cubicBezTo>
                  <a:pt x="1670" y="522"/>
                  <a:pt x="1670" y="522"/>
                  <a:pt x="1670" y="522"/>
                </a:cubicBezTo>
                <a:cubicBezTo>
                  <a:pt x="1668" y="520"/>
                  <a:pt x="1666" y="527"/>
                  <a:pt x="1665" y="521"/>
                </a:cubicBezTo>
                <a:cubicBezTo>
                  <a:pt x="1657" y="528"/>
                  <a:pt x="1657" y="528"/>
                  <a:pt x="1657" y="528"/>
                </a:cubicBezTo>
                <a:cubicBezTo>
                  <a:pt x="1659" y="529"/>
                  <a:pt x="1659" y="529"/>
                  <a:pt x="1659" y="529"/>
                </a:cubicBezTo>
                <a:cubicBezTo>
                  <a:pt x="1667" y="527"/>
                  <a:pt x="1667" y="527"/>
                  <a:pt x="1667" y="527"/>
                </a:cubicBezTo>
                <a:cubicBezTo>
                  <a:pt x="1672" y="529"/>
                  <a:pt x="1672" y="529"/>
                  <a:pt x="1672" y="529"/>
                </a:cubicBezTo>
                <a:cubicBezTo>
                  <a:pt x="1679" y="527"/>
                  <a:pt x="1679" y="527"/>
                  <a:pt x="1679" y="527"/>
                </a:cubicBezTo>
                <a:cubicBezTo>
                  <a:pt x="1716" y="525"/>
                  <a:pt x="1716" y="525"/>
                  <a:pt x="1716" y="525"/>
                </a:cubicBezTo>
                <a:cubicBezTo>
                  <a:pt x="1721" y="525"/>
                  <a:pt x="1721" y="525"/>
                  <a:pt x="1721" y="525"/>
                </a:cubicBezTo>
                <a:cubicBezTo>
                  <a:pt x="1722" y="526"/>
                  <a:pt x="1722" y="526"/>
                  <a:pt x="1722" y="526"/>
                </a:cubicBezTo>
                <a:cubicBezTo>
                  <a:pt x="1714" y="528"/>
                  <a:pt x="1714" y="528"/>
                  <a:pt x="1714" y="528"/>
                </a:cubicBezTo>
                <a:cubicBezTo>
                  <a:pt x="1752" y="530"/>
                  <a:pt x="1752" y="530"/>
                  <a:pt x="1752" y="530"/>
                </a:cubicBezTo>
                <a:cubicBezTo>
                  <a:pt x="1771" y="528"/>
                  <a:pt x="1771" y="528"/>
                  <a:pt x="1771" y="528"/>
                </a:cubicBezTo>
                <a:cubicBezTo>
                  <a:pt x="1770" y="529"/>
                  <a:pt x="1770" y="529"/>
                  <a:pt x="1770" y="529"/>
                </a:cubicBezTo>
                <a:cubicBezTo>
                  <a:pt x="1771" y="531"/>
                  <a:pt x="1771" y="531"/>
                  <a:pt x="1771" y="531"/>
                </a:cubicBezTo>
                <a:cubicBezTo>
                  <a:pt x="1756" y="532"/>
                  <a:pt x="1756" y="532"/>
                  <a:pt x="1756" y="532"/>
                </a:cubicBezTo>
                <a:cubicBezTo>
                  <a:pt x="1757" y="536"/>
                  <a:pt x="1757" y="536"/>
                  <a:pt x="1757" y="536"/>
                </a:cubicBezTo>
                <a:cubicBezTo>
                  <a:pt x="1757" y="539"/>
                  <a:pt x="1757" y="539"/>
                  <a:pt x="1757" y="539"/>
                </a:cubicBezTo>
                <a:cubicBezTo>
                  <a:pt x="1756" y="539"/>
                  <a:pt x="1756" y="539"/>
                  <a:pt x="1756" y="539"/>
                </a:cubicBezTo>
                <a:cubicBezTo>
                  <a:pt x="1755" y="540"/>
                  <a:pt x="1755" y="540"/>
                  <a:pt x="1755" y="540"/>
                </a:cubicBezTo>
                <a:cubicBezTo>
                  <a:pt x="1757" y="541"/>
                  <a:pt x="1757" y="541"/>
                  <a:pt x="1757" y="541"/>
                </a:cubicBezTo>
                <a:cubicBezTo>
                  <a:pt x="1753" y="542"/>
                  <a:pt x="1753" y="542"/>
                  <a:pt x="1753" y="542"/>
                </a:cubicBezTo>
                <a:cubicBezTo>
                  <a:pt x="1751" y="540"/>
                  <a:pt x="1751" y="540"/>
                  <a:pt x="1751" y="540"/>
                </a:cubicBezTo>
                <a:cubicBezTo>
                  <a:pt x="1749" y="542"/>
                  <a:pt x="1749" y="542"/>
                  <a:pt x="1749" y="542"/>
                </a:cubicBezTo>
                <a:cubicBezTo>
                  <a:pt x="1744" y="542"/>
                  <a:pt x="1744" y="542"/>
                  <a:pt x="1744" y="542"/>
                </a:cubicBezTo>
                <a:cubicBezTo>
                  <a:pt x="1741" y="544"/>
                  <a:pt x="1741" y="544"/>
                  <a:pt x="1741" y="544"/>
                </a:cubicBezTo>
                <a:cubicBezTo>
                  <a:pt x="1742" y="543"/>
                  <a:pt x="1742" y="543"/>
                  <a:pt x="1742" y="543"/>
                </a:cubicBezTo>
                <a:cubicBezTo>
                  <a:pt x="1735" y="544"/>
                  <a:pt x="1735" y="544"/>
                  <a:pt x="1735" y="544"/>
                </a:cubicBezTo>
                <a:cubicBezTo>
                  <a:pt x="1732" y="546"/>
                  <a:pt x="1754" y="540"/>
                  <a:pt x="1728" y="547"/>
                </a:cubicBezTo>
                <a:cubicBezTo>
                  <a:pt x="1726" y="546"/>
                  <a:pt x="1726" y="546"/>
                  <a:pt x="1726" y="546"/>
                </a:cubicBezTo>
                <a:cubicBezTo>
                  <a:pt x="1725" y="546"/>
                  <a:pt x="1729" y="549"/>
                  <a:pt x="1724" y="547"/>
                </a:cubicBezTo>
                <a:cubicBezTo>
                  <a:pt x="1724" y="549"/>
                  <a:pt x="1724" y="549"/>
                  <a:pt x="1724" y="549"/>
                </a:cubicBezTo>
                <a:cubicBezTo>
                  <a:pt x="1721" y="550"/>
                  <a:pt x="1721" y="550"/>
                  <a:pt x="1721" y="550"/>
                </a:cubicBezTo>
                <a:cubicBezTo>
                  <a:pt x="1710" y="552"/>
                  <a:pt x="1710" y="552"/>
                  <a:pt x="1710" y="552"/>
                </a:cubicBezTo>
                <a:cubicBezTo>
                  <a:pt x="1706" y="554"/>
                  <a:pt x="1706" y="554"/>
                  <a:pt x="1706" y="554"/>
                </a:cubicBezTo>
                <a:cubicBezTo>
                  <a:pt x="1704" y="553"/>
                  <a:pt x="1704" y="553"/>
                  <a:pt x="1704" y="553"/>
                </a:cubicBezTo>
                <a:cubicBezTo>
                  <a:pt x="1700" y="553"/>
                  <a:pt x="1700" y="553"/>
                  <a:pt x="1700" y="553"/>
                </a:cubicBezTo>
                <a:cubicBezTo>
                  <a:pt x="1700" y="551"/>
                  <a:pt x="1697" y="554"/>
                  <a:pt x="1698" y="551"/>
                </a:cubicBezTo>
                <a:cubicBezTo>
                  <a:pt x="1695" y="555"/>
                  <a:pt x="1695" y="555"/>
                  <a:pt x="1695" y="555"/>
                </a:cubicBezTo>
                <a:cubicBezTo>
                  <a:pt x="1691" y="558"/>
                  <a:pt x="1691" y="558"/>
                  <a:pt x="1691" y="558"/>
                </a:cubicBezTo>
                <a:cubicBezTo>
                  <a:pt x="1691" y="557"/>
                  <a:pt x="1691" y="557"/>
                  <a:pt x="1691" y="557"/>
                </a:cubicBezTo>
                <a:cubicBezTo>
                  <a:pt x="1684" y="560"/>
                  <a:pt x="1684" y="560"/>
                  <a:pt x="1684" y="560"/>
                </a:cubicBezTo>
                <a:cubicBezTo>
                  <a:pt x="1683" y="561"/>
                  <a:pt x="1683" y="561"/>
                  <a:pt x="1683" y="561"/>
                </a:cubicBezTo>
                <a:cubicBezTo>
                  <a:pt x="1686" y="563"/>
                  <a:pt x="1686" y="563"/>
                  <a:pt x="1686" y="563"/>
                </a:cubicBezTo>
                <a:cubicBezTo>
                  <a:pt x="1708" y="558"/>
                  <a:pt x="1708" y="558"/>
                  <a:pt x="1708" y="558"/>
                </a:cubicBezTo>
                <a:cubicBezTo>
                  <a:pt x="1716" y="556"/>
                  <a:pt x="1716" y="556"/>
                  <a:pt x="1716" y="556"/>
                </a:cubicBezTo>
                <a:cubicBezTo>
                  <a:pt x="1730" y="557"/>
                  <a:pt x="1730" y="557"/>
                  <a:pt x="1730" y="557"/>
                </a:cubicBezTo>
                <a:cubicBezTo>
                  <a:pt x="1732" y="556"/>
                  <a:pt x="1732" y="556"/>
                  <a:pt x="1732" y="556"/>
                </a:cubicBezTo>
                <a:cubicBezTo>
                  <a:pt x="1736" y="557"/>
                  <a:pt x="1736" y="557"/>
                  <a:pt x="1736" y="557"/>
                </a:cubicBezTo>
                <a:cubicBezTo>
                  <a:pt x="1736" y="560"/>
                  <a:pt x="1736" y="560"/>
                  <a:pt x="1736" y="560"/>
                </a:cubicBezTo>
                <a:cubicBezTo>
                  <a:pt x="1732" y="562"/>
                  <a:pt x="1732" y="562"/>
                  <a:pt x="1732" y="562"/>
                </a:cubicBezTo>
                <a:cubicBezTo>
                  <a:pt x="1725" y="562"/>
                  <a:pt x="1725" y="562"/>
                  <a:pt x="1725" y="562"/>
                </a:cubicBezTo>
                <a:cubicBezTo>
                  <a:pt x="1724" y="561"/>
                  <a:pt x="1724" y="561"/>
                  <a:pt x="1724" y="561"/>
                </a:cubicBezTo>
                <a:cubicBezTo>
                  <a:pt x="1714" y="564"/>
                  <a:pt x="1714" y="564"/>
                  <a:pt x="1714" y="564"/>
                </a:cubicBezTo>
                <a:cubicBezTo>
                  <a:pt x="1708" y="563"/>
                  <a:pt x="1708" y="563"/>
                  <a:pt x="1708" y="563"/>
                </a:cubicBezTo>
                <a:cubicBezTo>
                  <a:pt x="1700" y="564"/>
                  <a:pt x="1700" y="564"/>
                  <a:pt x="1700" y="564"/>
                </a:cubicBezTo>
                <a:cubicBezTo>
                  <a:pt x="1701" y="564"/>
                  <a:pt x="1701" y="564"/>
                  <a:pt x="1701" y="564"/>
                </a:cubicBezTo>
                <a:cubicBezTo>
                  <a:pt x="1698" y="568"/>
                  <a:pt x="1698" y="568"/>
                  <a:pt x="1698" y="568"/>
                </a:cubicBezTo>
                <a:cubicBezTo>
                  <a:pt x="1697" y="566"/>
                  <a:pt x="1697" y="566"/>
                  <a:pt x="1697" y="566"/>
                </a:cubicBezTo>
                <a:cubicBezTo>
                  <a:pt x="1694" y="567"/>
                  <a:pt x="1694" y="567"/>
                  <a:pt x="1694" y="567"/>
                </a:cubicBezTo>
                <a:cubicBezTo>
                  <a:pt x="1695" y="568"/>
                  <a:pt x="1693" y="566"/>
                  <a:pt x="1693" y="569"/>
                </a:cubicBezTo>
                <a:cubicBezTo>
                  <a:pt x="1709" y="567"/>
                  <a:pt x="1709" y="567"/>
                  <a:pt x="1709" y="567"/>
                </a:cubicBezTo>
                <a:cubicBezTo>
                  <a:pt x="1708" y="568"/>
                  <a:pt x="1708" y="568"/>
                  <a:pt x="1708" y="568"/>
                </a:cubicBezTo>
                <a:cubicBezTo>
                  <a:pt x="1709" y="569"/>
                  <a:pt x="1709" y="569"/>
                  <a:pt x="1709" y="569"/>
                </a:cubicBezTo>
                <a:cubicBezTo>
                  <a:pt x="1706" y="568"/>
                  <a:pt x="1706" y="568"/>
                  <a:pt x="1706" y="568"/>
                </a:cubicBezTo>
                <a:cubicBezTo>
                  <a:pt x="1704" y="571"/>
                  <a:pt x="1704" y="571"/>
                  <a:pt x="1704" y="571"/>
                </a:cubicBezTo>
                <a:cubicBezTo>
                  <a:pt x="1707" y="576"/>
                  <a:pt x="1707" y="576"/>
                  <a:pt x="1707" y="576"/>
                </a:cubicBezTo>
                <a:cubicBezTo>
                  <a:pt x="1714" y="575"/>
                  <a:pt x="1714" y="575"/>
                  <a:pt x="1714" y="575"/>
                </a:cubicBezTo>
                <a:cubicBezTo>
                  <a:pt x="1715" y="573"/>
                  <a:pt x="1715" y="573"/>
                  <a:pt x="1715" y="573"/>
                </a:cubicBezTo>
                <a:cubicBezTo>
                  <a:pt x="1720" y="573"/>
                  <a:pt x="1720" y="573"/>
                  <a:pt x="1720" y="573"/>
                </a:cubicBezTo>
                <a:cubicBezTo>
                  <a:pt x="1720" y="572"/>
                  <a:pt x="1720" y="572"/>
                  <a:pt x="1720" y="572"/>
                </a:cubicBezTo>
                <a:cubicBezTo>
                  <a:pt x="1720" y="574"/>
                  <a:pt x="1720" y="574"/>
                  <a:pt x="1720" y="574"/>
                </a:cubicBezTo>
                <a:cubicBezTo>
                  <a:pt x="1724" y="574"/>
                  <a:pt x="1724" y="574"/>
                  <a:pt x="1724" y="574"/>
                </a:cubicBezTo>
                <a:cubicBezTo>
                  <a:pt x="1724" y="575"/>
                  <a:pt x="1724" y="575"/>
                  <a:pt x="1724" y="575"/>
                </a:cubicBezTo>
                <a:cubicBezTo>
                  <a:pt x="1710" y="578"/>
                  <a:pt x="1710" y="578"/>
                  <a:pt x="1710" y="578"/>
                </a:cubicBezTo>
                <a:cubicBezTo>
                  <a:pt x="1710" y="579"/>
                  <a:pt x="1719" y="574"/>
                  <a:pt x="1707" y="580"/>
                </a:cubicBezTo>
                <a:cubicBezTo>
                  <a:pt x="1702" y="580"/>
                  <a:pt x="1702" y="580"/>
                  <a:pt x="1702" y="580"/>
                </a:cubicBezTo>
                <a:cubicBezTo>
                  <a:pt x="1701" y="577"/>
                  <a:pt x="1701" y="577"/>
                  <a:pt x="1701" y="577"/>
                </a:cubicBezTo>
                <a:cubicBezTo>
                  <a:pt x="1693" y="581"/>
                  <a:pt x="1693" y="581"/>
                  <a:pt x="1693" y="581"/>
                </a:cubicBezTo>
                <a:cubicBezTo>
                  <a:pt x="1687" y="581"/>
                  <a:pt x="1687" y="581"/>
                  <a:pt x="1687" y="581"/>
                </a:cubicBezTo>
                <a:cubicBezTo>
                  <a:pt x="1679" y="585"/>
                  <a:pt x="1679" y="585"/>
                  <a:pt x="1679" y="585"/>
                </a:cubicBezTo>
                <a:cubicBezTo>
                  <a:pt x="1678" y="586"/>
                  <a:pt x="1678" y="586"/>
                  <a:pt x="1678" y="586"/>
                </a:cubicBezTo>
                <a:cubicBezTo>
                  <a:pt x="1680" y="584"/>
                  <a:pt x="1680" y="584"/>
                  <a:pt x="1680" y="584"/>
                </a:cubicBezTo>
                <a:cubicBezTo>
                  <a:pt x="1677" y="579"/>
                  <a:pt x="1677" y="579"/>
                  <a:pt x="1677" y="579"/>
                </a:cubicBezTo>
                <a:cubicBezTo>
                  <a:pt x="1682" y="579"/>
                  <a:pt x="1682" y="579"/>
                  <a:pt x="1682" y="579"/>
                </a:cubicBezTo>
                <a:cubicBezTo>
                  <a:pt x="1679" y="577"/>
                  <a:pt x="1679" y="577"/>
                  <a:pt x="1679" y="577"/>
                </a:cubicBezTo>
                <a:cubicBezTo>
                  <a:pt x="1672" y="578"/>
                  <a:pt x="1672" y="578"/>
                  <a:pt x="1672" y="578"/>
                </a:cubicBezTo>
                <a:cubicBezTo>
                  <a:pt x="1669" y="574"/>
                  <a:pt x="1669" y="574"/>
                  <a:pt x="1669" y="574"/>
                </a:cubicBezTo>
                <a:cubicBezTo>
                  <a:pt x="1667" y="579"/>
                  <a:pt x="1667" y="579"/>
                  <a:pt x="1667" y="579"/>
                </a:cubicBezTo>
                <a:cubicBezTo>
                  <a:pt x="1656" y="581"/>
                  <a:pt x="1656" y="581"/>
                  <a:pt x="1656" y="581"/>
                </a:cubicBezTo>
                <a:cubicBezTo>
                  <a:pt x="1655" y="581"/>
                  <a:pt x="1654" y="581"/>
                  <a:pt x="1653" y="582"/>
                </a:cubicBezTo>
                <a:cubicBezTo>
                  <a:pt x="1646" y="583"/>
                  <a:pt x="1646" y="583"/>
                  <a:pt x="1646" y="583"/>
                </a:cubicBezTo>
                <a:cubicBezTo>
                  <a:pt x="1641" y="583"/>
                  <a:pt x="1641" y="583"/>
                  <a:pt x="1641" y="583"/>
                </a:cubicBezTo>
                <a:cubicBezTo>
                  <a:pt x="1641" y="583"/>
                  <a:pt x="1639" y="585"/>
                  <a:pt x="1641" y="581"/>
                </a:cubicBezTo>
                <a:cubicBezTo>
                  <a:pt x="1633" y="585"/>
                  <a:pt x="1633" y="585"/>
                  <a:pt x="1633" y="585"/>
                </a:cubicBezTo>
                <a:cubicBezTo>
                  <a:pt x="1631" y="583"/>
                  <a:pt x="1631" y="583"/>
                  <a:pt x="1631" y="583"/>
                </a:cubicBezTo>
                <a:cubicBezTo>
                  <a:pt x="1628" y="587"/>
                  <a:pt x="1628" y="587"/>
                  <a:pt x="1628" y="587"/>
                </a:cubicBezTo>
                <a:cubicBezTo>
                  <a:pt x="1627" y="586"/>
                  <a:pt x="1627" y="586"/>
                  <a:pt x="1627" y="586"/>
                </a:cubicBezTo>
                <a:cubicBezTo>
                  <a:pt x="1626" y="591"/>
                  <a:pt x="1627" y="583"/>
                  <a:pt x="1622" y="587"/>
                </a:cubicBezTo>
                <a:cubicBezTo>
                  <a:pt x="1625" y="588"/>
                  <a:pt x="1625" y="588"/>
                  <a:pt x="1625" y="588"/>
                </a:cubicBezTo>
                <a:cubicBezTo>
                  <a:pt x="1628" y="590"/>
                  <a:pt x="1628" y="590"/>
                  <a:pt x="1628" y="590"/>
                </a:cubicBezTo>
                <a:cubicBezTo>
                  <a:pt x="1625" y="592"/>
                  <a:pt x="1625" y="592"/>
                  <a:pt x="1625" y="592"/>
                </a:cubicBezTo>
                <a:cubicBezTo>
                  <a:pt x="1631" y="593"/>
                  <a:pt x="1631" y="593"/>
                  <a:pt x="1631" y="593"/>
                </a:cubicBezTo>
                <a:cubicBezTo>
                  <a:pt x="1635" y="593"/>
                  <a:pt x="1635" y="593"/>
                  <a:pt x="1635" y="593"/>
                </a:cubicBezTo>
                <a:cubicBezTo>
                  <a:pt x="1639" y="590"/>
                  <a:pt x="1639" y="590"/>
                  <a:pt x="1639" y="590"/>
                </a:cubicBezTo>
                <a:cubicBezTo>
                  <a:pt x="1652" y="587"/>
                  <a:pt x="1652" y="587"/>
                  <a:pt x="1652" y="587"/>
                </a:cubicBezTo>
                <a:cubicBezTo>
                  <a:pt x="1653" y="587"/>
                  <a:pt x="1653" y="587"/>
                  <a:pt x="1653" y="587"/>
                </a:cubicBezTo>
                <a:cubicBezTo>
                  <a:pt x="1653" y="587"/>
                  <a:pt x="1653" y="587"/>
                  <a:pt x="1653" y="587"/>
                </a:cubicBezTo>
                <a:cubicBezTo>
                  <a:pt x="1642" y="591"/>
                  <a:pt x="1642" y="591"/>
                  <a:pt x="1642" y="591"/>
                </a:cubicBezTo>
                <a:cubicBezTo>
                  <a:pt x="1641" y="592"/>
                  <a:pt x="1645" y="590"/>
                  <a:pt x="1641" y="593"/>
                </a:cubicBezTo>
                <a:cubicBezTo>
                  <a:pt x="1642" y="594"/>
                  <a:pt x="1642" y="594"/>
                  <a:pt x="1642" y="594"/>
                </a:cubicBezTo>
                <a:cubicBezTo>
                  <a:pt x="1641" y="594"/>
                  <a:pt x="1641" y="594"/>
                  <a:pt x="1641" y="594"/>
                </a:cubicBezTo>
                <a:cubicBezTo>
                  <a:pt x="1641" y="596"/>
                  <a:pt x="1641" y="596"/>
                  <a:pt x="1641" y="596"/>
                </a:cubicBezTo>
                <a:cubicBezTo>
                  <a:pt x="1642" y="597"/>
                  <a:pt x="1642" y="597"/>
                  <a:pt x="1642" y="597"/>
                </a:cubicBezTo>
                <a:cubicBezTo>
                  <a:pt x="1643" y="596"/>
                  <a:pt x="1643" y="596"/>
                  <a:pt x="1643" y="596"/>
                </a:cubicBezTo>
                <a:cubicBezTo>
                  <a:pt x="1644" y="597"/>
                  <a:pt x="1644" y="597"/>
                  <a:pt x="1644" y="597"/>
                </a:cubicBezTo>
                <a:cubicBezTo>
                  <a:pt x="1650" y="595"/>
                  <a:pt x="1647" y="600"/>
                  <a:pt x="1665" y="597"/>
                </a:cubicBezTo>
                <a:cubicBezTo>
                  <a:pt x="1667" y="598"/>
                  <a:pt x="1667" y="598"/>
                  <a:pt x="1667" y="598"/>
                </a:cubicBezTo>
                <a:cubicBezTo>
                  <a:pt x="1662" y="600"/>
                  <a:pt x="1662" y="600"/>
                  <a:pt x="1662" y="600"/>
                </a:cubicBezTo>
                <a:cubicBezTo>
                  <a:pt x="1660" y="601"/>
                  <a:pt x="1660" y="601"/>
                  <a:pt x="1660" y="601"/>
                </a:cubicBezTo>
                <a:cubicBezTo>
                  <a:pt x="1662" y="603"/>
                  <a:pt x="1662" y="603"/>
                  <a:pt x="1662" y="603"/>
                </a:cubicBezTo>
                <a:cubicBezTo>
                  <a:pt x="1673" y="599"/>
                  <a:pt x="1673" y="599"/>
                  <a:pt x="1673" y="599"/>
                </a:cubicBezTo>
                <a:cubicBezTo>
                  <a:pt x="1679" y="599"/>
                  <a:pt x="1679" y="599"/>
                  <a:pt x="1679" y="599"/>
                </a:cubicBezTo>
                <a:cubicBezTo>
                  <a:pt x="1683" y="595"/>
                  <a:pt x="1685" y="599"/>
                  <a:pt x="1693" y="596"/>
                </a:cubicBezTo>
                <a:cubicBezTo>
                  <a:pt x="1705" y="594"/>
                  <a:pt x="1705" y="594"/>
                  <a:pt x="1705" y="594"/>
                </a:cubicBezTo>
                <a:cubicBezTo>
                  <a:pt x="1724" y="590"/>
                  <a:pt x="1724" y="590"/>
                  <a:pt x="1724" y="590"/>
                </a:cubicBezTo>
                <a:cubicBezTo>
                  <a:pt x="1733" y="593"/>
                  <a:pt x="1733" y="593"/>
                  <a:pt x="1733" y="593"/>
                </a:cubicBezTo>
                <a:cubicBezTo>
                  <a:pt x="1738" y="596"/>
                  <a:pt x="1738" y="596"/>
                  <a:pt x="1738" y="596"/>
                </a:cubicBezTo>
                <a:cubicBezTo>
                  <a:pt x="1740" y="596"/>
                  <a:pt x="1740" y="596"/>
                  <a:pt x="1740" y="596"/>
                </a:cubicBezTo>
                <a:cubicBezTo>
                  <a:pt x="1740" y="594"/>
                  <a:pt x="1740" y="594"/>
                  <a:pt x="1740" y="594"/>
                </a:cubicBezTo>
                <a:cubicBezTo>
                  <a:pt x="1740" y="596"/>
                  <a:pt x="1734" y="591"/>
                  <a:pt x="1742" y="596"/>
                </a:cubicBezTo>
                <a:cubicBezTo>
                  <a:pt x="1743" y="593"/>
                  <a:pt x="1743" y="593"/>
                  <a:pt x="1743" y="593"/>
                </a:cubicBezTo>
                <a:cubicBezTo>
                  <a:pt x="1747" y="592"/>
                  <a:pt x="1747" y="592"/>
                  <a:pt x="1747" y="592"/>
                </a:cubicBezTo>
                <a:cubicBezTo>
                  <a:pt x="1750" y="593"/>
                  <a:pt x="1750" y="593"/>
                  <a:pt x="1750" y="593"/>
                </a:cubicBezTo>
                <a:cubicBezTo>
                  <a:pt x="1755" y="591"/>
                  <a:pt x="1755" y="591"/>
                  <a:pt x="1755" y="591"/>
                </a:cubicBezTo>
                <a:cubicBezTo>
                  <a:pt x="1757" y="592"/>
                  <a:pt x="1757" y="592"/>
                  <a:pt x="1757" y="592"/>
                </a:cubicBezTo>
                <a:cubicBezTo>
                  <a:pt x="1772" y="589"/>
                  <a:pt x="1772" y="589"/>
                  <a:pt x="1772" y="589"/>
                </a:cubicBezTo>
                <a:cubicBezTo>
                  <a:pt x="1775" y="590"/>
                  <a:pt x="1775" y="590"/>
                  <a:pt x="1775" y="590"/>
                </a:cubicBezTo>
                <a:cubicBezTo>
                  <a:pt x="1773" y="592"/>
                  <a:pt x="1773" y="592"/>
                  <a:pt x="1773" y="592"/>
                </a:cubicBezTo>
                <a:cubicBezTo>
                  <a:pt x="1778" y="593"/>
                  <a:pt x="1778" y="593"/>
                  <a:pt x="1778" y="593"/>
                </a:cubicBezTo>
                <a:cubicBezTo>
                  <a:pt x="1775" y="596"/>
                  <a:pt x="1775" y="596"/>
                  <a:pt x="1775" y="596"/>
                </a:cubicBezTo>
                <a:cubicBezTo>
                  <a:pt x="1767" y="596"/>
                  <a:pt x="1767" y="596"/>
                  <a:pt x="1767" y="596"/>
                </a:cubicBezTo>
                <a:cubicBezTo>
                  <a:pt x="1767" y="596"/>
                  <a:pt x="1767" y="596"/>
                  <a:pt x="1767" y="596"/>
                </a:cubicBezTo>
                <a:cubicBezTo>
                  <a:pt x="1761" y="596"/>
                  <a:pt x="1761" y="596"/>
                  <a:pt x="1761" y="596"/>
                </a:cubicBezTo>
                <a:cubicBezTo>
                  <a:pt x="1762" y="599"/>
                  <a:pt x="1762" y="599"/>
                  <a:pt x="1762" y="599"/>
                </a:cubicBezTo>
                <a:cubicBezTo>
                  <a:pt x="1756" y="599"/>
                  <a:pt x="1756" y="599"/>
                  <a:pt x="1756" y="599"/>
                </a:cubicBezTo>
                <a:cubicBezTo>
                  <a:pt x="1748" y="603"/>
                  <a:pt x="1748" y="603"/>
                  <a:pt x="1748" y="603"/>
                </a:cubicBezTo>
                <a:cubicBezTo>
                  <a:pt x="1736" y="608"/>
                  <a:pt x="1736" y="608"/>
                  <a:pt x="1736" y="608"/>
                </a:cubicBezTo>
                <a:cubicBezTo>
                  <a:pt x="1734" y="607"/>
                  <a:pt x="1734" y="607"/>
                  <a:pt x="1734" y="607"/>
                </a:cubicBezTo>
                <a:cubicBezTo>
                  <a:pt x="1733" y="607"/>
                  <a:pt x="1733" y="607"/>
                  <a:pt x="1733" y="607"/>
                </a:cubicBezTo>
                <a:cubicBezTo>
                  <a:pt x="1732" y="609"/>
                  <a:pt x="1732" y="609"/>
                  <a:pt x="1732" y="609"/>
                </a:cubicBezTo>
                <a:cubicBezTo>
                  <a:pt x="1729" y="608"/>
                  <a:pt x="1729" y="608"/>
                  <a:pt x="1729" y="608"/>
                </a:cubicBezTo>
                <a:cubicBezTo>
                  <a:pt x="1727" y="609"/>
                  <a:pt x="1727" y="609"/>
                  <a:pt x="1727" y="609"/>
                </a:cubicBezTo>
                <a:cubicBezTo>
                  <a:pt x="1729" y="610"/>
                  <a:pt x="1729" y="610"/>
                  <a:pt x="1729" y="610"/>
                </a:cubicBezTo>
                <a:cubicBezTo>
                  <a:pt x="1720" y="612"/>
                  <a:pt x="1720" y="612"/>
                  <a:pt x="1720" y="612"/>
                </a:cubicBezTo>
                <a:cubicBezTo>
                  <a:pt x="1715" y="616"/>
                  <a:pt x="1715" y="616"/>
                  <a:pt x="1715" y="616"/>
                </a:cubicBezTo>
                <a:cubicBezTo>
                  <a:pt x="1702" y="620"/>
                  <a:pt x="1702" y="620"/>
                  <a:pt x="1702" y="620"/>
                </a:cubicBezTo>
                <a:cubicBezTo>
                  <a:pt x="1701" y="619"/>
                  <a:pt x="1701" y="619"/>
                  <a:pt x="1701" y="619"/>
                </a:cubicBezTo>
                <a:cubicBezTo>
                  <a:pt x="1700" y="621"/>
                  <a:pt x="1700" y="621"/>
                  <a:pt x="1700" y="621"/>
                </a:cubicBezTo>
                <a:cubicBezTo>
                  <a:pt x="1703" y="620"/>
                  <a:pt x="1699" y="621"/>
                  <a:pt x="1699" y="618"/>
                </a:cubicBezTo>
                <a:cubicBezTo>
                  <a:pt x="1694" y="621"/>
                  <a:pt x="1694" y="621"/>
                  <a:pt x="1694" y="621"/>
                </a:cubicBezTo>
                <a:cubicBezTo>
                  <a:pt x="1693" y="620"/>
                  <a:pt x="1693" y="620"/>
                  <a:pt x="1693" y="620"/>
                </a:cubicBezTo>
                <a:cubicBezTo>
                  <a:pt x="1692" y="622"/>
                  <a:pt x="1692" y="622"/>
                  <a:pt x="1692" y="622"/>
                </a:cubicBezTo>
                <a:cubicBezTo>
                  <a:pt x="1693" y="626"/>
                  <a:pt x="1693" y="626"/>
                  <a:pt x="1693" y="626"/>
                </a:cubicBezTo>
                <a:cubicBezTo>
                  <a:pt x="1689" y="629"/>
                  <a:pt x="1708" y="630"/>
                  <a:pt x="1687" y="627"/>
                </a:cubicBezTo>
                <a:cubicBezTo>
                  <a:pt x="1691" y="629"/>
                  <a:pt x="1691" y="629"/>
                  <a:pt x="1691" y="629"/>
                </a:cubicBezTo>
                <a:cubicBezTo>
                  <a:pt x="1696" y="629"/>
                  <a:pt x="1696" y="629"/>
                  <a:pt x="1696" y="629"/>
                </a:cubicBezTo>
                <a:cubicBezTo>
                  <a:pt x="1697" y="628"/>
                  <a:pt x="1697" y="628"/>
                  <a:pt x="1697" y="628"/>
                </a:cubicBezTo>
                <a:cubicBezTo>
                  <a:pt x="1700" y="628"/>
                  <a:pt x="1698" y="625"/>
                  <a:pt x="1704" y="624"/>
                </a:cubicBezTo>
                <a:cubicBezTo>
                  <a:pt x="1706" y="625"/>
                  <a:pt x="1706" y="625"/>
                  <a:pt x="1706" y="625"/>
                </a:cubicBezTo>
                <a:cubicBezTo>
                  <a:pt x="1707" y="624"/>
                  <a:pt x="1707" y="624"/>
                  <a:pt x="1707" y="624"/>
                </a:cubicBezTo>
                <a:cubicBezTo>
                  <a:pt x="1712" y="625"/>
                  <a:pt x="1712" y="625"/>
                  <a:pt x="1712" y="625"/>
                </a:cubicBezTo>
                <a:cubicBezTo>
                  <a:pt x="1716" y="623"/>
                  <a:pt x="1716" y="623"/>
                  <a:pt x="1716" y="623"/>
                </a:cubicBezTo>
                <a:cubicBezTo>
                  <a:pt x="1719" y="624"/>
                  <a:pt x="1719" y="624"/>
                  <a:pt x="1719" y="624"/>
                </a:cubicBezTo>
                <a:cubicBezTo>
                  <a:pt x="1719" y="626"/>
                  <a:pt x="1719" y="626"/>
                  <a:pt x="1719" y="626"/>
                </a:cubicBezTo>
                <a:cubicBezTo>
                  <a:pt x="1717" y="629"/>
                  <a:pt x="1717" y="629"/>
                  <a:pt x="1717" y="629"/>
                </a:cubicBezTo>
                <a:cubicBezTo>
                  <a:pt x="1709" y="629"/>
                  <a:pt x="1709" y="629"/>
                  <a:pt x="1709" y="629"/>
                </a:cubicBezTo>
                <a:cubicBezTo>
                  <a:pt x="1705" y="632"/>
                  <a:pt x="1705" y="632"/>
                  <a:pt x="1705" y="632"/>
                </a:cubicBezTo>
                <a:cubicBezTo>
                  <a:pt x="1701" y="634"/>
                  <a:pt x="1701" y="634"/>
                  <a:pt x="1701" y="634"/>
                </a:cubicBezTo>
                <a:cubicBezTo>
                  <a:pt x="1700" y="633"/>
                  <a:pt x="1700" y="633"/>
                  <a:pt x="1700" y="633"/>
                </a:cubicBezTo>
                <a:cubicBezTo>
                  <a:pt x="1695" y="632"/>
                  <a:pt x="1695" y="632"/>
                  <a:pt x="1695" y="632"/>
                </a:cubicBezTo>
                <a:cubicBezTo>
                  <a:pt x="1693" y="632"/>
                  <a:pt x="1693" y="632"/>
                  <a:pt x="1693" y="632"/>
                </a:cubicBezTo>
                <a:cubicBezTo>
                  <a:pt x="1692" y="633"/>
                  <a:pt x="1692" y="633"/>
                  <a:pt x="1692" y="633"/>
                </a:cubicBezTo>
                <a:cubicBezTo>
                  <a:pt x="1696" y="636"/>
                  <a:pt x="1696" y="636"/>
                  <a:pt x="1696" y="636"/>
                </a:cubicBezTo>
                <a:cubicBezTo>
                  <a:pt x="1693" y="638"/>
                  <a:pt x="1693" y="638"/>
                  <a:pt x="1693" y="638"/>
                </a:cubicBezTo>
                <a:cubicBezTo>
                  <a:pt x="1687" y="638"/>
                  <a:pt x="1687" y="638"/>
                  <a:pt x="1687" y="638"/>
                </a:cubicBezTo>
                <a:cubicBezTo>
                  <a:pt x="1683" y="640"/>
                  <a:pt x="1683" y="640"/>
                  <a:pt x="1683" y="640"/>
                </a:cubicBezTo>
                <a:cubicBezTo>
                  <a:pt x="1680" y="640"/>
                  <a:pt x="1688" y="635"/>
                  <a:pt x="1678" y="642"/>
                </a:cubicBezTo>
                <a:cubicBezTo>
                  <a:pt x="1678" y="643"/>
                  <a:pt x="1678" y="643"/>
                  <a:pt x="1678" y="643"/>
                </a:cubicBezTo>
                <a:cubicBezTo>
                  <a:pt x="1684" y="642"/>
                  <a:pt x="1684" y="642"/>
                  <a:pt x="1684" y="642"/>
                </a:cubicBezTo>
                <a:cubicBezTo>
                  <a:pt x="1679" y="645"/>
                  <a:pt x="1679" y="645"/>
                  <a:pt x="1679" y="645"/>
                </a:cubicBezTo>
                <a:cubicBezTo>
                  <a:pt x="1681" y="646"/>
                  <a:pt x="1681" y="646"/>
                  <a:pt x="1681" y="646"/>
                </a:cubicBezTo>
                <a:cubicBezTo>
                  <a:pt x="1686" y="645"/>
                  <a:pt x="1686" y="645"/>
                  <a:pt x="1686" y="645"/>
                </a:cubicBezTo>
                <a:cubicBezTo>
                  <a:pt x="1686" y="647"/>
                  <a:pt x="1679" y="644"/>
                  <a:pt x="1687" y="648"/>
                </a:cubicBezTo>
                <a:cubicBezTo>
                  <a:pt x="1683" y="648"/>
                  <a:pt x="1683" y="648"/>
                  <a:pt x="1683" y="648"/>
                </a:cubicBezTo>
                <a:cubicBezTo>
                  <a:pt x="1683" y="649"/>
                  <a:pt x="1683" y="649"/>
                  <a:pt x="1683" y="649"/>
                </a:cubicBezTo>
                <a:cubicBezTo>
                  <a:pt x="1684" y="650"/>
                  <a:pt x="1684" y="650"/>
                  <a:pt x="1684" y="650"/>
                </a:cubicBezTo>
                <a:cubicBezTo>
                  <a:pt x="1681" y="649"/>
                  <a:pt x="1681" y="649"/>
                  <a:pt x="1681" y="649"/>
                </a:cubicBezTo>
                <a:cubicBezTo>
                  <a:pt x="1680" y="650"/>
                  <a:pt x="1680" y="650"/>
                  <a:pt x="1680" y="650"/>
                </a:cubicBezTo>
                <a:cubicBezTo>
                  <a:pt x="1677" y="646"/>
                  <a:pt x="1677" y="646"/>
                  <a:pt x="1677" y="646"/>
                </a:cubicBezTo>
                <a:cubicBezTo>
                  <a:pt x="1673" y="645"/>
                  <a:pt x="1673" y="645"/>
                  <a:pt x="1673" y="645"/>
                </a:cubicBezTo>
                <a:cubicBezTo>
                  <a:pt x="1676" y="644"/>
                  <a:pt x="1676" y="644"/>
                  <a:pt x="1676" y="644"/>
                </a:cubicBezTo>
                <a:cubicBezTo>
                  <a:pt x="1675" y="643"/>
                  <a:pt x="1673" y="650"/>
                  <a:pt x="1677" y="642"/>
                </a:cubicBezTo>
                <a:cubicBezTo>
                  <a:pt x="1670" y="642"/>
                  <a:pt x="1670" y="642"/>
                  <a:pt x="1670" y="642"/>
                </a:cubicBezTo>
                <a:cubicBezTo>
                  <a:pt x="1669" y="643"/>
                  <a:pt x="1669" y="643"/>
                  <a:pt x="1669" y="643"/>
                </a:cubicBezTo>
                <a:cubicBezTo>
                  <a:pt x="1660" y="644"/>
                  <a:pt x="1660" y="644"/>
                  <a:pt x="1660" y="644"/>
                </a:cubicBezTo>
                <a:cubicBezTo>
                  <a:pt x="1657" y="647"/>
                  <a:pt x="1657" y="647"/>
                  <a:pt x="1657" y="647"/>
                </a:cubicBezTo>
                <a:cubicBezTo>
                  <a:pt x="1657" y="648"/>
                  <a:pt x="1657" y="648"/>
                  <a:pt x="1657" y="648"/>
                </a:cubicBezTo>
                <a:cubicBezTo>
                  <a:pt x="1656" y="647"/>
                  <a:pt x="1656" y="647"/>
                  <a:pt x="1656" y="647"/>
                </a:cubicBezTo>
                <a:cubicBezTo>
                  <a:pt x="1653" y="650"/>
                  <a:pt x="1653" y="650"/>
                  <a:pt x="1653" y="650"/>
                </a:cubicBezTo>
                <a:cubicBezTo>
                  <a:pt x="1648" y="657"/>
                  <a:pt x="1652" y="647"/>
                  <a:pt x="1640" y="652"/>
                </a:cubicBezTo>
                <a:cubicBezTo>
                  <a:pt x="1641" y="651"/>
                  <a:pt x="1641" y="651"/>
                  <a:pt x="1641" y="651"/>
                </a:cubicBezTo>
                <a:cubicBezTo>
                  <a:pt x="1640" y="650"/>
                  <a:pt x="1640" y="650"/>
                  <a:pt x="1640" y="650"/>
                </a:cubicBezTo>
                <a:cubicBezTo>
                  <a:pt x="1628" y="654"/>
                  <a:pt x="1628" y="654"/>
                  <a:pt x="1628" y="654"/>
                </a:cubicBezTo>
                <a:cubicBezTo>
                  <a:pt x="1627" y="654"/>
                  <a:pt x="1635" y="650"/>
                  <a:pt x="1625" y="655"/>
                </a:cubicBezTo>
                <a:cubicBezTo>
                  <a:pt x="1625" y="657"/>
                  <a:pt x="1625" y="657"/>
                  <a:pt x="1625" y="657"/>
                </a:cubicBezTo>
                <a:cubicBezTo>
                  <a:pt x="1627" y="658"/>
                  <a:pt x="1627" y="658"/>
                  <a:pt x="1627" y="658"/>
                </a:cubicBezTo>
                <a:cubicBezTo>
                  <a:pt x="1629" y="657"/>
                  <a:pt x="1629" y="657"/>
                  <a:pt x="1629" y="657"/>
                </a:cubicBezTo>
                <a:cubicBezTo>
                  <a:pt x="1649" y="658"/>
                  <a:pt x="1649" y="658"/>
                  <a:pt x="1649" y="658"/>
                </a:cubicBezTo>
                <a:cubicBezTo>
                  <a:pt x="1650" y="658"/>
                  <a:pt x="1650" y="658"/>
                  <a:pt x="1650" y="658"/>
                </a:cubicBezTo>
                <a:cubicBezTo>
                  <a:pt x="1651" y="657"/>
                  <a:pt x="1651" y="657"/>
                  <a:pt x="1651" y="657"/>
                </a:cubicBezTo>
                <a:cubicBezTo>
                  <a:pt x="1650" y="655"/>
                  <a:pt x="1650" y="655"/>
                  <a:pt x="1650" y="655"/>
                </a:cubicBezTo>
                <a:cubicBezTo>
                  <a:pt x="1651" y="655"/>
                  <a:pt x="1654" y="657"/>
                  <a:pt x="1653" y="654"/>
                </a:cubicBezTo>
                <a:cubicBezTo>
                  <a:pt x="1649" y="652"/>
                  <a:pt x="1649" y="652"/>
                  <a:pt x="1649" y="652"/>
                </a:cubicBezTo>
                <a:cubicBezTo>
                  <a:pt x="1658" y="651"/>
                  <a:pt x="1658" y="651"/>
                  <a:pt x="1658" y="651"/>
                </a:cubicBezTo>
                <a:cubicBezTo>
                  <a:pt x="1656" y="653"/>
                  <a:pt x="1656" y="653"/>
                  <a:pt x="1656" y="653"/>
                </a:cubicBezTo>
                <a:cubicBezTo>
                  <a:pt x="1661" y="658"/>
                  <a:pt x="1661" y="658"/>
                  <a:pt x="1661" y="658"/>
                </a:cubicBezTo>
                <a:cubicBezTo>
                  <a:pt x="1663" y="657"/>
                  <a:pt x="1663" y="657"/>
                  <a:pt x="1663" y="657"/>
                </a:cubicBezTo>
                <a:cubicBezTo>
                  <a:pt x="1665" y="658"/>
                  <a:pt x="1665" y="658"/>
                  <a:pt x="1665" y="658"/>
                </a:cubicBezTo>
                <a:cubicBezTo>
                  <a:pt x="1665" y="657"/>
                  <a:pt x="1665" y="657"/>
                  <a:pt x="1665" y="657"/>
                </a:cubicBezTo>
                <a:cubicBezTo>
                  <a:pt x="1671" y="657"/>
                  <a:pt x="1671" y="657"/>
                  <a:pt x="1671" y="657"/>
                </a:cubicBezTo>
                <a:cubicBezTo>
                  <a:pt x="1670" y="658"/>
                  <a:pt x="1670" y="658"/>
                  <a:pt x="1670" y="658"/>
                </a:cubicBezTo>
                <a:cubicBezTo>
                  <a:pt x="1675" y="657"/>
                  <a:pt x="1675" y="657"/>
                  <a:pt x="1675" y="657"/>
                </a:cubicBezTo>
                <a:cubicBezTo>
                  <a:pt x="1673" y="655"/>
                  <a:pt x="1673" y="655"/>
                  <a:pt x="1673" y="655"/>
                </a:cubicBezTo>
                <a:cubicBezTo>
                  <a:pt x="1676" y="657"/>
                  <a:pt x="1676" y="657"/>
                  <a:pt x="1676" y="657"/>
                </a:cubicBezTo>
                <a:cubicBezTo>
                  <a:pt x="1677" y="657"/>
                  <a:pt x="1677" y="657"/>
                  <a:pt x="1677" y="657"/>
                </a:cubicBezTo>
                <a:cubicBezTo>
                  <a:pt x="1678" y="657"/>
                  <a:pt x="1678" y="657"/>
                  <a:pt x="1678" y="657"/>
                </a:cubicBezTo>
                <a:cubicBezTo>
                  <a:pt x="1679" y="656"/>
                  <a:pt x="1679" y="656"/>
                  <a:pt x="1679" y="656"/>
                </a:cubicBezTo>
                <a:cubicBezTo>
                  <a:pt x="1683" y="659"/>
                  <a:pt x="1683" y="659"/>
                  <a:pt x="1683" y="659"/>
                </a:cubicBezTo>
                <a:cubicBezTo>
                  <a:pt x="1685" y="658"/>
                  <a:pt x="1685" y="658"/>
                  <a:pt x="1685" y="658"/>
                </a:cubicBezTo>
                <a:cubicBezTo>
                  <a:pt x="1686" y="657"/>
                  <a:pt x="1686" y="657"/>
                  <a:pt x="1686" y="657"/>
                </a:cubicBezTo>
                <a:cubicBezTo>
                  <a:pt x="1687" y="658"/>
                  <a:pt x="1687" y="658"/>
                  <a:pt x="1687" y="658"/>
                </a:cubicBezTo>
                <a:cubicBezTo>
                  <a:pt x="1690" y="655"/>
                  <a:pt x="1690" y="655"/>
                  <a:pt x="1690" y="655"/>
                </a:cubicBezTo>
                <a:cubicBezTo>
                  <a:pt x="1689" y="653"/>
                  <a:pt x="1689" y="653"/>
                  <a:pt x="1689" y="653"/>
                </a:cubicBezTo>
                <a:cubicBezTo>
                  <a:pt x="1693" y="654"/>
                  <a:pt x="1693" y="654"/>
                  <a:pt x="1693" y="654"/>
                </a:cubicBezTo>
                <a:cubicBezTo>
                  <a:pt x="1694" y="653"/>
                  <a:pt x="1694" y="653"/>
                  <a:pt x="1694" y="653"/>
                </a:cubicBezTo>
                <a:cubicBezTo>
                  <a:pt x="1700" y="654"/>
                  <a:pt x="1681" y="660"/>
                  <a:pt x="1700" y="653"/>
                </a:cubicBezTo>
                <a:cubicBezTo>
                  <a:pt x="1704" y="652"/>
                  <a:pt x="1704" y="652"/>
                  <a:pt x="1704" y="652"/>
                </a:cubicBezTo>
                <a:cubicBezTo>
                  <a:pt x="1729" y="648"/>
                  <a:pt x="1729" y="648"/>
                  <a:pt x="1729" y="648"/>
                </a:cubicBezTo>
                <a:cubicBezTo>
                  <a:pt x="1743" y="645"/>
                  <a:pt x="1743" y="645"/>
                  <a:pt x="1743" y="645"/>
                </a:cubicBezTo>
                <a:cubicBezTo>
                  <a:pt x="1767" y="644"/>
                  <a:pt x="1767" y="644"/>
                  <a:pt x="1767" y="644"/>
                </a:cubicBezTo>
                <a:cubicBezTo>
                  <a:pt x="1769" y="644"/>
                  <a:pt x="1769" y="644"/>
                  <a:pt x="1769" y="644"/>
                </a:cubicBezTo>
                <a:cubicBezTo>
                  <a:pt x="1764" y="647"/>
                  <a:pt x="1764" y="647"/>
                  <a:pt x="1764" y="647"/>
                </a:cubicBezTo>
                <a:cubicBezTo>
                  <a:pt x="1751" y="650"/>
                  <a:pt x="1751" y="650"/>
                  <a:pt x="1751" y="650"/>
                </a:cubicBezTo>
                <a:cubicBezTo>
                  <a:pt x="1745" y="653"/>
                  <a:pt x="1745" y="653"/>
                  <a:pt x="1745" y="653"/>
                </a:cubicBezTo>
                <a:cubicBezTo>
                  <a:pt x="1737" y="655"/>
                  <a:pt x="1737" y="655"/>
                  <a:pt x="1737" y="655"/>
                </a:cubicBezTo>
                <a:cubicBezTo>
                  <a:pt x="1736" y="661"/>
                  <a:pt x="1736" y="661"/>
                  <a:pt x="1736" y="661"/>
                </a:cubicBezTo>
                <a:cubicBezTo>
                  <a:pt x="1736" y="661"/>
                  <a:pt x="1736" y="661"/>
                  <a:pt x="1736" y="661"/>
                </a:cubicBezTo>
                <a:cubicBezTo>
                  <a:pt x="1743" y="658"/>
                  <a:pt x="1743" y="658"/>
                  <a:pt x="1743" y="658"/>
                </a:cubicBezTo>
                <a:cubicBezTo>
                  <a:pt x="1743" y="659"/>
                  <a:pt x="1743" y="659"/>
                  <a:pt x="1743" y="659"/>
                </a:cubicBezTo>
                <a:cubicBezTo>
                  <a:pt x="1736" y="664"/>
                  <a:pt x="1736" y="664"/>
                  <a:pt x="1736" y="664"/>
                </a:cubicBezTo>
                <a:cubicBezTo>
                  <a:pt x="1720" y="667"/>
                  <a:pt x="1720" y="667"/>
                  <a:pt x="1720" y="667"/>
                </a:cubicBezTo>
                <a:cubicBezTo>
                  <a:pt x="1712" y="670"/>
                  <a:pt x="1712" y="670"/>
                  <a:pt x="1712" y="670"/>
                </a:cubicBezTo>
                <a:cubicBezTo>
                  <a:pt x="1714" y="671"/>
                  <a:pt x="1714" y="671"/>
                  <a:pt x="1714" y="671"/>
                </a:cubicBezTo>
                <a:cubicBezTo>
                  <a:pt x="1714" y="671"/>
                  <a:pt x="1711" y="669"/>
                  <a:pt x="1713" y="673"/>
                </a:cubicBezTo>
                <a:cubicBezTo>
                  <a:pt x="1707" y="668"/>
                  <a:pt x="1707" y="668"/>
                  <a:pt x="1707" y="668"/>
                </a:cubicBezTo>
                <a:cubicBezTo>
                  <a:pt x="1706" y="670"/>
                  <a:pt x="1713" y="665"/>
                  <a:pt x="1704" y="670"/>
                </a:cubicBezTo>
                <a:cubicBezTo>
                  <a:pt x="1706" y="673"/>
                  <a:pt x="1706" y="673"/>
                  <a:pt x="1706" y="673"/>
                </a:cubicBezTo>
                <a:cubicBezTo>
                  <a:pt x="1702" y="674"/>
                  <a:pt x="1702" y="674"/>
                  <a:pt x="1702" y="674"/>
                </a:cubicBezTo>
                <a:cubicBezTo>
                  <a:pt x="1702" y="677"/>
                  <a:pt x="1702" y="677"/>
                  <a:pt x="1702" y="677"/>
                </a:cubicBezTo>
                <a:cubicBezTo>
                  <a:pt x="1698" y="677"/>
                  <a:pt x="1698" y="677"/>
                  <a:pt x="1698" y="677"/>
                </a:cubicBezTo>
                <a:cubicBezTo>
                  <a:pt x="1693" y="681"/>
                  <a:pt x="1693" y="681"/>
                  <a:pt x="1693" y="681"/>
                </a:cubicBezTo>
                <a:cubicBezTo>
                  <a:pt x="1688" y="682"/>
                  <a:pt x="1688" y="682"/>
                  <a:pt x="1688" y="682"/>
                </a:cubicBezTo>
                <a:cubicBezTo>
                  <a:pt x="1687" y="685"/>
                  <a:pt x="1687" y="685"/>
                  <a:pt x="1687" y="685"/>
                </a:cubicBezTo>
                <a:cubicBezTo>
                  <a:pt x="1688" y="686"/>
                  <a:pt x="1688" y="686"/>
                  <a:pt x="1688" y="686"/>
                </a:cubicBezTo>
                <a:cubicBezTo>
                  <a:pt x="1687" y="687"/>
                  <a:pt x="1687" y="687"/>
                  <a:pt x="1687" y="687"/>
                </a:cubicBezTo>
                <a:cubicBezTo>
                  <a:pt x="1677" y="684"/>
                  <a:pt x="1677" y="684"/>
                  <a:pt x="1677" y="684"/>
                </a:cubicBezTo>
                <a:cubicBezTo>
                  <a:pt x="1672" y="683"/>
                  <a:pt x="1693" y="690"/>
                  <a:pt x="1670" y="683"/>
                </a:cubicBezTo>
                <a:cubicBezTo>
                  <a:pt x="1665" y="685"/>
                  <a:pt x="1665" y="685"/>
                  <a:pt x="1665" y="685"/>
                </a:cubicBezTo>
                <a:cubicBezTo>
                  <a:pt x="1672" y="690"/>
                  <a:pt x="1672" y="690"/>
                  <a:pt x="1672" y="690"/>
                </a:cubicBezTo>
                <a:cubicBezTo>
                  <a:pt x="1673" y="692"/>
                  <a:pt x="1673" y="692"/>
                  <a:pt x="1673" y="692"/>
                </a:cubicBezTo>
                <a:cubicBezTo>
                  <a:pt x="1669" y="693"/>
                  <a:pt x="1669" y="693"/>
                  <a:pt x="1669" y="693"/>
                </a:cubicBezTo>
                <a:cubicBezTo>
                  <a:pt x="1664" y="690"/>
                  <a:pt x="1664" y="690"/>
                  <a:pt x="1664" y="690"/>
                </a:cubicBezTo>
                <a:cubicBezTo>
                  <a:pt x="1660" y="690"/>
                  <a:pt x="1660" y="690"/>
                  <a:pt x="1660" y="690"/>
                </a:cubicBezTo>
                <a:cubicBezTo>
                  <a:pt x="1659" y="690"/>
                  <a:pt x="1659" y="690"/>
                  <a:pt x="1659" y="690"/>
                </a:cubicBezTo>
                <a:cubicBezTo>
                  <a:pt x="1661" y="687"/>
                  <a:pt x="1661" y="687"/>
                  <a:pt x="1661" y="687"/>
                </a:cubicBezTo>
                <a:cubicBezTo>
                  <a:pt x="1653" y="688"/>
                  <a:pt x="1653" y="688"/>
                  <a:pt x="1653" y="688"/>
                </a:cubicBezTo>
                <a:cubicBezTo>
                  <a:pt x="1650" y="690"/>
                  <a:pt x="1650" y="690"/>
                  <a:pt x="1650" y="690"/>
                </a:cubicBezTo>
                <a:cubicBezTo>
                  <a:pt x="1639" y="690"/>
                  <a:pt x="1639" y="690"/>
                  <a:pt x="1639" y="690"/>
                </a:cubicBezTo>
                <a:cubicBezTo>
                  <a:pt x="1638" y="695"/>
                  <a:pt x="1638" y="695"/>
                  <a:pt x="1638" y="695"/>
                </a:cubicBezTo>
                <a:cubicBezTo>
                  <a:pt x="1638" y="695"/>
                  <a:pt x="1639" y="695"/>
                  <a:pt x="1640" y="695"/>
                </a:cubicBezTo>
                <a:cubicBezTo>
                  <a:pt x="1634" y="696"/>
                  <a:pt x="1634" y="696"/>
                  <a:pt x="1634" y="696"/>
                </a:cubicBezTo>
                <a:cubicBezTo>
                  <a:pt x="1636" y="696"/>
                  <a:pt x="1636" y="696"/>
                  <a:pt x="1636" y="696"/>
                </a:cubicBezTo>
                <a:cubicBezTo>
                  <a:pt x="1633" y="694"/>
                  <a:pt x="1633" y="694"/>
                  <a:pt x="1633" y="694"/>
                </a:cubicBezTo>
                <a:cubicBezTo>
                  <a:pt x="1630" y="694"/>
                  <a:pt x="1630" y="694"/>
                  <a:pt x="1630" y="694"/>
                </a:cubicBezTo>
                <a:cubicBezTo>
                  <a:pt x="1620" y="696"/>
                  <a:pt x="1620" y="696"/>
                  <a:pt x="1620" y="696"/>
                </a:cubicBezTo>
                <a:cubicBezTo>
                  <a:pt x="1613" y="699"/>
                  <a:pt x="1613" y="699"/>
                  <a:pt x="1613" y="699"/>
                </a:cubicBezTo>
                <a:cubicBezTo>
                  <a:pt x="1611" y="698"/>
                  <a:pt x="1611" y="698"/>
                  <a:pt x="1611" y="698"/>
                </a:cubicBezTo>
                <a:cubicBezTo>
                  <a:pt x="1597" y="702"/>
                  <a:pt x="1597" y="702"/>
                  <a:pt x="1597" y="702"/>
                </a:cubicBezTo>
                <a:cubicBezTo>
                  <a:pt x="1594" y="702"/>
                  <a:pt x="1594" y="702"/>
                  <a:pt x="1594" y="702"/>
                </a:cubicBezTo>
                <a:cubicBezTo>
                  <a:pt x="1594" y="701"/>
                  <a:pt x="1594" y="700"/>
                  <a:pt x="1597" y="701"/>
                </a:cubicBezTo>
                <a:cubicBezTo>
                  <a:pt x="1597" y="701"/>
                  <a:pt x="1597" y="701"/>
                  <a:pt x="1597" y="701"/>
                </a:cubicBezTo>
                <a:cubicBezTo>
                  <a:pt x="1596" y="699"/>
                  <a:pt x="1607" y="702"/>
                  <a:pt x="1593" y="699"/>
                </a:cubicBezTo>
                <a:cubicBezTo>
                  <a:pt x="1592" y="701"/>
                  <a:pt x="1592" y="701"/>
                  <a:pt x="1592" y="701"/>
                </a:cubicBezTo>
                <a:cubicBezTo>
                  <a:pt x="1589" y="700"/>
                  <a:pt x="1597" y="698"/>
                  <a:pt x="1589" y="702"/>
                </a:cubicBezTo>
                <a:cubicBezTo>
                  <a:pt x="1587" y="700"/>
                  <a:pt x="1587" y="700"/>
                  <a:pt x="1587" y="700"/>
                </a:cubicBezTo>
                <a:cubicBezTo>
                  <a:pt x="1587" y="703"/>
                  <a:pt x="1587" y="703"/>
                  <a:pt x="1587" y="703"/>
                </a:cubicBezTo>
                <a:cubicBezTo>
                  <a:pt x="1586" y="702"/>
                  <a:pt x="1586" y="702"/>
                  <a:pt x="1586" y="702"/>
                </a:cubicBezTo>
                <a:cubicBezTo>
                  <a:pt x="1582" y="703"/>
                  <a:pt x="1582" y="703"/>
                  <a:pt x="1582" y="703"/>
                </a:cubicBezTo>
                <a:cubicBezTo>
                  <a:pt x="1581" y="705"/>
                  <a:pt x="1581" y="705"/>
                  <a:pt x="1581" y="705"/>
                </a:cubicBezTo>
                <a:cubicBezTo>
                  <a:pt x="1582" y="705"/>
                  <a:pt x="1583" y="704"/>
                  <a:pt x="1581" y="702"/>
                </a:cubicBezTo>
                <a:cubicBezTo>
                  <a:pt x="1577" y="704"/>
                  <a:pt x="1577" y="704"/>
                  <a:pt x="1577" y="704"/>
                </a:cubicBezTo>
                <a:cubicBezTo>
                  <a:pt x="1572" y="705"/>
                  <a:pt x="1572" y="705"/>
                  <a:pt x="1572" y="705"/>
                </a:cubicBezTo>
                <a:cubicBezTo>
                  <a:pt x="1570" y="707"/>
                  <a:pt x="1570" y="707"/>
                  <a:pt x="1570" y="707"/>
                </a:cubicBezTo>
                <a:cubicBezTo>
                  <a:pt x="1566" y="707"/>
                  <a:pt x="1566" y="707"/>
                  <a:pt x="1566" y="707"/>
                </a:cubicBezTo>
                <a:cubicBezTo>
                  <a:pt x="1561" y="709"/>
                  <a:pt x="1561" y="709"/>
                  <a:pt x="1561" y="709"/>
                </a:cubicBezTo>
                <a:cubicBezTo>
                  <a:pt x="1559" y="708"/>
                  <a:pt x="1559" y="708"/>
                  <a:pt x="1559" y="708"/>
                </a:cubicBezTo>
                <a:cubicBezTo>
                  <a:pt x="1557" y="710"/>
                  <a:pt x="1571" y="706"/>
                  <a:pt x="1554" y="709"/>
                </a:cubicBezTo>
                <a:cubicBezTo>
                  <a:pt x="1553" y="710"/>
                  <a:pt x="1556" y="710"/>
                  <a:pt x="1554" y="711"/>
                </a:cubicBezTo>
                <a:cubicBezTo>
                  <a:pt x="1559" y="712"/>
                  <a:pt x="1559" y="712"/>
                  <a:pt x="1559" y="712"/>
                </a:cubicBezTo>
                <a:cubicBezTo>
                  <a:pt x="1555" y="715"/>
                  <a:pt x="1555" y="715"/>
                  <a:pt x="1555" y="715"/>
                </a:cubicBezTo>
                <a:cubicBezTo>
                  <a:pt x="1549" y="717"/>
                  <a:pt x="1549" y="717"/>
                  <a:pt x="1549" y="717"/>
                </a:cubicBezTo>
                <a:cubicBezTo>
                  <a:pt x="1548" y="718"/>
                  <a:pt x="1548" y="718"/>
                  <a:pt x="1548" y="718"/>
                </a:cubicBezTo>
                <a:cubicBezTo>
                  <a:pt x="1546" y="718"/>
                  <a:pt x="1546" y="718"/>
                  <a:pt x="1546" y="718"/>
                </a:cubicBezTo>
                <a:cubicBezTo>
                  <a:pt x="1541" y="725"/>
                  <a:pt x="1541" y="725"/>
                  <a:pt x="1541" y="725"/>
                </a:cubicBezTo>
                <a:cubicBezTo>
                  <a:pt x="1534" y="733"/>
                  <a:pt x="1534" y="733"/>
                  <a:pt x="1534" y="733"/>
                </a:cubicBezTo>
                <a:cubicBezTo>
                  <a:pt x="1536" y="735"/>
                  <a:pt x="1536" y="735"/>
                  <a:pt x="1536" y="735"/>
                </a:cubicBezTo>
                <a:cubicBezTo>
                  <a:pt x="1541" y="732"/>
                  <a:pt x="1541" y="732"/>
                  <a:pt x="1541" y="732"/>
                </a:cubicBezTo>
                <a:cubicBezTo>
                  <a:pt x="1548" y="733"/>
                  <a:pt x="1548" y="733"/>
                  <a:pt x="1548" y="733"/>
                </a:cubicBezTo>
                <a:cubicBezTo>
                  <a:pt x="1544" y="731"/>
                  <a:pt x="1544" y="731"/>
                  <a:pt x="1544" y="731"/>
                </a:cubicBezTo>
                <a:cubicBezTo>
                  <a:pt x="1545" y="730"/>
                  <a:pt x="1545" y="730"/>
                  <a:pt x="1545" y="730"/>
                </a:cubicBezTo>
                <a:cubicBezTo>
                  <a:pt x="1548" y="732"/>
                  <a:pt x="1548" y="732"/>
                  <a:pt x="1548" y="732"/>
                </a:cubicBezTo>
                <a:cubicBezTo>
                  <a:pt x="1559" y="728"/>
                  <a:pt x="1559" y="728"/>
                  <a:pt x="1559" y="728"/>
                </a:cubicBezTo>
                <a:cubicBezTo>
                  <a:pt x="1558" y="730"/>
                  <a:pt x="1558" y="730"/>
                  <a:pt x="1558" y="730"/>
                </a:cubicBezTo>
                <a:cubicBezTo>
                  <a:pt x="1566" y="730"/>
                  <a:pt x="1566" y="730"/>
                  <a:pt x="1566" y="730"/>
                </a:cubicBezTo>
                <a:cubicBezTo>
                  <a:pt x="1567" y="729"/>
                  <a:pt x="1567" y="729"/>
                  <a:pt x="1567" y="729"/>
                </a:cubicBezTo>
                <a:cubicBezTo>
                  <a:pt x="1562" y="728"/>
                  <a:pt x="1562" y="728"/>
                  <a:pt x="1562" y="728"/>
                </a:cubicBezTo>
                <a:cubicBezTo>
                  <a:pt x="1562" y="726"/>
                  <a:pt x="1562" y="726"/>
                  <a:pt x="1562" y="726"/>
                </a:cubicBezTo>
                <a:cubicBezTo>
                  <a:pt x="1567" y="723"/>
                  <a:pt x="1563" y="733"/>
                  <a:pt x="1568" y="723"/>
                </a:cubicBezTo>
                <a:cubicBezTo>
                  <a:pt x="1569" y="726"/>
                  <a:pt x="1569" y="726"/>
                  <a:pt x="1569" y="726"/>
                </a:cubicBezTo>
                <a:cubicBezTo>
                  <a:pt x="1578" y="726"/>
                  <a:pt x="1578" y="726"/>
                  <a:pt x="1578" y="726"/>
                </a:cubicBezTo>
                <a:cubicBezTo>
                  <a:pt x="1585" y="725"/>
                  <a:pt x="1585" y="725"/>
                  <a:pt x="1585" y="725"/>
                </a:cubicBezTo>
                <a:cubicBezTo>
                  <a:pt x="1583" y="723"/>
                  <a:pt x="1583" y="731"/>
                  <a:pt x="1585" y="723"/>
                </a:cubicBezTo>
                <a:cubicBezTo>
                  <a:pt x="1586" y="723"/>
                  <a:pt x="1586" y="723"/>
                  <a:pt x="1586" y="723"/>
                </a:cubicBezTo>
                <a:cubicBezTo>
                  <a:pt x="1586" y="724"/>
                  <a:pt x="1586" y="724"/>
                  <a:pt x="1586" y="724"/>
                </a:cubicBezTo>
                <a:cubicBezTo>
                  <a:pt x="1591" y="723"/>
                  <a:pt x="1591" y="723"/>
                  <a:pt x="1591" y="723"/>
                </a:cubicBezTo>
                <a:cubicBezTo>
                  <a:pt x="1591" y="722"/>
                  <a:pt x="1591" y="722"/>
                  <a:pt x="1591" y="722"/>
                </a:cubicBezTo>
                <a:cubicBezTo>
                  <a:pt x="1594" y="720"/>
                  <a:pt x="1597" y="723"/>
                  <a:pt x="1597" y="720"/>
                </a:cubicBezTo>
                <a:cubicBezTo>
                  <a:pt x="1597" y="721"/>
                  <a:pt x="1600" y="719"/>
                  <a:pt x="1597" y="722"/>
                </a:cubicBezTo>
                <a:cubicBezTo>
                  <a:pt x="1598" y="721"/>
                  <a:pt x="1598" y="724"/>
                  <a:pt x="1599" y="720"/>
                </a:cubicBezTo>
                <a:cubicBezTo>
                  <a:pt x="1599" y="719"/>
                  <a:pt x="1599" y="719"/>
                  <a:pt x="1599" y="719"/>
                </a:cubicBezTo>
                <a:cubicBezTo>
                  <a:pt x="1603" y="717"/>
                  <a:pt x="1603" y="717"/>
                  <a:pt x="1603" y="717"/>
                </a:cubicBezTo>
                <a:cubicBezTo>
                  <a:pt x="1602" y="715"/>
                  <a:pt x="1609" y="717"/>
                  <a:pt x="1601" y="715"/>
                </a:cubicBezTo>
                <a:cubicBezTo>
                  <a:pt x="1603" y="714"/>
                  <a:pt x="1603" y="714"/>
                  <a:pt x="1603" y="714"/>
                </a:cubicBezTo>
                <a:cubicBezTo>
                  <a:pt x="1605" y="717"/>
                  <a:pt x="1605" y="717"/>
                  <a:pt x="1605" y="717"/>
                </a:cubicBezTo>
                <a:cubicBezTo>
                  <a:pt x="1613" y="715"/>
                  <a:pt x="1613" y="715"/>
                  <a:pt x="1613" y="715"/>
                </a:cubicBezTo>
                <a:cubicBezTo>
                  <a:pt x="1614" y="717"/>
                  <a:pt x="1614" y="717"/>
                  <a:pt x="1614" y="717"/>
                </a:cubicBezTo>
                <a:cubicBezTo>
                  <a:pt x="1611" y="716"/>
                  <a:pt x="1611" y="716"/>
                  <a:pt x="1611" y="716"/>
                </a:cubicBezTo>
                <a:cubicBezTo>
                  <a:pt x="1611" y="718"/>
                  <a:pt x="1611" y="718"/>
                  <a:pt x="1611" y="718"/>
                </a:cubicBezTo>
                <a:cubicBezTo>
                  <a:pt x="1614" y="718"/>
                  <a:pt x="1614" y="718"/>
                  <a:pt x="1614" y="718"/>
                </a:cubicBezTo>
                <a:cubicBezTo>
                  <a:pt x="1617" y="715"/>
                  <a:pt x="1617" y="715"/>
                  <a:pt x="1617" y="715"/>
                </a:cubicBezTo>
                <a:cubicBezTo>
                  <a:pt x="1616" y="714"/>
                  <a:pt x="1615" y="717"/>
                  <a:pt x="1615" y="715"/>
                </a:cubicBezTo>
                <a:cubicBezTo>
                  <a:pt x="1615" y="714"/>
                  <a:pt x="1613" y="715"/>
                  <a:pt x="1615" y="714"/>
                </a:cubicBezTo>
                <a:cubicBezTo>
                  <a:pt x="1618" y="716"/>
                  <a:pt x="1618" y="716"/>
                  <a:pt x="1618" y="716"/>
                </a:cubicBezTo>
                <a:cubicBezTo>
                  <a:pt x="1623" y="718"/>
                  <a:pt x="1604" y="720"/>
                  <a:pt x="1624" y="712"/>
                </a:cubicBezTo>
                <a:cubicBezTo>
                  <a:pt x="1623" y="714"/>
                  <a:pt x="1623" y="714"/>
                  <a:pt x="1623" y="714"/>
                </a:cubicBezTo>
                <a:cubicBezTo>
                  <a:pt x="1625" y="714"/>
                  <a:pt x="1625" y="714"/>
                  <a:pt x="1625" y="714"/>
                </a:cubicBezTo>
                <a:cubicBezTo>
                  <a:pt x="1626" y="712"/>
                  <a:pt x="1626" y="712"/>
                  <a:pt x="1626" y="712"/>
                </a:cubicBezTo>
                <a:cubicBezTo>
                  <a:pt x="1639" y="708"/>
                  <a:pt x="1639" y="708"/>
                  <a:pt x="1639" y="708"/>
                </a:cubicBezTo>
                <a:cubicBezTo>
                  <a:pt x="1641" y="708"/>
                  <a:pt x="1641" y="703"/>
                  <a:pt x="1645" y="707"/>
                </a:cubicBezTo>
                <a:cubicBezTo>
                  <a:pt x="1639" y="704"/>
                  <a:pt x="1639" y="704"/>
                  <a:pt x="1639" y="704"/>
                </a:cubicBezTo>
                <a:cubicBezTo>
                  <a:pt x="1636" y="705"/>
                  <a:pt x="1636" y="705"/>
                  <a:pt x="1636" y="705"/>
                </a:cubicBezTo>
                <a:cubicBezTo>
                  <a:pt x="1635" y="703"/>
                  <a:pt x="1635" y="703"/>
                  <a:pt x="1635" y="703"/>
                </a:cubicBezTo>
                <a:cubicBezTo>
                  <a:pt x="1625" y="703"/>
                  <a:pt x="1625" y="703"/>
                  <a:pt x="1625" y="703"/>
                </a:cubicBezTo>
                <a:cubicBezTo>
                  <a:pt x="1625" y="704"/>
                  <a:pt x="1625" y="703"/>
                  <a:pt x="1624" y="701"/>
                </a:cubicBezTo>
                <a:cubicBezTo>
                  <a:pt x="1622" y="702"/>
                  <a:pt x="1623" y="707"/>
                  <a:pt x="1619" y="703"/>
                </a:cubicBezTo>
                <a:cubicBezTo>
                  <a:pt x="1617" y="701"/>
                  <a:pt x="1617" y="701"/>
                  <a:pt x="1617" y="701"/>
                </a:cubicBezTo>
                <a:cubicBezTo>
                  <a:pt x="1625" y="698"/>
                  <a:pt x="1625" y="698"/>
                  <a:pt x="1625" y="698"/>
                </a:cubicBezTo>
                <a:cubicBezTo>
                  <a:pt x="1627" y="699"/>
                  <a:pt x="1627" y="699"/>
                  <a:pt x="1627" y="699"/>
                </a:cubicBezTo>
                <a:cubicBezTo>
                  <a:pt x="1625" y="700"/>
                  <a:pt x="1629" y="701"/>
                  <a:pt x="1625" y="700"/>
                </a:cubicBezTo>
                <a:cubicBezTo>
                  <a:pt x="1630" y="702"/>
                  <a:pt x="1630" y="702"/>
                  <a:pt x="1630" y="702"/>
                </a:cubicBezTo>
                <a:cubicBezTo>
                  <a:pt x="1631" y="702"/>
                  <a:pt x="1631" y="702"/>
                  <a:pt x="1631" y="702"/>
                </a:cubicBezTo>
                <a:cubicBezTo>
                  <a:pt x="1630" y="700"/>
                  <a:pt x="1639" y="704"/>
                  <a:pt x="1629" y="699"/>
                </a:cubicBezTo>
                <a:cubicBezTo>
                  <a:pt x="1628" y="698"/>
                  <a:pt x="1628" y="698"/>
                  <a:pt x="1628" y="698"/>
                </a:cubicBezTo>
                <a:cubicBezTo>
                  <a:pt x="1629" y="697"/>
                  <a:pt x="1631" y="696"/>
                  <a:pt x="1631" y="697"/>
                </a:cubicBezTo>
                <a:cubicBezTo>
                  <a:pt x="1631" y="698"/>
                  <a:pt x="1631" y="698"/>
                  <a:pt x="1631" y="698"/>
                </a:cubicBezTo>
                <a:cubicBezTo>
                  <a:pt x="1637" y="703"/>
                  <a:pt x="1637" y="703"/>
                  <a:pt x="1637" y="703"/>
                </a:cubicBezTo>
                <a:cubicBezTo>
                  <a:pt x="1646" y="703"/>
                  <a:pt x="1646" y="703"/>
                  <a:pt x="1646" y="703"/>
                </a:cubicBezTo>
                <a:cubicBezTo>
                  <a:pt x="1645" y="707"/>
                  <a:pt x="1649" y="704"/>
                  <a:pt x="1651" y="705"/>
                </a:cubicBezTo>
                <a:cubicBezTo>
                  <a:pt x="1650" y="709"/>
                  <a:pt x="1650" y="709"/>
                  <a:pt x="1650" y="709"/>
                </a:cubicBezTo>
                <a:cubicBezTo>
                  <a:pt x="1651" y="712"/>
                  <a:pt x="1654" y="708"/>
                  <a:pt x="1654" y="711"/>
                </a:cubicBezTo>
                <a:cubicBezTo>
                  <a:pt x="1654" y="710"/>
                  <a:pt x="1654" y="710"/>
                  <a:pt x="1654" y="710"/>
                </a:cubicBezTo>
                <a:cubicBezTo>
                  <a:pt x="1655" y="711"/>
                  <a:pt x="1655" y="711"/>
                  <a:pt x="1655" y="711"/>
                </a:cubicBezTo>
                <a:cubicBezTo>
                  <a:pt x="1656" y="711"/>
                  <a:pt x="1656" y="711"/>
                  <a:pt x="1656" y="711"/>
                </a:cubicBezTo>
                <a:cubicBezTo>
                  <a:pt x="1657" y="710"/>
                  <a:pt x="1657" y="710"/>
                  <a:pt x="1657" y="710"/>
                </a:cubicBezTo>
                <a:cubicBezTo>
                  <a:pt x="1656" y="709"/>
                  <a:pt x="1656" y="709"/>
                  <a:pt x="1656" y="709"/>
                </a:cubicBezTo>
                <a:cubicBezTo>
                  <a:pt x="1665" y="710"/>
                  <a:pt x="1665" y="710"/>
                  <a:pt x="1665" y="710"/>
                </a:cubicBezTo>
                <a:cubicBezTo>
                  <a:pt x="1672" y="706"/>
                  <a:pt x="1672" y="706"/>
                  <a:pt x="1672" y="706"/>
                </a:cubicBezTo>
                <a:cubicBezTo>
                  <a:pt x="1681" y="704"/>
                  <a:pt x="1681" y="704"/>
                  <a:pt x="1681" y="704"/>
                </a:cubicBezTo>
                <a:cubicBezTo>
                  <a:pt x="1681" y="702"/>
                  <a:pt x="1677" y="707"/>
                  <a:pt x="1681" y="702"/>
                </a:cubicBezTo>
                <a:cubicBezTo>
                  <a:pt x="1686" y="703"/>
                  <a:pt x="1686" y="703"/>
                  <a:pt x="1686" y="703"/>
                </a:cubicBezTo>
                <a:cubicBezTo>
                  <a:pt x="1702" y="700"/>
                  <a:pt x="1702" y="700"/>
                  <a:pt x="1702" y="700"/>
                </a:cubicBezTo>
                <a:cubicBezTo>
                  <a:pt x="1702" y="701"/>
                  <a:pt x="1702" y="701"/>
                  <a:pt x="1702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11" y="702"/>
                  <a:pt x="1700" y="703"/>
                  <a:pt x="1711" y="699"/>
                </a:cubicBezTo>
                <a:cubicBezTo>
                  <a:pt x="1711" y="701"/>
                  <a:pt x="1711" y="701"/>
                  <a:pt x="1711" y="701"/>
                </a:cubicBezTo>
                <a:cubicBezTo>
                  <a:pt x="1718" y="700"/>
                  <a:pt x="1718" y="700"/>
                  <a:pt x="1718" y="700"/>
                </a:cubicBezTo>
                <a:cubicBezTo>
                  <a:pt x="1719" y="699"/>
                  <a:pt x="1719" y="699"/>
                  <a:pt x="1719" y="699"/>
                </a:cubicBezTo>
                <a:cubicBezTo>
                  <a:pt x="1716" y="697"/>
                  <a:pt x="1716" y="697"/>
                  <a:pt x="1716" y="697"/>
                </a:cubicBezTo>
                <a:cubicBezTo>
                  <a:pt x="1721" y="696"/>
                  <a:pt x="1721" y="696"/>
                  <a:pt x="1721" y="696"/>
                </a:cubicBezTo>
                <a:cubicBezTo>
                  <a:pt x="1722" y="697"/>
                  <a:pt x="1722" y="697"/>
                  <a:pt x="1722" y="697"/>
                </a:cubicBezTo>
                <a:cubicBezTo>
                  <a:pt x="1731" y="692"/>
                  <a:pt x="1731" y="692"/>
                  <a:pt x="1731" y="692"/>
                </a:cubicBezTo>
                <a:cubicBezTo>
                  <a:pt x="1734" y="693"/>
                  <a:pt x="1737" y="686"/>
                  <a:pt x="1739" y="693"/>
                </a:cubicBezTo>
                <a:cubicBezTo>
                  <a:pt x="1751" y="688"/>
                  <a:pt x="1751" y="688"/>
                  <a:pt x="1751" y="688"/>
                </a:cubicBezTo>
                <a:cubicBezTo>
                  <a:pt x="1752" y="686"/>
                  <a:pt x="1752" y="686"/>
                  <a:pt x="1752" y="686"/>
                </a:cubicBezTo>
                <a:cubicBezTo>
                  <a:pt x="1753" y="688"/>
                  <a:pt x="1753" y="688"/>
                  <a:pt x="1753" y="688"/>
                </a:cubicBezTo>
                <a:cubicBezTo>
                  <a:pt x="1756" y="687"/>
                  <a:pt x="1756" y="687"/>
                  <a:pt x="1756" y="687"/>
                </a:cubicBezTo>
                <a:cubicBezTo>
                  <a:pt x="1760" y="689"/>
                  <a:pt x="1760" y="689"/>
                  <a:pt x="1760" y="689"/>
                </a:cubicBezTo>
                <a:cubicBezTo>
                  <a:pt x="1765" y="693"/>
                  <a:pt x="1765" y="693"/>
                  <a:pt x="1765" y="693"/>
                </a:cubicBezTo>
                <a:cubicBezTo>
                  <a:pt x="1761" y="696"/>
                  <a:pt x="1761" y="696"/>
                  <a:pt x="1761" y="696"/>
                </a:cubicBezTo>
                <a:cubicBezTo>
                  <a:pt x="1758" y="695"/>
                  <a:pt x="1758" y="695"/>
                  <a:pt x="1758" y="695"/>
                </a:cubicBezTo>
                <a:cubicBezTo>
                  <a:pt x="1758" y="697"/>
                  <a:pt x="1754" y="693"/>
                  <a:pt x="1756" y="698"/>
                </a:cubicBezTo>
                <a:cubicBezTo>
                  <a:pt x="1755" y="697"/>
                  <a:pt x="1755" y="697"/>
                  <a:pt x="1755" y="697"/>
                </a:cubicBezTo>
                <a:cubicBezTo>
                  <a:pt x="1743" y="701"/>
                  <a:pt x="1743" y="701"/>
                  <a:pt x="1743" y="701"/>
                </a:cubicBezTo>
                <a:cubicBezTo>
                  <a:pt x="1742" y="704"/>
                  <a:pt x="1742" y="704"/>
                  <a:pt x="1742" y="704"/>
                </a:cubicBezTo>
                <a:cubicBezTo>
                  <a:pt x="1728" y="705"/>
                  <a:pt x="1728" y="705"/>
                  <a:pt x="1728" y="705"/>
                </a:cubicBezTo>
                <a:cubicBezTo>
                  <a:pt x="1726" y="708"/>
                  <a:pt x="1726" y="708"/>
                  <a:pt x="1726" y="708"/>
                </a:cubicBezTo>
                <a:cubicBezTo>
                  <a:pt x="1718" y="710"/>
                  <a:pt x="1718" y="710"/>
                  <a:pt x="1718" y="710"/>
                </a:cubicBezTo>
                <a:cubicBezTo>
                  <a:pt x="1715" y="712"/>
                  <a:pt x="1715" y="712"/>
                  <a:pt x="1715" y="712"/>
                </a:cubicBezTo>
                <a:cubicBezTo>
                  <a:pt x="1707" y="715"/>
                  <a:pt x="1707" y="715"/>
                  <a:pt x="1707" y="715"/>
                </a:cubicBezTo>
                <a:cubicBezTo>
                  <a:pt x="1707" y="718"/>
                  <a:pt x="1707" y="718"/>
                  <a:pt x="1707" y="718"/>
                </a:cubicBezTo>
                <a:cubicBezTo>
                  <a:pt x="1701" y="718"/>
                  <a:pt x="1701" y="718"/>
                  <a:pt x="1701" y="718"/>
                </a:cubicBezTo>
                <a:cubicBezTo>
                  <a:pt x="1701" y="718"/>
                  <a:pt x="1702" y="720"/>
                  <a:pt x="1701" y="717"/>
                </a:cubicBezTo>
                <a:cubicBezTo>
                  <a:pt x="1693" y="722"/>
                  <a:pt x="1693" y="722"/>
                  <a:pt x="1693" y="722"/>
                </a:cubicBezTo>
                <a:cubicBezTo>
                  <a:pt x="1690" y="722"/>
                  <a:pt x="1690" y="722"/>
                  <a:pt x="1690" y="722"/>
                </a:cubicBezTo>
                <a:cubicBezTo>
                  <a:pt x="1688" y="725"/>
                  <a:pt x="1688" y="725"/>
                  <a:pt x="1688" y="725"/>
                </a:cubicBezTo>
                <a:cubicBezTo>
                  <a:pt x="1687" y="722"/>
                  <a:pt x="1687" y="722"/>
                  <a:pt x="1687" y="722"/>
                </a:cubicBezTo>
                <a:cubicBezTo>
                  <a:pt x="1683" y="724"/>
                  <a:pt x="1683" y="724"/>
                  <a:pt x="1683" y="724"/>
                </a:cubicBezTo>
                <a:cubicBezTo>
                  <a:pt x="1683" y="724"/>
                  <a:pt x="1679" y="722"/>
                  <a:pt x="1683" y="727"/>
                </a:cubicBezTo>
                <a:cubicBezTo>
                  <a:pt x="1680" y="727"/>
                  <a:pt x="1680" y="727"/>
                  <a:pt x="1680" y="727"/>
                </a:cubicBezTo>
                <a:cubicBezTo>
                  <a:pt x="1679" y="729"/>
                  <a:pt x="1679" y="729"/>
                  <a:pt x="1679" y="729"/>
                </a:cubicBezTo>
                <a:cubicBezTo>
                  <a:pt x="1675" y="729"/>
                  <a:pt x="1675" y="729"/>
                  <a:pt x="1675" y="729"/>
                </a:cubicBezTo>
                <a:cubicBezTo>
                  <a:pt x="1673" y="732"/>
                  <a:pt x="1673" y="732"/>
                  <a:pt x="1673" y="732"/>
                </a:cubicBezTo>
                <a:cubicBezTo>
                  <a:pt x="1667" y="730"/>
                  <a:pt x="1667" y="730"/>
                  <a:pt x="1667" y="730"/>
                </a:cubicBezTo>
                <a:cubicBezTo>
                  <a:pt x="1662" y="731"/>
                  <a:pt x="1662" y="731"/>
                  <a:pt x="1662" y="731"/>
                </a:cubicBezTo>
                <a:cubicBezTo>
                  <a:pt x="1662" y="733"/>
                  <a:pt x="1662" y="733"/>
                  <a:pt x="1662" y="733"/>
                </a:cubicBezTo>
                <a:cubicBezTo>
                  <a:pt x="1667" y="736"/>
                  <a:pt x="1667" y="736"/>
                  <a:pt x="1667" y="736"/>
                </a:cubicBezTo>
                <a:cubicBezTo>
                  <a:pt x="1671" y="740"/>
                  <a:pt x="1671" y="740"/>
                  <a:pt x="1671" y="740"/>
                </a:cubicBezTo>
                <a:cubicBezTo>
                  <a:pt x="1668" y="742"/>
                  <a:pt x="1668" y="742"/>
                  <a:pt x="1668" y="742"/>
                </a:cubicBezTo>
                <a:cubicBezTo>
                  <a:pt x="1664" y="738"/>
                  <a:pt x="1664" y="738"/>
                  <a:pt x="1664" y="738"/>
                </a:cubicBezTo>
                <a:cubicBezTo>
                  <a:pt x="1645" y="741"/>
                  <a:pt x="1645" y="741"/>
                  <a:pt x="1645" y="741"/>
                </a:cubicBezTo>
                <a:cubicBezTo>
                  <a:pt x="1643" y="740"/>
                  <a:pt x="1643" y="740"/>
                  <a:pt x="1643" y="740"/>
                </a:cubicBezTo>
                <a:cubicBezTo>
                  <a:pt x="1631" y="743"/>
                  <a:pt x="1631" y="743"/>
                  <a:pt x="1631" y="743"/>
                </a:cubicBezTo>
                <a:cubicBezTo>
                  <a:pt x="1631" y="743"/>
                  <a:pt x="1631" y="743"/>
                  <a:pt x="1631" y="743"/>
                </a:cubicBezTo>
                <a:cubicBezTo>
                  <a:pt x="1625" y="743"/>
                  <a:pt x="1625" y="743"/>
                  <a:pt x="1625" y="743"/>
                </a:cubicBezTo>
                <a:cubicBezTo>
                  <a:pt x="1625" y="744"/>
                  <a:pt x="1625" y="744"/>
                  <a:pt x="1625" y="744"/>
                </a:cubicBezTo>
                <a:cubicBezTo>
                  <a:pt x="1622" y="743"/>
                  <a:pt x="1622" y="743"/>
                  <a:pt x="1622" y="743"/>
                </a:cubicBezTo>
                <a:cubicBezTo>
                  <a:pt x="1618" y="746"/>
                  <a:pt x="1618" y="746"/>
                  <a:pt x="1618" y="746"/>
                </a:cubicBezTo>
                <a:cubicBezTo>
                  <a:pt x="1618" y="746"/>
                  <a:pt x="1616" y="748"/>
                  <a:pt x="1616" y="745"/>
                </a:cubicBezTo>
                <a:cubicBezTo>
                  <a:pt x="1615" y="746"/>
                  <a:pt x="1615" y="746"/>
                  <a:pt x="1615" y="746"/>
                </a:cubicBezTo>
                <a:cubicBezTo>
                  <a:pt x="1602" y="748"/>
                  <a:pt x="1602" y="748"/>
                  <a:pt x="1602" y="748"/>
                </a:cubicBezTo>
                <a:cubicBezTo>
                  <a:pt x="1574" y="757"/>
                  <a:pt x="1574" y="757"/>
                  <a:pt x="1574" y="757"/>
                </a:cubicBezTo>
                <a:cubicBezTo>
                  <a:pt x="1569" y="760"/>
                  <a:pt x="1569" y="760"/>
                  <a:pt x="1569" y="760"/>
                </a:cubicBezTo>
                <a:cubicBezTo>
                  <a:pt x="1566" y="759"/>
                  <a:pt x="1566" y="759"/>
                  <a:pt x="1566" y="759"/>
                </a:cubicBezTo>
                <a:cubicBezTo>
                  <a:pt x="1563" y="760"/>
                  <a:pt x="1563" y="760"/>
                  <a:pt x="1563" y="760"/>
                </a:cubicBezTo>
                <a:cubicBezTo>
                  <a:pt x="1563" y="761"/>
                  <a:pt x="1563" y="761"/>
                  <a:pt x="1563" y="761"/>
                </a:cubicBezTo>
                <a:cubicBezTo>
                  <a:pt x="1565" y="762"/>
                  <a:pt x="1565" y="762"/>
                  <a:pt x="1565" y="762"/>
                </a:cubicBezTo>
                <a:cubicBezTo>
                  <a:pt x="1539" y="771"/>
                  <a:pt x="1539" y="771"/>
                  <a:pt x="1539" y="771"/>
                </a:cubicBezTo>
                <a:cubicBezTo>
                  <a:pt x="1531" y="775"/>
                  <a:pt x="1531" y="775"/>
                  <a:pt x="1531" y="775"/>
                </a:cubicBezTo>
                <a:cubicBezTo>
                  <a:pt x="1528" y="775"/>
                  <a:pt x="1528" y="775"/>
                  <a:pt x="1528" y="775"/>
                </a:cubicBezTo>
                <a:cubicBezTo>
                  <a:pt x="1527" y="777"/>
                  <a:pt x="1527" y="777"/>
                  <a:pt x="1527" y="777"/>
                </a:cubicBezTo>
                <a:cubicBezTo>
                  <a:pt x="1525" y="776"/>
                  <a:pt x="1525" y="776"/>
                  <a:pt x="1525" y="776"/>
                </a:cubicBezTo>
                <a:cubicBezTo>
                  <a:pt x="1519" y="779"/>
                  <a:pt x="1519" y="779"/>
                  <a:pt x="1519" y="779"/>
                </a:cubicBezTo>
                <a:cubicBezTo>
                  <a:pt x="1519" y="779"/>
                  <a:pt x="1521" y="781"/>
                  <a:pt x="1518" y="778"/>
                </a:cubicBezTo>
                <a:cubicBezTo>
                  <a:pt x="1502" y="782"/>
                  <a:pt x="1502" y="782"/>
                  <a:pt x="1502" y="782"/>
                </a:cubicBezTo>
                <a:cubicBezTo>
                  <a:pt x="1498" y="783"/>
                  <a:pt x="1498" y="783"/>
                  <a:pt x="1498" y="783"/>
                </a:cubicBezTo>
                <a:cubicBezTo>
                  <a:pt x="1486" y="787"/>
                  <a:pt x="1486" y="787"/>
                  <a:pt x="1486" y="787"/>
                </a:cubicBezTo>
                <a:cubicBezTo>
                  <a:pt x="1480" y="790"/>
                  <a:pt x="1480" y="790"/>
                  <a:pt x="1480" y="790"/>
                </a:cubicBezTo>
                <a:cubicBezTo>
                  <a:pt x="1465" y="805"/>
                  <a:pt x="1465" y="805"/>
                  <a:pt x="1465" y="805"/>
                </a:cubicBezTo>
                <a:cubicBezTo>
                  <a:pt x="1459" y="812"/>
                  <a:pt x="1459" y="812"/>
                  <a:pt x="1459" y="812"/>
                </a:cubicBezTo>
                <a:cubicBezTo>
                  <a:pt x="1454" y="816"/>
                  <a:pt x="1454" y="816"/>
                  <a:pt x="1454" y="816"/>
                </a:cubicBezTo>
                <a:cubicBezTo>
                  <a:pt x="1454" y="820"/>
                  <a:pt x="1467" y="802"/>
                  <a:pt x="1448" y="822"/>
                </a:cubicBezTo>
                <a:cubicBezTo>
                  <a:pt x="1440" y="828"/>
                  <a:pt x="1440" y="828"/>
                  <a:pt x="1440" y="828"/>
                </a:cubicBezTo>
                <a:cubicBezTo>
                  <a:pt x="1439" y="829"/>
                  <a:pt x="1439" y="829"/>
                  <a:pt x="1439" y="829"/>
                </a:cubicBezTo>
                <a:cubicBezTo>
                  <a:pt x="1440" y="830"/>
                  <a:pt x="1440" y="830"/>
                  <a:pt x="1440" y="830"/>
                </a:cubicBezTo>
                <a:cubicBezTo>
                  <a:pt x="1439" y="832"/>
                  <a:pt x="1439" y="832"/>
                  <a:pt x="1439" y="832"/>
                </a:cubicBezTo>
                <a:cubicBezTo>
                  <a:pt x="1438" y="831"/>
                  <a:pt x="1438" y="831"/>
                  <a:pt x="1438" y="831"/>
                </a:cubicBezTo>
                <a:cubicBezTo>
                  <a:pt x="1433" y="835"/>
                  <a:pt x="1433" y="835"/>
                  <a:pt x="1433" y="835"/>
                </a:cubicBezTo>
                <a:cubicBezTo>
                  <a:pt x="1433" y="837"/>
                  <a:pt x="1433" y="837"/>
                  <a:pt x="1433" y="837"/>
                </a:cubicBezTo>
                <a:cubicBezTo>
                  <a:pt x="1429" y="841"/>
                  <a:pt x="1429" y="841"/>
                  <a:pt x="1429" y="841"/>
                </a:cubicBezTo>
                <a:cubicBezTo>
                  <a:pt x="1417" y="851"/>
                  <a:pt x="1417" y="851"/>
                  <a:pt x="1417" y="851"/>
                </a:cubicBezTo>
                <a:cubicBezTo>
                  <a:pt x="1415" y="855"/>
                  <a:pt x="1415" y="855"/>
                  <a:pt x="1415" y="855"/>
                </a:cubicBezTo>
                <a:cubicBezTo>
                  <a:pt x="1409" y="858"/>
                  <a:pt x="1409" y="858"/>
                  <a:pt x="1409" y="858"/>
                </a:cubicBezTo>
                <a:cubicBezTo>
                  <a:pt x="1408" y="857"/>
                  <a:pt x="1407" y="857"/>
                  <a:pt x="1407" y="858"/>
                </a:cubicBezTo>
                <a:cubicBezTo>
                  <a:pt x="1406" y="862"/>
                  <a:pt x="1406" y="862"/>
                  <a:pt x="1406" y="862"/>
                </a:cubicBezTo>
                <a:cubicBezTo>
                  <a:pt x="1398" y="869"/>
                  <a:pt x="1398" y="869"/>
                  <a:pt x="1398" y="869"/>
                </a:cubicBezTo>
                <a:cubicBezTo>
                  <a:pt x="1397" y="869"/>
                  <a:pt x="1397" y="869"/>
                  <a:pt x="1397" y="869"/>
                </a:cubicBezTo>
                <a:cubicBezTo>
                  <a:pt x="1396" y="869"/>
                  <a:pt x="1396" y="869"/>
                  <a:pt x="1396" y="869"/>
                </a:cubicBezTo>
                <a:cubicBezTo>
                  <a:pt x="1396" y="872"/>
                  <a:pt x="1396" y="872"/>
                  <a:pt x="1396" y="872"/>
                </a:cubicBezTo>
                <a:cubicBezTo>
                  <a:pt x="1389" y="878"/>
                  <a:pt x="1389" y="878"/>
                  <a:pt x="1389" y="878"/>
                </a:cubicBezTo>
                <a:cubicBezTo>
                  <a:pt x="1386" y="880"/>
                  <a:pt x="1386" y="880"/>
                  <a:pt x="1386" y="880"/>
                </a:cubicBezTo>
                <a:cubicBezTo>
                  <a:pt x="1386" y="880"/>
                  <a:pt x="1389" y="874"/>
                  <a:pt x="1385" y="881"/>
                </a:cubicBezTo>
                <a:cubicBezTo>
                  <a:pt x="1384" y="881"/>
                  <a:pt x="1384" y="881"/>
                  <a:pt x="1384" y="881"/>
                </a:cubicBezTo>
                <a:cubicBezTo>
                  <a:pt x="1385" y="884"/>
                  <a:pt x="1385" y="884"/>
                  <a:pt x="1385" y="884"/>
                </a:cubicBezTo>
                <a:cubicBezTo>
                  <a:pt x="1381" y="886"/>
                  <a:pt x="1381" y="886"/>
                  <a:pt x="1381" y="886"/>
                </a:cubicBezTo>
                <a:cubicBezTo>
                  <a:pt x="1380" y="887"/>
                  <a:pt x="1380" y="887"/>
                  <a:pt x="1380" y="887"/>
                </a:cubicBezTo>
                <a:cubicBezTo>
                  <a:pt x="1378" y="886"/>
                  <a:pt x="1388" y="884"/>
                  <a:pt x="1377" y="886"/>
                </a:cubicBezTo>
                <a:cubicBezTo>
                  <a:pt x="1375" y="889"/>
                  <a:pt x="1375" y="889"/>
                  <a:pt x="1375" y="889"/>
                </a:cubicBezTo>
                <a:cubicBezTo>
                  <a:pt x="1377" y="890"/>
                  <a:pt x="1377" y="890"/>
                  <a:pt x="1377" y="890"/>
                </a:cubicBezTo>
                <a:cubicBezTo>
                  <a:pt x="1371" y="894"/>
                  <a:pt x="1371" y="894"/>
                  <a:pt x="1371" y="894"/>
                </a:cubicBezTo>
                <a:cubicBezTo>
                  <a:pt x="1369" y="894"/>
                  <a:pt x="1369" y="894"/>
                  <a:pt x="1369" y="894"/>
                </a:cubicBezTo>
                <a:cubicBezTo>
                  <a:pt x="1369" y="897"/>
                  <a:pt x="1369" y="897"/>
                  <a:pt x="1369" y="897"/>
                </a:cubicBezTo>
                <a:cubicBezTo>
                  <a:pt x="1365" y="900"/>
                  <a:pt x="1365" y="900"/>
                  <a:pt x="1365" y="900"/>
                </a:cubicBezTo>
                <a:cubicBezTo>
                  <a:pt x="1364" y="902"/>
                  <a:pt x="1364" y="902"/>
                  <a:pt x="1364" y="902"/>
                </a:cubicBezTo>
                <a:cubicBezTo>
                  <a:pt x="1360" y="902"/>
                  <a:pt x="1360" y="902"/>
                  <a:pt x="1360" y="902"/>
                </a:cubicBezTo>
                <a:cubicBezTo>
                  <a:pt x="1360" y="904"/>
                  <a:pt x="1360" y="904"/>
                  <a:pt x="1360" y="904"/>
                </a:cubicBezTo>
                <a:cubicBezTo>
                  <a:pt x="1353" y="909"/>
                  <a:pt x="1353" y="909"/>
                  <a:pt x="1353" y="909"/>
                </a:cubicBezTo>
                <a:cubicBezTo>
                  <a:pt x="1352" y="909"/>
                  <a:pt x="1355" y="904"/>
                  <a:pt x="1355" y="911"/>
                </a:cubicBezTo>
                <a:cubicBezTo>
                  <a:pt x="1352" y="912"/>
                  <a:pt x="1352" y="912"/>
                  <a:pt x="1352" y="912"/>
                </a:cubicBezTo>
                <a:cubicBezTo>
                  <a:pt x="1350" y="915"/>
                  <a:pt x="1350" y="915"/>
                  <a:pt x="1350" y="915"/>
                </a:cubicBezTo>
                <a:cubicBezTo>
                  <a:pt x="1345" y="916"/>
                  <a:pt x="1345" y="916"/>
                  <a:pt x="1345" y="916"/>
                </a:cubicBezTo>
                <a:cubicBezTo>
                  <a:pt x="1345" y="919"/>
                  <a:pt x="1345" y="919"/>
                  <a:pt x="1345" y="919"/>
                </a:cubicBezTo>
                <a:cubicBezTo>
                  <a:pt x="1341" y="922"/>
                  <a:pt x="1341" y="922"/>
                  <a:pt x="1341" y="922"/>
                </a:cubicBezTo>
                <a:cubicBezTo>
                  <a:pt x="1338" y="922"/>
                  <a:pt x="1338" y="922"/>
                  <a:pt x="1338" y="922"/>
                </a:cubicBezTo>
                <a:cubicBezTo>
                  <a:pt x="1339" y="925"/>
                  <a:pt x="1339" y="925"/>
                  <a:pt x="1339" y="925"/>
                </a:cubicBezTo>
                <a:cubicBezTo>
                  <a:pt x="1335" y="929"/>
                  <a:pt x="1335" y="929"/>
                  <a:pt x="1335" y="929"/>
                </a:cubicBezTo>
                <a:cubicBezTo>
                  <a:pt x="1333" y="929"/>
                  <a:pt x="1333" y="929"/>
                  <a:pt x="1333" y="929"/>
                </a:cubicBezTo>
                <a:cubicBezTo>
                  <a:pt x="1320" y="939"/>
                  <a:pt x="1320" y="939"/>
                  <a:pt x="1320" y="939"/>
                </a:cubicBezTo>
                <a:cubicBezTo>
                  <a:pt x="1321" y="940"/>
                  <a:pt x="1321" y="940"/>
                  <a:pt x="1321" y="940"/>
                </a:cubicBezTo>
                <a:cubicBezTo>
                  <a:pt x="1318" y="942"/>
                  <a:pt x="1318" y="942"/>
                  <a:pt x="1318" y="942"/>
                </a:cubicBezTo>
                <a:cubicBezTo>
                  <a:pt x="1318" y="944"/>
                  <a:pt x="1314" y="939"/>
                  <a:pt x="1319" y="944"/>
                </a:cubicBezTo>
                <a:cubicBezTo>
                  <a:pt x="1317" y="942"/>
                  <a:pt x="1317" y="942"/>
                  <a:pt x="1317" y="942"/>
                </a:cubicBezTo>
                <a:cubicBezTo>
                  <a:pt x="1313" y="947"/>
                  <a:pt x="1313" y="947"/>
                  <a:pt x="1313" y="947"/>
                </a:cubicBezTo>
                <a:cubicBezTo>
                  <a:pt x="1309" y="948"/>
                  <a:pt x="1309" y="948"/>
                  <a:pt x="1309" y="948"/>
                </a:cubicBezTo>
                <a:cubicBezTo>
                  <a:pt x="1311" y="949"/>
                  <a:pt x="1310" y="950"/>
                  <a:pt x="1309" y="951"/>
                </a:cubicBezTo>
                <a:cubicBezTo>
                  <a:pt x="1304" y="954"/>
                  <a:pt x="1304" y="954"/>
                  <a:pt x="1304" y="954"/>
                </a:cubicBezTo>
                <a:cubicBezTo>
                  <a:pt x="1303" y="957"/>
                  <a:pt x="1303" y="957"/>
                  <a:pt x="1303" y="957"/>
                </a:cubicBezTo>
                <a:cubicBezTo>
                  <a:pt x="1299" y="958"/>
                  <a:pt x="1299" y="958"/>
                  <a:pt x="1299" y="958"/>
                </a:cubicBezTo>
                <a:cubicBezTo>
                  <a:pt x="1296" y="963"/>
                  <a:pt x="1296" y="963"/>
                  <a:pt x="1296" y="963"/>
                </a:cubicBezTo>
                <a:cubicBezTo>
                  <a:pt x="1276" y="981"/>
                  <a:pt x="1255" y="1001"/>
                  <a:pt x="1234" y="1020"/>
                </a:cubicBezTo>
                <a:cubicBezTo>
                  <a:pt x="1235" y="1021"/>
                  <a:pt x="1235" y="1021"/>
                  <a:pt x="1235" y="1021"/>
                </a:cubicBezTo>
                <a:cubicBezTo>
                  <a:pt x="1228" y="1024"/>
                  <a:pt x="1224" y="1034"/>
                  <a:pt x="1217" y="1034"/>
                </a:cubicBezTo>
                <a:cubicBezTo>
                  <a:pt x="1218" y="1035"/>
                  <a:pt x="1218" y="1035"/>
                  <a:pt x="1218" y="1035"/>
                </a:cubicBezTo>
                <a:cubicBezTo>
                  <a:pt x="1214" y="1040"/>
                  <a:pt x="1205" y="1047"/>
                  <a:pt x="1203" y="1051"/>
                </a:cubicBezTo>
                <a:cubicBezTo>
                  <a:pt x="1203" y="1054"/>
                  <a:pt x="1200" y="1055"/>
                  <a:pt x="1198" y="1056"/>
                </a:cubicBezTo>
                <a:cubicBezTo>
                  <a:pt x="1199" y="1057"/>
                  <a:pt x="1199" y="1057"/>
                  <a:pt x="1199" y="1057"/>
                </a:cubicBezTo>
                <a:cubicBezTo>
                  <a:pt x="1199" y="1057"/>
                  <a:pt x="1203" y="1056"/>
                  <a:pt x="1198" y="1059"/>
                </a:cubicBezTo>
                <a:cubicBezTo>
                  <a:pt x="1200" y="1060"/>
                  <a:pt x="1200" y="1060"/>
                  <a:pt x="1200" y="1060"/>
                </a:cubicBezTo>
                <a:cubicBezTo>
                  <a:pt x="1200" y="1062"/>
                  <a:pt x="1198" y="1056"/>
                  <a:pt x="1199" y="1062"/>
                </a:cubicBezTo>
                <a:cubicBezTo>
                  <a:pt x="1195" y="1060"/>
                  <a:pt x="1195" y="1060"/>
                  <a:pt x="1195" y="1060"/>
                </a:cubicBezTo>
                <a:cubicBezTo>
                  <a:pt x="1189" y="1063"/>
                  <a:pt x="1183" y="1068"/>
                  <a:pt x="1179" y="1073"/>
                </a:cubicBezTo>
                <a:cubicBezTo>
                  <a:pt x="1178" y="1076"/>
                  <a:pt x="1178" y="1076"/>
                  <a:pt x="1178" y="1076"/>
                </a:cubicBezTo>
                <a:cubicBezTo>
                  <a:pt x="1172" y="1078"/>
                  <a:pt x="1172" y="1078"/>
                  <a:pt x="1172" y="1078"/>
                </a:cubicBezTo>
                <a:cubicBezTo>
                  <a:pt x="1158" y="1078"/>
                  <a:pt x="1158" y="1078"/>
                  <a:pt x="1158" y="1078"/>
                </a:cubicBezTo>
                <a:cubicBezTo>
                  <a:pt x="1154" y="1075"/>
                  <a:pt x="1154" y="1075"/>
                  <a:pt x="1154" y="1075"/>
                </a:cubicBezTo>
                <a:cubicBezTo>
                  <a:pt x="1157" y="1074"/>
                  <a:pt x="1157" y="1074"/>
                  <a:pt x="1157" y="1074"/>
                </a:cubicBezTo>
                <a:cubicBezTo>
                  <a:pt x="1157" y="1072"/>
                  <a:pt x="1157" y="1072"/>
                  <a:pt x="1157" y="1072"/>
                </a:cubicBezTo>
                <a:cubicBezTo>
                  <a:pt x="1162" y="1066"/>
                  <a:pt x="1162" y="1066"/>
                  <a:pt x="1162" y="1066"/>
                </a:cubicBezTo>
                <a:cubicBezTo>
                  <a:pt x="1161" y="1065"/>
                  <a:pt x="1161" y="1065"/>
                  <a:pt x="1161" y="1065"/>
                </a:cubicBezTo>
                <a:cubicBezTo>
                  <a:pt x="1163" y="1063"/>
                  <a:pt x="1163" y="1063"/>
                  <a:pt x="1163" y="1063"/>
                </a:cubicBezTo>
                <a:cubicBezTo>
                  <a:pt x="1162" y="1062"/>
                  <a:pt x="1162" y="1062"/>
                  <a:pt x="1162" y="1062"/>
                </a:cubicBezTo>
                <a:cubicBezTo>
                  <a:pt x="1160" y="1064"/>
                  <a:pt x="1156" y="1064"/>
                  <a:pt x="1154" y="1066"/>
                </a:cubicBezTo>
                <a:cubicBezTo>
                  <a:pt x="1151" y="1072"/>
                  <a:pt x="1151" y="1072"/>
                  <a:pt x="1151" y="1072"/>
                </a:cubicBezTo>
                <a:cubicBezTo>
                  <a:pt x="1147" y="1074"/>
                  <a:pt x="1147" y="1074"/>
                  <a:pt x="1147" y="1074"/>
                </a:cubicBezTo>
                <a:cubicBezTo>
                  <a:pt x="1148" y="1075"/>
                  <a:pt x="1148" y="1075"/>
                  <a:pt x="1148" y="1075"/>
                </a:cubicBezTo>
                <a:cubicBezTo>
                  <a:pt x="1145" y="1078"/>
                  <a:pt x="1145" y="1078"/>
                  <a:pt x="1145" y="1078"/>
                </a:cubicBezTo>
                <a:cubicBezTo>
                  <a:pt x="1127" y="1078"/>
                  <a:pt x="1127" y="1078"/>
                  <a:pt x="1127" y="1078"/>
                </a:cubicBezTo>
                <a:cubicBezTo>
                  <a:pt x="1127" y="1076"/>
                  <a:pt x="1127" y="1076"/>
                  <a:pt x="1127" y="1076"/>
                </a:cubicBezTo>
                <a:cubicBezTo>
                  <a:pt x="1133" y="1074"/>
                  <a:pt x="1133" y="1074"/>
                  <a:pt x="1133" y="1074"/>
                </a:cubicBezTo>
                <a:cubicBezTo>
                  <a:pt x="1136" y="1071"/>
                  <a:pt x="1136" y="1071"/>
                  <a:pt x="1136" y="1071"/>
                </a:cubicBezTo>
                <a:cubicBezTo>
                  <a:pt x="1135" y="1069"/>
                  <a:pt x="1135" y="1069"/>
                  <a:pt x="1135" y="1069"/>
                </a:cubicBezTo>
                <a:cubicBezTo>
                  <a:pt x="1141" y="1065"/>
                  <a:pt x="1141" y="1065"/>
                  <a:pt x="1141" y="1065"/>
                </a:cubicBezTo>
                <a:cubicBezTo>
                  <a:pt x="1141" y="1064"/>
                  <a:pt x="1142" y="1067"/>
                  <a:pt x="1140" y="1064"/>
                </a:cubicBezTo>
                <a:cubicBezTo>
                  <a:pt x="1146" y="1067"/>
                  <a:pt x="1146" y="1067"/>
                  <a:pt x="1146" y="1067"/>
                </a:cubicBezTo>
                <a:cubicBezTo>
                  <a:pt x="1147" y="1066"/>
                  <a:pt x="1147" y="1066"/>
                  <a:pt x="1147" y="1066"/>
                </a:cubicBezTo>
                <a:cubicBezTo>
                  <a:pt x="1146" y="1065"/>
                  <a:pt x="1146" y="1065"/>
                  <a:pt x="1146" y="1065"/>
                </a:cubicBezTo>
                <a:cubicBezTo>
                  <a:pt x="1143" y="1064"/>
                  <a:pt x="1143" y="1064"/>
                  <a:pt x="1143" y="1064"/>
                </a:cubicBezTo>
                <a:cubicBezTo>
                  <a:pt x="1145" y="1062"/>
                  <a:pt x="1145" y="1062"/>
                  <a:pt x="1145" y="1062"/>
                </a:cubicBezTo>
                <a:cubicBezTo>
                  <a:pt x="1145" y="1060"/>
                  <a:pt x="1145" y="1060"/>
                  <a:pt x="1145" y="1060"/>
                </a:cubicBezTo>
                <a:cubicBezTo>
                  <a:pt x="1142" y="1066"/>
                  <a:pt x="1135" y="1060"/>
                  <a:pt x="1133" y="1062"/>
                </a:cubicBezTo>
                <a:cubicBezTo>
                  <a:pt x="1126" y="1068"/>
                  <a:pt x="1126" y="1068"/>
                  <a:pt x="1126" y="1068"/>
                </a:cubicBezTo>
                <a:cubicBezTo>
                  <a:pt x="1127" y="1068"/>
                  <a:pt x="1127" y="1068"/>
                  <a:pt x="1127" y="1068"/>
                </a:cubicBezTo>
                <a:cubicBezTo>
                  <a:pt x="1117" y="1078"/>
                  <a:pt x="1117" y="1078"/>
                  <a:pt x="1117" y="1078"/>
                </a:cubicBezTo>
                <a:cubicBezTo>
                  <a:pt x="1100" y="1078"/>
                  <a:pt x="1100" y="1078"/>
                  <a:pt x="1100" y="1078"/>
                </a:cubicBezTo>
                <a:cubicBezTo>
                  <a:pt x="1102" y="1076"/>
                  <a:pt x="1096" y="1079"/>
                  <a:pt x="1101" y="1075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098" y="1075"/>
                  <a:pt x="1098" y="1075"/>
                  <a:pt x="1098" y="1075"/>
                </a:cubicBezTo>
                <a:cubicBezTo>
                  <a:pt x="1095" y="1078"/>
                  <a:pt x="1095" y="1078"/>
                  <a:pt x="1095" y="1078"/>
                </a:cubicBezTo>
                <a:cubicBezTo>
                  <a:pt x="1091" y="1078"/>
                  <a:pt x="1091" y="1078"/>
                  <a:pt x="1091" y="1078"/>
                </a:cubicBezTo>
                <a:cubicBezTo>
                  <a:pt x="1093" y="1075"/>
                  <a:pt x="1093" y="1075"/>
                  <a:pt x="1093" y="1075"/>
                </a:cubicBezTo>
                <a:cubicBezTo>
                  <a:pt x="1095" y="1073"/>
                  <a:pt x="1095" y="1077"/>
                  <a:pt x="1097" y="1074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100" y="1071"/>
                  <a:pt x="1100" y="1071"/>
                  <a:pt x="1100" y="1071"/>
                </a:cubicBezTo>
                <a:cubicBezTo>
                  <a:pt x="1104" y="1071"/>
                  <a:pt x="1097" y="1069"/>
                  <a:pt x="1104" y="1069"/>
                </a:cubicBezTo>
                <a:cubicBezTo>
                  <a:pt x="1103" y="1068"/>
                  <a:pt x="1103" y="1068"/>
                  <a:pt x="1103" y="1068"/>
                </a:cubicBezTo>
                <a:cubicBezTo>
                  <a:pt x="1100" y="1070"/>
                  <a:pt x="1096" y="1069"/>
                  <a:pt x="1095" y="1070"/>
                </a:cubicBezTo>
                <a:cubicBezTo>
                  <a:pt x="1104" y="1062"/>
                  <a:pt x="1104" y="1062"/>
                  <a:pt x="1104" y="1062"/>
                </a:cubicBezTo>
                <a:cubicBezTo>
                  <a:pt x="1114" y="1055"/>
                  <a:pt x="1114" y="1055"/>
                  <a:pt x="1114" y="1055"/>
                </a:cubicBezTo>
                <a:cubicBezTo>
                  <a:pt x="1114" y="1052"/>
                  <a:pt x="1114" y="1052"/>
                  <a:pt x="1114" y="1052"/>
                </a:cubicBezTo>
                <a:cubicBezTo>
                  <a:pt x="1117" y="1052"/>
                  <a:pt x="1117" y="1052"/>
                  <a:pt x="1117" y="1052"/>
                </a:cubicBezTo>
                <a:cubicBezTo>
                  <a:pt x="1120" y="1050"/>
                  <a:pt x="1122" y="1046"/>
                  <a:pt x="1122" y="1043"/>
                </a:cubicBezTo>
                <a:cubicBezTo>
                  <a:pt x="1119" y="1046"/>
                  <a:pt x="1119" y="1046"/>
                  <a:pt x="1119" y="1046"/>
                </a:cubicBezTo>
                <a:cubicBezTo>
                  <a:pt x="1108" y="1051"/>
                  <a:pt x="1098" y="1064"/>
                  <a:pt x="1088" y="1071"/>
                </a:cubicBezTo>
                <a:cubicBezTo>
                  <a:pt x="1088" y="1074"/>
                  <a:pt x="1088" y="1074"/>
                  <a:pt x="1088" y="1074"/>
                </a:cubicBezTo>
                <a:cubicBezTo>
                  <a:pt x="1084" y="1078"/>
                  <a:pt x="1084" y="1078"/>
                  <a:pt x="1084" y="1078"/>
                </a:cubicBezTo>
                <a:cubicBezTo>
                  <a:pt x="1070" y="1078"/>
                  <a:pt x="1070" y="1078"/>
                  <a:pt x="1070" y="1078"/>
                </a:cubicBezTo>
                <a:cubicBezTo>
                  <a:pt x="1077" y="1070"/>
                  <a:pt x="1077" y="1070"/>
                  <a:pt x="1077" y="1070"/>
                </a:cubicBezTo>
                <a:cubicBezTo>
                  <a:pt x="1077" y="1069"/>
                  <a:pt x="1077" y="1069"/>
                  <a:pt x="1077" y="1069"/>
                </a:cubicBezTo>
                <a:cubicBezTo>
                  <a:pt x="1088" y="1057"/>
                  <a:pt x="1088" y="1057"/>
                  <a:pt x="1088" y="1057"/>
                </a:cubicBezTo>
                <a:cubicBezTo>
                  <a:pt x="1084" y="1055"/>
                  <a:pt x="1088" y="1055"/>
                  <a:pt x="1087" y="1052"/>
                </a:cubicBezTo>
                <a:cubicBezTo>
                  <a:pt x="1087" y="1051"/>
                  <a:pt x="1087" y="1051"/>
                  <a:pt x="1087" y="1051"/>
                </a:cubicBezTo>
                <a:cubicBezTo>
                  <a:pt x="1081" y="1055"/>
                  <a:pt x="1081" y="1055"/>
                  <a:pt x="1081" y="1055"/>
                </a:cubicBezTo>
                <a:cubicBezTo>
                  <a:pt x="1075" y="1059"/>
                  <a:pt x="1075" y="1059"/>
                  <a:pt x="1075" y="1059"/>
                </a:cubicBezTo>
                <a:cubicBezTo>
                  <a:pt x="1081" y="1051"/>
                  <a:pt x="1081" y="1051"/>
                  <a:pt x="1081" y="1051"/>
                </a:cubicBezTo>
                <a:cubicBezTo>
                  <a:pt x="1083" y="1049"/>
                  <a:pt x="1083" y="1049"/>
                  <a:pt x="1083" y="1049"/>
                </a:cubicBezTo>
                <a:cubicBezTo>
                  <a:pt x="1082" y="1048"/>
                  <a:pt x="1082" y="1048"/>
                  <a:pt x="1082" y="1048"/>
                </a:cubicBezTo>
                <a:cubicBezTo>
                  <a:pt x="1084" y="1045"/>
                  <a:pt x="1084" y="1045"/>
                  <a:pt x="1084" y="1045"/>
                </a:cubicBezTo>
                <a:cubicBezTo>
                  <a:pt x="1083" y="1044"/>
                  <a:pt x="1083" y="1044"/>
                  <a:pt x="1083" y="1044"/>
                </a:cubicBezTo>
                <a:cubicBezTo>
                  <a:pt x="1080" y="1045"/>
                  <a:pt x="1080" y="1045"/>
                  <a:pt x="1080" y="1045"/>
                </a:cubicBezTo>
                <a:cubicBezTo>
                  <a:pt x="1077" y="1047"/>
                  <a:pt x="1083" y="1047"/>
                  <a:pt x="1079" y="1048"/>
                </a:cubicBezTo>
                <a:cubicBezTo>
                  <a:pt x="1080" y="1049"/>
                  <a:pt x="1080" y="1049"/>
                  <a:pt x="1080" y="1049"/>
                </a:cubicBezTo>
                <a:cubicBezTo>
                  <a:pt x="1078" y="1051"/>
                  <a:pt x="1078" y="1051"/>
                  <a:pt x="1078" y="1051"/>
                </a:cubicBezTo>
                <a:cubicBezTo>
                  <a:pt x="1077" y="1048"/>
                  <a:pt x="1077" y="1048"/>
                  <a:pt x="1077" y="1048"/>
                </a:cubicBezTo>
                <a:cubicBezTo>
                  <a:pt x="1067" y="1057"/>
                  <a:pt x="1067" y="1057"/>
                  <a:pt x="1067" y="1057"/>
                </a:cubicBezTo>
                <a:cubicBezTo>
                  <a:pt x="1065" y="1056"/>
                  <a:pt x="1065" y="1056"/>
                  <a:pt x="1065" y="1056"/>
                </a:cubicBezTo>
                <a:cubicBezTo>
                  <a:pt x="1069" y="1054"/>
                  <a:pt x="1064" y="1053"/>
                  <a:pt x="1066" y="1051"/>
                </a:cubicBezTo>
                <a:cubicBezTo>
                  <a:pt x="1069" y="1051"/>
                  <a:pt x="1069" y="1051"/>
                  <a:pt x="1069" y="1051"/>
                </a:cubicBezTo>
                <a:cubicBezTo>
                  <a:pt x="1067" y="1051"/>
                  <a:pt x="1067" y="1051"/>
                  <a:pt x="1067" y="1051"/>
                </a:cubicBezTo>
                <a:cubicBezTo>
                  <a:pt x="1070" y="1051"/>
                  <a:pt x="1070" y="1051"/>
                  <a:pt x="1070" y="1051"/>
                </a:cubicBezTo>
                <a:cubicBezTo>
                  <a:pt x="1071" y="1049"/>
                  <a:pt x="1071" y="1049"/>
                  <a:pt x="1071" y="1049"/>
                </a:cubicBezTo>
                <a:cubicBezTo>
                  <a:pt x="1070" y="1050"/>
                  <a:pt x="1073" y="1048"/>
                  <a:pt x="1069" y="1047"/>
                </a:cubicBezTo>
                <a:cubicBezTo>
                  <a:pt x="1069" y="1046"/>
                  <a:pt x="1069" y="1046"/>
                  <a:pt x="1069" y="1046"/>
                </a:cubicBezTo>
                <a:cubicBezTo>
                  <a:pt x="1063" y="1050"/>
                  <a:pt x="1063" y="1050"/>
                  <a:pt x="1063" y="1050"/>
                </a:cubicBezTo>
                <a:cubicBezTo>
                  <a:pt x="1061" y="1053"/>
                  <a:pt x="1061" y="1053"/>
                  <a:pt x="1061" y="1053"/>
                </a:cubicBezTo>
                <a:cubicBezTo>
                  <a:pt x="1059" y="1055"/>
                  <a:pt x="1059" y="1055"/>
                  <a:pt x="1059" y="1055"/>
                </a:cubicBezTo>
                <a:cubicBezTo>
                  <a:pt x="1058" y="1052"/>
                  <a:pt x="1058" y="1052"/>
                  <a:pt x="1058" y="1052"/>
                </a:cubicBezTo>
                <a:cubicBezTo>
                  <a:pt x="1053" y="1056"/>
                  <a:pt x="1053" y="1056"/>
                  <a:pt x="1053" y="1056"/>
                </a:cubicBezTo>
                <a:cubicBezTo>
                  <a:pt x="1053" y="1059"/>
                  <a:pt x="1053" y="1059"/>
                  <a:pt x="1053" y="1059"/>
                </a:cubicBezTo>
                <a:cubicBezTo>
                  <a:pt x="1049" y="1060"/>
                  <a:pt x="1049" y="1060"/>
                  <a:pt x="1049" y="1060"/>
                </a:cubicBezTo>
                <a:cubicBezTo>
                  <a:pt x="1045" y="1064"/>
                  <a:pt x="1045" y="1064"/>
                  <a:pt x="1045" y="1064"/>
                </a:cubicBezTo>
                <a:cubicBezTo>
                  <a:pt x="1045" y="1066"/>
                  <a:pt x="1045" y="1066"/>
                  <a:pt x="1045" y="1066"/>
                </a:cubicBezTo>
                <a:cubicBezTo>
                  <a:pt x="1043" y="1067"/>
                  <a:pt x="1043" y="1067"/>
                  <a:pt x="1043" y="1067"/>
                </a:cubicBezTo>
                <a:cubicBezTo>
                  <a:pt x="1039" y="1064"/>
                  <a:pt x="1039" y="1064"/>
                  <a:pt x="1039" y="1064"/>
                </a:cubicBezTo>
                <a:cubicBezTo>
                  <a:pt x="1037" y="1066"/>
                  <a:pt x="1037" y="1066"/>
                  <a:pt x="1037" y="1066"/>
                </a:cubicBezTo>
                <a:cubicBezTo>
                  <a:pt x="1033" y="1066"/>
                  <a:pt x="1033" y="1066"/>
                  <a:pt x="1033" y="1066"/>
                </a:cubicBezTo>
                <a:cubicBezTo>
                  <a:pt x="1036" y="1065"/>
                  <a:pt x="1031" y="1067"/>
                  <a:pt x="1036" y="1068"/>
                </a:cubicBezTo>
                <a:cubicBezTo>
                  <a:pt x="1030" y="1071"/>
                  <a:pt x="1030" y="1071"/>
                  <a:pt x="1030" y="1071"/>
                </a:cubicBezTo>
                <a:cubicBezTo>
                  <a:pt x="1029" y="1074"/>
                  <a:pt x="1029" y="1074"/>
                  <a:pt x="1029" y="1074"/>
                </a:cubicBezTo>
                <a:cubicBezTo>
                  <a:pt x="1028" y="1074"/>
                  <a:pt x="1028" y="1074"/>
                  <a:pt x="1028" y="1074"/>
                </a:cubicBezTo>
                <a:cubicBezTo>
                  <a:pt x="1027" y="1070"/>
                  <a:pt x="1038" y="1067"/>
                  <a:pt x="1033" y="1062"/>
                </a:cubicBezTo>
                <a:cubicBezTo>
                  <a:pt x="1042" y="1056"/>
                  <a:pt x="1042" y="1056"/>
                  <a:pt x="1042" y="1056"/>
                </a:cubicBezTo>
                <a:cubicBezTo>
                  <a:pt x="1042" y="1053"/>
                  <a:pt x="1042" y="1053"/>
                  <a:pt x="1042" y="1053"/>
                </a:cubicBezTo>
                <a:cubicBezTo>
                  <a:pt x="1038" y="1051"/>
                  <a:pt x="1038" y="1051"/>
                  <a:pt x="1038" y="1051"/>
                </a:cubicBezTo>
                <a:cubicBezTo>
                  <a:pt x="1036" y="1051"/>
                  <a:pt x="1036" y="1051"/>
                  <a:pt x="1036" y="1051"/>
                </a:cubicBezTo>
                <a:cubicBezTo>
                  <a:pt x="1033" y="1055"/>
                  <a:pt x="1033" y="1055"/>
                  <a:pt x="1033" y="1055"/>
                </a:cubicBezTo>
                <a:cubicBezTo>
                  <a:pt x="1032" y="1053"/>
                  <a:pt x="1032" y="1053"/>
                  <a:pt x="1032" y="1053"/>
                </a:cubicBezTo>
                <a:cubicBezTo>
                  <a:pt x="1028" y="1056"/>
                  <a:pt x="1028" y="1056"/>
                  <a:pt x="1028" y="1056"/>
                </a:cubicBezTo>
                <a:cubicBezTo>
                  <a:pt x="1027" y="1055"/>
                  <a:pt x="1027" y="1055"/>
                  <a:pt x="1027" y="1055"/>
                </a:cubicBezTo>
                <a:cubicBezTo>
                  <a:pt x="1024" y="1056"/>
                  <a:pt x="1024" y="1056"/>
                  <a:pt x="1024" y="1056"/>
                </a:cubicBezTo>
                <a:cubicBezTo>
                  <a:pt x="1023" y="1056"/>
                  <a:pt x="1023" y="1056"/>
                  <a:pt x="1023" y="1056"/>
                </a:cubicBezTo>
                <a:cubicBezTo>
                  <a:pt x="1027" y="1048"/>
                  <a:pt x="1034" y="1048"/>
                  <a:pt x="1036" y="1039"/>
                </a:cubicBezTo>
                <a:cubicBezTo>
                  <a:pt x="1035" y="1039"/>
                  <a:pt x="1035" y="1039"/>
                  <a:pt x="1035" y="1039"/>
                </a:cubicBezTo>
                <a:cubicBezTo>
                  <a:pt x="1031" y="1041"/>
                  <a:pt x="1028" y="1045"/>
                  <a:pt x="1022" y="1045"/>
                </a:cubicBezTo>
                <a:cubicBezTo>
                  <a:pt x="1024" y="1044"/>
                  <a:pt x="1024" y="1044"/>
                  <a:pt x="1024" y="1044"/>
                </a:cubicBezTo>
                <a:cubicBezTo>
                  <a:pt x="1025" y="1040"/>
                  <a:pt x="1025" y="1040"/>
                  <a:pt x="1025" y="1040"/>
                </a:cubicBezTo>
                <a:cubicBezTo>
                  <a:pt x="1023" y="1040"/>
                  <a:pt x="1023" y="1040"/>
                  <a:pt x="1023" y="1040"/>
                </a:cubicBezTo>
                <a:cubicBezTo>
                  <a:pt x="1020" y="1043"/>
                  <a:pt x="1016" y="1046"/>
                  <a:pt x="1014" y="1049"/>
                </a:cubicBezTo>
                <a:cubicBezTo>
                  <a:pt x="1012" y="1049"/>
                  <a:pt x="1014" y="1053"/>
                  <a:pt x="1012" y="1048"/>
                </a:cubicBezTo>
                <a:cubicBezTo>
                  <a:pt x="1011" y="1049"/>
                  <a:pt x="1011" y="1049"/>
                  <a:pt x="1011" y="1049"/>
                </a:cubicBezTo>
                <a:cubicBezTo>
                  <a:pt x="1012" y="1051"/>
                  <a:pt x="1012" y="1051"/>
                  <a:pt x="1012" y="1051"/>
                </a:cubicBezTo>
                <a:cubicBezTo>
                  <a:pt x="1010" y="1050"/>
                  <a:pt x="1010" y="1050"/>
                  <a:pt x="1010" y="1050"/>
                </a:cubicBezTo>
                <a:cubicBezTo>
                  <a:pt x="1007" y="1051"/>
                  <a:pt x="1012" y="1048"/>
                  <a:pt x="1006" y="1051"/>
                </a:cubicBezTo>
                <a:cubicBezTo>
                  <a:pt x="1009" y="1048"/>
                  <a:pt x="1009" y="1048"/>
                  <a:pt x="1009" y="1048"/>
                </a:cubicBezTo>
                <a:cubicBezTo>
                  <a:pt x="1009" y="1046"/>
                  <a:pt x="1009" y="1046"/>
                  <a:pt x="1009" y="1046"/>
                </a:cubicBezTo>
                <a:cubicBezTo>
                  <a:pt x="1016" y="1041"/>
                  <a:pt x="1016" y="1041"/>
                  <a:pt x="1016" y="1041"/>
                </a:cubicBezTo>
                <a:cubicBezTo>
                  <a:pt x="1017" y="1039"/>
                  <a:pt x="1017" y="1039"/>
                  <a:pt x="1017" y="1039"/>
                </a:cubicBezTo>
                <a:cubicBezTo>
                  <a:pt x="1016" y="1038"/>
                  <a:pt x="1016" y="1038"/>
                  <a:pt x="1016" y="1038"/>
                </a:cubicBezTo>
                <a:cubicBezTo>
                  <a:pt x="1015" y="1036"/>
                  <a:pt x="1015" y="1036"/>
                  <a:pt x="1015" y="1036"/>
                </a:cubicBezTo>
                <a:cubicBezTo>
                  <a:pt x="1017" y="1034"/>
                  <a:pt x="1017" y="1034"/>
                  <a:pt x="1017" y="1034"/>
                </a:cubicBezTo>
                <a:cubicBezTo>
                  <a:pt x="1016" y="1033"/>
                  <a:pt x="1016" y="1033"/>
                  <a:pt x="1016" y="1033"/>
                </a:cubicBezTo>
                <a:cubicBezTo>
                  <a:pt x="1012" y="1032"/>
                  <a:pt x="1011" y="1035"/>
                  <a:pt x="1009" y="1035"/>
                </a:cubicBezTo>
                <a:cubicBezTo>
                  <a:pt x="1008" y="1036"/>
                  <a:pt x="1008" y="1036"/>
                  <a:pt x="1008" y="1036"/>
                </a:cubicBezTo>
                <a:cubicBezTo>
                  <a:pt x="1013" y="1036"/>
                  <a:pt x="1013" y="1036"/>
                  <a:pt x="1013" y="1036"/>
                </a:cubicBezTo>
                <a:cubicBezTo>
                  <a:pt x="1009" y="1037"/>
                  <a:pt x="1007" y="1037"/>
                  <a:pt x="1003" y="1037"/>
                </a:cubicBezTo>
                <a:cubicBezTo>
                  <a:pt x="1006" y="1033"/>
                  <a:pt x="1006" y="1033"/>
                  <a:pt x="1006" y="1033"/>
                </a:cubicBezTo>
                <a:cubicBezTo>
                  <a:pt x="1005" y="1031"/>
                  <a:pt x="1005" y="1031"/>
                  <a:pt x="1005" y="1031"/>
                </a:cubicBezTo>
                <a:cubicBezTo>
                  <a:pt x="1005" y="1032"/>
                  <a:pt x="1003" y="1028"/>
                  <a:pt x="1004" y="1033"/>
                </a:cubicBezTo>
                <a:cubicBezTo>
                  <a:pt x="1002" y="1032"/>
                  <a:pt x="1002" y="1032"/>
                  <a:pt x="1002" y="1032"/>
                </a:cubicBezTo>
                <a:cubicBezTo>
                  <a:pt x="1005" y="1030"/>
                  <a:pt x="1005" y="1026"/>
                  <a:pt x="1006" y="1025"/>
                </a:cubicBezTo>
                <a:cubicBezTo>
                  <a:pt x="1012" y="1023"/>
                  <a:pt x="1012" y="1023"/>
                  <a:pt x="1012" y="1023"/>
                </a:cubicBezTo>
                <a:cubicBezTo>
                  <a:pt x="1015" y="1018"/>
                  <a:pt x="1015" y="1018"/>
                  <a:pt x="1015" y="1018"/>
                </a:cubicBezTo>
                <a:cubicBezTo>
                  <a:pt x="1018" y="1017"/>
                  <a:pt x="1018" y="1017"/>
                  <a:pt x="1018" y="1017"/>
                </a:cubicBezTo>
                <a:cubicBezTo>
                  <a:pt x="1019" y="1015"/>
                  <a:pt x="1019" y="1015"/>
                  <a:pt x="1019" y="1015"/>
                </a:cubicBezTo>
                <a:cubicBezTo>
                  <a:pt x="1015" y="1015"/>
                  <a:pt x="1015" y="1015"/>
                  <a:pt x="1015" y="1015"/>
                </a:cubicBezTo>
                <a:cubicBezTo>
                  <a:pt x="1013" y="1019"/>
                  <a:pt x="1013" y="1019"/>
                  <a:pt x="1013" y="1019"/>
                </a:cubicBezTo>
                <a:cubicBezTo>
                  <a:pt x="1011" y="1017"/>
                  <a:pt x="1011" y="1017"/>
                  <a:pt x="1011" y="1017"/>
                </a:cubicBezTo>
                <a:cubicBezTo>
                  <a:pt x="1012" y="1016"/>
                  <a:pt x="1012" y="1016"/>
                  <a:pt x="1012" y="1016"/>
                </a:cubicBezTo>
                <a:cubicBezTo>
                  <a:pt x="1011" y="1015"/>
                  <a:pt x="1011" y="1015"/>
                  <a:pt x="1011" y="1015"/>
                </a:cubicBezTo>
                <a:cubicBezTo>
                  <a:pt x="1015" y="1007"/>
                  <a:pt x="1015" y="1007"/>
                  <a:pt x="1015" y="1007"/>
                </a:cubicBezTo>
                <a:cubicBezTo>
                  <a:pt x="1024" y="1001"/>
                  <a:pt x="1024" y="1001"/>
                  <a:pt x="1024" y="1001"/>
                </a:cubicBezTo>
                <a:cubicBezTo>
                  <a:pt x="1024" y="1000"/>
                  <a:pt x="1024" y="1000"/>
                  <a:pt x="1024" y="1000"/>
                </a:cubicBezTo>
                <a:cubicBezTo>
                  <a:pt x="1023" y="999"/>
                  <a:pt x="1023" y="999"/>
                  <a:pt x="1023" y="999"/>
                </a:cubicBezTo>
                <a:cubicBezTo>
                  <a:pt x="1021" y="1001"/>
                  <a:pt x="1021" y="1001"/>
                  <a:pt x="1021" y="1001"/>
                </a:cubicBezTo>
                <a:cubicBezTo>
                  <a:pt x="1018" y="1002"/>
                  <a:pt x="1018" y="1002"/>
                  <a:pt x="1018" y="1002"/>
                </a:cubicBezTo>
                <a:cubicBezTo>
                  <a:pt x="1016" y="1010"/>
                  <a:pt x="1005" y="1009"/>
                  <a:pt x="1002" y="1018"/>
                </a:cubicBezTo>
                <a:cubicBezTo>
                  <a:pt x="998" y="1018"/>
                  <a:pt x="998" y="1018"/>
                  <a:pt x="998" y="1018"/>
                </a:cubicBezTo>
                <a:cubicBezTo>
                  <a:pt x="997" y="1020"/>
                  <a:pt x="997" y="1020"/>
                  <a:pt x="997" y="1020"/>
                </a:cubicBezTo>
                <a:cubicBezTo>
                  <a:pt x="992" y="1023"/>
                  <a:pt x="992" y="1023"/>
                  <a:pt x="992" y="1023"/>
                </a:cubicBezTo>
                <a:cubicBezTo>
                  <a:pt x="993" y="1024"/>
                  <a:pt x="993" y="1024"/>
                  <a:pt x="993" y="1024"/>
                </a:cubicBezTo>
                <a:cubicBezTo>
                  <a:pt x="988" y="1028"/>
                  <a:pt x="988" y="1028"/>
                  <a:pt x="988" y="1028"/>
                </a:cubicBezTo>
                <a:cubicBezTo>
                  <a:pt x="986" y="1027"/>
                  <a:pt x="986" y="1027"/>
                  <a:pt x="986" y="1027"/>
                </a:cubicBezTo>
                <a:cubicBezTo>
                  <a:pt x="986" y="1029"/>
                  <a:pt x="986" y="1029"/>
                  <a:pt x="986" y="1029"/>
                </a:cubicBezTo>
                <a:cubicBezTo>
                  <a:pt x="982" y="1034"/>
                  <a:pt x="982" y="1034"/>
                  <a:pt x="982" y="1034"/>
                </a:cubicBezTo>
                <a:cubicBezTo>
                  <a:pt x="982" y="1037"/>
                  <a:pt x="982" y="1037"/>
                  <a:pt x="982" y="1037"/>
                </a:cubicBezTo>
                <a:cubicBezTo>
                  <a:pt x="979" y="1037"/>
                  <a:pt x="979" y="1037"/>
                  <a:pt x="979" y="1037"/>
                </a:cubicBezTo>
                <a:cubicBezTo>
                  <a:pt x="979" y="1037"/>
                  <a:pt x="976" y="1037"/>
                  <a:pt x="980" y="1035"/>
                </a:cubicBezTo>
                <a:cubicBezTo>
                  <a:pt x="978" y="1034"/>
                  <a:pt x="978" y="1034"/>
                  <a:pt x="978" y="1034"/>
                </a:cubicBezTo>
                <a:cubicBezTo>
                  <a:pt x="976" y="1037"/>
                  <a:pt x="976" y="1037"/>
                  <a:pt x="976" y="1037"/>
                </a:cubicBezTo>
                <a:cubicBezTo>
                  <a:pt x="972" y="1035"/>
                  <a:pt x="972" y="1035"/>
                  <a:pt x="972" y="1035"/>
                </a:cubicBezTo>
                <a:cubicBezTo>
                  <a:pt x="970" y="1036"/>
                  <a:pt x="970" y="1036"/>
                  <a:pt x="970" y="1036"/>
                </a:cubicBezTo>
                <a:cubicBezTo>
                  <a:pt x="969" y="1039"/>
                  <a:pt x="969" y="1039"/>
                  <a:pt x="969" y="1039"/>
                </a:cubicBezTo>
                <a:cubicBezTo>
                  <a:pt x="968" y="1037"/>
                  <a:pt x="968" y="1037"/>
                  <a:pt x="968" y="1037"/>
                </a:cubicBezTo>
                <a:cubicBezTo>
                  <a:pt x="963" y="1040"/>
                  <a:pt x="963" y="1040"/>
                  <a:pt x="963" y="1040"/>
                </a:cubicBezTo>
                <a:cubicBezTo>
                  <a:pt x="961" y="1042"/>
                  <a:pt x="960" y="1044"/>
                  <a:pt x="959" y="1046"/>
                </a:cubicBezTo>
                <a:cubicBezTo>
                  <a:pt x="958" y="1046"/>
                  <a:pt x="958" y="1046"/>
                  <a:pt x="958" y="1046"/>
                </a:cubicBezTo>
                <a:cubicBezTo>
                  <a:pt x="958" y="1043"/>
                  <a:pt x="958" y="1043"/>
                  <a:pt x="958" y="1043"/>
                </a:cubicBezTo>
                <a:cubicBezTo>
                  <a:pt x="954" y="1043"/>
                  <a:pt x="954" y="1043"/>
                  <a:pt x="954" y="1043"/>
                </a:cubicBezTo>
                <a:cubicBezTo>
                  <a:pt x="958" y="1041"/>
                  <a:pt x="958" y="1041"/>
                  <a:pt x="958" y="1041"/>
                </a:cubicBezTo>
                <a:cubicBezTo>
                  <a:pt x="958" y="1039"/>
                  <a:pt x="958" y="1039"/>
                  <a:pt x="958" y="1039"/>
                </a:cubicBezTo>
                <a:cubicBezTo>
                  <a:pt x="959" y="1039"/>
                  <a:pt x="959" y="1039"/>
                  <a:pt x="959" y="1039"/>
                </a:cubicBezTo>
                <a:cubicBezTo>
                  <a:pt x="960" y="1035"/>
                  <a:pt x="960" y="1035"/>
                  <a:pt x="960" y="1035"/>
                </a:cubicBezTo>
                <a:cubicBezTo>
                  <a:pt x="963" y="1036"/>
                  <a:pt x="963" y="1036"/>
                  <a:pt x="963" y="1036"/>
                </a:cubicBezTo>
                <a:cubicBezTo>
                  <a:pt x="968" y="1033"/>
                  <a:pt x="968" y="1033"/>
                  <a:pt x="968" y="1033"/>
                </a:cubicBezTo>
                <a:cubicBezTo>
                  <a:pt x="969" y="1030"/>
                  <a:pt x="969" y="1030"/>
                  <a:pt x="969" y="1030"/>
                </a:cubicBezTo>
                <a:cubicBezTo>
                  <a:pt x="966" y="1030"/>
                  <a:pt x="966" y="1030"/>
                  <a:pt x="966" y="1030"/>
                </a:cubicBezTo>
                <a:cubicBezTo>
                  <a:pt x="964" y="1032"/>
                  <a:pt x="964" y="1032"/>
                  <a:pt x="964" y="1032"/>
                </a:cubicBezTo>
                <a:cubicBezTo>
                  <a:pt x="963" y="1031"/>
                  <a:pt x="967" y="1031"/>
                  <a:pt x="962" y="1032"/>
                </a:cubicBezTo>
                <a:cubicBezTo>
                  <a:pt x="962" y="1031"/>
                  <a:pt x="966" y="1030"/>
                  <a:pt x="966" y="1028"/>
                </a:cubicBezTo>
                <a:cubicBezTo>
                  <a:pt x="961" y="1028"/>
                  <a:pt x="961" y="1028"/>
                  <a:pt x="961" y="1028"/>
                </a:cubicBezTo>
                <a:cubicBezTo>
                  <a:pt x="964" y="1026"/>
                  <a:pt x="964" y="1026"/>
                  <a:pt x="964" y="1026"/>
                </a:cubicBezTo>
                <a:cubicBezTo>
                  <a:pt x="964" y="1023"/>
                  <a:pt x="964" y="1023"/>
                  <a:pt x="964" y="1023"/>
                </a:cubicBezTo>
                <a:cubicBezTo>
                  <a:pt x="962" y="1024"/>
                  <a:pt x="959" y="1028"/>
                  <a:pt x="955" y="1028"/>
                </a:cubicBezTo>
                <a:cubicBezTo>
                  <a:pt x="955" y="1025"/>
                  <a:pt x="955" y="1025"/>
                  <a:pt x="955" y="1025"/>
                </a:cubicBezTo>
                <a:cubicBezTo>
                  <a:pt x="952" y="1027"/>
                  <a:pt x="952" y="1027"/>
                  <a:pt x="952" y="1027"/>
                </a:cubicBezTo>
                <a:cubicBezTo>
                  <a:pt x="954" y="1024"/>
                  <a:pt x="954" y="1024"/>
                  <a:pt x="954" y="1024"/>
                </a:cubicBezTo>
                <a:cubicBezTo>
                  <a:pt x="956" y="1024"/>
                  <a:pt x="956" y="1024"/>
                  <a:pt x="956" y="1024"/>
                </a:cubicBezTo>
                <a:cubicBezTo>
                  <a:pt x="958" y="1022"/>
                  <a:pt x="958" y="1022"/>
                  <a:pt x="958" y="1022"/>
                </a:cubicBezTo>
                <a:cubicBezTo>
                  <a:pt x="960" y="1023"/>
                  <a:pt x="960" y="1023"/>
                  <a:pt x="960" y="1023"/>
                </a:cubicBezTo>
                <a:cubicBezTo>
                  <a:pt x="961" y="1022"/>
                  <a:pt x="957" y="1021"/>
                  <a:pt x="962" y="1022"/>
                </a:cubicBezTo>
                <a:cubicBezTo>
                  <a:pt x="961" y="1020"/>
                  <a:pt x="961" y="1020"/>
                  <a:pt x="961" y="1020"/>
                </a:cubicBezTo>
                <a:cubicBezTo>
                  <a:pt x="957" y="1019"/>
                  <a:pt x="957" y="1019"/>
                  <a:pt x="957" y="1019"/>
                </a:cubicBezTo>
                <a:cubicBezTo>
                  <a:pt x="959" y="1017"/>
                  <a:pt x="959" y="1017"/>
                  <a:pt x="959" y="1017"/>
                </a:cubicBezTo>
                <a:cubicBezTo>
                  <a:pt x="958" y="1017"/>
                  <a:pt x="958" y="1017"/>
                  <a:pt x="958" y="1017"/>
                </a:cubicBezTo>
                <a:cubicBezTo>
                  <a:pt x="961" y="1017"/>
                  <a:pt x="956" y="1012"/>
                  <a:pt x="959" y="1014"/>
                </a:cubicBezTo>
                <a:cubicBezTo>
                  <a:pt x="958" y="1013"/>
                  <a:pt x="958" y="1013"/>
                  <a:pt x="958" y="1013"/>
                </a:cubicBezTo>
                <a:cubicBezTo>
                  <a:pt x="956" y="1015"/>
                  <a:pt x="956" y="1015"/>
                  <a:pt x="956" y="1015"/>
                </a:cubicBezTo>
                <a:cubicBezTo>
                  <a:pt x="959" y="1010"/>
                  <a:pt x="959" y="1010"/>
                  <a:pt x="959" y="1010"/>
                </a:cubicBezTo>
                <a:cubicBezTo>
                  <a:pt x="957" y="1005"/>
                  <a:pt x="957" y="1005"/>
                  <a:pt x="957" y="1005"/>
                </a:cubicBezTo>
                <a:cubicBezTo>
                  <a:pt x="959" y="1002"/>
                  <a:pt x="959" y="1002"/>
                  <a:pt x="959" y="1002"/>
                </a:cubicBezTo>
                <a:cubicBezTo>
                  <a:pt x="963" y="1003"/>
                  <a:pt x="963" y="1003"/>
                  <a:pt x="963" y="1003"/>
                </a:cubicBezTo>
                <a:cubicBezTo>
                  <a:pt x="964" y="1003"/>
                  <a:pt x="964" y="1003"/>
                  <a:pt x="964" y="1003"/>
                </a:cubicBezTo>
                <a:cubicBezTo>
                  <a:pt x="966" y="1002"/>
                  <a:pt x="966" y="1002"/>
                  <a:pt x="966" y="1002"/>
                </a:cubicBezTo>
                <a:cubicBezTo>
                  <a:pt x="963" y="999"/>
                  <a:pt x="963" y="999"/>
                  <a:pt x="963" y="999"/>
                </a:cubicBezTo>
                <a:cubicBezTo>
                  <a:pt x="966" y="997"/>
                  <a:pt x="964" y="994"/>
                  <a:pt x="966" y="992"/>
                </a:cubicBezTo>
                <a:cubicBezTo>
                  <a:pt x="969" y="992"/>
                  <a:pt x="969" y="992"/>
                  <a:pt x="969" y="992"/>
                </a:cubicBezTo>
                <a:cubicBezTo>
                  <a:pt x="974" y="985"/>
                  <a:pt x="974" y="985"/>
                  <a:pt x="974" y="985"/>
                </a:cubicBezTo>
                <a:cubicBezTo>
                  <a:pt x="975" y="982"/>
                  <a:pt x="975" y="982"/>
                  <a:pt x="975" y="982"/>
                </a:cubicBezTo>
                <a:cubicBezTo>
                  <a:pt x="976" y="981"/>
                  <a:pt x="976" y="981"/>
                  <a:pt x="976" y="981"/>
                </a:cubicBezTo>
                <a:cubicBezTo>
                  <a:pt x="977" y="984"/>
                  <a:pt x="977" y="984"/>
                  <a:pt x="977" y="984"/>
                </a:cubicBezTo>
                <a:cubicBezTo>
                  <a:pt x="980" y="984"/>
                  <a:pt x="980" y="984"/>
                  <a:pt x="980" y="984"/>
                </a:cubicBezTo>
                <a:cubicBezTo>
                  <a:pt x="980" y="982"/>
                  <a:pt x="980" y="982"/>
                  <a:pt x="980" y="982"/>
                </a:cubicBezTo>
                <a:cubicBezTo>
                  <a:pt x="983" y="980"/>
                  <a:pt x="983" y="980"/>
                  <a:pt x="983" y="980"/>
                </a:cubicBezTo>
                <a:cubicBezTo>
                  <a:pt x="986" y="976"/>
                  <a:pt x="986" y="976"/>
                  <a:pt x="986" y="976"/>
                </a:cubicBezTo>
                <a:cubicBezTo>
                  <a:pt x="992" y="973"/>
                  <a:pt x="992" y="973"/>
                  <a:pt x="992" y="973"/>
                </a:cubicBezTo>
                <a:cubicBezTo>
                  <a:pt x="992" y="970"/>
                  <a:pt x="992" y="970"/>
                  <a:pt x="992" y="970"/>
                </a:cubicBezTo>
                <a:cubicBezTo>
                  <a:pt x="1001" y="965"/>
                  <a:pt x="1004" y="959"/>
                  <a:pt x="1014" y="953"/>
                </a:cubicBezTo>
                <a:cubicBezTo>
                  <a:pt x="1014" y="950"/>
                  <a:pt x="1014" y="950"/>
                  <a:pt x="1014" y="950"/>
                </a:cubicBezTo>
                <a:cubicBezTo>
                  <a:pt x="1015" y="951"/>
                  <a:pt x="1015" y="951"/>
                  <a:pt x="1015" y="951"/>
                </a:cubicBezTo>
                <a:cubicBezTo>
                  <a:pt x="1018" y="950"/>
                  <a:pt x="1018" y="950"/>
                  <a:pt x="1018" y="950"/>
                </a:cubicBezTo>
                <a:cubicBezTo>
                  <a:pt x="1019" y="946"/>
                  <a:pt x="1019" y="946"/>
                  <a:pt x="1019" y="946"/>
                </a:cubicBezTo>
                <a:cubicBezTo>
                  <a:pt x="1021" y="947"/>
                  <a:pt x="1021" y="947"/>
                  <a:pt x="1021" y="947"/>
                </a:cubicBezTo>
                <a:cubicBezTo>
                  <a:pt x="1025" y="941"/>
                  <a:pt x="1025" y="941"/>
                  <a:pt x="1025" y="941"/>
                </a:cubicBezTo>
                <a:cubicBezTo>
                  <a:pt x="1021" y="939"/>
                  <a:pt x="1021" y="939"/>
                  <a:pt x="1021" y="939"/>
                </a:cubicBezTo>
                <a:cubicBezTo>
                  <a:pt x="1025" y="939"/>
                  <a:pt x="1026" y="933"/>
                  <a:pt x="1026" y="934"/>
                </a:cubicBezTo>
                <a:cubicBezTo>
                  <a:pt x="1029" y="934"/>
                  <a:pt x="1029" y="934"/>
                  <a:pt x="1029" y="934"/>
                </a:cubicBezTo>
                <a:cubicBezTo>
                  <a:pt x="1029" y="933"/>
                  <a:pt x="1029" y="933"/>
                  <a:pt x="1029" y="933"/>
                </a:cubicBezTo>
                <a:cubicBezTo>
                  <a:pt x="1032" y="935"/>
                  <a:pt x="1030" y="930"/>
                  <a:pt x="1034" y="931"/>
                </a:cubicBezTo>
                <a:cubicBezTo>
                  <a:pt x="1031" y="930"/>
                  <a:pt x="1031" y="930"/>
                  <a:pt x="1031" y="930"/>
                </a:cubicBezTo>
                <a:cubicBezTo>
                  <a:pt x="1034" y="929"/>
                  <a:pt x="1034" y="929"/>
                  <a:pt x="1034" y="929"/>
                </a:cubicBezTo>
                <a:cubicBezTo>
                  <a:pt x="1036" y="928"/>
                  <a:pt x="1036" y="928"/>
                  <a:pt x="1036" y="928"/>
                </a:cubicBezTo>
                <a:cubicBezTo>
                  <a:pt x="1034" y="927"/>
                  <a:pt x="1034" y="927"/>
                  <a:pt x="1034" y="927"/>
                </a:cubicBezTo>
                <a:cubicBezTo>
                  <a:pt x="1040" y="924"/>
                  <a:pt x="1040" y="924"/>
                  <a:pt x="1040" y="924"/>
                </a:cubicBezTo>
                <a:cubicBezTo>
                  <a:pt x="1042" y="924"/>
                  <a:pt x="1042" y="924"/>
                  <a:pt x="1042" y="924"/>
                </a:cubicBezTo>
                <a:cubicBezTo>
                  <a:pt x="1043" y="924"/>
                  <a:pt x="1043" y="924"/>
                  <a:pt x="1043" y="924"/>
                </a:cubicBezTo>
                <a:cubicBezTo>
                  <a:pt x="1045" y="923"/>
                  <a:pt x="1045" y="923"/>
                  <a:pt x="1045" y="923"/>
                </a:cubicBezTo>
                <a:cubicBezTo>
                  <a:pt x="1039" y="922"/>
                  <a:pt x="1039" y="922"/>
                  <a:pt x="1039" y="922"/>
                </a:cubicBezTo>
                <a:cubicBezTo>
                  <a:pt x="1042" y="921"/>
                  <a:pt x="1042" y="921"/>
                  <a:pt x="1042" y="921"/>
                </a:cubicBezTo>
                <a:cubicBezTo>
                  <a:pt x="1046" y="922"/>
                  <a:pt x="1046" y="922"/>
                  <a:pt x="1046" y="922"/>
                </a:cubicBezTo>
                <a:cubicBezTo>
                  <a:pt x="1047" y="921"/>
                  <a:pt x="1047" y="921"/>
                  <a:pt x="1047" y="921"/>
                </a:cubicBezTo>
                <a:cubicBezTo>
                  <a:pt x="1045" y="917"/>
                  <a:pt x="1045" y="917"/>
                  <a:pt x="1045" y="917"/>
                </a:cubicBezTo>
                <a:cubicBezTo>
                  <a:pt x="1051" y="909"/>
                  <a:pt x="1051" y="909"/>
                  <a:pt x="1051" y="909"/>
                </a:cubicBezTo>
                <a:cubicBezTo>
                  <a:pt x="1052" y="911"/>
                  <a:pt x="1052" y="911"/>
                  <a:pt x="1052" y="911"/>
                </a:cubicBezTo>
                <a:cubicBezTo>
                  <a:pt x="1056" y="908"/>
                  <a:pt x="1056" y="908"/>
                  <a:pt x="1056" y="908"/>
                </a:cubicBezTo>
                <a:cubicBezTo>
                  <a:pt x="1056" y="910"/>
                  <a:pt x="1056" y="910"/>
                  <a:pt x="1056" y="910"/>
                </a:cubicBezTo>
                <a:cubicBezTo>
                  <a:pt x="1059" y="909"/>
                  <a:pt x="1059" y="909"/>
                  <a:pt x="1059" y="909"/>
                </a:cubicBezTo>
                <a:cubicBezTo>
                  <a:pt x="1060" y="907"/>
                  <a:pt x="1060" y="907"/>
                  <a:pt x="1060" y="907"/>
                </a:cubicBezTo>
                <a:cubicBezTo>
                  <a:pt x="1059" y="904"/>
                  <a:pt x="1059" y="904"/>
                  <a:pt x="1059" y="904"/>
                </a:cubicBezTo>
                <a:cubicBezTo>
                  <a:pt x="1056" y="904"/>
                  <a:pt x="1056" y="904"/>
                  <a:pt x="1056" y="904"/>
                </a:cubicBezTo>
                <a:cubicBezTo>
                  <a:pt x="1053" y="907"/>
                  <a:pt x="1053" y="907"/>
                  <a:pt x="1053" y="907"/>
                </a:cubicBezTo>
                <a:cubicBezTo>
                  <a:pt x="1046" y="906"/>
                  <a:pt x="1046" y="906"/>
                  <a:pt x="1046" y="906"/>
                </a:cubicBezTo>
                <a:cubicBezTo>
                  <a:pt x="1045" y="904"/>
                  <a:pt x="1045" y="904"/>
                  <a:pt x="1045" y="904"/>
                </a:cubicBezTo>
                <a:cubicBezTo>
                  <a:pt x="1048" y="903"/>
                  <a:pt x="1048" y="903"/>
                  <a:pt x="1048" y="903"/>
                </a:cubicBezTo>
                <a:cubicBezTo>
                  <a:pt x="1048" y="900"/>
                  <a:pt x="1050" y="902"/>
                  <a:pt x="1051" y="899"/>
                </a:cubicBezTo>
                <a:cubicBezTo>
                  <a:pt x="1051" y="901"/>
                  <a:pt x="1051" y="901"/>
                  <a:pt x="1051" y="901"/>
                </a:cubicBezTo>
                <a:cubicBezTo>
                  <a:pt x="1057" y="899"/>
                  <a:pt x="1057" y="899"/>
                  <a:pt x="1057" y="899"/>
                </a:cubicBezTo>
                <a:cubicBezTo>
                  <a:pt x="1059" y="901"/>
                  <a:pt x="1059" y="901"/>
                  <a:pt x="1059" y="901"/>
                </a:cubicBezTo>
                <a:cubicBezTo>
                  <a:pt x="1060" y="897"/>
                  <a:pt x="1060" y="897"/>
                  <a:pt x="1060" y="897"/>
                </a:cubicBezTo>
                <a:cubicBezTo>
                  <a:pt x="1064" y="895"/>
                  <a:pt x="1064" y="895"/>
                  <a:pt x="1064" y="895"/>
                </a:cubicBezTo>
                <a:cubicBezTo>
                  <a:pt x="1066" y="897"/>
                  <a:pt x="1066" y="897"/>
                  <a:pt x="1066" y="897"/>
                </a:cubicBezTo>
                <a:cubicBezTo>
                  <a:pt x="1069" y="893"/>
                  <a:pt x="1069" y="893"/>
                  <a:pt x="1069" y="893"/>
                </a:cubicBezTo>
                <a:cubicBezTo>
                  <a:pt x="1074" y="892"/>
                  <a:pt x="1074" y="892"/>
                  <a:pt x="1074" y="892"/>
                </a:cubicBezTo>
                <a:cubicBezTo>
                  <a:pt x="1073" y="891"/>
                  <a:pt x="1071" y="895"/>
                  <a:pt x="1073" y="890"/>
                </a:cubicBezTo>
                <a:cubicBezTo>
                  <a:pt x="1067" y="892"/>
                  <a:pt x="1067" y="892"/>
                  <a:pt x="1067" y="892"/>
                </a:cubicBezTo>
                <a:cubicBezTo>
                  <a:pt x="1070" y="888"/>
                  <a:pt x="1070" y="888"/>
                  <a:pt x="1070" y="888"/>
                </a:cubicBezTo>
                <a:cubicBezTo>
                  <a:pt x="1066" y="888"/>
                  <a:pt x="1066" y="890"/>
                  <a:pt x="1063" y="889"/>
                </a:cubicBezTo>
                <a:cubicBezTo>
                  <a:pt x="1066" y="890"/>
                  <a:pt x="1066" y="890"/>
                  <a:pt x="1066" y="890"/>
                </a:cubicBezTo>
                <a:cubicBezTo>
                  <a:pt x="1064" y="893"/>
                  <a:pt x="1064" y="893"/>
                  <a:pt x="1064" y="893"/>
                </a:cubicBezTo>
                <a:cubicBezTo>
                  <a:pt x="1061" y="892"/>
                  <a:pt x="1061" y="892"/>
                  <a:pt x="1061" y="892"/>
                </a:cubicBezTo>
                <a:cubicBezTo>
                  <a:pt x="1063" y="890"/>
                  <a:pt x="1063" y="890"/>
                  <a:pt x="1063" y="890"/>
                </a:cubicBezTo>
                <a:cubicBezTo>
                  <a:pt x="1057" y="890"/>
                  <a:pt x="1057" y="890"/>
                  <a:pt x="1057" y="890"/>
                </a:cubicBezTo>
                <a:cubicBezTo>
                  <a:pt x="1059" y="894"/>
                  <a:pt x="1059" y="894"/>
                  <a:pt x="1059" y="894"/>
                </a:cubicBezTo>
                <a:cubicBezTo>
                  <a:pt x="1057" y="893"/>
                  <a:pt x="1057" y="893"/>
                  <a:pt x="1057" y="893"/>
                </a:cubicBezTo>
                <a:cubicBezTo>
                  <a:pt x="1056" y="893"/>
                  <a:pt x="1056" y="893"/>
                  <a:pt x="1056" y="893"/>
                </a:cubicBezTo>
                <a:cubicBezTo>
                  <a:pt x="1056" y="895"/>
                  <a:pt x="1056" y="895"/>
                  <a:pt x="1056" y="895"/>
                </a:cubicBezTo>
                <a:cubicBezTo>
                  <a:pt x="1047" y="896"/>
                  <a:pt x="1047" y="896"/>
                  <a:pt x="1047" y="896"/>
                </a:cubicBezTo>
                <a:cubicBezTo>
                  <a:pt x="1042" y="898"/>
                  <a:pt x="1042" y="898"/>
                  <a:pt x="1042" y="898"/>
                </a:cubicBezTo>
                <a:cubicBezTo>
                  <a:pt x="1040" y="897"/>
                  <a:pt x="1040" y="897"/>
                  <a:pt x="1040" y="897"/>
                </a:cubicBezTo>
                <a:cubicBezTo>
                  <a:pt x="1038" y="899"/>
                  <a:pt x="1038" y="899"/>
                  <a:pt x="1038" y="899"/>
                </a:cubicBezTo>
                <a:cubicBezTo>
                  <a:pt x="1036" y="901"/>
                  <a:pt x="1033" y="898"/>
                  <a:pt x="1032" y="899"/>
                </a:cubicBezTo>
                <a:cubicBezTo>
                  <a:pt x="1032" y="898"/>
                  <a:pt x="1032" y="898"/>
                  <a:pt x="1032" y="898"/>
                </a:cubicBezTo>
                <a:cubicBezTo>
                  <a:pt x="1037" y="897"/>
                  <a:pt x="1037" y="897"/>
                  <a:pt x="1037" y="897"/>
                </a:cubicBezTo>
                <a:cubicBezTo>
                  <a:pt x="1039" y="894"/>
                  <a:pt x="1039" y="894"/>
                  <a:pt x="1039" y="894"/>
                </a:cubicBezTo>
                <a:cubicBezTo>
                  <a:pt x="1039" y="893"/>
                  <a:pt x="1039" y="893"/>
                  <a:pt x="1039" y="893"/>
                </a:cubicBezTo>
                <a:cubicBezTo>
                  <a:pt x="1038" y="894"/>
                  <a:pt x="1037" y="896"/>
                  <a:pt x="1034" y="895"/>
                </a:cubicBezTo>
                <a:cubicBezTo>
                  <a:pt x="1034" y="896"/>
                  <a:pt x="1034" y="896"/>
                  <a:pt x="1034" y="896"/>
                </a:cubicBezTo>
                <a:cubicBezTo>
                  <a:pt x="1032" y="892"/>
                  <a:pt x="1032" y="892"/>
                  <a:pt x="1032" y="892"/>
                </a:cubicBezTo>
                <a:cubicBezTo>
                  <a:pt x="1032" y="890"/>
                  <a:pt x="1032" y="890"/>
                  <a:pt x="1032" y="890"/>
                </a:cubicBezTo>
                <a:cubicBezTo>
                  <a:pt x="1036" y="890"/>
                  <a:pt x="1036" y="890"/>
                  <a:pt x="1036" y="890"/>
                </a:cubicBezTo>
                <a:cubicBezTo>
                  <a:pt x="1038" y="889"/>
                  <a:pt x="1038" y="889"/>
                  <a:pt x="1038" y="889"/>
                </a:cubicBezTo>
                <a:cubicBezTo>
                  <a:pt x="1039" y="890"/>
                  <a:pt x="1039" y="890"/>
                  <a:pt x="1039" y="890"/>
                </a:cubicBezTo>
                <a:cubicBezTo>
                  <a:pt x="1039" y="891"/>
                  <a:pt x="1042" y="891"/>
                  <a:pt x="1038" y="891"/>
                </a:cubicBezTo>
                <a:cubicBezTo>
                  <a:pt x="1038" y="892"/>
                  <a:pt x="1038" y="892"/>
                  <a:pt x="1038" y="892"/>
                </a:cubicBezTo>
                <a:cubicBezTo>
                  <a:pt x="1043" y="891"/>
                  <a:pt x="1043" y="891"/>
                  <a:pt x="1043" y="891"/>
                </a:cubicBezTo>
                <a:cubicBezTo>
                  <a:pt x="1044" y="889"/>
                  <a:pt x="1044" y="889"/>
                  <a:pt x="1044" y="889"/>
                </a:cubicBezTo>
                <a:cubicBezTo>
                  <a:pt x="1044" y="888"/>
                  <a:pt x="1041" y="887"/>
                  <a:pt x="1043" y="886"/>
                </a:cubicBezTo>
                <a:cubicBezTo>
                  <a:pt x="1042" y="885"/>
                  <a:pt x="1042" y="885"/>
                  <a:pt x="1042" y="885"/>
                </a:cubicBezTo>
                <a:cubicBezTo>
                  <a:pt x="1039" y="886"/>
                  <a:pt x="1039" y="886"/>
                  <a:pt x="1039" y="886"/>
                </a:cubicBezTo>
                <a:cubicBezTo>
                  <a:pt x="1038" y="884"/>
                  <a:pt x="1038" y="884"/>
                  <a:pt x="1038" y="884"/>
                </a:cubicBezTo>
                <a:cubicBezTo>
                  <a:pt x="1042" y="881"/>
                  <a:pt x="1042" y="881"/>
                  <a:pt x="1042" y="881"/>
                </a:cubicBezTo>
                <a:cubicBezTo>
                  <a:pt x="1039" y="880"/>
                  <a:pt x="1039" y="880"/>
                  <a:pt x="1039" y="880"/>
                </a:cubicBezTo>
                <a:cubicBezTo>
                  <a:pt x="1039" y="878"/>
                  <a:pt x="1039" y="878"/>
                  <a:pt x="1039" y="878"/>
                </a:cubicBezTo>
                <a:cubicBezTo>
                  <a:pt x="1043" y="877"/>
                  <a:pt x="1037" y="882"/>
                  <a:pt x="1043" y="877"/>
                </a:cubicBezTo>
                <a:cubicBezTo>
                  <a:pt x="1044" y="878"/>
                  <a:pt x="1042" y="879"/>
                  <a:pt x="1043" y="881"/>
                </a:cubicBezTo>
                <a:cubicBezTo>
                  <a:pt x="1042" y="882"/>
                  <a:pt x="1042" y="882"/>
                  <a:pt x="1042" y="882"/>
                </a:cubicBezTo>
                <a:cubicBezTo>
                  <a:pt x="1045" y="882"/>
                  <a:pt x="1045" y="882"/>
                  <a:pt x="1045" y="882"/>
                </a:cubicBezTo>
                <a:cubicBezTo>
                  <a:pt x="1044" y="882"/>
                  <a:pt x="1044" y="882"/>
                  <a:pt x="1044" y="882"/>
                </a:cubicBezTo>
                <a:cubicBezTo>
                  <a:pt x="1046" y="885"/>
                  <a:pt x="1046" y="885"/>
                  <a:pt x="1046" y="885"/>
                </a:cubicBezTo>
                <a:cubicBezTo>
                  <a:pt x="1047" y="885"/>
                  <a:pt x="1047" y="885"/>
                  <a:pt x="1047" y="885"/>
                </a:cubicBezTo>
                <a:cubicBezTo>
                  <a:pt x="1051" y="883"/>
                  <a:pt x="1051" y="883"/>
                  <a:pt x="1051" y="883"/>
                </a:cubicBezTo>
                <a:cubicBezTo>
                  <a:pt x="1051" y="881"/>
                  <a:pt x="1051" y="881"/>
                  <a:pt x="1051" y="881"/>
                </a:cubicBezTo>
                <a:cubicBezTo>
                  <a:pt x="1055" y="880"/>
                  <a:pt x="1055" y="880"/>
                  <a:pt x="1055" y="880"/>
                </a:cubicBezTo>
                <a:cubicBezTo>
                  <a:pt x="1056" y="877"/>
                  <a:pt x="1056" y="877"/>
                  <a:pt x="1056" y="877"/>
                </a:cubicBezTo>
                <a:cubicBezTo>
                  <a:pt x="1060" y="879"/>
                  <a:pt x="1060" y="879"/>
                  <a:pt x="1060" y="879"/>
                </a:cubicBezTo>
                <a:cubicBezTo>
                  <a:pt x="1063" y="877"/>
                  <a:pt x="1063" y="877"/>
                  <a:pt x="1063" y="877"/>
                </a:cubicBezTo>
                <a:cubicBezTo>
                  <a:pt x="1060" y="881"/>
                  <a:pt x="1060" y="881"/>
                  <a:pt x="1060" y="881"/>
                </a:cubicBezTo>
                <a:cubicBezTo>
                  <a:pt x="1057" y="879"/>
                  <a:pt x="1057" y="879"/>
                  <a:pt x="1057" y="879"/>
                </a:cubicBezTo>
                <a:cubicBezTo>
                  <a:pt x="1056" y="880"/>
                  <a:pt x="1056" y="880"/>
                  <a:pt x="1056" y="880"/>
                </a:cubicBezTo>
                <a:cubicBezTo>
                  <a:pt x="1055" y="880"/>
                  <a:pt x="1059" y="880"/>
                  <a:pt x="1055" y="882"/>
                </a:cubicBezTo>
                <a:cubicBezTo>
                  <a:pt x="1059" y="883"/>
                  <a:pt x="1059" y="883"/>
                  <a:pt x="1059" y="883"/>
                </a:cubicBezTo>
                <a:cubicBezTo>
                  <a:pt x="1056" y="884"/>
                  <a:pt x="1056" y="884"/>
                  <a:pt x="1056" y="884"/>
                </a:cubicBezTo>
                <a:cubicBezTo>
                  <a:pt x="1055" y="885"/>
                  <a:pt x="1055" y="885"/>
                  <a:pt x="1055" y="885"/>
                </a:cubicBezTo>
                <a:cubicBezTo>
                  <a:pt x="1056" y="886"/>
                  <a:pt x="1056" y="886"/>
                  <a:pt x="1056" y="886"/>
                </a:cubicBezTo>
                <a:cubicBezTo>
                  <a:pt x="1063" y="882"/>
                  <a:pt x="1063" y="882"/>
                  <a:pt x="1063" y="882"/>
                </a:cubicBezTo>
                <a:cubicBezTo>
                  <a:pt x="1064" y="880"/>
                  <a:pt x="1064" y="880"/>
                  <a:pt x="1064" y="880"/>
                </a:cubicBezTo>
                <a:cubicBezTo>
                  <a:pt x="1063" y="879"/>
                  <a:pt x="1063" y="879"/>
                  <a:pt x="1063" y="879"/>
                </a:cubicBezTo>
                <a:cubicBezTo>
                  <a:pt x="1066" y="878"/>
                  <a:pt x="1066" y="878"/>
                  <a:pt x="1066" y="878"/>
                </a:cubicBezTo>
                <a:cubicBezTo>
                  <a:pt x="1074" y="873"/>
                  <a:pt x="1074" y="873"/>
                  <a:pt x="1074" y="873"/>
                </a:cubicBezTo>
                <a:cubicBezTo>
                  <a:pt x="1075" y="873"/>
                  <a:pt x="1075" y="873"/>
                  <a:pt x="1075" y="873"/>
                </a:cubicBezTo>
                <a:cubicBezTo>
                  <a:pt x="1078" y="872"/>
                  <a:pt x="1078" y="872"/>
                  <a:pt x="1078" y="872"/>
                </a:cubicBezTo>
                <a:cubicBezTo>
                  <a:pt x="1078" y="873"/>
                  <a:pt x="1072" y="871"/>
                  <a:pt x="1079" y="875"/>
                </a:cubicBezTo>
                <a:cubicBezTo>
                  <a:pt x="1082" y="875"/>
                  <a:pt x="1082" y="875"/>
                  <a:pt x="1082" y="875"/>
                </a:cubicBezTo>
                <a:cubicBezTo>
                  <a:pt x="1081" y="875"/>
                  <a:pt x="1084" y="870"/>
                  <a:pt x="1081" y="877"/>
                </a:cubicBezTo>
                <a:cubicBezTo>
                  <a:pt x="1084" y="873"/>
                  <a:pt x="1084" y="873"/>
                  <a:pt x="1084" y="873"/>
                </a:cubicBezTo>
                <a:cubicBezTo>
                  <a:pt x="1084" y="874"/>
                  <a:pt x="1087" y="876"/>
                  <a:pt x="1087" y="872"/>
                </a:cubicBezTo>
                <a:cubicBezTo>
                  <a:pt x="1091" y="871"/>
                  <a:pt x="1093" y="872"/>
                  <a:pt x="1096" y="869"/>
                </a:cubicBezTo>
                <a:cubicBezTo>
                  <a:pt x="1100" y="862"/>
                  <a:pt x="1100" y="862"/>
                  <a:pt x="1100" y="862"/>
                </a:cubicBezTo>
                <a:cubicBezTo>
                  <a:pt x="1102" y="861"/>
                  <a:pt x="1102" y="861"/>
                  <a:pt x="1102" y="861"/>
                </a:cubicBezTo>
                <a:cubicBezTo>
                  <a:pt x="1104" y="858"/>
                  <a:pt x="1104" y="858"/>
                  <a:pt x="1104" y="858"/>
                </a:cubicBezTo>
                <a:cubicBezTo>
                  <a:pt x="1106" y="858"/>
                  <a:pt x="1106" y="858"/>
                  <a:pt x="1106" y="858"/>
                </a:cubicBezTo>
                <a:cubicBezTo>
                  <a:pt x="1106" y="858"/>
                  <a:pt x="1101" y="856"/>
                  <a:pt x="1107" y="860"/>
                </a:cubicBezTo>
                <a:cubicBezTo>
                  <a:pt x="1109" y="857"/>
                  <a:pt x="1109" y="857"/>
                  <a:pt x="1109" y="857"/>
                </a:cubicBezTo>
                <a:cubicBezTo>
                  <a:pt x="1114" y="859"/>
                  <a:pt x="1114" y="859"/>
                  <a:pt x="1114" y="859"/>
                </a:cubicBezTo>
                <a:cubicBezTo>
                  <a:pt x="1116" y="856"/>
                  <a:pt x="1116" y="856"/>
                  <a:pt x="1116" y="856"/>
                </a:cubicBezTo>
                <a:cubicBezTo>
                  <a:pt x="1115" y="855"/>
                  <a:pt x="1115" y="855"/>
                  <a:pt x="1115" y="855"/>
                </a:cubicBezTo>
                <a:cubicBezTo>
                  <a:pt x="1114" y="854"/>
                  <a:pt x="1114" y="854"/>
                  <a:pt x="1114" y="854"/>
                </a:cubicBezTo>
                <a:cubicBezTo>
                  <a:pt x="1114" y="855"/>
                  <a:pt x="1112" y="854"/>
                  <a:pt x="1111" y="855"/>
                </a:cubicBezTo>
                <a:cubicBezTo>
                  <a:pt x="1116" y="851"/>
                  <a:pt x="1116" y="851"/>
                  <a:pt x="1116" y="851"/>
                </a:cubicBezTo>
                <a:cubicBezTo>
                  <a:pt x="1121" y="848"/>
                  <a:pt x="1121" y="848"/>
                  <a:pt x="1121" y="848"/>
                </a:cubicBezTo>
                <a:cubicBezTo>
                  <a:pt x="1121" y="849"/>
                  <a:pt x="1117" y="848"/>
                  <a:pt x="1121" y="850"/>
                </a:cubicBezTo>
                <a:cubicBezTo>
                  <a:pt x="1124" y="848"/>
                  <a:pt x="1124" y="848"/>
                  <a:pt x="1124" y="848"/>
                </a:cubicBezTo>
                <a:cubicBezTo>
                  <a:pt x="1120" y="846"/>
                  <a:pt x="1120" y="846"/>
                  <a:pt x="1120" y="846"/>
                </a:cubicBezTo>
                <a:cubicBezTo>
                  <a:pt x="1125" y="842"/>
                  <a:pt x="1125" y="842"/>
                  <a:pt x="1125" y="842"/>
                </a:cubicBezTo>
                <a:cubicBezTo>
                  <a:pt x="1124" y="843"/>
                  <a:pt x="1124" y="843"/>
                  <a:pt x="1124" y="843"/>
                </a:cubicBezTo>
                <a:cubicBezTo>
                  <a:pt x="1129" y="842"/>
                  <a:pt x="1129" y="842"/>
                  <a:pt x="1129" y="842"/>
                </a:cubicBezTo>
                <a:cubicBezTo>
                  <a:pt x="1131" y="838"/>
                  <a:pt x="1131" y="838"/>
                  <a:pt x="1131" y="838"/>
                </a:cubicBezTo>
                <a:cubicBezTo>
                  <a:pt x="1139" y="831"/>
                  <a:pt x="1139" y="831"/>
                  <a:pt x="1139" y="831"/>
                </a:cubicBezTo>
                <a:cubicBezTo>
                  <a:pt x="1139" y="830"/>
                  <a:pt x="1142" y="834"/>
                  <a:pt x="1138" y="830"/>
                </a:cubicBezTo>
                <a:cubicBezTo>
                  <a:pt x="1134" y="832"/>
                  <a:pt x="1134" y="832"/>
                  <a:pt x="1134" y="832"/>
                </a:cubicBezTo>
                <a:cubicBezTo>
                  <a:pt x="1131" y="831"/>
                  <a:pt x="1131" y="831"/>
                  <a:pt x="1131" y="831"/>
                </a:cubicBezTo>
                <a:cubicBezTo>
                  <a:pt x="1129" y="831"/>
                  <a:pt x="1129" y="831"/>
                  <a:pt x="1129" y="831"/>
                </a:cubicBezTo>
                <a:cubicBezTo>
                  <a:pt x="1127" y="834"/>
                  <a:pt x="1127" y="834"/>
                  <a:pt x="1127" y="834"/>
                </a:cubicBezTo>
                <a:cubicBezTo>
                  <a:pt x="1117" y="836"/>
                  <a:pt x="1117" y="836"/>
                  <a:pt x="1117" y="836"/>
                </a:cubicBezTo>
                <a:cubicBezTo>
                  <a:pt x="1115" y="837"/>
                  <a:pt x="1115" y="837"/>
                  <a:pt x="1115" y="837"/>
                </a:cubicBezTo>
                <a:cubicBezTo>
                  <a:pt x="1109" y="839"/>
                  <a:pt x="1109" y="839"/>
                  <a:pt x="1109" y="839"/>
                </a:cubicBezTo>
                <a:cubicBezTo>
                  <a:pt x="1105" y="836"/>
                  <a:pt x="1105" y="836"/>
                  <a:pt x="1105" y="836"/>
                </a:cubicBezTo>
                <a:cubicBezTo>
                  <a:pt x="1099" y="837"/>
                  <a:pt x="1099" y="837"/>
                  <a:pt x="1099" y="837"/>
                </a:cubicBezTo>
                <a:cubicBezTo>
                  <a:pt x="1101" y="838"/>
                  <a:pt x="1094" y="839"/>
                  <a:pt x="1100" y="840"/>
                </a:cubicBezTo>
                <a:cubicBezTo>
                  <a:pt x="1098" y="842"/>
                  <a:pt x="1098" y="842"/>
                  <a:pt x="1098" y="842"/>
                </a:cubicBezTo>
                <a:cubicBezTo>
                  <a:pt x="1097" y="841"/>
                  <a:pt x="1097" y="841"/>
                  <a:pt x="1097" y="841"/>
                </a:cubicBezTo>
                <a:cubicBezTo>
                  <a:pt x="1091" y="843"/>
                  <a:pt x="1091" y="843"/>
                  <a:pt x="1091" y="843"/>
                </a:cubicBezTo>
                <a:cubicBezTo>
                  <a:pt x="1088" y="840"/>
                  <a:pt x="1088" y="840"/>
                  <a:pt x="1088" y="840"/>
                </a:cubicBezTo>
                <a:cubicBezTo>
                  <a:pt x="1071" y="844"/>
                  <a:pt x="1071" y="844"/>
                  <a:pt x="1071" y="844"/>
                </a:cubicBezTo>
                <a:cubicBezTo>
                  <a:pt x="1065" y="845"/>
                  <a:pt x="1065" y="845"/>
                  <a:pt x="1065" y="845"/>
                </a:cubicBezTo>
                <a:cubicBezTo>
                  <a:pt x="1064" y="849"/>
                  <a:pt x="1071" y="843"/>
                  <a:pt x="1064" y="848"/>
                </a:cubicBezTo>
                <a:cubicBezTo>
                  <a:pt x="1067" y="847"/>
                  <a:pt x="1071" y="848"/>
                  <a:pt x="1074" y="846"/>
                </a:cubicBezTo>
                <a:cubicBezTo>
                  <a:pt x="1075" y="848"/>
                  <a:pt x="1075" y="848"/>
                  <a:pt x="1075" y="848"/>
                </a:cubicBezTo>
                <a:cubicBezTo>
                  <a:pt x="1063" y="851"/>
                  <a:pt x="1063" y="851"/>
                  <a:pt x="1063" y="851"/>
                </a:cubicBezTo>
                <a:cubicBezTo>
                  <a:pt x="1054" y="852"/>
                  <a:pt x="1054" y="852"/>
                  <a:pt x="1054" y="852"/>
                </a:cubicBezTo>
                <a:cubicBezTo>
                  <a:pt x="1057" y="849"/>
                  <a:pt x="1057" y="849"/>
                  <a:pt x="1057" y="849"/>
                </a:cubicBezTo>
                <a:cubicBezTo>
                  <a:pt x="1059" y="850"/>
                  <a:pt x="1059" y="850"/>
                  <a:pt x="1059" y="850"/>
                </a:cubicBezTo>
                <a:cubicBezTo>
                  <a:pt x="1063" y="848"/>
                  <a:pt x="1063" y="848"/>
                  <a:pt x="1063" y="848"/>
                </a:cubicBezTo>
                <a:cubicBezTo>
                  <a:pt x="1059" y="847"/>
                  <a:pt x="1059" y="847"/>
                  <a:pt x="1059" y="847"/>
                </a:cubicBezTo>
                <a:cubicBezTo>
                  <a:pt x="1047" y="851"/>
                  <a:pt x="1047" y="851"/>
                  <a:pt x="1047" y="851"/>
                </a:cubicBezTo>
                <a:cubicBezTo>
                  <a:pt x="1048" y="853"/>
                  <a:pt x="1048" y="853"/>
                  <a:pt x="1048" y="853"/>
                </a:cubicBezTo>
                <a:cubicBezTo>
                  <a:pt x="1050" y="853"/>
                  <a:pt x="1050" y="853"/>
                  <a:pt x="1050" y="853"/>
                </a:cubicBezTo>
                <a:cubicBezTo>
                  <a:pt x="1048" y="854"/>
                  <a:pt x="1048" y="854"/>
                  <a:pt x="1048" y="854"/>
                </a:cubicBezTo>
                <a:cubicBezTo>
                  <a:pt x="1047" y="854"/>
                  <a:pt x="1047" y="854"/>
                  <a:pt x="1047" y="854"/>
                </a:cubicBezTo>
                <a:cubicBezTo>
                  <a:pt x="1041" y="856"/>
                  <a:pt x="1041" y="856"/>
                  <a:pt x="1041" y="856"/>
                </a:cubicBezTo>
                <a:cubicBezTo>
                  <a:pt x="1041" y="856"/>
                  <a:pt x="1041" y="856"/>
                  <a:pt x="1041" y="856"/>
                </a:cubicBezTo>
                <a:cubicBezTo>
                  <a:pt x="1041" y="854"/>
                  <a:pt x="1041" y="854"/>
                  <a:pt x="1041" y="854"/>
                </a:cubicBezTo>
                <a:cubicBezTo>
                  <a:pt x="1045" y="854"/>
                  <a:pt x="1045" y="854"/>
                  <a:pt x="1045" y="854"/>
                </a:cubicBezTo>
                <a:cubicBezTo>
                  <a:pt x="1045" y="852"/>
                  <a:pt x="1045" y="852"/>
                  <a:pt x="1045" y="852"/>
                </a:cubicBezTo>
                <a:cubicBezTo>
                  <a:pt x="1046" y="852"/>
                  <a:pt x="1044" y="849"/>
                  <a:pt x="1046" y="853"/>
                </a:cubicBezTo>
                <a:cubicBezTo>
                  <a:pt x="1043" y="850"/>
                  <a:pt x="1043" y="850"/>
                  <a:pt x="1043" y="850"/>
                </a:cubicBezTo>
                <a:cubicBezTo>
                  <a:pt x="1040" y="852"/>
                  <a:pt x="1040" y="852"/>
                  <a:pt x="1040" y="852"/>
                </a:cubicBezTo>
                <a:cubicBezTo>
                  <a:pt x="1034" y="850"/>
                  <a:pt x="1049" y="851"/>
                  <a:pt x="1035" y="852"/>
                </a:cubicBezTo>
                <a:cubicBezTo>
                  <a:pt x="1027" y="855"/>
                  <a:pt x="1027" y="855"/>
                  <a:pt x="1027" y="855"/>
                </a:cubicBezTo>
                <a:cubicBezTo>
                  <a:pt x="1022" y="855"/>
                  <a:pt x="1022" y="855"/>
                  <a:pt x="1022" y="855"/>
                </a:cubicBezTo>
                <a:cubicBezTo>
                  <a:pt x="1010" y="857"/>
                  <a:pt x="1010" y="857"/>
                  <a:pt x="1010" y="857"/>
                </a:cubicBezTo>
                <a:cubicBezTo>
                  <a:pt x="1009" y="858"/>
                  <a:pt x="1009" y="858"/>
                  <a:pt x="1009" y="858"/>
                </a:cubicBezTo>
                <a:cubicBezTo>
                  <a:pt x="1005" y="858"/>
                  <a:pt x="1005" y="858"/>
                  <a:pt x="1005" y="858"/>
                </a:cubicBezTo>
                <a:cubicBezTo>
                  <a:pt x="1001" y="860"/>
                  <a:pt x="1001" y="860"/>
                  <a:pt x="1001" y="860"/>
                </a:cubicBezTo>
                <a:cubicBezTo>
                  <a:pt x="996" y="861"/>
                  <a:pt x="996" y="861"/>
                  <a:pt x="996" y="861"/>
                </a:cubicBezTo>
                <a:cubicBezTo>
                  <a:pt x="995" y="860"/>
                  <a:pt x="995" y="860"/>
                  <a:pt x="995" y="860"/>
                </a:cubicBezTo>
                <a:cubicBezTo>
                  <a:pt x="992" y="862"/>
                  <a:pt x="992" y="862"/>
                  <a:pt x="992" y="862"/>
                </a:cubicBezTo>
                <a:cubicBezTo>
                  <a:pt x="989" y="862"/>
                  <a:pt x="1000" y="855"/>
                  <a:pt x="987" y="864"/>
                </a:cubicBezTo>
                <a:cubicBezTo>
                  <a:pt x="986" y="861"/>
                  <a:pt x="986" y="861"/>
                  <a:pt x="986" y="861"/>
                </a:cubicBezTo>
                <a:cubicBezTo>
                  <a:pt x="985" y="861"/>
                  <a:pt x="1006" y="861"/>
                  <a:pt x="976" y="865"/>
                </a:cubicBezTo>
                <a:cubicBezTo>
                  <a:pt x="965" y="867"/>
                  <a:pt x="965" y="867"/>
                  <a:pt x="965" y="867"/>
                </a:cubicBezTo>
                <a:cubicBezTo>
                  <a:pt x="944" y="870"/>
                  <a:pt x="944" y="870"/>
                  <a:pt x="944" y="870"/>
                </a:cubicBezTo>
                <a:cubicBezTo>
                  <a:pt x="942" y="868"/>
                  <a:pt x="942" y="868"/>
                  <a:pt x="942" y="868"/>
                </a:cubicBezTo>
                <a:cubicBezTo>
                  <a:pt x="941" y="868"/>
                  <a:pt x="941" y="868"/>
                  <a:pt x="941" y="868"/>
                </a:cubicBezTo>
                <a:cubicBezTo>
                  <a:pt x="941" y="870"/>
                  <a:pt x="941" y="870"/>
                  <a:pt x="941" y="870"/>
                </a:cubicBezTo>
                <a:cubicBezTo>
                  <a:pt x="935" y="873"/>
                  <a:pt x="935" y="873"/>
                  <a:pt x="935" y="873"/>
                </a:cubicBezTo>
                <a:cubicBezTo>
                  <a:pt x="918" y="874"/>
                  <a:pt x="918" y="874"/>
                  <a:pt x="918" y="874"/>
                </a:cubicBezTo>
                <a:cubicBezTo>
                  <a:pt x="918" y="873"/>
                  <a:pt x="918" y="873"/>
                  <a:pt x="918" y="873"/>
                </a:cubicBezTo>
                <a:cubicBezTo>
                  <a:pt x="914" y="873"/>
                  <a:pt x="914" y="873"/>
                  <a:pt x="914" y="873"/>
                </a:cubicBezTo>
                <a:cubicBezTo>
                  <a:pt x="912" y="875"/>
                  <a:pt x="912" y="875"/>
                  <a:pt x="912" y="875"/>
                </a:cubicBezTo>
                <a:cubicBezTo>
                  <a:pt x="903" y="877"/>
                  <a:pt x="903" y="877"/>
                  <a:pt x="903" y="877"/>
                </a:cubicBezTo>
                <a:cubicBezTo>
                  <a:pt x="899" y="875"/>
                  <a:pt x="899" y="875"/>
                  <a:pt x="899" y="875"/>
                </a:cubicBezTo>
                <a:cubicBezTo>
                  <a:pt x="898" y="873"/>
                  <a:pt x="895" y="873"/>
                  <a:pt x="896" y="878"/>
                </a:cubicBezTo>
                <a:cubicBezTo>
                  <a:pt x="895" y="879"/>
                  <a:pt x="895" y="879"/>
                  <a:pt x="895" y="879"/>
                </a:cubicBezTo>
                <a:cubicBezTo>
                  <a:pt x="891" y="875"/>
                  <a:pt x="891" y="875"/>
                  <a:pt x="891" y="875"/>
                </a:cubicBezTo>
                <a:cubicBezTo>
                  <a:pt x="889" y="876"/>
                  <a:pt x="889" y="876"/>
                  <a:pt x="889" y="876"/>
                </a:cubicBezTo>
                <a:cubicBezTo>
                  <a:pt x="886" y="879"/>
                  <a:pt x="886" y="879"/>
                  <a:pt x="886" y="879"/>
                </a:cubicBezTo>
                <a:cubicBezTo>
                  <a:pt x="881" y="881"/>
                  <a:pt x="881" y="881"/>
                  <a:pt x="881" y="881"/>
                </a:cubicBezTo>
                <a:cubicBezTo>
                  <a:pt x="863" y="882"/>
                  <a:pt x="863" y="882"/>
                  <a:pt x="863" y="882"/>
                </a:cubicBezTo>
                <a:cubicBezTo>
                  <a:pt x="862" y="883"/>
                  <a:pt x="862" y="883"/>
                  <a:pt x="862" y="883"/>
                </a:cubicBezTo>
                <a:cubicBezTo>
                  <a:pt x="860" y="883"/>
                  <a:pt x="860" y="883"/>
                  <a:pt x="860" y="883"/>
                </a:cubicBezTo>
                <a:cubicBezTo>
                  <a:pt x="859" y="882"/>
                  <a:pt x="859" y="882"/>
                  <a:pt x="859" y="882"/>
                </a:cubicBezTo>
                <a:cubicBezTo>
                  <a:pt x="858" y="883"/>
                  <a:pt x="858" y="883"/>
                  <a:pt x="858" y="883"/>
                </a:cubicBezTo>
                <a:cubicBezTo>
                  <a:pt x="853" y="884"/>
                  <a:pt x="853" y="884"/>
                  <a:pt x="853" y="884"/>
                </a:cubicBezTo>
                <a:cubicBezTo>
                  <a:pt x="835" y="886"/>
                  <a:pt x="835" y="886"/>
                  <a:pt x="835" y="886"/>
                </a:cubicBezTo>
                <a:cubicBezTo>
                  <a:pt x="832" y="887"/>
                  <a:pt x="832" y="887"/>
                  <a:pt x="832" y="887"/>
                </a:cubicBezTo>
                <a:cubicBezTo>
                  <a:pt x="821" y="889"/>
                  <a:pt x="821" y="889"/>
                  <a:pt x="821" y="889"/>
                </a:cubicBezTo>
                <a:cubicBezTo>
                  <a:pt x="815" y="890"/>
                  <a:pt x="815" y="890"/>
                  <a:pt x="815" y="890"/>
                </a:cubicBezTo>
                <a:cubicBezTo>
                  <a:pt x="813" y="889"/>
                  <a:pt x="813" y="889"/>
                  <a:pt x="813" y="889"/>
                </a:cubicBezTo>
                <a:cubicBezTo>
                  <a:pt x="808" y="890"/>
                  <a:pt x="808" y="890"/>
                  <a:pt x="808" y="890"/>
                </a:cubicBezTo>
                <a:cubicBezTo>
                  <a:pt x="807" y="890"/>
                  <a:pt x="807" y="890"/>
                  <a:pt x="807" y="890"/>
                </a:cubicBezTo>
                <a:cubicBezTo>
                  <a:pt x="806" y="889"/>
                  <a:pt x="806" y="889"/>
                  <a:pt x="806" y="889"/>
                </a:cubicBezTo>
                <a:cubicBezTo>
                  <a:pt x="797" y="892"/>
                  <a:pt x="797" y="892"/>
                  <a:pt x="797" y="892"/>
                </a:cubicBezTo>
                <a:cubicBezTo>
                  <a:pt x="786" y="893"/>
                  <a:pt x="786" y="893"/>
                  <a:pt x="786" y="893"/>
                </a:cubicBezTo>
                <a:cubicBezTo>
                  <a:pt x="775" y="894"/>
                  <a:pt x="775" y="894"/>
                  <a:pt x="775" y="894"/>
                </a:cubicBezTo>
                <a:cubicBezTo>
                  <a:pt x="774" y="894"/>
                  <a:pt x="774" y="894"/>
                  <a:pt x="774" y="894"/>
                </a:cubicBezTo>
                <a:cubicBezTo>
                  <a:pt x="771" y="895"/>
                  <a:pt x="771" y="895"/>
                  <a:pt x="771" y="895"/>
                </a:cubicBezTo>
                <a:cubicBezTo>
                  <a:pt x="770" y="894"/>
                  <a:pt x="770" y="894"/>
                  <a:pt x="770" y="894"/>
                </a:cubicBezTo>
                <a:cubicBezTo>
                  <a:pt x="762" y="897"/>
                  <a:pt x="762" y="897"/>
                  <a:pt x="762" y="897"/>
                </a:cubicBezTo>
                <a:cubicBezTo>
                  <a:pt x="753" y="897"/>
                  <a:pt x="753" y="897"/>
                  <a:pt x="753" y="897"/>
                </a:cubicBezTo>
                <a:cubicBezTo>
                  <a:pt x="751" y="898"/>
                  <a:pt x="751" y="898"/>
                  <a:pt x="751" y="898"/>
                </a:cubicBezTo>
                <a:cubicBezTo>
                  <a:pt x="747" y="897"/>
                  <a:pt x="747" y="897"/>
                  <a:pt x="747" y="897"/>
                </a:cubicBezTo>
                <a:cubicBezTo>
                  <a:pt x="735" y="899"/>
                  <a:pt x="735" y="899"/>
                  <a:pt x="735" y="899"/>
                </a:cubicBezTo>
                <a:cubicBezTo>
                  <a:pt x="732" y="899"/>
                  <a:pt x="732" y="899"/>
                  <a:pt x="732" y="899"/>
                </a:cubicBezTo>
                <a:cubicBezTo>
                  <a:pt x="731" y="901"/>
                  <a:pt x="731" y="901"/>
                  <a:pt x="731" y="901"/>
                </a:cubicBezTo>
                <a:cubicBezTo>
                  <a:pt x="700" y="905"/>
                  <a:pt x="700" y="905"/>
                  <a:pt x="700" y="905"/>
                </a:cubicBezTo>
                <a:cubicBezTo>
                  <a:pt x="692" y="906"/>
                  <a:pt x="692" y="906"/>
                  <a:pt x="692" y="906"/>
                </a:cubicBezTo>
                <a:cubicBezTo>
                  <a:pt x="691" y="908"/>
                  <a:pt x="691" y="908"/>
                  <a:pt x="691" y="908"/>
                </a:cubicBezTo>
                <a:cubicBezTo>
                  <a:pt x="691" y="909"/>
                  <a:pt x="690" y="910"/>
                  <a:pt x="688" y="909"/>
                </a:cubicBezTo>
                <a:cubicBezTo>
                  <a:pt x="691" y="906"/>
                  <a:pt x="691" y="906"/>
                  <a:pt x="691" y="906"/>
                </a:cubicBezTo>
                <a:cubicBezTo>
                  <a:pt x="686" y="906"/>
                  <a:pt x="686" y="906"/>
                  <a:pt x="686" y="906"/>
                </a:cubicBezTo>
                <a:cubicBezTo>
                  <a:pt x="677" y="907"/>
                  <a:pt x="677" y="907"/>
                  <a:pt x="677" y="907"/>
                </a:cubicBezTo>
                <a:cubicBezTo>
                  <a:pt x="674" y="909"/>
                  <a:pt x="674" y="909"/>
                  <a:pt x="674" y="909"/>
                </a:cubicBezTo>
                <a:cubicBezTo>
                  <a:pt x="669" y="908"/>
                  <a:pt x="669" y="908"/>
                  <a:pt x="669" y="908"/>
                </a:cubicBezTo>
                <a:cubicBezTo>
                  <a:pt x="663" y="910"/>
                  <a:pt x="663" y="910"/>
                  <a:pt x="663" y="910"/>
                </a:cubicBezTo>
                <a:cubicBezTo>
                  <a:pt x="660" y="909"/>
                  <a:pt x="660" y="909"/>
                  <a:pt x="660" y="909"/>
                </a:cubicBezTo>
                <a:cubicBezTo>
                  <a:pt x="649" y="911"/>
                  <a:pt x="649" y="911"/>
                  <a:pt x="649" y="911"/>
                </a:cubicBezTo>
                <a:cubicBezTo>
                  <a:pt x="640" y="912"/>
                  <a:pt x="640" y="912"/>
                  <a:pt x="640" y="912"/>
                </a:cubicBezTo>
                <a:cubicBezTo>
                  <a:pt x="635" y="913"/>
                  <a:pt x="635" y="913"/>
                  <a:pt x="635" y="913"/>
                </a:cubicBezTo>
                <a:cubicBezTo>
                  <a:pt x="625" y="914"/>
                  <a:pt x="625" y="914"/>
                  <a:pt x="625" y="914"/>
                </a:cubicBezTo>
                <a:cubicBezTo>
                  <a:pt x="623" y="915"/>
                  <a:pt x="623" y="915"/>
                  <a:pt x="623" y="915"/>
                </a:cubicBezTo>
                <a:cubicBezTo>
                  <a:pt x="620" y="915"/>
                  <a:pt x="620" y="915"/>
                  <a:pt x="620" y="915"/>
                </a:cubicBezTo>
                <a:cubicBezTo>
                  <a:pt x="615" y="917"/>
                  <a:pt x="615" y="917"/>
                  <a:pt x="615" y="917"/>
                </a:cubicBezTo>
                <a:cubicBezTo>
                  <a:pt x="596" y="918"/>
                  <a:pt x="596" y="918"/>
                  <a:pt x="596" y="918"/>
                </a:cubicBezTo>
                <a:cubicBezTo>
                  <a:pt x="585" y="919"/>
                  <a:pt x="585" y="919"/>
                  <a:pt x="585" y="919"/>
                </a:cubicBezTo>
                <a:cubicBezTo>
                  <a:pt x="583" y="922"/>
                  <a:pt x="583" y="922"/>
                  <a:pt x="583" y="922"/>
                </a:cubicBezTo>
                <a:cubicBezTo>
                  <a:pt x="583" y="920"/>
                  <a:pt x="583" y="920"/>
                  <a:pt x="583" y="920"/>
                </a:cubicBezTo>
                <a:cubicBezTo>
                  <a:pt x="581" y="922"/>
                  <a:pt x="581" y="922"/>
                  <a:pt x="581" y="922"/>
                </a:cubicBezTo>
                <a:cubicBezTo>
                  <a:pt x="581" y="921"/>
                  <a:pt x="587" y="924"/>
                  <a:pt x="579" y="921"/>
                </a:cubicBezTo>
                <a:cubicBezTo>
                  <a:pt x="579" y="923"/>
                  <a:pt x="579" y="923"/>
                  <a:pt x="579" y="923"/>
                </a:cubicBezTo>
                <a:cubicBezTo>
                  <a:pt x="576" y="922"/>
                  <a:pt x="576" y="922"/>
                  <a:pt x="576" y="922"/>
                </a:cubicBezTo>
                <a:cubicBezTo>
                  <a:pt x="576" y="922"/>
                  <a:pt x="577" y="924"/>
                  <a:pt x="577" y="921"/>
                </a:cubicBezTo>
                <a:cubicBezTo>
                  <a:pt x="572" y="922"/>
                  <a:pt x="572" y="922"/>
                  <a:pt x="572" y="922"/>
                </a:cubicBezTo>
                <a:cubicBezTo>
                  <a:pt x="570" y="921"/>
                  <a:pt x="570" y="921"/>
                  <a:pt x="570" y="921"/>
                </a:cubicBezTo>
                <a:cubicBezTo>
                  <a:pt x="556" y="925"/>
                  <a:pt x="556" y="925"/>
                  <a:pt x="556" y="925"/>
                </a:cubicBezTo>
                <a:cubicBezTo>
                  <a:pt x="561" y="927"/>
                  <a:pt x="565" y="920"/>
                  <a:pt x="568" y="925"/>
                </a:cubicBezTo>
                <a:cubicBezTo>
                  <a:pt x="573" y="924"/>
                  <a:pt x="573" y="924"/>
                  <a:pt x="573" y="924"/>
                </a:cubicBezTo>
                <a:cubicBezTo>
                  <a:pt x="573" y="925"/>
                  <a:pt x="573" y="925"/>
                  <a:pt x="573" y="925"/>
                </a:cubicBezTo>
                <a:cubicBezTo>
                  <a:pt x="575" y="925"/>
                  <a:pt x="575" y="925"/>
                  <a:pt x="575" y="925"/>
                </a:cubicBezTo>
                <a:cubicBezTo>
                  <a:pt x="573" y="926"/>
                  <a:pt x="573" y="926"/>
                  <a:pt x="573" y="926"/>
                </a:cubicBezTo>
                <a:cubicBezTo>
                  <a:pt x="571" y="924"/>
                  <a:pt x="571" y="924"/>
                  <a:pt x="571" y="924"/>
                </a:cubicBezTo>
                <a:cubicBezTo>
                  <a:pt x="565" y="928"/>
                  <a:pt x="565" y="928"/>
                  <a:pt x="565" y="928"/>
                </a:cubicBezTo>
                <a:cubicBezTo>
                  <a:pt x="555" y="928"/>
                  <a:pt x="555" y="928"/>
                  <a:pt x="555" y="928"/>
                </a:cubicBezTo>
                <a:cubicBezTo>
                  <a:pt x="551" y="933"/>
                  <a:pt x="551" y="933"/>
                  <a:pt x="551" y="933"/>
                </a:cubicBezTo>
                <a:cubicBezTo>
                  <a:pt x="546" y="933"/>
                  <a:pt x="546" y="933"/>
                  <a:pt x="546" y="933"/>
                </a:cubicBezTo>
                <a:cubicBezTo>
                  <a:pt x="548" y="932"/>
                  <a:pt x="541" y="929"/>
                  <a:pt x="550" y="929"/>
                </a:cubicBezTo>
                <a:cubicBezTo>
                  <a:pt x="545" y="930"/>
                  <a:pt x="545" y="930"/>
                  <a:pt x="545" y="930"/>
                </a:cubicBezTo>
                <a:cubicBezTo>
                  <a:pt x="543" y="929"/>
                  <a:pt x="543" y="929"/>
                  <a:pt x="543" y="929"/>
                </a:cubicBezTo>
                <a:cubicBezTo>
                  <a:pt x="540" y="931"/>
                  <a:pt x="540" y="931"/>
                  <a:pt x="540" y="931"/>
                </a:cubicBezTo>
                <a:cubicBezTo>
                  <a:pt x="543" y="933"/>
                  <a:pt x="543" y="933"/>
                  <a:pt x="543" y="933"/>
                </a:cubicBezTo>
                <a:cubicBezTo>
                  <a:pt x="538" y="933"/>
                  <a:pt x="538" y="933"/>
                  <a:pt x="538" y="933"/>
                </a:cubicBezTo>
                <a:cubicBezTo>
                  <a:pt x="538" y="932"/>
                  <a:pt x="538" y="932"/>
                  <a:pt x="538" y="932"/>
                </a:cubicBezTo>
                <a:cubicBezTo>
                  <a:pt x="538" y="932"/>
                  <a:pt x="540" y="930"/>
                  <a:pt x="536" y="931"/>
                </a:cubicBezTo>
                <a:cubicBezTo>
                  <a:pt x="535" y="933"/>
                  <a:pt x="535" y="933"/>
                  <a:pt x="535" y="933"/>
                </a:cubicBezTo>
                <a:cubicBezTo>
                  <a:pt x="535" y="936"/>
                  <a:pt x="543" y="922"/>
                  <a:pt x="536" y="939"/>
                </a:cubicBezTo>
                <a:cubicBezTo>
                  <a:pt x="535" y="939"/>
                  <a:pt x="535" y="939"/>
                  <a:pt x="535" y="939"/>
                </a:cubicBezTo>
                <a:cubicBezTo>
                  <a:pt x="536" y="937"/>
                  <a:pt x="536" y="937"/>
                  <a:pt x="536" y="937"/>
                </a:cubicBezTo>
                <a:cubicBezTo>
                  <a:pt x="536" y="935"/>
                  <a:pt x="536" y="935"/>
                  <a:pt x="536" y="935"/>
                </a:cubicBezTo>
                <a:cubicBezTo>
                  <a:pt x="531" y="934"/>
                  <a:pt x="531" y="934"/>
                  <a:pt x="531" y="934"/>
                </a:cubicBezTo>
                <a:cubicBezTo>
                  <a:pt x="532" y="934"/>
                  <a:pt x="532" y="934"/>
                  <a:pt x="532" y="934"/>
                </a:cubicBezTo>
                <a:cubicBezTo>
                  <a:pt x="531" y="933"/>
                  <a:pt x="531" y="933"/>
                  <a:pt x="531" y="933"/>
                </a:cubicBezTo>
                <a:cubicBezTo>
                  <a:pt x="527" y="934"/>
                  <a:pt x="527" y="934"/>
                  <a:pt x="527" y="934"/>
                </a:cubicBezTo>
                <a:cubicBezTo>
                  <a:pt x="526" y="935"/>
                  <a:pt x="526" y="935"/>
                  <a:pt x="526" y="935"/>
                </a:cubicBezTo>
                <a:cubicBezTo>
                  <a:pt x="518" y="933"/>
                  <a:pt x="518" y="933"/>
                  <a:pt x="518" y="933"/>
                </a:cubicBezTo>
                <a:cubicBezTo>
                  <a:pt x="517" y="934"/>
                  <a:pt x="517" y="934"/>
                  <a:pt x="517" y="934"/>
                </a:cubicBezTo>
                <a:cubicBezTo>
                  <a:pt x="517" y="933"/>
                  <a:pt x="521" y="934"/>
                  <a:pt x="517" y="932"/>
                </a:cubicBezTo>
                <a:cubicBezTo>
                  <a:pt x="524" y="930"/>
                  <a:pt x="524" y="930"/>
                  <a:pt x="524" y="930"/>
                </a:cubicBezTo>
                <a:cubicBezTo>
                  <a:pt x="526" y="929"/>
                  <a:pt x="528" y="926"/>
                  <a:pt x="529" y="928"/>
                </a:cubicBezTo>
                <a:cubicBezTo>
                  <a:pt x="529" y="928"/>
                  <a:pt x="531" y="926"/>
                  <a:pt x="530" y="929"/>
                </a:cubicBezTo>
                <a:cubicBezTo>
                  <a:pt x="532" y="929"/>
                  <a:pt x="532" y="929"/>
                  <a:pt x="532" y="929"/>
                </a:cubicBezTo>
                <a:cubicBezTo>
                  <a:pt x="530" y="927"/>
                  <a:pt x="533" y="929"/>
                  <a:pt x="533" y="926"/>
                </a:cubicBezTo>
                <a:cubicBezTo>
                  <a:pt x="535" y="924"/>
                  <a:pt x="535" y="924"/>
                  <a:pt x="535" y="924"/>
                </a:cubicBezTo>
                <a:cubicBezTo>
                  <a:pt x="529" y="924"/>
                  <a:pt x="529" y="924"/>
                  <a:pt x="529" y="924"/>
                </a:cubicBezTo>
                <a:cubicBezTo>
                  <a:pt x="527" y="925"/>
                  <a:pt x="527" y="925"/>
                  <a:pt x="527" y="925"/>
                </a:cubicBezTo>
                <a:cubicBezTo>
                  <a:pt x="530" y="925"/>
                  <a:pt x="519" y="931"/>
                  <a:pt x="532" y="925"/>
                </a:cubicBezTo>
                <a:cubicBezTo>
                  <a:pt x="526" y="925"/>
                  <a:pt x="536" y="936"/>
                  <a:pt x="523" y="927"/>
                </a:cubicBezTo>
                <a:cubicBezTo>
                  <a:pt x="522" y="926"/>
                  <a:pt x="522" y="926"/>
                  <a:pt x="522" y="926"/>
                </a:cubicBezTo>
                <a:cubicBezTo>
                  <a:pt x="521" y="927"/>
                  <a:pt x="521" y="927"/>
                  <a:pt x="521" y="927"/>
                </a:cubicBezTo>
                <a:cubicBezTo>
                  <a:pt x="520" y="927"/>
                  <a:pt x="517" y="935"/>
                  <a:pt x="515" y="927"/>
                </a:cubicBezTo>
                <a:cubicBezTo>
                  <a:pt x="514" y="927"/>
                  <a:pt x="514" y="927"/>
                  <a:pt x="514" y="927"/>
                </a:cubicBezTo>
                <a:cubicBezTo>
                  <a:pt x="514" y="929"/>
                  <a:pt x="514" y="929"/>
                  <a:pt x="514" y="929"/>
                </a:cubicBezTo>
                <a:cubicBezTo>
                  <a:pt x="516" y="930"/>
                  <a:pt x="516" y="930"/>
                  <a:pt x="516" y="930"/>
                </a:cubicBezTo>
                <a:cubicBezTo>
                  <a:pt x="513" y="931"/>
                  <a:pt x="513" y="931"/>
                  <a:pt x="513" y="931"/>
                </a:cubicBezTo>
                <a:cubicBezTo>
                  <a:pt x="512" y="928"/>
                  <a:pt x="512" y="928"/>
                  <a:pt x="512" y="928"/>
                </a:cubicBezTo>
                <a:cubicBezTo>
                  <a:pt x="508" y="928"/>
                  <a:pt x="508" y="928"/>
                  <a:pt x="508" y="928"/>
                </a:cubicBezTo>
                <a:cubicBezTo>
                  <a:pt x="511" y="927"/>
                  <a:pt x="511" y="927"/>
                  <a:pt x="511" y="927"/>
                </a:cubicBezTo>
                <a:cubicBezTo>
                  <a:pt x="510" y="925"/>
                  <a:pt x="510" y="925"/>
                  <a:pt x="510" y="925"/>
                </a:cubicBezTo>
                <a:cubicBezTo>
                  <a:pt x="511" y="921"/>
                  <a:pt x="511" y="921"/>
                  <a:pt x="511" y="921"/>
                </a:cubicBezTo>
                <a:cubicBezTo>
                  <a:pt x="516" y="921"/>
                  <a:pt x="516" y="921"/>
                  <a:pt x="516" y="921"/>
                </a:cubicBezTo>
                <a:cubicBezTo>
                  <a:pt x="518" y="920"/>
                  <a:pt x="518" y="920"/>
                  <a:pt x="518" y="920"/>
                </a:cubicBezTo>
                <a:cubicBezTo>
                  <a:pt x="521" y="920"/>
                  <a:pt x="521" y="920"/>
                  <a:pt x="521" y="920"/>
                </a:cubicBezTo>
                <a:cubicBezTo>
                  <a:pt x="526" y="919"/>
                  <a:pt x="526" y="919"/>
                  <a:pt x="526" y="919"/>
                </a:cubicBezTo>
                <a:cubicBezTo>
                  <a:pt x="526" y="918"/>
                  <a:pt x="526" y="918"/>
                  <a:pt x="526" y="918"/>
                </a:cubicBezTo>
                <a:cubicBezTo>
                  <a:pt x="526" y="917"/>
                  <a:pt x="528" y="914"/>
                  <a:pt x="530" y="919"/>
                </a:cubicBezTo>
                <a:cubicBezTo>
                  <a:pt x="527" y="920"/>
                  <a:pt x="533" y="912"/>
                  <a:pt x="528" y="922"/>
                </a:cubicBezTo>
                <a:cubicBezTo>
                  <a:pt x="527" y="920"/>
                  <a:pt x="538" y="916"/>
                  <a:pt x="521" y="923"/>
                </a:cubicBezTo>
                <a:cubicBezTo>
                  <a:pt x="521" y="923"/>
                  <a:pt x="521" y="923"/>
                  <a:pt x="521" y="923"/>
                </a:cubicBezTo>
                <a:cubicBezTo>
                  <a:pt x="516" y="925"/>
                  <a:pt x="516" y="925"/>
                  <a:pt x="516" y="925"/>
                </a:cubicBezTo>
                <a:cubicBezTo>
                  <a:pt x="518" y="926"/>
                  <a:pt x="518" y="926"/>
                  <a:pt x="518" y="926"/>
                </a:cubicBezTo>
                <a:cubicBezTo>
                  <a:pt x="526" y="925"/>
                  <a:pt x="526" y="925"/>
                  <a:pt x="526" y="925"/>
                </a:cubicBezTo>
                <a:cubicBezTo>
                  <a:pt x="527" y="923"/>
                  <a:pt x="527" y="923"/>
                  <a:pt x="527" y="923"/>
                </a:cubicBezTo>
                <a:cubicBezTo>
                  <a:pt x="532" y="922"/>
                  <a:pt x="532" y="922"/>
                  <a:pt x="532" y="922"/>
                </a:cubicBezTo>
                <a:cubicBezTo>
                  <a:pt x="531" y="920"/>
                  <a:pt x="531" y="920"/>
                  <a:pt x="531" y="920"/>
                </a:cubicBezTo>
                <a:cubicBezTo>
                  <a:pt x="535" y="920"/>
                  <a:pt x="535" y="920"/>
                  <a:pt x="535" y="920"/>
                </a:cubicBezTo>
                <a:cubicBezTo>
                  <a:pt x="535" y="922"/>
                  <a:pt x="535" y="922"/>
                  <a:pt x="535" y="922"/>
                </a:cubicBezTo>
                <a:cubicBezTo>
                  <a:pt x="538" y="922"/>
                  <a:pt x="538" y="922"/>
                  <a:pt x="538" y="922"/>
                </a:cubicBezTo>
                <a:cubicBezTo>
                  <a:pt x="539" y="920"/>
                  <a:pt x="539" y="920"/>
                  <a:pt x="539" y="920"/>
                </a:cubicBezTo>
                <a:cubicBezTo>
                  <a:pt x="552" y="918"/>
                  <a:pt x="552" y="918"/>
                  <a:pt x="552" y="918"/>
                </a:cubicBezTo>
                <a:cubicBezTo>
                  <a:pt x="551" y="916"/>
                  <a:pt x="551" y="916"/>
                  <a:pt x="551" y="916"/>
                </a:cubicBezTo>
                <a:cubicBezTo>
                  <a:pt x="547" y="916"/>
                  <a:pt x="547" y="916"/>
                  <a:pt x="547" y="916"/>
                </a:cubicBezTo>
                <a:cubicBezTo>
                  <a:pt x="548" y="916"/>
                  <a:pt x="548" y="916"/>
                  <a:pt x="548" y="916"/>
                </a:cubicBezTo>
                <a:cubicBezTo>
                  <a:pt x="544" y="916"/>
                  <a:pt x="544" y="916"/>
                  <a:pt x="544" y="916"/>
                </a:cubicBezTo>
                <a:cubicBezTo>
                  <a:pt x="542" y="914"/>
                  <a:pt x="542" y="914"/>
                  <a:pt x="542" y="914"/>
                </a:cubicBezTo>
                <a:cubicBezTo>
                  <a:pt x="536" y="916"/>
                  <a:pt x="536" y="916"/>
                  <a:pt x="536" y="916"/>
                </a:cubicBezTo>
                <a:cubicBezTo>
                  <a:pt x="535" y="915"/>
                  <a:pt x="535" y="915"/>
                  <a:pt x="535" y="915"/>
                </a:cubicBezTo>
                <a:cubicBezTo>
                  <a:pt x="531" y="917"/>
                  <a:pt x="531" y="917"/>
                  <a:pt x="531" y="917"/>
                </a:cubicBezTo>
                <a:cubicBezTo>
                  <a:pt x="528" y="915"/>
                  <a:pt x="528" y="915"/>
                  <a:pt x="528" y="915"/>
                </a:cubicBezTo>
                <a:cubicBezTo>
                  <a:pt x="529" y="912"/>
                  <a:pt x="529" y="912"/>
                  <a:pt x="529" y="912"/>
                </a:cubicBezTo>
                <a:cubicBezTo>
                  <a:pt x="536" y="913"/>
                  <a:pt x="536" y="913"/>
                  <a:pt x="536" y="913"/>
                </a:cubicBezTo>
                <a:cubicBezTo>
                  <a:pt x="536" y="911"/>
                  <a:pt x="536" y="911"/>
                  <a:pt x="536" y="911"/>
                </a:cubicBezTo>
                <a:cubicBezTo>
                  <a:pt x="541" y="910"/>
                  <a:pt x="541" y="910"/>
                  <a:pt x="541" y="910"/>
                </a:cubicBezTo>
                <a:cubicBezTo>
                  <a:pt x="542" y="910"/>
                  <a:pt x="536" y="910"/>
                  <a:pt x="544" y="913"/>
                </a:cubicBezTo>
                <a:cubicBezTo>
                  <a:pt x="549" y="910"/>
                  <a:pt x="549" y="910"/>
                  <a:pt x="549" y="910"/>
                </a:cubicBezTo>
                <a:cubicBezTo>
                  <a:pt x="553" y="911"/>
                  <a:pt x="553" y="911"/>
                  <a:pt x="553" y="911"/>
                </a:cubicBezTo>
                <a:cubicBezTo>
                  <a:pt x="557" y="909"/>
                  <a:pt x="557" y="909"/>
                  <a:pt x="557" y="909"/>
                </a:cubicBezTo>
                <a:cubicBezTo>
                  <a:pt x="581" y="906"/>
                  <a:pt x="581" y="906"/>
                  <a:pt x="581" y="906"/>
                </a:cubicBezTo>
                <a:cubicBezTo>
                  <a:pt x="585" y="906"/>
                  <a:pt x="585" y="906"/>
                  <a:pt x="585" y="906"/>
                </a:cubicBezTo>
                <a:cubicBezTo>
                  <a:pt x="589" y="904"/>
                  <a:pt x="589" y="904"/>
                  <a:pt x="589" y="904"/>
                </a:cubicBezTo>
                <a:cubicBezTo>
                  <a:pt x="584" y="902"/>
                  <a:pt x="583" y="906"/>
                  <a:pt x="570" y="906"/>
                </a:cubicBezTo>
                <a:cubicBezTo>
                  <a:pt x="569" y="903"/>
                  <a:pt x="569" y="903"/>
                  <a:pt x="569" y="903"/>
                </a:cubicBezTo>
                <a:cubicBezTo>
                  <a:pt x="568" y="905"/>
                  <a:pt x="568" y="905"/>
                  <a:pt x="568" y="905"/>
                </a:cubicBezTo>
                <a:cubicBezTo>
                  <a:pt x="568" y="901"/>
                  <a:pt x="568" y="901"/>
                  <a:pt x="568" y="901"/>
                </a:cubicBezTo>
                <a:cubicBezTo>
                  <a:pt x="571" y="899"/>
                  <a:pt x="571" y="899"/>
                  <a:pt x="571" y="899"/>
                </a:cubicBezTo>
                <a:cubicBezTo>
                  <a:pt x="571" y="901"/>
                  <a:pt x="571" y="901"/>
                  <a:pt x="571" y="901"/>
                </a:cubicBezTo>
                <a:cubicBezTo>
                  <a:pt x="573" y="901"/>
                  <a:pt x="573" y="901"/>
                  <a:pt x="573" y="901"/>
                </a:cubicBezTo>
                <a:cubicBezTo>
                  <a:pt x="570" y="903"/>
                  <a:pt x="570" y="903"/>
                  <a:pt x="570" y="903"/>
                </a:cubicBezTo>
                <a:cubicBezTo>
                  <a:pt x="588" y="903"/>
                  <a:pt x="517" y="919"/>
                  <a:pt x="599" y="901"/>
                </a:cubicBezTo>
                <a:cubicBezTo>
                  <a:pt x="607" y="897"/>
                  <a:pt x="607" y="897"/>
                  <a:pt x="607" y="897"/>
                </a:cubicBezTo>
                <a:cubicBezTo>
                  <a:pt x="614" y="896"/>
                  <a:pt x="614" y="896"/>
                  <a:pt x="614" y="896"/>
                </a:cubicBezTo>
                <a:cubicBezTo>
                  <a:pt x="614" y="894"/>
                  <a:pt x="614" y="894"/>
                  <a:pt x="614" y="894"/>
                </a:cubicBezTo>
                <a:cubicBezTo>
                  <a:pt x="615" y="894"/>
                  <a:pt x="615" y="894"/>
                  <a:pt x="615" y="894"/>
                </a:cubicBezTo>
                <a:cubicBezTo>
                  <a:pt x="615" y="895"/>
                  <a:pt x="614" y="895"/>
                  <a:pt x="615" y="895"/>
                </a:cubicBezTo>
                <a:cubicBezTo>
                  <a:pt x="617" y="897"/>
                  <a:pt x="617" y="897"/>
                  <a:pt x="617" y="897"/>
                </a:cubicBezTo>
                <a:cubicBezTo>
                  <a:pt x="618" y="896"/>
                  <a:pt x="618" y="896"/>
                  <a:pt x="618" y="896"/>
                </a:cubicBezTo>
                <a:cubicBezTo>
                  <a:pt x="617" y="894"/>
                  <a:pt x="613" y="901"/>
                  <a:pt x="618" y="893"/>
                </a:cubicBezTo>
                <a:cubicBezTo>
                  <a:pt x="622" y="890"/>
                  <a:pt x="622" y="890"/>
                  <a:pt x="622" y="890"/>
                </a:cubicBezTo>
                <a:cubicBezTo>
                  <a:pt x="631" y="888"/>
                  <a:pt x="631" y="888"/>
                  <a:pt x="631" y="888"/>
                </a:cubicBezTo>
                <a:cubicBezTo>
                  <a:pt x="638" y="887"/>
                  <a:pt x="638" y="887"/>
                  <a:pt x="638" y="887"/>
                </a:cubicBezTo>
                <a:cubicBezTo>
                  <a:pt x="639" y="886"/>
                  <a:pt x="639" y="886"/>
                  <a:pt x="639" y="886"/>
                </a:cubicBezTo>
                <a:cubicBezTo>
                  <a:pt x="629" y="885"/>
                  <a:pt x="629" y="885"/>
                  <a:pt x="629" y="885"/>
                </a:cubicBezTo>
                <a:cubicBezTo>
                  <a:pt x="632" y="883"/>
                  <a:pt x="632" y="883"/>
                  <a:pt x="632" y="883"/>
                </a:cubicBezTo>
                <a:cubicBezTo>
                  <a:pt x="628" y="881"/>
                  <a:pt x="628" y="881"/>
                  <a:pt x="628" y="881"/>
                </a:cubicBezTo>
                <a:cubicBezTo>
                  <a:pt x="623" y="884"/>
                  <a:pt x="623" y="884"/>
                  <a:pt x="623" y="884"/>
                </a:cubicBezTo>
                <a:cubicBezTo>
                  <a:pt x="624" y="884"/>
                  <a:pt x="626" y="883"/>
                  <a:pt x="627" y="885"/>
                </a:cubicBezTo>
                <a:cubicBezTo>
                  <a:pt x="623" y="888"/>
                  <a:pt x="623" y="888"/>
                  <a:pt x="623" y="888"/>
                </a:cubicBezTo>
                <a:cubicBezTo>
                  <a:pt x="621" y="888"/>
                  <a:pt x="635" y="886"/>
                  <a:pt x="618" y="888"/>
                </a:cubicBezTo>
                <a:cubicBezTo>
                  <a:pt x="617" y="889"/>
                  <a:pt x="617" y="889"/>
                  <a:pt x="617" y="889"/>
                </a:cubicBezTo>
                <a:cubicBezTo>
                  <a:pt x="619" y="887"/>
                  <a:pt x="619" y="887"/>
                  <a:pt x="619" y="887"/>
                </a:cubicBezTo>
                <a:cubicBezTo>
                  <a:pt x="620" y="888"/>
                  <a:pt x="622" y="888"/>
                  <a:pt x="623" y="887"/>
                </a:cubicBezTo>
                <a:cubicBezTo>
                  <a:pt x="621" y="883"/>
                  <a:pt x="621" y="883"/>
                  <a:pt x="621" y="883"/>
                </a:cubicBezTo>
                <a:cubicBezTo>
                  <a:pt x="620" y="884"/>
                  <a:pt x="627" y="882"/>
                  <a:pt x="618" y="884"/>
                </a:cubicBezTo>
                <a:cubicBezTo>
                  <a:pt x="618" y="885"/>
                  <a:pt x="618" y="885"/>
                  <a:pt x="618" y="885"/>
                </a:cubicBezTo>
                <a:cubicBezTo>
                  <a:pt x="615" y="882"/>
                  <a:pt x="615" y="882"/>
                  <a:pt x="615" y="882"/>
                </a:cubicBezTo>
                <a:cubicBezTo>
                  <a:pt x="619" y="882"/>
                  <a:pt x="622" y="880"/>
                  <a:pt x="626" y="879"/>
                </a:cubicBezTo>
                <a:cubicBezTo>
                  <a:pt x="629" y="880"/>
                  <a:pt x="629" y="880"/>
                  <a:pt x="629" y="880"/>
                </a:cubicBezTo>
                <a:cubicBezTo>
                  <a:pt x="632" y="879"/>
                  <a:pt x="635" y="879"/>
                  <a:pt x="637" y="880"/>
                </a:cubicBezTo>
                <a:cubicBezTo>
                  <a:pt x="639" y="877"/>
                  <a:pt x="639" y="877"/>
                  <a:pt x="639" y="877"/>
                </a:cubicBezTo>
                <a:cubicBezTo>
                  <a:pt x="640" y="876"/>
                  <a:pt x="640" y="876"/>
                  <a:pt x="640" y="876"/>
                </a:cubicBezTo>
                <a:cubicBezTo>
                  <a:pt x="642" y="878"/>
                  <a:pt x="642" y="878"/>
                  <a:pt x="642" y="878"/>
                </a:cubicBezTo>
                <a:cubicBezTo>
                  <a:pt x="646" y="877"/>
                  <a:pt x="646" y="877"/>
                  <a:pt x="646" y="877"/>
                </a:cubicBezTo>
                <a:cubicBezTo>
                  <a:pt x="649" y="880"/>
                  <a:pt x="649" y="880"/>
                  <a:pt x="649" y="880"/>
                </a:cubicBezTo>
                <a:cubicBezTo>
                  <a:pt x="651" y="879"/>
                  <a:pt x="651" y="879"/>
                  <a:pt x="651" y="879"/>
                </a:cubicBezTo>
                <a:cubicBezTo>
                  <a:pt x="650" y="877"/>
                  <a:pt x="650" y="877"/>
                  <a:pt x="650" y="877"/>
                </a:cubicBezTo>
                <a:cubicBezTo>
                  <a:pt x="656" y="873"/>
                  <a:pt x="656" y="873"/>
                  <a:pt x="656" y="873"/>
                </a:cubicBezTo>
                <a:cubicBezTo>
                  <a:pt x="646" y="873"/>
                  <a:pt x="646" y="873"/>
                  <a:pt x="646" y="873"/>
                </a:cubicBezTo>
                <a:cubicBezTo>
                  <a:pt x="641" y="875"/>
                  <a:pt x="641" y="875"/>
                  <a:pt x="641" y="875"/>
                </a:cubicBezTo>
                <a:cubicBezTo>
                  <a:pt x="640" y="875"/>
                  <a:pt x="640" y="875"/>
                  <a:pt x="640" y="875"/>
                </a:cubicBezTo>
                <a:cubicBezTo>
                  <a:pt x="640" y="873"/>
                  <a:pt x="640" y="873"/>
                  <a:pt x="640" y="873"/>
                </a:cubicBezTo>
                <a:cubicBezTo>
                  <a:pt x="634" y="871"/>
                  <a:pt x="634" y="871"/>
                  <a:pt x="634" y="871"/>
                </a:cubicBezTo>
                <a:cubicBezTo>
                  <a:pt x="624" y="873"/>
                  <a:pt x="624" y="873"/>
                  <a:pt x="624" y="873"/>
                </a:cubicBezTo>
                <a:cubicBezTo>
                  <a:pt x="623" y="875"/>
                  <a:pt x="623" y="875"/>
                  <a:pt x="623" y="875"/>
                </a:cubicBezTo>
                <a:cubicBezTo>
                  <a:pt x="627" y="875"/>
                  <a:pt x="627" y="875"/>
                  <a:pt x="627" y="875"/>
                </a:cubicBezTo>
                <a:cubicBezTo>
                  <a:pt x="622" y="877"/>
                  <a:pt x="622" y="877"/>
                  <a:pt x="622" y="877"/>
                </a:cubicBezTo>
                <a:cubicBezTo>
                  <a:pt x="619" y="877"/>
                  <a:pt x="643" y="872"/>
                  <a:pt x="613" y="878"/>
                </a:cubicBezTo>
                <a:cubicBezTo>
                  <a:pt x="611" y="877"/>
                  <a:pt x="611" y="877"/>
                  <a:pt x="611" y="877"/>
                </a:cubicBezTo>
                <a:cubicBezTo>
                  <a:pt x="609" y="878"/>
                  <a:pt x="609" y="878"/>
                  <a:pt x="609" y="878"/>
                </a:cubicBezTo>
                <a:cubicBezTo>
                  <a:pt x="596" y="880"/>
                  <a:pt x="596" y="880"/>
                  <a:pt x="596" y="880"/>
                </a:cubicBezTo>
                <a:cubicBezTo>
                  <a:pt x="595" y="879"/>
                  <a:pt x="595" y="879"/>
                  <a:pt x="595" y="879"/>
                </a:cubicBezTo>
                <a:cubicBezTo>
                  <a:pt x="590" y="882"/>
                  <a:pt x="590" y="882"/>
                  <a:pt x="590" y="882"/>
                </a:cubicBezTo>
                <a:cubicBezTo>
                  <a:pt x="588" y="881"/>
                  <a:pt x="588" y="881"/>
                  <a:pt x="588" y="881"/>
                </a:cubicBezTo>
                <a:cubicBezTo>
                  <a:pt x="569" y="884"/>
                  <a:pt x="569" y="884"/>
                  <a:pt x="569" y="884"/>
                </a:cubicBezTo>
                <a:cubicBezTo>
                  <a:pt x="568" y="886"/>
                  <a:pt x="568" y="886"/>
                  <a:pt x="568" y="886"/>
                </a:cubicBezTo>
                <a:cubicBezTo>
                  <a:pt x="568" y="887"/>
                  <a:pt x="570" y="883"/>
                  <a:pt x="569" y="888"/>
                </a:cubicBezTo>
                <a:cubicBezTo>
                  <a:pt x="571" y="886"/>
                  <a:pt x="571" y="886"/>
                  <a:pt x="571" y="886"/>
                </a:cubicBezTo>
                <a:cubicBezTo>
                  <a:pt x="578" y="887"/>
                  <a:pt x="575" y="882"/>
                  <a:pt x="583" y="887"/>
                </a:cubicBezTo>
                <a:cubicBezTo>
                  <a:pt x="583" y="888"/>
                  <a:pt x="583" y="888"/>
                  <a:pt x="583" y="888"/>
                </a:cubicBezTo>
                <a:cubicBezTo>
                  <a:pt x="579" y="887"/>
                  <a:pt x="579" y="887"/>
                  <a:pt x="579" y="887"/>
                </a:cubicBezTo>
                <a:cubicBezTo>
                  <a:pt x="576" y="891"/>
                  <a:pt x="576" y="891"/>
                  <a:pt x="576" y="891"/>
                </a:cubicBezTo>
                <a:cubicBezTo>
                  <a:pt x="578" y="892"/>
                  <a:pt x="578" y="892"/>
                  <a:pt x="578" y="892"/>
                </a:cubicBezTo>
                <a:cubicBezTo>
                  <a:pt x="572" y="891"/>
                  <a:pt x="572" y="891"/>
                  <a:pt x="572" y="891"/>
                </a:cubicBezTo>
                <a:cubicBezTo>
                  <a:pt x="569" y="891"/>
                  <a:pt x="569" y="891"/>
                  <a:pt x="569" y="891"/>
                </a:cubicBezTo>
                <a:cubicBezTo>
                  <a:pt x="567" y="886"/>
                  <a:pt x="567" y="886"/>
                  <a:pt x="567" y="886"/>
                </a:cubicBezTo>
                <a:cubicBezTo>
                  <a:pt x="566" y="886"/>
                  <a:pt x="564" y="884"/>
                  <a:pt x="563" y="888"/>
                </a:cubicBezTo>
                <a:cubicBezTo>
                  <a:pt x="565" y="890"/>
                  <a:pt x="565" y="890"/>
                  <a:pt x="565" y="890"/>
                </a:cubicBezTo>
                <a:cubicBezTo>
                  <a:pt x="559" y="891"/>
                  <a:pt x="559" y="891"/>
                  <a:pt x="559" y="891"/>
                </a:cubicBezTo>
                <a:cubicBezTo>
                  <a:pt x="556" y="895"/>
                  <a:pt x="556" y="895"/>
                  <a:pt x="556" y="895"/>
                </a:cubicBezTo>
                <a:cubicBezTo>
                  <a:pt x="554" y="894"/>
                  <a:pt x="554" y="894"/>
                  <a:pt x="554" y="894"/>
                </a:cubicBezTo>
                <a:cubicBezTo>
                  <a:pt x="552" y="896"/>
                  <a:pt x="552" y="896"/>
                  <a:pt x="552" y="896"/>
                </a:cubicBezTo>
                <a:cubicBezTo>
                  <a:pt x="551" y="893"/>
                  <a:pt x="551" y="893"/>
                  <a:pt x="551" y="893"/>
                </a:cubicBezTo>
                <a:cubicBezTo>
                  <a:pt x="550" y="892"/>
                  <a:pt x="548" y="896"/>
                  <a:pt x="548" y="892"/>
                </a:cubicBezTo>
                <a:cubicBezTo>
                  <a:pt x="544" y="894"/>
                  <a:pt x="544" y="894"/>
                  <a:pt x="544" y="894"/>
                </a:cubicBezTo>
                <a:cubicBezTo>
                  <a:pt x="544" y="899"/>
                  <a:pt x="540" y="890"/>
                  <a:pt x="541" y="898"/>
                </a:cubicBezTo>
                <a:cubicBezTo>
                  <a:pt x="538" y="895"/>
                  <a:pt x="538" y="895"/>
                  <a:pt x="538" y="895"/>
                </a:cubicBezTo>
                <a:cubicBezTo>
                  <a:pt x="536" y="896"/>
                  <a:pt x="536" y="896"/>
                  <a:pt x="536" y="896"/>
                </a:cubicBezTo>
                <a:cubicBezTo>
                  <a:pt x="537" y="899"/>
                  <a:pt x="529" y="894"/>
                  <a:pt x="539" y="898"/>
                </a:cubicBezTo>
                <a:cubicBezTo>
                  <a:pt x="534" y="898"/>
                  <a:pt x="534" y="898"/>
                  <a:pt x="534" y="898"/>
                </a:cubicBezTo>
                <a:cubicBezTo>
                  <a:pt x="534" y="896"/>
                  <a:pt x="534" y="896"/>
                  <a:pt x="534" y="896"/>
                </a:cubicBezTo>
                <a:cubicBezTo>
                  <a:pt x="543" y="893"/>
                  <a:pt x="543" y="893"/>
                  <a:pt x="543" y="893"/>
                </a:cubicBezTo>
                <a:cubicBezTo>
                  <a:pt x="542" y="891"/>
                  <a:pt x="542" y="891"/>
                  <a:pt x="542" y="891"/>
                </a:cubicBezTo>
                <a:cubicBezTo>
                  <a:pt x="541" y="890"/>
                  <a:pt x="541" y="890"/>
                  <a:pt x="541" y="890"/>
                </a:cubicBezTo>
                <a:cubicBezTo>
                  <a:pt x="538" y="892"/>
                  <a:pt x="538" y="892"/>
                  <a:pt x="538" y="892"/>
                </a:cubicBezTo>
                <a:cubicBezTo>
                  <a:pt x="538" y="892"/>
                  <a:pt x="538" y="892"/>
                  <a:pt x="538" y="892"/>
                </a:cubicBezTo>
                <a:cubicBezTo>
                  <a:pt x="526" y="895"/>
                  <a:pt x="526" y="895"/>
                  <a:pt x="526" y="895"/>
                </a:cubicBezTo>
                <a:cubicBezTo>
                  <a:pt x="522" y="897"/>
                  <a:pt x="522" y="897"/>
                  <a:pt x="522" y="897"/>
                </a:cubicBezTo>
                <a:cubicBezTo>
                  <a:pt x="526" y="900"/>
                  <a:pt x="526" y="900"/>
                  <a:pt x="526" y="900"/>
                </a:cubicBezTo>
                <a:cubicBezTo>
                  <a:pt x="528" y="898"/>
                  <a:pt x="528" y="898"/>
                  <a:pt x="528" y="898"/>
                </a:cubicBezTo>
                <a:cubicBezTo>
                  <a:pt x="533" y="898"/>
                  <a:pt x="533" y="898"/>
                  <a:pt x="533" y="898"/>
                </a:cubicBezTo>
                <a:cubicBezTo>
                  <a:pt x="526" y="902"/>
                  <a:pt x="526" y="902"/>
                  <a:pt x="526" y="902"/>
                </a:cubicBezTo>
                <a:cubicBezTo>
                  <a:pt x="520" y="902"/>
                  <a:pt x="520" y="902"/>
                  <a:pt x="520" y="902"/>
                </a:cubicBezTo>
                <a:cubicBezTo>
                  <a:pt x="515" y="901"/>
                  <a:pt x="515" y="901"/>
                  <a:pt x="515" y="901"/>
                </a:cubicBezTo>
                <a:cubicBezTo>
                  <a:pt x="510" y="903"/>
                  <a:pt x="510" y="903"/>
                  <a:pt x="510" y="903"/>
                </a:cubicBezTo>
                <a:cubicBezTo>
                  <a:pt x="506" y="902"/>
                  <a:pt x="506" y="902"/>
                  <a:pt x="506" y="902"/>
                </a:cubicBezTo>
                <a:cubicBezTo>
                  <a:pt x="482" y="906"/>
                  <a:pt x="482" y="906"/>
                  <a:pt x="482" y="906"/>
                </a:cubicBezTo>
                <a:cubicBezTo>
                  <a:pt x="479" y="908"/>
                  <a:pt x="474" y="906"/>
                  <a:pt x="472" y="910"/>
                </a:cubicBezTo>
                <a:cubicBezTo>
                  <a:pt x="474" y="911"/>
                  <a:pt x="474" y="911"/>
                  <a:pt x="474" y="911"/>
                </a:cubicBezTo>
                <a:cubicBezTo>
                  <a:pt x="480" y="909"/>
                  <a:pt x="480" y="909"/>
                  <a:pt x="480" y="909"/>
                </a:cubicBezTo>
                <a:cubicBezTo>
                  <a:pt x="485" y="909"/>
                  <a:pt x="485" y="909"/>
                  <a:pt x="485" y="909"/>
                </a:cubicBezTo>
                <a:cubicBezTo>
                  <a:pt x="484" y="909"/>
                  <a:pt x="487" y="909"/>
                  <a:pt x="484" y="910"/>
                </a:cubicBezTo>
                <a:cubicBezTo>
                  <a:pt x="484" y="911"/>
                  <a:pt x="484" y="911"/>
                  <a:pt x="484" y="911"/>
                </a:cubicBezTo>
                <a:cubicBezTo>
                  <a:pt x="506" y="909"/>
                  <a:pt x="506" y="909"/>
                  <a:pt x="506" y="909"/>
                </a:cubicBezTo>
                <a:cubicBezTo>
                  <a:pt x="513" y="909"/>
                  <a:pt x="513" y="909"/>
                  <a:pt x="513" y="909"/>
                </a:cubicBezTo>
                <a:cubicBezTo>
                  <a:pt x="515" y="912"/>
                  <a:pt x="515" y="912"/>
                  <a:pt x="515" y="912"/>
                </a:cubicBezTo>
                <a:cubicBezTo>
                  <a:pt x="511" y="912"/>
                  <a:pt x="511" y="912"/>
                  <a:pt x="511" y="912"/>
                </a:cubicBezTo>
                <a:cubicBezTo>
                  <a:pt x="504" y="910"/>
                  <a:pt x="504" y="910"/>
                  <a:pt x="504" y="910"/>
                </a:cubicBezTo>
                <a:cubicBezTo>
                  <a:pt x="488" y="912"/>
                  <a:pt x="488" y="912"/>
                  <a:pt x="488" y="912"/>
                </a:cubicBezTo>
                <a:cubicBezTo>
                  <a:pt x="487" y="911"/>
                  <a:pt x="487" y="911"/>
                  <a:pt x="487" y="911"/>
                </a:cubicBezTo>
                <a:cubicBezTo>
                  <a:pt x="468" y="913"/>
                  <a:pt x="468" y="913"/>
                  <a:pt x="468" y="913"/>
                </a:cubicBezTo>
                <a:cubicBezTo>
                  <a:pt x="462" y="912"/>
                  <a:pt x="462" y="912"/>
                  <a:pt x="462" y="912"/>
                </a:cubicBezTo>
                <a:cubicBezTo>
                  <a:pt x="457" y="913"/>
                  <a:pt x="457" y="913"/>
                  <a:pt x="457" y="913"/>
                </a:cubicBezTo>
                <a:cubicBezTo>
                  <a:pt x="456" y="915"/>
                  <a:pt x="456" y="915"/>
                  <a:pt x="456" y="915"/>
                </a:cubicBezTo>
                <a:cubicBezTo>
                  <a:pt x="452" y="914"/>
                  <a:pt x="452" y="914"/>
                  <a:pt x="452" y="914"/>
                </a:cubicBezTo>
                <a:cubicBezTo>
                  <a:pt x="446" y="915"/>
                  <a:pt x="446" y="915"/>
                  <a:pt x="446" y="915"/>
                </a:cubicBezTo>
                <a:cubicBezTo>
                  <a:pt x="443" y="918"/>
                  <a:pt x="438" y="919"/>
                  <a:pt x="431" y="919"/>
                </a:cubicBezTo>
                <a:cubicBezTo>
                  <a:pt x="431" y="920"/>
                  <a:pt x="431" y="920"/>
                  <a:pt x="431" y="920"/>
                </a:cubicBezTo>
                <a:cubicBezTo>
                  <a:pt x="438" y="920"/>
                  <a:pt x="438" y="920"/>
                  <a:pt x="438" y="920"/>
                </a:cubicBezTo>
                <a:cubicBezTo>
                  <a:pt x="439" y="918"/>
                  <a:pt x="439" y="918"/>
                  <a:pt x="439" y="918"/>
                </a:cubicBezTo>
                <a:cubicBezTo>
                  <a:pt x="443" y="918"/>
                  <a:pt x="443" y="918"/>
                  <a:pt x="443" y="918"/>
                </a:cubicBezTo>
                <a:cubicBezTo>
                  <a:pt x="443" y="920"/>
                  <a:pt x="451" y="914"/>
                  <a:pt x="438" y="920"/>
                </a:cubicBezTo>
                <a:cubicBezTo>
                  <a:pt x="448" y="919"/>
                  <a:pt x="448" y="919"/>
                  <a:pt x="448" y="919"/>
                </a:cubicBezTo>
                <a:cubicBezTo>
                  <a:pt x="452" y="921"/>
                  <a:pt x="452" y="921"/>
                  <a:pt x="452" y="921"/>
                </a:cubicBezTo>
                <a:cubicBezTo>
                  <a:pt x="456" y="920"/>
                  <a:pt x="456" y="920"/>
                  <a:pt x="456" y="920"/>
                </a:cubicBezTo>
                <a:cubicBezTo>
                  <a:pt x="456" y="921"/>
                  <a:pt x="456" y="921"/>
                  <a:pt x="456" y="921"/>
                </a:cubicBezTo>
                <a:cubicBezTo>
                  <a:pt x="461" y="921"/>
                  <a:pt x="461" y="921"/>
                  <a:pt x="461" y="921"/>
                </a:cubicBezTo>
                <a:cubicBezTo>
                  <a:pt x="468" y="928"/>
                  <a:pt x="453" y="917"/>
                  <a:pt x="473" y="921"/>
                </a:cubicBezTo>
                <a:cubicBezTo>
                  <a:pt x="481" y="919"/>
                  <a:pt x="481" y="919"/>
                  <a:pt x="481" y="919"/>
                </a:cubicBezTo>
                <a:cubicBezTo>
                  <a:pt x="479" y="921"/>
                  <a:pt x="479" y="921"/>
                  <a:pt x="479" y="921"/>
                </a:cubicBezTo>
                <a:cubicBezTo>
                  <a:pt x="482" y="922"/>
                  <a:pt x="482" y="922"/>
                  <a:pt x="482" y="922"/>
                </a:cubicBezTo>
                <a:cubicBezTo>
                  <a:pt x="486" y="921"/>
                  <a:pt x="489" y="922"/>
                  <a:pt x="492" y="921"/>
                </a:cubicBezTo>
                <a:cubicBezTo>
                  <a:pt x="489" y="923"/>
                  <a:pt x="489" y="923"/>
                  <a:pt x="489" y="923"/>
                </a:cubicBezTo>
                <a:cubicBezTo>
                  <a:pt x="491" y="924"/>
                  <a:pt x="491" y="924"/>
                  <a:pt x="491" y="924"/>
                </a:cubicBezTo>
                <a:cubicBezTo>
                  <a:pt x="493" y="924"/>
                  <a:pt x="493" y="925"/>
                  <a:pt x="494" y="921"/>
                </a:cubicBezTo>
                <a:cubicBezTo>
                  <a:pt x="496" y="923"/>
                  <a:pt x="496" y="923"/>
                  <a:pt x="496" y="923"/>
                </a:cubicBezTo>
                <a:cubicBezTo>
                  <a:pt x="496" y="921"/>
                  <a:pt x="496" y="921"/>
                  <a:pt x="496" y="921"/>
                </a:cubicBezTo>
                <a:cubicBezTo>
                  <a:pt x="498" y="922"/>
                  <a:pt x="498" y="922"/>
                  <a:pt x="498" y="922"/>
                </a:cubicBezTo>
                <a:cubicBezTo>
                  <a:pt x="501" y="922"/>
                  <a:pt x="506" y="918"/>
                  <a:pt x="508" y="921"/>
                </a:cubicBezTo>
                <a:cubicBezTo>
                  <a:pt x="506" y="922"/>
                  <a:pt x="506" y="922"/>
                  <a:pt x="506" y="922"/>
                </a:cubicBezTo>
                <a:cubicBezTo>
                  <a:pt x="505" y="923"/>
                  <a:pt x="513" y="916"/>
                  <a:pt x="504" y="925"/>
                </a:cubicBezTo>
                <a:cubicBezTo>
                  <a:pt x="503" y="924"/>
                  <a:pt x="503" y="924"/>
                  <a:pt x="503" y="924"/>
                </a:cubicBezTo>
                <a:cubicBezTo>
                  <a:pt x="501" y="926"/>
                  <a:pt x="501" y="926"/>
                  <a:pt x="501" y="926"/>
                </a:cubicBezTo>
                <a:cubicBezTo>
                  <a:pt x="492" y="927"/>
                  <a:pt x="492" y="927"/>
                  <a:pt x="492" y="927"/>
                </a:cubicBezTo>
                <a:cubicBezTo>
                  <a:pt x="489" y="926"/>
                  <a:pt x="489" y="926"/>
                  <a:pt x="489" y="926"/>
                </a:cubicBezTo>
                <a:cubicBezTo>
                  <a:pt x="485" y="925"/>
                  <a:pt x="485" y="925"/>
                  <a:pt x="485" y="925"/>
                </a:cubicBezTo>
                <a:cubicBezTo>
                  <a:pt x="485" y="929"/>
                  <a:pt x="485" y="929"/>
                  <a:pt x="485" y="929"/>
                </a:cubicBezTo>
                <a:cubicBezTo>
                  <a:pt x="484" y="929"/>
                  <a:pt x="484" y="929"/>
                  <a:pt x="484" y="929"/>
                </a:cubicBezTo>
                <a:cubicBezTo>
                  <a:pt x="484" y="926"/>
                  <a:pt x="484" y="926"/>
                  <a:pt x="484" y="926"/>
                </a:cubicBezTo>
                <a:cubicBezTo>
                  <a:pt x="474" y="928"/>
                  <a:pt x="474" y="928"/>
                  <a:pt x="474" y="928"/>
                </a:cubicBezTo>
                <a:cubicBezTo>
                  <a:pt x="472" y="930"/>
                  <a:pt x="472" y="930"/>
                  <a:pt x="472" y="930"/>
                </a:cubicBezTo>
                <a:cubicBezTo>
                  <a:pt x="470" y="930"/>
                  <a:pt x="470" y="930"/>
                  <a:pt x="470" y="930"/>
                </a:cubicBezTo>
                <a:cubicBezTo>
                  <a:pt x="472" y="929"/>
                  <a:pt x="472" y="929"/>
                  <a:pt x="472" y="929"/>
                </a:cubicBezTo>
                <a:cubicBezTo>
                  <a:pt x="468" y="927"/>
                  <a:pt x="468" y="927"/>
                  <a:pt x="468" y="927"/>
                </a:cubicBezTo>
                <a:cubicBezTo>
                  <a:pt x="465" y="927"/>
                  <a:pt x="480" y="933"/>
                  <a:pt x="464" y="923"/>
                </a:cubicBezTo>
                <a:cubicBezTo>
                  <a:pt x="462" y="927"/>
                  <a:pt x="462" y="927"/>
                  <a:pt x="462" y="927"/>
                </a:cubicBezTo>
                <a:cubicBezTo>
                  <a:pt x="460" y="928"/>
                  <a:pt x="460" y="928"/>
                  <a:pt x="460" y="928"/>
                </a:cubicBezTo>
                <a:cubicBezTo>
                  <a:pt x="458" y="926"/>
                  <a:pt x="458" y="926"/>
                  <a:pt x="458" y="926"/>
                </a:cubicBezTo>
                <a:cubicBezTo>
                  <a:pt x="452" y="930"/>
                  <a:pt x="452" y="930"/>
                  <a:pt x="452" y="930"/>
                </a:cubicBezTo>
                <a:cubicBezTo>
                  <a:pt x="450" y="929"/>
                  <a:pt x="450" y="929"/>
                  <a:pt x="450" y="929"/>
                </a:cubicBezTo>
                <a:cubicBezTo>
                  <a:pt x="443" y="931"/>
                  <a:pt x="443" y="931"/>
                  <a:pt x="443" y="931"/>
                </a:cubicBezTo>
                <a:cubicBezTo>
                  <a:pt x="434" y="930"/>
                  <a:pt x="434" y="930"/>
                  <a:pt x="434" y="930"/>
                </a:cubicBezTo>
                <a:cubicBezTo>
                  <a:pt x="430" y="933"/>
                  <a:pt x="430" y="933"/>
                  <a:pt x="430" y="933"/>
                </a:cubicBezTo>
                <a:cubicBezTo>
                  <a:pt x="430" y="933"/>
                  <a:pt x="437" y="933"/>
                  <a:pt x="428" y="931"/>
                </a:cubicBezTo>
                <a:cubicBezTo>
                  <a:pt x="426" y="932"/>
                  <a:pt x="438" y="931"/>
                  <a:pt x="424" y="933"/>
                </a:cubicBezTo>
                <a:cubicBezTo>
                  <a:pt x="421" y="930"/>
                  <a:pt x="421" y="930"/>
                  <a:pt x="421" y="930"/>
                </a:cubicBezTo>
                <a:cubicBezTo>
                  <a:pt x="421" y="931"/>
                  <a:pt x="424" y="928"/>
                  <a:pt x="421" y="932"/>
                </a:cubicBezTo>
                <a:cubicBezTo>
                  <a:pt x="421" y="931"/>
                  <a:pt x="421" y="931"/>
                  <a:pt x="421" y="931"/>
                </a:cubicBezTo>
                <a:cubicBezTo>
                  <a:pt x="418" y="932"/>
                  <a:pt x="418" y="932"/>
                  <a:pt x="418" y="932"/>
                </a:cubicBezTo>
                <a:cubicBezTo>
                  <a:pt x="418" y="934"/>
                  <a:pt x="418" y="934"/>
                  <a:pt x="418" y="934"/>
                </a:cubicBezTo>
                <a:cubicBezTo>
                  <a:pt x="409" y="933"/>
                  <a:pt x="409" y="933"/>
                  <a:pt x="409" y="933"/>
                </a:cubicBezTo>
                <a:cubicBezTo>
                  <a:pt x="414" y="931"/>
                  <a:pt x="414" y="931"/>
                  <a:pt x="414" y="931"/>
                </a:cubicBezTo>
                <a:cubicBezTo>
                  <a:pt x="413" y="930"/>
                  <a:pt x="419" y="933"/>
                  <a:pt x="412" y="929"/>
                </a:cubicBezTo>
                <a:cubicBezTo>
                  <a:pt x="407" y="931"/>
                  <a:pt x="407" y="931"/>
                  <a:pt x="407" y="931"/>
                </a:cubicBezTo>
                <a:cubicBezTo>
                  <a:pt x="405" y="932"/>
                  <a:pt x="420" y="934"/>
                  <a:pt x="402" y="929"/>
                </a:cubicBezTo>
                <a:cubicBezTo>
                  <a:pt x="401" y="931"/>
                  <a:pt x="401" y="931"/>
                  <a:pt x="401" y="931"/>
                </a:cubicBezTo>
                <a:cubicBezTo>
                  <a:pt x="400" y="933"/>
                  <a:pt x="400" y="933"/>
                  <a:pt x="400" y="933"/>
                </a:cubicBezTo>
                <a:cubicBezTo>
                  <a:pt x="402" y="934"/>
                  <a:pt x="402" y="934"/>
                  <a:pt x="402" y="934"/>
                </a:cubicBezTo>
                <a:cubicBezTo>
                  <a:pt x="390" y="934"/>
                  <a:pt x="390" y="934"/>
                  <a:pt x="390" y="934"/>
                </a:cubicBezTo>
                <a:cubicBezTo>
                  <a:pt x="392" y="932"/>
                  <a:pt x="392" y="932"/>
                  <a:pt x="392" y="932"/>
                </a:cubicBezTo>
                <a:cubicBezTo>
                  <a:pt x="396" y="934"/>
                  <a:pt x="386" y="934"/>
                  <a:pt x="395" y="931"/>
                </a:cubicBezTo>
                <a:cubicBezTo>
                  <a:pt x="390" y="930"/>
                  <a:pt x="390" y="930"/>
                  <a:pt x="390" y="930"/>
                </a:cubicBezTo>
                <a:cubicBezTo>
                  <a:pt x="389" y="931"/>
                  <a:pt x="389" y="931"/>
                  <a:pt x="389" y="931"/>
                </a:cubicBezTo>
                <a:cubicBezTo>
                  <a:pt x="388" y="930"/>
                  <a:pt x="388" y="930"/>
                  <a:pt x="388" y="930"/>
                </a:cubicBezTo>
                <a:cubicBezTo>
                  <a:pt x="386" y="931"/>
                  <a:pt x="386" y="931"/>
                  <a:pt x="386" y="931"/>
                </a:cubicBezTo>
                <a:cubicBezTo>
                  <a:pt x="387" y="933"/>
                  <a:pt x="373" y="932"/>
                  <a:pt x="388" y="934"/>
                </a:cubicBezTo>
                <a:cubicBezTo>
                  <a:pt x="387" y="935"/>
                  <a:pt x="387" y="935"/>
                  <a:pt x="387" y="935"/>
                </a:cubicBezTo>
                <a:cubicBezTo>
                  <a:pt x="386" y="934"/>
                  <a:pt x="386" y="934"/>
                  <a:pt x="386" y="934"/>
                </a:cubicBezTo>
                <a:cubicBezTo>
                  <a:pt x="385" y="934"/>
                  <a:pt x="384" y="934"/>
                  <a:pt x="383" y="935"/>
                </a:cubicBezTo>
                <a:cubicBezTo>
                  <a:pt x="384" y="933"/>
                  <a:pt x="384" y="933"/>
                  <a:pt x="384" y="933"/>
                </a:cubicBezTo>
                <a:cubicBezTo>
                  <a:pt x="385" y="933"/>
                  <a:pt x="382" y="935"/>
                  <a:pt x="386" y="933"/>
                </a:cubicBezTo>
                <a:cubicBezTo>
                  <a:pt x="380" y="931"/>
                  <a:pt x="380" y="931"/>
                  <a:pt x="380" y="931"/>
                </a:cubicBezTo>
                <a:cubicBezTo>
                  <a:pt x="375" y="933"/>
                  <a:pt x="375" y="933"/>
                  <a:pt x="375" y="933"/>
                </a:cubicBezTo>
                <a:cubicBezTo>
                  <a:pt x="375" y="933"/>
                  <a:pt x="373" y="933"/>
                  <a:pt x="376" y="934"/>
                </a:cubicBezTo>
                <a:cubicBezTo>
                  <a:pt x="375" y="932"/>
                  <a:pt x="375" y="932"/>
                  <a:pt x="375" y="932"/>
                </a:cubicBezTo>
                <a:cubicBezTo>
                  <a:pt x="374" y="935"/>
                  <a:pt x="374" y="935"/>
                  <a:pt x="374" y="935"/>
                </a:cubicBezTo>
                <a:cubicBezTo>
                  <a:pt x="373" y="934"/>
                  <a:pt x="373" y="934"/>
                  <a:pt x="373" y="934"/>
                </a:cubicBezTo>
                <a:cubicBezTo>
                  <a:pt x="371" y="936"/>
                  <a:pt x="371" y="936"/>
                  <a:pt x="371" y="936"/>
                </a:cubicBezTo>
                <a:cubicBezTo>
                  <a:pt x="371" y="936"/>
                  <a:pt x="369" y="938"/>
                  <a:pt x="371" y="935"/>
                </a:cubicBezTo>
                <a:cubicBezTo>
                  <a:pt x="370" y="934"/>
                  <a:pt x="370" y="934"/>
                  <a:pt x="370" y="934"/>
                </a:cubicBezTo>
                <a:cubicBezTo>
                  <a:pt x="362" y="936"/>
                  <a:pt x="362" y="936"/>
                  <a:pt x="362" y="936"/>
                </a:cubicBezTo>
                <a:cubicBezTo>
                  <a:pt x="363" y="934"/>
                  <a:pt x="363" y="934"/>
                  <a:pt x="363" y="934"/>
                </a:cubicBezTo>
                <a:cubicBezTo>
                  <a:pt x="359" y="933"/>
                  <a:pt x="359" y="933"/>
                  <a:pt x="359" y="933"/>
                </a:cubicBezTo>
                <a:cubicBezTo>
                  <a:pt x="358" y="933"/>
                  <a:pt x="367" y="931"/>
                  <a:pt x="356" y="934"/>
                </a:cubicBezTo>
                <a:cubicBezTo>
                  <a:pt x="360" y="935"/>
                  <a:pt x="360" y="935"/>
                  <a:pt x="360" y="935"/>
                </a:cubicBezTo>
                <a:cubicBezTo>
                  <a:pt x="357" y="935"/>
                  <a:pt x="357" y="935"/>
                  <a:pt x="357" y="935"/>
                </a:cubicBezTo>
                <a:cubicBezTo>
                  <a:pt x="356" y="937"/>
                  <a:pt x="356" y="937"/>
                  <a:pt x="356" y="937"/>
                </a:cubicBezTo>
                <a:cubicBezTo>
                  <a:pt x="357" y="937"/>
                  <a:pt x="356" y="933"/>
                  <a:pt x="357" y="938"/>
                </a:cubicBezTo>
                <a:cubicBezTo>
                  <a:pt x="356" y="937"/>
                  <a:pt x="356" y="937"/>
                  <a:pt x="356" y="937"/>
                </a:cubicBezTo>
                <a:cubicBezTo>
                  <a:pt x="355" y="935"/>
                  <a:pt x="360" y="937"/>
                  <a:pt x="354" y="937"/>
                </a:cubicBezTo>
                <a:cubicBezTo>
                  <a:pt x="356" y="936"/>
                  <a:pt x="353" y="934"/>
                  <a:pt x="356" y="934"/>
                </a:cubicBezTo>
                <a:cubicBezTo>
                  <a:pt x="355" y="934"/>
                  <a:pt x="355" y="934"/>
                  <a:pt x="355" y="934"/>
                </a:cubicBezTo>
                <a:cubicBezTo>
                  <a:pt x="350" y="935"/>
                  <a:pt x="350" y="935"/>
                  <a:pt x="350" y="935"/>
                </a:cubicBezTo>
                <a:cubicBezTo>
                  <a:pt x="347" y="935"/>
                  <a:pt x="347" y="935"/>
                  <a:pt x="347" y="935"/>
                </a:cubicBezTo>
                <a:cubicBezTo>
                  <a:pt x="347" y="938"/>
                  <a:pt x="347" y="938"/>
                  <a:pt x="347" y="938"/>
                </a:cubicBezTo>
                <a:cubicBezTo>
                  <a:pt x="342" y="938"/>
                  <a:pt x="357" y="944"/>
                  <a:pt x="342" y="936"/>
                </a:cubicBezTo>
                <a:cubicBezTo>
                  <a:pt x="341" y="938"/>
                  <a:pt x="341" y="938"/>
                  <a:pt x="341" y="938"/>
                </a:cubicBezTo>
                <a:cubicBezTo>
                  <a:pt x="334" y="935"/>
                  <a:pt x="334" y="935"/>
                  <a:pt x="334" y="935"/>
                </a:cubicBezTo>
                <a:cubicBezTo>
                  <a:pt x="339" y="935"/>
                  <a:pt x="339" y="935"/>
                  <a:pt x="339" y="935"/>
                </a:cubicBezTo>
                <a:cubicBezTo>
                  <a:pt x="339" y="932"/>
                  <a:pt x="339" y="932"/>
                  <a:pt x="339" y="932"/>
                </a:cubicBezTo>
                <a:cubicBezTo>
                  <a:pt x="340" y="931"/>
                  <a:pt x="336" y="932"/>
                  <a:pt x="341" y="931"/>
                </a:cubicBezTo>
                <a:cubicBezTo>
                  <a:pt x="339" y="931"/>
                  <a:pt x="339" y="931"/>
                  <a:pt x="339" y="931"/>
                </a:cubicBezTo>
                <a:cubicBezTo>
                  <a:pt x="335" y="934"/>
                  <a:pt x="335" y="934"/>
                  <a:pt x="335" y="934"/>
                </a:cubicBezTo>
                <a:cubicBezTo>
                  <a:pt x="327" y="933"/>
                  <a:pt x="327" y="933"/>
                  <a:pt x="327" y="933"/>
                </a:cubicBezTo>
                <a:cubicBezTo>
                  <a:pt x="323" y="934"/>
                  <a:pt x="323" y="934"/>
                  <a:pt x="323" y="934"/>
                </a:cubicBezTo>
                <a:cubicBezTo>
                  <a:pt x="332" y="933"/>
                  <a:pt x="315" y="937"/>
                  <a:pt x="331" y="935"/>
                </a:cubicBezTo>
                <a:cubicBezTo>
                  <a:pt x="329" y="937"/>
                  <a:pt x="329" y="937"/>
                  <a:pt x="329" y="937"/>
                </a:cubicBezTo>
                <a:cubicBezTo>
                  <a:pt x="330" y="937"/>
                  <a:pt x="328" y="939"/>
                  <a:pt x="331" y="937"/>
                </a:cubicBezTo>
                <a:cubicBezTo>
                  <a:pt x="327" y="938"/>
                  <a:pt x="327" y="938"/>
                  <a:pt x="327" y="938"/>
                </a:cubicBezTo>
                <a:cubicBezTo>
                  <a:pt x="325" y="939"/>
                  <a:pt x="325" y="939"/>
                  <a:pt x="325" y="939"/>
                </a:cubicBezTo>
                <a:cubicBezTo>
                  <a:pt x="328" y="941"/>
                  <a:pt x="328" y="941"/>
                  <a:pt x="328" y="941"/>
                </a:cubicBezTo>
                <a:cubicBezTo>
                  <a:pt x="319" y="944"/>
                  <a:pt x="319" y="944"/>
                  <a:pt x="319" y="944"/>
                </a:cubicBezTo>
                <a:cubicBezTo>
                  <a:pt x="315" y="943"/>
                  <a:pt x="315" y="943"/>
                  <a:pt x="315" y="943"/>
                </a:cubicBezTo>
                <a:cubicBezTo>
                  <a:pt x="318" y="942"/>
                  <a:pt x="318" y="942"/>
                  <a:pt x="318" y="942"/>
                </a:cubicBezTo>
                <a:cubicBezTo>
                  <a:pt x="314" y="940"/>
                  <a:pt x="314" y="940"/>
                  <a:pt x="314" y="940"/>
                </a:cubicBezTo>
                <a:cubicBezTo>
                  <a:pt x="310" y="942"/>
                  <a:pt x="310" y="942"/>
                  <a:pt x="310" y="942"/>
                </a:cubicBezTo>
                <a:cubicBezTo>
                  <a:pt x="309" y="944"/>
                  <a:pt x="309" y="944"/>
                  <a:pt x="309" y="944"/>
                </a:cubicBezTo>
                <a:cubicBezTo>
                  <a:pt x="306" y="947"/>
                  <a:pt x="306" y="947"/>
                  <a:pt x="306" y="947"/>
                </a:cubicBezTo>
                <a:cubicBezTo>
                  <a:pt x="307" y="949"/>
                  <a:pt x="307" y="949"/>
                  <a:pt x="307" y="949"/>
                </a:cubicBezTo>
                <a:cubicBezTo>
                  <a:pt x="308" y="950"/>
                  <a:pt x="308" y="950"/>
                  <a:pt x="308" y="950"/>
                </a:cubicBezTo>
                <a:cubicBezTo>
                  <a:pt x="310" y="948"/>
                  <a:pt x="310" y="948"/>
                  <a:pt x="310" y="948"/>
                </a:cubicBezTo>
                <a:cubicBezTo>
                  <a:pt x="314" y="948"/>
                  <a:pt x="314" y="948"/>
                  <a:pt x="314" y="948"/>
                </a:cubicBezTo>
                <a:cubicBezTo>
                  <a:pt x="313" y="949"/>
                  <a:pt x="313" y="949"/>
                  <a:pt x="313" y="949"/>
                </a:cubicBezTo>
                <a:cubicBezTo>
                  <a:pt x="314" y="951"/>
                  <a:pt x="314" y="951"/>
                  <a:pt x="314" y="951"/>
                </a:cubicBezTo>
                <a:cubicBezTo>
                  <a:pt x="312" y="952"/>
                  <a:pt x="312" y="952"/>
                  <a:pt x="312" y="952"/>
                </a:cubicBezTo>
                <a:cubicBezTo>
                  <a:pt x="312" y="952"/>
                  <a:pt x="312" y="952"/>
                  <a:pt x="312" y="952"/>
                </a:cubicBezTo>
                <a:cubicBezTo>
                  <a:pt x="315" y="954"/>
                  <a:pt x="315" y="954"/>
                  <a:pt x="315" y="954"/>
                </a:cubicBezTo>
                <a:cubicBezTo>
                  <a:pt x="316" y="956"/>
                  <a:pt x="316" y="956"/>
                  <a:pt x="316" y="956"/>
                </a:cubicBezTo>
                <a:cubicBezTo>
                  <a:pt x="318" y="955"/>
                  <a:pt x="318" y="955"/>
                  <a:pt x="318" y="955"/>
                </a:cubicBezTo>
                <a:cubicBezTo>
                  <a:pt x="317" y="954"/>
                  <a:pt x="317" y="954"/>
                  <a:pt x="317" y="954"/>
                </a:cubicBezTo>
                <a:cubicBezTo>
                  <a:pt x="322" y="950"/>
                  <a:pt x="322" y="950"/>
                  <a:pt x="322" y="950"/>
                </a:cubicBezTo>
                <a:cubicBezTo>
                  <a:pt x="325" y="951"/>
                  <a:pt x="325" y="951"/>
                  <a:pt x="325" y="951"/>
                </a:cubicBezTo>
                <a:cubicBezTo>
                  <a:pt x="329" y="941"/>
                  <a:pt x="329" y="941"/>
                  <a:pt x="329" y="941"/>
                </a:cubicBezTo>
                <a:cubicBezTo>
                  <a:pt x="329" y="941"/>
                  <a:pt x="327" y="945"/>
                  <a:pt x="332" y="940"/>
                </a:cubicBezTo>
                <a:cubicBezTo>
                  <a:pt x="332" y="939"/>
                  <a:pt x="334" y="942"/>
                  <a:pt x="330" y="940"/>
                </a:cubicBezTo>
                <a:cubicBezTo>
                  <a:pt x="332" y="938"/>
                  <a:pt x="332" y="938"/>
                  <a:pt x="332" y="938"/>
                </a:cubicBezTo>
                <a:cubicBezTo>
                  <a:pt x="333" y="938"/>
                  <a:pt x="333" y="938"/>
                  <a:pt x="333" y="938"/>
                </a:cubicBezTo>
                <a:cubicBezTo>
                  <a:pt x="332" y="939"/>
                  <a:pt x="332" y="939"/>
                  <a:pt x="332" y="939"/>
                </a:cubicBezTo>
                <a:cubicBezTo>
                  <a:pt x="335" y="936"/>
                  <a:pt x="332" y="946"/>
                  <a:pt x="339" y="938"/>
                </a:cubicBezTo>
                <a:cubicBezTo>
                  <a:pt x="341" y="937"/>
                  <a:pt x="340" y="941"/>
                  <a:pt x="343" y="939"/>
                </a:cubicBezTo>
                <a:cubicBezTo>
                  <a:pt x="342" y="940"/>
                  <a:pt x="342" y="940"/>
                  <a:pt x="342" y="940"/>
                </a:cubicBezTo>
                <a:cubicBezTo>
                  <a:pt x="350" y="939"/>
                  <a:pt x="350" y="939"/>
                  <a:pt x="350" y="939"/>
                </a:cubicBezTo>
                <a:cubicBezTo>
                  <a:pt x="343" y="942"/>
                  <a:pt x="343" y="942"/>
                  <a:pt x="343" y="942"/>
                </a:cubicBezTo>
                <a:cubicBezTo>
                  <a:pt x="339" y="943"/>
                  <a:pt x="339" y="943"/>
                  <a:pt x="339" y="943"/>
                </a:cubicBezTo>
                <a:cubicBezTo>
                  <a:pt x="336" y="945"/>
                  <a:pt x="336" y="945"/>
                  <a:pt x="336" y="945"/>
                </a:cubicBezTo>
                <a:cubicBezTo>
                  <a:pt x="333" y="944"/>
                  <a:pt x="333" y="944"/>
                  <a:pt x="333" y="944"/>
                </a:cubicBezTo>
                <a:cubicBezTo>
                  <a:pt x="332" y="945"/>
                  <a:pt x="332" y="945"/>
                  <a:pt x="332" y="945"/>
                </a:cubicBezTo>
                <a:cubicBezTo>
                  <a:pt x="332" y="942"/>
                  <a:pt x="332" y="942"/>
                  <a:pt x="332" y="942"/>
                </a:cubicBezTo>
                <a:cubicBezTo>
                  <a:pt x="329" y="943"/>
                  <a:pt x="329" y="943"/>
                  <a:pt x="329" y="943"/>
                </a:cubicBezTo>
                <a:cubicBezTo>
                  <a:pt x="329" y="943"/>
                  <a:pt x="325" y="944"/>
                  <a:pt x="330" y="946"/>
                </a:cubicBezTo>
                <a:cubicBezTo>
                  <a:pt x="328" y="946"/>
                  <a:pt x="328" y="946"/>
                  <a:pt x="328" y="946"/>
                </a:cubicBezTo>
                <a:cubicBezTo>
                  <a:pt x="325" y="947"/>
                  <a:pt x="325" y="948"/>
                  <a:pt x="332" y="949"/>
                </a:cubicBezTo>
                <a:cubicBezTo>
                  <a:pt x="336" y="950"/>
                  <a:pt x="330" y="948"/>
                  <a:pt x="335" y="947"/>
                </a:cubicBezTo>
                <a:cubicBezTo>
                  <a:pt x="337" y="948"/>
                  <a:pt x="337" y="948"/>
                  <a:pt x="337" y="948"/>
                </a:cubicBezTo>
                <a:cubicBezTo>
                  <a:pt x="335" y="950"/>
                  <a:pt x="335" y="950"/>
                  <a:pt x="335" y="950"/>
                </a:cubicBezTo>
                <a:cubicBezTo>
                  <a:pt x="338" y="953"/>
                  <a:pt x="338" y="953"/>
                  <a:pt x="338" y="953"/>
                </a:cubicBezTo>
                <a:cubicBezTo>
                  <a:pt x="343" y="952"/>
                  <a:pt x="343" y="952"/>
                  <a:pt x="343" y="952"/>
                </a:cubicBezTo>
                <a:cubicBezTo>
                  <a:pt x="349" y="952"/>
                  <a:pt x="349" y="952"/>
                  <a:pt x="349" y="952"/>
                </a:cubicBezTo>
                <a:cubicBezTo>
                  <a:pt x="349" y="953"/>
                  <a:pt x="349" y="953"/>
                  <a:pt x="349" y="953"/>
                </a:cubicBezTo>
                <a:cubicBezTo>
                  <a:pt x="342" y="956"/>
                  <a:pt x="342" y="956"/>
                  <a:pt x="342" y="956"/>
                </a:cubicBezTo>
                <a:cubicBezTo>
                  <a:pt x="339" y="962"/>
                  <a:pt x="339" y="962"/>
                  <a:pt x="339" y="962"/>
                </a:cubicBezTo>
                <a:cubicBezTo>
                  <a:pt x="329" y="962"/>
                  <a:pt x="329" y="962"/>
                  <a:pt x="329" y="962"/>
                </a:cubicBezTo>
                <a:cubicBezTo>
                  <a:pt x="329" y="961"/>
                  <a:pt x="329" y="961"/>
                  <a:pt x="329" y="961"/>
                </a:cubicBezTo>
                <a:cubicBezTo>
                  <a:pt x="332" y="961"/>
                  <a:pt x="332" y="961"/>
                  <a:pt x="332" y="961"/>
                </a:cubicBezTo>
                <a:cubicBezTo>
                  <a:pt x="330" y="959"/>
                  <a:pt x="330" y="959"/>
                  <a:pt x="330" y="959"/>
                </a:cubicBezTo>
                <a:cubicBezTo>
                  <a:pt x="323" y="959"/>
                  <a:pt x="323" y="959"/>
                  <a:pt x="323" y="959"/>
                </a:cubicBezTo>
                <a:cubicBezTo>
                  <a:pt x="322" y="958"/>
                  <a:pt x="322" y="958"/>
                  <a:pt x="322" y="958"/>
                </a:cubicBezTo>
                <a:cubicBezTo>
                  <a:pt x="319" y="959"/>
                  <a:pt x="319" y="959"/>
                  <a:pt x="319" y="959"/>
                </a:cubicBezTo>
                <a:cubicBezTo>
                  <a:pt x="321" y="962"/>
                  <a:pt x="321" y="962"/>
                  <a:pt x="321" y="962"/>
                </a:cubicBezTo>
                <a:cubicBezTo>
                  <a:pt x="318" y="963"/>
                  <a:pt x="318" y="963"/>
                  <a:pt x="318" y="963"/>
                </a:cubicBezTo>
                <a:cubicBezTo>
                  <a:pt x="320" y="964"/>
                  <a:pt x="320" y="964"/>
                  <a:pt x="320" y="964"/>
                </a:cubicBezTo>
                <a:cubicBezTo>
                  <a:pt x="320" y="966"/>
                  <a:pt x="320" y="966"/>
                  <a:pt x="320" y="966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7" y="969"/>
                  <a:pt x="317" y="969"/>
                  <a:pt x="317" y="969"/>
                </a:cubicBezTo>
                <a:cubicBezTo>
                  <a:pt x="321" y="967"/>
                  <a:pt x="321" y="967"/>
                  <a:pt x="321" y="967"/>
                </a:cubicBezTo>
                <a:cubicBezTo>
                  <a:pt x="317" y="971"/>
                  <a:pt x="317" y="971"/>
                  <a:pt x="317" y="971"/>
                </a:cubicBezTo>
                <a:cubicBezTo>
                  <a:pt x="325" y="971"/>
                  <a:pt x="325" y="971"/>
                  <a:pt x="325" y="971"/>
                </a:cubicBezTo>
                <a:cubicBezTo>
                  <a:pt x="322" y="973"/>
                  <a:pt x="322" y="975"/>
                  <a:pt x="331" y="973"/>
                </a:cubicBezTo>
                <a:cubicBezTo>
                  <a:pt x="332" y="974"/>
                  <a:pt x="332" y="974"/>
                  <a:pt x="332" y="974"/>
                </a:cubicBezTo>
                <a:cubicBezTo>
                  <a:pt x="333" y="972"/>
                  <a:pt x="333" y="972"/>
                  <a:pt x="333" y="972"/>
                </a:cubicBezTo>
                <a:cubicBezTo>
                  <a:pt x="339" y="974"/>
                  <a:pt x="339" y="974"/>
                  <a:pt x="339" y="974"/>
                </a:cubicBezTo>
                <a:cubicBezTo>
                  <a:pt x="339" y="975"/>
                  <a:pt x="339" y="975"/>
                  <a:pt x="339" y="975"/>
                </a:cubicBezTo>
                <a:cubicBezTo>
                  <a:pt x="345" y="972"/>
                  <a:pt x="345" y="972"/>
                  <a:pt x="345" y="972"/>
                </a:cubicBezTo>
                <a:cubicBezTo>
                  <a:pt x="344" y="969"/>
                  <a:pt x="344" y="969"/>
                  <a:pt x="344" y="969"/>
                </a:cubicBezTo>
                <a:cubicBezTo>
                  <a:pt x="349" y="970"/>
                  <a:pt x="349" y="970"/>
                  <a:pt x="349" y="970"/>
                </a:cubicBezTo>
                <a:cubicBezTo>
                  <a:pt x="350" y="969"/>
                  <a:pt x="350" y="969"/>
                  <a:pt x="350" y="969"/>
                </a:cubicBezTo>
                <a:cubicBezTo>
                  <a:pt x="351" y="968"/>
                  <a:pt x="351" y="968"/>
                  <a:pt x="351" y="968"/>
                </a:cubicBezTo>
                <a:cubicBezTo>
                  <a:pt x="351" y="968"/>
                  <a:pt x="353" y="969"/>
                  <a:pt x="351" y="969"/>
                </a:cubicBezTo>
                <a:cubicBezTo>
                  <a:pt x="353" y="970"/>
                  <a:pt x="353" y="970"/>
                  <a:pt x="353" y="970"/>
                </a:cubicBezTo>
                <a:cubicBezTo>
                  <a:pt x="353" y="969"/>
                  <a:pt x="353" y="969"/>
                  <a:pt x="353" y="969"/>
                </a:cubicBezTo>
                <a:cubicBezTo>
                  <a:pt x="355" y="972"/>
                  <a:pt x="355" y="972"/>
                  <a:pt x="355" y="972"/>
                </a:cubicBezTo>
                <a:cubicBezTo>
                  <a:pt x="370" y="969"/>
                  <a:pt x="370" y="969"/>
                  <a:pt x="370" y="969"/>
                </a:cubicBezTo>
                <a:cubicBezTo>
                  <a:pt x="369" y="970"/>
                  <a:pt x="369" y="970"/>
                  <a:pt x="369" y="970"/>
                </a:cubicBezTo>
                <a:cubicBezTo>
                  <a:pt x="363" y="972"/>
                  <a:pt x="363" y="972"/>
                  <a:pt x="363" y="972"/>
                </a:cubicBezTo>
                <a:cubicBezTo>
                  <a:pt x="357" y="974"/>
                  <a:pt x="357" y="974"/>
                  <a:pt x="357" y="974"/>
                </a:cubicBezTo>
                <a:cubicBezTo>
                  <a:pt x="357" y="976"/>
                  <a:pt x="357" y="976"/>
                  <a:pt x="357" y="976"/>
                </a:cubicBezTo>
                <a:cubicBezTo>
                  <a:pt x="357" y="976"/>
                  <a:pt x="362" y="977"/>
                  <a:pt x="356" y="976"/>
                </a:cubicBezTo>
                <a:cubicBezTo>
                  <a:pt x="356" y="977"/>
                  <a:pt x="356" y="977"/>
                  <a:pt x="356" y="977"/>
                </a:cubicBezTo>
                <a:cubicBezTo>
                  <a:pt x="360" y="976"/>
                  <a:pt x="360" y="976"/>
                  <a:pt x="360" y="976"/>
                </a:cubicBezTo>
                <a:cubicBezTo>
                  <a:pt x="367" y="977"/>
                  <a:pt x="367" y="977"/>
                  <a:pt x="367" y="977"/>
                </a:cubicBezTo>
                <a:cubicBezTo>
                  <a:pt x="373" y="974"/>
                  <a:pt x="373" y="974"/>
                  <a:pt x="373" y="974"/>
                </a:cubicBezTo>
                <a:cubicBezTo>
                  <a:pt x="376" y="974"/>
                  <a:pt x="376" y="974"/>
                  <a:pt x="376" y="974"/>
                </a:cubicBezTo>
                <a:cubicBezTo>
                  <a:pt x="379" y="970"/>
                  <a:pt x="379" y="970"/>
                  <a:pt x="379" y="970"/>
                </a:cubicBezTo>
                <a:cubicBezTo>
                  <a:pt x="381" y="971"/>
                  <a:pt x="381" y="971"/>
                  <a:pt x="381" y="971"/>
                </a:cubicBezTo>
                <a:cubicBezTo>
                  <a:pt x="388" y="970"/>
                  <a:pt x="388" y="970"/>
                  <a:pt x="388" y="970"/>
                </a:cubicBezTo>
                <a:cubicBezTo>
                  <a:pt x="387" y="973"/>
                  <a:pt x="387" y="973"/>
                  <a:pt x="387" y="973"/>
                </a:cubicBezTo>
                <a:cubicBezTo>
                  <a:pt x="387" y="971"/>
                  <a:pt x="387" y="971"/>
                  <a:pt x="387" y="971"/>
                </a:cubicBezTo>
                <a:cubicBezTo>
                  <a:pt x="383" y="972"/>
                  <a:pt x="383" y="972"/>
                  <a:pt x="383" y="972"/>
                </a:cubicBezTo>
                <a:cubicBezTo>
                  <a:pt x="380" y="975"/>
                  <a:pt x="380" y="975"/>
                  <a:pt x="380" y="975"/>
                </a:cubicBezTo>
                <a:cubicBezTo>
                  <a:pt x="380" y="975"/>
                  <a:pt x="380" y="977"/>
                  <a:pt x="379" y="974"/>
                </a:cubicBezTo>
                <a:cubicBezTo>
                  <a:pt x="379" y="977"/>
                  <a:pt x="379" y="977"/>
                  <a:pt x="379" y="977"/>
                </a:cubicBezTo>
                <a:cubicBezTo>
                  <a:pt x="383" y="977"/>
                  <a:pt x="383" y="977"/>
                  <a:pt x="383" y="977"/>
                </a:cubicBezTo>
                <a:cubicBezTo>
                  <a:pt x="386" y="979"/>
                  <a:pt x="386" y="979"/>
                  <a:pt x="386" y="979"/>
                </a:cubicBezTo>
                <a:cubicBezTo>
                  <a:pt x="391" y="978"/>
                  <a:pt x="391" y="978"/>
                  <a:pt x="391" y="978"/>
                </a:cubicBezTo>
                <a:cubicBezTo>
                  <a:pt x="391" y="975"/>
                  <a:pt x="391" y="975"/>
                  <a:pt x="391" y="975"/>
                </a:cubicBezTo>
                <a:cubicBezTo>
                  <a:pt x="393" y="975"/>
                  <a:pt x="392" y="971"/>
                  <a:pt x="394" y="974"/>
                </a:cubicBezTo>
                <a:cubicBezTo>
                  <a:pt x="395" y="974"/>
                  <a:pt x="389" y="971"/>
                  <a:pt x="396" y="977"/>
                </a:cubicBezTo>
                <a:cubicBezTo>
                  <a:pt x="397" y="976"/>
                  <a:pt x="397" y="976"/>
                  <a:pt x="397" y="976"/>
                </a:cubicBezTo>
                <a:cubicBezTo>
                  <a:pt x="397" y="978"/>
                  <a:pt x="397" y="978"/>
                  <a:pt x="397" y="978"/>
                </a:cubicBezTo>
                <a:cubicBezTo>
                  <a:pt x="402" y="974"/>
                  <a:pt x="402" y="974"/>
                  <a:pt x="402" y="974"/>
                </a:cubicBezTo>
                <a:cubicBezTo>
                  <a:pt x="402" y="973"/>
                  <a:pt x="402" y="973"/>
                  <a:pt x="402" y="973"/>
                </a:cubicBezTo>
                <a:cubicBezTo>
                  <a:pt x="400" y="972"/>
                  <a:pt x="400" y="972"/>
                  <a:pt x="400" y="972"/>
                </a:cubicBezTo>
                <a:cubicBezTo>
                  <a:pt x="400" y="971"/>
                  <a:pt x="400" y="971"/>
                  <a:pt x="400" y="971"/>
                </a:cubicBezTo>
                <a:cubicBezTo>
                  <a:pt x="402" y="971"/>
                  <a:pt x="402" y="971"/>
                  <a:pt x="402" y="971"/>
                </a:cubicBezTo>
                <a:cubicBezTo>
                  <a:pt x="404" y="974"/>
                  <a:pt x="404" y="974"/>
                  <a:pt x="404" y="974"/>
                </a:cubicBezTo>
                <a:cubicBezTo>
                  <a:pt x="406" y="973"/>
                  <a:pt x="406" y="973"/>
                  <a:pt x="406" y="973"/>
                </a:cubicBezTo>
                <a:cubicBezTo>
                  <a:pt x="407" y="971"/>
                  <a:pt x="409" y="976"/>
                  <a:pt x="407" y="970"/>
                </a:cubicBezTo>
                <a:cubicBezTo>
                  <a:pt x="409" y="973"/>
                  <a:pt x="409" y="973"/>
                  <a:pt x="409" y="973"/>
                </a:cubicBezTo>
                <a:cubicBezTo>
                  <a:pt x="411" y="971"/>
                  <a:pt x="411" y="971"/>
                  <a:pt x="411" y="971"/>
                </a:cubicBezTo>
                <a:cubicBezTo>
                  <a:pt x="412" y="974"/>
                  <a:pt x="412" y="974"/>
                  <a:pt x="412" y="974"/>
                </a:cubicBezTo>
                <a:cubicBezTo>
                  <a:pt x="411" y="976"/>
                  <a:pt x="411" y="976"/>
                  <a:pt x="411" y="976"/>
                </a:cubicBezTo>
                <a:cubicBezTo>
                  <a:pt x="412" y="977"/>
                  <a:pt x="412" y="977"/>
                  <a:pt x="412" y="977"/>
                </a:cubicBezTo>
                <a:cubicBezTo>
                  <a:pt x="419" y="976"/>
                  <a:pt x="419" y="976"/>
                  <a:pt x="419" y="976"/>
                </a:cubicBezTo>
                <a:cubicBezTo>
                  <a:pt x="419" y="975"/>
                  <a:pt x="419" y="975"/>
                  <a:pt x="419" y="975"/>
                </a:cubicBezTo>
                <a:cubicBezTo>
                  <a:pt x="424" y="976"/>
                  <a:pt x="424" y="976"/>
                  <a:pt x="424" y="976"/>
                </a:cubicBezTo>
                <a:cubicBezTo>
                  <a:pt x="427" y="975"/>
                  <a:pt x="427" y="975"/>
                  <a:pt x="427" y="975"/>
                </a:cubicBezTo>
                <a:cubicBezTo>
                  <a:pt x="429" y="976"/>
                  <a:pt x="429" y="976"/>
                  <a:pt x="429" y="976"/>
                </a:cubicBezTo>
                <a:cubicBezTo>
                  <a:pt x="436" y="973"/>
                  <a:pt x="436" y="973"/>
                  <a:pt x="436" y="973"/>
                </a:cubicBezTo>
                <a:cubicBezTo>
                  <a:pt x="438" y="971"/>
                  <a:pt x="438" y="971"/>
                  <a:pt x="438" y="971"/>
                </a:cubicBezTo>
                <a:cubicBezTo>
                  <a:pt x="437" y="970"/>
                  <a:pt x="442" y="972"/>
                  <a:pt x="437" y="969"/>
                </a:cubicBezTo>
                <a:cubicBezTo>
                  <a:pt x="438" y="967"/>
                  <a:pt x="438" y="967"/>
                  <a:pt x="438" y="967"/>
                </a:cubicBezTo>
                <a:cubicBezTo>
                  <a:pt x="444" y="969"/>
                  <a:pt x="444" y="969"/>
                  <a:pt x="444" y="969"/>
                </a:cubicBezTo>
                <a:cubicBezTo>
                  <a:pt x="447" y="972"/>
                  <a:pt x="447" y="972"/>
                  <a:pt x="447" y="972"/>
                </a:cubicBezTo>
                <a:cubicBezTo>
                  <a:pt x="447" y="973"/>
                  <a:pt x="449" y="974"/>
                  <a:pt x="455" y="972"/>
                </a:cubicBezTo>
                <a:cubicBezTo>
                  <a:pt x="460" y="974"/>
                  <a:pt x="460" y="974"/>
                  <a:pt x="460" y="974"/>
                </a:cubicBezTo>
                <a:cubicBezTo>
                  <a:pt x="469" y="972"/>
                  <a:pt x="469" y="972"/>
                  <a:pt x="469" y="972"/>
                </a:cubicBezTo>
                <a:cubicBezTo>
                  <a:pt x="472" y="969"/>
                  <a:pt x="472" y="969"/>
                  <a:pt x="472" y="969"/>
                </a:cubicBezTo>
                <a:cubicBezTo>
                  <a:pt x="477" y="971"/>
                  <a:pt x="477" y="971"/>
                  <a:pt x="477" y="971"/>
                </a:cubicBezTo>
                <a:cubicBezTo>
                  <a:pt x="479" y="967"/>
                  <a:pt x="479" y="967"/>
                  <a:pt x="479" y="967"/>
                </a:cubicBezTo>
                <a:cubicBezTo>
                  <a:pt x="481" y="967"/>
                  <a:pt x="477" y="965"/>
                  <a:pt x="481" y="966"/>
                </a:cubicBezTo>
                <a:cubicBezTo>
                  <a:pt x="483" y="966"/>
                  <a:pt x="482" y="969"/>
                  <a:pt x="484" y="967"/>
                </a:cubicBezTo>
                <a:cubicBezTo>
                  <a:pt x="485" y="965"/>
                  <a:pt x="485" y="965"/>
                  <a:pt x="485" y="965"/>
                </a:cubicBezTo>
                <a:cubicBezTo>
                  <a:pt x="482" y="964"/>
                  <a:pt x="482" y="964"/>
                  <a:pt x="482" y="964"/>
                </a:cubicBezTo>
                <a:cubicBezTo>
                  <a:pt x="498" y="963"/>
                  <a:pt x="498" y="963"/>
                  <a:pt x="498" y="963"/>
                </a:cubicBezTo>
                <a:cubicBezTo>
                  <a:pt x="500" y="963"/>
                  <a:pt x="500" y="963"/>
                  <a:pt x="500" y="963"/>
                </a:cubicBezTo>
                <a:cubicBezTo>
                  <a:pt x="498" y="963"/>
                  <a:pt x="501" y="974"/>
                  <a:pt x="492" y="965"/>
                </a:cubicBezTo>
                <a:cubicBezTo>
                  <a:pt x="492" y="965"/>
                  <a:pt x="493" y="967"/>
                  <a:pt x="489" y="966"/>
                </a:cubicBezTo>
                <a:cubicBezTo>
                  <a:pt x="488" y="965"/>
                  <a:pt x="488" y="965"/>
                  <a:pt x="488" y="965"/>
                </a:cubicBezTo>
                <a:cubicBezTo>
                  <a:pt x="488" y="967"/>
                  <a:pt x="487" y="961"/>
                  <a:pt x="485" y="967"/>
                </a:cubicBezTo>
                <a:cubicBezTo>
                  <a:pt x="493" y="967"/>
                  <a:pt x="493" y="967"/>
                  <a:pt x="493" y="967"/>
                </a:cubicBezTo>
                <a:cubicBezTo>
                  <a:pt x="503" y="965"/>
                  <a:pt x="503" y="965"/>
                  <a:pt x="503" y="965"/>
                </a:cubicBezTo>
                <a:cubicBezTo>
                  <a:pt x="501" y="970"/>
                  <a:pt x="498" y="966"/>
                  <a:pt x="492" y="969"/>
                </a:cubicBezTo>
                <a:cubicBezTo>
                  <a:pt x="493" y="970"/>
                  <a:pt x="487" y="969"/>
                  <a:pt x="494" y="971"/>
                </a:cubicBezTo>
                <a:cubicBezTo>
                  <a:pt x="498" y="971"/>
                  <a:pt x="498" y="971"/>
                  <a:pt x="498" y="971"/>
                </a:cubicBezTo>
                <a:cubicBezTo>
                  <a:pt x="499" y="971"/>
                  <a:pt x="499" y="971"/>
                  <a:pt x="499" y="971"/>
                </a:cubicBezTo>
                <a:cubicBezTo>
                  <a:pt x="496" y="975"/>
                  <a:pt x="496" y="975"/>
                  <a:pt x="496" y="975"/>
                </a:cubicBezTo>
                <a:cubicBezTo>
                  <a:pt x="499" y="975"/>
                  <a:pt x="499" y="975"/>
                  <a:pt x="499" y="975"/>
                </a:cubicBezTo>
                <a:cubicBezTo>
                  <a:pt x="499" y="975"/>
                  <a:pt x="502" y="974"/>
                  <a:pt x="498" y="975"/>
                </a:cubicBezTo>
                <a:cubicBezTo>
                  <a:pt x="500" y="972"/>
                  <a:pt x="499" y="980"/>
                  <a:pt x="507" y="972"/>
                </a:cubicBezTo>
                <a:cubicBezTo>
                  <a:pt x="506" y="971"/>
                  <a:pt x="506" y="971"/>
                  <a:pt x="506" y="971"/>
                </a:cubicBezTo>
                <a:cubicBezTo>
                  <a:pt x="510" y="967"/>
                  <a:pt x="510" y="967"/>
                  <a:pt x="510" y="967"/>
                </a:cubicBezTo>
                <a:cubicBezTo>
                  <a:pt x="511" y="967"/>
                  <a:pt x="511" y="967"/>
                  <a:pt x="511" y="967"/>
                </a:cubicBezTo>
                <a:cubicBezTo>
                  <a:pt x="511" y="963"/>
                  <a:pt x="511" y="963"/>
                  <a:pt x="511" y="963"/>
                </a:cubicBezTo>
                <a:cubicBezTo>
                  <a:pt x="521" y="965"/>
                  <a:pt x="521" y="965"/>
                  <a:pt x="521" y="965"/>
                </a:cubicBezTo>
                <a:cubicBezTo>
                  <a:pt x="524" y="963"/>
                  <a:pt x="524" y="963"/>
                  <a:pt x="524" y="963"/>
                </a:cubicBezTo>
                <a:cubicBezTo>
                  <a:pt x="530" y="965"/>
                  <a:pt x="530" y="965"/>
                  <a:pt x="530" y="965"/>
                </a:cubicBezTo>
                <a:cubicBezTo>
                  <a:pt x="538" y="962"/>
                  <a:pt x="538" y="962"/>
                  <a:pt x="538" y="962"/>
                </a:cubicBezTo>
                <a:cubicBezTo>
                  <a:pt x="538" y="963"/>
                  <a:pt x="540" y="961"/>
                  <a:pt x="538" y="964"/>
                </a:cubicBezTo>
                <a:cubicBezTo>
                  <a:pt x="539" y="964"/>
                  <a:pt x="539" y="964"/>
                  <a:pt x="539" y="964"/>
                </a:cubicBezTo>
                <a:cubicBezTo>
                  <a:pt x="540" y="961"/>
                  <a:pt x="540" y="961"/>
                  <a:pt x="540" y="961"/>
                </a:cubicBezTo>
                <a:cubicBezTo>
                  <a:pt x="541" y="962"/>
                  <a:pt x="541" y="962"/>
                  <a:pt x="541" y="962"/>
                </a:cubicBezTo>
                <a:cubicBezTo>
                  <a:pt x="547" y="962"/>
                  <a:pt x="547" y="962"/>
                  <a:pt x="547" y="962"/>
                </a:cubicBezTo>
                <a:cubicBezTo>
                  <a:pt x="548" y="961"/>
                  <a:pt x="548" y="961"/>
                  <a:pt x="548" y="961"/>
                </a:cubicBezTo>
                <a:cubicBezTo>
                  <a:pt x="546" y="960"/>
                  <a:pt x="546" y="960"/>
                  <a:pt x="546" y="960"/>
                </a:cubicBezTo>
                <a:cubicBezTo>
                  <a:pt x="551" y="957"/>
                  <a:pt x="551" y="957"/>
                  <a:pt x="551" y="957"/>
                </a:cubicBezTo>
                <a:cubicBezTo>
                  <a:pt x="558" y="958"/>
                  <a:pt x="558" y="958"/>
                  <a:pt x="558" y="958"/>
                </a:cubicBezTo>
                <a:cubicBezTo>
                  <a:pt x="575" y="954"/>
                  <a:pt x="575" y="954"/>
                  <a:pt x="575" y="954"/>
                </a:cubicBezTo>
                <a:cubicBezTo>
                  <a:pt x="576" y="954"/>
                  <a:pt x="578" y="958"/>
                  <a:pt x="580" y="952"/>
                </a:cubicBezTo>
                <a:cubicBezTo>
                  <a:pt x="579" y="954"/>
                  <a:pt x="579" y="954"/>
                  <a:pt x="579" y="954"/>
                </a:cubicBezTo>
                <a:cubicBezTo>
                  <a:pt x="581" y="954"/>
                  <a:pt x="581" y="954"/>
                  <a:pt x="581" y="954"/>
                </a:cubicBezTo>
                <a:cubicBezTo>
                  <a:pt x="582" y="952"/>
                  <a:pt x="582" y="952"/>
                  <a:pt x="582" y="952"/>
                </a:cubicBezTo>
                <a:cubicBezTo>
                  <a:pt x="583" y="953"/>
                  <a:pt x="583" y="953"/>
                  <a:pt x="583" y="953"/>
                </a:cubicBezTo>
                <a:cubicBezTo>
                  <a:pt x="579" y="956"/>
                  <a:pt x="579" y="956"/>
                  <a:pt x="579" y="956"/>
                </a:cubicBezTo>
                <a:cubicBezTo>
                  <a:pt x="578" y="956"/>
                  <a:pt x="576" y="953"/>
                  <a:pt x="575" y="955"/>
                </a:cubicBezTo>
                <a:cubicBezTo>
                  <a:pt x="577" y="956"/>
                  <a:pt x="577" y="956"/>
                  <a:pt x="577" y="956"/>
                </a:cubicBezTo>
                <a:cubicBezTo>
                  <a:pt x="575" y="958"/>
                  <a:pt x="575" y="958"/>
                  <a:pt x="575" y="958"/>
                </a:cubicBezTo>
                <a:cubicBezTo>
                  <a:pt x="577" y="960"/>
                  <a:pt x="577" y="960"/>
                  <a:pt x="577" y="960"/>
                </a:cubicBezTo>
                <a:cubicBezTo>
                  <a:pt x="589" y="958"/>
                  <a:pt x="589" y="958"/>
                  <a:pt x="589" y="958"/>
                </a:cubicBezTo>
                <a:cubicBezTo>
                  <a:pt x="590" y="956"/>
                  <a:pt x="590" y="956"/>
                  <a:pt x="590" y="956"/>
                </a:cubicBezTo>
                <a:cubicBezTo>
                  <a:pt x="589" y="955"/>
                  <a:pt x="583" y="965"/>
                  <a:pt x="597" y="953"/>
                </a:cubicBezTo>
                <a:cubicBezTo>
                  <a:pt x="597" y="948"/>
                  <a:pt x="597" y="948"/>
                  <a:pt x="597" y="948"/>
                </a:cubicBezTo>
                <a:cubicBezTo>
                  <a:pt x="599" y="947"/>
                  <a:pt x="599" y="947"/>
                  <a:pt x="599" y="947"/>
                </a:cubicBezTo>
                <a:cubicBezTo>
                  <a:pt x="600" y="948"/>
                  <a:pt x="596" y="950"/>
                  <a:pt x="601" y="948"/>
                </a:cubicBezTo>
                <a:cubicBezTo>
                  <a:pt x="598" y="951"/>
                  <a:pt x="598" y="951"/>
                  <a:pt x="598" y="951"/>
                </a:cubicBezTo>
                <a:cubicBezTo>
                  <a:pt x="600" y="954"/>
                  <a:pt x="600" y="954"/>
                  <a:pt x="600" y="954"/>
                </a:cubicBezTo>
                <a:cubicBezTo>
                  <a:pt x="601" y="953"/>
                  <a:pt x="601" y="953"/>
                  <a:pt x="601" y="953"/>
                </a:cubicBezTo>
                <a:cubicBezTo>
                  <a:pt x="602" y="951"/>
                  <a:pt x="602" y="951"/>
                  <a:pt x="602" y="951"/>
                </a:cubicBezTo>
                <a:cubicBezTo>
                  <a:pt x="605" y="950"/>
                  <a:pt x="605" y="950"/>
                  <a:pt x="605" y="950"/>
                </a:cubicBezTo>
                <a:cubicBezTo>
                  <a:pt x="607" y="950"/>
                  <a:pt x="607" y="950"/>
                  <a:pt x="607" y="950"/>
                </a:cubicBezTo>
                <a:cubicBezTo>
                  <a:pt x="606" y="952"/>
                  <a:pt x="606" y="952"/>
                  <a:pt x="606" y="952"/>
                </a:cubicBezTo>
                <a:cubicBezTo>
                  <a:pt x="604" y="953"/>
                  <a:pt x="604" y="953"/>
                  <a:pt x="604" y="953"/>
                </a:cubicBezTo>
                <a:cubicBezTo>
                  <a:pt x="607" y="955"/>
                  <a:pt x="607" y="955"/>
                  <a:pt x="607" y="955"/>
                </a:cubicBezTo>
                <a:cubicBezTo>
                  <a:pt x="613" y="956"/>
                  <a:pt x="613" y="956"/>
                  <a:pt x="613" y="956"/>
                </a:cubicBezTo>
                <a:cubicBezTo>
                  <a:pt x="612" y="957"/>
                  <a:pt x="606" y="955"/>
                  <a:pt x="620" y="953"/>
                </a:cubicBezTo>
                <a:cubicBezTo>
                  <a:pt x="622" y="954"/>
                  <a:pt x="622" y="954"/>
                  <a:pt x="622" y="954"/>
                </a:cubicBezTo>
                <a:cubicBezTo>
                  <a:pt x="627" y="951"/>
                  <a:pt x="627" y="951"/>
                  <a:pt x="627" y="951"/>
                </a:cubicBezTo>
                <a:cubicBezTo>
                  <a:pt x="628" y="953"/>
                  <a:pt x="628" y="953"/>
                  <a:pt x="628" y="953"/>
                </a:cubicBezTo>
                <a:cubicBezTo>
                  <a:pt x="633" y="950"/>
                  <a:pt x="633" y="950"/>
                  <a:pt x="633" y="950"/>
                </a:cubicBezTo>
                <a:cubicBezTo>
                  <a:pt x="654" y="947"/>
                  <a:pt x="654" y="947"/>
                  <a:pt x="654" y="947"/>
                </a:cubicBezTo>
                <a:cubicBezTo>
                  <a:pt x="656" y="945"/>
                  <a:pt x="656" y="945"/>
                  <a:pt x="656" y="945"/>
                </a:cubicBezTo>
                <a:cubicBezTo>
                  <a:pt x="662" y="947"/>
                  <a:pt x="662" y="947"/>
                  <a:pt x="662" y="947"/>
                </a:cubicBezTo>
                <a:cubicBezTo>
                  <a:pt x="666" y="948"/>
                  <a:pt x="666" y="948"/>
                  <a:pt x="666" y="948"/>
                </a:cubicBezTo>
                <a:cubicBezTo>
                  <a:pt x="667" y="950"/>
                  <a:pt x="654" y="951"/>
                  <a:pt x="667" y="941"/>
                </a:cubicBezTo>
                <a:cubicBezTo>
                  <a:pt x="667" y="942"/>
                  <a:pt x="666" y="942"/>
                  <a:pt x="668" y="943"/>
                </a:cubicBezTo>
                <a:cubicBezTo>
                  <a:pt x="669" y="944"/>
                  <a:pt x="659" y="947"/>
                  <a:pt x="670" y="938"/>
                </a:cubicBezTo>
                <a:cubicBezTo>
                  <a:pt x="674" y="939"/>
                  <a:pt x="674" y="939"/>
                  <a:pt x="674" y="939"/>
                </a:cubicBezTo>
                <a:cubicBezTo>
                  <a:pt x="680" y="937"/>
                  <a:pt x="680" y="937"/>
                  <a:pt x="680" y="937"/>
                </a:cubicBezTo>
                <a:cubicBezTo>
                  <a:pt x="681" y="937"/>
                  <a:pt x="672" y="939"/>
                  <a:pt x="683" y="938"/>
                </a:cubicBezTo>
                <a:cubicBezTo>
                  <a:pt x="684" y="936"/>
                  <a:pt x="684" y="936"/>
                  <a:pt x="684" y="936"/>
                </a:cubicBezTo>
                <a:cubicBezTo>
                  <a:pt x="685" y="937"/>
                  <a:pt x="685" y="937"/>
                  <a:pt x="685" y="937"/>
                </a:cubicBezTo>
                <a:cubicBezTo>
                  <a:pt x="681" y="940"/>
                  <a:pt x="681" y="940"/>
                  <a:pt x="681" y="940"/>
                </a:cubicBezTo>
                <a:cubicBezTo>
                  <a:pt x="680" y="938"/>
                  <a:pt x="680" y="938"/>
                  <a:pt x="680" y="938"/>
                </a:cubicBezTo>
                <a:cubicBezTo>
                  <a:pt x="678" y="940"/>
                  <a:pt x="676" y="939"/>
                  <a:pt x="676" y="940"/>
                </a:cubicBezTo>
                <a:cubicBezTo>
                  <a:pt x="670" y="945"/>
                  <a:pt x="670" y="945"/>
                  <a:pt x="670" y="945"/>
                </a:cubicBezTo>
                <a:cubicBezTo>
                  <a:pt x="671" y="947"/>
                  <a:pt x="671" y="947"/>
                  <a:pt x="671" y="947"/>
                </a:cubicBezTo>
                <a:cubicBezTo>
                  <a:pt x="679" y="946"/>
                  <a:pt x="679" y="946"/>
                  <a:pt x="679" y="946"/>
                </a:cubicBezTo>
                <a:cubicBezTo>
                  <a:pt x="682" y="944"/>
                  <a:pt x="682" y="944"/>
                  <a:pt x="682" y="944"/>
                </a:cubicBezTo>
                <a:cubicBezTo>
                  <a:pt x="690" y="944"/>
                  <a:pt x="690" y="944"/>
                  <a:pt x="690" y="944"/>
                </a:cubicBezTo>
                <a:cubicBezTo>
                  <a:pt x="697" y="941"/>
                  <a:pt x="697" y="941"/>
                  <a:pt x="697" y="941"/>
                </a:cubicBezTo>
                <a:cubicBezTo>
                  <a:pt x="702" y="942"/>
                  <a:pt x="702" y="942"/>
                  <a:pt x="702" y="942"/>
                </a:cubicBezTo>
                <a:cubicBezTo>
                  <a:pt x="712" y="941"/>
                  <a:pt x="712" y="941"/>
                  <a:pt x="712" y="941"/>
                </a:cubicBezTo>
                <a:cubicBezTo>
                  <a:pt x="712" y="940"/>
                  <a:pt x="712" y="940"/>
                  <a:pt x="712" y="940"/>
                </a:cubicBezTo>
                <a:cubicBezTo>
                  <a:pt x="706" y="941"/>
                  <a:pt x="711" y="948"/>
                  <a:pt x="720" y="934"/>
                </a:cubicBezTo>
                <a:cubicBezTo>
                  <a:pt x="720" y="933"/>
                  <a:pt x="720" y="933"/>
                  <a:pt x="720" y="933"/>
                </a:cubicBezTo>
                <a:cubicBezTo>
                  <a:pt x="722" y="933"/>
                  <a:pt x="722" y="933"/>
                  <a:pt x="722" y="933"/>
                </a:cubicBezTo>
                <a:cubicBezTo>
                  <a:pt x="723" y="931"/>
                  <a:pt x="723" y="931"/>
                  <a:pt x="723" y="931"/>
                </a:cubicBezTo>
                <a:cubicBezTo>
                  <a:pt x="726" y="934"/>
                  <a:pt x="726" y="934"/>
                  <a:pt x="726" y="934"/>
                </a:cubicBezTo>
                <a:cubicBezTo>
                  <a:pt x="726" y="932"/>
                  <a:pt x="736" y="935"/>
                  <a:pt x="725" y="930"/>
                </a:cubicBezTo>
                <a:cubicBezTo>
                  <a:pt x="726" y="931"/>
                  <a:pt x="727" y="930"/>
                  <a:pt x="728" y="930"/>
                </a:cubicBezTo>
                <a:cubicBezTo>
                  <a:pt x="728" y="936"/>
                  <a:pt x="728" y="936"/>
                  <a:pt x="728" y="936"/>
                </a:cubicBezTo>
                <a:cubicBezTo>
                  <a:pt x="723" y="937"/>
                  <a:pt x="723" y="937"/>
                  <a:pt x="723" y="937"/>
                </a:cubicBezTo>
                <a:cubicBezTo>
                  <a:pt x="723" y="938"/>
                  <a:pt x="723" y="938"/>
                  <a:pt x="723" y="938"/>
                </a:cubicBezTo>
                <a:cubicBezTo>
                  <a:pt x="747" y="937"/>
                  <a:pt x="747" y="937"/>
                  <a:pt x="747" y="937"/>
                </a:cubicBezTo>
                <a:cubicBezTo>
                  <a:pt x="750" y="935"/>
                  <a:pt x="750" y="935"/>
                  <a:pt x="750" y="935"/>
                </a:cubicBezTo>
                <a:cubicBezTo>
                  <a:pt x="748" y="933"/>
                  <a:pt x="748" y="933"/>
                  <a:pt x="748" y="933"/>
                </a:cubicBezTo>
                <a:cubicBezTo>
                  <a:pt x="744" y="933"/>
                  <a:pt x="744" y="933"/>
                  <a:pt x="744" y="933"/>
                </a:cubicBezTo>
                <a:cubicBezTo>
                  <a:pt x="746" y="931"/>
                  <a:pt x="746" y="931"/>
                  <a:pt x="746" y="931"/>
                </a:cubicBezTo>
                <a:cubicBezTo>
                  <a:pt x="751" y="932"/>
                  <a:pt x="751" y="932"/>
                  <a:pt x="751" y="932"/>
                </a:cubicBezTo>
                <a:cubicBezTo>
                  <a:pt x="752" y="931"/>
                  <a:pt x="752" y="931"/>
                  <a:pt x="752" y="931"/>
                </a:cubicBezTo>
                <a:cubicBezTo>
                  <a:pt x="751" y="930"/>
                  <a:pt x="751" y="930"/>
                  <a:pt x="751" y="930"/>
                </a:cubicBezTo>
                <a:cubicBezTo>
                  <a:pt x="751" y="927"/>
                  <a:pt x="751" y="927"/>
                  <a:pt x="751" y="927"/>
                </a:cubicBezTo>
                <a:cubicBezTo>
                  <a:pt x="756" y="925"/>
                  <a:pt x="756" y="925"/>
                  <a:pt x="756" y="925"/>
                </a:cubicBezTo>
                <a:cubicBezTo>
                  <a:pt x="761" y="924"/>
                  <a:pt x="752" y="927"/>
                  <a:pt x="760" y="926"/>
                </a:cubicBezTo>
                <a:cubicBezTo>
                  <a:pt x="760" y="925"/>
                  <a:pt x="760" y="925"/>
                  <a:pt x="760" y="925"/>
                </a:cubicBezTo>
                <a:cubicBezTo>
                  <a:pt x="762" y="927"/>
                  <a:pt x="764" y="922"/>
                  <a:pt x="764" y="929"/>
                </a:cubicBezTo>
                <a:cubicBezTo>
                  <a:pt x="764" y="926"/>
                  <a:pt x="764" y="926"/>
                  <a:pt x="764" y="926"/>
                </a:cubicBezTo>
                <a:cubicBezTo>
                  <a:pt x="765" y="926"/>
                  <a:pt x="765" y="926"/>
                  <a:pt x="765" y="926"/>
                </a:cubicBezTo>
                <a:cubicBezTo>
                  <a:pt x="766" y="927"/>
                  <a:pt x="766" y="927"/>
                  <a:pt x="766" y="927"/>
                </a:cubicBezTo>
                <a:cubicBezTo>
                  <a:pt x="761" y="931"/>
                  <a:pt x="761" y="931"/>
                  <a:pt x="761" y="931"/>
                </a:cubicBezTo>
                <a:cubicBezTo>
                  <a:pt x="762" y="933"/>
                  <a:pt x="762" y="933"/>
                  <a:pt x="762" y="933"/>
                </a:cubicBezTo>
                <a:cubicBezTo>
                  <a:pt x="765" y="933"/>
                  <a:pt x="765" y="933"/>
                  <a:pt x="765" y="933"/>
                </a:cubicBezTo>
                <a:cubicBezTo>
                  <a:pt x="765" y="934"/>
                  <a:pt x="765" y="934"/>
                  <a:pt x="765" y="934"/>
                </a:cubicBezTo>
                <a:cubicBezTo>
                  <a:pt x="770" y="934"/>
                  <a:pt x="770" y="934"/>
                  <a:pt x="770" y="934"/>
                </a:cubicBezTo>
                <a:cubicBezTo>
                  <a:pt x="771" y="934"/>
                  <a:pt x="771" y="934"/>
                  <a:pt x="771" y="934"/>
                </a:cubicBezTo>
                <a:cubicBezTo>
                  <a:pt x="767" y="932"/>
                  <a:pt x="767" y="932"/>
                  <a:pt x="767" y="932"/>
                </a:cubicBezTo>
                <a:cubicBezTo>
                  <a:pt x="769" y="930"/>
                  <a:pt x="769" y="930"/>
                  <a:pt x="769" y="930"/>
                </a:cubicBezTo>
                <a:cubicBezTo>
                  <a:pt x="770" y="930"/>
                  <a:pt x="762" y="929"/>
                  <a:pt x="772" y="930"/>
                </a:cubicBezTo>
                <a:cubicBezTo>
                  <a:pt x="768" y="924"/>
                  <a:pt x="770" y="940"/>
                  <a:pt x="769" y="925"/>
                </a:cubicBezTo>
                <a:cubicBezTo>
                  <a:pt x="766" y="926"/>
                  <a:pt x="770" y="928"/>
                  <a:pt x="772" y="923"/>
                </a:cubicBezTo>
                <a:cubicBezTo>
                  <a:pt x="775" y="926"/>
                  <a:pt x="770" y="924"/>
                  <a:pt x="770" y="927"/>
                </a:cubicBezTo>
                <a:cubicBezTo>
                  <a:pt x="772" y="927"/>
                  <a:pt x="772" y="927"/>
                  <a:pt x="772" y="927"/>
                </a:cubicBezTo>
                <a:cubicBezTo>
                  <a:pt x="773" y="929"/>
                  <a:pt x="773" y="929"/>
                  <a:pt x="773" y="929"/>
                </a:cubicBezTo>
                <a:cubicBezTo>
                  <a:pt x="780" y="926"/>
                  <a:pt x="780" y="926"/>
                  <a:pt x="780" y="926"/>
                </a:cubicBezTo>
                <a:cubicBezTo>
                  <a:pt x="780" y="926"/>
                  <a:pt x="773" y="930"/>
                  <a:pt x="783" y="927"/>
                </a:cubicBezTo>
                <a:cubicBezTo>
                  <a:pt x="783" y="925"/>
                  <a:pt x="783" y="925"/>
                  <a:pt x="783" y="925"/>
                </a:cubicBezTo>
                <a:cubicBezTo>
                  <a:pt x="785" y="926"/>
                  <a:pt x="785" y="926"/>
                  <a:pt x="785" y="926"/>
                </a:cubicBezTo>
                <a:cubicBezTo>
                  <a:pt x="792" y="923"/>
                  <a:pt x="792" y="923"/>
                  <a:pt x="792" y="923"/>
                </a:cubicBezTo>
                <a:cubicBezTo>
                  <a:pt x="793" y="922"/>
                  <a:pt x="793" y="922"/>
                  <a:pt x="793" y="922"/>
                </a:cubicBezTo>
                <a:cubicBezTo>
                  <a:pt x="797" y="923"/>
                  <a:pt x="797" y="923"/>
                  <a:pt x="797" y="923"/>
                </a:cubicBezTo>
                <a:cubicBezTo>
                  <a:pt x="792" y="926"/>
                  <a:pt x="792" y="926"/>
                  <a:pt x="792" y="926"/>
                </a:cubicBezTo>
                <a:cubicBezTo>
                  <a:pt x="796" y="930"/>
                  <a:pt x="796" y="930"/>
                  <a:pt x="796" y="930"/>
                </a:cubicBezTo>
                <a:cubicBezTo>
                  <a:pt x="807" y="929"/>
                  <a:pt x="807" y="929"/>
                  <a:pt x="807" y="929"/>
                </a:cubicBezTo>
                <a:cubicBezTo>
                  <a:pt x="808" y="928"/>
                  <a:pt x="808" y="928"/>
                  <a:pt x="808" y="928"/>
                </a:cubicBezTo>
                <a:cubicBezTo>
                  <a:pt x="808" y="927"/>
                  <a:pt x="808" y="927"/>
                  <a:pt x="808" y="927"/>
                </a:cubicBezTo>
                <a:cubicBezTo>
                  <a:pt x="813" y="929"/>
                  <a:pt x="813" y="929"/>
                  <a:pt x="813" y="929"/>
                </a:cubicBezTo>
                <a:cubicBezTo>
                  <a:pt x="814" y="929"/>
                  <a:pt x="808" y="931"/>
                  <a:pt x="815" y="926"/>
                </a:cubicBezTo>
                <a:cubicBezTo>
                  <a:pt x="817" y="927"/>
                  <a:pt x="817" y="927"/>
                  <a:pt x="817" y="927"/>
                </a:cubicBezTo>
                <a:cubicBezTo>
                  <a:pt x="823" y="925"/>
                  <a:pt x="823" y="925"/>
                  <a:pt x="823" y="925"/>
                </a:cubicBezTo>
                <a:cubicBezTo>
                  <a:pt x="824" y="925"/>
                  <a:pt x="826" y="927"/>
                  <a:pt x="827" y="925"/>
                </a:cubicBezTo>
                <a:cubicBezTo>
                  <a:pt x="827" y="921"/>
                  <a:pt x="830" y="929"/>
                  <a:pt x="830" y="922"/>
                </a:cubicBezTo>
                <a:cubicBezTo>
                  <a:pt x="831" y="925"/>
                  <a:pt x="831" y="925"/>
                  <a:pt x="831" y="925"/>
                </a:cubicBezTo>
                <a:cubicBezTo>
                  <a:pt x="834" y="925"/>
                  <a:pt x="832" y="922"/>
                  <a:pt x="834" y="922"/>
                </a:cubicBezTo>
                <a:cubicBezTo>
                  <a:pt x="837" y="921"/>
                  <a:pt x="837" y="921"/>
                  <a:pt x="837" y="921"/>
                </a:cubicBezTo>
                <a:cubicBezTo>
                  <a:pt x="839" y="917"/>
                  <a:pt x="839" y="917"/>
                  <a:pt x="839" y="917"/>
                </a:cubicBezTo>
                <a:cubicBezTo>
                  <a:pt x="845" y="918"/>
                  <a:pt x="845" y="918"/>
                  <a:pt x="845" y="918"/>
                </a:cubicBezTo>
                <a:cubicBezTo>
                  <a:pt x="850" y="912"/>
                  <a:pt x="850" y="912"/>
                  <a:pt x="850" y="912"/>
                </a:cubicBezTo>
                <a:cubicBezTo>
                  <a:pt x="850" y="916"/>
                  <a:pt x="850" y="916"/>
                  <a:pt x="850" y="916"/>
                </a:cubicBezTo>
                <a:cubicBezTo>
                  <a:pt x="853" y="918"/>
                  <a:pt x="853" y="918"/>
                  <a:pt x="853" y="918"/>
                </a:cubicBezTo>
                <a:cubicBezTo>
                  <a:pt x="856" y="914"/>
                  <a:pt x="856" y="914"/>
                  <a:pt x="856" y="914"/>
                </a:cubicBezTo>
                <a:cubicBezTo>
                  <a:pt x="858" y="915"/>
                  <a:pt x="858" y="915"/>
                  <a:pt x="858" y="915"/>
                </a:cubicBezTo>
                <a:cubicBezTo>
                  <a:pt x="853" y="919"/>
                  <a:pt x="853" y="919"/>
                  <a:pt x="853" y="919"/>
                </a:cubicBezTo>
                <a:cubicBezTo>
                  <a:pt x="857" y="919"/>
                  <a:pt x="857" y="919"/>
                  <a:pt x="857" y="919"/>
                </a:cubicBezTo>
                <a:cubicBezTo>
                  <a:pt x="856" y="921"/>
                  <a:pt x="853" y="919"/>
                  <a:pt x="853" y="921"/>
                </a:cubicBezTo>
                <a:cubicBezTo>
                  <a:pt x="854" y="923"/>
                  <a:pt x="854" y="923"/>
                  <a:pt x="854" y="923"/>
                </a:cubicBezTo>
                <a:cubicBezTo>
                  <a:pt x="855" y="922"/>
                  <a:pt x="855" y="922"/>
                  <a:pt x="855" y="922"/>
                </a:cubicBezTo>
                <a:cubicBezTo>
                  <a:pt x="858" y="923"/>
                  <a:pt x="847" y="926"/>
                  <a:pt x="859" y="922"/>
                </a:cubicBezTo>
                <a:cubicBezTo>
                  <a:pt x="859" y="917"/>
                  <a:pt x="859" y="917"/>
                  <a:pt x="859" y="917"/>
                </a:cubicBezTo>
                <a:cubicBezTo>
                  <a:pt x="858" y="917"/>
                  <a:pt x="858" y="917"/>
                  <a:pt x="858" y="917"/>
                </a:cubicBezTo>
                <a:cubicBezTo>
                  <a:pt x="862" y="916"/>
                  <a:pt x="862" y="916"/>
                  <a:pt x="862" y="916"/>
                </a:cubicBezTo>
                <a:cubicBezTo>
                  <a:pt x="863" y="914"/>
                  <a:pt x="863" y="914"/>
                  <a:pt x="863" y="914"/>
                </a:cubicBezTo>
                <a:cubicBezTo>
                  <a:pt x="869" y="914"/>
                  <a:pt x="869" y="914"/>
                  <a:pt x="869" y="914"/>
                </a:cubicBezTo>
                <a:cubicBezTo>
                  <a:pt x="869" y="912"/>
                  <a:pt x="869" y="912"/>
                  <a:pt x="869" y="912"/>
                </a:cubicBezTo>
                <a:cubicBezTo>
                  <a:pt x="872" y="912"/>
                  <a:pt x="872" y="912"/>
                  <a:pt x="872" y="912"/>
                </a:cubicBezTo>
                <a:cubicBezTo>
                  <a:pt x="873" y="914"/>
                  <a:pt x="873" y="914"/>
                  <a:pt x="873" y="914"/>
                </a:cubicBezTo>
                <a:cubicBezTo>
                  <a:pt x="877" y="911"/>
                  <a:pt x="877" y="911"/>
                  <a:pt x="877" y="911"/>
                </a:cubicBezTo>
                <a:cubicBezTo>
                  <a:pt x="888" y="910"/>
                  <a:pt x="888" y="910"/>
                  <a:pt x="888" y="910"/>
                </a:cubicBezTo>
                <a:cubicBezTo>
                  <a:pt x="884" y="914"/>
                  <a:pt x="884" y="914"/>
                  <a:pt x="884" y="914"/>
                </a:cubicBezTo>
                <a:cubicBezTo>
                  <a:pt x="885" y="916"/>
                  <a:pt x="885" y="916"/>
                  <a:pt x="885" y="916"/>
                </a:cubicBezTo>
                <a:cubicBezTo>
                  <a:pt x="880" y="916"/>
                  <a:pt x="880" y="916"/>
                  <a:pt x="880" y="916"/>
                </a:cubicBezTo>
                <a:cubicBezTo>
                  <a:pt x="879" y="917"/>
                  <a:pt x="879" y="917"/>
                  <a:pt x="879" y="917"/>
                </a:cubicBezTo>
                <a:cubicBezTo>
                  <a:pt x="880" y="917"/>
                  <a:pt x="880" y="917"/>
                  <a:pt x="880" y="917"/>
                </a:cubicBezTo>
                <a:cubicBezTo>
                  <a:pt x="882" y="920"/>
                  <a:pt x="882" y="920"/>
                  <a:pt x="882" y="920"/>
                </a:cubicBezTo>
                <a:cubicBezTo>
                  <a:pt x="884" y="920"/>
                  <a:pt x="873" y="922"/>
                  <a:pt x="886" y="917"/>
                </a:cubicBezTo>
                <a:cubicBezTo>
                  <a:pt x="887" y="918"/>
                  <a:pt x="887" y="918"/>
                  <a:pt x="887" y="918"/>
                </a:cubicBezTo>
                <a:cubicBezTo>
                  <a:pt x="893" y="909"/>
                  <a:pt x="893" y="909"/>
                  <a:pt x="893" y="909"/>
                </a:cubicBezTo>
                <a:cubicBezTo>
                  <a:pt x="896" y="909"/>
                  <a:pt x="896" y="905"/>
                  <a:pt x="899" y="906"/>
                </a:cubicBezTo>
                <a:cubicBezTo>
                  <a:pt x="900" y="909"/>
                  <a:pt x="900" y="909"/>
                  <a:pt x="900" y="909"/>
                </a:cubicBezTo>
                <a:cubicBezTo>
                  <a:pt x="902" y="908"/>
                  <a:pt x="902" y="908"/>
                  <a:pt x="902" y="908"/>
                </a:cubicBezTo>
                <a:cubicBezTo>
                  <a:pt x="905" y="911"/>
                  <a:pt x="905" y="911"/>
                  <a:pt x="905" y="911"/>
                </a:cubicBezTo>
                <a:cubicBezTo>
                  <a:pt x="905" y="911"/>
                  <a:pt x="906" y="911"/>
                  <a:pt x="907" y="910"/>
                </a:cubicBezTo>
                <a:cubicBezTo>
                  <a:pt x="903" y="912"/>
                  <a:pt x="903" y="912"/>
                  <a:pt x="903" y="912"/>
                </a:cubicBezTo>
                <a:cubicBezTo>
                  <a:pt x="900" y="910"/>
                  <a:pt x="896" y="909"/>
                  <a:pt x="893" y="913"/>
                </a:cubicBezTo>
                <a:cubicBezTo>
                  <a:pt x="892" y="914"/>
                  <a:pt x="892" y="914"/>
                  <a:pt x="892" y="914"/>
                </a:cubicBezTo>
                <a:cubicBezTo>
                  <a:pt x="894" y="915"/>
                  <a:pt x="894" y="915"/>
                  <a:pt x="894" y="915"/>
                </a:cubicBezTo>
                <a:cubicBezTo>
                  <a:pt x="896" y="914"/>
                  <a:pt x="896" y="914"/>
                  <a:pt x="896" y="914"/>
                </a:cubicBezTo>
                <a:cubicBezTo>
                  <a:pt x="896" y="914"/>
                  <a:pt x="896" y="914"/>
                  <a:pt x="896" y="914"/>
                </a:cubicBezTo>
                <a:cubicBezTo>
                  <a:pt x="899" y="914"/>
                  <a:pt x="899" y="914"/>
                  <a:pt x="899" y="914"/>
                </a:cubicBezTo>
                <a:cubicBezTo>
                  <a:pt x="904" y="918"/>
                  <a:pt x="904" y="918"/>
                  <a:pt x="904" y="918"/>
                </a:cubicBezTo>
                <a:cubicBezTo>
                  <a:pt x="909" y="915"/>
                  <a:pt x="909" y="915"/>
                  <a:pt x="909" y="915"/>
                </a:cubicBezTo>
                <a:cubicBezTo>
                  <a:pt x="910" y="916"/>
                  <a:pt x="910" y="916"/>
                  <a:pt x="910" y="916"/>
                </a:cubicBezTo>
                <a:cubicBezTo>
                  <a:pt x="924" y="911"/>
                  <a:pt x="924" y="911"/>
                  <a:pt x="924" y="911"/>
                </a:cubicBezTo>
                <a:cubicBezTo>
                  <a:pt x="931" y="910"/>
                  <a:pt x="931" y="910"/>
                  <a:pt x="931" y="910"/>
                </a:cubicBezTo>
                <a:cubicBezTo>
                  <a:pt x="932" y="909"/>
                  <a:pt x="932" y="909"/>
                  <a:pt x="932" y="909"/>
                </a:cubicBezTo>
                <a:cubicBezTo>
                  <a:pt x="933" y="909"/>
                  <a:pt x="927" y="912"/>
                  <a:pt x="932" y="906"/>
                </a:cubicBezTo>
                <a:cubicBezTo>
                  <a:pt x="932" y="909"/>
                  <a:pt x="932" y="909"/>
                  <a:pt x="932" y="909"/>
                </a:cubicBezTo>
                <a:cubicBezTo>
                  <a:pt x="933" y="909"/>
                  <a:pt x="928" y="910"/>
                  <a:pt x="934" y="909"/>
                </a:cubicBezTo>
                <a:cubicBezTo>
                  <a:pt x="932" y="913"/>
                  <a:pt x="932" y="913"/>
                  <a:pt x="932" y="913"/>
                </a:cubicBezTo>
                <a:cubicBezTo>
                  <a:pt x="927" y="911"/>
                  <a:pt x="921" y="923"/>
                  <a:pt x="921" y="912"/>
                </a:cubicBezTo>
                <a:cubicBezTo>
                  <a:pt x="919" y="912"/>
                  <a:pt x="920" y="916"/>
                  <a:pt x="919" y="914"/>
                </a:cubicBezTo>
                <a:cubicBezTo>
                  <a:pt x="914" y="919"/>
                  <a:pt x="911" y="907"/>
                  <a:pt x="914" y="922"/>
                </a:cubicBezTo>
                <a:cubicBezTo>
                  <a:pt x="914" y="924"/>
                  <a:pt x="911" y="921"/>
                  <a:pt x="913" y="924"/>
                </a:cubicBezTo>
                <a:cubicBezTo>
                  <a:pt x="909" y="921"/>
                  <a:pt x="909" y="921"/>
                  <a:pt x="909" y="921"/>
                </a:cubicBezTo>
                <a:cubicBezTo>
                  <a:pt x="911" y="918"/>
                  <a:pt x="899" y="922"/>
                  <a:pt x="912" y="918"/>
                </a:cubicBezTo>
                <a:cubicBezTo>
                  <a:pt x="909" y="917"/>
                  <a:pt x="909" y="917"/>
                  <a:pt x="909" y="917"/>
                </a:cubicBezTo>
                <a:cubicBezTo>
                  <a:pt x="907" y="919"/>
                  <a:pt x="907" y="919"/>
                  <a:pt x="907" y="919"/>
                </a:cubicBezTo>
                <a:cubicBezTo>
                  <a:pt x="905" y="918"/>
                  <a:pt x="905" y="918"/>
                  <a:pt x="905" y="918"/>
                </a:cubicBezTo>
                <a:cubicBezTo>
                  <a:pt x="902" y="919"/>
                  <a:pt x="902" y="919"/>
                  <a:pt x="902" y="919"/>
                </a:cubicBezTo>
                <a:cubicBezTo>
                  <a:pt x="896" y="918"/>
                  <a:pt x="896" y="918"/>
                  <a:pt x="896" y="918"/>
                </a:cubicBezTo>
                <a:cubicBezTo>
                  <a:pt x="895" y="921"/>
                  <a:pt x="895" y="921"/>
                  <a:pt x="895" y="921"/>
                </a:cubicBezTo>
                <a:cubicBezTo>
                  <a:pt x="894" y="919"/>
                  <a:pt x="894" y="919"/>
                  <a:pt x="894" y="919"/>
                </a:cubicBezTo>
                <a:cubicBezTo>
                  <a:pt x="885" y="920"/>
                  <a:pt x="885" y="920"/>
                  <a:pt x="885" y="920"/>
                </a:cubicBezTo>
                <a:cubicBezTo>
                  <a:pt x="881" y="920"/>
                  <a:pt x="881" y="920"/>
                  <a:pt x="881" y="920"/>
                </a:cubicBezTo>
                <a:cubicBezTo>
                  <a:pt x="880" y="922"/>
                  <a:pt x="880" y="922"/>
                  <a:pt x="880" y="922"/>
                </a:cubicBezTo>
                <a:cubicBezTo>
                  <a:pt x="879" y="921"/>
                  <a:pt x="879" y="921"/>
                  <a:pt x="879" y="921"/>
                </a:cubicBezTo>
                <a:cubicBezTo>
                  <a:pt x="877" y="922"/>
                  <a:pt x="875" y="925"/>
                  <a:pt x="873" y="921"/>
                </a:cubicBezTo>
                <a:cubicBezTo>
                  <a:pt x="872" y="924"/>
                  <a:pt x="872" y="924"/>
                  <a:pt x="872" y="924"/>
                </a:cubicBezTo>
                <a:cubicBezTo>
                  <a:pt x="861" y="924"/>
                  <a:pt x="861" y="924"/>
                  <a:pt x="861" y="924"/>
                </a:cubicBezTo>
                <a:cubicBezTo>
                  <a:pt x="849" y="926"/>
                  <a:pt x="849" y="926"/>
                  <a:pt x="849" y="926"/>
                </a:cubicBezTo>
                <a:cubicBezTo>
                  <a:pt x="841" y="926"/>
                  <a:pt x="841" y="926"/>
                  <a:pt x="841" y="926"/>
                </a:cubicBezTo>
                <a:cubicBezTo>
                  <a:pt x="839" y="928"/>
                  <a:pt x="839" y="928"/>
                  <a:pt x="839" y="928"/>
                </a:cubicBezTo>
                <a:cubicBezTo>
                  <a:pt x="823" y="929"/>
                  <a:pt x="823" y="929"/>
                  <a:pt x="823" y="929"/>
                </a:cubicBezTo>
                <a:cubicBezTo>
                  <a:pt x="819" y="932"/>
                  <a:pt x="819" y="932"/>
                  <a:pt x="819" y="932"/>
                </a:cubicBezTo>
                <a:cubicBezTo>
                  <a:pt x="820" y="933"/>
                  <a:pt x="820" y="933"/>
                  <a:pt x="820" y="933"/>
                </a:cubicBezTo>
                <a:cubicBezTo>
                  <a:pt x="826" y="931"/>
                  <a:pt x="826" y="931"/>
                  <a:pt x="826" y="931"/>
                </a:cubicBezTo>
                <a:cubicBezTo>
                  <a:pt x="826" y="935"/>
                  <a:pt x="826" y="935"/>
                  <a:pt x="826" y="935"/>
                </a:cubicBezTo>
                <a:cubicBezTo>
                  <a:pt x="816" y="933"/>
                  <a:pt x="816" y="933"/>
                  <a:pt x="816" y="933"/>
                </a:cubicBezTo>
                <a:cubicBezTo>
                  <a:pt x="815" y="929"/>
                  <a:pt x="815" y="929"/>
                  <a:pt x="815" y="929"/>
                </a:cubicBezTo>
                <a:cubicBezTo>
                  <a:pt x="807" y="931"/>
                  <a:pt x="807" y="931"/>
                  <a:pt x="807" y="931"/>
                </a:cubicBezTo>
                <a:cubicBezTo>
                  <a:pt x="801" y="931"/>
                  <a:pt x="801" y="931"/>
                  <a:pt x="801" y="931"/>
                </a:cubicBezTo>
                <a:cubicBezTo>
                  <a:pt x="797" y="934"/>
                  <a:pt x="797" y="934"/>
                  <a:pt x="797" y="934"/>
                </a:cubicBezTo>
                <a:cubicBezTo>
                  <a:pt x="793" y="931"/>
                  <a:pt x="793" y="931"/>
                  <a:pt x="793" y="931"/>
                </a:cubicBezTo>
                <a:cubicBezTo>
                  <a:pt x="792" y="933"/>
                  <a:pt x="791" y="934"/>
                  <a:pt x="785" y="933"/>
                </a:cubicBezTo>
                <a:cubicBezTo>
                  <a:pt x="783" y="934"/>
                  <a:pt x="783" y="934"/>
                  <a:pt x="783" y="934"/>
                </a:cubicBezTo>
                <a:cubicBezTo>
                  <a:pt x="783" y="934"/>
                  <a:pt x="783" y="934"/>
                  <a:pt x="783" y="934"/>
                </a:cubicBezTo>
                <a:cubicBezTo>
                  <a:pt x="777" y="934"/>
                  <a:pt x="777" y="934"/>
                  <a:pt x="777" y="934"/>
                </a:cubicBezTo>
                <a:cubicBezTo>
                  <a:pt x="776" y="935"/>
                  <a:pt x="776" y="935"/>
                  <a:pt x="776" y="935"/>
                </a:cubicBezTo>
                <a:cubicBezTo>
                  <a:pt x="774" y="935"/>
                  <a:pt x="774" y="935"/>
                  <a:pt x="774" y="935"/>
                </a:cubicBezTo>
                <a:cubicBezTo>
                  <a:pt x="774" y="933"/>
                  <a:pt x="774" y="933"/>
                  <a:pt x="774" y="933"/>
                </a:cubicBezTo>
                <a:cubicBezTo>
                  <a:pt x="769" y="937"/>
                  <a:pt x="769" y="937"/>
                  <a:pt x="769" y="937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2" y="935"/>
                  <a:pt x="762" y="935"/>
                  <a:pt x="762" y="935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9"/>
                  <a:pt x="757" y="939"/>
                  <a:pt x="757" y="939"/>
                </a:cubicBezTo>
                <a:cubicBezTo>
                  <a:pt x="755" y="938"/>
                  <a:pt x="755" y="938"/>
                  <a:pt x="755" y="938"/>
                </a:cubicBezTo>
                <a:cubicBezTo>
                  <a:pt x="753" y="938"/>
                  <a:pt x="753" y="938"/>
                  <a:pt x="753" y="938"/>
                </a:cubicBezTo>
                <a:cubicBezTo>
                  <a:pt x="752" y="939"/>
                  <a:pt x="752" y="939"/>
                  <a:pt x="752" y="939"/>
                </a:cubicBezTo>
                <a:cubicBezTo>
                  <a:pt x="750" y="938"/>
                  <a:pt x="750" y="938"/>
                  <a:pt x="750" y="938"/>
                </a:cubicBezTo>
                <a:cubicBezTo>
                  <a:pt x="740" y="940"/>
                  <a:pt x="740" y="940"/>
                  <a:pt x="740" y="940"/>
                </a:cubicBezTo>
                <a:cubicBezTo>
                  <a:pt x="736" y="941"/>
                  <a:pt x="736" y="941"/>
                  <a:pt x="736" y="941"/>
                </a:cubicBezTo>
                <a:cubicBezTo>
                  <a:pt x="729" y="940"/>
                  <a:pt x="729" y="940"/>
                  <a:pt x="729" y="940"/>
                </a:cubicBezTo>
                <a:cubicBezTo>
                  <a:pt x="729" y="941"/>
                  <a:pt x="727" y="937"/>
                  <a:pt x="729" y="942"/>
                </a:cubicBezTo>
                <a:cubicBezTo>
                  <a:pt x="728" y="942"/>
                  <a:pt x="728" y="942"/>
                  <a:pt x="728" y="942"/>
                </a:cubicBezTo>
                <a:cubicBezTo>
                  <a:pt x="728" y="941"/>
                  <a:pt x="728" y="941"/>
                  <a:pt x="728" y="941"/>
                </a:cubicBezTo>
                <a:cubicBezTo>
                  <a:pt x="727" y="940"/>
                  <a:pt x="727" y="940"/>
                  <a:pt x="727" y="940"/>
                </a:cubicBezTo>
                <a:cubicBezTo>
                  <a:pt x="722" y="942"/>
                  <a:pt x="722" y="942"/>
                  <a:pt x="722" y="942"/>
                </a:cubicBezTo>
                <a:cubicBezTo>
                  <a:pt x="721" y="941"/>
                  <a:pt x="731" y="942"/>
                  <a:pt x="720" y="940"/>
                </a:cubicBezTo>
                <a:cubicBezTo>
                  <a:pt x="719" y="945"/>
                  <a:pt x="719" y="945"/>
                  <a:pt x="719" y="945"/>
                </a:cubicBezTo>
                <a:cubicBezTo>
                  <a:pt x="716" y="946"/>
                  <a:pt x="716" y="946"/>
                  <a:pt x="716" y="946"/>
                </a:cubicBezTo>
                <a:cubicBezTo>
                  <a:pt x="704" y="943"/>
                  <a:pt x="704" y="943"/>
                  <a:pt x="704" y="943"/>
                </a:cubicBezTo>
                <a:cubicBezTo>
                  <a:pt x="704" y="944"/>
                  <a:pt x="704" y="944"/>
                  <a:pt x="704" y="944"/>
                </a:cubicBezTo>
                <a:cubicBezTo>
                  <a:pt x="706" y="945"/>
                  <a:pt x="706" y="945"/>
                  <a:pt x="706" y="945"/>
                </a:cubicBezTo>
                <a:cubicBezTo>
                  <a:pt x="698" y="948"/>
                  <a:pt x="698" y="948"/>
                  <a:pt x="698" y="948"/>
                </a:cubicBezTo>
                <a:cubicBezTo>
                  <a:pt x="696" y="947"/>
                  <a:pt x="696" y="947"/>
                  <a:pt x="696" y="947"/>
                </a:cubicBezTo>
                <a:cubicBezTo>
                  <a:pt x="694" y="948"/>
                  <a:pt x="694" y="948"/>
                  <a:pt x="694" y="948"/>
                </a:cubicBezTo>
                <a:cubicBezTo>
                  <a:pt x="690" y="946"/>
                  <a:pt x="690" y="946"/>
                  <a:pt x="690" y="946"/>
                </a:cubicBezTo>
                <a:cubicBezTo>
                  <a:pt x="684" y="949"/>
                  <a:pt x="684" y="949"/>
                  <a:pt x="684" y="949"/>
                </a:cubicBezTo>
                <a:cubicBezTo>
                  <a:pt x="679" y="948"/>
                  <a:pt x="679" y="948"/>
                  <a:pt x="679" y="948"/>
                </a:cubicBezTo>
                <a:cubicBezTo>
                  <a:pt x="677" y="948"/>
                  <a:pt x="687" y="940"/>
                  <a:pt x="676" y="950"/>
                </a:cubicBezTo>
                <a:cubicBezTo>
                  <a:pt x="670" y="951"/>
                  <a:pt x="670" y="951"/>
                  <a:pt x="670" y="951"/>
                </a:cubicBezTo>
                <a:cubicBezTo>
                  <a:pt x="666" y="952"/>
                  <a:pt x="666" y="952"/>
                  <a:pt x="666" y="952"/>
                </a:cubicBezTo>
                <a:cubicBezTo>
                  <a:pt x="668" y="950"/>
                  <a:pt x="668" y="950"/>
                  <a:pt x="668" y="950"/>
                </a:cubicBezTo>
                <a:cubicBezTo>
                  <a:pt x="664" y="949"/>
                  <a:pt x="664" y="949"/>
                  <a:pt x="664" y="949"/>
                </a:cubicBezTo>
                <a:cubicBezTo>
                  <a:pt x="663" y="948"/>
                  <a:pt x="669" y="957"/>
                  <a:pt x="658" y="951"/>
                </a:cubicBezTo>
                <a:cubicBezTo>
                  <a:pt x="653" y="953"/>
                  <a:pt x="653" y="953"/>
                  <a:pt x="653" y="953"/>
                </a:cubicBezTo>
                <a:cubicBezTo>
                  <a:pt x="651" y="953"/>
                  <a:pt x="651" y="953"/>
                  <a:pt x="651" y="953"/>
                </a:cubicBezTo>
                <a:cubicBezTo>
                  <a:pt x="652" y="953"/>
                  <a:pt x="653" y="952"/>
                  <a:pt x="652" y="951"/>
                </a:cubicBezTo>
                <a:cubicBezTo>
                  <a:pt x="640" y="955"/>
                  <a:pt x="640" y="955"/>
                  <a:pt x="640" y="955"/>
                </a:cubicBezTo>
                <a:cubicBezTo>
                  <a:pt x="633" y="956"/>
                  <a:pt x="633" y="956"/>
                  <a:pt x="633" y="956"/>
                </a:cubicBezTo>
                <a:cubicBezTo>
                  <a:pt x="632" y="955"/>
                  <a:pt x="632" y="955"/>
                  <a:pt x="632" y="955"/>
                </a:cubicBezTo>
                <a:cubicBezTo>
                  <a:pt x="627" y="957"/>
                  <a:pt x="627" y="957"/>
                  <a:pt x="627" y="957"/>
                </a:cubicBezTo>
                <a:cubicBezTo>
                  <a:pt x="623" y="956"/>
                  <a:pt x="623" y="956"/>
                  <a:pt x="623" y="956"/>
                </a:cubicBezTo>
                <a:cubicBezTo>
                  <a:pt x="621" y="958"/>
                  <a:pt x="621" y="958"/>
                  <a:pt x="621" y="958"/>
                </a:cubicBezTo>
                <a:cubicBezTo>
                  <a:pt x="621" y="957"/>
                  <a:pt x="628" y="958"/>
                  <a:pt x="619" y="957"/>
                </a:cubicBezTo>
                <a:cubicBezTo>
                  <a:pt x="619" y="956"/>
                  <a:pt x="619" y="956"/>
                  <a:pt x="619" y="956"/>
                </a:cubicBezTo>
                <a:cubicBezTo>
                  <a:pt x="615" y="958"/>
                  <a:pt x="615" y="958"/>
                  <a:pt x="615" y="958"/>
                </a:cubicBezTo>
                <a:cubicBezTo>
                  <a:pt x="615" y="958"/>
                  <a:pt x="616" y="959"/>
                  <a:pt x="615" y="957"/>
                </a:cubicBezTo>
                <a:cubicBezTo>
                  <a:pt x="614" y="959"/>
                  <a:pt x="628" y="955"/>
                  <a:pt x="609" y="957"/>
                </a:cubicBezTo>
                <a:cubicBezTo>
                  <a:pt x="611" y="958"/>
                  <a:pt x="611" y="958"/>
                  <a:pt x="611" y="958"/>
                </a:cubicBezTo>
                <a:cubicBezTo>
                  <a:pt x="610" y="960"/>
                  <a:pt x="610" y="960"/>
                  <a:pt x="610" y="960"/>
                </a:cubicBezTo>
                <a:cubicBezTo>
                  <a:pt x="608" y="959"/>
                  <a:pt x="608" y="959"/>
                  <a:pt x="608" y="959"/>
                </a:cubicBezTo>
                <a:cubicBezTo>
                  <a:pt x="604" y="960"/>
                  <a:pt x="604" y="960"/>
                  <a:pt x="604" y="960"/>
                </a:cubicBezTo>
                <a:cubicBezTo>
                  <a:pt x="607" y="960"/>
                  <a:pt x="601" y="959"/>
                  <a:pt x="607" y="958"/>
                </a:cubicBezTo>
                <a:cubicBezTo>
                  <a:pt x="604" y="957"/>
                  <a:pt x="604" y="957"/>
                  <a:pt x="604" y="957"/>
                </a:cubicBezTo>
                <a:cubicBezTo>
                  <a:pt x="599" y="959"/>
                  <a:pt x="599" y="959"/>
                  <a:pt x="599" y="959"/>
                </a:cubicBezTo>
                <a:cubicBezTo>
                  <a:pt x="600" y="959"/>
                  <a:pt x="598" y="956"/>
                  <a:pt x="600" y="959"/>
                </a:cubicBezTo>
                <a:cubicBezTo>
                  <a:pt x="599" y="961"/>
                  <a:pt x="599" y="961"/>
                  <a:pt x="599" y="961"/>
                </a:cubicBezTo>
                <a:cubicBezTo>
                  <a:pt x="591" y="961"/>
                  <a:pt x="591" y="961"/>
                  <a:pt x="591" y="961"/>
                </a:cubicBezTo>
                <a:cubicBezTo>
                  <a:pt x="591" y="960"/>
                  <a:pt x="590" y="963"/>
                  <a:pt x="590" y="959"/>
                </a:cubicBezTo>
                <a:cubicBezTo>
                  <a:pt x="586" y="962"/>
                  <a:pt x="597" y="952"/>
                  <a:pt x="585" y="963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90" y="965"/>
                  <a:pt x="590" y="965"/>
                  <a:pt x="590" y="965"/>
                </a:cubicBezTo>
                <a:cubicBezTo>
                  <a:pt x="591" y="963"/>
                  <a:pt x="591" y="963"/>
                  <a:pt x="591" y="963"/>
                </a:cubicBezTo>
                <a:cubicBezTo>
                  <a:pt x="593" y="967"/>
                  <a:pt x="593" y="967"/>
                  <a:pt x="593" y="967"/>
                </a:cubicBezTo>
                <a:cubicBezTo>
                  <a:pt x="593" y="966"/>
                  <a:pt x="593" y="966"/>
                  <a:pt x="594" y="966"/>
                </a:cubicBezTo>
                <a:cubicBezTo>
                  <a:pt x="594" y="967"/>
                  <a:pt x="594" y="967"/>
                  <a:pt x="594" y="967"/>
                </a:cubicBezTo>
                <a:cubicBezTo>
                  <a:pt x="591" y="967"/>
                  <a:pt x="591" y="967"/>
                  <a:pt x="591" y="967"/>
                </a:cubicBezTo>
                <a:cubicBezTo>
                  <a:pt x="591" y="967"/>
                  <a:pt x="591" y="967"/>
                  <a:pt x="591" y="967"/>
                </a:cubicBezTo>
                <a:cubicBezTo>
                  <a:pt x="590" y="966"/>
                  <a:pt x="590" y="966"/>
                  <a:pt x="590" y="966"/>
                </a:cubicBezTo>
                <a:cubicBezTo>
                  <a:pt x="587" y="967"/>
                  <a:pt x="587" y="967"/>
                  <a:pt x="587" y="967"/>
                </a:cubicBezTo>
                <a:cubicBezTo>
                  <a:pt x="590" y="969"/>
                  <a:pt x="590" y="969"/>
                  <a:pt x="590" y="969"/>
                </a:cubicBezTo>
                <a:cubicBezTo>
                  <a:pt x="589" y="970"/>
                  <a:pt x="589" y="970"/>
                  <a:pt x="589" y="970"/>
                </a:cubicBezTo>
                <a:cubicBezTo>
                  <a:pt x="584" y="969"/>
                  <a:pt x="584" y="969"/>
                  <a:pt x="584" y="969"/>
                </a:cubicBezTo>
                <a:cubicBezTo>
                  <a:pt x="586" y="967"/>
                  <a:pt x="586" y="967"/>
                  <a:pt x="586" y="967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83" y="960"/>
                  <a:pt x="583" y="960"/>
                  <a:pt x="583" y="960"/>
                </a:cubicBezTo>
                <a:cubicBezTo>
                  <a:pt x="566" y="963"/>
                  <a:pt x="566" y="963"/>
                  <a:pt x="566" y="963"/>
                </a:cubicBezTo>
                <a:cubicBezTo>
                  <a:pt x="565" y="965"/>
                  <a:pt x="565" y="965"/>
                  <a:pt x="565" y="965"/>
                </a:cubicBezTo>
                <a:cubicBezTo>
                  <a:pt x="563" y="965"/>
                  <a:pt x="576" y="963"/>
                  <a:pt x="559" y="965"/>
                </a:cubicBezTo>
                <a:cubicBezTo>
                  <a:pt x="564" y="967"/>
                  <a:pt x="564" y="967"/>
                  <a:pt x="564" y="967"/>
                </a:cubicBezTo>
                <a:cubicBezTo>
                  <a:pt x="560" y="967"/>
                  <a:pt x="560" y="967"/>
                  <a:pt x="560" y="967"/>
                </a:cubicBezTo>
                <a:cubicBezTo>
                  <a:pt x="556" y="968"/>
                  <a:pt x="556" y="968"/>
                  <a:pt x="556" y="968"/>
                </a:cubicBezTo>
                <a:cubicBezTo>
                  <a:pt x="553" y="965"/>
                  <a:pt x="553" y="965"/>
                  <a:pt x="553" y="965"/>
                </a:cubicBezTo>
                <a:cubicBezTo>
                  <a:pt x="554" y="962"/>
                  <a:pt x="554" y="962"/>
                  <a:pt x="554" y="962"/>
                </a:cubicBezTo>
                <a:cubicBezTo>
                  <a:pt x="550" y="962"/>
                  <a:pt x="550" y="962"/>
                  <a:pt x="550" y="962"/>
                </a:cubicBezTo>
                <a:cubicBezTo>
                  <a:pt x="550" y="963"/>
                  <a:pt x="550" y="963"/>
                  <a:pt x="550" y="963"/>
                </a:cubicBezTo>
                <a:cubicBezTo>
                  <a:pt x="552" y="965"/>
                  <a:pt x="552" y="965"/>
                  <a:pt x="552" y="965"/>
                </a:cubicBezTo>
                <a:cubicBezTo>
                  <a:pt x="545" y="967"/>
                  <a:pt x="545" y="967"/>
                  <a:pt x="545" y="967"/>
                </a:cubicBezTo>
                <a:cubicBezTo>
                  <a:pt x="545" y="967"/>
                  <a:pt x="542" y="968"/>
                  <a:pt x="547" y="967"/>
                </a:cubicBezTo>
                <a:cubicBezTo>
                  <a:pt x="546" y="968"/>
                  <a:pt x="549" y="968"/>
                  <a:pt x="545" y="969"/>
                </a:cubicBezTo>
                <a:cubicBezTo>
                  <a:pt x="545" y="967"/>
                  <a:pt x="545" y="967"/>
                  <a:pt x="545" y="967"/>
                </a:cubicBezTo>
                <a:cubicBezTo>
                  <a:pt x="544" y="967"/>
                  <a:pt x="543" y="966"/>
                  <a:pt x="542" y="969"/>
                </a:cubicBezTo>
                <a:cubicBezTo>
                  <a:pt x="543" y="970"/>
                  <a:pt x="543" y="970"/>
                  <a:pt x="543" y="970"/>
                </a:cubicBezTo>
                <a:cubicBezTo>
                  <a:pt x="546" y="970"/>
                  <a:pt x="546" y="970"/>
                  <a:pt x="546" y="970"/>
                </a:cubicBezTo>
                <a:cubicBezTo>
                  <a:pt x="543" y="972"/>
                  <a:pt x="543" y="972"/>
                  <a:pt x="543" y="972"/>
                </a:cubicBezTo>
                <a:cubicBezTo>
                  <a:pt x="536" y="970"/>
                  <a:pt x="536" y="970"/>
                  <a:pt x="536" y="970"/>
                </a:cubicBezTo>
                <a:cubicBezTo>
                  <a:pt x="535" y="972"/>
                  <a:pt x="535" y="972"/>
                  <a:pt x="535" y="972"/>
                </a:cubicBezTo>
                <a:cubicBezTo>
                  <a:pt x="533" y="972"/>
                  <a:pt x="531" y="976"/>
                  <a:pt x="529" y="972"/>
                </a:cubicBezTo>
                <a:cubicBezTo>
                  <a:pt x="527" y="974"/>
                  <a:pt x="527" y="974"/>
                  <a:pt x="527" y="974"/>
                </a:cubicBezTo>
                <a:cubicBezTo>
                  <a:pt x="529" y="976"/>
                  <a:pt x="529" y="976"/>
                  <a:pt x="529" y="976"/>
                </a:cubicBezTo>
                <a:cubicBezTo>
                  <a:pt x="523" y="974"/>
                  <a:pt x="523" y="974"/>
                  <a:pt x="523" y="974"/>
                </a:cubicBezTo>
                <a:cubicBezTo>
                  <a:pt x="522" y="974"/>
                  <a:pt x="520" y="973"/>
                  <a:pt x="519" y="975"/>
                </a:cubicBezTo>
                <a:cubicBezTo>
                  <a:pt x="520" y="977"/>
                  <a:pt x="520" y="977"/>
                  <a:pt x="520" y="977"/>
                </a:cubicBezTo>
                <a:cubicBezTo>
                  <a:pt x="516" y="974"/>
                  <a:pt x="516" y="974"/>
                  <a:pt x="516" y="974"/>
                </a:cubicBezTo>
                <a:cubicBezTo>
                  <a:pt x="511" y="977"/>
                  <a:pt x="511" y="977"/>
                  <a:pt x="511" y="977"/>
                </a:cubicBezTo>
                <a:cubicBezTo>
                  <a:pt x="511" y="974"/>
                  <a:pt x="511" y="974"/>
                  <a:pt x="511" y="974"/>
                </a:cubicBezTo>
                <a:cubicBezTo>
                  <a:pt x="508" y="975"/>
                  <a:pt x="508" y="975"/>
                  <a:pt x="508" y="975"/>
                </a:cubicBezTo>
                <a:cubicBezTo>
                  <a:pt x="508" y="975"/>
                  <a:pt x="509" y="975"/>
                  <a:pt x="508" y="974"/>
                </a:cubicBezTo>
                <a:cubicBezTo>
                  <a:pt x="508" y="973"/>
                  <a:pt x="508" y="973"/>
                  <a:pt x="508" y="973"/>
                </a:cubicBezTo>
                <a:cubicBezTo>
                  <a:pt x="503" y="977"/>
                  <a:pt x="503" y="977"/>
                  <a:pt x="503" y="977"/>
                </a:cubicBezTo>
                <a:cubicBezTo>
                  <a:pt x="498" y="977"/>
                  <a:pt x="498" y="977"/>
                  <a:pt x="498" y="977"/>
                </a:cubicBezTo>
                <a:cubicBezTo>
                  <a:pt x="499" y="979"/>
                  <a:pt x="499" y="979"/>
                  <a:pt x="499" y="979"/>
                </a:cubicBezTo>
                <a:cubicBezTo>
                  <a:pt x="498" y="979"/>
                  <a:pt x="498" y="979"/>
                  <a:pt x="498" y="979"/>
                </a:cubicBezTo>
                <a:cubicBezTo>
                  <a:pt x="499" y="982"/>
                  <a:pt x="499" y="982"/>
                  <a:pt x="499" y="982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74" y="984"/>
                  <a:pt x="474" y="984"/>
                  <a:pt x="474" y="984"/>
                </a:cubicBezTo>
                <a:cubicBezTo>
                  <a:pt x="473" y="983"/>
                  <a:pt x="473" y="983"/>
                  <a:pt x="473" y="983"/>
                </a:cubicBezTo>
                <a:cubicBezTo>
                  <a:pt x="486" y="980"/>
                  <a:pt x="486" y="980"/>
                  <a:pt x="486" y="980"/>
                </a:cubicBezTo>
                <a:cubicBezTo>
                  <a:pt x="489" y="979"/>
                  <a:pt x="489" y="979"/>
                  <a:pt x="489" y="979"/>
                </a:cubicBezTo>
                <a:cubicBezTo>
                  <a:pt x="490" y="978"/>
                  <a:pt x="490" y="978"/>
                  <a:pt x="490" y="978"/>
                </a:cubicBezTo>
                <a:cubicBezTo>
                  <a:pt x="485" y="978"/>
                  <a:pt x="485" y="978"/>
                  <a:pt x="485" y="978"/>
                </a:cubicBezTo>
                <a:cubicBezTo>
                  <a:pt x="484" y="976"/>
                  <a:pt x="484" y="976"/>
                  <a:pt x="484" y="976"/>
                </a:cubicBezTo>
                <a:cubicBezTo>
                  <a:pt x="477" y="978"/>
                  <a:pt x="477" y="978"/>
                  <a:pt x="477" y="978"/>
                </a:cubicBezTo>
                <a:cubicBezTo>
                  <a:pt x="475" y="978"/>
                  <a:pt x="475" y="978"/>
                  <a:pt x="475" y="978"/>
                </a:cubicBezTo>
                <a:cubicBezTo>
                  <a:pt x="470" y="981"/>
                  <a:pt x="470" y="981"/>
                  <a:pt x="470" y="981"/>
                </a:cubicBezTo>
                <a:cubicBezTo>
                  <a:pt x="469" y="980"/>
                  <a:pt x="469" y="980"/>
                  <a:pt x="469" y="980"/>
                </a:cubicBezTo>
                <a:cubicBezTo>
                  <a:pt x="465" y="981"/>
                  <a:pt x="465" y="981"/>
                  <a:pt x="465" y="981"/>
                </a:cubicBezTo>
                <a:cubicBezTo>
                  <a:pt x="465" y="981"/>
                  <a:pt x="469" y="978"/>
                  <a:pt x="463" y="980"/>
                </a:cubicBezTo>
                <a:cubicBezTo>
                  <a:pt x="466" y="975"/>
                  <a:pt x="466" y="975"/>
                  <a:pt x="466" y="975"/>
                </a:cubicBezTo>
                <a:cubicBezTo>
                  <a:pt x="462" y="976"/>
                  <a:pt x="462" y="976"/>
                  <a:pt x="462" y="976"/>
                </a:cubicBezTo>
                <a:cubicBezTo>
                  <a:pt x="460" y="981"/>
                  <a:pt x="460" y="981"/>
                  <a:pt x="460" y="981"/>
                </a:cubicBezTo>
                <a:cubicBezTo>
                  <a:pt x="453" y="978"/>
                  <a:pt x="473" y="980"/>
                  <a:pt x="453" y="981"/>
                </a:cubicBezTo>
                <a:cubicBezTo>
                  <a:pt x="448" y="979"/>
                  <a:pt x="448" y="979"/>
                  <a:pt x="448" y="979"/>
                </a:cubicBezTo>
                <a:cubicBezTo>
                  <a:pt x="447" y="977"/>
                  <a:pt x="447" y="977"/>
                  <a:pt x="447" y="977"/>
                </a:cubicBezTo>
                <a:cubicBezTo>
                  <a:pt x="438" y="978"/>
                  <a:pt x="438" y="978"/>
                  <a:pt x="438" y="978"/>
                </a:cubicBezTo>
                <a:cubicBezTo>
                  <a:pt x="440" y="979"/>
                  <a:pt x="440" y="979"/>
                  <a:pt x="440" y="979"/>
                </a:cubicBezTo>
                <a:cubicBezTo>
                  <a:pt x="447" y="979"/>
                  <a:pt x="447" y="979"/>
                  <a:pt x="447" y="979"/>
                </a:cubicBezTo>
                <a:cubicBezTo>
                  <a:pt x="443" y="983"/>
                  <a:pt x="443" y="983"/>
                  <a:pt x="443" y="983"/>
                </a:cubicBezTo>
                <a:cubicBezTo>
                  <a:pt x="436" y="984"/>
                  <a:pt x="436" y="984"/>
                  <a:pt x="436" y="984"/>
                </a:cubicBezTo>
                <a:cubicBezTo>
                  <a:pt x="437" y="983"/>
                  <a:pt x="437" y="983"/>
                  <a:pt x="437" y="983"/>
                </a:cubicBezTo>
                <a:cubicBezTo>
                  <a:pt x="434" y="982"/>
                  <a:pt x="434" y="982"/>
                  <a:pt x="434" y="982"/>
                </a:cubicBezTo>
                <a:cubicBezTo>
                  <a:pt x="428" y="983"/>
                  <a:pt x="428" y="983"/>
                  <a:pt x="428" y="983"/>
                </a:cubicBezTo>
                <a:cubicBezTo>
                  <a:pt x="420" y="983"/>
                  <a:pt x="420" y="983"/>
                  <a:pt x="420" y="983"/>
                </a:cubicBezTo>
                <a:cubicBezTo>
                  <a:pt x="412" y="982"/>
                  <a:pt x="412" y="982"/>
                  <a:pt x="412" y="982"/>
                </a:cubicBezTo>
                <a:cubicBezTo>
                  <a:pt x="402" y="984"/>
                  <a:pt x="402" y="984"/>
                  <a:pt x="402" y="984"/>
                </a:cubicBezTo>
                <a:cubicBezTo>
                  <a:pt x="399" y="983"/>
                  <a:pt x="399" y="983"/>
                  <a:pt x="399" y="983"/>
                </a:cubicBezTo>
                <a:cubicBezTo>
                  <a:pt x="397" y="984"/>
                  <a:pt x="397" y="984"/>
                  <a:pt x="397" y="984"/>
                </a:cubicBezTo>
                <a:cubicBezTo>
                  <a:pt x="389" y="984"/>
                  <a:pt x="389" y="984"/>
                  <a:pt x="389" y="984"/>
                </a:cubicBezTo>
                <a:cubicBezTo>
                  <a:pt x="391" y="985"/>
                  <a:pt x="393" y="984"/>
                  <a:pt x="394" y="983"/>
                </a:cubicBezTo>
                <a:cubicBezTo>
                  <a:pt x="392" y="982"/>
                  <a:pt x="400" y="981"/>
                  <a:pt x="391" y="981"/>
                </a:cubicBezTo>
                <a:cubicBezTo>
                  <a:pt x="391" y="982"/>
                  <a:pt x="391" y="982"/>
                  <a:pt x="391" y="982"/>
                </a:cubicBezTo>
                <a:cubicBezTo>
                  <a:pt x="390" y="981"/>
                  <a:pt x="398" y="978"/>
                  <a:pt x="384" y="982"/>
                </a:cubicBezTo>
                <a:cubicBezTo>
                  <a:pt x="379" y="981"/>
                  <a:pt x="379" y="981"/>
                  <a:pt x="379" y="981"/>
                </a:cubicBezTo>
                <a:cubicBezTo>
                  <a:pt x="378" y="981"/>
                  <a:pt x="383" y="979"/>
                  <a:pt x="377" y="982"/>
                </a:cubicBezTo>
                <a:cubicBezTo>
                  <a:pt x="379" y="985"/>
                  <a:pt x="379" y="985"/>
                  <a:pt x="379" y="985"/>
                </a:cubicBezTo>
                <a:cubicBezTo>
                  <a:pt x="377" y="986"/>
                  <a:pt x="377" y="986"/>
                  <a:pt x="377" y="986"/>
                </a:cubicBezTo>
                <a:cubicBezTo>
                  <a:pt x="375" y="986"/>
                  <a:pt x="375" y="986"/>
                  <a:pt x="375" y="986"/>
                </a:cubicBezTo>
                <a:cubicBezTo>
                  <a:pt x="374" y="984"/>
                  <a:pt x="374" y="984"/>
                  <a:pt x="374" y="984"/>
                </a:cubicBezTo>
                <a:cubicBezTo>
                  <a:pt x="376" y="981"/>
                  <a:pt x="385" y="985"/>
                  <a:pt x="367" y="987"/>
                </a:cubicBezTo>
                <a:cubicBezTo>
                  <a:pt x="364" y="988"/>
                  <a:pt x="364" y="988"/>
                  <a:pt x="364" y="988"/>
                </a:cubicBezTo>
                <a:cubicBezTo>
                  <a:pt x="361" y="988"/>
                  <a:pt x="361" y="988"/>
                  <a:pt x="361" y="988"/>
                </a:cubicBezTo>
                <a:cubicBezTo>
                  <a:pt x="363" y="987"/>
                  <a:pt x="363" y="987"/>
                  <a:pt x="363" y="987"/>
                </a:cubicBezTo>
                <a:cubicBezTo>
                  <a:pt x="356" y="984"/>
                  <a:pt x="356" y="984"/>
                  <a:pt x="356" y="984"/>
                </a:cubicBezTo>
                <a:cubicBezTo>
                  <a:pt x="353" y="984"/>
                  <a:pt x="353" y="984"/>
                  <a:pt x="353" y="984"/>
                </a:cubicBezTo>
                <a:cubicBezTo>
                  <a:pt x="353" y="983"/>
                  <a:pt x="353" y="983"/>
                  <a:pt x="353" y="983"/>
                </a:cubicBezTo>
                <a:cubicBezTo>
                  <a:pt x="355" y="982"/>
                  <a:pt x="355" y="982"/>
                  <a:pt x="355" y="982"/>
                </a:cubicBezTo>
                <a:cubicBezTo>
                  <a:pt x="352" y="981"/>
                  <a:pt x="352" y="981"/>
                  <a:pt x="352" y="981"/>
                </a:cubicBezTo>
                <a:cubicBezTo>
                  <a:pt x="351" y="984"/>
                  <a:pt x="351" y="984"/>
                  <a:pt x="351" y="984"/>
                </a:cubicBezTo>
                <a:cubicBezTo>
                  <a:pt x="350" y="984"/>
                  <a:pt x="353" y="983"/>
                  <a:pt x="349" y="983"/>
                </a:cubicBezTo>
                <a:cubicBezTo>
                  <a:pt x="350" y="982"/>
                  <a:pt x="350" y="982"/>
                  <a:pt x="350" y="982"/>
                </a:cubicBezTo>
                <a:cubicBezTo>
                  <a:pt x="350" y="981"/>
                  <a:pt x="350" y="981"/>
                  <a:pt x="350" y="981"/>
                </a:cubicBezTo>
                <a:cubicBezTo>
                  <a:pt x="346" y="983"/>
                  <a:pt x="346" y="983"/>
                  <a:pt x="346" y="983"/>
                </a:cubicBezTo>
                <a:cubicBezTo>
                  <a:pt x="347" y="981"/>
                  <a:pt x="347" y="981"/>
                  <a:pt x="347" y="981"/>
                </a:cubicBezTo>
                <a:cubicBezTo>
                  <a:pt x="342" y="982"/>
                  <a:pt x="342" y="982"/>
                  <a:pt x="342" y="982"/>
                </a:cubicBezTo>
                <a:cubicBezTo>
                  <a:pt x="341" y="984"/>
                  <a:pt x="341" y="984"/>
                  <a:pt x="341" y="984"/>
                </a:cubicBezTo>
                <a:cubicBezTo>
                  <a:pt x="338" y="983"/>
                  <a:pt x="346" y="980"/>
                  <a:pt x="339" y="982"/>
                </a:cubicBezTo>
                <a:cubicBezTo>
                  <a:pt x="337" y="985"/>
                  <a:pt x="337" y="985"/>
                  <a:pt x="337" y="985"/>
                </a:cubicBezTo>
                <a:cubicBezTo>
                  <a:pt x="337" y="984"/>
                  <a:pt x="337" y="984"/>
                  <a:pt x="337" y="984"/>
                </a:cubicBezTo>
                <a:cubicBezTo>
                  <a:pt x="335" y="986"/>
                  <a:pt x="335" y="986"/>
                  <a:pt x="335" y="986"/>
                </a:cubicBezTo>
                <a:cubicBezTo>
                  <a:pt x="337" y="983"/>
                  <a:pt x="337" y="983"/>
                  <a:pt x="337" y="983"/>
                </a:cubicBezTo>
                <a:cubicBezTo>
                  <a:pt x="334" y="980"/>
                  <a:pt x="334" y="980"/>
                  <a:pt x="334" y="980"/>
                </a:cubicBezTo>
                <a:cubicBezTo>
                  <a:pt x="331" y="982"/>
                  <a:pt x="331" y="982"/>
                  <a:pt x="331" y="982"/>
                </a:cubicBezTo>
                <a:cubicBezTo>
                  <a:pt x="330" y="983"/>
                  <a:pt x="330" y="983"/>
                  <a:pt x="332" y="983"/>
                </a:cubicBezTo>
                <a:cubicBezTo>
                  <a:pt x="332" y="984"/>
                  <a:pt x="332" y="984"/>
                  <a:pt x="331" y="984"/>
                </a:cubicBezTo>
                <a:cubicBezTo>
                  <a:pt x="329" y="983"/>
                  <a:pt x="329" y="983"/>
                  <a:pt x="329" y="983"/>
                </a:cubicBezTo>
                <a:cubicBezTo>
                  <a:pt x="327" y="984"/>
                  <a:pt x="327" y="984"/>
                  <a:pt x="327" y="984"/>
                </a:cubicBezTo>
                <a:cubicBezTo>
                  <a:pt x="327" y="986"/>
                  <a:pt x="327" y="986"/>
                  <a:pt x="327" y="986"/>
                </a:cubicBezTo>
                <a:cubicBezTo>
                  <a:pt x="327" y="987"/>
                  <a:pt x="327" y="987"/>
                  <a:pt x="327" y="987"/>
                </a:cubicBezTo>
                <a:cubicBezTo>
                  <a:pt x="325" y="987"/>
                  <a:pt x="325" y="987"/>
                  <a:pt x="325" y="987"/>
                </a:cubicBezTo>
                <a:cubicBezTo>
                  <a:pt x="325" y="983"/>
                  <a:pt x="325" y="983"/>
                  <a:pt x="325" y="983"/>
                </a:cubicBezTo>
                <a:cubicBezTo>
                  <a:pt x="321" y="982"/>
                  <a:pt x="321" y="982"/>
                  <a:pt x="321" y="982"/>
                </a:cubicBezTo>
                <a:cubicBezTo>
                  <a:pt x="327" y="981"/>
                  <a:pt x="327" y="981"/>
                  <a:pt x="327" y="981"/>
                </a:cubicBezTo>
                <a:cubicBezTo>
                  <a:pt x="327" y="978"/>
                  <a:pt x="319" y="986"/>
                  <a:pt x="328" y="978"/>
                </a:cubicBezTo>
                <a:cubicBezTo>
                  <a:pt x="327" y="978"/>
                  <a:pt x="327" y="978"/>
                  <a:pt x="327" y="978"/>
                </a:cubicBezTo>
                <a:cubicBezTo>
                  <a:pt x="325" y="975"/>
                  <a:pt x="325" y="975"/>
                  <a:pt x="325" y="975"/>
                </a:cubicBezTo>
                <a:cubicBezTo>
                  <a:pt x="325" y="973"/>
                  <a:pt x="325" y="973"/>
                  <a:pt x="325" y="973"/>
                </a:cubicBezTo>
                <a:cubicBezTo>
                  <a:pt x="323" y="972"/>
                  <a:pt x="323" y="972"/>
                  <a:pt x="323" y="972"/>
                </a:cubicBezTo>
                <a:cubicBezTo>
                  <a:pt x="319" y="975"/>
                  <a:pt x="319" y="975"/>
                  <a:pt x="319" y="975"/>
                </a:cubicBezTo>
                <a:cubicBezTo>
                  <a:pt x="314" y="976"/>
                  <a:pt x="314" y="976"/>
                  <a:pt x="314" y="976"/>
                </a:cubicBezTo>
                <a:cubicBezTo>
                  <a:pt x="314" y="973"/>
                  <a:pt x="314" y="973"/>
                  <a:pt x="314" y="973"/>
                </a:cubicBezTo>
                <a:cubicBezTo>
                  <a:pt x="312" y="970"/>
                  <a:pt x="312" y="970"/>
                  <a:pt x="312" y="970"/>
                </a:cubicBezTo>
                <a:cubicBezTo>
                  <a:pt x="313" y="968"/>
                  <a:pt x="313" y="968"/>
                  <a:pt x="313" y="968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5" y="965"/>
                  <a:pt x="315" y="965"/>
                  <a:pt x="315" y="965"/>
                </a:cubicBezTo>
                <a:cubicBezTo>
                  <a:pt x="314" y="966"/>
                  <a:pt x="314" y="966"/>
                  <a:pt x="314" y="966"/>
                </a:cubicBezTo>
                <a:cubicBezTo>
                  <a:pt x="314" y="962"/>
                  <a:pt x="314" y="962"/>
                  <a:pt x="314" y="962"/>
                </a:cubicBezTo>
                <a:cubicBezTo>
                  <a:pt x="312" y="963"/>
                  <a:pt x="312" y="963"/>
                  <a:pt x="312" y="963"/>
                </a:cubicBezTo>
                <a:cubicBezTo>
                  <a:pt x="311" y="961"/>
                  <a:pt x="323" y="976"/>
                  <a:pt x="314" y="955"/>
                </a:cubicBezTo>
                <a:cubicBezTo>
                  <a:pt x="313" y="955"/>
                  <a:pt x="313" y="955"/>
                  <a:pt x="313" y="955"/>
                </a:cubicBezTo>
                <a:cubicBezTo>
                  <a:pt x="310" y="957"/>
                  <a:pt x="310" y="957"/>
                  <a:pt x="310" y="957"/>
                </a:cubicBezTo>
                <a:cubicBezTo>
                  <a:pt x="307" y="954"/>
                  <a:pt x="307" y="954"/>
                  <a:pt x="307" y="954"/>
                </a:cubicBezTo>
                <a:cubicBezTo>
                  <a:pt x="304" y="955"/>
                  <a:pt x="304" y="955"/>
                  <a:pt x="304" y="955"/>
                </a:cubicBezTo>
                <a:cubicBezTo>
                  <a:pt x="301" y="958"/>
                  <a:pt x="301" y="958"/>
                  <a:pt x="301" y="958"/>
                </a:cubicBezTo>
                <a:cubicBezTo>
                  <a:pt x="301" y="959"/>
                  <a:pt x="297" y="958"/>
                  <a:pt x="302" y="960"/>
                </a:cubicBezTo>
                <a:cubicBezTo>
                  <a:pt x="300" y="960"/>
                  <a:pt x="300" y="960"/>
                  <a:pt x="300" y="960"/>
                </a:cubicBezTo>
                <a:cubicBezTo>
                  <a:pt x="301" y="962"/>
                  <a:pt x="301" y="962"/>
                  <a:pt x="301" y="962"/>
                </a:cubicBezTo>
                <a:cubicBezTo>
                  <a:pt x="300" y="965"/>
                  <a:pt x="300" y="965"/>
                  <a:pt x="300" y="965"/>
                </a:cubicBezTo>
                <a:cubicBezTo>
                  <a:pt x="297" y="964"/>
                  <a:pt x="297" y="964"/>
                  <a:pt x="297" y="964"/>
                </a:cubicBezTo>
                <a:cubicBezTo>
                  <a:pt x="296" y="961"/>
                  <a:pt x="296" y="961"/>
                  <a:pt x="296" y="961"/>
                </a:cubicBezTo>
                <a:cubicBezTo>
                  <a:pt x="297" y="958"/>
                  <a:pt x="297" y="958"/>
                  <a:pt x="297" y="958"/>
                </a:cubicBezTo>
                <a:cubicBezTo>
                  <a:pt x="296" y="955"/>
                  <a:pt x="296" y="955"/>
                  <a:pt x="296" y="955"/>
                </a:cubicBezTo>
                <a:cubicBezTo>
                  <a:pt x="294" y="953"/>
                  <a:pt x="294" y="953"/>
                  <a:pt x="294" y="953"/>
                </a:cubicBezTo>
                <a:cubicBezTo>
                  <a:pt x="288" y="954"/>
                  <a:pt x="288" y="954"/>
                  <a:pt x="288" y="954"/>
                </a:cubicBezTo>
                <a:cubicBezTo>
                  <a:pt x="285" y="956"/>
                  <a:pt x="285" y="956"/>
                  <a:pt x="285" y="956"/>
                </a:cubicBezTo>
                <a:cubicBezTo>
                  <a:pt x="282" y="951"/>
                  <a:pt x="282" y="951"/>
                  <a:pt x="282" y="951"/>
                </a:cubicBezTo>
                <a:cubicBezTo>
                  <a:pt x="284" y="952"/>
                  <a:pt x="278" y="954"/>
                  <a:pt x="285" y="950"/>
                </a:cubicBezTo>
                <a:cubicBezTo>
                  <a:pt x="285" y="952"/>
                  <a:pt x="285" y="952"/>
                  <a:pt x="285" y="952"/>
                </a:cubicBezTo>
                <a:cubicBezTo>
                  <a:pt x="287" y="954"/>
                  <a:pt x="287" y="954"/>
                  <a:pt x="287" y="954"/>
                </a:cubicBezTo>
                <a:cubicBezTo>
                  <a:pt x="289" y="952"/>
                  <a:pt x="289" y="952"/>
                  <a:pt x="289" y="952"/>
                </a:cubicBezTo>
                <a:cubicBezTo>
                  <a:pt x="289" y="950"/>
                  <a:pt x="280" y="957"/>
                  <a:pt x="294" y="952"/>
                </a:cubicBezTo>
                <a:cubicBezTo>
                  <a:pt x="292" y="950"/>
                  <a:pt x="292" y="950"/>
                  <a:pt x="292" y="950"/>
                </a:cubicBezTo>
                <a:cubicBezTo>
                  <a:pt x="295" y="951"/>
                  <a:pt x="278" y="953"/>
                  <a:pt x="298" y="950"/>
                </a:cubicBezTo>
                <a:cubicBezTo>
                  <a:pt x="301" y="946"/>
                  <a:pt x="301" y="946"/>
                  <a:pt x="301" y="946"/>
                </a:cubicBezTo>
                <a:cubicBezTo>
                  <a:pt x="305" y="946"/>
                  <a:pt x="305" y="946"/>
                  <a:pt x="305" y="946"/>
                </a:cubicBezTo>
                <a:cubicBezTo>
                  <a:pt x="306" y="945"/>
                  <a:pt x="306" y="945"/>
                  <a:pt x="306" y="945"/>
                </a:cubicBezTo>
                <a:cubicBezTo>
                  <a:pt x="301" y="944"/>
                  <a:pt x="301" y="944"/>
                  <a:pt x="301" y="944"/>
                </a:cubicBezTo>
                <a:cubicBezTo>
                  <a:pt x="305" y="942"/>
                  <a:pt x="305" y="942"/>
                  <a:pt x="305" y="942"/>
                </a:cubicBezTo>
                <a:cubicBezTo>
                  <a:pt x="315" y="938"/>
                  <a:pt x="315" y="938"/>
                  <a:pt x="315" y="938"/>
                </a:cubicBezTo>
                <a:cubicBezTo>
                  <a:pt x="310" y="937"/>
                  <a:pt x="310" y="937"/>
                  <a:pt x="310" y="937"/>
                </a:cubicBezTo>
                <a:cubicBezTo>
                  <a:pt x="311" y="934"/>
                  <a:pt x="311" y="934"/>
                  <a:pt x="311" y="934"/>
                </a:cubicBezTo>
                <a:cubicBezTo>
                  <a:pt x="314" y="933"/>
                  <a:pt x="314" y="933"/>
                  <a:pt x="314" y="933"/>
                </a:cubicBezTo>
                <a:cubicBezTo>
                  <a:pt x="319" y="931"/>
                  <a:pt x="319" y="931"/>
                  <a:pt x="319" y="931"/>
                </a:cubicBezTo>
                <a:cubicBezTo>
                  <a:pt x="318" y="927"/>
                  <a:pt x="318" y="927"/>
                  <a:pt x="318" y="927"/>
                </a:cubicBezTo>
                <a:cubicBezTo>
                  <a:pt x="321" y="926"/>
                  <a:pt x="321" y="926"/>
                  <a:pt x="321" y="926"/>
                </a:cubicBezTo>
                <a:cubicBezTo>
                  <a:pt x="323" y="928"/>
                  <a:pt x="323" y="928"/>
                  <a:pt x="323" y="928"/>
                </a:cubicBezTo>
                <a:cubicBezTo>
                  <a:pt x="331" y="925"/>
                  <a:pt x="331" y="925"/>
                  <a:pt x="331" y="925"/>
                </a:cubicBezTo>
                <a:cubicBezTo>
                  <a:pt x="331" y="926"/>
                  <a:pt x="319" y="928"/>
                  <a:pt x="337" y="926"/>
                </a:cubicBezTo>
                <a:cubicBezTo>
                  <a:pt x="336" y="924"/>
                  <a:pt x="336" y="924"/>
                  <a:pt x="336" y="924"/>
                </a:cubicBezTo>
                <a:cubicBezTo>
                  <a:pt x="337" y="924"/>
                  <a:pt x="335" y="928"/>
                  <a:pt x="337" y="923"/>
                </a:cubicBezTo>
                <a:cubicBezTo>
                  <a:pt x="332" y="924"/>
                  <a:pt x="332" y="924"/>
                  <a:pt x="332" y="924"/>
                </a:cubicBezTo>
                <a:cubicBezTo>
                  <a:pt x="332" y="921"/>
                  <a:pt x="332" y="921"/>
                  <a:pt x="332" y="921"/>
                </a:cubicBezTo>
                <a:cubicBezTo>
                  <a:pt x="335" y="921"/>
                  <a:pt x="335" y="921"/>
                  <a:pt x="335" y="921"/>
                </a:cubicBezTo>
                <a:cubicBezTo>
                  <a:pt x="335" y="919"/>
                  <a:pt x="335" y="919"/>
                  <a:pt x="335" y="919"/>
                </a:cubicBezTo>
                <a:cubicBezTo>
                  <a:pt x="336" y="918"/>
                  <a:pt x="336" y="918"/>
                  <a:pt x="336" y="918"/>
                </a:cubicBezTo>
                <a:cubicBezTo>
                  <a:pt x="335" y="916"/>
                  <a:pt x="335" y="916"/>
                  <a:pt x="335" y="916"/>
                </a:cubicBezTo>
                <a:cubicBezTo>
                  <a:pt x="331" y="916"/>
                  <a:pt x="331" y="916"/>
                  <a:pt x="331" y="916"/>
                </a:cubicBezTo>
                <a:cubicBezTo>
                  <a:pt x="332" y="914"/>
                  <a:pt x="332" y="914"/>
                  <a:pt x="332" y="914"/>
                </a:cubicBezTo>
                <a:cubicBezTo>
                  <a:pt x="326" y="908"/>
                  <a:pt x="326" y="908"/>
                  <a:pt x="326" y="908"/>
                </a:cubicBezTo>
                <a:cubicBezTo>
                  <a:pt x="325" y="908"/>
                  <a:pt x="331" y="908"/>
                  <a:pt x="324" y="910"/>
                </a:cubicBezTo>
                <a:cubicBezTo>
                  <a:pt x="325" y="908"/>
                  <a:pt x="325" y="908"/>
                  <a:pt x="325" y="908"/>
                </a:cubicBezTo>
                <a:cubicBezTo>
                  <a:pt x="318" y="906"/>
                  <a:pt x="318" y="906"/>
                  <a:pt x="318" y="906"/>
                </a:cubicBezTo>
                <a:cubicBezTo>
                  <a:pt x="316" y="909"/>
                  <a:pt x="316" y="909"/>
                  <a:pt x="316" y="909"/>
                </a:cubicBezTo>
                <a:cubicBezTo>
                  <a:pt x="314" y="907"/>
                  <a:pt x="314" y="907"/>
                  <a:pt x="314" y="907"/>
                </a:cubicBezTo>
                <a:cubicBezTo>
                  <a:pt x="315" y="907"/>
                  <a:pt x="315" y="910"/>
                  <a:pt x="316" y="906"/>
                </a:cubicBezTo>
                <a:cubicBezTo>
                  <a:pt x="313" y="906"/>
                  <a:pt x="313" y="906"/>
                  <a:pt x="313" y="906"/>
                </a:cubicBezTo>
                <a:cubicBezTo>
                  <a:pt x="313" y="907"/>
                  <a:pt x="310" y="907"/>
                  <a:pt x="311" y="908"/>
                </a:cubicBezTo>
                <a:cubicBezTo>
                  <a:pt x="310" y="910"/>
                  <a:pt x="310" y="910"/>
                  <a:pt x="310" y="910"/>
                </a:cubicBezTo>
                <a:cubicBezTo>
                  <a:pt x="310" y="907"/>
                  <a:pt x="310" y="907"/>
                  <a:pt x="310" y="907"/>
                </a:cubicBezTo>
                <a:cubicBezTo>
                  <a:pt x="304" y="905"/>
                  <a:pt x="304" y="905"/>
                  <a:pt x="304" y="905"/>
                </a:cubicBezTo>
                <a:cubicBezTo>
                  <a:pt x="303" y="909"/>
                  <a:pt x="300" y="903"/>
                  <a:pt x="297" y="909"/>
                </a:cubicBezTo>
                <a:cubicBezTo>
                  <a:pt x="295" y="908"/>
                  <a:pt x="295" y="908"/>
                  <a:pt x="295" y="908"/>
                </a:cubicBezTo>
                <a:cubicBezTo>
                  <a:pt x="291" y="912"/>
                  <a:pt x="291" y="912"/>
                  <a:pt x="291" y="912"/>
                </a:cubicBezTo>
                <a:cubicBezTo>
                  <a:pt x="285" y="911"/>
                  <a:pt x="285" y="911"/>
                  <a:pt x="285" y="911"/>
                </a:cubicBezTo>
                <a:cubicBezTo>
                  <a:pt x="287" y="911"/>
                  <a:pt x="287" y="911"/>
                  <a:pt x="287" y="911"/>
                </a:cubicBezTo>
                <a:cubicBezTo>
                  <a:pt x="287" y="909"/>
                  <a:pt x="287" y="909"/>
                  <a:pt x="287" y="909"/>
                </a:cubicBezTo>
                <a:cubicBezTo>
                  <a:pt x="288" y="907"/>
                  <a:pt x="275" y="916"/>
                  <a:pt x="293" y="908"/>
                </a:cubicBezTo>
                <a:cubicBezTo>
                  <a:pt x="291" y="906"/>
                  <a:pt x="291" y="906"/>
                  <a:pt x="291" y="906"/>
                </a:cubicBezTo>
                <a:cubicBezTo>
                  <a:pt x="287" y="910"/>
                  <a:pt x="290" y="901"/>
                  <a:pt x="282" y="909"/>
                </a:cubicBezTo>
                <a:cubicBezTo>
                  <a:pt x="282" y="908"/>
                  <a:pt x="282" y="908"/>
                  <a:pt x="282" y="908"/>
                </a:cubicBezTo>
                <a:cubicBezTo>
                  <a:pt x="286" y="905"/>
                  <a:pt x="286" y="905"/>
                  <a:pt x="286" y="905"/>
                </a:cubicBezTo>
                <a:cubicBezTo>
                  <a:pt x="286" y="905"/>
                  <a:pt x="286" y="905"/>
                  <a:pt x="286" y="905"/>
                </a:cubicBezTo>
                <a:cubicBezTo>
                  <a:pt x="290" y="906"/>
                  <a:pt x="290" y="906"/>
                  <a:pt x="290" y="906"/>
                </a:cubicBezTo>
                <a:cubicBezTo>
                  <a:pt x="295" y="903"/>
                  <a:pt x="295" y="903"/>
                  <a:pt x="295" y="903"/>
                </a:cubicBezTo>
                <a:cubicBezTo>
                  <a:pt x="292" y="899"/>
                  <a:pt x="292" y="899"/>
                  <a:pt x="292" y="899"/>
                </a:cubicBezTo>
                <a:cubicBezTo>
                  <a:pt x="294" y="897"/>
                  <a:pt x="294" y="897"/>
                  <a:pt x="294" y="897"/>
                </a:cubicBezTo>
                <a:cubicBezTo>
                  <a:pt x="293" y="899"/>
                  <a:pt x="293" y="899"/>
                  <a:pt x="293" y="899"/>
                </a:cubicBezTo>
                <a:cubicBezTo>
                  <a:pt x="294" y="900"/>
                  <a:pt x="294" y="900"/>
                  <a:pt x="294" y="900"/>
                </a:cubicBezTo>
                <a:cubicBezTo>
                  <a:pt x="301" y="897"/>
                  <a:pt x="301" y="897"/>
                  <a:pt x="301" y="897"/>
                </a:cubicBezTo>
                <a:cubicBezTo>
                  <a:pt x="304" y="898"/>
                  <a:pt x="304" y="898"/>
                  <a:pt x="304" y="898"/>
                </a:cubicBezTo>
                <a:cubicBezTo>
                  <a:pt x="312" y="894"/>
                  <a:pt x="312" y="894"/>
                  <a:pt x="312" y="894"/>
                </a:cubicBezTo>
                <a:cubicBezTo>
                  <a:pt x="311" y="894"/>
                  <a:pt x="311" y="894"/>
                  <a:pt x="311" y="894"/>
                </a:cubicBezTo>
                <a:cubicBezTo>
                  <a:pt x="309" y="892"/>
                  <a:pt x="309" y="892"/>
                  <a:pt x="309" y="892"/>
                </a:cubicBezTo>
                <a:cubicBezTo>
                  <a:pt x="309" y="893"/>
                  <a:pt x="311" y="889"/>
                  <a:pt x="308" y="893"/>
                </a:cubicBezTo>
                <a:cubicBezTo>
                  <a:pt x="307" y="893"/>
                  <a:pt x="307" y="893"/>
                  <a:pt x="307" y="893"/>
                </a:cubicBezTo>
                <a:cubicBezTo>
                  <a:pt x="306" y="891"/>
                  <a:pt x="320" y="898"/>
                  <a:pt x="303" y="889"/>
                </a:cubicBezTo>
                <a:cubicBezTo>
                  <a:pt x="303" y="887"/>
                  <a:pt x="303" y="887"/>
                  <a:pt x="303" y="887"/>
                </a:cubicBezTo>
                <a:cubicBezTo>
                  <a:pt x="303" y="887"/>
                  <a:pt x="302" y="886"/>
                  <a:pt x="304" y="886"/>
                </a:cubicBezTo>
                <a:cubicBezTo>
                  <a:pt x="300" y="885"/>
                  <a:pt x="300" y="885"/>
                  <a:pt x="300" y="885"/>
                </a:cubicBezTo>
                <a:cubicBezTo>
                  <a:pt x="300" y="884"/>
                  <a:pt x="300" y="884"/>
                  <a:pt x="300" y="884"/>
                </a:cubicBezTo>
                <a:cubicBezTo>
                  <a:pt x="298" y="883"/>
                  <a:pt x="298" y="883"/>
                  <a:pt x="298" y="883"/>
                </a:cubicBezTo>
                <a:cubicBezTo>
                  <a:pt x="297" y="883"/>
                  <a:pt x="303" y="880"/>
                  <a:pt x="296" y="884"/>
                </a:cubicBezTo>
                <a:cubicBezTo>
                  <a:pt x="297" y="885"/>
                  <a:pt x="297" y="883"/>
                  <a:pt x="298" y="885"/>
                </a:cubicBezTo>
                <a:cubicBezTo>
                  <a:pt x="295" y="886"/>
                  <a:pt x="295" y="886"/>
                  <a:pt x="295" y="886"/>
                </a:cubicBezTo>
                <a:cubicBezTo>
                  <a:pt x="298" y="887"/>
                  <a:pt x="298" y="887"/>
                  <a:pt x="298" y="887"/>
                </a:cubicBezTo>
                <a:cubicBezTo>
                  <a:pt x="294" y="892"/>
                  <a:pt x="294" y="892"/>
                  <a:pt x="294" y="892"/>
                </a:cubicBezTo>
                <a:cubicBezTo>
                  <a:pt x="291" y="892"/>
                  <a:pt x="291" y="892"/>
                  <a:pt x="291" y="892"/>
                </a:cubicBezTo>
                <a:cubicBezTo>
                  <a:pt x="291" y="892"/>
                  <a:pt x="295" y="889"/>
                  <a:pt x="291" y="894"/>
                </a:cubicBezTo>
                <a:cubicBezTo>
                  <a:pt x="289" y="893"/>
                  <a:pt x="289" y="893"/>
                  <a:pt x="289" y="893"/>
                </a:cubicBezTo>
                <a:cubicBezTo>
                  <a:pt x="294" y="887"/>
                  <a:pt x="294" y="887"/>
                  <a:pt x="294" y="887"/>
                </a:cubicBezTo>
                <a:cubicBezTo>
                  <a:pt x="292" y="887"/>
                  <a:pt x="297" y="885"/>
                  <a:pt x="291" y="886"/>
                </a:cubicBezTo>
                <a:cubicBezTo>
                  <a:pt x="291" y="888"/>
                  <a:pt x="291" y="888"/>
                  <a:pt x="291" y="888"/>
                </a:cubicBezTo>
                <a:cubicBezTo>
                  <a:pt x="289" y="885"/>
                  <a:pt x="289" y="885"/>
                  <a:pt x="289" y="885"/>
                </a:cubicBezTo>
                <a:cubicBezTo>
                  <a:pt x="286" y="885"/>
                  <a:pt x="299" y="879"/>
                  <a:pt x="285" y="888"/>
                </a:cubicBezTo>
                <a:cubicBezTo>
                  <a:pt x="285" y="889"/>
                  <a:pt x="285" y="889"/>
                  <a:pt x="285" y="889"/>
                </a:cubicBezTo>
                <a:cubicBezTo>
                  <a:pt x="287" y="889"/>
                  <a:pt x="287" y="889"/>
                  <a:pt x="287" y="889"/>
                </a:cubicBezTo>
                <a:cubicBezTo>
                  <a:pt x="279" y="895"/>
                  <a:pt x="279" y="895"/>
                  <a:pt x="279" y="895"/>
                </a:cubicBezTo>
                <a:cubicBezTo>
                  <a:pt x="284" y="889"/>
                  <a:pt x="284" y="889"/>
                  <a:pt x="284" y="889"/>
                </a:cubicBezTo>
                <a:cubicBezTo>
                  <a:pt x="281" y="889"/>
                  <a:pt x="281" y="889"/>
                  <a:pt x="281" y="889"/>
                </a:cubicBezTo>
                <a:cubicBezTo>
                  <a:pt x="286" y="890"/>
                  <a:pt x="279" y="887"/>
                  <a:pt x="285" y="885"/>
                </a:cubicBezTo>
                <a:cubicBezTo>
                  <a:pt x="283" y="884"/>
                  <a:pt x="283" y="884"/>
                  <a:pt x="283" y="884"/>
                </a:cubicBezTo>
                <a:cubicBezTo>
                  <a:pt x="287" y="883"/>
                  <a:pt x="287" y="883"/>
                  <a:pt x="287" y="883"/>
                </a:cubicBezTo>
                <a:cubicBezTo>
                  <a:pt x="288" y="883"/>
                  <a:pt x="289" y="882"/>
                  <a:pt x="288" y="884"/>
                </a:cubicBezTo>
                <a:cubicBezTo>
                  <a:pt x="289" y="883"/>
                  <a:pt x="289" y="883"/>
                  <a:pt x="289" y="883"/>
                </a:cubicBezTo>
                <a:cubicBezTo>
                  <a:pt x="293" y="878"/>
                  <a:pt x="287" y="886"/>
                  <a:pt x="296" y="878"/>
                </a:cubicBezTo>
                <a:cubicBezTo>
                  <a:pt x="299" y="876"/>
                  <a:pt x="299" y="876"/>
                  <a:pt x="299" y="876"/>
                </a:cubicBezTo>
                <a:cubicBezTo>
                  <a:pt x="293" y="875"/>
                  <a:pt x="293" y="875"/>
                  <a:pt x="293" y="875"/>
                </a:cubicBezTo>
                <a:cubicBezTo>
                  <a:pt x="291" y="877"/>
                  <a:pt x="291" y="877"/>
                  <a:pt x="291" y="877"/>
                </a:cubicBezTo>
                <a:cubicBezTo>
                  <a:pt x="289" y="877"/>
                  <a:pt x="289" y="877"/>
                  <a:pt x="289" y="877"/>
                </a:cubicBezTo>
                <a:cubicBezTo>
                  <a:pt x="287" y="875"/>
                  <a:pt x="304" y="875"/>
                  <a:pt x="285" y="873"/>
                </a:cubicBezTo>
                <a:cubicBezTo>
                  <a:pt x="289" y="871"/>
                  <a:pt x="289" y="871"/>
                  <a:pt x="289" y="871"/>
                </a:cubicBezTo>
                <a:cubicBezTo>
                  <a:pt x="287" y="873"/>
                  <a:pt x="287" y="873"/>
                  <a:pt x="287" y="873"/>
                </a:cubicBezTo>
                <a:cubicBezTo>
                  <a:pt x="292" y="874"/>
                  <a:pt x="292" y="874"/>
                  <a:pt x="292" y="874"/>
                </a:cubicBezTo>
                <a:cubicBezTo>
                  <a:pt x="297" y="872"/>
                  <a:pt x="297" y="872"/>
                  <a:pt x="297" y="872"/>
                </a:cubicBezTo>
                <a:cubicBezTo>
                  <a:pt x="298" y="871"/>
                  <a:pt x="301" y="870"/>
                  <a:pt x="299" y="868"/>
                </a:cubicBezTo>
                <a:cubicBezTo>
                  <a:pt x="295" y="869"/>
                  <a:pt x="295" y="869"/>
                  <a:pt x="295" y="869"/>
                </a:cubicBezTo>
                <a:cubicBezTo>
                  <a:pt x="296" y="866"/>
                  <a:pt x="300" y="866"/>
                  <a:pt x="302" y="864"/>
                </a:cubicBezTo>
                <a:cubicBezTo>
                  <a:pt x="302" y="865"/>
                  <a:pt x="302" y="865"/>
                  <a:pt x="302" y="865"/>
                </a:cubicBezTo>
                <a:cubicBezTo>
                  <a:pt x="299" y="866"/>
                  <a:pt x="299" y="866"/>
                  <a:pt x="299" y="866"/>
                </a:cubicBezTo>
                <a:cubicBezTo>
                  <a:pt x="301" y="869"/>
                  <a:pt x="301" y="869"/>
                  <a:pt x="301" y="869"/>
                </a:cubicBezTo>
                <a:cubicBezTo>
                  <a:pt x="304" y="869"/>
                  <a:pt x="304" y="869"/>
                  <a:pt x="304" y="869"/>
                </a:cubicBezTo>
                <a:cubicBezTo>
                  <a:pt x="303" y="869"/>
                  <a:pt x="307" y="869"/>
                  <a:pt x="304" y="866"/>
                </a:cubicBezTo>
                <a:cubicBezTo>
                  <a:pt x="305" y="867"/>
                  <a:pt x="305" y="867"/>
                  <a:pt x="305" y="867"/>
                </a:cubicBezTo>
                <a:cubicBezTo>
                  <a:pt x="307" y="866"/>
                  <a:pt x="307" y="865"/>
                  <a:pt x="310" y="865"/>
                </a:cubicBezTo>
                <a:cubicBezTo>
                  <a:pt x="310" y="865"/>
                  <a:pt x="310" y="865"/>
                  <a:pt x="310" y="865"/>
                </a:cubicBezTo>
                <a:cubicBezTo>
                  <a:pt x="311" y="865"/>
                  <a:pt x="311" y="865"/>
                  <a:pt x="311" y="865"/>
                </a:cubicBezTo>
                <a:cubicBezTo>
                  <a:pt x="308" y="863"/>
                  <a:pt x="308" y="863"/>
                  <a:pt x="308" y="863"/>
                </a:cubicBezTo>
                <a:cubicBezTo>
                  <a:pt x="309" y="860"/>
                  <a:pt x="309" y="860"/>
                  <a:pt x="309" y="860"/>
                </a:cubicBezTo>
                <a:cubicBezTo>
                  <a:pt x="312" y="863"/>
                  <a:pt x="316" y="853"/>
                  <a:pt x="315" y="863"/>
                </a:cubicBezTo>
                <a:cubicBezTo>
                  <a:pt x="318" y="862"/>
                  <a:pt x="318" y="862"/>
                  <a:pt x="318" y="862"/>
                </a:cubicBezTo>
                <a:cubicBezTo>
                  <a:pt x="318" y="861"/>
                  <a:pt x="320" y="862"/>
                  <a:pt x="319" y="860"/>
                </a:cubicBezTo>
                <a:cubicBezTo>
                  <a:pt x="317" y="860"/>
                  <a:pt x="317" y="860"/>
                  <a:pt x="317" y="860"/>
                </a:cubicBezTo>
                <a:cubicBezTo>
                  <a:pt x="316" y="859"/>
                  <a:pt x="325" y="864"/>
                  <a:pt x="314" y="859"/>
                </a:cubicBezTo>
                <a:cubicBezTo>
                  <a:pt x="316" y="856"/>
                  <a:pt x="297" y="870"/>
                  <a:pt x="321" y="854"/>
                </a:cubicBezTo>
                <a:cubicBezTo>
                  <a:pt x="320" y="854"/>
                  <a:pt x="322" y="854"/>
                  <a:pt x="320" y="855"/>
                </a:cubicBezTo>
                <a:cubicBezTo>
                  <a:pt x="322" y="852"/>
                  <a:pt x="325" y="855"/>
                  <a:pt x="326" y="852"/>
                </a:cubicBezTo>
                <a:cubicBezTo>
                  <a:pt x="327" y="853"/>
                  <a:pt x="330" y="854"/>
                  <a:pt x="331" y="852"/>
                </a:cubicBezTo>
                <a:cubicBezTo>
                  <a:pt x="332" y="851"/>
                  <a:pt x="332" y="851"/>
                  <a:pt x="332" y="851"/>
                </a:cubicBezTo>
                <a:cubicBezTo>
                  <a:pt x="325" y="850"/>
                  <a:pt x="325" y="850"/>
                  <a:pt x="325" y="850"/>
                </a:cubicBezTo>
                <a:cubicBezTo>
                  <a:pt x="319" y="847"/>
                  <a:pt x="319" y="847"/>
                  <a:pt x="319" y="847"/>
                </a:cubicBezTo>
                <a:cubicBezTo>
                  <a:pt x="313" y="847"/>
                  <a:pt x="313" y="847"/>
                  <a:pt x="313" y="847"/>
                </a:cubicBezTo>
                <a:cubicBezTo>
                  <a:pt x="308" y="852"/>
                  <a:pt x="308" y="852"/>
                  <a:pt x="308" y="852"/>
                </a:cubicBezTo>
                <a:cubicBezTo>
                  <a:pt x="310" y="848"/>
                  <a:pt x="310" y="848"/>
                  <a:pt x="310" y="848"/>
                </a:cubicBezTo>
                <a:cubicBezTo>
                  <a:pt x="307" y="848"/>
                  <a:pt x="307" y="848"/>
                  <a:pt x="307" y="848"/>
                </a:cubicBezTo>
                <a:cubicBezTo>
                  <a:pt x="303" y="851"/>
                  <a:pt x="303" y="851"/>
                  <a:pt x="303" y="851"/>
                </a:cubicBezTo>
                <a:cubicBezTo>
                  <a:pt x="305" y="852"/>
                  <a:pt x="305" y="852"/>
                  <a:pt x="305" y="852"/>
                </a:cubicBezTo>
                <a:cubicBezTo>
                  <a:pt x="305" y="854"/>
                  <a:pt x="305" y="854"/>
                  <a:pt x="305" y="854"/>
                </a:cubicBezTo>
                <a:cubicBezTo>
                  <a:pt x="305" y="854"/>
                  <a:pt x="304" y="855"/>
                  <a:pt x="303" y="854"/>
                </a:cubicBezTo>
                <a:cubicBezTo>
                  <a:pt x="303" y="851"/>
                  <a:pt x="303" y="851"/>
                  <a:pt x="303" y="851"/>
                </a:cubicBezTo>
                <a:cubicBezTo>
                  <a:pt x="297" y="853"/>
                  <a:pt x="297" y="853"/>
                  <a:pt x="297" y="853"/>
                </a:cubicBezTo>
                <a:cubicBezTo>
                  <a:pt x="296" y="854"/>
                  <a:pt x="296" y="854"/>
                  <a:pt x="296" y="854"/>
                </a:cubicBezTo>
                <a:cubicBezTo>
                  <a:pt x="299" y="856"/>
                  <a:pt x="299" y="856"/>
                  <a:pt x="299" y="856"/>
                </a:cubicBezTo>
                <a:cubicBezTo>
                  <a:pt x="297" y="856"/>
                  <a:pt x="297" y="856"/>
                  <a:pt x="297" y="856"/>
                </a:cubicBezTo>
                <a:cubicBezTo>
                  <a:pt x="296" y="854"/>
                  <a:pt x="296" y="854"/>
                  <a:pt x="296" y="854"/>
                </a:cubicBezTo>
                <a:cubicBezTo>
                  <a:pt x="295" y="856"/>
                  <a:pt x="295" y="856"/>
                  <a:pt x="295" y="856"/>
                </a:cubicBezTo>
                <a:cubicBezTo>
                  <a:pt x="294" y="855"/>
                  <a:pt x="294" y="855"/>
                  <a:pt x="294" y="855"/>
                </a:cubicBezTo>
                <a:cubicBezTo>
                  <a:pt x="298" y="856"/>
                  <a:pt x="299" y="854"/>
                  <a:pt x="292" y="860"/>
                </a:cubicBezTo>
                <a:cubicBezTo>
                  <a:pt x="293" y="860"/>
                  <a:pt x="293" y="860"/>
                  <a:pt x="293" y="860"/>
                </a:cubicBezTo>
                <a:cubicBezTo>
                  <a:pt x="292" y="858"/>
                  <a:pt x="292" y="858"/>
                  <a:pt x="292" y="858"/>
                </a:cubicBezTo>
                <a:cubicBezTo>
                  <a:pt x="290" y="861"/>
                  <a:pt x="295" y="853"/>
                  <a:pt x="287" y="859"/>
                </a:cubicBezTo>
                <a:cubicBezTo>
                  <a:pt x="290" y="861"/>
                  <a:pt x="290" y="861"/>
                  <a:pt x="290" y="861"/>
                </a:cubicBezTo>
                <a:cubicBezTo>
                  <a:pt x="291" y="862"/>
                  <a:pt x="291" y="862"/>
                  <a:pt x="291" y="862"/>
                </a:cubicBezTo>
                <a:cubicBezTo>
                  <a:pt x="291" y="863"/>
                  <a:pt x="291" y="863"/>
                  <a:pt x="291" y="863"/>
                </a:cubicBezTo>
                <a:cubicBezTo>
                  <a:pt x="285" y="864"/>
                  <a:pt x="285" y="864"/>
                  <a:pt x="285" y="864"/>
                </a:cubicBezTo>
                <a:cubicBezTo>
                  <a:pt x="285" y="865"/>
                  <a:pt x="290" y="866"/>
                  <a:pt x="287" y="866"/>
                </a:cubicBezTo>
                <a:cubicBezTo>
                  <a:pt x="287" y="867"/>
                  <a:pt x="287" y="867"/>
                  <a:pt x="287" y="867"/>
                </a:cubicBezTo>
                <a:cubicBezTo>
                  <a:pt x="283" y="866"/>
                  <a:pt x="283" y="866"/>
                  <a:pt x="283" y="866"/>
                </a:cubicBezTo>
                <a:cubicBezTo>
                  <a:pt x="282" y="866"/>
                  <a:pt x="282" y="866"/>
                  <a:pt x="282" y="866"/>
                </a:cubicBezTo>
                <a:cubicBezTo>
                  <a:pt x="281" y="870"/>
                  <a:pt x="281" y="870"/>
                  <a:pt x="281" y="870"/>
                </a:cubicBezTo>
                <a:cubicBezTo>
                  <a:pt x="277" y="872"/>
                  <a:pt x="277" y="872"/>
                  <a:pt x="277" y="872"/>
                </a:cubicBezTo>
                <a:cubicBezTo>
                  <a:pt x="275" y="872"/>
                  <a:pt x="275" y="872"/>
                  <a:pt x="275" y="872"/>
                </a:cubicBezTo>
                <a:cubicBezTo>
                  <a:pt x="275" y="872"/>
                  <a:pt x="275" y="872"/>
                  <a:pt x="275" y="872"/>
                </a:cubicBezTo>
                <a:cubicBezTo>
                  <a:pt x="276" y="870"/>
                  <a:pt x="276" y="870"/>
                  <a:pt x="276" y="870"/>
                </a:cubicBezTo>
                <a:cubicBezTo>
                  <a:pt x="277" y="870"/>
                  <a:pt x="270" y="875"/>
                  <a:pt x="276" y="867"/>
                </a:cubicBezTo>
                <a:cubicBezTo>
                  <a:pt x="272" y="868"/>
                  <a:pt x="272" y="868"/>
                  <a:pt x="272" y="868"/>
                </a:cubicBezTo>
                <a:cubicBezTo>
                  <a:pt x="272" y="868"/>
                  <a:pt x="271" y="871"/>
                  <a:pt x="272" y="867"/>
                </a:cubicBezTo>
                <a:cubicBezTo>
                  <a:pt x="275" y="866"/>
                  <a:pt x="275" y="866"/>
                  <a:pt x="275" y="866"/>
                </a:cubicBezTo>
                <a:cubicBezTo>
                  <a:pt x="277" y="861"/>
                  <a:pt x="277" y="861"/>
                  <a:pt x="277" y="861"/>
                </a:cubicBezTo>
                <a:cubicBezTo>
                  <a:pt x="275" y="860"/>
                  <a:pt x="275" y="860"/>
                  <a:pt x="275" y="860"/>
                </a:cubicBezTo>
                <a:cubicBezTo>
                  <a:pt x="277" y="858"/>
                  <a:pt x="277" y="858"/>
                  <a:pt x="277" y="858"/>
                </a:cubicBezTo>
                <a:cubicBezTo>
                  <a:pt x="277" y="858"/>
                  <a:pt x="277" y="858"/>
                  <a:pt x="277" y="858"/>
                </a:cubicBezTo>
                <a:cubicBezTo>
                  <a:pt x="285" y="854"/>
                  <a:pt x="285" y="854"/>
                  <a:pt x="285" y="854"/>
                </a:cubicBezTo>
                <a:cubicBezTo>
                  <a:pt x="286" y="854"/>
                  <a:pt x="286" y="854"/>
                  <a:pt x="286" y="854"/>
                </a:cubicBezTo>
                <a:cubicBezTo>
                  <a:pt x="293" y="853"/>
                  <a:pt x="293" y="853"/>
                  <a:pt x="293" y="853"/>
                </a:cubicBezTo>
                <a:cubicBezTo>
                  <a:pt x="293" y="854"/>
                  <a:pt x="293" y="854"/>
                  <a:pt x="292" y="854"/>
                </a:cubicBezTo>
                <a:cubicBezTo>
                  <a:pt x="293" y="855"/>
                  <a:pt x="293" y="855"/>
                  <a:pt x="293" y="855"/>
                </a:cubicBezTo>
                <a:cubicBezTo>
                  <a:pt x="295" y="853"/>
                  <a:pt x="295" y="853"/>
                  <a:pt x="295" y="853"/>
                </a:cubicBezTo>
                <a:cubicBezTo>
                  <a:pt x="293" y="851"/>
                  <a:pt x="293" y="851"/>
                  <a:pt x="293" y="851"/>
                </a:cubicBezTo>
                <a:cubicBezTo>
                  <a:pt x="295" y="848"/>
                  <a:pt x="293" y="857"/>
                  <a:pt x="295" y="848"/>
                </a:cubicBezTo>
                <a:cubicBezTo>
                  <a:pt x="292" y="847"/>
                  <a:pt x="292" y="847"/>
                  <a:pt x="292" y="847"/>
                </a:cubicBezTo>
                <a:cubicBezTo>
                  <a:pt x="295" y="847"/>
                  <a:pt x="288" y="849"/>
                  <a:pt x="295" y="845"/>
                </a:cubicBezTo>
                <a:cubicBezTo>
                  <a:pt x="296" y="847"/>
                  <a:pt x="296" y="847"/>
                  <a:pt x="296" y="847"/>
                </a:cubicBezTo>
                <a:cubicBezTo>
                  <a:pt x="298" y="841"/>
                  <a:pt x="298" y="841"/>
                  <a:pt x="298" y="841"/>
                </a:cubicBezTo>
                <a:cubicBezTo>
                  <a:pt x="297" y="840"/>
                  <a:pt x="297" y="840"/>
                  <a:pt x="297" y="840"/>
                </a:cubicBezTo>
                <a:cubicBezTo>
                  <a:pt x="297" y="837"/>
                  <a:pt x="297" y="837"/>
                  <a:pt x="297" y="837"/>
                </a:cubicBezTo>
                <a:cubicBezTo>
                  <a:pt x="300" y="840"/>
                  <a:pt x="300" y="840"/>
                  <a:pt x="300" y="840"/>
                </a:cubicBezTo>
                <a:cubicBezTo>
                  <a:pt x="301" y="840"/>
                  <a:pt x="301" y="840"/>
                  <a:pt x="301" y="840"/>
                </a:cubicBezTo>
                <a:cubicBezTo>
                  <a:pt x="302" y="837"/>
                  <a:pt x="302" y="837"/>
                  <a:pt x="302" y="837"/>
                </a:cubicBezTo>
                <a:cubicBezTo>
                  <a:pt x="302" y="838"/>
                  <a:pt x="302" y="838"/>
                  <a:pt x="302" y="838"/>
                </a:cubicBezTo>
                <a:cubicBezTo>
                  <a:pt x="304" y="838"/>
                  <a:pt x="300" y="844"/>
                  <a:pt x="305" y="837"/>
                </a:cubicBezTo>
                <a:cubicBezTo>
                  <a:pt x="301" y="835"/>
                  <a:pt x="301" y="835"/>
                  <a:pt x="301" y="835"/>
                </a:cubicBezTo>
                <a:cubicBezTo>
                  <a:pt x="302" y="836"/>
                  <a:pt x="292" y="839"/>
                  <a:pt x="305" y="837"/>
                </a:cubicBezTo>
                <a:cubicBezTo>
                  <a:pt x="306" y="837"/>
                  <a:pt x="306" y="837"/>
                  <a:pt x="306" y="837"/>
                </a:cubicBezTo>
                <a:cubicBezTo>
                  <a:pt x="308" y="835"/>
                  <a:pt x="308" y="835"/>
                  <a:pt x="308" y="835"/>
                </a:cubicBezTo>
                <a:cubicBezTo>
                  <a:pt x="311" y="835"/>
                  <a:pt x="311" y="835"/>
                  <a:pt x="311" y="835"/>
                </a:cubicBezTo>
                <a:cubicBezTo>
                  <a:pt x="309" y="833"/>
                  <a:pt x="309" y="833"/>
                  <a:pt x="309" y="833"/>
                </a:cubicBezTo>
                <a:cubicBezTo>
                  <a:pt x="308" y="833"/>
                  <a:pt x="308" y="832"/>
                  <a:pt x="307" y="833"/>
                </a:cubicBezTo>
                <a:cubicBezTo>
                  <a:pt x="309" y="832"/>
                  <a:pt x="309" y="832"/>
                  <a:pt x="309" y="832"/>
                </a:cubicBezTo>
                <a:cubicBezTo>
                  <a:pt x="310" y="832"/>
                  <a:pt x="306" y="835"/>
                  <a:pt x="312" y="832"/>
                </a:cubicBezTo>
                <a:cubicBezTo>
                  <a:pt x="313" y="831"/>
                  <a:pt x="313" y="831"/>
                  <a:pt x="313" y="831"/>
                </a:cubicBezTo>
                <a:cubicBezTo>
                  <a:pt x="311" y="830"/>
                  <a:pt x="311" y="830"/>
                  <a:pt x="311" y="830"/>
                </a:cubicBezTo>
                <a:cubicBezTo>
                  <a:pt x="315" y="825"/>
                  <a:pt x="315" y="825"/>
                  <a:pt x="315" y="825"/>
                </a:cubicBezTo>
                <a:cubicBezTo>
                  <a:pt x="312" y="822"/>
                  <a:pt x="312" y="822"/>
                  <a:pt x="312" y="822"/>
                </a:cubicBezTo>
                <a:cubicBezTo>
                  <a:pt x="315" y="821"/>
                  <a:pt x="315" y="821"/>
                  <a:pt x="315" y="821"/>
                </a:cubicBezTo>
                <a:cubicBezTo>
                  <a:pt x="316" y="821"/>
                  <a:pt x="310" y="819"/>
                  <a:pt x="318" y="822"/>
                </a:cubicBezTo>
                <a:cubicBezTo>
                  <a:pt x="315" y="825"/>
                  <a:pt x="315" y="825"/>
                  <a:pt x="315" y="825"/>
                </a:cubicBezTo>
                <a:cubicBezTo>
                  <a:pt x="314" y="824"/>
                  <a:pt x="312" y="824"/>
                  <a:pt x="314" y="828"/>
                </a:cubicBezTo>
                <a:cubicBezTo>
                  <a:pt x="314" y="828"/>
                  <a:pt x="314" y="828"/>
                  <a:pt x="314" y="828"/>
                </a:cubicBezTo>
                <a:cubicBezTo>
                  <a:pt x="314" y="828"/>
                  <a:pt x="311" y="827"/>
                  <a:pt x="313" y="829"/>
                </a:cubicBezTo>
                <a:cubicBezTo>
                  <a:pt x="317" y="832"/>
                  <a:pt x="298" y="835"/>
                  <a:pt x="322" y="827"/>
                </a:cubicBezTo>
                <a:cubicBezTo>
                  <a:pt x="324" y="827"/>
                  <a:pt x="324" y="827"/>
                  <a:pt x="324" y="827"/>
                </a:cubicBezTo>
                <a:cubicBezTo>
                  <a:pt x="323" y="828"/>
                  <a:pt x="323" y="828"/>
                  <a:pt x="323" y="828"/>
                </a:cubicBezTo>
                <a:cubicBezTo>
                  <a:pt x="325" y="829"/>
                  <a:pt x="325" y="829"/>
                  <a:pt x="325" y="829"/>
                </a:cubicBezTo>
                <a:cubicBezTo>
                  <a:pt x="324" y="830"/>
                  <a:pt x="324" y="830"/>
                  <a:pt x="324" y="830"/>
                </a:cubicBezTo>
                <a:cubicBezTo>
                  <a:pt x="328" y="833"/>
                  <a:pt x="328" y="833"/>
                  <a:pt x="328" y="833"/>
                </a:cubicBezTo>
                <a:cubicBezTo>
                  <a:pt x="327" y="833"/>
                  <a:pt x="330" y="836"/>
                  <a:pt x="325" y="834"/>
                </a:cubicBezTo>
                <a:cubicBezTo>
                  <a:pt x="329" y="837"/>
                  <a:pt x="317" y="835"/>
                  <a:pt x="329" y="835"/>
                </a:cubicBezTo>
                <a:cubicBezTo>
                  <a:pt x="329" y="832"/>
                  <a:pt x="329" y="832"/>
                  <a:pt x="329" y="832"/>
                </a:cubicBezTo>
                <a:cubicBezTo>
                  <a:pt x="332" y="834"/>
                  <a:pt x="332" y="829"/>
                  <a:pt x="332" y="830"/>
                </a:cubicBezTo>
                <a:cubicBezTo>
                  <a:pt x="341" y="829"/>
                  <a:pt x="341" y="829"/>
                  <a:pt x="341" y="829"/>
                </a:cubicBezTo>
                <a:cubicBezTo>
                  <a:pt x="340" y="829"/>
                  <a:pt x="341" y="828"/>
                  <a:pt x="341" y="827"/>
                </a:cubicBezTo>
                <a:cubicBezTo>
                  <a:pt x="336" y="827"/>
                  <a:pt x="336" y="827"/>
                  <a:pt x="336" y="827"/>
                </a:cubicBezTo>
                <a:cubicBezTo>
                  <a:pt x="328" y="825"/>
                  <a:pt x="328" y="825"/>
                  <a:pt x="328" y="825"/>
                </a:cubicBezTo>
                <a:cubicBezTo>
                  <a:pt x="327" y="826"/>
                  <a:pt x="331" y="826"/>
                  <a:pt x="328" y="822"/>
                </a:cubicBezTo>
                <a:cubicBezTo>
                  <a:pt x="322" y="824"/>
                  <a:pt x="322" y="824"/>
                  <a:pt x="322" y="824"/>
                </a:cubicBezTo>
                <a:cubicBezTo>
                  <a:pt x="319" y="822"/>
                  <a:pt x="319" y="822"/>
                  <a:pt x="319" y="822"/>
                </a:cubicBezTo>
                <a:cubicBezTo>
                  <a:pt x="322" y="822"/>
                  <a:pt x="322" y="822"/>
                  <a:pt x="322" y="822"/>
                </a:cubicBezTo>
                <a:cubicBezTo>
                  <a:pt x="323" y="822"/>
                  <a:pt x="323" y="822"/>
                  <a:pt x="323" y="822"/>
                </a:cubicBezTo>
                <a:cubicBezTo>
                  <a:pt x="322" y="820"/>
                  <a:pt x="322" y="820"/>
                  <a:pt x="322" y="820"/>
                </a:cubicBezTo>
                <a:cubicBezTo>
                  <a:pt x="327" y="822"/>
                  <a:pt x="327" y="822"/>
                  <a:pt x="327" y="822"/>
                </a:cubicBezTo>
                <a:cubicBezTo>
                  <a:pt x="326" y="819"/>
                  <a:pt x="326" y="819"/>
                  <a:pt x="326" y="819"/>
                </a:cubicBezTo>
                <a:cubicBezTo>
                  <a:pt x="319" y="818"/>
                  <a:pt x="319" y="818"/>
                  <a:pt x="319" y="818"/>
                </a:cubicBezTo>
                <a:cubicBezTo>
                  <a:pt x="318" y="817"/>
                  <a:pt x="318" y="817"/>
                  <a:pt x="318" y="817"/>
                </a:cubicBezTo>
                <a:cubicBezTo>
                  <a:pt x="314" y="816"/>
                  <a:pt x="314" y="816"/>
                  <a:pt x="314" y="816"/>
                </a:cubicBezTo>
                <a:cubicBezTo>
                  <a:pt x="311" y="818"/>
                  <a:pt x="311" y="818"/>
                  <a:pt x="311" y="818"/>
                </a:cubicBezTo>
                <a:cubicBezTo>
                  <a:pt x="309" y="816"/>
                  <a:pt x="309" y="816"/>
                  <a:pt x="309" y="816"/>
                </a:cubicBezTo>
                <a:cubicBezTo>
                  <a:pt x="304" y="817"/>
                  <a:pt x="304" y="817"/>
                  <a:pt x="304" y="817"/>
                </a:cubicBezTo>
                <a:cubicBezTo>
                  <a:pt x="307" y="819"/>
                  <a:pt x="307" y="819"/>
                  <a:pt x="307" y="819"/>
                </a:cubicBezTo>
                <a:cubicBezTo>
                  <a:pt x="310" y="817"/>
                  <a:pt x="310" y="817"/>
                  <a:pt x="310" y="817"/>
                </a:cubicBezTo>
                <a:cubicBezTo>
                  <a:pt x="310" y="817"/>
                  <a:pt x="314" y="814"/>
                  <a:pt x="310" y="820"/>
                </a:cubicBezTo>
                <a:cubicBezTo>
                  <a:pt x="307" y="820"/>
                  <a:pt x="307" y="820"/>
                  <a:pt x="307" y="820"/>
                </a:cubicBezTo>
                <a:cubicBezTo>
                  <a:pt x="306" y="819"/>
                  <a:pt x="307" y="819"/>
                  <a:pt x="307" y="819"/>
                </a:cubicBezTo>
                <a:cubicBezTo>
                  <a:pt x="304" y="819"/>
                  <a:pt x="304" y="819"/>
                  <a:pt x="304" y="819"/>
                </a:cubicBezTo>
                <a:cubicBezTo>
                  <a:pt x="302" y="817"/>
                  <a:pt x="302" y="817"/>
                  <a:pt x="302" y="817"/>
                </a:cubicBezTo>
                <a:cubicBezTo>
                  <a:pt x="296" y="818"/>
                  <a:pt x="296" y="818"/>
                  <a:pt x="296" y="818"/>
                </a:cubicBezTo>
                <a:cubicBezTo>
                  <a:pt x="293" y="822"/>
                  <a:pt x="293" y="822"/>
                  <a:pt x="293" y="822"/>
                </a:cubicBezTo>
                <a:cubicBezTo>
                  <a:pt x="291" y="820"/>
                  <a:pt x="291" y="820"/>
                  <a:pt x="291" y="820"/>
                </a:cubicBezTo>
                <a:cubicBezTo>
                  <a:pt x="293" y="819"/>
                  <a:pt x="293" y="819"/>
                  <a:pt x="293" y="819"/>
                </a:cubicBezTo>
                <a:cubicBezTo>
                  <a:pt x="285" y="818"/>
                  <a:pt x="285" y="818"/>
                  <a:pt x="285" y="818"/>
                </a:cubicBezTo>
                <a:cubicBezTo>
                  <a:pt x="284" y="818"/>
                  <a:pt x="293" y="815"/>
                  <a:pt x="282" y="820"/>
                </a:cubicBezTo>
                <a:cubicBezTo>
                  <a:pt x="286" y="820"/>
                  <a:pt x="281" y="818"/>
                  <a:pt x="285" y="816"/>
                </a:cubicBezTo>
                <a:cubicBezTo>
                  <a:pt x="286" y="818"/>
                  <a:pt x="286" y="818"/>
                  <a:pt x="286" y="818"/>
                </a:cubicBezTo>
                <a:cubicBezTo>
                  <a:pt x="289" y="819"/>
                  <a:pt x="291" y="812"/>
                  <a:pt x="292" y="818"/>
                </a:cubicBezTo>
                <a:cubicBezTo>
                  <a:pt x="293" y="817"/>
                  <a:pt x="298" y="821"/>
                  <a:pt x="292" y="815"/>
                </a:cubicBezTo>
                <a:cubicBezTo>
                  <a:pt x="291" y="812"/>
                  <a:pt x="291" y="816"/>
                  <a:pt x="296" y="813"/>
                </a:cubicBezTo>
                <a:cubicBezTo>
                  <a:pt x="295" y="812"/>
                  <a:pt x="299" y="810"/>
                  <a:pt x="293" y="811"/>
                </a:cubicBezTo>
                <a:cubicBezTo>
                  <a:pt x="292" y="812"/>
                  <a:pt x="292" y="812"/>
                  <a:pt x="292" y="812"/>
                </a:cubicBezTo>
                <a:cubicBezTo>
                  <a:pt x="291" y="811"/>
                  <a:pt x="291" y="811"/>
                  <a:pt x="291" y="811"/>
                </a:cubicBezTo>
                <a:cubicBezTo>
                  <a:pt x="288" y="814"/>
                  <a:pt x="288" y="814"/>
                  <a:pt x="288" y="814"/>
                </a:cubicBezTo>
                <a:cubicBezTo>
                  <a:pt x="289" y="812"/>
                  <a:pt x="289" y="812"/>
                  <a:pt x="289" y="812"/>
                </a:cubicBezTo>
                <a:cubicBezTo>
                  <a:pt x="288" y="812"/>
                  <a:pt x="297" y="808"/>
                  <a:pt x="286" y="811"/>
                </a:cubicBezTo>
                <a:cubicBezTo>
                  <a:pt x="292" y="810"/>
                  <a:pt x="292" y="810"/>
                  <a:pt x="292" y="810"/>
                </a:cubicBezTo>
                <a:cubicBezTo>
                  <a:pt x="290" y="808"/>
                  <a:pt x="290" y="808"/>
                  <a:pt x="290" y="808"/>
                </a:cubicBezTo>
                <a:cubicBezTo>
                  <a:pt x="286" y="809"/>
                  <a:pt x="286" y="809"/>
                  <a:pt x="286" y="809"/>
                </a:cubicBezTo>
                <a:cubicBezTo>
                  <a:pt x="286" y="809"/>
                  <a:pt x="286" y="809"/>
                  <a:pt x="286" y="809"/>
                </a:cubicBezTo>
                <a:cubicBezTo>
                  <a:pt x="282" y="804"/>
                  <a:pt x="294" y="809"/>
                  <a:pt x="286" y="802"/>
                </a:cubicBezTo>
                <a:cubicBezTo>
                  <a:pt x="289" y="802"/>
                  <a:pt x="289" y="802"/>
                  <a:pt x="289" y="802"/>
                </a:cubicBezTo>
                <a:cubicBezTo>
                  <a:pt x="290" y="800"/>
                  <a:pt x="290" y="800"/>
                  <a:pt x="290" y="800"/>
                </a:cubicBezTo>
                <a:cubicBezTo>
                  <a:pt x="294" y="800"/>
                  <a:pt x="294" y="800"/>
                  <a:pt x="294" y="800"/>
                </a:cubicBezTo>
                <a:cubicBezTo>
                  <a:pt x="294" y="799"/>
                  <a:pt x="294" y="799"/>
                  <a:pt x="294" y="799"/>
                </a:cubicBezTo>
                <a:cubicBezTo>
                  <a:pt x="299" y="798"/>
                  <a:pt x="299" y="798"/>
                  <a:pt x="299" y="798"/>
                </a:cubicBezTo>
                <a:cubicBezTo>
                  <a:pt x="297" y="797"/>
                  <a:pt x="297" y="797"/>
                  <a:pt x="297" y="797"/>
                </a:cubicBezTo>
                <a:cubicBezTo>
                  <a:pt x="299" y="797"/>
                  <a:pt x="299" y="796"/>
                  <a:pt x="300" y="795"/>
                </a:cubicBezTo>
                <a:cubicBezTo>
                  <a:pt x="295" y="793"/>
                  <a:pt x="295" y="793"/>
                  <a:pt x="295" y="793"/>
                </a:cubicBezTo>
                <a:cubicBezTo>
                  <a:pt x="291" y="794"/>
                  <a:pt x="310" y="803"/>
                  <a:pt x="287" y="793"/>
                </a:cubicBezTo>
                <a:cubicBezTo>
                  <a:pt x="284" y="790"/>
                  <a:pt x="284" y="790"/>
                  <a:pt x="284" y="790"/>
                </a:cubicBezTo>
                <a:cubicBezTo>
                  <a:pt x="283" y="791"/>
                  <a:pt x="283" y="791"/>
                  <a:pt x="283" y="791"/>
                </a:cubicBezTo>
                <a:cubicBezTo>
                  <a:pt x="287" y="787"/>
                  <a:pt x="287" y="787"/>
                  <a:pt x="287" y="787"/>
                </a:cubicBezTo>
                <a:cubicBezTo>
                  <a:pt x="291" y="788"/>
                  <a:pt x="291" y="788"/>
                  <a:pt x="291" y="788"/>
                </a:cubicBezTo>
                <a:cubicBezTo>
                  <a:pt x="292" y="787"/>
                  <a:pt x="292" y="787"/>
                  <a:pt x="292" y="787"/>
                </a:cubicBezTo>
                <a:cubicBezTo>
                  <a:pt x="291" y="786"/>
                  <a:pt x="291" y="786"/>
                  <a:pt x="291" y="786"/>
                </a:cubicBezTo>
                <a:cubicBezTo>
                  <a:pt x="295" y="784"/>
                  <a:pt x="295" y="784"/>
                  <a:pt x="295" y="784"/>
                </a:cubicBezTo>
                <a:cubicBezTo>
                  <a:pt x="292" y="783"/>
                  <a:pt x="292" y="783"/>
                  <a:pt x="292" y="783"/>
                </a:cubicBezTo>
                <a:cubicBezTo>
                  <a:pt x="294" y="781"/>
                  <a:pt x="294" y="781"/>
                  <a:pt x="294" y="781"/>
                </a:cubicBezTo>
                <a:cubicBezTo>
                  <a:pt x="294" y="778"/>
                  <a:pt x="294" y="778"/>
                  <a:pt x="294" y="778"/>
                </a:cubicBezTo>
                <a:cubicBezTo>
                  <a:pt x="290" y="776"/>
                  <a:pt x="290" y="776"/>
                  <a:pt x="290" y="776"/>
                </a:cubicBezTo>
                <a:cubicBezTo>
                  <a:pt x="292" y="774"/>
                  <a:pt x="292" y="774"/>
                  <a:pt x="292" y="774"/>
                </a:cubicBezTo>
                <a:cubicBezTo>
                  <a:pt x="286" y="770"/>
                  <a:pt x="286" y="770"/>
                  <a:pt x="286" y="770"/>
                </a:cubicBezTo>
                <a:cubicBezTo>
                  <a:pt x="286" y="765"/>
                  <a:pt x="286" y="765"/>
                  <a:pt x="286" y="765"/>
                </a:cubicBezTo>
                <a:cubicBezTo>
                  <a:pt x="289" y="764"/>
                  <a:pt x="289" y="764"/>
                  <a:pt x="289" y="764"/>
                </a:cubicBezTo>
                <a:cubicBezTo>
                  <a:pt x="289" y="760"/>
                  <a:pt x="289" y="760"/>
                  <a:pt x="289" y="760"/>
                </a:cubicBezTo>
                <a:cubicBezTo>
                  <a:pt x="289" y="760"/>
                  <a:pt x="286" y="761"/>
                  <a:pt x="290" y="760"/>
                </a:cubicBezTo>
                <a:cubicBezTo>
                  <a:pt x="286" y="758"/>
                  <a:pt x="286" y="758"/>
                  <a:pt x="286" y="758"/>
                </a:cubicBezTo>
                <a:cubicBezTo>
                  <a:pt x="288" y="757"/>
                  <a:pt x="288" y="757"/>
                  <a:pt x="288" y="757"/>
                </a:cubicBezTo>
                <a:cubicBezTo>
                  <a:pt x="295" y="758"/>
                  <a:pt x="295" y="758"/>
                  <a:pt x="295" y="758"/>
                </a:cubicBezTo>
                <a:cubicBezTo>
                  <a:pt x="296" y="758"/>
                  <a:pt x="296" y="758"/>
                  <a:pt x="296" y="758"/>
                </a:cubicBezTo>
                <a:cubicBezTo>
                  <a:pt x="296" y="756"/>
                  <a:pt x="296" y="756"/>
                  <a:pt x="296" y="756"/>
                </a:cubicBezTo>
                <a:cubicBezTo>
                  <a:pt x="297" y="755"/>
                  <a:pt x="297" y="755"/>
                  <a:pt x="297" y="755"/>
                </a:cubicBezTo>
                <a:cubicBezTo>
                  <a:pt x="293" y="752"/>
                  <a:pt x="293" y="752"/>
                  <a:pt x="293" y="752"/>
                </a:cubicBezTo>
                <a:cubicBezTo>
                  <a:pt x="292" y="752"/>
                  <a:pt x="292" y="752"/>
                  <a:pt x="292" y="752"/>
                </a:cubicBezTo>
                <a:cubicBezTo>
                  <a:pt x="298" y="750"/>
                  <a:pt x="298" y="750"/>
                  <a:pt x="298" y="750"/>
                </a:cubicBezTo>
                <a:cubicBezTo>
                  <a:pt x="299" y="750"/>
                  <a:pt x="299" y="750"/>
                  <a:pt x="299" y="750"/>
                </a:cubicBezTo>
                <a:cubicBezTo>
                  <a:pt x="300" y="750"/>
                  <a:pt x="296" y="753"/>
                  <a:pt x="297" y="751"/>
                </a:cubicBezTo>
                <a:cubicBezTo>
                  <a:pt x="301" y="752"/>
                  <a:pt x="301" y="752"/>
                  <a:pt x="301" y="752"/>
                </a:cubicBezTo>
                <a:cubicBezTo>
                  <a:pt x="305" y="751"/>
                  <a:pt x="305" y="751"/>
                  <a:pt x="305" y="751"/>
                </a:cubicBezTo>
                <a:cubicBezTo>
                  <a:pt x="305" y="747"/>
                  <a:pt x="305" y="747"/>
                  <a:pt x="305" y="747"/>
                </a:cubicBezTo>
                <a:cubicBezTo>
                  <a:pt x="310" y="747"/>
                  <a:pt x="310" y="747"/>
                  <a:pt x="310" y="747"/>
                </a:cubicBezTo>
                <a:cubicBezTo>
                  <a:pt x="310" y="746"/>
                  <a:pt x="310" y="746"/>
                  <a:pt x="310" y="746"/>
                </a:cubicBezTo>
                <a:cubicBezTo>
                  <a:pt x="315" y="745"/>
                  <a:pt x="315" y="745"/>
                  <a:pt x="315" y="745"/>
                </a:cubicBezTo>
                <a:cubicBezTo>
                  <a:pt x="318" y="745"/>
                  <a:pt x="318" y="745"/>
                  <a:pt x="318" y="745"/>
                </a:cubicBezTo>
                <a:cubicBezTo>
                  <a:pt x="321" y="741"/>
                  <a:pt x="321" y="741"/>
                  <a:pt x="321" y="741"/>
                </a:cubicBezTo>
                <a:cubicBezTo>
                  <a:pt x="319" y="738"/>
                  <a:pt x="319" y="738"/>
                  <a:pt x="319" y="738"/>
                </a:cubicBezTo>
                <a:cubicBezTo>
                  <a:pt x="317" y="737"/>
                  <a:pt x="319" y="743"/>
                  <a:pt x="315" y="738"/>
                </a:cubicBezTo>
                <a:cubicBezTo>
                  <a:pt x="313" y="740"/>
                  <a:pt x="313" y="740"/>
                  <a:pt x="313" y="740"/>
                </a:cubicBezTo>
                <a:cubicBezTo>
                  <a:pt x="312" y="736"/>
                  <a:pt x="312" y="736"/>
                  <a:pt x="312" y="736"/>
                </a:cubicBezTo>
                <a:cubicBezTo>
                  <a:pt x="309" y="736"/>
                  <a:pt x="309" y="736"/>
                  <a:pt x="309" y="736"/>
                </a:cubicBezTo>
                <a:cubicBezTo>
                  <a:pt x="309" y="737"/>
                  <a:pt x="304" y="738"/>
                  <a:pt x="309" y="739"/>
                </a:cubicBezTo>
                <a:cubicBezTo>
                  <a:pt x="303" y="742"/>
                  <a:pt x="303" y="742"/>
                  <a:pt x="303" y="742"/>
                </a:cubicBezTo>
                <a:cubicBezTo>
                  <a:pt x="300" y="742"/>
                  <a:pt x="300" y="742"/>
                  <a:pt x="300" y="742"/>
                </a:cubicBezTo>
                <a:cubicBezTo>
                  <a:pt x="299" y="739"/>
                  <a:pt x="299" y="739"/>
                  <a:pt x="299" y="739"/>
                </a:cubicBezTo>
                <a:cubicBezTo>
                  <a:pt x="296" y="738"/>
                  <a:pt x="296" y="738"/>
                  <a:pt x="296" y="738"/>
                </a:cubicBezTo>
                <a:cubicBezTo>
                  <a:pt x="300" y="736"/>
                  <a:pt x="300" y="736"/>
                  <a:pt x="300" y="736"/>
                </a:cubicBezTo>
                <a:cubicBezTo>
                  <a:pt x="304" y="739"/>
                  <a:pt x="304" y="739"/>
                  <a:pt x="304" y="739"/>
                </a:cubicBezTo>
                <a:cubicBezTo>
                  <a:pt x="306" y="736"/>
                  <a:pt x="306" y="736"/>
                  <a:pt x="306" y="736"/>
                </a:cubicBezTo>
                <a:cubicBezTo>
                  <a:pt x="305" y="735"/>
                  <a:pt x="305" y="735"/>
                  <a:pt x="305" y="735"/>
                </a:cubicBezTo>
                <a:cubicBezTo>
                  <a:pt x="302" y="736"/>
                  <a:pt x="302" y="736"/>
                  <a:pt x="302" y="736"/>
                </a:cubicBezTo>
                <a:cubicBezTo>
                  <a:pt x="301" y="733"/>
                  <a:pt x="301" y="733"/>
                  <a:pt x="301" y="733"/>
                </a:cubicBezTo>
                <a:cubicBezTo>
                  <a:pt x="301" y="732"/>
                  <a:pt x="301" y="732"/>
                  <a:pt x="301" y="732"/>
                </a:cubicBezTo>
                <a:cubicBezTo>
                  <a:pt x="303" y="731"/>
                  <a:pt x="303" y="731"/>
                  <a:pt x="303" y="731"/>
                </a:cubicBezTo>
                <a:cubicBezTo>
                  <a:pt x="304" y="732"/>
                  <a:pt x="304" y="732"/>
                  <a:pt x="304" y="732"/>
                </a:cubicBezTo>
                <a:cubicBezTo>
                  <a:pt x="307" y="731"/>
                  <a:pt x="307" y="731"/>
                  <a:pt x="307" y="731"/>
                </a:cubicBezTo>
                <a:cubicBezTo>
                  <a:pt x="305" y="729"/>
                  <a:pt x="305" y="729"/>
                  <a:pt x="305" y="729"/>
                </a:cubicBezTo>
                <a:cubicBezTo>
                  <a:pt x="307" y="728"/>
                  <a:pt x="307" y="728"/>
                  <a:pt x="307" y="728"/>
                </a:cubicBezTo>
                <a:cubicBezTo>
                  <a:pt x="305" y="727"/>
                  <a:pt x="305" y="727"/>
                  <a:pt x="305" y="727"/>
                </a:cubicBezTo>
                <a:cubicBezTo>
                  <a:pt x="289" y="736"/>
                  <a:pt x="289" y="736"/>
                  <a:pt x="289" y="736"/>
                </a:cubicBezTo>
                <a:cubicBezTo>
                  <a:pt x="291" y="738"/>
                  <a:pt x="291" y="738"/>
                  <a:pt x="291" y="738"/>
                </a:cubicBezTo>
                <a:cubicBezTo>
                  <a:pt x="289" y="739"/>
                  <a:pt x="289" y="739"/>
                  <a:pt x="289" y="739"/>
                </a:cubicBezTo>
                <a:cubicBezTo>
                  <a:pt x="286" y="736"/>
                  <a:pt x="286" y="736"/>
                  <a:pt x="286" y="736"/>
                </a:cubicBezTo>
                <a:cubicBezTo>
                  <a:pt x="286" y="736"/>
                  <a:pt x="291" y="733"/>
                  <a:pt x="285" y="738"/>
                </a:cubicBezTo>
                <a:cubicBezTo>
                  <a:pt x="285" y="740"/>
                  <a:pt x="285" y="740"/>
                  <a:pt x="285" y="740"/>
                </a:cubicBezTo>
                <a:cubicBezTo>
                  <a:pt x="278" y="743"/>
                  <a:pt x="278" y="743"/>
                  <a:pt x="278" y="743"/>
                </a:cubicBezTo>
                <a:cubicBezTo>
                  <a:pt x="276" y="741"/>
                  <a:pt x="276" y="741"/>
                  <a:pt x="276" y="741"/>
                </a:cubicBezTo>
                <a:cubicBezTo>
                  <a:pt x="272" y="740"/>
                  <a:pt x="272" y="740"/>
                  <a:pt x="272" y="740"/>
                </a:cubicBezTo>
                <a:cubicBezTo>
                  <a:pt x="272" y="738"/>
                  <a:pt x="272" y="738"/>
                  <a:pt x="272" y="738"/>
                </a:cubicBezTo>
                <a:cubicBezTo>
                  <a:pt x="267" y="738"/>
                  <a:pt x="267" y="738"/>
                  <a:pt x="267" y="738"/>
                </a:cubicBezTo>
                <a:cubicBezTo>
                  <a:pt x="269" y="734"/>
                  <a:pt x="269" y="734"/>
                  <a:pt x="269" y="734"/>
                </a:cubicBezTo>
                <a:cubicBezTo>
                  <a:pt x="261" y="734"/>
                  <a:pt x="261" y="734"/>
                  <a:pt x="261" y="734"/>
                </a:cubicBezTo>
                <a:cubicBezTo>
                  <a:pt x="260" y="734"/>
                  <a:pt x="260" y="735"/>
                  <a:pt x="260" y="736"/>
                </a:cubicBezTo>
                <a:cubicBezTo>
                  <a:pt x="262" y="736"/>
                  <a:pt x="262" y="736"/>
                  <a:pt x="262" y="736"/>
                </a:cubicBezTo>
                <a:cubicBezTo>
                  <a:pt x="261" y="736"/>
                  <a:pt x="259" y="736"/>
                  <a:pt x="259" y="739"/>
                </a:cubicBezTo>
                <a:cubicBezTo>
                  <a:pt x="264" y="743"/>
                  <a:pt x="264" y="743"/>
                  <a:pt x="264" y="743"/>
                </a:cubicBezTo>
                <a:cubicBezTo>
                  <a:pt x="258" y="742"/>
                  <a:pt x="258" y="742"/>
                  <a:pt x="258" y="742"/>
                </a:cubicBezTo>
                <a:cubicBezTo>
                  <a:pt x="258" y="743"/>
                  <a:pt x="258" y="743"/>
                  <a:pt x="258" y="743"/>
                </a:cubicBezTo>
                <a:cubicBezTo>
                  <a:pt x="255" y="743"/>
                  <a:pt x="255" y="743"/>
                  <a:pt x="255" y="743"/>
                </a:cubicBezTo>
                <a:cubicBezTo>
                  <a:pt x="258" y="742"/>
                  <a:pt x="258" y="742"/>
                  <a:pt x="258" y="742"/>
                </a:cubicBezTo>
                <a:cubicBezTo>
                  <a:pt x="259" y="741"/>
                  <a:pt x="259" y="741"/>
                  <a:pt x="259" y="741"/>
                </a:cubicBezTo>
                <a:cubicBezTo>
                  <a:pt x="256" y="738"/>
                  <a:pt x="256" y="738"/>
                  <a:pt x="256" y="738"/>
                </a:cubicBezTo>
                <a:cubicBezTo>
                  <a:pt x="255" y="739"/>
                  <a:pt x="251" y="741"/>
                  <a:pt x="253" y="742"/>
                </a:cubicBezTo>
                <a:cubicBezTo>
                  <a:pt x="248" y="743"/>
                  <a:pt x="248" y="743"/>
                  <a:pt x="248" y="743"/>
                </a:cubicBezTo>
                <a:cubicBezTo>
                  <a:pt x="246" y="745"/>
                  <a:pt x="246" y="745"/>
                  <a:pt x="246" y="745"/>
                </a:cubicBezTo>
                <a:cubicBezTo>
                  <a:pt x="245" y="746"/>
                  <a:pt x="245" y="746"/>
                  <a:pt x="245" y="746"/>
                </a:cubicBezTo>
                <a:cubicBezTo>
                  <a:pt x="240" y="743"/>
                  <a:pt x="240" y="743"/>
                  <a:pt x="240" y="743"/>
                </a:cubicBezTo>
                <a:cubicBezTo>
                  <a:pt x="240" y="742"/>
                  <a:pt x="240" y="742"/>
                  <a:pt x="240" y="742"/>
                </a:cubicBezTo>
                <a:cubicBezTo>
                  <a:pt x="236" y="746"/>
                  <a:pt x="236" y="746"/>
                  <a:pt x="236" y="746"/>
                </a:cubicBezTo>
                <a:cubicBezTo>
                  <a:pt x="239" y="748"/>
                  <a:pt x="239" y="748"/>
                  <a:pt x="239" y="748"/>
                </a:cubicBezTo>
                <a:cubicBezTo>
                  <a:pt x="237" y="750"/>
                  <a:pt x="237" y="750"/>
                  <a:pt x="237" y="750"/>
                </a:cubicBezTo>
                <a:cubicBezTo>
                  <a:pt x="239" y="751"/>
                  <a:pt x="239" y="751"/>
                  <a:pt x="239" y="751"/>
                </a:cubicBezTo>
                <a:cubicBezTo>
                  <a:pt x="234" y="751"/>
                  <a:pt x="234" y="751"/>
                  <a:pt x="234" y="751"/>
                </a:cubicBezTo>
                <a:cubicBezTo>
                  <a:pt x="234" y="750"/>
                  <a:pt x="234" y="750"/>
                  <a:pt x="234" y="750"/>
                </a:cubicBezTo>
                <a:cubicBezTo>
                  <a:pt x="231" y="748"/>
                  <a:pt x="231" y="748"/>
                  <a:pt x="231" y="748"/>
                </a:cubicBezTo>
                <a:cubicBezTo>
                  <a:pt x="230" y="748"/>
                  <a:pt x="230" y="748"/>
                  <a:pt x="230" y="748"/>
                </a:cubicBezTo>
                <a:cubicBezTo>
                  <a:pt x="237" y="744"/>
                  <a:pt x="237" y="744"/>
                  <a:pt x="237" y="744"/>
                </a:cubicBezTo>
                <a:cubicBezTo>
                  <a:pt x="236" y="744"/>
                  <a:pt x="236" y="744"/>
                  <a:pt x="236" y="744"/>
                </a:cubicBezTo>
                <a:cubicBezTo>
                  <a:pt x="239" y="741"/>
                  <a:pt x="239" y="741"/>
                  <a:pt x="239" y="741"/>
                </a:cubicBezTo>
                <a:cubicBezTo>
                  <a:pt x="242" y="741"/>
                  <a:pt x="242" y="741"/>
                  <a:pt x="242" y="741"/>
                </a:cubicBezTo>
                <a:cubicBezTo>
                  <a:pt x="243" y="738"/>
                  <a:pt x="243" y="738"/>
                  <a:pt x="243" y="738"/>
                </a:cubicBezTo>
                <a:cubicBezTo>
                  <a:pt x="245" y="739"/>
                  <a:pt x="245" y="739"/>
                  <a:pt x="245" y="739"/>
                </a:cubicBezTo>
                <a:cubicBezTo>
                  <a:pt x="246" y="741"/>
                  <a:pt x="239" y="739"/>
                  <a:pt x="246" y="742"/>
                </a:cubicBezTo>
                <a:cubicBezTo>
                  <a:pt x="250" y="741"/>
                  <a:pt x="250" y="741"/>
                  <a:pt x="250" y="741"/>
                </a:cubicBezTo>
                <a:cubicBezTo>
                  <a:pt x="255" y="737"/>
                  <a:pt x="255" y="737"/>
                  <a:pt x="255" y="737"/>
                </a:cubicBezTo>
                <a:cubicBezTo>
                  <a:pt x="258" y="733"/>
                  <a:pt x="258" y="733"/>
                  <a:pt x="258" y="733"/>
                </a:cubicBezTo>
                <a:cubicBezTo>
                  <a:pt x="257" y="732"/>
                  <a:pt x="257" y="732"/>
                  <a:pt x="257" y="732"/>
                </a:cubicBezTo>
                <a:cubicBezTo>
                  <a:pt x="258" y="731"/>
                  <a:pt x="258" y="731"/>
                  <a:pt x="258" y="731"/>
                </a:cubicBezTo>
                <a:cubicBezTo>
                  <a:pt x="258" y="730"/>
                  <a:pt x="258" y="730"/>
                  <a:pt x="258" y="730"/>
                </a:cubicBezTo>
                <a:cubicBezTo>
                  <a:pt x="260" y="732"/>
                  <a:pt x="260" y="732"/>
                  <a:pt x="260" y="732"/>
                </a:cubicBezTo>
                <a:cubicBezTo>
                  <a:pt x="263" y="730"/>
                  <a:pt x="263" y="730"/>
                  <a:pt x="263" y="730"/>
                </a:cubicBezTo>
                <a:cubicBezTo>
                  <a:pt x="258" y="729"/>
                  <a:pt x="258" y="729"/>
                  <a:pt x="258" y="729"/>
                </a:cubicBezTo>
                <a:cubicBezTo>
                  <a:pt x="246" y="734"/>
                  <a:pt x="246" y="734"/>
                  <a:pt x="246" y="734"/>
                </a:cubicBezTo>
                <a:cubicBezTo>
                  <a:pt x="224" y="748"/>
                  <a:pt x="224" y="748"/>
                  <a:pt x="224" y="748"/>
                </a:cubicBezTo>
                <a:cubicBezTo>
                  <a:pt x="223" y="750"/>
                  <a:pt x="223" y="750"/>
                  <a:pt x="223" y="750"/>
                </a:cubicBezTo>
                <a:cubicBezTo>
                  <a:pt x="227" y="750"/>
                  <a:pt x="227" y="750"/>
                  <a:pt x="227" y="750"/>
                </a:cubicBezTo>
                <a:cubicBezTo>
                  <a:pt x="231" y="751"/>
                  <a:pt x="231" y="751"/>
                  <a:pt x="231" y="751"/>
                </a:cubicBezTo>
                <a:cubicBezTo>
                  <a:pt x="232" y="752"/>
                  <a:pt x="232" y="752"/>
                  <a:pt x="232" y="752"/>
                </a:cubicBezTo>
                <a:cubicBezTo>
                  <a:pt x="220" y="759"/>
                  <a:pt x="220" y="759"/>
                  <a:pt x="220" y="759"/>
                </a:cubicBezTo>
                <a:cubicBezTo>
                  <a:pt x="214" y="762"/>
                  <a:pt x="214" y="762"/>
                  <a:pt x="214" y="762"/>
                </a:cubicBezTo>
                <a:cubicBezTo>
                  <a:pt x="210" y="766"/>
                  <a:pt x="210" y="766"/>
                  <a:pt x="210" y="766"/>
                </a:cubicBezTo>
                <a:cubicBezTo>
                  <a:pt x="207" y="764"/>
                  <a:pt x="207" y="764"/>
                  <a:pt x="207" y="764"/>
                </a:cubicBezTo>
                <a:cubicBezTo>
                  <a:pt x="190" y="776"/>
                  <a:pt x="190" y="776"/>
                  <a:pt x="190" y="776"/>
                </a:cubicBezTo>
                <a:cubicBezTo>
                  <a:pt x="190" y="778"/>
                  <a:pt x="190" y="778"/>
                  <a:pt x="190" y="778"/>
                </a:cubicBezTo>
                <a:cubicBezTo>
                  <a:pt x="186" y="779"/>
                  <a:pt x="186" y="779"/>
                  <a:pt x="186" y="779"/>
                </a:cubicBezTo>
                <a:cubicBezTo>
                  <a:pt x="185" y="780"/>
                  <a:pt x="185" y="780"/>
                  <a:pt x="185" y="780"/>
                </a:cubicBezTo>
                <a:cubicBezTo>
                  <a:pt x="180" y="783"/>
                  <a:pt x="180" y="783"/>
                  <a:pt x="180" y="783"/>
                </a:cubicBezTo>
                <a:cubicBezTo>
                  <a:pt x="179" y="785"/>
                  <a:pt x="189" y="777"/>
                  <a:pt x="176" y="786"/>
                </a:cubicBezTo>
                <a:cubicBezTo>
                  <a:pt x="181" y="779"/>
                  <a:pt x="181" y="779"/>
                  <a:pt x="181" y="779"/>
                </a:cubicBezTo>
                <a:cubicBezTo>
                  <a:pt x="185" y="778"/>
                  <a:pt x="185" y="778"/>
                  <a:pt x="185" y="778"/>
                </a:cubicBezTo>
                <a:cubicBezTo>
                  <a:pt x="182" y="775"/>
                  <a:pt x="182" y="775"/>
                  <a:pt x="182" y="775"/>
                </a:cubicBezTo>
                <a:cubicBezTo>
                  <a:pt x="179" y="779"/>
                  <a:pt x="179" y="779"/>
                  <a:pt x="179" y="779"/>
                </a:cubicBezTo>
                <a:cubicBezTo>
                  <a:pt x="175" y="779"/>
                  <a:pt x="175" y="779"/>
                  <a:pt x="175" y="779"/>
                </a:cubicBezTo>
                <a:cubicBezTo>
                  <a:pt x="177" y="778"/>
                  <a:pt x="177" y="775"/>
                  <a:pt x="176" y="774"/>
                </a:cubicBezTo>
                <a:cubicBezTo>
                  <a:pt x="172" y="774"/>
                  <a:pt x="172" y="774"/>
                  <a:pt x="172" y="774"/>
                </a:cubicBezTo>
                <a:cubicBezTo>
                  <a:pt x="170" y="779"/>
                  <a:pt x="170" y="779"/>
                  <a:pt x="170" y="779"/>
                </a:cubicBezTo>
                <a:cubicBezTo>
                  <a:pt x="172" y="778"/>
                  <a:pt x="169" y="783"/>
                  <a:pt x="174" y="780"/>
                </a:cubicBezTo>
                <a:cubicBezTo>
                  <a:pt x="172" y="783"/>
                  <a:pt x="172" y="783"/>
                  <a:pt x="172" y="783"/>
                </a:cubicBezTo>
                <a:cubicBezTo>
                  <a:pt x="167" y="784"/>
                  <a:pt x="167" y="784"/>
                  <a:pt x="167" y="784"/>
                </a:cubicBezTo>
                <a:cubicBezTo>
                  <a:pt x="165" y="782"/>
                  <a:pt x="165" y="782"/>
                  <a:pt x="165" y="782"/>
                </a:cubicBezTo>
                <a:cubicBezTo>
                  <a:pt x="161" y="776"/>
                  <a:pt x="161" y="776"/>
                  <a:pt x="161" y="776"/>
                </a:cubicBezTo>
                <a:cubicBezTo>
                  <a:pt x="160" y="776"/>
                  <a:pt x="160" y="776"/>
                  <a:pt x="160" y="776"/>
                </a:cubicBezTo>
                <a:cubicBezTo>
                  <a:pt x="161" y="773"/>
                  <a:pt x="169" y="774"/>
                  <a:pt x="170" y="768"/>
                </a:cubicBezTo>
                <a:cubicBezTo>
                  <a:pt x="173" y="768"/>
                  <a:pt x="173" y="768"/>
                  <a:pt x="173" y="768"/>
                </a:cubicBezTo>
                <a:cubicBezTo>
                  <a:pt x="178" y="761"/>
                  <a:pt x="178" y="761"/>
                  <a:pt x="178" y="761"/>
                </a:cubicBezTo>
                <a:cubicBezTo>
                  <a:pt x="176" y="760"/>
                  <a:pt x="176" y="760"/>
                  <a:pt x="176" y="760"/>
                </a:cubicBezTo>
                <a:cubicBezTo>
                  <a:pt x="179" y="756"/>
                  <a:pt x="179" y="756"/>
                  <a:pt x="179" y="756"/>
                </a:cubicBezTo>
                <a:cubicBezTo>
                  <a:pt x="170" y="754"/>
                  <a:pt x="170" y="754"/>
                  <a:pt x="170" y="754"/>
                </a:cubicBezTo>
                <a:cubicBezTo>
                  <a:pt x="169" y="752"/>
                  <a:pt x="169" y="752"/>
                  <a:pt x="169" y="752"/>
                </a:cubicBezTo>
                <a:cubicBezTo>
                  <a:pt x="166" y="754"/>
                  <a:pt x="166" y="754"/>
                  <a:pt x="166" y="754"/>
                </a:cubicBezTo>
                <a:cubicBezTo>
                  <a:pt x="167" y="755"/>
                  <a:pt x="167" y="755"/>
                  <a:pt x="167" y="755"/>
                </a:cubicBezTo>
                <a:cubicBezTo>
                  <a:pt x="158" y="757"/>
                  <a:pt x="158" y="757"/>
                  <a:pt x="158" y="757"/>
                </a:cubicBezTo>
                <a:cubicBezTo>
                  <a:pt x="153" y="760"/>
                  <a:pt x="153" y="760"/>
                  <a:pt x="153" y="760"/>
                </a:cubicBezTo>
                <a:cubicBezTo>
                  <a:pt x="152" y="764"/>
                  <a:pt x="167" y="751"/>
                  <a:pt x="146" y="763"/>
                </a:cubicBezTo>
                <a:cubicBezTo>
                  <a:pt x="144" y="763"/>
                  <a:pt x="144" y="763"/>
                  <a:pt x="144" y="763"/>
                </a:cubicBezTo>
                <a:cubicBezTo>
                  <a:pt x="143" y="762"/>
                  <a:pt x="143" y="762"/>
                  <a:pt x="143" y="762"/>
                </a:cubicBezTo>
                <a:cubicBezTo>
                  <a:pt x="147" y="761"/>
                  <a:pt x="147" y="761"/>
                  <a:pt x="147" y="761"/>
                </a:cubicBezTo>
                <a:cubicBezTo>
                  <a:pt x="151" y="757"/>
                  <a:pt x="151" y="757"/>
                  <a:pt x="151" y="757"/>
                </a:cubicBezTo>
                <a:cubicBezTo>
                  <a:pt x="151" y="753"/>
                  <a:pt x="151" y="753"/>
                  <a:pt x="151" y="753"/>
                </a:cubicBezTo>
                <a:cubicBezTo>
                  <a:pt x="153" y="754"/>
                  <a:pt x="153" y="754"/>
                  <a:pt x="153" y="754"/>
                </a:cubicBezTo>
                <a:cubicBezTo>
                  <a:pt x="156" y="751"/>
                  <a:pt x="156" y="751"/>
                  <a:pt x="156" y="751"/>
                </a:cubicBezTo>
                <a:cubicBezTo>
                  <a:pt x="154" y="750"/>
                  <a:pt x="154" y="750"/>
                  <a:pt x="154" y="750"/>
                </a:cubicBezTo>
                <a:cubicBezTo>
                  <a:pt x="150" y="748"/>
                  <a:pt x="150" y="748"/>
                  <a:pt x="150" y="748"/>
                </a:cubicBezTo>
                <a:cubicBezTo>
                  <a:pt x="142" y="751"/>
                  <a:pt x="142" y="751"/>
                  <a:pt x="142" y="751"/>
                </a:cubicBezTo>
                <a:cubicBezTo>
                  <a:pt x="139" y="755"/>
                  <a:pt x="139" y="755"/>
                  <a:pt x="139" y="755"/>
                </a:cubicBezTo>
                <a:cubicBezTo>
                  <a:pt x="136" y="754"/>
                  <a:pt x="145" y="749"/>
                  <a:pt x="135" y="755"/>
                </a:cubicBezTo>
                <a:cubicBezTo>
                  <a:pt x="138" y="752"/>
                  <a:pt x="138" y="752"/>
                  <a:pt x="138" y="752"/>
                </a:cubicBezTo>
                <a:cubicBezTo>
                  <a:pt x="142" y="750"/>
                  <a:pt x="142" y="750"/>
                  <a:pt x="142" y="750"/>
                </a:cubicBezTo>
                <a:cubicBezTo>
                  <a:pt x="142" y="748"/>
                  <a:pt x="142" y="748"/>
                  <a:pt x="142" y="748"/>
                </a:cubicBezTo>
                <a:cubicBezTo>
                  <a:pt x="137" y="749"/>
                  <a:pt x="137" y="749"/>
                  <a:pt x="137" y="749"/>
                </a:cubicBezTo>
                <a:cubicBezTo>
                  <a:pt x="130" y="757"/>
                  <a:pt x="130" y="757"/>
                  <a:pt x="130" y="757"/>
                </a:cubicBezTo>
                <a:cubicBezTo>
                  <a:pt x="135" y="756"/>
                  <a:pt x="135" y="756"/>
                  <a:pt x="135" y="756"/>
                </a:cubicBezTo>
                <a:cubicBezTo>
                  <a:pt x="130" y="760"/>
                  <a:pt x="130" y="760"/>
                  <a:pt x="130" y="760"/>
                </a:cubicBezTo>
                <a:cubicBezTo>
                  <a:pt x="130" y="758"/>
                  <a:pt x="130" y="758"/>
                  <a:pt x="130" y="758"/>
                </a:cubicBezTo>
                <a:cubicBezTo>
                  <a:pt x="128" y="760"/>
                  <a:pt x="128" y="760"/>
                  <a:pt x="128" y="760"/>
                </a:cubicBezTo>
                <a:cubicBezTo>
                  <a:pt x="123" y="760"/>
                  <a:pt x="123" y="760"/>
                  <a:pt x="123" y="760"/>
                </a:cubicBezTo>
                <a:cubicBezTo>
                  <a:pt x="119" y="764"/>
                  <a:pt x="119" y="764"/>
                  <a:pt x="119" y="764"/>
                </a:cubicBezTo>
                <a:cubicBezTo>
                  <a:pt x="113" y="763"/>
                  <a:pt x="113" y="763"/>
                  <a:pt x="113" y="763"/>
                </a:cubicBezTo>
                <a:cubicBezTo>
                  <a:pt x="111" y="761"/>
                  <a:pt x="111" y="761"/>
                  <a:pt x="111" y="761"/>
                </a:cubicBezTo>
                <a:cubicBezTo>
                  <a:pt x="112" y="759"/>
                  <a:pt x="112" y="759"/>
                  <a:pt x="112" y="759"/>
                </a:cubicBezTo>
                <a:cubicBezTo>
                  <a:pt x="110" y="756"/>
                  <a:pt x="110" y="756"/>
                  <a:pt x="110" y="756"/>
                </a:cubicBezTo>
                <a:cubicBezTo>
                  <a:pt x="112" y="756"/>
                  <a:pt x="114" y="754"/>
                  <a:pt x="115" y="754"/>
                </a:cubicBezTo>
                <a:cubicBezTo>
                  <a:pt x="112" y="754"/>
                  <a:pt x="112" y="754"/>
                  <a:pt x="112" y="754"/>
                </a:cubicBezTo>
                <a:cubicBezTo>
                  <a:pt x="120" y="744"/>
                  <a:pt x="120" y="744"/>
                  <a:pt x="120" y="744"/>
                </a:cubicBezTo>
                <a:cubicBezTo>
                  <a:pt x="117" y="744"/>
                  <a:pt x="117" y="744"/>
                  <a:pt x="117" y="744"/>
                </a:cubicBezTo>
                <a:cubicBezTo>
                  <a:pt x="118" y="744"/>
                  <a:pt x="114" y="747"/>
                  <a:pt x="117" y="743"/>
                </a:cubicBezTo>
                <a:cubicBezTo>
                  <a:pt x="115" y="743"/>
                  <a:pt x="115" y="743"/>
                  <a:pt x="115" y="743"/>
                </a:cubicBezTo>
                <a:cubicBezTo>
                  <a:pt x="119" y="739"/>
                  <a:pt x="120" y="747"/>
                  <a:pt x="122" y="739"/>
                </a:cubicBezTo>
                <a:cubicBezTo>
                  <a:pt x="117" y="739"/>
                  <a:pt x="117" y="739"/>
                  <a:pt x="117" y="739"/>
                </a:cubicBezTo>
                <a:cubicBezTo>
                  <a:pt x="105" y="750"/>
                  <a:pt x="105" y="750"/>
                  <a:pt x="105" y="750"/>
                </a:cubicBezTo>
                <a:cubicBezTo>
                  <a:pt x="99" y="755"/>
                  <a:pt x="99" y="755"/>
                  <a:pt x="99" y="755"/>
                </a:cubicBezTo>
                <a:cubicBezTo>
                  <a:pt x="99" y="755"/>
                  <a:pt x="99" y="755"/>
                  <a:pt x="99" y="756"/>
                </a:cubicBezTo>
                <a:cubicBezTo>
                  <a:pt x="96" y="755"/>
                  <a:pt x="96" y="755"/>
                  <a:pt x="96" y="755"/>
                </a:cubicBezTo>
                <a:cubicBezTo>
                  <a:pt x="102" y="750"/>
                  <a:pt x="102" y="750"/>
                  <a:pt x="102" y="750"/>
                </a:cubicBezTo>
                <a:cubicBezTo>
                  <a:pt x="101" y="749"/>
                  <a:pt x="101" y="749"/>
                  <a:pt x="101" y="749"/>
                </a:cubicBezTo>
                <a:cubicBezTo>
                  <a:pt x="105" y="745"/>
                  <a:pt x="105" y="745"/>
                  <a:pt x="105" y="745"/>
                </a:cubicBezTo>
                <a:cubicBezTo>
                  <a:pt x="103" y="744"/>
                  <a:pt x="103" y="744"/>
                  <a:pt x="103" y="744"/>
                </a:cubicBezTo>
                <a:cubicBezTo>
                  <a:pt x="104" y="747"/>
                  <a:pt x="99" y="743"/>
                  <a:pt x="99" y="749"/>
                </a:cubicBezTo>
                <a:cubicBezTo>
                  <a:pt x="98" y="750"/>
                  <a:pt x="98" y="750"/>
                  <a:pt x="98" y="750"/>
                </a:cubicBezTo>
                <a:cubicBezTo>
                  <a:pt x="96" y="748"/>
                  <a:pt x="96" y="748"/>
                  <a:pt x="96" y="748"/>
                </a:cubicBezTo>
                <a:cubicBezTo>
                  <a:pt x="91" y="750"/>
                  <a:pt x="91" y="750"/>
                  <a:pt x="91" y="750"/>
                </a:cubicBezTo>
                <a:cubicBezTo>
                  <a:pt x="86" y="745"/>
                  <a:pt x="86" y="745"/>
                  <a:pt x="86" y="745"/>
                </a:cubicBezTo>
                <a:cubicBezTo>
                  <a:pt x="89" y="740"/>
                  <a:pt x="89" y="740"/>
                  <a:pt x="89" y="740"/>
                </a:cubicBezTo>
                <a:cubicBezTo>
                  <a:pt x="85" y="737"/>
                  <a:pt x="85" y="737"/>
                  <a:pt x="85" y="737"/>
                </a:cubicBezTo>
                <a:cubicBezTo>
                  <a:pt x="91" y="735"/>
                  <a:pt x="91" y="735"/>
                  <a:pt x="91" y="735"/>
                </a:cubicBezTo>
                <a:cubicBezTo>
                  <a:pt x="89" y="733"/>
                  <a:pt x="89" y="733"/>
                  <a:pt x="89" y="733"/>
                </a:cubicBezTo>
                <a:cubicBezTo>
                  <a:pt x="92" y="733"/>
                  <a:pt x="92" y="733"/>
                  <a:pt x="92" y="733"/>
                </a:cubicBezTo>
                <a:cubicBezTo>
                  <a:pt x="91" y="729"/>
                  <a:pt x="91" y="729"/>
                  <a:pt x="91" y="729"/>
                </a:cubicBezTo>
                <a:cubicBezTo>
                  <a:pt x="95" y="726"/>
                  <a:pt x="95" y="726"/>
                  <a:pt x="95" y="726"/>
                </a:cubicBezTo>
                <a:cubicBezTo>
                  <a:pt x="94" y="728"/>
                  <a:pt x="99" y="720"/>
                  <a:pt x="89" y="725"/>
                </a:cubicBezTo>
                <a:cubicBezTo>
                  <a:pt x="85" y="726"/>
                  <a:pt x="85" y="726"/>
                  <a:pt x="85" y="726"/>
                </a:cubicBezTo>
                <a:cubicBezTo>
                  <a:pt x="81" y="730"/>
                  <a:pt x="81" y="730"/>
                  <a:pt x="81" y="730"/>
                </a:cubicBezTo>
                <a:cubicBezTo>
                  <a:pt x="78" y="731"/>
                  <a:pt x="78" y="731"/>
                  <a:pt x="78" y="731"/>
                </a:cubicBezTo>
                <a:cubicBezTo>
                  <a:pt x="81" y="728"/>
                  <a:pt x="81" y="728"/>
                  <a:pt x="81" y="728"/>
                </a:cubicBezTo>
                <a:cubicBezTo>
                  <a:pt x="81" y="726"/>
                  <a:pt x="81" y="726"/>
                  <a:pt x="81" y="726"/>
                </a:cubicBezTo>
                <a:cubicBezTo>
                  <a:pt x="81" y="723"/>
                  <a:pt x="82" y="729"/>
                  <a:pt x="81" y="723"/>
                </a:cubicBezTo>
                <a:cubicBezTo>
                  <a:pt x="83" y="724"/>
                  <a:pt x="73" y="727"/>
                  <a:pt x="85" y="723"/>
                </a:cubicBezTo>
                <a:cubicBezTo>
                  <a:pt x="87" y="722"/>
                  <a:pt x="87" y="722"/>
                  <a:pt x="87" y="722"/>
                </a:cubicBezTo>
                <a:cubicBezTo>
                  <a:pt x="87" y="717"/>
                  <a:pt x="87" y="717"/>
                  <a:pt x="87" y="717"/>
                </a:cubicBezTo>
                <a:cubicBezTo>
                  <a:pt x="86" y="717"/>
                  <a:pt x="86" y="717"/>
                  <a:pt x="86" y="717"/>
                </a:cubicBezTo>
                <a:cubicBezTo>
                  <a:pt x="78" y="723"/>
                  <a:pt x="78" y="723"/>
                  <a:pt x="78" y="723"/>
                </a:cubicBezTo>
                <a:cubicBezTo>
                  <a:pt x="77" y="723"/>
                  <a:pt x="77" y="723"/>
                  <a:pt x="77" y="723"/>
                </a:cubicBezTo>
                <a:cubicBezTo>
                  <a:pt x="77" y="722"/>
                  <a:pt x="77" y="722"/>
                  <a:pt x="77" y="722"/>
                </a:cubicBezTo>
                <a:cubicBezTo>
                  <a:pt x="79" y="721"/>
                  <a:pt x="79" y="721"/>
                  <a:pt x="79" y="721"/>
                </a:cubicBezTo>
                <a:cubicBezTo>
                  <a:pt x="81" y="717"/>
                  <a:pt x="81" y="717"/>
                  <a:pt x="81" y="717"/>
                </a:cubicBezTo>
                <a:cubicBezTo>
                  <a:pt x="84" y="715"/>
                  <a:pt x="84" y="715"/>
                  <a:pt x="84" y="715"/>
                </a:cubicBezTo>
                <a:cubicBezTo>
                  <a:pt x="82" y="710"/>
                  <a:pt x="82" y="710"/>
                  <a:pt x="82" y="710"/>
                </a:cubicBezTo>
                <a:cubicBezTo>
                  <a:pt x="84" y="707"/>
                  <a:pt x="84" y="707"/>
                  <a:pt x="84" y="707"/>
                </a:cubicBezTo>
                <a:cubicBezTo>
                  <a:pt x="84" y="707"/>
                  <a:pt x="81" y="708"/>
                  <a:pt x="85" y="708"/>
                </a:cubicBezTo>
                <a:cubicBezTo>
                  <a:pt x="86" y="707"/>
                  <a:pt x="86" y="707"/>
                  <a:pt x="86" y="707"/>
                </a:cubicBezTo>
                <a:cubicBezTo>
                  <a:pt x="84" y="706"/>
                  <a:pt x="84" y="706"/>
                  <a:pt x="84" y="706"/>
                </a:cubicBezTo>
                <a:cubicBezTo>
                  <a:pt x="83" y="704"/>
                  <a:pt x="83" y="704"/>
                  <a:pt x="83" y="704"/>
                </a:cubicBezTo>
                <a:cubicBezTo>
                  <a:pt x="77" y="708"/>
                  <a:pt x="77" y="708"/>
                  <a:pt x="77" y="708"/>
                </a:cubicBezTo>
                <a:cubicBezTo>
                  <a:pt x="79" y="711"/>
                  <a:pt x="73" y="708"/>
                  <a:pt x="73" y="715"/>
                </a:cubicBezTo>
                <a:cubicBezTo>
                  <a:pt x="71" y="715"/>
                  <a:pt x="71" y="715"/>
                  <a:pt x="71" y="715"/>
                </a:cubicBezTo>
                <a:cubicBezTo>
                  <a:pt x="73" y="719"/>
                  <a:pt x="73" y="719"/>
                  <a:pt x="73" y="719"/>
                </a:cubicBezTo>
                <a:cubicBezTo>
                  <a:pt x="72" y="723"/>
                  <a:pt x="72" y="723"/>
                  <a:pt x="72" y="723"/>
                </a:cubicBezTo>
                <a:cubicBezTo>
                  <a:pt x="74" y="723"/>
                  <a:pt x="74" y="723"/>
                  <a:pt x="74" y="723"/>
                </a:cubicBezTo>
                <a:cubicBezTo>
                  <a:pt x="71" y="728"/>
                  <a:pt x="82" y="720"/>
                  <a:pt x="70" y="725"/>
                </a:cubicBezTo>
                <a:cubicBezTo>
                  <a:pt x="70" y="726"/>
                  <a:pt x="70" y="726"/>
                  <a:pt x="70" y="726"/>
                </a:cubicBezTo>
                <a:cubicBezTo>
                  <a:pt x="69" y="725"/>
                  <a:pt x="77" y="727"/>
                  <a:pt x="68" y="725"/>
                </a:cubicBezTo>
                <a:cubicBezTo>
                  <a:pt x="71" y="721"/>
                  <a:pt x="71" y="721"/>
                  <a:pt x="71" y="721"/>
                </a:cubicBezTo>
                <a:cubicBezTo>
                  <a:pt x="70" y="720"/>
                  <a:pt x="70" y="720"/>
                  <a:pt x="70" y="720"/>
                </a:cubicBezTo>
                <a:cubicBezTo>
                  <a:pt x="67" y="723"/>
                  <a:pt x="67" y="723"/>
                  <a:pt x="67" y="723"/>
                </a:cubicBezTo>
                <a:cubicBezTo>
                  <a:pt x="67" y="717"/>
                  <a:pt x="67" y="717"/>
                  <a:pt x="67" y="717"/>
                </a:cubicBezTo>
                <a:cubicBezTo>
                  <a:pt x="70" y="716"/>
                  <a:pt x="70" y="716"/>
                  <a:pt x="70" y="716"/>
                </a:cubicBezTo>
                <a:cubicBezTo>
                  <a:pt x="69" y="714"/>
                  <a:pt x="69" y="714"/>
                  <a:pt x="69" y="714"/>
                </a:cubicBezTo>
                <a:cubicBezTo>
                  <a:pt x="69" y="710"/>
                  <a:pt x="69" y="710"/>
                  <a:pt x="69" y="710"/>
                </a:cubicBezTo>
                <a:cubicBezTo>
                  <a:pt x="59" y="714"/>
                  <a:pt x="59" y="714"/>
                  <a:pt x="59" y="714"/>
                </a:cubicBezTo>
                <a:cubicBezTo>
                  <a:pt x="54" y="718"/>
                  <a:pt x="54" y="718"/>
                  <a:pt x="54" y="718"/>
                </a:cubicBezTo>
                <a:cubicBezTo>
                  <a:pt x="53" y="718"/>
                  <a:pt x="53" y="718"/>
                  <a:pt x="53" y="718"/>
                </a:cubicBezTo>
                <a:cubicBezTo>
                  <a:pt x="52" y="719"/>
                  <a:pt x="52" y="719"/>
                  <a:pt x="52" y="719"/>
                </a:cubicBezTo>
                <a:cubicBezTo>
                  <a:pt x="52" y="721"/>
                  <a:pt x="52" y="721"/>
                  <a:pt x="52" y="721"/>
                </a:cubicBezTo>
                <a:cubicBezTo>
                  <a:pt x="53" y="722"/>
                  <a:pt x="53" y="722"/>
                  <a:pt x="53" y="722"/>
                </a:cubicBezTo>
                <a:cubicBezTo>
                  <a:pt x="54" y="721"/>
                  <a:pt x="56" y="721"/>
                  <a:pt x="58" y="721"/>
                </a:cubicBezTo>
                <a:cubicBezTo>
                  <a:pt x="52" y="724"/>
                  <a:pt x="52" y="724"/>
                  <a:pt x="52" y="724"/>
                </a:cubicBezTo>
                <a:cubicBezTo>
                  <a:pt x="52" y="723"/>
                  <a:pt x="52" y="723"/>
                  <a:pt x="52" y="723"/>
                </a:cubicBezTo>
                <a:cubicBezTo>
                  <a:pt x="45" y="725"/>
                  <a:pt x="45" y="725"/>
                  <a:pt x="45" y="725"/>
                </a:cubicBezTo>
                <a:cubicBezTo>
                  <a:pt x="47" y="721"/>
                  <a:pt x="47" y="721"/>
                  <a:pt x="47" y="721"/>
                </a:cubicBezTo>
                <a:cubicBezTo>
                  <a:pt x="49" y="719"/>
                  <a:pt x="49" y="719"/>
                  <a:pt x="49" y="719"/>
                </a:cubicBezTo>
                <a:cubicBezTo>
                  <a:pt x="47" y="718"/>
                  <a:pt x="47" y="718"/>
                  <a:pt x="47" y="718"/>
                </a:cubicBezTo>
                <a:cubicBezTo>
                  <a:pt x="51" y="713"/>
                  <a:pt x="51" y="713"/>
                  <a:pt x="51" y="713"/>
                </a:cubicBezTo>
                <a:cubicBezTo>
                  <a:pt x="54" y="712"/>
                  <a:pt x="49" y="718"/>
                  <a:pt x="47" y="710"/>
                </a:cubicBezTo>
                <a:cubicBezTo>
                  <a:pt x="49" y="709"/>
                  <a:pt x="49" y="709"/>
                  <a:pt x="49" y="709"/>
                </a:cubicBezTo>
                <a:cubicBezTo>
                  <a:pt x="49" y="708"/>
                  <a:pt x="49" y="708"/>
                  <a:pt x="49" y="708"/>
                </a:cubicBezTo>
                <a:cubicBezTo>
                  <a:pt x="44" y="704"/>
                  <a:pt x="48" y="715"/>
                  <a:pt x="44" y="705"/>
                </a:cubicBezTo>
                <a:cubicBezTo>
                  <a:pt x="49" y="705"/>
                  <a:pt x="49" y="705"/>
                  <a:pt x="49" y="705"/>
                </a:cubicBezTo>
                <a:cubicBezTo>
                  <a:pt x="49" y="703"/>
                  <a:pt x="49" y="703"/>
                  <a:pt x="49" y="703"/>
                </a:cubicBezTo>
                <a:cubicBezTo>
                  <a:pt x="47" y="701"/>
                  <a:pt x="42" y="711"/>
                  <a:pt x="47" y="699"/>
                </a:cubicBezTo>
                <a:cubicBezTo>
                  <a:pt x="50" y="695"/>
                  <a:pt x="50" y="695"/>
                  <a:pt x="50" y="695"/>
                </a:cubicBezTo>
                <a:cubicBezTo>
                  <a:pt x="49" y="697"/>
                  <a:pt x="48" y="697"/>
                  <a:pt x="47" y="691"/>
                </a:cubicBezTo>
                <a:cubicBezTo>
                  <a:pt x="49" y="690"/>
                  <a:pt x="49" y="690"/>
                  <a:pt x="49" y="690"/>
                </a:cubicBezTo>
                <a:cubicBezTo>
                  <a:pt x="44" y="689"/>
                  <a:pt x="44" y="689"/>
                  <a:pt x="44" y="689"/>
                </a:cubicBezTo>
                <a:cubicBezTo>
                  <a:pt x="50" y="688"/>
                  <a:pt x="50" y="688"/>
                  <a:pt x="50" y="688"/>
                </a:cubicBezTo>
                <a:cubicBezTo>
                  <a:pt x="51" y="688"/>
                  <a:pt x="51" y="688"/>
                  <a:pt x="51" y="688"/>
                </a:cubicBezTo>
                <a:cubicBezTo>
                  <a:pt x="50" y="686"/>
                  <a:pt x="50" y="686"/>
                  <a:pt x="50" y="686"/>
                </a:cubicBezTo>
                <a:cubicBezTo>
                  <a:pt x="50" y="686"/>
                  <a:pt x="48" y="689"/>
                  <a:pt x="50" y="685"/>
                </a:cubicBezTo>
                <a:cubicBezTo>
                  <a:pt x="47" y="685"/>
                  <a:pt x="47" y="685"/>
                  <a:pt x="47" y="685"/>
                </a:cubicBezTo>
                <a:cubicBezTo>
                  <a:pt x="49" y="683"/>
                  <a:pt x="49" y="683"/>
                  <a:pt x="49" y="683"/>
                </a:cubicBezTo>
                <a:cubicBezTo>
                  <a:pt x="51" y="684"/>
                  <a:pt x="51" y="684"/>
                  <a:pt x="51" y="684"/>
                </a:cubicBezTo>
                <a:cubicBezTo>
                  <a:pt x="59" y="678"/>
                  <a:pt x="59" y="678"/>
                  <a:pt x="59" y="678"/>
                </a:cubicBezTo>
                <a:cubicBezTo>
                  <a:pt x="51" y="677"/>
                  <a:pt x="51" y="677"/>
                  <a:pt x="51" y="677"/>
                </a:cubicBezTo>
                <a:cubicBezTo>
                  <a:pt x="51" y="676"/>
                  <a:pt x="51" y="676"/>
                  <a:pt x="51" y="676"/>
                </a:cubicBezTo>
                <a:cubicBezTo>
                  <a:pt x="55" y="676"/>
                  <a:pt x="55" y="676"/>
                  <a:pt x="55" y="676"/>
                </a:cubicBezTo>
                <a:cubicBezTo>
                  <a:pt x="55" y="670"/>
                  <a:pt x="55" y="670"/>
                  <a:pt x="55" y="670"/>
                </a:cubicBezTo>
                <a:cubicBezTo>
                  <a:pt x="59" y="669"/>
                  <a:pt x="59" y="669"/>
                  <a:pt x="59" y="669"/>
                </a:cubicBezTo>
                <a:cubicBezTo>
                  <a:pt x="59" y="668"/>
                  <a:pt x="60" y="671"/>
                  <a:pt x="59" y="667"/>
                </a:cubicBezTo>
                <a:cubicBezTo>
                  <a:pt x="49" y="668"/>
                  <a:pt x="49" y="668"/>
                  <a:pt x="49" y="668"/>
                </a:cubicBezTo>
                <a:cubicBezTo>
                  <a:pt x="49" y="671"/>
                  <a:pt x="46" y="670"/>
                  <a:pt x="45" y="670"/>
                </a:cubicBezTo>
                <a:cubicBezTo>
                  <a:pt x="43" y="672"/>
                  <a:pt x="43" y="672"/>
                  <a:pt x="43" y="672"/>
                </a:cubicBezTo>
                <a:cubicBezTo>
                  <a:pt x="38" y="671"/>
                  <a:pt x="38" y="671"/>
                  <a:pt x="38" y="671"/>
                </a:cubicBezTo>
                <a:cubicBezTo>
                  <a:pt x="34" y="675"/>
                  <a:pt x="34" y="675"/>
                  <a:pt x="34" y="675"/>
                </a:cubicBezTo>
                <a:cubicBezTo>
                  <a:pt x="33" y="674"/>
                  <a:pt x="33" y="674"/>
                  <a:pt x="33" y="674"/>
                </a:cubicBezTo>
                <a:cubicBezTo>
                  <a:pt x="31" y="677"/>
                  <a:pt x="31" y="677"/>
                  <a:pt x="31" y="677"/>
                </a:cubicBezTo>
                <a:cubicBezTo>
                  <a:pt x="23" y="680"/>
                  <a:pt x="23" y="680"/>
                  <a:pt x="23" y="680"/>
                </a:cubicBezTo>
                <a:cubicBezTo>
                  <a:pt x="22" y="682"/>
                  <a:pt x="38" y="669"/>
                  <a:pt x="19" y="685"/>
                </a:cubicBezTo>
                <a:cubicBezTo>
                  <a:pt x="18" y="682"/>
                  <a:pt x="18" y="682"/>
                  <a:pt x="18" y="682"/>
                </a:cubicBezTo>
                <a:cubicBezTo>
                  <a:pt x="19" y="680"/>
                  <a:pt x="19" y="680"/>
                  <a:pt x="19" y="680"/>
                </a:cubicBezTo>
                <a:cubicBezTo>
                  <a:pt x="17" y="680"/>
                  <a:pt x="17" y="680"/>
                  <a:pt x="17" y="680"/>
                </a:cubicBezTo>
                <a:cubicBezTo>
                  <a:pt x="18" y="679"/>
                  <a:pt x="22" y="676"/>
                  <a:pt x="23" y="678"/>
                </a:cubicBezTo>
                <a:cubicBezTo>
                  <a:pt x="30" y="676"/>
                  <a:pt x="30" y="676"/>
                  <a:pt x="30" y="676"/>
                </a:cubicBezTo>
                <a:cubicBezTo>
                  <a:pt x="27" y="673"/>
                  <a:pt x="27" y="673"/>
                  <a:pt x="27" y="673"/>
                </a:cubicBezTo>
                <a:cubicBezTo>
                  <a:pt x="27" y="667"/>
                  <a:pt x="27" y="667"/>
                  <a:pt x="27" y="667"/>
                </a:cubicBezTo>
                <a:cubicBezTo>
                  <a:pt x="31" y="667"/>
                  <a:pt x="31" y="667"/>
                  <a:pt x="31" y="667"/>
                </a:cubicBezTo>
                <a:cubicBezTo>
                  <a:pt x="32" y="666"/>
                  <a:pt x="32" y="666"/>
                  <a:pt x="32" y="666"/>
                </a:cubicBezTo>
                <a:cubicBezTo>
                  <a:pt x="32" y="664"/>
                  <a:pt x="32" y="664"/>
                  <a:pt x="32" y="664"/>
                </a:cubicBezTo>
                <a:cubicBezTo>
                  <a:pt x="29" y="663"/>
                  <a:pt x="45" y="656"/>
                  <a:pt x="25" y="664"/>
                </a:cubicBezTo>
                <a:cubicBezTo>
                  <a:pt x="25" y="666"/>
                  <a:pt x="25" y="666"/>
                  <a:pt x="25" y="666"/>
                </a:cubicBezTo>
                <a:cubicBezTo>
                  <a:pt x="24" y="666"/>
                  <a:pt x="24" y="666"/>
                  <a:pt x="24" y="666"/>
                </a:cubicBezTo>
                <a:cubicBezTo>
                  <a:pt x="25" y="662"/>
                  <a:pt x="25" y="662"/>
                  <a:pt x="25" y="662"/>
                </a:cubicBezTo>
                <a:cubicBezTo>
                  <a:pt x="33" y="661"/>
                  <a:pt x="33" y="661"/>
                  <a:pt x="33" y="661"/>
                </a:cubicBezTo>
                <a:cubicBezTo>
                  <a:pt x="34" y="660"/>
                  <a:pt x="34" y="660"/>
                  <a:pt x="34" y="660"/>
                </a:cubicBezTo>
                <a:cubicBezTo>
                  <a:pt x="34" y="657"/>
                  <a:pt x="34" y="657"/>
                  <a:pt x="34" y="657"/>
                </a:cubicBezTo>
                <a:cubicBezTo>
                  <a:pt x="35" y="655"/>
                  <a:pt x="39" y="658"/>
                  <a:pt x="37" y="653"/>
                </a:cubicBezTo>
                <a:cubicBezTo>
                  <a:pt x="37" y="652"/>
                  <a:pt x="37" y="652"/>
                  <a:pt x="37" y="652"/>
                </a:cubicBezTo>
                <a:cubicBezTo>
                  <a:pt x="33" y="652"/>
                  <a:pt x="33" y="652"/>
                  <a:pt x="33" y="652"/>
                </a:cubicBezTo>
                <a:cubicBezTo>
                  <a:pt x="38" y="648"/>
                  <a:pt x="38" y="648"/>
                  <a:pt x="38" y="648"/>
                </a:cubicBezTo>
                <a:cubicBezTo>
                  <a:pt x="37" y="647"/>
                  <a:pt x="37" y="647"/>
                  <a:pt x="37" y="647"/>
                </a:cubicBezTo>
                <a:cubicBezTo>
                  <a:pt x="39" y="645"/>
                  <a:pt x="39" y="645"/>
                  <a:pt x="39" y="645"/>
                </a:cubicBezTo>
                <a:cubicBezTo>
                  <a:pt x="39" y="644"/>
                  <a:pt x="32" y="654"/>
                  <a:pt x="39" y="641"/>
                </a:cubicBezTo>
                <a:cubicBezTo>
                  <a:pt x="39" y="636"/>
                  <a:pt x="39" y="636"/>
                  <a:pt x="39" y="636"/>
                </a:cubicBezTo>
                <a:cubicBezTo>
                  <a:pt x="33" y="637"/>
                  <a:pt x="33" y="637"/>
                  <a:pt x="33" y="637"/>
                </a:cubicBezTo>
                <a:cubicBezTo>
                  <a:pt x="36" y="641"/>
                  <a:pt x="36" y="641"/>
                  <a:pt x="36" y="641"/>
                </a:cubicBezTo>
                <a:cubicBezTo>
                  <a:pt x="35" y="642"/>
                  <a:pt x="35" y="642"/>
                  <a:pt x="35" y="642"/>
                </a:cubicBezTo>
                <a:cubicBezTo>
                  <a:pt x="30" y="640"/>
                  <a:pt x="30" y="640"/>
                  <a:pt x="30" y="640"/>
                </a:cubicBezTo>
                <a:cubicBezTo>
                  <a:pt x="29" y="641"/>
                  <a:pt x="29" y="641"/>
                  <a:pt x="29" y="641"/>
                </a:cubicBezTo>
                <a:cubicBezTo>
                  <a:pt x="29" y="638"/>
                  <a:pt x="29" y="638"/>
                  <a:pt x="29" y="638"/>
                </a:cubicBezTo>
                <a:cubicBezTo>
                  <a:pt x="30" y="638"/>
                  <a:pt x="30" y="642"/>
                  <a:pt x="31" y="637"/>
                </a:cubicBezTo>
                <a:cubicBezTo>
                  <a:pt x="25" y="635"/>
                  <a:pt x="25" y="635"/>
                  <a:pt x="25" y="635"/>
                </a:cubicBezTo>
                <a:cubicBezTo>
                  <a:pt x="25" y="636"/>
                  <a:pt x="25" y="636"/>
                  <a:pt x="25" y="636"/>
                </a:cubicBezTo>
                <a:cubicBezTo>
                  <a:pt x="28" y="636"/>
                  <a:pt x="24" y="630"/>
                  <a:pt x="23" y="640"/>
                </a:cubicBezTo>
                <a:cubicBezTo>
                  <a:pt x="19" y="641"/>
                  <a:pt x="19" y="641"/>
                  <a:pt x="19" y="641"/>
                </a:cubicBezTo>
                <a:cubicBezTo>
                  <a:pt x="22" y="642"/>
                  <a:pt x="22" y="642"/>
                  <a:pt x="22" y="642"/>
                </a:cubicBezTo>
                <a:cubicBezTo>
                  <a:pt x="20" y="649"/>
                  <a:pt x="20" y="649"/>
                  <a:pt x="20" y="649"/>
                </a:cubicBezTo>
                <a:cubicBezTo>
                  <a:pt x="24" y="648"/>
                  <a:pt x="14" y="646"/>
                  <a:pt x="24" y="648"/>
                </a:cubicBezTo>
                <a:cubicBezTo>
                  <a:pt x="20" y="652"/>
                  <a:pt x="27" y="645"/>
                  <a:pt x="20" y="649"/>
                </a:cubicBezTo>
                <a:cubicBezTo>
                  <a:pt x="19" y="651"/>
                  <a:pt x="19" y="651"/>
                  <a:pt x="19" y="651"/>
                </a:cubicBezTo>
                <a:cubicBezTo>
                  <a:pt x="15" y="655"/>
                  <a:pt x="15" y="655"/>
                  <a:pt x="15" y="655"/>
                </a:cubicBezTo>
                <a:cubicBezTo>
                  <a:pt x="15" y="657"/>
                  <a:pt x="15" y="657"/>
                  <a:pt x="15" y="657"/>
                </a:cubicBezTo>
                <a:cubicBezTo>
                  <a:pt x="13" y="658"/>
                  <a:pt x="13" y="658"/>
                  <a:pt x="13" y="658"/>
                </a:cubicBezTo>
                <a:cubicBezTo>
                  <a:pt x="13" y="659"/>
                  <a:pt x="13" y="659"/>
                  <a:pt x="13" y="659"/>
                </a:cubicBezTo>
                <a:cubicBezTo>
                  <a:pt x="11" y="661"/>
                  <a:pt x="11" y="661"/>
                  <a:pt x="11" y="661"/>
                </a:cubicBezTo>
                <a:cubicBezTo>
                  <a:pt x="9" y="660"/>
                  <a:pt x="9" y="660"/>
                  <a:pt x="9" y="660"/>
                </a:cubicBezTo>
                <a:cubicBezTo>
                  <a:pt x="8" y="659"/>
                  <a:pt x="8" y="659"/>
                  <a:pt x="8" y="659"/>
                </a:cubicBezTo>
                <a:cubicBezTo>
                  <a:pt x="8" y="658"/>
                  <a:pt x="8" y="658"/>
                  <a:pt x="8" y="658"/>
                </a:cubicBezTo>
                <a:cubicBezTo>
                  <a:pt x="10" y="657"/>
                  <a:pt x="10" y="657"/>
                  <a:pt x="10" y="657"/>
                </a:cubicBezTo>
                <a:cubicBezTo>
                  <a:pt x="5" y="654"/>
                  <a:pt x="5" y="654"/>
                  <a:pt x="5" y="654"/>
                </a:cubicBezTo>
                <a:cubicBezTo>
                  <a:pt x="4" y="651"/>
                  <a:pt x="4" y="651"/>
                  <a:pt x="4" y="651"/>
                </a:cubicBezTo>
                <a:cubicBezTo>
                  <a:pt x="9" y="652"/>
                  <a:pt x="2" y="646"/>
                  <a:pt x="9" y="650"/>
                </a:cubicBezTo>
                <a:cubicBezTo>
                  <a:pt x="14" y="650"/>
                  <a:pt x="14" y="650"/>
                  <a:pt x="14" y="650"/>
                </a:cubicBezTo>
                <a:cubicBezTo>
                  <a:pt x="14" y="645"/>
                  <a:pt x="14" y="645"/>
                  <a:pt x="14" y="645"/>
                </a:cubicBezTo>
                <a:cubicBezTo>
                  <a:pt x="16" y="642"/>
                  <a:pt x="16" y="642"/>
                  <a:pt x="16" y="642"/>
                </a:cubicBezTo>
                <a:cubicBezTo>
                  <a:pt x="11" y="638"/>
                  <a:pt x="11" y="638"/>
                  <a:pt x="11" y="638"/>
                </a:cubicBezTo>
                <a:cubicBezTo>
                  <a:pt x="15" y="635"/>
                  <a:pt x="15" y="635"/>
                  <a:pt x="15" y="635"/>
                </a:cubicBezTo>
                <a:cubicBezTo>
                  <a:pt x="16" y="637"/>
                  <a:pt x="16" y="637"/>
                  <a:pt x="16" y="637"/>
                </a:cubicBezTo>
                <a:cubicBezTo>
                  <a:pt x="23" y="633"/>
                  <a:pt x="23" y="633"/>
                  <a:pt x="23" y="633"/>
                </a:cubicBezTo>
                <a:cubicBezTo>
                  <a:pt x="23" y="633"/>
                  <a:pt x="23" y="633"/>
                  <a:pt x="23" y="633"/>
                </a:cubicBezTo>
                <a:cubicBezTo>
                  <a:pt x="23" y="630"/>
                  <a:pt x="23" y="630"/>
                  <a:pt x="23" y="630"/>
                </a:cubicBezTo>
                <a:cubicBezTo>
                  <a:pt x="24" y="630"/>
                  <a:pt x="24" y="628"/>
                  <a:pt x="25" y="631"/>
                </a:cubicBezTo>
                <a:cubicBezTo>
                  <a:pt x="27" y="628"/>
                  <a:pt x="27" y="628"/>
                  <a:pt x="27" y="628"/>
                </a:cubicBezTo>
                <a:cubicBezTo>
                  <a:pt x="28" y="628"/>
                  <a:pt x="28" y="628"/>
                  <a:pt x="28" y="628"/>
                </a:cubicBezTo>
                <a:cubicBezTo>
                  <a:pt x="28" y="626"/>
                  <a:pt x="28" y="626"/>
                  <a:pt x="28" y="626"/>
                </a:cubicBezTo>
                <a:cubicBezTo>
                  <a:pt x="23" y="627"/>
                  <a:pt x="23" y="627"/>
                  <a:pt x="23" y="627"/>
                </a:cubicBezTo>
                <a:cubicBezTo>
                  <a:pt x="22" y="628"/>
                  <a:pt x="22" y="628"/>
                  <a:pt x="22" y="628"/>
                </a:cubicBezTo>
                <a:cubicBezTo>
                  <a:pt x="19" y="628"/>
                  <a:pt x="19" y="628"/>
                  <a:pt x="19" y="628"/>
                </a:cubicBezTo>
                <a:cubicBezTo>
                  <a:pt x="15" y="634"/>
                  <a:pt x="15" y="634"/>
                  <a:pt x="15" y="634"/>
                </a:cubicBezTo>
                <a:cubicBezTo>
                  <a:pt x="8" y="635"/>
                  <a:pt x="8" y="635"/>
                  <a:pt x="8" y="635"/>
                </a:cubicBezTo>
                <a:cubicBezTo>
                  <a:pt x="11" y="633"/>
                  <a:pt x="17" y="640"/>
                  <a:pt x="15" y="627"/>
                </a:cubicBezTo>
                <a:cubicBezTo>
                  <a:pt x="23" y="625"/>
                  <a:pt x="23" y="625"/>
                  <a:pt x="23" y="625"/>
                </a:cubicBezTo>
                <a:cubicBezTo>
                  <a:pt x="28" y="621"/>
                  <a:pt x="28" y="621"/>
                  <a:pt x="28" y="621"/>
                </a:cubicBezTo>
                <a:cubicBezTo>
                  <a:pt x="31" y="621"/>
                  <a:pt x="31" y="621"/>
                  <a:pt x="31" y="621"/>
                </a:cubicBezTo>
                <a:cubicBezTo>
                  <a:pt x="30" y="620"/>
                  <a:pt x="35" y="621"/>
                  <a:pt x="31" y="618"/>
                </a:cubicBezTo>
                <a:cubicBezTo>
                  <a:pt x="29" y="617"/>
                  <a:pt x="29" y="617"/>
                  <a:pt x="29" y="617"/>
                </a:cubicBezTo>
                <a:cubicBezTo>
                  <a:pt x="27" y="617"/>
                  <a:pt x="38" y="614"/>
                  <a:pt x="25" y="618"/>
                </a:cubicBezTo>
                <a:cubicBezTo>
                  <a:pt x="30" y="615"/>
                  <a:pt x="30" y="615"/>
                  <a:pt x="30" y="615"/>
                </a:cubicBezTo>
                <a:cubicBezTo>
                  <a:pt x="31" y="615"/>
                  <a:pt x="31" y="616"/>
                  <a:pt x="32" y="615"/>
                </a:cubicBezTo>
                <a:cubicBezTo>
                  <a:pt x="32" y="614"/>
                  <a:pt x="32" y="614"/>
                  <a:pt x="32" y="614"/>
                </a:cubicBezTo>
                <a:cubicBezTo>
                  <a:pt x="27" y="612"/>
                  <a:pt x="27" y="612"/>
                  <a:pt x="27" y="612"/>
                </a:cubicBezTo>
                <a:cubicBezTo>
                  <a:pt x="32" y="610"/>
                  <a:pt x="32" y="610"/>
                  <a:pt x="32" y="610"/>
                </a:cubicBezTo>
                <a:cubicBezTo>
                  <a:pt x="35" y="606"/>
                  <a:pt x="40" y="614"/>
                  <a:pt x="39" y="604"/>
                </a:cubicBezTo>
                <a:cubicBezTo>
                  <a:pt x="37" y="600"/>
                  <a:pt x="37" y="600"/>
                  <a:pt x="37" y="600"/>
                </a:cubicBezTo>
                <a:cubicBezTo>
                  <a:pt x="40" y="600"/>
                  <a:pt x="40" y="600"/>
                  <a:pt x="40" y="600"/>
                </a:cubicBezTo>
                <a:cubicBezTo>
                  <a:pt x="39" y="598"/>
                  <a:pt x="39" y="598"/>
                  <a:pt x="39" y="598"/>
                </a:cubicBezTo>
                <a:cubicBezTo>
                  <a:pt x="41" y="598"/>
                  <a:pt x="41" y="598"/>
                  <a:pt x="41" y="598"/>
                </a:cubicBezTo>
                <a:cubicBezTo>
                  <a:pt x="42" y="600"/>
                  <a:pt x="42" y="600"/>
                  <a:pt x="42" y="600"/>
                </a:cubicBezTo>
                <a:cubicBezTo>
                  <a:pt x="43" y="600"/>
                  <a:pt x="43" y="600"/>
                  <a:pt x="43" y="600"/>
                </a:cubicBezTo>
                <a:cubicBezTo>
                  <a:pt x="43" y="602"/>
                  <a:pt x="43" y="602"/>
                  <a:pt x="43" y="602"/>
                </a:cubicBezTo>
                <a:cubicBezTo>
                  <a:pt x="47" y="602"/>
                  <a:pt x="47" y="602"/>
                  <a:pt x="47" y="602"/>
                </a:cubicBezTo>
                <a:cubicBezTo>
                  <a:pt x="39" y="606"/>
                  <a:pt x="39" y="606"/>
                  <a:pt x="39" y="606"/>
                </a:cubicBezTo>
                <a:cubicBezTo>
                  <a:pt x="38" y="610"/>
                  <a:pt x="38" y="610"/>
                  <a:pt x="38" y="610"/>
                </a:cubicBezTo>
                <a:cubicBezTo>
                  <a:pt x="42" y="610"/>
                  <a:pt x="42" y="610"/>
                  <a:pt x="42" y="610"/>
                </a:cubicBezTo>
                <a:cubicBezTo>
                  <a:pt x="47" y="608"/>
                  <a:pt x="47" y="608"/>
                  <a:pt x="47" y="608"/>
                </a:cubicBezTo>
                <a:cubicBezTo>
                  <a:pt x="51" y="603"/>
                  <a:pt x="51" y="603"/>
                  <a:pt x="51" y="603"/>
                </a:cubicBezTo>
                <a:cubicBezTo>
                  <a:pt x="56" y="600"/>
                  <a:pt x="56" y="600"/>
                  <a:pt x="56" y="600"/>
                </a:cubicBezTo>
                <a:cubicBezTo>
                  <a:pt x="60" y="595"/>
                  <a:pt x="60" y="595"/>
                  <a:pt x="60" y="595"/>
                </a:cubicBezTo>
                <a:cubicBezTo>
                  <a:pt x="59" y="595"/>
                  <a:pt x="59" y="595"/>
                  <a:pt x="59" y="595"/>
                </a:cubicBezTo>
                <a:cubicBezTo>
                  <a:pt x="62" y="595"/>
                  <a:pt x="63" y="592"/>
                  <a:pt x="64" y="594"/>
                </a:cubicBezTo>
                <a:cubicBezTo>
                  <a:pt x="66" y="592"/>
                  <a:pt x="66" y="592"/>
                  <a:pt x="66" y="592"/>
                </a:cubicBezTo>
                <a:cubicBezTo>
                  <a:pt x="63" y="589"/>
                  <a:pt x="63" y="589"/>
                  <a:pt x="63" y="589"/>
                </a:cubicBezTo>
                <a:cubicBezTo>
                  <a:pt x="55" y="591"/>
                  <a:pt x="55" y="591"/>
                  <a:pt x="55" y="591"/>
                </a:cubicBezTo>
                <a:cubicBezTo>
                  <a:pt x="56" y="595"/>
                  <a:pt x="56" y="595"/>
                  <a:pt x="56" y="595"/>
                </a:cubicBezTo>
                <a:cubicBezTo>
                  <a:pt x="55" y="594"/>
                  <a:pt x="55" y="594"/>
                  <a:pt x="55" y="594"/>
                </a:cubicBezTo>
                <a:cubicBezTo>
                  <a:pt x="50" y="597"/>
                  <a:pt x="50" y="597"/>
                  <a:pt x="50" y="597"/>
                </a:cubicBezTo>
                <a:cubicBezTo>
                  <a:pt x="47" y="593"/>
                  <a:pt x="62" y="600"/>
                  <a:pt x="45" y="595"/>
                </a:cubicBezTo>
                <a:cubicBezTo>
                  <a:pt x="50" y="593"/>
                  <a:pt x="50" y="593"/>
                  <a:pt x="50" y="593"/>
                </a:cubicBezTo>
                <a:cubicBezTo>
                  <a:pt x="43" y="594"/>
                  <a:pt x="52" y="586"/>
                  <a:pt x="41" y="588"/>
                </a:cubicBezTo>
                <a:cubicBezTo>
                  <a:pt x="42" y="588"/>
                  <a:pt x="47" y="587"/>
                  <a:pt x="41" y="585"/>
                </a:cubicBezTo>
                <a:cubicBezTo>
                  <a:pt x="39" y="585"/>
                  <a:pt x="39" y="585"/>
                  <a:pt x="39" y="585"/>
                </a:cubicBezTo>
                <a:cubicBezTo>
                  <a:pt x="43" y="581"/>
                  <a:pt x="43" y="581"/>
                  <a:pt x="43" y="581"/>
                </a:cubicBezTo>
                <a:cubicBezTo>
                  <a:pt x="44" y="580"/>
                  <a:pt x="45" y="579"/>
                  <a:pt x="45" y="581"/>
                </a:cubicBezTo>
                <a:cubicBezTo>
                  <a:pt x="44" y="589"/>
                  <a:pt x="44" y="589"/>
                  <a:pt x="44" y="589"/>
                </a:cubicBezTo>
                <a:cubicBezTo>
                  <a:pt x="49" y="591"/>
                  <a:pt x="49" y="591"/>
                  <a:pt x="49" y="591"/>
                </a:cubicBezTo>
                <a:cubicBezTo>
                  <a:pt x="49" y="589"/>
                  <a:pt x="49" y="589"/>
                  <a:pt x="49" y="589"/>
                </a:cubicBezTo>
                <a:cubicBezTo>
                  <a:pt x="55" y="589"/>
                  <a:pt x="55" y="589"/>
                  <a:pt x="55" y="589"/>
                </a:cubicBezTo>
                <a:cubicBezTo>
                  <a:pt x="56" y="590"/>
                  <a:pt x="56" y="590"/>
                  <a:pt x="56" y="590"/>
                </a:cubicBezTo>
                <a:cubicBezTo>
                  <a:pt x="56" y="590"/>
                  <a:pt x="59" y="597"/>
                  <a:pt x="57" y="587"/>
                </a:cubicBezTo>
                <a:cubicBezTo>
                  <a:pt x="50" y="585"/>
                  <a:pt x="50" y="585"/>
                  <a:pt x="50" y="585"/>
                </a:cubicBezTo>
                <a:cubicBezTo>
                  <a:pt x="52" y="582"/>
                  <a:pt x="52" y="582"/>
                  <a:pt x="52" y="582"/>
                </a:cubicBezTo>
                <a:cubicBezTo>
                  <a:pt x="51" y="581"/>
                  <a:pt x="51" y="581"/>
                  <a:pt x="51" y="581"/>
                </a:cubicBezTo>
                <a:cubicBezTo>
                  <a:pt x="50" y="580"/>
                  <a:pt x="50" y="580"/>
                  <a:pt x="50" y="580"/>
                </a:cubicBezTo>
                <a:cubicBezTo>
                  <a:pt x="47" y="580"/>
                  <a:pt x="47" y="580"/>
                  <a:pt x="47" y="580"/>
                </a:cubicBezTo>
                <a:cubicBezTo>
                  <a:pt x="45" y="580"/>
                  <a:pt x="45" y="580"/>
                  <a:pt x="45" y="580"/>
                </a:cubicBezTo>
                <a:cubicBezTo>
                  <a:pt x="51" y="573"/>
                  <a:pt x="51" y="573"/>
                  <a:pt x="51" y="573"/>
                </a:cubicBezTo>
                <a:cubicBezTo>
                  <a:pt x="49" y="571"/>
                  <a:pt x="49" y="571"/>
                  <a:pt x="49" y="571"/>
                </a:cubicBezTo>
                <a:cubicBezTo>
                  <a:pt x="49" y="570"/>
                  <a:pt x="57" y="574"/>
                  <a:pt x="43" y="572"/>
                </a:cubicBezTo>
                <a:cubicBezTo>
                  <a:pt x="43" y="570"/>
                  <a:pt x="43" y="570"/>
                  <a:pt x="43" y="570"/>
                </a:cubicBezTo>
                <a:cubicBezTo>
                  <a:pt x="39" y="569"/>
                  <a:pt x="39" y="569"/>
                  <a:pt x="39" y="569"/>
                </a:cubicBezTo>
                <a:cubicBezTo>
                  <a:pt x="37" y="569"/>
                  <a:pt x="37" y="569"/>
                  <a:pt x="37" y="569"/>
                </a:cubicBezTo>
                <a:cubicBezTo>
                  <a:pt x="35" y="570"/>
                  <a:pt x="41" y="562"/>
                  <a:pt x="34" y="571"/>
                </a:cubicBezTo>
                <a:cubicBezTo>
                  <a:pt x="33" y="570"/>
                  <a:pt x="33" y="570"/>
                  <a:pt x="33" y="570"/>
                </a:cubicBezTo>
                <a:cubicBezTo>
                  <a:pt x="39" y="565"/>
                  <a:pt x="39" y="565"/>
                  <a:pt x="39" y="565"/>
                </a:cubicBezTo>
                <a:cubicBezTo>
                  <a:pt x="41" y="567"/>
                  <a:pt x="41" y="567"/>
                  <a:pt x="41" y="567"/>
                </a:cubicBezTo>
                <a:cubicBezTo>
                  <a:pt x="45" y="567"/>
                  <a:pt x="45" y="567"/>
                  <a:pt x="45" y="567"/>
                </a:cubicBezTo>
                <a:cubicBezTo>
                  <a:pt x="49" y="560"/>
                  <a:pt x="49" y="560"/>
                  <a:pt x="49" y="560"/>
                </a:cubicBezTo>
                <a:cubicBezTo>
                  <a:pt x="60" y="553"/>
                  <a:pt x="60" y="553"/>
                  <a:pt x="60" y="553"/>
                </a:cubicBezTo>
                <a:cubicBezTo>
                  <a:pt x="60" y="553"/>
                  <a:pt x="62" y="552"/>
                  <a:pt x="59" y="552"/>
                </a:cubicBezTo>
                <a:cubicBezTo>
                  <a:pt x="56" y="553"/>
                  <a:pt x="56" y="553"/>
                  <a:pt x="56" y="553"/>
                </a:cubicBezTo>
                <a:cubicBezTo>
                  <a:pt x="54" y="552"/>
                  <a:pt x="54" y="552"/>
                  <a:pt x="54" y="552"/>
                </a:cubicBezTo>
                <a:cubicBezTo>
                  <a:pt x="56" y="550"/>
                  <a:pt x="56" y="550"/>
                  <a:pt x="56" y="550"/>
                </a:cubicBezTo>
                <a:cubicBezTo>
                  <a:pt x="53" y="544"/>
                  <a:pt x="53" y="544"/>
                  <a:pt x="53" y="544"/>
                </a:cubicBezTo>
                <a:cubicBezTo>
                  <a:pt x="51" y="543"/>
                  <a:pt x="51" y="543"/>
                  <a:pt x="51" y="543"/>
                </a:cubicBezTo>
                <a:cubicBezTo>
                  <a:pt x="50" y="544"/>
                  <a:pt x="50" y="544"/>
                  <a:pt x="50" y="544"/>
                </a:cubicBezTo>
                <a:cubicBezTo>
                  <a:pt x="49" y="543"/>
                  <a:pt x="49" y="543"/>
                  <a:pt x="49" y="543"/>
                </a:cubicBezTo>
                <a:cubicBezTo>
                  <a:pt x="50" y="541"/>
                  <a:pt x="50" y="541"/>
                  <a:pt x="50" y="541"/>
                </a:cubicBezTo>
                <a:cubicBezTo>
                  <a:pt x="45" y="542"/>
                  <a:pt x="45" y="542"/>
                  <a:pt x="45" y="542"/>
                </a:cubicBezTo>
                <a:cubicBezTo>
                  <a:pt x="43" y="544"/>
                  <a:pt x="43" y="544"/>
                  <a:pt x="43" y="544"/>
                </a:cubicBezTo>
                <a:cubicBezTo>
                  <a:pt x="42" y="548"/>
                  <a:pt x="42" y="548"/>
                  <a:pt x="42" y="548"/>
                </a:cubicBezTo>
                <a:cubicBezTo>
                  <a:pt x="44" y="549"/>
                  <a:pt x="44" y="549"/>
                  <a:pt x="44" y="549"/>
                </a:cubicBezTo>
                <a:cubicBezTo>
                  <a:pt x="43" y="551"/>
                  <a:pt x="43" y="551"/>
                  <a:pt x="43" y="551"/>
                </a:cubicBezTo>
                <a:cubicBezTo>
                  <a:pt x="44" y="552"/>
                  <a:pt x="44" y="552"/>
                  <a:pt x="44" y="552"/>
                </a:cubicBezTo>
                <a:cubicBezTo>
                  <a:pt x="43" y="551"/>
                  <a:pt x="38" y="553"/>
                  <a:pt x="39" y="549"/>
                </a:cubicBezTo>
                <a:cubicBezTo>
                  <a:pt x="36" y="546"/>
                  <a:pt x="46" y="549"/>
                  <a:pt x="38" y="545"/>
                </a:cubicBezTo>
                <a:cubicBezTo>
                  <a:pt x="38" y="543"/>
                  <a:pt x="38" y="543"/>
                  <a:pt x="38" y="543"/>
                </a:cubicBezTo>
                <a:cubicBezTo>
                  <a:pt x="40" y="540"/>
                  <a:pt x="43" y="544"/>
                  <a:pt x="42" y="540"/>
                </a:cubicBezTo>
                <a:cubicBezTo>
                  <a:pt x="40" y="540"/>
                  <a:pt x="40" y="540"/>
                  <a:pt x="40" y="540"/>
                </a:cubicBezTo>
                <a:cubicBezTo>
                  <a:pt x="39" y="538"/>
                  <a:pt x="39" y="538"/>
                  <a:pt x="39" y="538"/>
                </a:cubicBezTo>
                <a:cubicBezTo>
                  <a:pt x="45" y="536"/>
                  <a:pt x="45" y="536"/>
                  <a:pt x="45" y="536"/>
                </a:cubicBezTo>
                <a:cubicBezTo>
                  <a:pt x="47" y="530"/>
                  <a:pt x="49" y="528"/>
                  <a:pt x="57" y="527"/>
                </a:cubicBezTo>
                <a:cubicBezTo>
                  <a:pt x="60" y="524"/>
                  <a:pt x="60" y="524"/>
                  <a:pt x="60" y="524"/>
                </a:cubicBezTo>
                <a:cubicBezTo>
                  <a:pt x="63" y="524"/>
                  <a:pt x="63" y="524"/>
                  <a:pt x="63" y="524"/>
                </a:cubicBezTo>
                <a:cubicBezTo>
                  <a:pt x="64" y="522"/>
                  <a:pt x="64" y="522"/>
                  <a:pt x="64" y="522"/>
                </a:cubicBezTo>
                <a:cubicBezTo>
                  <a:pt x="70" y="519"/>
                  <a:pt x="70" y="519"/>
                  <a:pt x="70" y="519"/>
                </a:cubicBezTo>
                <a:cubicBezTo>
                  <a:pt x="83" y="511"/>
                  <a:pt x="83" y="511"/>
                  <a:pt x="83" y="511"/>
                </a:cubicBezTo>
                <a:cubicBezTo>
                  <a:pt x="84" y="508"/>
                  <a:pt x="84" y="508"/>
                  <a:pt x="84" y="508"/>
                </a:cubicBezTo>
                <a:cubicBezTo>
                  <a:pt x="87" y="509"/>
                  <a:pt x="87" y="509"/>
                  <a:pt x="87" y="509"/>
                </a:cubicBezTo>
                <a:cubicBezTo>
                  <a:pt x="88" y="509"/>
                  <a:pt x="88" y="512"/>
                  <a:pt x="89" y="508"/>
                </a:cubicBezTo>
                <a:cubicBezTo>
                  <a:pt x="88" y="508"/>
                  <a:pt x="88" y="508"/>
                  <a:pt x="88" y="508"/>
                </a:cubicBezTo>
                <a:cubicBezTo>
                  <a:pt x="95" y="505"/>
                  <a:pt x="95" y="505"/>
                  <a:pt x="95" y="505"/>
                </a:cubicBezTo>
                <a:cubicBezTo>
                  <a:pt x="93" y="503"/>
                  <a:pt x="93" y="503"/>
                  <a:pt x="93" y="503"/>
                </a:cubicBezTo>
                <a:cubicBezTo>
                  <a:pt x="97" y="503"/>
                  <a:pt x="97" y="503"/>
                  <a:pt x="97" y="503"/>
                </a:cubicBezTo>
                <a:cubicBezTo>
                  <a:pt x="95" y="500"/>
                  <a:pt x="95" y="500"/>
                  <a:pt x="95" y="500"/>
                </a:cubicBezTo>
                <a:cubicBezTo>
                  <a:pt x="98" y="498"/>
                  <a:pt x="98" y="498"/>
                  <a:pt x="98" y="498"/>
                </a:cubicBezTo>
                <a:cubicBezTo>
                  <a:pt x="101" y="500"/>
                  <a:pt x="101" y="500"/>
                  <a:pt x="101" y="500"/>
                </a:cubicBezTo>
                <a:cubicBezTo>
                  <a:pt x="101" y="496"/>
                  <a:pt x="101" y="496"/>
                  <a:pt x="101" y="496"/>
                </a:cubicBezTo>
                <a:cubicBezTo>
                  <a:pt x="101" y="498"/>
                  <a:pt x="101" y="498"/>
                  <a:pt x="101" y="498"/>
                </a:cubicBezTo>
                <a:cubicBezTo>
                  <a:pt x="103" y="498"/>
                  <a:pt x="103" y="498"/>
                  <a:pt x="103" y="498"/>
                </a:cubicBezTo>
                <a:cubicBezTo>
                  <a:pt x="112" y="495"/>
                  <a:pt x="112" y="495"/>
                  <a:pt x="112" y="495"/>
                </a:cubicBezTo>
                <a:cubicBezTo>
                  <a:pt x="115" y="493"/>
                  <a:pt x="115" y="493"/>
                  <a:pt x="115" y="493"/>
                </a:cubicBezTo>
                <a:cubicBezTo>
                  <a:pt x="123" y="489"/>
                  <a:pt x="123" y="489"/>
                  <a:pt x="123" y="489"/>
                </a:cubicBezTo>
                <a:cubicBezTo>
                  <a:pt x="123" y="487"/>
                  <a:pt x="123" y="487"/>
                  <a:pt x="123" y="487"/>
                </a:cubicBezTo>
                <a:cubicBezTo>
                  <a:pt x="125" y="488"/>
                  <a:pt x="125" y="488"/>
                  <a:pt x="125" y="488"/>
                </a:cubicBezTo>
                <a:cubicBezTo>
                  <a:pt x="129" y="483"/>
                  <a:pt x="127" y="493"/>
                  <a:pt x="132" y="484"/>
                </a:cubicBezTo>
                <a:cubicBezTo>
                  <a:pt x="124" y="484"/>
                  <a:pt x="124" y="484"/>
                  <a:pt x="124" y="484"/>
                </a:cubicBezTo>
                <a:cubicBezTo>
                  <a:pt x="125" y="483"/>
                  <a:pt x="125" y="483"/>
                  <a:pt x="125" y="483"/>
                </a:cubicBezTo>
                <a:cubicBezTo>
                  <a:pt x="130" y="482"/>
                  <a:pt x="130" y="482"/>
                  <a:pt x="130" y="482"/>
                </a:cubicBezTo>
                <a:cubicBezTo>
                  <a:pt x="135" y="482"/>
                  <a:pt x="135" y="482"/>
                  <a:pt x="135" y="482"/>
                </a:cubicBezTo>
                <a:cubicBezTo>
                  <a:pt x="146" y="478"/>
                  <a:pt x="146" y="478"/>
                  <a:pt x="146" y="478"/>
                </a:cubicBezTo>
                <a:cubicBezTo>
                  <a:pt x="153" y="475"/>
                  <a:pt x="153" y="475"/>
                  <a:pt x="153" y="475"/>
                </a:cubicBezTo>
                <a:cubicBezTo>
                  <a:pt x="155" y="473"/>
                  <a:pt x="155" y="473"/>
                  <a:pt x="155" y="473"/>
                </a:cubicBezTo>
                <a:cubicBezTo>
                  <a:pt x="154" y="468"/>
                  <a:pt x="154" y="468"/>
                  <a:pt x="154" y="468"/>
                </a:cubicBezTo>
                <a:cubicBezTo>
                  <a:pt x="157" y="468"/>
                  <a:pt x="157" y="468"/>
                  <a:pt x="157" y="468"/>
                </a:cubicBezTo>
                <a:cubicBezTo>
                  <a:pt x="156" y="470"/>
                  <a:pt x="156" y="470"/>
                  <a:pt x="156" y="470"/>
                </a:cubicBezTo>
                <a:cubicBezTo>
                  <a:pt x="158" y="471"/>
                  <a:pt x="158" y="471"/>
                  <a:pt x="158" y="471"/>
                </a:cubicBezTo>
                <a:cubicBezTo>
                  <a:pt x="160" y="472"/>
                  <a:pt x="161" y="470"/>
                  <a:pt x="161" y="470"/>
                </a:cubicBezTo>
                <a:cubicBezTo>
                  <a:pt x="156" y="466"/>
                  <a:pt x="170" y="468"/>
                  <a:pt x="158" y="466"/>
                </a:cubicBezTo>
                <a:cubicBezTo>
                  <a:pt x="163" y="467"/>
                  <a:pt x="163" y="467"/>
                  <a:pt x="163" y="467"/>
                </a:cubicBezTo>
                <a:cubicBezTo>
                  <a:pt x="162" y="465"/>
                  <a:pt x="162" y="465"/>
                  <a:pt x="162" y="465"/>
                </a:cubicBezTo>
                <a:cubicBezTo>
                  <a:pt x="167" y="467"/>
                  <a:pt x="167" y="467"/>
                  <a:pt x="167" y="467"/>
                </a:cubicBezTo>
                <a:cubicBezTo>
                  <a:pt x="169" y="468"/>
                  <a:pt x="168" y="465"/>
                  <a:pt x="171" y="466"/>
                </a:cubicBezTo>
                <a:cubicBezTo>
                  <a:pt x="167" y="464"/>
                  <a:pt x="167" y="464"/>
                  <a:pt x="167" y="464"/>
                </a:cubicBezTo>
                <a:cubicBezTo>
                  <a:pt x="157" y="463"/>
                  <a:pt x="157" y="463"/>
                  <a:pt x="157" y="463"/>
                </a:cubicBezTo>
                <a:cubicBezTo>
                  <a:pt x="152" y="461"/>
                  <a:pt x="152" y="461"/>
                  <a:pt x="152" y="461"/>
                </a:cubicBezTo>
                <a:cubicBezTo>
                  <a:pt x="143" y="462"/>
                  <a:pt x="143" y="462"/>
                  <a:pt x="143" y="462"/>
                </a:cubicBezTo>
                <a:cubicBezTo>
                  <a:pt x="140" y="460"/>
                  <a:pt x="140" y="460"/>
                  <a:pt x="140" y="460"/>
                </a:cubicBezTo>
                <a:cubicBezTo>
                  <a:pt x="139" y="462"/>
                  <a:pt x="139" y="462"/>
                  <a:pt x="139" y="462"/>
                </a:cubicBezTo>
                <a:cubicBezTo>
                  <a:pt x="139" y="461"/>
                  <a:pt x="139" y="461"/>
                  <a:pt x="139" y="461"/>
                </a:cubicBezTo>
                <a:cubicBezTo>
                  <a:pt x="136" y="461"/>
                  <a:pt x="136" y="461"/>
                  <a:pt x="136" y="461"/>
                </a:cubicBezTo>
                <a:cubicBezTo>
                  <a:pt x="138" y="459"/>
                  <a:pt x="138" y="459"/>
                  <a:pt x="138" y="459"/>
                </a:cubicBezTo>
                <a:cubicBezTo>
                  <a:pt x="130" y="457"/>
                  <a:pt x="130" y="457"/>
                  <a:pt x="130" y="457"/>
                </a:cubicBezTo>
                <a:cubicBezTo>
                  <a:pt x="121" y="461"/>
                  <a:pt x="121" y="461"/>
                  <a:pt x="121" y="461"/>
                </a:cubicBezTo>
                <a:cubicBezTo>
                  <a:pt x="119" y="459"/>
                  <a:pt x="119" y="459"/>
                  <a:pt x="119" y="459"/>
                </a:cubicBezTo>
                <a:cubicBezTo>
                  <a:pt x="116" y="462"/>
                  <a:pt x="116" y="462"/>
                  <a:pt x="116" y="462"/>
                </a:cubicBezTo>
                <a:cubicBezTo>
                  <a:pt x="111" y="462"/>
                  <a:pt x="111" y="462"/>
                  <a:pt x="111" y="462"/>
                </a:cubicBezTo>
                <a:cubicBezTo>
                  <a:pt x="103" y="470"/>
                  <a:pt x="103" y="470"/>
                  <a:pt x="103" y="470"/>
                </a:cubicBezTo>
                <a:cubicBezTo>
                  <a:pt x="105" y="470"/>
                  <a:pt x="105" y="470"/>
                  <a:pt x="105" y="470"/>
                </a:cubicBezTo>
                <a:cubicBezTo>
                  <a:pt x="109" y="470"/>
                  <a:pt x="109" y="470"/>
                  <a:pt x="109" y="470"/>
                </a:cubicBezTo>
                <a:cubicBezTo>
                  <a:pt x="110" y="472"/>
                  <a:pt x="110" y="472"/>
                  <a:pt x="110" y="472"/>
                </a:cubicBezTo>
                <a:cubicBezTo>
                  <a:pt x="115" y="475"/>
                  <a:pt x="115" y="475"/>
                  <a:pt x="115" y="475"/>
                </a:cubicBezTo>
                <a:cubicBezTo>
                  <a:pt x="113" y="475"/>
                  <a:pt x="113" y="475"/>
                  <a:pt x="113" y="475"/>
                </a:cubicBezTo>
                <a:cubicBezTo>
                  <a:pt x="108" y="472"/>
                  <a:pt x="108" y="472"/>
                  <a:pt x="108" y="472"/>
                </a:cubicBezTo>
                <a:cubicBezTo>
                  <a:pt x="107" y="473"/>
                  <a:pt x="107" y="473"/>
                  <a:pt x="107" y="473"/>
                </a:cubicBezTo>
                <a:cubicBezTo>
                  <a:pt x="107" y="474"/>
                  <a:pt x="107" y="474"/>
                  <a:pt x="107" y="474"/>
                </a:cubicBezTo>
                <a:cubicBezTo>
                  <a:pt x="106" y="472"/>
                  <a:pt x="106" y="472"/>
                  <a:pt x="106" y="472"/>
                </a:cubicBezTo>
                <a:cubicBezTo>
                  <a:pt x="104" y="472"/>
                  <a:pt x="104" y="472"/>
                  <a:pt x="104" y="472"/>
                </a:cubicBezTo>
                <a:cubicBezTo>
                  <a:pt x="105" y="472"/>
                  <a:pt x="105" y="472"/>
                  <a:pt x="105" y="472"/>
                </a:cubicBezTo>
                <a:cubicBezTo>
                  <a:pt x="103" y="470"/>
                  <a:pt x="103" y="470"/>
                  <a:pt x="103" y="470"/>
                </a:cubicBezTo>
                <a:cubicBezTo>
                  <a:pt x="96" y="471"/>
                  <a:pt x="96" y="471"/>
                  <a:pt x="96" y="471"/>
                </a:cubicBezTo>
                <a:cubicBezTo>
                  <a:pt x="91" y="474"/>
                  <a:pt x="91" y="474"/>
                  <a:pt x="91" y="474"/>
                </a:cubicBezTo>
                <a:cubicBezTo>
                  <a:pt x="90" y="473"/>
                  <a:pt x="99" y="474"/>
                  <a:pt x="88" y="474"/>
                </a:cubicBezTo>
                <a:cubicBezTo>
                  <a:pt x="87" y="478"/>
                  <a:pt x="95" y="471"/>
                  <a:pt x="89" y="478"/>
                </a:cubicBezTo>
                <a:cubicBezTo>
                  <a:pt x="84" y="476"/>
                  <a:pt x="84" y="476"/>
                  <a:pt x="84" y="476"/>
                </a:cubicBezTo>
                <a:cubicBezTo>
                  <a:pt x="84" y="475"/>
                  <a:pt x="84" y="475"/>
                  <a:pt x="84" y="475"/>
                </a:cubicBezTo>
                <a:cubicBezTo>
                  <a:pt x="74" y="479"/>
                  <a:pt x="74" y="479"/>
                  <a:pt x="74" y="479"/>
                </a:cubicBezTo>
                <a:cubicBezTo>
                  <a:pt x="76" y="480"/>
                  <a:pt x="76" y="480"/>
                  <a:pt x="76" y="480"/>
                </a:cubicBezTo>
                <a:cubicBezTo>
                  <a:pt x="73" y="481"/>
                  <a:pt x="73" y="481"/>
                  <a:pt x="73" y="481"/>
                </a:cubicBezTo>
                <a:cubicBezTo>
                  <a:pt x="73" y="482"/>
                  <a:pt x="73" y="482"/>
                  <a:pt x="73" y="482"/>
                </a:cubicBezTo>
                <a:cubicBezTo>
                  <a:pt x="68" y="484"/>
                  <a:pt x="68" y="484"/>
                  <a:pt x="68" y="484"/>
                </a:cubicBezTo>
                <a:cubicBezTo>
                  <a:pt x="67" y="485"/>
                  <a:pt x="66" y="490"/>
                  <a:pt x="63" y="488"/>
                </a:cubicBezTo>
                <a:cubicBezTo>
                  <a:pt x="63" y="489"/>
                  <a:pt x="67" y="488"/>
                  <a:pt x="63" y="491"/>
                </a:cubicBezTo>
                <a:cubicBezTo>
                  <a:pt x="65" y="491"/>
                  <a:pt x="65" y="491"/>
                  <a:pt x="65" y="491"/>
                </a:cubicBezTo>
                <a:cubicBezTo>
                  <a:pt x="65" y="491"/>
                  <a:pt x="67" y="489"/>
                  <a:pt x="64" y="492"/>
                </a:cubicBezTo>
                <a:cubicBezTo>
                  <a:pt x="62" y="491"/>
                  <a:pt x="62" y="491"/>
                  <a:pt x="62" y="491"/>
                </a:cubicBezTo>
                <a:cubicBezTo>
                  <a:pt x="57" y="491"/>
                  <a:pt x="57" y="491"/>
                  <a:pt x="57" y="491"/>
                </a:cubicBezTo>
                <a:cubicBezTo>
                  <a:pt x="56" y="489"/>
                  <a:pt x="72" y="489"/>
                  <a:pt x="52" y="495"/>
                </a:cubicBezTo>
                <a:cubicBezTo>
                  <a:pt x="48" y="495"/>
                  <a:pt x="48" y="495"/>
                  <a:pt x="48" y="495"/>
                </a:cubicBezTo>
                <a:cubicBezTo>
                  <a:pt x="49" y="494"/>
                  <a:pt x="49" y="494"/>
                  <a:pt x="49" y="494"/>
                </a:cubicBezTo>
                <a:cubicBezTo>
                  <a:pt x="46" y="491"/>
                  <a:pt x="46" y="491"/>
                  <a:pt x="46" y="491"/>
                </a:cubicBezTo>
                <a:cubicBezTo>
                  <a:pt x="50" y="491"/>
                  <a:pt x="50" y="491"/>
                  <a:pt x="50" y="491"/>
                </a:cubicBezTo>
                <a:cubicBezTo>
                  <a:pt x="54" y="487"/>
                  <a:pt x="54" y="487"/>
                  <a:pt x="54" y="487"/>
                </a:cubicBezTo>
                <a:cubicBezTo>
                  <a:pt x="48" y="483"/>
                  <a:pt x="48" y="483"/>
                  <a:pt x="48" y="483"/>
                </a:cubicBezTo>
                <a:cubicBezTo>
                  <a:pt x="44" y="483"/>
                  <a:pt x="44" y="483"/>
                  <a:pt x="44" y="483"/>
                </a:cubicBezTo>
                <a:cubicBezTo>
                  <a:pt x="45" y="481"/>
                  <a:pt x="45" y="481"/>
                  <a:pt x="45" y="481"/>
                </a:cubicBezTo>
                <a:cubicBezTo>
                  <a:pt x="50" y="483"/>
                  <a:pt x="50" y="483"/>
                  <a:pt x="50" y="483"/>
                </a:cubicBezTo>
                <a:cubicBezTo>
                  <a:pt x="49" y="478"/>
                  <a:pt x="49" y="478"/>
                  <a:pt x="49" y="478"/>
                </a:cubicBezTo>
                <a:cubicBezTo>
                  <a:pt x="56" y="475"/>
                  <a:pt x="56" y="475"/>
                  <a:pt x="56" y="475"/>
                </a:cubicBezTo>
                <a:cubicBezTo>
                  <a:pt x="56" y="477"/>
                  <a:pt x="56" y="477"/>
                  <a:pt x="56" y="477"/>
                </a:cubicBezTo>
                <a:cubicBezTo>
                  <a:pt x="58" y="477"/>
                  <a:pt x="58" y="477"/>
                  <a:pt x="58" y="477"/>
                </a:cubicBezTo>
                <a:cubicBezTo>
                  <a:pt x="56" y="479"/>
                  <a:pt x="56" y="479"/>
                  <a:pt x="56" y="479"/>
                </a:cubicBezTo>
                <a:cubicBezTo>
                  <a:pt x="58" y="479"/>
                  <a:pt x="58" y="479"/>
                  <a:pt x="58" y="479"/>
                </a:cubicBezTo>
                <a:cubicBezTo>
                  <a:pt x="60" y="479"/>
                  <a:pt x="60" y="479"/>
                  <a:pt x="60" y="479"/>
                </a:cubicBezTo>
                <a:cubicBezTo>
                  <a:pt x="60" y="478"/>
                  <a:pt x="60" y="478"/>
                  <a:pt x="60" y="478"/>
                </a:cubicBezTo>
                <a:cubicBezTo>
                  <a:pt x="64" y="481"/>
                  <a:pt x="64" y="481"/>
                  <a:pt x="64" y="481"/>
                </a:cubicBezTo>
                <a:cubicBezTo>
                  <a:pt x="70" y="478"/>
                  <a:pt x="70" y="478"/>
                  <a:pt x="70" y="478"/>
                </a:cubicBezTo>
                <a:cubicBezTo>
                  <a:pt x="67" y="473"/>
                  <a:pt x="67" y="473"/>
                  <a:pt x="67" y="473"/>
                </a:cubicBezTo>
                <a:cubicBezTo>
                  <a:pt x="70" y="471"/>
                  <a:pt x="70" y="471"/>
                  <a:pt x="70" y="471"/>
                </a:cubicBezTo>
                <a:cubicBezTo>
                  <a:pt x="72" y="470"/>
                  <a:pt x="63" y="476"/>
                  <a:pt x="74" y="472"/>
                </a:cubicBezTo>
                <a:cubicBezTo>
                  <a:pt x="72" y="470"/>
                  <a:pt x="72" y="470"/>
                  <a:pt x="72" y="470"/>
                </a:cubicBezTo>
                <a:cubicBezTo>
                  <a:pt x="77" y="469"/>
                  <a:pt x="77" y="469"/>
                  <a:pt x="77" y="469"/>
                </a:cubicBezTo>
                <a:cubicBezTo>
                  <a:pt x="75" y="467"/>
                  <a:pt x="75" y="467"/>
                  <a:pt x="75" y="467"/>
                </a:cubicBezTo>
                <a:cubicBezTo>
                  <a:pt x="70" y="468"/>
                  <a:pt x="70" y="468"/>
                  <a:pt x="70" y="468"/>
                </a:cubicBezTo>
                <a:cubicBezTo>
                  <a:pt x="71" y="466"/>
                  <a:pt x="71" y="466"/>
                  <a:pt x="71" y="466"/>
                </a:cubicBezTo>
                <a:cubicBezTo>
                  <a:pt x="74" y="466"/>
                  <a:pt x="74" y="466"/>
                  <a:pt x="74" y="466"/>
                </a:cubicBezTo>
                <a:cubicBezTo>
                  <a:pt x="73" y="464"/>
                  <a:pt x="69" y="475"/>
                  <a:pt x="74" y="462"/>
                </a:cubicBezTo>
                <a:cubicBezTo>
                  <a:pt x="77" y="461"/>
                  <a:pt x="77" y="461"/>
                  <a:pt x="77" y="461"/>
                </a:cubicBezTo>
                <a:cubicBezTo>
                  <a:pt x="78" y="463"/>
                  <a:pt x="69" y="465"/>
                  <a:pt x="77" y="465"/>
                </a:cubicBezTo>
                <a:cubicBezTo>
                  <a:pt x="77" y="464"/>
                  <a:pt x="77" y="464"/>
                  <a:pt x="77" y="464"/>
                </a:cubicBezTo>
                <a:cubicBezTo>
                  <a:pt x="78" y="464"/>
                  <a:pt x="70" y="470"/>
                  <a:pt x="81" y="465"/>
                </a:cubicBezTo>
                <a:cubicBezTo>
                  <a:pt x="83" y="464"/>
                  <a:pt x="83" y="464"/>
                  <a:pt x="83" y="464"/>
                </a:cubicBezTo>
                <a:cubicBezTo>
                  <a:pt x="81" y="462"/>
                  <a:pt x="81" y="462"/>
                  <a:pt x="81" y="462"/>
                </a:cubicBezTo>
                <a:cubicBezTo>
                  <a:pt x="87" y="460"/>
                  <a:pt x="87" y="460"/>
                  <a:pt x="87" y="460"/>
                </a:cubicBezTo>
                <a:cubicBezTo>
                  <a:pt x="88" y="460"/>
                  <a:pt x="84" y="462"/>
                  <a:pt x="88" y="459"/>
                </a:cubicBezTo>
                <a:cubicBezTo>
                  <a:pt x="91" y="464"/>
                  <a:pt x="74" y="458"/>
                  <a:pt x="94" y="461"/>
                </a:cubicBezTo>
                <a:cubicBezTo>
                  <a:pt x="95" y="459"/>
                  <a:pt x="95" y="459"/>
                  <a:pt x="95" y="459"/>
                </a:cubicBezTo>
                <a:cubicBezTo>
                  <a:pt x="88" y="456"/>
                  <a:pt x="88" y="456"/>
                  <a:pt x="88" y="456"/>
                </a:cubicBezTo>
                <a:cubicBezTo>
                  <a:pt x="88" y="454"/>
                  <a:pt x="88" y="454"/>
                  <a:pt x="88" y="454"/>
                </a:cubicBezTo>
                <a:cubicBezTo>
                  <a:pt x="87" y="453"/>
                  <a:pt x="87" y="453"/>
                  <a:pt x="87" y="453"/>
                </a:cubicBezTo>
                <a:cubicBezTo>
                  <a:pt x="91" y="451"/>
                  <a:pt x="91" y="451"/>
                  <a:pt x="91" y="451"/>
                </a:cubicBezTo>
                <a:cubicBezTo>
                  <a:pt x="92" y="455"/>
                  <a:pt x="92" y="455"/>
                  <a:pt x="92" y="455"/>
                </a:cubicBezTo>
                <a:cubicBezTo>
                  <a:pt x="95" y="456"/>
                  <a:pt x="82" y="462"/>
                  <a:pt x="97" y="453"/>
                </a:cubicBezTo>
                <a:cubicBezTo>
                  <a:pt x="93" y="451"/>
                  <a:pt x="93" y="451"/>
                  <a:pt x="93" y="451"/>
                </a:cubicBezTo>
                <a:cubicBezTo>
                  <a:pt x="95" y="450"/>
                  <a:pt x="95" y="450"/>
                  <a:pt x="95" y="450"/>
                </a:cubicBezTo>
                <a:cubicBezTo>
                  <a:pt x="96" y="451"/>
                  <a:pt x="88" y="453"/>
                  <a:pt x="98" y="451"/>
                </a:cubicBezTo>
                <a:cubicBezTo>
                  <a:pt x="96" y="449"/>
                  <a:pt x="96" y="449"/>
                  <a:pt x="96" y="449"/>
                </a:cubicBezTo>
                <a:cubicBezTo>
                  <a:pt x="92" y="448"/>
                  <a:pt x="92" y="448"/>
                  <a:pt x="92" y="448"/>
                </a:cubicBezTo>
                <a:cubicBezTo>
                  <a:pt x="95" y="444"/>
                  <a:pt x="95" y="444"/>
                  <a:pt x="95" y="444"/>
                </a:cubicBezTo>
                <a:cubicBezTo>
                  <a:pt x="98" y="443"/>
                  <a:pt x="98" y="443"/>
                  <a:pt x="98" y="443"/>
                </a:cubicBezTo>
                <a:cubicBezTo>
                  <a:pt x="99" y="443"/>
                  <a:pt x="99" y="443"/>
                  <a:pt x="99" y="443"/>
                </a:cubicBezTo>
                <a:cubicBezTo>
                  <a:pt x="100" y="439"/>
                  <a:pt x="94" y="447"/>
                  <a:pt x="101" y="439"/>
                </a:cubicBezTo>
                <a:cubicBezTo>
                  <a:pt x="106" y="437"/>
                  <a:pt x="100" y="447"/>
                  <a:pt x="106" y="438"/>
                </a:cubicBezTo>
                <a:cubicBezTo>
                  <a:pt x="109" y="439"/>
                  <a:pt x="109" y="439"/>
                  <a:pt x="109" y="439"/>
                </a:cubicBezTo>
                <a:cubicBezTo>
                  <a:pt x="113" y="438"/>
                  <a:pt x="113" y="438"/>
                  <a:pt x="113" y="438"/>
                </a:cubicBezTo>
                <a:cubicBezTo>
                  <a:pt x="115" y="437"/>
                  <a:pt x="102" y="445"/>
                  <a:pt x="119" y="437"/>
                </a:cubicBezTo>
                <a:cubicBezTo>
                  <a:pt x="119" y="437"/>
                  <a:pt x="114" y="436"/>
                  <a:pt x="120" y="437"/>
                </a:cubicBezTo>
                <a:cubicBezTo>
                  <a:pt x="124" y="433"/>
                  <a:pt x="124" y="433"/>
                  <a:pt x="124" y="433"/>
                </a:cubicBezTo>
                <a:cubicBezTo>
                  <a:pt x="122" y="431"/>
                  <a:pt x="122" y="431"/>
                  <a:pt x="122" y="431"/>
                </a:cubicBezTo>
                <a:cubicBezTo>
                  <a:pt x="119" y="431"/>
                  <a:pt x="122" y="436"/>
                  <a:pt x="117" y="433"/>
                </a:cubicBezTo>
                <a:cubicBezTo>
                  <a:pt x="117" y="430"/>
                  <a:pt x="117" y="430"/>
                  <a:pt x="117" y="430"/>
                </a:cubicBezTo>
                <a:cubicBezTo>
                  <a:pt x="121" y="430"/>
                  <a:pt x="121" y="430"/>
                  <a:pt x="121" y="430"/>
                </a:cubicBezTo>
                <a:cubicBezTo>
                  <a:pt x="121" y="429"/>
                  <a:pt x="121" y="429"/>
                  <a:pt x="121" y="429"/>
                </a:cubicBezTo>
                <a:cubicBezTo>
                  <a:pt x="122" y="428"/>
                  <a:pt x="122" y="428"/>
                  <a:pt x="122" y="428"/>
                </a:cubicBezTo>
                <a:cubicBezTo>
                  <a:pt x="129" y="430"/>
                  <a:pt x="129" y="430"/>
                  <a:pt x="129" y="430"/>
                </a:cubicBezTo>
                <a:cubicBezTo>
                  <a:pt x="129" y="428"/>
                  <a:pt x="129" y="428"/>
                  <a:pt x="129" y="428"/>
                </a:cubicBezTo>
                <a:cubicBezTo>
                  <a:pt x="130" y="428"/>
                  <a:pt x="130" y="428"/>
                  <a:pt x="130" y="428"/>
                </a:cubicBezTo>
                <a:cubicBezTo>
                  <a:pt x="144" y="423"/>
                  <a:pt x="144" y="423"/>
                  <a:pt x="144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47" y="421"/>
                  <a:pt x="147" y="421"/>
                  <a:pt x="147" y="421"/>
                </a:cubicBezTo>
                <a:cubicBezTo>
                  <a:pt x="136" y="420"/>
                  <a:pt x="136" y="420"/>
                  <a:pt x="136" y="420"/>
                </a:cubicBezTo>
                <a:cubicBezTo>
                  <a:pt x="139" y="419"/>
                  <a:pt x="139" y="419"/>
                  <a:pt x="139" y="419"/>
                </a:cubicBezTo>
                <a:cubicBezTo>
                  <a:pt x="135" y="418"/>
                  <a:pt x="135" y="418"/>
                  <a:pt x="135" y="418"/>
                </a:cubicBezTo>
                <a:cubicBezTo>
                  <a:pt x="137" y="416"/>
                  <a:pt x="137" y="416"/>
                  <a:pt x="137" y="416"/>
                </a:cubicBezTo>
                <a:cubicBezTo>
                  <a:pt x="146" y="413"/>
                  <a:pt x="146" y="413"/>
                  <a:pt x="146" y="413"/>
                </a:cubicBezTo>
                <a:cubicBezTo>
                  <a:pt x="146" y="409"/>
                  <a:pt x="146" y="409"/>
                  <a:pt x="146" y="409"/>
                </a:cubicBezTo>
                <a:cubicBezTo>
                  <a:pt x="146" y="408"/>
                  <a:pt x="142" y="411"/>
                  <a:pt x="147" y="409"/>
                </a:cubicBezTo>
                <a:cubicBezTo>
                  <a:pt x="146" y="408"/>
                  <a:pt x="146" y="408"/>
                  <a:pt x="146" y="408"/>
                </a:cubicBezTo>
                <a:cubicBezTo>
                  <a:pt x="138" y="411"/>
                  <a:pt x="144" y="416"/>
                  <a:pt x="126" y="417"/>
                </a:cubicBezTo>
                <a:cubicBezTo>
                  <a:pt x="124" y="419"/>
                  <a:pt x="125" y="423"/>
                  <a:pt x="120" y="421"/>
                </a:cubicBezTo>
                <a:cubicBezTo>
                  <a:pt x="121" y="422"/>
                  <a:pt x="121" y="422"/>
                  <a:pt x="121" y="422"/>
                </a:cubicBezTo>
                <a:cubicBezTo>
                  <a:pt x="124" y="420"/>
                  <a:pt x="124" y="420"/>
                  <a:pt x="124" y="420"/>
                </a:cubicBezTo>
                <a:cubicBezTo>
                  <a:pt x="128" y="422"/>
                  <a:pt x="128" y="422"/>
                  <a:pt x="128" y="422"/>
                </a:cubicBezTo>
                <a:cubicBezTo>
                  <a:pt x="129" y="421"/>
                  <a:pt x="129" y="421"/>
                  <a:pt x="129" y="421"/>
                </a:cubicBezTo>
                <a:cubicBezTo>
                  <a:pt x="130" y="421"/>
                  <a:pt x="126" y="427"/>
                  <a:pt x="134" y="421"/>
                </a:cubicBezTo>
                <a:cubicBezTo>
                  <a:pt x="135" y="421"/>
                  <a:pt x="135" y="421"/>
                  <a:pt x="135" y="421"/>
                </a:cubicBezTo>
                <a:cubicBezTo>
                  <a:pt x="126" y="424"/>
                  <a:pt x="126" y="424"/>
                  <a:pt x="126" y="424"/>
                </a:cubicBezTo>
                <a:cubicBezTo>
                  <a:pt x="124" y="424"/>
                  <a:pt x="124" y="424"/>
                  <a:pt x="124" y="424"/>
                </a:cubicBezTo>
                <a:cubicBezTo>
                  <a:pt x="126" y="426"/>
                  <a:pt x="126" y="426"/>
                  <a:pt x="126" y="426"/>
                </a:cubicBezTo>
                <a:cubicBezTo>
                  <a:pt x="125" y="425"/>
                  <a:pt x="123" y="433"/>
                  <a:pt x="123" y="424"/>
                </a:cubicBezTo>
                <a:cubicBezTo>
                  <a:pt x="114" y="427"/>
                  <a:pt x="114" y="427"/>
                  <a:pt x="114" y="427"/>
                </a:cubicBezTo>
                <a:cubicBezTo>
                  <a:pt x="114" y="427"/>
                  <a:pt x="112" y="430"/>
                  <a:pt x="115" y="426"/>
                </a:cubicBezTo>
                <a:cubicBezTo>
                  <a:pt x="113" y="425"/>
                  <a:pt x="113" y="425"/>
                  <a:pt x="113" y="425"/>
                </a:cubicBezTo>
                <a:cubicBezTo>
                  <a:pt x="111" y="428"/>
                  <a:pt x="111" y="428"/>
                  <a:pt x="111" y="428"/>
                </a:cubicBezTo>
                <a:cubicBezTo>
                  <a:pt x="112" y="429"/>
                  <a:pt x="112" y="429"/>
                  <a:pt x="112" y="429"/>
                </a:cubicBezTo>
                <a:cubicBezTo>
                  <a:pt x="110" y="431"/>
                  <a:pt x="110" y="431"/>
                  <a:pt x="110" y="431"/>
                </a:cubicBezTo>
                <a:cubicBezTo>
                  <a:pt x="106" y="431"/>
                  <a:pt x="106" y="431"/>
                  <a:pt x="106" y="431"/>
                </a:cubicBezTo>
                <a:cubicBezTo>
                  <a:pt x="106" y="432"/>
                  <a:pt x="106" y="432"/>
                  <a:pt x="106" y="432"/>
                </a:cubicBezTo>
                <a:cubicBezTo>
                  <a:pt x="105" y="431"/>
                  <a:pt x="105" y="431"/>
                  <a:pt x="105" y="431"/>
                </a:cubicBezTo>
                <a:cubicBezTo>
                  <a:pt x="100" y="433"/>
                  <a:pt x="100" y="433"/>
                  <a:pt x="100" y="433"/>
                </a:cubicBezTo>
                <a:cubicBezTo>
                  <a:pt x="100" y="434"/>
                  <a:pt x="100" y="434"/>
                  <a:pt x="100" y="434"/>
                </a:cubicBezTo>
                <a:cubicBezTo>
                  <a:pt x="98" y="434"/>
                  <a:pt x="98" y="434"/>
                  <a:pt x="98" y="434"/>
                </a:cubicBezTo>
                <a:cubicBezTo>
                  <a:pt x="87" y="439"/>
                  <a:pt x="87" y="439"/>
                  <a:pt x="87" y="439"/>
                </a:cubicBezTo>
                <a:cubicBezTo>
                  <a:pt x="84" y="439"/>
                  <a:pt x="84" y="439"/>
                  <a:pt x="84" y="439"/>
                </a:cubicBezTo>
                <a:cubicBezTo>
                  <a:pt x="81" y="440"/>
                  <a:pt x="81" y="440"/>
                  <a:pt x="81" y="440"/>
                </a:cubicBezTo>
                <a:cubicBezTo>
                  <a:pt x="87" y="437"/>
                  <a:pt x="87" y="437"/>
                  <a:pt x="87" y="437"/>
                </a:cubicBezTo>
                <a:cubicBezTo>
                  <a:pt x="79" y="437"/>
                  <a:pt x="79" y="437"/>
                  <a:pt x="79" y="437"/>
                </a:cubicBezTo>
                <a:cubicBezTo>
                  <a:pt x="79" y="441"/>
                  <a:pt x="79" y="441"/>
                  <a:pt x="79" y="441"/>
                </a:cubicBezTo>
                <a:cubicBezTo>
                  <a:pt x="73" y="440"/>
                  <a:pt x="73" y="440"/>
                  <a:pt x="73" y="440"/>
                </a:cubicBezTo>
                <a:cubicBezTo>
                  <a:pt x="75" y="441"/>
                  <a:pt x="72" y="442"/>
                  <a:pt x="73" y="443"/>
                </a:cubicBezTo>
                <a:cubicBezTo>
                  <a:pt x="77" y="442"/>
                  <a:pt x="77" y="442"/>
                  <a:pt x="77" y="442"/>
                </a:cubicBezTo>
                <a:cubicBezTo>
                  <a:pt x="70" y="445"/>
                  <a:pt x="70" y="445"/>
                  <a:pt x="70" y="445"/>
                </a:cubicBezTo>
                <a:cubicBezTo>
                  <a:pt x="73" y="447"/>
                  <a:pt x="73" y="447"/>
                  <a:pt x="73" y="447"/>
                </a:cubicBezTo>
                <a:cubicBezTo>
                  <a:pt x="75" y="445"/>
                  <a:pt x="75" y="445"/>
                  <a:pt x="75" y="445"/>
                </a:cubicBezTo>
                <a:cubicBezTo>
                  <a:pt x="79" y="445"/>
                  <a:pt x="79" y="445"/>
                  <a:pt x="79" y="445"/>
                </a:cubicBezTo>
                <a:cubicBezTo>
                  <a:pt x="74" y="448"/>
                  <a:pt x="74" y="448"/>
                  <a:pt x="74" y="448"/>
                </a:cubicBezTo>
                <a:cubicBezTo>
                  <a:pt x="73" y="450"/>
                  <a:pt x="73" y="450"/>
                  <a:pt x="73" y="450"/>
                </a:cubicBezTo>
                <a:cubicBezTo>
                  <a:pt x="78" y="451"/>
                  <a:pt x="78" y="451"/>
                  <a:pt x="78" y="451"/>
                </a:cubicBezTo>
                <a:cubicBezTo>
                  <a:pt x="86" y="448"/>
                  <a:pt x="86" y="448"/>
                  <a:pt x="86" y="448"/>
                </a:cubicBezTo>
                <a:cubicBezTo>
                  <a:pt x="76" y="454"/>
                  <a:pt x="76" y="454"/>
                  <a:pt x="76" y="454"/>
                </a:cubicBezTo>
                <a:cubicBezTo>
                  <a:pt x="74" y="452"/>
                  <a:pt x="74" y="452"/>
                  <a:pt x="74" y="452"/>
                </a:cubicBezTo>
                <a:cubicBezTo>
                  <a:pt x="69" y="450"/>
                  <a:pt x="69" y="450"/>
                  <a:pt x="69" y="450"/>
                </a:cubicBezTo>
                <a:cubicBezTo>
                  <a:pt x="65" y="453"/>
                  <a:pt x="65" y="453"/>
                  <a:pt x="65" y="453"/>
                </a:cubicBezTo>
                <a:cubicBezTo>
                  <a:pt x="66" y="454"/>
                  <a:pt x="63" y="455"/>
                  <a:pt x="67" y="454"/>
                </a:cubicBezTo>
                <a:cubicBezTo>
                  <a:pt x="67" y="454"/>
                  <a:pt x="67" y="454"/>
                  <a:pt x="67" y="454"/>
                </a:cubicBezTo>
                <a:cubicBezTo>
                  <a:pt x="60" y="454"/>
                  <a:pt x="60" y="454"/>
                  <a:pt x="60" y="454"/>
                </a:cubicBezTo>
                <a:cubicBezTo>
                  <a:pt x="55" y="453"/>
                  <a:pt x="55" y="453"/>
                  <a:pt x="55" y="453"/>
                </a:cubicBezTo>
                <a:cubicBezTo>
                  <a:pt x="53" y="452"/>
                  <a:pt x="53" y="452"/>
                  <a:pt x="53" y="452"/>
                </a:cubicBezTo>
                <a:cubicBezTo>
                  <a:pt x="50" y="454"/>
                  <a:pt x="50" y="454"/>
                  <a:pt x="50" y="454"/>
                </a:cubicBezTo>
                <a:cubicBezTo>
                  <a:pt x="51" y="455"/>
                  <a:pt x="51" y="455"/>
                  <a:pt x="51" y="455"/>
                </a:cubicBezTo>
                <a:cubicBezTo>
                  <a:pt x="47" y="458"/>
                  <a:pt x="47" y="458"/>
                  <a:pt x="47" y="458"/>
                </a:cubicBezTo>
                <a:cubicBezTo>
                  <a:pt x="45" y="455"/>
                  <a:pt x="45" y="455"/>
                  <a:pt x="45" y="455"/>
                </a:cubicBezTo>
                <a:cubicBezTo>
                  <a:pt x="44" y="462"/>
                  <a:pt x="39" y="449"/>
                  <a:pt x="44" y="462"/>
                </a:cubicBezTo>
                <a:cubicBezTo>
                  <a:pt x="37" y="465"/>
                  <a:pt x="37" y="465"/>
                  <a:pt x="37" y="465"/>
                </a:cubicBezTo>
                <a:cubicBezTo>
                  <a:pt x="33" y="465"/>
                  <a:pt x="33" y="465"/>
                  <a:pt x="33" y="465"/>
                </a:cubicBezTo>
                <a:cubicBezTo>
                  <a:pt x="29" y="470"/>
                  <a:pt x="29" y="470"/>
                  <a:pt x="29" y="470"/>
                </a:cubicBezTo>
                <a:cubicBezTo>
                  <a:pt x="34" y="468"/>
                  <a:pt x="34" y="468"/>
                  <a:pt x="34" y="468"/>
                </a:cubicBezTo>
                <a:cubicBezTo>
                  <a:pt x="37" y="468"/>
                  <a:pt x="37" y="468"/>
                  <a:pt x="37" y="468"/>
                </a:cubicBezTo>
                <a:cubicBezTo>
                  <a:pt x="37" y="467"/>
                  <a:pt x="37" y="467"/>
                  <a:pt x="37" y="467"/>
                </a:cubicBezTo>
                <a:cubicBezTo>
                  <a:pt x="37" y="468"/>
                  <a:pt x="37" y="468"/>
                  <a:pt x="37" y="468"/>
                </a:cubicBezTo>
                <a:cubicBezTo>
                  <a:pt x="30" y="475"/>
                  <a:pt x="30" y="475"/>
                  <a:pt x="30" y="475"/>
                </a:cubicBezTo>
                <a:cubicBezTo>
                  <a:pt x="30" y="478"/>
                  <a:pt x="30" y="478"/>
                  <a:pt x="30" y="478"/>
                </a:cubicBezTo>
                <a:cubicBezTo>
                  <a:pt x="31" y="478"/>
                  <a:pt x="34" y="476"/>
                  <a:pt x="33" y="480"/>
                </a:cubicBezTo>
                <a:cubicBezTo>
                  <a:pt x="28" y="483"/>
                  <a:pt x="28" y="483"/>
                  <a:pt x="28" y="483"/>
                </a:cubicBezTo>
                <a:cubicBezTo>
                  <a:pt x="27" y="482"/>
                  <a:pt x="27" y="482"/>
                  <a:pt x="27" y="482"/>
                </a:cubicBezTo>
                <a:cubicBezTo>
                  <a:pt x="24" y="483"/>
                  <a:pt x="24" y="483"/>
                  <a:pt x="24" y="483"/>
                </a:cubicBezTo>
                <a:cubicBezTo>
                  <a:pt x="18" y="481"/>
                  <a:pt x="18" y="481"/>
                  <a:pt x="18" y="481"/>
                </a:cubicBezTo>
                <a:cubicBezTo>
                  <a:pt x="18" y="480"/>
                  <a:pt x="18" y="480"/>
                  <a:pt x="18" y="480"/>
                </a:cubicBezTo>
                <a:cubicBezTo>
                  <a:pt x="20" y="481"/>
                  <a:pt x="20" y="481"/>
                  <a:pt x="20" y="481"/>
                </a:cubicBezTo>
                <a:cubicBezTo>
                  <a:pt x="19" y="478"/>
                  <a:pt x="19" y="478"/>
                  <a:pt x="19" y="478"/>
                </a:cubicBezTo>
                <a:cubicBezTo>
                  <a:pt x="11" y="475"/>
                  <a:pt x="11" y="475"/>
                  <a:pt x="11" y="475"/>
                </a:cubicBezTo>
                <a:cubicBezTo>
                  <a:pt x="8" y="477"/>
                  <a:pt x="8" y="477"/>
                  <a:pt x="8" y="477"/>
                </a:cubicBezTo>
                <a:cubicBezTo>
                  <a:pt x="6" y="473"/>
                  <a:pt x="6" y="473"/>
                  <a:pt x="6" y="473"/>
                </a:cubicBezTo>
                <a:cubicBezTo>
                  <a:pt x="4" y="473"/>
                  <a:pt x="4" y="473"/>
                  <a:pt x="4" y="473"/>
                </a:cubicBezTo>
                <a:cubicBezTo>
                  <a:pt x="3" y="471"/>
                  <a:pt x="0" y="474"/>
                  <a:pt x="2" y="470"/>
                </a:cubicBezTo>
                <a:cubicBezTo>
                  <a:pt x="2" y="469"/>
                  <a:pt x="2" y="469"/>
                  <a:pt x="2" y="469"/>
                </a:cubicBezTo>
                <a:cubicBezTo>
                  <a:pt x="6" y="473"/>
                  <a:pt x="6" y="473"/>
                  <a:pt x="6" y="473"/>
                </a:cubicBezTo>
                <a:cubicBezTo>
                  <a:pt x="7" y="473"/>
                  <a:pt x="7" y="473"/>
                  <a:pt x="7" y="473"/>
                </a:cubicBezTo>
                <a:cubicBezTo>
                  <a:pt x="7" y="470"/>
                  <a:pt x="7" y="470"/>
                  <a:pt x="7" y="470"/>
                </a:cubicBezTo>
                <a:cubicBezTo>
                  <a:pt x="11" y="473"/>
                  <a:pt x="11" y="473"/>
                  <a:pt x="11" y="473"/>
                </a:cubicBezTo>
                <a:cubicBezTo>
                  <a:pt x="18" y="467"/>
                  <a:pt x="18" y="467"/>
                  <a:pt x="18" y="467"/>
                </a:cubicBezTo>
                <a:cubicBezTo>
                  <a:pt x="24" y="468"/>
                  <a:pt x="24" y="468"/>
                  <a:pt x="24" y="468"/>
                </a:cubicBezTo>
                <a:cubicBezTo>
                  <a:pt x="27" y="465"/>
                  <a:pt x="27" y="465"/>
                  <a:pt x="27" y="465"/>
                </a:cubicBezTo>
                <a:cubicBezTo>
                  <a:pt x="27" y="466"/>
                  <a:pt x="25" y="462"/>
                  <a:pt x="29" y="466"/>
                </a:cubicBezTo>
                <a:cubicBezTo>
                  <a:pt x="30" y="465"/>
                  <a:pt x="30" y="465"/>
                  <a:pt x="30" y="465"/>
                </a:cubicBezTo>
                <a:cubicBezTo>
                  <a:pt x="28" y="464"/>
                  <a:pt x="28" y="464"/>
                  <a:pt x="28" y="464"/>
                </a:cubicBezTo>
                <a:cubicBezTo>
                  <a:pt x="34" y="461"/>
                  <a:pt x="34" y="461"/>
                  <a:pt x="34" y="461"/>
                </a:cubicBezTo>
                <a:cubicBezTo>
                  <a:pt x="36" y="462"/>
                  <a:pt x="36" y="462"/>
                  <a:pt x="36" y="462"/>
                </a:cubicBezTo>
                <a:cubicBezTo>
                  <a:pt x="36" y="461"/>
                  <a:pt x="32" y="463"/>
                  <a:pt x="36" y="461"/>
                </a:cubicBezTo>
                <a:cubicBezTo>
                  <a:pt x="38" y="461"/>
                  <a:pt x="38" y="461"/>
                  <a:pt x="38" y="461"/>
                </a:cubicBezTo>
                <a:cubicBezTo>
                  <a:pt x="37" y="462"/>
                  <a:pt x="37" y="462"/>
                  <a:pt x="37" y="462"/>
                </a:cubicBezTo>
                <a:cubicBezTo>
                  <a:pt x="37" y="460"/>
                  <a:pt x="40" y="474"/>
                  <a:pt x="43" y="456"/>
                </a:cubicBezTo>
                <a:cubicBezTo>
                  <a:pt x="38" y="455"/>
                  <a:pt x="38" y="455"/>
                  <a:pt x="38" y="455"/>
                </a:cubicBezTo>
                <a:cubicBezTo>
                  <a:pt x="39" y="453"/>
                  <a:pt x="39" y="453"/>
                  <a:pt x="39" y="453"/>
                </a:cubicBezTo>
                <a:cubicBezTo>
                  <a:pt x="42" y="453"/>
                  <a:pt x="42" y="453"/>
                  <a:pt x="42" y="453"/>
                </a:cubicBezTo>
                <a:cubicBezTo>
                  <a:pt x="42" y="452"/>
                  <a:pt x="42" y="452"/>
                  <a:pt x="42" y="452"/>
                </a:cubicBezTo>
                <a:cubicBezTo>
                  <a:pt x="44" y="451"/>
                  <a:pt x="44" y="451"/>
                  <a:pt x="44" y="451"/>
                </a:cubicBezTo>
                <a:cubicBezTo>
                  <a:pt x="42" y="448"/>
                  <a:pt x="42" y="448"/>
                  <a:pt x="42" y="448"/>
                </a:cubicBezTo>
                <a:cubicBezTo>
                  <a:pt x="43" y="446"/>
                  <a:pt x="43" y="446"/>
                  <a:pt x="43" y="446"/>
                </a:cubicBezTo>
                <a:cubicBezTo>
                  <a:pt x="41" y="444"/>
                  <a:pt x="41" y="444"/>
                  <a:pt x="41" y="444"/>
                </a:cubicBezTo>
                <a:cubicBezTo>
                  <a:pt x="38" y="446"/>
                  <a:pt x="38" y="446"/>
                  <a:pt x="38" y="446"/>
                </a:cubicBezTo>
                <a:cubicBezTo>
                  <a:pt x="38" y="440"/>
                  <a:pt x="38" y="440"/>
                  <a:pt x="38" y="440"/>
                </a:cubicBezTo>
                <a:cubicBezTo>
                  <a:pt x="36" y="441"/>
                  <a:pt x="36" y="441"/>
                  <a:pt x="36" y="441"/>
                </a:cubicBezTo>
                <a:cubicBezTo>
                  <a:pt x="34" y="439"/>
                  <a:pt x="43" y="441"/>
                  <a:pt x="33" y="439"/>
                </a:cubicBezTo>
                <a:cubicBezTo>
                  <a:pt x="32" y="439"/>
                  <a:pt x="32" y="439"/>
                  <a:pt x="32" y="439"/>
                </a:cubicBezTo>
                <a:cubicBezTo>
                  <a:pt x="33" y="437"/>
                  <a:pt x="33" y="437"/>
                  <a:pt x="33" y="437"/>
                </a:cubicBezTo>
                <a:cubicBezTo>
                  <a:pt x="32" y="437"/>
                  <a:pt x="32" y="437"/>
                  <a:pt x="32" y="437"/>
                </a:cubicBezTo>
                <a:cubicBezTo>
                  <a:pt x="29" y="437"/>
                  <a:pt x="29" y="437"/>
                  <a:pt x="29" y="437"/>
                </a:cubicBezTo>
                <a:cubicBezTo>
                  <a:pt x="31" y="434"/>
                  <a:pt x="28" y="436"/>
                  <a:pt x="26" y="433"/>
                </a:cubicBezTo>
                <a:cubicBezTo>
                  <a:pt x="30" y="432"/>
                  <a:pt x="30" y="432"/>
                  <a:pt x="30" y="432"/>
                </a:cubicBezTo>
                <a:cubicBezTo>
                  <a:pt x="28" y="434"/>
                  <a:pt x="30" y="426"/>
                  <a:pt x="23" y="432"/>
                </a:cubicBezTo>
                <a:cubicBezTo>
                  <a:pt x="24" y="432"/>
                  <a:pt x="24" y="432"/>
                  <a:pt x="24" y="432"/>
                </a:cubicBezTo>
                <a:cubicBezTo>
                  <a:pt x="17" y="426"/>
                  <a:pt x="17" y="426"/>
                  <a:pt x="17" y="426"/>
                </a:cubicBezTo>
                <a:cubicBezTo>
                  <a:pt x="13" y="429"/>
                  <a:pt x="13" y="429"/>
                  <a:pt x="13" y="429"/>
                </a:cubicBezTo>
                <a:cubicBezTo>
                  <a:pt x="12" y="432"/>
                  <a:pt x="12" y="432"/>
                  <a:pt x="12" y="432"/>
                </a:cubicBezTo>
                <a:cubicBezTo>
                  <a:pt x="10" y="432"/>
                  <a:pt x="10" y="432"/>
                  <a:pt x="10" y="432"/>
                </a:cubicBezTo>
                <a:cubicBezTo>
                  <a:pt x="13" y="427"/>
                  <a:pt x="13" y="427"/>
                  <a:pt x="13" y="427"/>
                </a:cubicBezTo>
                <a:cubicBezTo>
                  <a:pt x="6" y="425"/>
                  <a:pt x="6" y="425"/>
                  <a:pt x="6" y="425"/>
                </a:cubicBezTo>
                <a:cubicBezTo>
                  <a:pt x="6" y="419"/>
                  <a:pt x="6" y="419"/>
                  <a:pt x="6" y="419"/>
                </a:cubicBezTo>
                <a:cubicBezTo>
                  <a:pt x="8" y="419"/>
                  <a:pt x="8" y="419"/>
                  <a:pt x="8" y="419"/>
                </a:cubicBezTo>
                <a:cubicBezTo>
                  <a:pt x="6" y="420"/>
                  <a:pt x="6" y="420"/>
                  <a:pt x="6" y="420"/>
                </a:cubicBezTo>
                <a:cubicBezTo>
                  <a:pt x="9" y="422"/>
                  <a:pt x="9" y="422"/>
                  <a:pt x="9" y="422"/>
                </a:cubicBezTo>
                <a:cubicBezTo>
                  <a:pt x="13" y="422"/>
                  <a:pt x="13" y="422"/>
                  <a:pt x="13" y="422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5" y="413"/>
                  <a:pt x="5" y="413"/>
                  <a:pt x="5" y="413"/>
                </a:cubicBezTo>
                <a:cubicBezTo>
                  <a:pt x="5" y="405"/>
                  <a:pt x="5" y="405"/>
                  <a:pt x="5" y="405"/>
                </a:cubicBezTo>
                <a:cubicBezTo>
                  <a:pt x="7" y="404"/>
                  <a:pt x="7" y="404"/>
                  <a:pt x="7" y="404"/>
                </a:cubicBezTo>
                <a:cubicBezTo>
                  <a:pt x="8" y="406"/>
                  <a:pt x="8" y="406"/>
                  <a:pt x="8" y="406"/>
                </a:cubicBezTo>
                <a:cubicBezTo>
                  <a:pt x="10" y="406"/>
                  <a:pt x="10" y="406"/>
                  <a:pt x="10" y="406"/>
                </a:cubicBezTo>
                <a:cubicBezTo>
                  <a:pt x="11" y="404"/>
                  <a:pt x="11" y="404"/>
                  <a:pt x="11" y="404"/>
                </a:cubicBezTo>
                <a:cubicBezTo>
                  <a:pt x="11" y="402"/>
                  <a:pt x="11" y="402"/>
                  <a:pt x="11" y="402"/>
                </a:cubicBezTo>
                <a:cubicBezTo>
                  <a:pt x="13" y="403"/>
                  <a:pt x="13" y="403"/>
                  <a:pt x="13" y="403"/>
                </a:cubicBezTo>
                <a:cubicBezTo>
                  <a:pt x="12" y="407"/>
                  <a:pt x="12" y="407"/>
                  <a:pt x="12" y="407"/>
                </a:cubicBezTo>
                <a:cubicBezTo>
                  <a:pt x="15" y="413"/>
                  <a:pt x="15" y="413"/>
                  <a:pt x="15" y="413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17" y="420"/>
                  <a:pt x="17" y="420"/>
                  <a:pt x="17" y="420"/>
                </a:cubicBezTo>
                <a:cubicBezTo>
                  <a:pt x="23" y="414"/>
                  <a:pt x="23" y="414"/>
                  <a:pt x="23" y="414"/>
                </a:cubicBezTo>
                <a:cubicBezTo>
                  <a:pt x="23" y="413"/>
                  <a:pt x="20" y="414"/>
                  <a:pt x="22" y="412"/>
                </a:cubicBezTo>
                <a:cubicBezTo>
                  <a:pt x="31" y="409"/>
                  <a:pt x="31" y="409"/>
                  <a:pt x="31" y="409"/>
                </a:cubicBezTo>
                <a:cubicBezTo>
                  <a:pt x="33" y="407"/>
                  <a:pt x="33" y="407"/>
                  <a:pt x="33" y="407"/>
                </a:cubicBezTo>
                <a:cubicBezTo>
                  <a:pt x="33" y="406"/>
                  <a:pt x="33" y="406"/>
                  <a:pt x="33" y="406"/>
                </a:cubicBezTo>
                <a:cubicBezTo>
                  <a:pt x="38" y="403"/>
                  <a:pt x="38" y="403"/>
                  <a:pt x="38" y="403"/>
                </a:cubicBezTo>
                <a:cubicBezTo>
                  <a:pt x="41" y="405"/>
                  <a:pt x="41" y="405"/>
                  <a:pt x="41" y="405"/>
                </a:cubicBezTo>
                <a:cubicBezTo>
                  <a:pt x="42" y="405"/>
                  <a:pt x="42" y="405"/>
                  <a:pt x="42" y="405"/>
                </a:cubicBezTo>
                <a:cubicBezTo>
                  <a:pt x="42" y="402"/>
                  <a:pt x="42" y="402"/>
                  <a:pt x="42" y="402"/>
                </a:cubicBezTo>
                <a:cubicBezTo>
                  <a:pt x="49" y="400"/>
                  <a:pt x="49" y="400"/>
                  <a:pt x="49" y="400"/>
                </a:cubicBezTo>
                <a:cubicBezTo>
                  <a:pt x="47" y="399"/>
                  <a:pt x="47" y="399"/>
                  <a:pt x="47" y="399"/>
                </a:cubicBezTo>
                <a:cubicBezTo>
                  <a:pt x="52" y="399"/>
                  <a:pt x="42" y="394"/>
                  <a:pt x="52" y="399"/>
                </a:cubicBezTo>
                <a:cubicBezTo>
                  <a:pt x="55" y="402"/>
                  <a:pt x="55" y="402"/>
                  <a:pt x="55" y="402"/>
                </a:cubicBezTo>
                <a:cubicBezTo>
                  <a:pt x="56" y="401"/>
                  <a:pt x="56" y="401"/>
                  <a:pt x="56" y="401"/>
                </a:cubicBezTo>
                <a:cubicBezTo>
                  <a:pt x="60" y="404"/>
                  <a:pt x="60" y="404"/>
                  <a:pt x="60" y="404"/>
                </a:cubicBezTo>
                <a:cubicBezTo>
                  <a:pt x="61" y="402"/>
                  <a:pt x="61" y="402"/>
                  <a:pt x="61" y="402"/>
                </a:cubicBezTo>
                <a:cubicBezTo>
                  <a:pt x="59" y="400"/>
                  <a:pt x="59" y="400"/>
                  <a:pt x="59" y="400"/>
                </a:cubicBezTo>
                <a:cubicBezTo>
                  <a:pt x="62" y="397"/>
                  <a:pt x="62" y="397"/>
                  <a:pt x="62" y="397"/>
                </a:cubicBezTo>
                <a:cubicBezTo>
                  <a:pt x="64" y="401"/>
                  <a:pt x="64" y="401"/>
                  <a:pt x="64" y="401"/>
                </a:cubicBezTo>
                <a:cubicBezTo>
                  <a:pt x="65" y="400"/>
                  <a:pt x="65" y="400"/>
                  <a:pt x="65" y="400"/>
                </a:cubicBezTo>
                <a:cubicBezTo>
                  <a:pt x="69" y="402"/>
                  <a:pt x="69" y="402"/>
                  <a:pt x="69" y="402"/>
                </a:cubicBezTo>
                <a:cubicBezTo>
                  <a:pt x="70" y="400"/>
                  <a:pt x="71" y="404"/>
                  <a:pt x="72" y="400"/>
                </a:cubicBezTo>
                <a:cubicBezTo>
                  <a:pt x="67" y="398"/>
                  <a:pt x="67" y="398"/>
                  <a:pt x="67" y="398"/>
                </a:cubicBezTo>
                <a:cubicBezTo>
                  <a:pt x="61" y="394"/>
                  <a:pt x="61" y="394"/>
                  <a:pt x="61" y="394"/>
                </a:cubicBezTo>
                <a:cubicBezTo>
                  <a:pt x="61" y="394"/>
                  <a:pt x="64" y="394"/>
                  <a:pt x="60" y="394"/>
                </a:cubicBezTo>
                <a:cubicBezTo>
                  <a:pt x="61" y="393"/>
                  <a:pt x="61" y="393"/>
                  <a:pt x="61" y="393"/>
                </a:cubicBezTo>
                <a:cubicBezTo>
                  <a:pt x="67" y="394"/>
                  <a:pt x="67" y="394"/>
                  <a:pt x="67" y="394"/>
                </a:cubicBezTo>
                <a:cubicBezTo>
                  <a:pt x="73" y="395"/>
                  <a:pt x="73" y="395"/>
                  <a:pt x="73" y="395"/>
                </a:cubicBezTo>
                <a:cubicBezTo>
                  <a:pt x="74" y="395"/>
                  <a:pt x="74" y="395"/>
                  <a:pt x="74" y="395"/>
                </a:cubicBezTo>
                <a:cubicBezTo>
                  <a:pt x="74" y="393"/>
                  <a:pt x="74" y="393"/>
                  <a:pt x="74" y="393"/>
                </a:cubicBezTo>
                <a:cubicBezTo>
                  <a:pt x="75" y="394"/>
                  <a:pt x="75" y="394"/>
                  <a:pt x="75" y="394"/>
                </a:cubicBezTo>
                <a:cubicBezTo>
                  <a:pt x="78" y="393"/>
                  <a:pt x="78" y="393"/>
                  <a:pt x="78" y="393"/>
                </a:cubicBezTo>
                <a:cubicBezTo>
                  <a:pt x="78" y="389"/>
                  <a:pt x="78" y="389"/>
                  <a:pt x="78" y="389"/>
                </a:cubicBezTo>
                <a:cubicBezTo>
                  <a:pt x="78" y="388"/>
                  <a:pt x="78" y="388"/>
                  <a:pt x="78" y="388"/>
                </a:cubicBezTo>
                <a:cubicBezTo>
                  <a:pt x="75" y="386"/>
                  <a:pt x="75" y="386"/>
                  <a:pt x="75" y="386"/>
                </a:cubicBezTo>
                <a:cubicBezTo>
                  <a:pt x="74" y="389"/>
                  <a:pt x="74" y="389"/>
                  <a:pt x="74" y="389"/>
                </a:cubicBezTo>
                <a:cubicBezTo>
                  <a:pt x="69" y="388"/>
                  <a:pt x="69" y="388"/>
                  <a:pt x="69" y="388"/>
                </a:cubicBezTo>
                <a:cubicBezTo>
                  <a:pt x="70" y="385"/>
                  <a:pt x="70" y="385"/>
                  <a:pt x="70" y="385"/>
                </a:cubicBezTo>
                <a:cubicBezTo>
                  <a:pt x="74" y="385"/>
                  <a:pt x="79" y="382"/>
                  <a:pt x="81" y="385"/>
                </a:cubicBezTo>
                <a:cubicBezTo>
                  <a:pt x="80" y="386"/>
                  <a:pt x="80" y="386"/>
                  <a:pt x="80" y="386"/>
                </a:cubicBezTo>
                <a:cubicBezTo>
                  <a:pt x="81" y="386"/>
                  <a:pt x="81" y="386"/>
                  <a:pt x="81" y="386"/>
                </a:cubicBezTo>
                <a:cubicBezTo>
                  <a:pt x="83" y="386"/>
                  <a:pt x="83" y="386"/>
                  <a:pt x="83" y="386"/>
                </a:cubicBezTo>
                <a:cubicBezTo>
                  <a:pt x="80" y="388"/>
                  <a:pt x="80" y="388"/>
                  <a:pt x="80" y="388"/>
                </a:cubicBezTo>
                <a:cubicBezTo>
                  <a:pt x="85" y="388"/>
                  <a:pt x="85" y="388"/>
                  <a:pt x="85" y="388"/>
                </a:cubicBezTo>
                <a:cubicBezTo>
                  <a:pt x="86" y="385"/>
                  <a:pt x="86" y="385"/>
                  <a:pt x="86" y="385"/>
                </a:cubicBezTo>
                <a:cubicBezTo>
                  <a:pt x="97" y="383"/>
                  <a:pt x="97" y="383"/>
                  <a:pt x="97" y="383"/>
                </a:cubicBezTo>
                <a:cubicBezTo>
                  <a:pt x="101" y="381"/>
                  <a:pt x="101" y="381"/>
                  <a:pt x="101" y="381"/>
                </a:cubicBezTo>
                <a:cubicBezTo>
                  <a:pt x="107" y="379"/>
                  <a:pt x="107" y="379"/>
                  <a:pt x="107" y="379"/>
                </a:cubicBezTo>
                <a:cubicBezTo>
                  <a:pt x="112" y="379"/>
                  <a:pt x="112" y="379"/>
                  <a:pt x="112" y="379"/>
                </a:cubicBezTo>
                <a:cubicBezTo>
                  <a:pt x="113" y="379"/>
                  <a:pt x="106" y="380"/>
                  <a:pt x="114" y="378"/>
                </a:cubicBezTo>
                <a:cubicBezTo>
                  <a:pt x="113" y="380"/>
                  <a:pt x="113" y="380"/>
                  <a:pt x="113" y="380"/>
                </a:cubicBezTo>
                <a:cubicBezTo>
                  <a:pt x="118" y="381"/>
                  <a:pt x="118" y="381"/>
                  <a:pt x="118" y="381"/>
                </a:cubicBezTo>
                <a:cubicBezTo>
                  <a:pt x="118" y="381"/>
                  <a:pt x="119" y="382"/>
                  <a:pt x="119" y="381"/>
                </a:cubicBezTo>
                <a:cubicBezTo>
                  <a:pt x="120" y="381"/>
                  <a:pt x="120" y="381"/>
                  <a:pt x="120" y="381"/>
                </a:cubicBezTo>
                <a:cubicBezTo>
                  <a:pt x="121" y="382"/>
                  <a:pt x="122" y="374"/>
                  <a:pt x="118" y="383"/>
                </a:cubicBezTo>
                <a:cubicBezTo>
                  <a:pt x="124" y="381"/>
                  <a:pt x="124" y="381"/>
                  <a:pt x="124" y="381"/>
                </a:cubicBezTo>
                <a:cubicBezTo>
                  <a:pt x="125" y="382"/>
                  <a:pt x="128" y="381"/>
                  <a:pt x="125" y="378"/>
                </a:cubicBezTo>
                <a:cubicBezTo>
                  <a:pt x="118" y="378"/>
                  <a:pt x="118" y="378"/>
                  <a:pt x="118" y="378"/>
                </a:cubicBezTo>
                <a:cubicBezTo>
                  <a:pt x="112" y="373"/>
                  <a:pt x="112" y="373"/>
                  <a:pt x="112" y="373"/>
                </a:cubicBezTo>
                <a:cubicBezTo>
                  <a:pt x="110" y="373"/>
                  <a:pt x="110" y="373"/>
                  <a:pt x="110" y="373"/>
                </a:cubicBezTo>
                <a:cubicBezTo>
                  <a:pt x="108" y="377"/>
                  <a:pt x="108" y="377"/>
                  <a:pt x="108" y="377"/>
                </a:cubicBezTo>
                <a:cubicBezTo>
                  <a:pt x="103" y="374"/>
                  <a:pt x="103" y="374"/>
                  <a:pt x="103" y="374"/>
                </a:cubicBezTo>
                <a:cubicBezTo>
                  <a:pt x="99" y="377"/>
                  <a:pt x="99" y="377"/>
                  <a:pt x="99" y="377"/>
                </a:cubicBezTo>
                <a:cubicBezTo>
                  <a:pt x="97" y="376"/>
                  <a:pt x="97" y="376"/>
                  <a:pt x="97" y="376"/>
                </a:cubicBezTo>
                <a:cubicBezTo>
                  <a:pt x="95" y="380"/>
                  <a:pt x="104" y="374"/>
                  <a:pt x="93" y="376"/>
                </a:cubicBezTo>
                <a:cubicBezTo>
                  <a:pt x="93" y="380"/>
                  <a:pt x="93" y="380"/>
                  <a:pt x="93" y="380"/>
                </a:cubicBezTo>
                <a:cubicBezTo>
                  <a:pt x="91" y="378"/>
                  <a:pt x="91" y="378"/>
                  <a:pt x="91" y="378"/>
                </a:cubicBezTo>
                <a:cubicBezTo>
                  <a:pt x="89" y="380"/>
                  <a:pt x="89" y="380"/>
                  <a:pt x="89" y="380"/>
                </a:cubicBezTo>
                <a:cubicBezTo>
                  <a:pt x="88" y="383"/>
                  <a:pt x="88" y="383"/>
                  <a:pt x="88" y="383"/>
                </a:cubicBezTo>
                <a:cubicBezTo>
                  <a:pt x="85" y="383"/>
                  <a:pt x="85" y="383"/>
                  <a:pt x="85" y="383"/>
                </a:cubicBezTo>
                <a:cubicBezTo>
                  <a:pt x="87" y="381"/>
                  <a:pt x="87" y="381"/>
                  <a:pt x="87" y="381"/>
                </a:cubicBezTo>
                <a:cubicBezTo>
                  <a:pt x="85" y="380"/>
                  <a:pt x="94" y="378"/>
                  <a:pt x="84" y="381"/>
                </a:cubicBezTo>
                <a:cubicBezTo>
                  <a:pt x="88" y="377"/>
                  <a:pt x="88" y="377"/>
                  <a:pt x="88" y="377"/>
                </a:cubicBezTo>
                <a:cubicBezTo>
                  <a:pt x="87" y="377"/>
                  <a:pt x="87" y="377"/>
                  <a:pt x="87" y="377"/>
                </a:cubicBezTo>
                <a:cubicBezTo>
                  <a:pt x="93" y="374"/>
                  <a:pt x="93" y="374"/>
                  <a:pt x="93" y="374"/>
                </a:cubicBezTo>
                <a:cubicBezTo>
                  <a:pt x="97" y="371"/>
                  <a:pt x="97" y="371"/>
                  <a:pt x="97" y="371"/>
                </a:cubicBezTo>
                <a:cubicBezTo>
                  <a:pt x="109" y="370"/>
                  <a:pt x="80" y="380"/>
                  <a:pt x="107" y="366"/>
                </a:cubicBezTo>
                <a:cubicBezTo>
                  <a:pt x="111" y="366"/>
                  <a:pt x="111" y="366"/>
                  <a:pt x="111" y="366"/>
                </a:cubicBezTo>
                <a:cubicBezTo>
                  <a:pt x="112" y="365"/>
                  <a:pt x="112" y="365"/>
                  <a:pt x="112" y="365"/>
                </a:cubicBezTo>
                <a:cubicBezTo>
                  <a:pt x="112" y="365"/>
                  <a:pt x="108" y="366"/>
                  <a:pt x="113" y="366"/>
                </a:cubicBezTo>
                <a:cubicBezTo>
                  <a:pt x="113" y="363"/>
                  <a:pt x="113" y="363"/>
                  <a:pt x="113" y="363"/>
                </a:cubicBezTo>
                <a:cubicBezTo>
                  <a:pt x="116" y="364"/>
                  <a:pt x="113" y="357"/>
                  <a:pt x="119" y="361"/>
                </a:cubicBezTo>
                <a:cubicBezTo>
                  <a:pt x="123" y="359"/>
                  <a:pt x="123" y="359"/>
                  <a:pt x="123" y="359"/>
                </a:cubicBezTo>
                <a:cubicBezTo>
                  <a:pt x="125" y="355"/>
                  <a:pt x="125" y="355"/>
                  <a:pt x="125" y="355"/>
                </a:cubicBezTo>
                <a:cubicBezTo>
                  <a:pt x="127" y="357"/>
                  <a:pt x="127" y="357"/>
                  <a:pt x="127" y="357"/>
                </a:cubicBezTo>
                <a:cubicBezTo>
                  <a:pt x="130" y="356"/>
                  <a:pt x="135" y="352"/>
                  <a:pt x="137" y="357"/>
                </a:cubicBezTo>
                <a:cubicBezTo>
                  <a:pt x="138" y="356"/>
                  <a:pt x="131" y="359"/>
                  <a:pt x="139" y="355"/>
                </a:cubicBezTo>
                <a:cubicBezTo>
                  <a:pt x="140" y="356"/>
                  <a:pt x="140" y="356"/>
                  <a:pt x="140" y="356"/>
                </a:cubicBezTo>
                <a:cubicBezTo>
                  <a:pt x="145" y="353"/>
                  <a:pt x="145" y="353"/>
                  <a:pt x="145" y="353"/>
                </a:cubicBezTo>
                <a:cubicBezTo>
                  <a:pt x="140" y="353"/>
                  <a:pt x="140" y="353"/>
                  <a:pt x="140" y="353"/>
                </a:cubicBezTo>
                <a:cubicBezTo>
                  <a:pt x="135" y="354"/>
                  <a:pt x="135" y="354"/>
                  <a:pt x="135" y="354"/>
                </a:cubicBezTo>
                <a:cubicBezTo>
                  <a:pt x="138" y="352"/>
                  <a:pt x="138" y="352"/>
                  <a:pt x="138" y="352"/>
                </a:cubicBezTo>
                <a:cubicBezTo>
                  <a:pt x="137" y="351"/>
                  <a:pt x="137" y="351"/>
                  <a:pt x="137" y="351"/>
                </a:cubicBezTo>
                <a:cubicBezTo>
                  <a:pt x="140" y="347"/>
                  <a:pt x="140" y="347"/>
                  <a:pt x="140" y="347"/>
                </a:cubicBezTo>
                <a:cubicBezTo>
                  <a:pt x="140" y="348"/>
                  <a:pt x="140" y="348"/>
                  <a:pt x="140" y="348"/>
                </a:cubicBezTo>
                <a:cubicBezTo>
                  <a:pt x="143" y="347"/>
                  <a:pt x="143" y="347"/>
                  <a:pt x="143" y="347"/>
                </a:cubicBezTo>
                <a:cubicBezTo>
                  <a:pt x="144" y="346"/>
                  <a:pt x="136" y="349"/>
                  <a:pt x="147" y="348"/>
                </a:cubicBezTo>
                <a:cubicBezTo>
                  <a:pt x="146" y="344"/>
                  <a:pt x="146" y="344"/>
                  <a:pt x="146" y="344"/>
                </a:cubicBezTo>
                <a:cubicBezTo>
                  <a:pt x="152" y="342"/>
                  <a:pt x="152" y="342"/>
                  <a:pt x="152" y="342"/>
                </a:cubicBezTo>
                <a:cubicBezTo>
                  <a:pt x="153" y="342"/>
                  <a:pt x="144" y="346"/>
                  <a:pt x="156" y="340"/>
                </a:cubicBezTo>
                <a:cubicBezTo>
                  <a:pt x="158" y="340"/>
                  <a:pt x="158" y="340"/>
                  <a:pt x="158" y="340"/>
                </a:cubicBezTo>
                <a:cubicBezTo>
                  <a:pt x="162" y="335"/>
                  <a:pt x="162" y="335"/>
                  <a:pt x="162" y="335"/>
                </a:cubicBezTo>
                <a:cubicBezTo>
                  <a:pt x="162" y="334"/>
                  <a:pt x="162" y="334"/>
                  <a:pt x="162" y="334"/>
                </a:cubicBezTo>
                <a:cubicBezTo>
                  <a:pt x="160" y="334"/>
                  <a:pt x="160" y="334"/>
                  <a:pt x="160" y="334"/>
                </a:cubicBezTo>
                <a:cubicBezTo>
                  <a:pt x="161" y="334"/>
                  <a:pt x="157" y="339"/>
                  <a:pt x="161" y="333"/>
                </a:cubicBezTo>
                <a:cubicBezTo>
                  <a:pt x="156" y="334"/>
                  <a:pt x="156" y="334"/>
                  <a:pt x="156" y="334"/>
                </a:cubicBezTo>
                <a:cubicBezTo>
                  <a:pt x="153" y="336"/>
                  <a:pt x="153" y="336"/>
                  <a:pt x="153" y="336"/>
                </a:cubicBezTo>
                <a:cubicBezTo>
                  <a:pt x="152" y="336"/>
                  <a:pt x="152" y="336"/>
                  <a:pt x="152" y="336"/>
                </a:cubicBezTo>
                <a:cubicBezTo>
                  <a:pt x="151" y="335"/>
                  <a:pt x="151" y="335"/>
                  <a:pt x="151" y="335"/>
                </a:cubicBezTo>
                <a:cubicBezTo>
                  <a:pt x="156" y="332"/>
                  <a:pt x="156" y="332"/>
                  <a:pt x="156" y="332"/>
                </a:cubicBezTo>
                <a:cubicBezTo>
                  <a:pt x="163" y="331"/>
                  <a:pt x="163" y="331"/>
                  <a:pt x="163" y="331"/>
                </a:cubicBezTo>
                <a:cubicBezTo>
                  <a:pt x="167" y="328"/>
                  <a:pt x="167" y="328"/>
                  <a:pt x="167" y="328"/>
                </a:cubicBezTo>
                <a:cubicBezTo>
                  <a:pt x="171" y="327"/>
                  <a:pt x="171" y="327"/>
                  <a:pt x="171" y="327"/>
                </a:cubicBezTo>
                <a:cubicBezTo>
                  <a:pt x="172" y="326"/>
                  <a:pt x="172" y="326"/>
                  <a:pt x="172" y="326"/>
                </a:cubicBezTo>
                <a:cubicBezTo>
                  <a:pt x="170" y="325"/>
                  <a:pt x="170" y="325"/>
                  <a:pt x="170" y="325"/>
                </a:cubicBezTo>
                <a:cubicBezTo>
                  <a:pt x="176" y="320"/>
                  <a:pt x="176" y="320"/>
                  <a:pt x="176" y="320"/>
                </a:cubicBezTo>
                <a:cubicBezTo>
                  <a:pt x="179" y="320"/>
                  <a:pt x="179" y="320"/>
                  <a:pt x="179" y="320"/>
                </a:cubicBezTo>
                <a:cubicBezTo>
                  <a:pt x="179" y="319"/>
                  <a:pt x="179" y="319"/>
                  <a:pt x="179" y="319"/>
                </a:cubicBezTo>
                <a:cubicBezTo>
                  <a:pt x="180" y="319"/>
                  <a:pt x="172" y="325"/>
                  <a:pt x="185" y="317"/>
                </a:cubicBezTo>
                <a:cubicBezTo>
                  <a:pt x="183" y="316"/>
                  <a:pt x="183" y="316"/>
                  <a:pt x="183" y="316"/>
                </a:cubicBezTo>
                <a:cubicBezTo>
                  <a:pt x="180" y="315"/>
                  <a:pt x="185" y="325"/>
                  <a:pt x="174" y="317"/>
                </a:cubicBezTo>
                <a:cubicBezTo>
                  <a:pt x="173" y="318"/>
                  <a:pt x="169" y="320"/>
                  <a:pt x="165" y="321"/>
                </a:cubicBezTo>
                <a:cubicBezTo>
                  <a:pt x="165" y="321"/>
                  <a:pt x="167" y="325"/>
                  <a:pt x="165" y="320"/>
                </a:cubicBezTo>
                <a:cubicBezTo>
                  <a:pt x="163" y="322"/>
                  <a:pt x="163" y="322"/>
                  <a:pt x="163" y="322"/>
                </a:cubicBezTo>
                <a:cubicBezTo>
                  <a:pt x="156" y="325"/>
                  <a:pt x="156" y="325"/>
                  <a:pt x="156" y="325"/>
                </a:cubicBezTo>
                <a:cubicBezTo>
                  <a:pt x="154" y="327"/>
                  <a:pt x="154" y="327"/>
                  <a:pt x="154" y="327"/>
                </a:cubicBezTo>
                <a:cubicBezTo>
                  <a:pt x="154" y="325"/>
                  <a:pt x="154" y="325"/>
                  <a:pt x="154" y="325"/>
                </a:cubicBezTo>
                <a:cubicBezTo>
                  <a:pt x="151" y="323"/>
                  <a:pt x="151" y="323"/>
                  <a:pt x="151" y="323"/>
                </a:cubicBezTo>
                <a:cubicBezTo>
                  <a:pt x="151" y="320"/>
                  <a:pt x="151" y="320"/>
                  <a:pt x="151" y="320"/>
                </a:cubicBezTo>
                <a:cubicBezTo>
                  <a:pt x="143" y="316"/>
                  <a:pt x="143" y="316"/>
                  <a:pt x="143" y="316"/>
                </a:cubicBezTo>
                <a:cubicBezTo>
                  <a:pt x="141" y="316"/>
                  <a:pt x="141" y="316"/>
                  <a:pt x="141" y="316"/>
                </a:cubicBezTo>
                <a:cubicBezTo>
                  <a:pt x="142" y="319"/>
                  <a:pt x="142" y="319"/>
                  <a:pt x="142" y="319"/>
                </a:cubicBezTo>
                <a:cubicBezTo>
                  <a:pt x="137" y="319"/>
                  <a:pt x="137" y="319"/>
                  <a:pt x="137" y="319"/>
                </a:cubicBezTo>
                <a:cubicBezTo>
                  <a:pt x="139" y="315"/>
                  <a:pt x="139" y="315"/>
                  <a:pt x="139" y="315"/>
                </a:cubicBezTo>
                <a:cubicBezTo>
                  <a:pt x="139" y="313"/>
                  <a:pt x="132" y="326"/>
                  <a:pt x="140" y="311"/>
                </a:cubicBezTo>
                <a:cubicBezTo>
                  <a:pt x="135" y="311"/>
                  <a:pt x="135" y="311"/>
                  <a:pt x="135" y="311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135" y="319"/>
                  <a:pt x="135" y="319"/>
                  <a:pt x="135" y="319"/>
                </a:cubicBezTo>
                <a:cubicBezTo>
                  <a:pt x="128" y="318"/>
                  <a:pt x="128" y="318"/>
                  <a:pt x="128" y="318"/>
                </a:cubicBezTo>
                <a:cubicBezTo>
                  <a:pt x="129" y="316"/>
                  <a:pt x="129" y="316"/>
                  <a:pt x="129" y="316"/>
                </a:cubicBezTo>
                <a:cubicBezTo>
                  <a:pt x="134" y="313"/>
                  <a:pt x="134" y="313"/>
                  <a:pt x="134" y="313"/>
                </a:cubicBezTo>
                <a:cubicBezTo>
                  <a:pt x="135" y="312"/>
                  <a:pt x="135" y="312"/>
                  <a:pt x="135" y="312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2" y="313"/>
                  <a:pt x="129" y="312"/>
                  <a:pt x="128" y="312"/>
                </a:cubicBezTo>
                <a:cubicBezTo>
                  <a:pt x="133" y="310"/>
                  <a:pt x="133" y="310"/>
                  <a:pt x="133" y="310"/>
                </a:cubicBezTo>
                <a:cubicBezTo>
                  <a:pt x="130" y="308"/>
                  <a:pt x="130" y="308"/>
                  <a:pt x="130" y="308"/>
                </a:cubicBezTo>
                <a:cubicBezTo>
                  <a:pt x="135" y="306"/>
                  <a:pt x="135" y="306"/>
                  <a:pt x="135" y="306"/>
                </a:cubicBezTo>
                <a:cubicBezTo>
                  <a:pt x="137" y="305"/>
                  <a:pt x="137" y="305"/>
                  <a:pt x="137" y="305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37" y="302"/>
                  <a:pt x="137" y="302"/>
                  <a:pt x="137" y="302"/>
                </a:cubicBezTo>
                <a:cubicBezTo>
                  <a:pt x="142" y="299"/>
                  <a:pt x="142" y="299"/>
                  <a:pt x="142" y="299"/>
                </a:cubicBezTo>
                <a:cubicBezTo>
                  <a:pt x="144" y="299"/>
                  <a:pt x="144" y="299"/>
                  <a:pt x="144" y="299"/>
                </a:cubicBezTo>
                <a:cubicBezTo>
                  <a:pt x="147" y="297"/>
                  <a:pt x="147" y="297"/>
                  <a:pt x="147" y="297"/>
                </a:cubicBezTo>
                <a:cubicBezTo>
                  <a:pt x="146" y="295"/>
                  <a:pt x="145" y="302"/>
                  <a:pt x="146" y="295"/>
                </a:cubicBezTo>
                <a:cubicBezTo>
                  <a:pt x="154" y="291"/>
                  <a:pt x="154" y="291"/>
                  <a:pt x="154" y="291"/>
                </a:cubicBezTo>
                <a:cubicBezTo>
                  <a:pt x="159" y="293"/>
                  <a:pt x="159" y="293"/>
                  <a:pt x="159" y="293"/>
                </a:cubicBezTo>
                <a:cubicBezTo>
                  <a:pt x="165" y="293"/>
                  <a:pt x="165" y="293"/>
                  <a:pt x="165" y="293"/>
                </a:cubicBezTo>
                <a:cubicBezTo>
                  <a:pt x="166" y="291"/>
                  <a:pt x="166" y="291"/>
                  <a:pt x="166" y="291"/>
                </a:cubicBezTo>
                <a:cubicBezTo>
                  <a:pt x="169" y="291"/>
                  <a:pt x="169" y="291"/>
                  <a:pt x="169" y="291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86"/>
                  <a:pt x="167" y="286"/>
                  <a:pt x="167" y="286"/>
                </a:cubicBezTo>
                <a:cubicBezTo>
                  <a:pt x="162" y="286"/>
                  <a:pt x="162" y="286"/>
                  <a:pt x="162" y="286"/>
                </a:cubicBezTo>
                <a:cubicBezTo>
                  <a:pt x="162" y="287"/>
                  <a:pt x="162" y="287"/>
                  <a:pt x="162" y="287"/>
                </a:cubicBezTo>
                <a:cubicBezTo>
                  <a:pt x="160" y="287"/>
                  <a:pt x="160" y="287"/>
                  <a:pt x="160" y="287"/>
                </a:cubicBezTo>
                <a:cubicBezTo>
                  <a:pt x="159" y="288"/>
                  <a:pt x="159" y="288"/>
                  <a:pt x="159" y="288"/>
                </a:cubicBezTo>
                <a:cubicBezTo>
                  <a:pt x="153" y="290"/>
                  <a:pt x="153" y="290"/>
                  <a:pt x="153" y="290"/>
                </a:cubicBezTo>
                <a:cubicBezTo>
                  <a:pt x="153" y="289"/>
                  <a:pt x="155" y="290"/>
                  <a:pt x="152" y="289"/>
                </a:cubicBezTo>
                <a:cubicBezTo>
                  <a:pt x="158" y="285"/>
                  <a:pt x="158" y="285"/>
                  <a:pt x="158" y="285"/>
                </a:cubicBezTo>
                <a:cubicBezTo>
                  <a:pt x="154" y="284"/>
                  <a:pt x="154" y="284"/>
                  <a:pt x="154" y="284"/>
                </a:cubicBezTo>
                <a:cubicBezTo>
                  <a:pt x="154" y="284"/>
                  <a:pt x="161" y="280"/>
                  <a:pt x="152" y="285"/>
                </a:cubicBezTo>
                <a:cubicBezTo>
                  <a:pt x="149" y="283"/>
                  <a:pt x="149" y="283"/>
                  <a:pt x="149" y="283"/>
                </a:cubicBezTo>
                <a:cubicBezTo>
                  <a:pt x="147" y="283"/>
                  <a:pt x="147" y="283"/>
                  <a:pt x="147" y="283"/>
                </a:cubicBezTo>
                <a:cubicBezTo>
                  <a:pt x="146" y="286"/>
                  <a:pt x="146" y="286"/>
                  <a:pt x="146" y="286"/>
                </a:cubicBezTo>
                <a:cubicBezTo>
                  <a:pt x="142" y="287"/>
                  <a:pt x="142" y="287"/>
                  <a:pt x="142" y="287"/>
                </a:cubicBezTo>
                <a:cubicBezTo>
                  <a:pt x="143" y="288"/>
                  <a:pt x="143" y="288"/>
                  <a:pt x="143" y="288"/>
                </a:cubicBezTo>
                <a:cubicBezTo>
                  <a:pt x="139" y="286"/>
                  <a:pt x="139" y="286"/>
                  <a:pt x="139" y="286"/>
                </a:cubicBezTo>
                <a:cubicBezTo>
                  <a:pt x="138" y="287"/>
                  <a:pt x="138" y="287"/>
                  <a:pt x="138" y="287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3" y="286"/>
                  <a:pt x="133" y="286"/>
                  <a:pt x="133" y="286"/>
                </a:cubicBezTo>
                <a:cubicBezTo>
                  <a:pt x="129" y="284"/>
                  <a:pt x="139" y="281"/>
                  <a:pt x="128" y="284"/>
                </a:cubicBezTo>
                <a:cubicBezTo>
                  <a:pt x="127" y="281"/>
                  <a:pt x="127" y="281"/>
                  <a:pt x="127" y="281"/>
                </a:cubicBezTo>
                <a:cubicBezTo>
                  <a:pt x="119" y="280"/>
                  <a:pt x="119" y="280"/>
                  <a:pt x="119" y="280"/>
                </a:cubicBezTo>
                <a:cubicBezTo>
                  <a:pt x="116" y="281"/>
                  <a:pt x="116" y="281"/>
                  <a:pt x="116" y="281"/>
                </a:cubicBezTo>
                <a:cubicBezTo>
                  <a:pt x="114" y="281"/>
                  <a:pt x="114" y="281"/>
                  <a:pt x="114" y="281"/>
                </a:cubicBezTo>
                <a:cubicBezTo>
                  <a:pt x="121" y="279"/>
                  <a:pt x="103" y="278"/>
                  <a:pt x="121" y="278"/>
                </a:cubicBezTo>
                <a:cubicBezTo>
                  <a:pt x="121" y="276"/>
                  <a:pt x="121" y="276"/>
                  <a:pt x="121" y="276"/>
                </a:cubicBezTo>
                <a:cubicBezTo>
                  <a:pt x="125" y="273"/>
                  <a:pt x="125" y="273"/>
                  <a:pt x="125" y="273"/>
                </a:cubicBezTo>
                <a:cubicBezTo>
                  <a:pt x="119" y="271"/>
                  <a:pt x="119" y="271"/>
                  <a:pt x="119" y="271"/>
                </a:cubicBezTo>
                <a:cubicBezTo>
                  <a:pt x="124" y="271"/>
                  <a:pt x="124" y="271"/>
                  <a:pt x="124" y="271"/>
                </a:cubicBezTo>
                <a:cubicBezTo>
                  <a:pt x="126" y="274"/>
                  <a:pt x="126" y="274"/>
                  <a:pt x="126" y="274"/>
                </a:cubicBezTo>
                <a:cubicBezTo>
                  <a:pt x="128" y="272"/>
                  <a:pt x="128" y="272"/>
                  <a:pt x="128" y="272"/>
                </a:cubicBezTo>
                <a:cubicBezTo>
                  <a:pt x="132" y="274"/>
                  <a:pt x="132" y="274"/>
                  <a:pt x="132" y="274"/>
                </a:cubicBezTo>
                <a:cubicBezTo>
                  <a:pt x="134" y="271"/>
                  <a:pt x="134" y="271"/>
                  <a:pt x="134" y="271"/>
                </a:cubicBezTo>
                <a:cubicBezTo>
                  <a:pt x="139" y="271"/>
                  <a:pt x="139" y="271"/>
                  <a:pt x="139" y="271"/>
                </a:cubicBezTo>
                <a:cubicBezTo>
                  <a:pt x="140" y="272"/>
                  <a:pt x="140" y="272"/>
                  <a:pt x="140" y="272"/>
                </a:cubicBezTo>
                <a:cubicBezTo>
                  <a:pt x="139" y="269"/>
                  <a:pt x="144" y="271"/>
                  <a:pt x="143" y="270"/>
                </a:cubicBezTo>
                <a:cubicBezTo>
                  <a:pt x="144" y="266"/>
                  <a:pt x="144" y="266"/>
                  <a:pt x="144" y="266"/>
                </a:cubicBezTo>
                <a:cubicBezTo>
                  <a:pt x="140" y="266"/>
                  <a:pt x="140" y="266"/>
                  <a:pt x="140" y="266"/>
                </a:cubicBezTo>
                <a:cubicBezTo>
                  <a:pt x="140" y="264"/>
                  <a:pt x="140" y="264"/>
                  <a:pt x="140" y="264"/>
                </a:cubicBezTo>
                <a:cubicBezTo>
                  <a:pt x="146" y="266"/>
                  <a:pt x="143" y="263"/>
                  <a:pt x="148" y="259"/>
                </a:cubicBezTo>
                <a:cubicBezTo>
                  <a:pt x="151" y="260"/>
                  <a:pt x="151" y="260"/>
                  <a:pt x="151" y="260"/>
                </a:cubicBezTo>
                <a:cubicBezTo>
                  <a:pt x="150" y="257"/>
                  <a:pt x="157" y="258"/>
                  <a:pt x="156" y="255"/>
                </a:cubicBezTo>
                <a:cubicBezTo>
                  <a:pt x="155" y="251"/>
                  <a:pt x="155" y="251"/>
                  <a:pt x="155" y="251"/>
                </a:cubicBezTo>
                <a:cubicBezTo>
                  <a:pt x="159" y="249"/>
                  <a:pt x="159" y="249"/>
                  <a:pt x="159" y="249"/>
                </a:cubicBezTo>
                <a:cubicBezTo>
                  <a:pt x="159" y="252"/>
                  <a:pt x="159" y="252"/>
                  <a:pt x="159" y="252"/>
                </a:cubicBezTo>
                <a:cubicBezTo>
                  <a:pt x="158" y="252"/>
                  <a:pt x="158" y="252"/>
                  <a:pt x="158" y="252"/>
                </a:cubicBezTo>
                <a:cubicBezTo>
                  <a:pt x="158" y="253"/>
                  <a:pt x="158" y="253"/>
                  <a:pt x="158" y="253"/>
                </a:cubicBezTo>
                <a:cubicBezTo>
                  <a:pt x="160" y="254"/>
                  <a:pt x="160" y="254"/>
                  <a:pt x="160" y="254"/>
                </a:cubicBezTo>
                <a:cubicBezTo>
                  <a:pt x="162" y="254"/>
                  <a:pt x="161" y="252"/>
                  <a:pt x="163" y="251"/>
                </a:cubicBezTo>
                <a:cubicBezTo>
                  <a:pt x="164" y="252"/>
                  <a:pt x="164" y="252"/>
                  <a:pt x="164" y="252"/>
                </a:cubicBezTo>
                <a:cubicBezTo>
                  <a:pt x="159" y="256"/>
                  <a:pt x="159" y="256"/>
                  <a:pt x="159" y="256"/>
                </a:cubicBezTo>
                <a:cubicBezTo>
                  <a:pt x="157" y="256"/>
                  <a:pt x="157" y="256"/>
                  <a:pt x="157" y="256"/>
                </a:cubicBezTo>
                <a:cubicBezTo>
                  <a:pt x="154" y="259"/>
                  <a:pt x="154" y="259"/>
                  <a:pt x="154" y="259"/>
                </a:cubicBezTo>
                <a:cubicBezTo>
                  <a:pt x="155" y="260"/>
                  <a:pt x="155" y="254"/>
                  <a:pt x="157" y="261"/>
                </a:cubicBezTo>
                <a:cubicBezTo>
                  <a:pt x="157" y="262"/>
                  <a:pt x="157" y="262"/>
                  <a:pt x="157" y="262"/>
                </a:cubicBezTo>
                <a:cubicBezTo>
                  <a:pt x="155" y="262"/>
                  <a:pt x="155" y="262"/>
                  <a:pt x="155" y="262"/>
                </a:cubicBezTo>
                <a:cubicBezTo>
                  <a:pt x="154" y="265"/>
                  <a:pt x="154" y="265"/>
                  <a:pt x="154" y="265"/>
                </a:cubicBezTo>
                <a:cubicBezTo>
                  <a:pt x="157" y="267"/>
                  <a:pt x="157" y="267"/>
                  <a:pt x="157" y="267"/>
                </a:cubicBezTo>
                <a:cubicBezTo>
                  <a:pt x="154" y="268"/>
                  <a:pt x="154" y="268"/>
                  <a:pt x="154" y="268"/>
                </a:cubicBezTo>
                <a:cubicBezTo>
                  <a:pt x="156" y="268"/>
                  <a:pt x="156" y="268"/>
                  <a:pt x="156" y="268"/>
                </a:cubicBezTo>
                <a:cubicBezTo>
                  <a:pt x="164" y="264"/>
                  <a:pt x="164" y="264"/>
                  <a:pt x="164" y="264"/>
                </a:cubicBezTo>
                <a:cubicBezTo>
                  <a:pt x="167" y="260"/>
                  <a:pt x="167" y="260"/>
                  <a:pt x="167" y="260"/>
                </a:cubicBezTo>
                <a:cubicBezTo>
                  <a:pt x="168" y="260"/>
                  <a:pt x="168" y="261"/>
                  <a:pt x="168" y="261"/>
                </a:cubicBezTo>
                <a:cubicBezTo>
                  <a:pt x="165" y="265"/>
                  <a:pt x="165" y="265"/>
                  <a:pt x="165" y="265"/>
                </a:cubicBezTo>
                <a:cubicBezTo>
                  <a:pt x="168" y="267"/>
                  <a:pt x="168" y="267"/>
                  <a:pt x="168" y="267"/>
                </a:cubicBezTo>
                <a:cubicBezTo>
                  <a:pt x="172" y="266"/>
                  <a:pt x="172" y="266"/>
                  <a:pt x="172" y="266"/>
                </a:cubicBezTo>
                <a:cubicBezTo>
                  <a:pt x="172" y="270"/>
                  <a:pt x="172" y="270"/>
                  <a:pt x="172" y="270"/>
                </a:cubicBezTo>
                <a:cubicBezTo>
                  <a:pt x="172" y="260"/>
                  <a:pt x="171" y="277"/>
                  <a:pt x="178" y="264"/>
                </a:cubicBezTo>
                <a:cubicBezTo>
                  <a:pt x="182" y="261"/>
                  <a:pt x="182" y="261"/>
                  <a:pt x="182" y="261"/>
                </a:cubicBezTo>
                <a:cubicBezTo>
                  <a:pt x="185" y="262"/>
                  <a:pt x="185" y="262"/>
                  <a:pt x="185" y="262"/>
                </a:cubicBezTo>
                <a:cubicBezTo>
                  <a:pt x="186" y="259"/>
                  <a:pt x="186" y="262"/>
                  <a:pt x="191" y="259"/>
                </a:cubicBezTo>
                <a:cubicBezTo>
                  <a:pt x="189" y="258"/>
                  <a:pt x="189" y="258"/>
                  <a:pt x="189" y="258"/>
                </a:cubicBezTo>
                <a:cubicBezTo>
                  <a:pt x="183" y="260"/>
                  <a:pt x="183" y="260"/>
                  <a:pt x="183" y="260"/>
                </a:cubicBezTo>
                <a:cubicBezTo>
                  <a:pt x="182" y="260"/>
                  <a:pt x="193" y="255"/>
                  <a:pt x="179" y="258"/>
                </a:cubicBezTo>
                <a:cubicBezTo>
                  <a:pt x="179" y="258"/>
                  <a:pt x="179" y="258"/>
                  <a:pt x="179" y="258"/>
                </a:cubicBezTo>
                <a:cubicBezTo>
                  <a:pt x="178" y="256"/>
                  <a:pt x="178" y="256"/>
                  <a:pt x="178" y="256"/>
                </a:cubicBezTo>
                <a:cubicBezTo>
                  <a:pt x="174" y="259"/>
                  <a:pt x="174" y="259"/>
                  <a:pt x="174" y="259"/>
                </a:cubicBezTo>
                <a:cubicBezTo>
                  <a:pt x="173" y="258"/>
                  <a:pt x="173" y="258"/>
                  <a:pt x="173" y="258"/>
                </a:cubicBezTo>
                <a:cubicBezTo>
                  <a:pt x="170" y="260"/>
                  <a:pt x="170" y="260"/>
                  <a:pt x="170" y="260"/>
                </a:cubicBezTo>
                <a:cubicBezTo>
                  <a:pt x="178" y="253"/>
                  <a:pt x="178" y="253"/>
                  <a:pt x="178" y="253"/>
                </a:cubicBezTo>
                <a:cubicBezTo>
                  <a:pt x="176" y="255"/>
                  <a:pt x="176" y="255"/>
                  <a:pt x="176" y="255"/>
                </a:cubicBezTo>
                <a:cubicBezTo>
                  <a:pt x="177" y="256"/>
                  <a:pt x="177" y="256"/>
                  <a:pt x="177" y="256"/>
                </a:cubicBezTo>
                <a:cubicBezTo>
                  <a:pt x="182" y="258"/>
                  <a:pt x="182" y="258"/>
                  <a:pt x="182" y="258"/>
                </a:cubicBezTo>
                <a:cubicBezTo>
                  <a:pt x="184" y="259"/>
                  <a:pt x="184" y="259"/>
                  <a:pt x="184" y="259"/>
                </a:cubicBezTo>
                <a:cubicBezTo>
                  <a:pt x="186" y="256"/>
                  <a:pt x="186" y="256"/>
                  <a:pt x="186" y="256"/>
                </a:cubicBezTo>
                <a:cubicBezTo>
                  <a:pt x="187" y="257"/>
                  <a:pt x="187" y="254"/>
                  <a:pt x="187" y="258"/>
                </a:cubicBezTo>
                <a:cubicBezTo>
                  <a:pt x="190" y="256"/>
                  <a:pt x="190" y="256"/>
                  <a:pt x="190" y="256"/>
                </a:cubicBezTo>
                <a:cubicBezTo>
                  <a:pt x="200" y="254"/>
                  <a:pt x="200" y="254"/>
                  <a:pt x="200" y="254"/>
                </a:cubicBezTo>
                <a:cubicBezTo>
                  <a:pt x="200" y="252"/>
                  <a:pt x="200" y="252"/>
                  <a:pt x="200" y="252"/>
                </a:cubicBezTo>
                <a:cubicBezTo>
                  <a:pt x="203" y="253"/>
                  <a:pt x="203" y="253"/>
                  <a:pt x="203" y="253"/>
                </a:cubicBezTo>
                <a:cubicBezTo>
                  <a:pt x="203" y="253"/>
                  <a:pt x="206" y="250"/>
                  <a:pt x="207" y="249"/>
                </a:cubicBezTo>
                <a:cubicBezTo>
                  <a:pt x="202" y="247"/>
                  <a:pt x="202" y="247"/>
                  <a:pt x="202" y="247"/>
                </a:cubicBezTo>
                <a:cubicBezTo>
                  <a:pt x="196" y="248"/>
                  <a:pt x="196" y="248"/>
                  <a:pt x="196" y="248"/>
                </a:cubicBezTo>
                <a:cubicBezTo>
                  <a:pt x="196" y="249"/>
                  <a:pt x="196" y="249"/>
                  <a:pt x="196" y="249"/>
                </a:cubicBezTo>
                <a:cubicBezTo>
                  <a:pt x="196" y="249"/>
                  <a:pt x="196" y="249"/>
                  <a:pt x="196" y="249"/>
                </a:cubicBezTo>
                <a:cubicBezTo>
                  <a:pt x="195" y="252"/>
                  <a:pt x="195" y="252"/>
                  <a:pt x="195" y="252"/>
                </a:cubicBezTo>
                <a:cubicBezTo>
                  <a:pt x="195" y="252"/>
                  <a:pt x="198" y="250"/>
                  <a:pt x="193" y="251"/>
                </a:cubicBezTo>
                <a:cubicBezTo>
                  <a:pt x="193" y="250"/>
                  <a:pt x="194" y="250"/>
                  <a:pt x="194" y="249"/>
                </a:cubicBezTo>
                <a:cubicBezTo>
                  <a:pt x="186" y="248"/>
                  <a:pt x="186" y="248"/>
                  <a:pt x="186" y="248"/>
                </a:cubicBezTo>
                <a:cubicBezTo>
                  <a:pt x="184" y="248"/>
                  <a:pt x="184" y="248"/>
                  <a:pt x="184" y="248"/>
                </a:cubicBezTo>
                <a:cubicBezTo>
                  <a:pt x="183" y="250"/>
                  <a:pt x="183" y="250"/>
                  <a:pt x="183" y="250"/>
                </a:cubicBezTo>
                <a:cubicBezTo>
                  <a:pt x="167" y="252"/>
                  <a:pt x="167" y="252"/>
                  <a:pt x="167" y="252"/>
                </a:cubicBezTo>
                <a:cubicBezTo>
                  <a:pt x="165" y="249"/>
                  <a:pt x="165" y="249"/>
                  <a:pt x="165" y="249"/>
                </a:cubicBezTo>
                <a:cubicBezTo>
                  <a:pt x="163" y="250"/>
                  <a:pt x="163" y="250"/>
                  <a:pt x="163" y="250"/>
                </a:cubicBezTo>
                <a:cubicBezTo>
                  <a:pt x="163" y="249"/>
                  <a:pt x="163" y="249"/>
                  <a:pt x="163" y="249"/>
                </a:cubicBezTo>
                <a:cubicBezTo>
                  <a:pt x="158" y="247"/>
                  <a:pt x="158" y="247"/>
                  <a:pt x="158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3" y="250"/>
                  <a:pt x="153" y="250"/>
                  <a:pt x="153" y="250"/>
                </a:cubicBezTo>
                <a:cubicBezTo>
                  <a:pt x="146" y="248"/>
                  <a:pt x="146" y="248"/>
                  <a:pt x="146" y="248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48" y="243"/>
                  <a:pt x="148" y="243"/>
                  <a:pt x="148" y="243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4" y="243"/>
                  <a:pt x="144" y="243"/>
                  <a:pt x="144" y="243"/>
                </a:cubicBezTo>
                <a:cubicBezTo>
                  <a:pt x="143" y="247"/>
                  <a:pt x="143" y="247"/>
                  <a:pt x="143" y="247"/>
                </a:cubicBezTo>
                <a:cubicBezTo>
                  <a:pt x="137" y="253"/>
                  <a:pt x="148" y="244"/>
                  <a:pt x="147" y="254"/>
                </a:cubicBezTo>
                <a:cubicBezTo>
                  <a:pt x="141" y="250"/>
                  <a:pt x="141" y="250"/>
                  <a:pt x="141" y="250"/>
                </a:cubicBezTo>
                <a:cubicBezTo>
                  <a:pt x="140" y="252"/>
                  <a:pt x="140" y="252"/>
                  <a:pt x="140" y="252"/>
                </a:cubicBezTo>
                <a:cubicBezTo>
                  <a:pt x="139" y="250"/>
                  <a:pt x="139" y="250"/>
                  <a:pt x="139" y="250"/>
                </a:cubicBezTo>
                <a:cubicBezTo>
                  <a:pt x="136" y="252"/>
                  <a:pt x="136" y="252"/>
                  <a:pt x="136" y="252"/>
                </a:cubicBezTo>
                <a:cubicBezTo>
                  <a:pt x="130" y="250"/>
                  <a:pt x="130" y="250"/>
                  <a:pt x="130" y="250"/>
                </a:cubicBezTo>
                <a:cubicBezTo>
                  <a:pt x="126" y="253"/>
                  <a:pt x="126" y="253"/>
                  <a:pt x="126" y="253"/>
                </a:cubicBezTo>
                <a:cubicBezTo>
                  <a:pt x="124" y="252"/>
                  <a:pt x="124" y="252"/>
                  <a:pt x="124" y="252"/>
                </a:cubicBezTo>
                <a:cubicBezTo>
                  <a:pt x="122" y="254"/>
                  <a:pt x="122" y="254"/>
                  <a:pt x="122" y="254"/>
                </a:cubicBezTo>
                <a:cubicBezTo>
                  <a:pt x="119" y="256"/>
                  <a:pt x="124" y="254"/>
                  <a:pt x="120" y="251"/>
                </a:cubicBezTo>
                <a:cubicBezTo>
                  <a:pt x="120" y="249"/>
                  <a:pt x="120" y="249"/>
                  <a:pt x="120" y="249"/>
                </a:cubicBezTo>
                <a:cubicBezTo>
                  <a:pt x="125" y="249"/>
                  <a:pt x="125" y="249"/>
                  <a:pt x="125" y="249"/>
                </a:cubicBezTo>
                <a:cubicBezTo>
                  <a:pt x="124" y="249"/>
                  <a:pt x="128" y="250"/>
                  <a:pt x="124" y="248"/>
                </a:cubicBezTo>
                <a:cubicBezTo>
                  <a:pt x="128" y="244"/>
                  <a:pt x="128" y="244"/>
                  <a:pt x="128" y="244"/>
                </a:cubicBezTo>
                <a:cubicBezTo>
                  <a:pt x="124" y="240"/>
                  <a:pt x="124" y="240"/>
                  <a:pt x="124" y="240"/>
                </a:cubicBezTo>
                <a:cubicBezTo>
                  <a:pt x="124" y="238"/>
                  <a:pt x="124" y="238"/>
                  <a:pt x="124" y="238"/>
                </a:cubicBezTo>
                <a:cubicBezTo>
                  <a:pt x="119" y="236"/>
                  <a:pt x="119" y="236"/>
                  <a:pt x="119" y="236"/>
                </a:cubicBezTo>
                <a:cubicBezTo>
                  <a:pt x="122" y="234"/>
                  <a:pt x="122" y="234"/>
                  <a:pt x="122" y="234"/>
                </a:cubicBezTo>
                <a:cubicBezTo>
                  <a:pt x="117" y="233"/>
                  <a:pt x="117" y="233"/>
                  <a:pt x="117" y="233"/>
                </a:cubicBezTo>
                <a:cubicBezTo>
                  <a:pt x="119" y="231"/>
                  <a:pt x="119" y="231"/>
                  <a:pt x="119" y="231"/>
                </a:cubicBezTo>
                <a:cubicBezTo>
                  <a:pt x="121" y="231"/>
                  <a:pt x="108" y="239"/>
                  <a:pt x="124" y="229"/>
                </a:cubicBezTo>
                <a:cubicBezTo>
                  <a:pt x="123" y="227"/>
                  <a:pt x="123" y="227"/>
                  <a:pt x="123" y="227"/>
                </a:cubicBezTo>
                <a:cubicBezTo>
                  <a:pt x="120" y="228"/>
                  <a:pt x="120" y="228"/>
                  <a:pt x="120" y="228"/>
                </a:cubicBezTo>
                <a:cubicBezTo>
                  <a:pt x="118" y="226"/>
                  <a:pt x="118" y="226"/>
                  <a:pt x="118" y="226"/>
                </a:cubicBezTo>
                <a:cubicBezTo>
                  <a:pt x="105" y="227"/>
                  <a:pt x="105" y="227"/>
                  <a:pt x="105" y="227"/>
                </a:cubicBezTo>
                <a:cubicBezTo>
                  <a:pt x="113" y="224"/>
                  <a:pt x="113" y="224"/>
                  <a:pt x="113" y="224"/>
                </a:cubicBezTo>
                <a:cubicBezTo>
                  <a:pt x="112" y="224"/>
                  <a:pt x="114" y="230"/>
                  <a:pt x="114" y="222"/>
                </a:cubicBezTo>
                <a:cubicBezTo>
                  <a:pt x="117" y="225"/>
                  <a:pt x="117" y="225"/>
                  <a:pt x="117" y="225"/>
                </a:cubicBezTo>
                <a:cubicBezTo>
                  <a:pt x="126" y="224"/>
                  <a:pt x="126" y="224"/>
                  <a:pt x="126" y="224"/>
                </a:cubicBezTo>
                <a:cubicBezTo>
                  <a:pt x="125" y="221"/>
                  <a:pt x="125" y="221"/>
                  <a:pt x="125" y="221"/>
                </a:cubicBezTo>
                <a:cubicBezTo>
                  <a:pt x="122" y="220"/>
                  <a:pt x="122" y="220"/>
                  <a:pt x="122" y="220"/>
                </a:cubicBezTo>
                <a:cubicBezTo>
                  <a:pt x="125" y="219"/>
                  <a:pt x="125" y="219"/>
                  <a:pt x="125" y="219"/>
                </a:cubicBezTo>
                <a:cubicBezTo>
                  <a:pt x="124" y="215"/>
                  <a:pt x="124" y="215"/>
                  <a:pt x="124" y="215"/>
                </a:cubicBezTo>
                <a:cubicBezTo>
                  <a:pt x="123" y="214"/>
                  <a:pt x="121" y="216"/>
                  <a:pt x="120" y="215"/>
                </a:cubicBezTo>
                <a:cubicBezTo>
                  <a:pt x="120" y="212"/>
                  <a:pt x="120" y="212"/>
                  <a:pt x="120" y="212"/>
                </a:cubicBezTo>
                <a:cubicBezTo>
                  <a:pt x="122" y="209"/>
                  <a:pt x="122" y="209"/>
                  <a:pt x="122" y="209"/>
                </a:cubicBezTo>
                <a:cubicBezTo>
                  <a:pt x="116" y="208"/>
                  <a:pt x="116" y="208"/>
                  <a:pt x="116" y="208"/>
                </a:cubicBezTo>
                <a:cubicBezTo>
                  <a:pt x="115" y="208"/>
                  <a:pt x="119" y="206"/>
                  <a:pt x="114" y="208"/>
                </a:cubicBezTo>
                <a:cubicBezTo>
                  <a:pt x="118" y="205"/>
                  <a:pt x="118" y="205"/>
                  <a:pt x="118" y="205"/>
                </a:cubicBezTo>
                <a:cubicBezTo>
                  <a:pt x="118" y="205"/>
                  <a:pt x="113" y="214"/>
                  <a:pt x="125" y="205"/>
                </a:cubicBezTo>
                <a:cubicBezTo>
                  <a:pt x="132" y="204"/>
                  <a:pt x="132" y="204"/>
                  <a:pt x="132" y="204"/>
                </a:cubicBezTo>
                <a:cubicBezTo>
                  <a:pt x="140" y="204"/>
                  <a:pt x="140" y="204"/>
                  <a:pt x="140" y="204"/>
                </a:cubicBezTo>
                <a:cubicBezTo>
                  <a:pt x="140" y="203"/>
                  <a:pt x="140" y="203"/>
                  <a:pt x="140" y="203"/>
                </a:cubicBezTo>
                <a:cubicBezTo>
                  <a:pt x="144" y="203"/>
                  <a:pt x="144" y="203"/>
                  <a:pt x="144" y="203"/>
                </a:cubicBezTo>
                <a:cubicBezTo>
                  <a:pt x="147" y="200"/>
                  <a:pt x="147" y="200"/>
                  <a:pt x="147" y="200"/>
                </a:cubicBezTo>
                <a:cubicBezTo>
                  <a:pt x="148" y="200"/>
                  <a:pt x="137" y="206"/>
                  <a:pt x="151" y="199"/>
                </a:cubicBezTo>
                <a:cubicBezTo>
                  <a:pt x="149" y="198"/>
                  <a:pt x="149" y="198"/>
                  <a:pt x="149" y="198"/>
                </a:cubicBezTo>
                <a:cubicBezTo>
                  <a:pt x="157" y="198"/>
                  <a:pt x="157" y="198"/>
                  <a:pt x="157" y="198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1" y="196"/>
                  <a:pt x="158" y="199"/>
                  <a:pt x="164" y="197"/>
                </a:cubicBezTo>
                <a:cubicBezTo>
                  <a:pt x="164" y="195"/>
                  <a:pt x="164" y="195"/>
                  <a:pt x="164" y="195"/>
                </a:cubicBezTo>
                <a:cubicBezTo>
                  <a:pt x="155" y="194"/>
                  <a:pt x="155" y="194"/>
                  <a:pt x="155" y="194"/>
                </a:cubicBezTo>
                <a:cubicBezTo>
                  <a:pt x="152" y="195"/>
                  <a:pt x="152" y="195"/>
                  <a:pt x="152" y="195"/>
                </a:cubicBezTo>
                <a:cubicBezTo>
                  <a:pt x="149" y="193"/>
                  <a:pt x="149" y="193"/>
                  <a:pt x="149" y="193"/>
                </a:cubicBezTo>
                <a:cubicBezTo>
                  <a:pt x="144" y="195"/>
                  <a:pt x="144" y="195"/>
                  <a:pt x="144" y="195"/>
                </a:cubicBezTo>
                <a:cubicBezTo>
                  <a:pt x="138" y="193"/>
                  <a:pt x="138" y="193"/>
                  <a:pt x="138" y="193"/>
                </a:cubicBezTo>
                <a:cubicBezTo>
                  <a:pt x="135" y="197"/>
                  <a:pt x="147" y="191"/>
                  <a:pt x="134" y="196"/>
                </a:cubicBezTo>
                <a:cubicBezTo>
                  <a:pt x="128" y="194"/>
                  <a:pt x="128" y="194"/>
                  <a:pt x="128" y="194"/>
                </a:cubicBezTo>
                <a:cubicBezTo>
                  <a:pt x="126" y="194"/>
                  <a:pt x="131" y="199"/>
                  <a:pt x="126" y="191"/>
                </a:cubicBezTo>
                <a:cubicBezTo>
                  <a:pt x="119" y="191"/>
                  <a:pt x="119" y="191"/>
                  <a:pt x="119" y="191"/>
                </a:cubicBezTo>
                <a:cubicBezTo>
                  <a:pt x="116" y="190"/>
                  <a:pt x="116" y="190"/>
                  <a:pt x="116" y="190"/>
                </a:cubicBezTo>
                <a:cubicBezTo>
                  <a:pt x="112" y="191"/>
                  <a:pt x="112" y="191"/>
                  <a:pt x="112" y="191"/>
                </a:cubicBezTo>
                <a:cubicBezTo>
                  <a:pt x="116" y="189"/>
                  <a:pt x="116" y="189"/>
                  <a:pt x="116" y="189"/>
                </a:cubicBezTo>
                <a:cubicBezTo>
                  <a:pt x="137" y="188"/>
                  <a:pt x="137" y="188"/>
                  <a:pt x="137" y="188"/>
                </a:cubicBezTo>
                <a:cubicBezTo>
                  <a:pt x="149" y="189"/>
                  <a:pt x="149" y="189"/>
                  <a:pt x="149" y="189"/>
                </a:cubicBezTo>
                <a:cubicBezTo>
                  <a:pt x="150" y="188"/>
                  <a:pt x="149" y="186"/>
                  <a:pt x="152" y="188"/>
                </a:cubicBezTo>
                <a:cubicBezTo>
                  <a:pt x="155" y="184"/>
                  <a:pt x="151" y="187"/>
                  <a:pt x="146" y="185"/>
                </a:cubicBezTo>
                <a:cubicBezTo>
                  <a:pt x="145" y="185"/>
                  <a:pt x="145" y="185"/>
                  <a:pt x="145" y="185"/>
                </a:cubicBezTo>
                <a:cubicBezTo>
                  <a:pt x="145" y="183"/>
                  <a:pt x="145" y="183"/>
                  <a:pt x="145" y="183"/>
                </a:cubicBezTo>
                <a:cubicBezTo>
                  <a:pt x="151" y="185"/>
                  <a:pt x="151" y="185"/>
                  <a:pt x="151" y="185"/>
                </a:cubicBezTo>
                <a:cubicBezTo>
                  <a:pt x="152" y="182"/>
                  <a:pt x="152" y="182"/>
                  <a:pt x="152" y="182"/>
                </a:cubicBezTo>
                <a:cubicBezTo>
                  <a:pt x="154" y="183"/>
                  <a:pt x="154" y="183"/>
                  <a:pt x="154" y="183"/>
                </a:cubicBezTo>
                <a:cubicBezTo>
                  <a:pt x="156" y="182"/>
                  <a:pt x="161" y="183"/>
                  <a:pt x="158" y="179"/>
                </a:cubicBezTo>
                <a:cubicBezTo>
                  <a:pt x="162" y="178"/>
                  <a:pt x="162" y="178"/>
                  <a:pt x="162" y="178"/>
                </a:cubicBezTo>
                <a:cubicBezTo>
                  <a:pt x="158" y="174"/>
                  <a:pt x="158" y="174"/>
                  <a:pt x="158" y="174"/>
                </a:cubicBezTo>
                <a:cubicBezTo>
                  <a:pt x="164" y="179"/>
                  <a:pt x="158" y="168"/>
                  <a:pt x="169" y="172"/>
                </a:cubicBezTo>
                <a:cubicBezTo>
                  <a:pt x="169" y="170"/>
                  <a:pt x="169" y="170"/>
                  <a:pt x="169" y="170"/>
                </a:cubicBezTo>
                <a:cubicBezTo>
                  <a:pt x="169" y="168"/>
                  <a:pt x="168" y="166"/>
                  <a:pt x="163" y="170"/>
                </a:cubicBezTo>
                <a:cubicBezTo>
                  <a:pt x="161" y="169"/>
                  <a:pt x="161" y="169"/>
                  <a:pt x="161" y="169"/>
                </a:cubicBezTo>
                <a:cubicBezTo>
                  <a:pt x="159" y="170"/>
                  <a:pt x="165" y="175"/>
                  <a:pt x="156" y="170"/>
                </a:cubicBezTo>
                <a:cubicBezTo>
                  <a:pt x="152" y="169"/>
                  <a:pt x="151" y="173"/>
                  <a:pt x="149" y="174"/>
                </a:cubicBezTo>
                <a:cubicBezTo>
                  <a:pt x="151" y="171"/>
                  <a:pt x="138" y="178"/>
                  <a:pt x="154" y="173"/>
                </a:cubicBezTo>
                <a:cubicBezTo>
                  <a:pt x="156" y="174"/>
                  <a:pt x="156" y="174"/>
                  <a:pt x="156" y="174"/>
                </a:cubicBezTo>
                <a:cubicBezTo>
                  <a:pt x="154" y="175"/>
                  <a:pt x="154" y="175"/>
                  <a:pt x="154" y="175"/>
                </a:cubicBezTo>
                <a:cubicBezTo>
                  <a:pt x="144" y="175"/>
                  <a:pt x="144" y="175"/>
                  <a:pt x="144" y="175"/>
                </a:cubicBezTo>
                <a:cubicBezTo>
                  <a:pt x="136" y="176"/>
                  <a:pt x="136" y="176"/>
                  <a:pt x="136" y="176"/>
                </a:cubicBezTo>
                <a:cubicBezTo>
                  <a:pt x="132" y="175"/>
                  <a:pt x="132" y="175"/>
                  <a:pt x="132" y="175"/>
                </a:cubicBezTo>
                <a:cubicBezTo>
                  <a:pt x="132" y="173"/>
                  <a:pt x="132" y="173"/>
                  <a:pt x="132" y="173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25" y="176"/>
                  <a:pt x="125" y="176"/>
                  <a:pt x="125" y="176"/>
                </a:cubicBezTo>
                <a:cubicBezTo>
                  <a:pt x="121" y="175"/>
                  <a:pt x="121" y="175"/>
                  <a:pt x="121" y="175"/>
                </a:cubicBezTo>
                <a:cubicBezTo>
                  <a:pt x="120" y="176"/>
                  <a:pt x="120" y="176"/>
                  <a:pt x="120" y="176"/>
                </a:cubicBezTo>
                <a:cubicBezTo>
                  <a:pt x="116" y="173"/>
                  <a:pt x="116" y="173"/>
                  <a:pt x="116" y="173"/>
                </a:cubicBezTo>
                <a:cubicBezTo>
                  <a:pt x="105" y="174"/>
                  <a:pt x="105" y="174"/>
                  <a:pt x="105" y="174"/>
                </a:cubicBezTo>
                <a:cubicBezTo>
                  <a:pt x="102" y="172"/>
                  <a:pt x="102" y="172"/>
                  <a:pt x="102" y="172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8" y="175"/>
                  <a:pt x="98" y="175"/>
                  <a:pt x="98" y="175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6" y="174"/>
                  <a:pt x="96" y="174"/>
                  <a:pt x="96" y="174"/>
                </a:cubicBezTo>
                <a:cubicBezTo>
                  <a:pt x="95" y="173"/>
                  <a:pt x="95" y="173"/>
                  <a:pt x="95" y="173"/>
                </a:cubicBezTo>
                <a:cubicBezTo>
                  <a:pt x="95" y="171"/>
                  <a:pt x="95" y="171"/>
                  <a:pt x="95" y="171"/>
                </a:cubicBezTo>
                <a:cubicBezTo>
                  <a:pt x="99" y="171"/>
                  <a:pt x="99" y="171"/>
                  <a:pt x="99" y="171"/>
                </a:cubicBezTo>
                <a:cubicBezTo>
                  <a:pt x="103" y="169"/>
                  <a:pt x="103" y="169"/>
                  <a:pt x="103" y="169"/>
                </a:cubicBezTo>
                <a:cubicBezTo>
                  <a:pt x="102" y="165"/>
                  <a:pt x="102" y="165"/>
                  <a:pt x="102" y="165"/>
                </a:cubicBezTo>
                <a:cubicBezTo>
                  <a:pt x="112" y="165"/>
                  <a:pt x="112" y="165"/>
                  <a:pt x="112" y="165"/>
                </a:cubicBezTo>
                <a:cubicBezTo>
                  <a:pt x="116" y="162"/>
                  <a:pt x="116" y="162"/>
                  <a:pt x="116" y="162"/>
                </a:cubicBezTo>
                <a:cubicBezTo>
                  <a:pt x="121" y="161"/>
                  <a:pt x="121" y="161"/>
                  <a:pt x="121" y="161"/>
                </a:cubicBezTo>
                <a:cubicBezTo>
                  <a:pt x="123" y="161"/>
                  <a:pt x="124" y="157"/>
                  <a:pt x="128" y="160"/>
                </a:cubicBezTo>
                <a:cubicBezTo>
                  <a:pt x="130" y="158"/>
                  <a:pt x="130" y="158"/>
                  <a:pt x="130" y="158"/>
                </a:cubicBezTo>
                <a:cubicBezTo>
                  <a:pt x="131" y="159"/>
                  <a:pt x="131" y="159"/>
                  <a:pt x="131" y="159"/>
                </a:cubicBezTo>
                <a:cubicBezTo>
                  <a:pt x="132" y="159"/>
                  <a:pt x="126" y="161"/>
                  <a:pt x="134" y="158"/>
                </a:cubicBezTo>
                <a:cubicBezTo>
                  <a:pt x="132" y="160"/>
                  <a:pt x="132" y="160"/>
                  <a:pt x="132" y="160"/>
                </a:cubicBezTo>
                <a:cubicBezTo>
                  <a:pt x="133" y="161"/>
                  <a:pt x="133" y="161"/>
                  <a:pt x="133" y="161"/>
                </a:cubicBezTo>
                <a:cubicBezTo>
                  <a:pt x="130" y="163"/>
                  <a:pt x="130" y="163"/>
                  <a:pt x="130" y="163"/>
                </a:cubicBezTo>
                <a:cubicBezTo>
                  <a:pt x="125" y="166"/>
                  <a:pt x="125" y="166"/>
                  <a:pt x="125" y="166"/>
                </a:cubicBezTo>
                <a:cubicBezTo>
                  <a:pt x="130" y="166"/>
                  <a:pt x="130" y="166"/>
                  <a:pt x="130" y="166"/>
                </a:cubicBezTo>
                <a:cubicBezTo>
                  <a:pt x="146" y="165"/>
                  <a:pt x="146" y="165"/>
                  <a:pt x="146" y="165"/>
                </a:cubicBezTo>
                <a:cubicBezTo>
                  <a:pt x="148" y="166"/>
                  <a:pt x="148" y="166"/>
                  <a:pt x="148" y="166"/>
                </a:cubicBezTo>
                <a:cubicBezTo>
                  <a:pt x="150" y="165"/>
                  <a:pt x="150" y="165"/>
                  <a:pt x="150" y="165"/>
                </a:cubicBezTo>
                <a:cubicBezTo>
                  <a:pt x="153" y="168"/>
                  <a:pt x="153" y="168"/>
                  <a:pt x="153" y="16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57" y="162"/>
                  <a:pt x="147" y="169"/>
                  <a:pt x="162" y="165"/>
                </a:cubicBezTo>
                <a:cubicBezTo>
                  <a:pt x="165" y="166"/>
                  <a:pt x="156" y="171"/>
                  <a:pt x="162" y="162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3" y="159"/>
                  <a:pt x="153" y="159"/>
                  <a:pt x="153" y="159"/>
                </a:cubicBezTo>
                <a:cubicBezTo>
                  <a:pt x="146" y="161"/>
                  <a:pt x="146" y="161"/>
                  <a:pt x="146" y="161"/>
                </a:cubicBezTo>
                <a:cubicBezTo>
                  <a:pt x="146" y="160"/>
                  <a:pt x="146" y="160"/>
                  <a:pt x="146" y="160"/>
                </a:cubicBezTo>
                <a:cubicBezTo>
                  <a:pt x="148" y="160"/>
                  <a:pt x="148" y="160"/>
                  <a:pt x="148" y="160"/>
                </a:cubicBezTo>
                <a:cubicBezTo>
                  <a:pt x="143" y="155"/>
                  <a:pt x="143" y="155"/>
                  <a:pt x="143" y="155"/>
                </a:cubicBezTo>
                <a:cubicBezTo>
                  <a:pt x="140" y="156"/>
                  <a:pt x="139" y="160"/>
                  <a:pt x="135" y="156"/>
                </a:cubicBezTo>
                <a:cubicBezTo>
                  <a:pt x="137" y="154"/>
                  <a:pt x="137" y="154"/>
                  <a:pt x="137" y="154"/>
                </a:cubicBezTo>
                <a:cubicBezTo>
                  <a:pt x="139" y="154"/>
                  <a:pt x="133" y="160"/>
                  <a:pt x="135" y="151"/>
                </a:cubicBezTo>
                <a:cubicBezTo>
                  <a:pt x="140" y="151"/>
                  <a:pt x="129" y="157"/>
                  <a:pt x="140" y="149"/>
                </a:cubicBezTo>
                <a:cubicBezTo>
                  <a:pt x="135" y="147"/>
                  <a:pt x="135" y="147"/>
                  <a:pt x="135" y="147"/>
                </a:cubicBezTo>
                <a:cubicBezTo>
                  <a:pt x="128" y="148"/>
                  <a:pt x="128" y="148"/>
                  <a:pt x="128" y="148"/>
                </a:cubicBezTo>
                <a:cubicBezTo>
                  <a:pt x="124" y="146"/>
                  <a:pt x="124" y="146"/>
                  <a:pt x="124" y="146"/>
                </a:cubicBezTo>
                <a:cubicBezTo>
                  <a:pt x="107" y="146"/>
                  <a:pt x="107" y="146"/>
                  <a:pt x="107" y="146"/>
                </a:cubicBezTo>
                <a:cubicBezTo>
                  <a:pt x="106" y="144"/>
                  <a:pt x="106" y="144"/>
                  <a:pt x="106" y="144"/>
                </a:cubicBezTo>
                <a:cubicBezTo>
                  <a:pt x="106" y="145"/>
                  <a:pt x="104" y="146"/>
                  <a:pt x="102" y="145"/>
                </a:cubicBezTo>
                <a:cubicBezTo>
                  <a:pt x="106" y="143"/>
                  <a:pt x="106" y="143"/>
                  <a:pt x="106" y="143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103" y="141"/>
                  <a:pt x="103" y="141"/>
                  <a:pt x="103" y="141"/>
                </a:cubicBezTo>
                <a:cubicBezTo>
                  <a:pt x="97" y="142"/>
                  <a:pt x="97" y="142"/>
                  <a:pt x="97" y="142"/>
                </a:cubicBezTo>
                <a:cubicBezTo>
                  <a:pt x="95" y="142"/>
                  <a:pt x="95" y="142"/>
                  <a:pt x="95" y="142"/>
                </a:cubicBezTo>
                <a:cubicBezTo>
                  <a:pt x="105" y="139"/>
                  <a:pt x="105" y="139"/>
                  <a:pt x="105" y="139"/>
                </a:cubicBezTo>
                <a:cubicBezTo>
                  <a:pt x="106" y="138"/>
                  <a:pt x="95" y="144"/>
                  <a:pt x="109" y="139"/>
                </a:cubicBezTo>
                <a:cubicBezTo>
                  <a:pt x="130" y="142"/>
                  <a:pt x="130" y="142"/>
                  <a:pt x="130" y="142"/>
                </a:cubicBezTo>
                <a:cubicBezTo>
                  <a:pt x="131" y="141"/>
                  <a:pt x="131" y="141"/>
                  <a:pt x="131" y="141"/>
                </a:cubicBezTo>
                <a:cubicBezTo>
                  <a:pt x="139" y="143"/>
                  <a:pt x="139" y="143"/>
                  <a:pt x="139" y="143"/>
                </a:cubicBezTo>
                <a:cubicBezTo>
                  <a:pt x="146" y="141"/>
                  <a:pt x="146" y="141"/>
                  <a:pt x="146" y="141"/>
                </a:cubicBezTo>
                <a:cubicBezTo>
                  <a:pt x="145" y="140"/>
                  <a:pt x="145" y="140"/>
                  <a:pt x="145" y="140"/>
                </a:cubicBezTo>
                <a:cubicBezTo>
                  <a:pt x="144" y="139"/>
                  <a:pt x="143" y="145"/>
                  <a:pt x="147" y="138"/>
                </a:cubicBezTo>
                <a:cubicBezTo>
                  <a:pt x="148" y="140"/>
                  <a:pt x="148" y="140"/>
                  <a:pt x="148" y="140"/>
                </a:cubicBezTo>
                <a:cubicBezTo>
                  <a:pt x="149" y="140"/>
                  <a:pt x="149" y="140"/>
                  <a:pt x="149" y="140"/>
                </a:cubicBezTo>
                <a:cubicBezTo>
                  <a:pt x="152" y="137"/>
                  <a:pt x="152" y="137"/>
                  <a:pt x="152" y="137"/>
                </a:cubicBezTo>
                <a:cubicBezTo>
                  <a:pt x="153" y="142"/>
                  <a:pt x="153" y="142"/>
                  <a:pt x="153" y="142"/>
                </a:cubicBezTo>
                <a:cubicBezTo>
                  <a:pt x="156" y="139"/>
                  <a:pt x="156" y="139"/>
                  <a:pt x="156" y="139"/>
                </a:cubicBezTo>
                <a:cubicBezTo>
                  <a:pt x="159" y="138"/>
                  <a:pt x="161" y="141"/>
                  <a:pt x="164" y="137"/>
                </a:cubicBezTo>
                <a:cubicBezTo>
                  <a:pt x="163" y="136"/>
                  <a:pt x="168" y="136"/>
                  <a:pt x="162" y="136"/>
                </a:cubicBezTo>
                <a:cubicBezTo>
                  <a:pt x="162" y="135"/>
                  <a:pt x="163" y="137"/>
                  <a:pt x="162" y="135"/>
                </a:cubicBezTo>
                <a:cubicBezTo>
                  <a:pt x="164" y="134"/>
                  <a:pt x="167" y="139"/>
                  <a:pt x="166" y="137"/>
                </a:cubicBezTo>
                <a:cubicBezTo>
                  <a:pt x="167" y="134"/>
                  <a:pt x="167" y="134"/>
                  <a:pt x="167" y="134"/>
                </a:cubicBezTo>
                <a:cubicBezTo>
                  <a:pt x="171" y="138"/>
                  <a:pt x="168" y="127"/>
                  <a:pt x="175" y="134"/>
                </a:cubicBezTo>
                <a:cubicBezTo>
                  <a:pt x="179" y="133"/>
                  <a:pt x="181" y="129"/>
                  <a:pt x="186" y="132"/>
                </a:cubicBezTo>
                <a:cubicBezTo>
                  <a:pt x="185" y="133"/>
                  <a:pt x="185" y="133"/>
                  <a:pt x="185" y="133"/>
                </a:cubicBezTo>
                <a:cubicBezTo>
                  <a:pt x="194" y="133"/>
                  <a:pt x="194" y="133"/>
                  <a:pt x="194" y="133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199" y="134"/>
                  <a:pt x="199" y="134"/>
                  <a:pt x="199" y="134"/>
                </a:cubicBezTo>
                <a:cubicBezTo>
                  <a:pt x="199" y="133"/>
                  <a:pt x="199" y="133"/>
                  <a:pt x="199" y="133"/>
                </a:cubicBezTo>
                <a:cubicBezTo>
                  <a:pt x="200" y="135"/>
                  <a:pt x="200" y="135"/>
                  <a:pt x="200" y="135"/>
                </a:cubicBezTo>
                <a:cubicBezTo>
                  <a:pt x="207" y="134"/>
                  <a:pt x="207" y="134"/>
                  <a:pt x="207" y="134"/>
                </a:cubicBezTo>
                <a:cubicBezTo>
                  <a:pt x="211" y="132"/>
                  <a:pt x="211" y="132"/>
                  <a:pt x="211" y="132"/>
                </a:cubicBezTo>
                <a:cubicBezTo>
                  <a:pt x="208" y="130"/>
                  <a:pt x="208" y="130"/>
                  <a:pt x="208" y="130"/>
                </a:cubicBezTo>
                <a:cubicBezTo>
                  <a:pt x="212" y="129"/>
                  <a:pt x="212" y="129"/>
                  <a:pt x="212" y="129"/>
                </a:cubicBezTo>
                <a:cubicBezTo>
                  <a:pt x="210" y="130"/>
                  <a:pt x="210" y="130"/>
                  <a:pt x="210" y="130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8" y="132"/>
                  <a:pt x="219" y="127"/>
                  <a:pt x="220" y="132"/>
                </a:cubicBezTo>
                <a:cubicBezTo>
                  <a:pt x="222" y="133"/>
                  <a:pt x="222" y="131"/>
                  <a:pt x="222" y="130"/>
                </a:cubicBezTo>
                <a:cubicBezTo>
                  <a:pt x="219" y="130"/>
                  <a:pt x="228" y="128"/>
                  <a:pt x="219" y="130"/>
                </a:cubicBezTo>
                <a:cubicBezTo>
                  <a:pt x="224" y="127"/>
                  <a:pt x="224" y="127"/>
                  <a:pt x="224" y="127"/>
                </a:cubicBezTo>
                <a:cubicBezTo>
                  <a:pt x="223" y="126"/>
                  <a:pt x="223" y="126"/>
                  <a:pt x="223" y="126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230" y="126"/>
                  <a:pt x="230" y="126"/>
                  <a:pt x="230" y="126"/>
                </a:cubicBezTo>
                <a:cubicBezTo>
                  <a:pt x="228" y="128"/>
                  <a:pt x="228" y="128"/>
                  <a:pt x="228" y="128"/>
                </a:cubicBezTo>
                <a:cubicBezTo>
                  <a:pt x="227" y="127"/>
                  <a:pt x="227" y="127"/>
                  <a:pt x="227" y="127"/>
                </a:cubicBezTo>
                <a:cubicBezTo>
                  <a:pt x="224" y="129"/>
                  <a:pt x="224" y="129"/>
                  <a:pt x="224" y="129"/>
                </a:cubicBezTo>
                <a:cubicBezTo>
                  <a:pt x="224" y="130"/>
                  <a:pt x="224" y="130"/>
                  <a:pt x="224" y="130"/>
                </a:cubicBezTo>
                <a:cubicBezTo>
                  <a:pt x="227" y="129"/>
                  <a:pt x="232" y="126"/>
                  <a:pt x="234" y="130"/>
                </a:cubicBezTo>
                <a:cubicBezTo>
                  <a:pt x="240" y="129"/>
                  <a:pt x="240" y="129"/>
                  <a:pt x="240" y="129"/>
                </a:cubicBezTo>
                <a:cubicBezTo>
                  <a:pt x="249" y="128"/>
                  <a:pt x="249" y="128"/>
                  <a:pt x="249" y="128"/>
                </a:cubicBezTo>
                <a:cubicBezTo>
                  <a:pt x="267" y="124"/>
                  <a:pt x="267" y="124"/>
                  <a:pt x="267" y="124"/>
                </a:cubicBezTo>
                <a:cubicBezTo>
                  <a:pt x="269" y="122"/>
                  <a:pt x="269" y="122"/>
                  <a:pt x="269" y="122"/>
                </a:cubicBezTo>
                <a:cubicBezTo>
                  <a:pt x="269" y="122"/>
                  <a:pt x="273" y="122"/>
                  <a:pt x="268" y="121"/>
                </a:cubicBezTo>
                <a:cubicBezTo>
                  <a:pt x="273" y="120"/>
                  <a:pt x="273" y="120"/>
                  <a:pt x="273" y="120"/>
                </a:cubicBezTo>
                <a:cubicBezTo>
                  <a:pt x="272" y="121"/>
                  <a:pt x="272" y="121"/>
                  <a:pt x="272" y="121"/>
                </a:cubicBezTo>
                <a:cubicBezTo>
                  <a:pt x="278" y="121"/>
                  <a:pt x="278" y="121"/>
                  <a:pt x="278" y="121"/>
                </a:cubicBezTo>
                <a:cubicBezTo>
                  <a:pt x="281" y="117"/>
                  <a:pt x="281" y="117"/>
                  <a:pt x="281" y="117"/>
                </a:cubicBezTo>
                <a:cubicBezTo>
                  <a:pt x="283" y="118"/>
                  <a:pt x="281" y="112"/>
                  <a:pt x="285" y="117"/>
                </a:cubicBezTo>
                <a:cubicBezTo>
                  <a:pt x="296" y="115"/>
                  <a:pt x="277" y="116"/>
                  <a:pt x="294" y="112"/>
                </a:cubicBezTo>
                <a:cubicBezTo>
                  <a:pt x="292" y="114"/>
                  <a:pt x="292" y="114"/>
                  <a:pt x="292" y="114"/>
                </a:cubicBezTo>
                <a:cubicBezTo>
                  <a:pt x="293" y="116"/>
                  <a:pt x="293" y="116"/>
                  <a:pt x="293" y="116"/>
                </a:cubicBezTo>
                <a:cubicBezTo>
                  <a:pt x="297" y="114"/>
                  <a:pt x="297" y="114"/>
                  <a:pt x="297" y="114"/>
                </a:cubicBezTo>
                <a:cubicBezTo>
                  <a:pt x="297" y="113"/>
                  <a:pt x="297" y="113"/>
                  <a:pt x="297" y="113"/>
                </a:cubicBezTo>
                <a:cubicBezTo>
                  <a:pt x="301" y="111"/>
                  <a:pt x="301" y="111"/>
                  <a:pt x="301" y="111"/>
                </a:cubicBezTo>
                <a:cubicBezTo>
                  <a:pt x="311" y="110"/>
                  <a:pt x="311" y="110"/>
                  <a:pt x="311" y="110"/>
                </a:cubicBezTo>
                <a:cubicBezTo>
                  <a:pt x="311" y="109"/>
                  <a:pt x="311" y="109"/>
                  <a:pt x="311" y="109"/>
                </a:cubicBezTo>
                <a:cubicBezTo>
                  <a:pt x="303" y="109"/>
                  <a:pt x="303" y="109"/>
                  <a:pt x="303" y="109"/>
                </a:cubicBezTo>
                <a:cubicBezTo>
                  <a:pt x="289" y="111"/>
                  <a:pt x="289" y="111"/>
                  <a:pt x="289" y="111"/>
                </a:cubicBezTo>
                <a:cubicBezTo>
                  <a:pt x="275" y="113"/>
                  <a:pt x="275" y="113"/>
                  <a:pt x="275" y="113"/>
                </a:cubicBezTo>
                <a:cubicBezTo>
                  <a:pt x="272" y="114"/>
                  <a:pt x="272" y="114"/>
                  <a:pt x="272" y="114"/>
                </a:cubicBezTo>
                <a:cubicBezTo>
                  <a:pt x="266" y="114"/>
                  <a:pt x="266" y="114"/>
                  <a:pt x="266" y="114"/>
                </a:cubicBezTo>
                <a:cubicBezTo>
                  <a:pt x="262" y="115"/>
                  <a:pt x="262" y="115"/>
                  <a:pt x="262" y="115"/>
                </a:cubicBezTo>
                <a:cubicBezTo>
                  <a:pt x="258" y="113"/>
                  <a:pt x="258" y="113"/>
                  <a:pt x="258" y="113"/>
                </a:cubicBezTo>
                <a:cubicBezTo>
                  <a:pt x="255" y="115"/>
                  <a:pt x="255" y="115"/>
                  <a:pt x="255" y="115"/>
                </a:cubicBezTo>
                <a:cubicBezTo>
                  <a:pt x="252" y="115"/>
                  <a:pt x="252" y="115"/>
                  <a:pt x="252" y="115"/>
                </a:cubicBezTo>
                <a:cubicBezTo>
                  <a:pt x="248" y="116"/>
                  <a:pt x="248" y="116"/>
                  <a:pt x="248" y="116"/>
                </a:cubicBezTo>
                <a:cubicBezTo>
                  <a:pt x="245" y="116"/>
                  <a:pt x="245" y="116"/>
                  <a:pt x="245" y="116"/>
                </a:cubicBezTo>
                <a:cubicBezTo>
                  <a:pt x="240" y="114"/>
                  <a:pt x="247" y="121"/>
                  <a:pt x="239" y="117"/>
                </a:cubicBezTo>
                <a:cubicBezTo>
                  <a:pt x="221" y="118"/>
                  <a:pt x="221" y="118"/>
                  <a:pt x="221" y="118"/>
                </a:cubicBezTo>
                <a:cubicBezTo>
                  <a:pt x="221" y="117"/>
                  <a:pt x="228" y="116"/>
                  <a:pt x="221" y="115"/>
                </a:cubicBezTo>
                <a:cubicBezTo>
                  <a:pt x="214" y="116"/>
                  <a:pt x="214" y="116"/>
                  <a:pt x="214" y="116"/>
                </a:cubicBezTo>
                <a:cubicBezTo>
                  <a:pt x="215" y="113"/>
                  <a:pt x="215" y="113"/>
                  <a:pt x="215" y="113"/>
                </a:cubicBezTo>
                <a:cubicBezTo>
                  <a:pt x="208" y="112"/>
                  <a:pt x="208" y="112"/>
                  <a:pt x="208" y="112"/>
                </a:cubicBezTo>
                <a:cubicBezTo>
                  <a:pt x="207" y="115"/>
                  <a:pt x="207" y="115"/>
                  <a:pt x="207" y="115"/>
                </a:cubicBezTo>
                <a:cubicBezTo>
                  <a:pt x="209" y="115"/>
                  <a:pt x="209" y="115"/>
                  <a:pt x="209" y="115"/>
                </a:cubicBezTo>
                <a:cubicBezTo>
                  <a:pt x="208" y="116"/>
                  <a:pt x="205" y="117"/>
                  <a:pt x="203" y="117"/>
                </a:cubicBezTo>
                <a:cubicBezTo>
                  <a:pt x="202" y="116"/>
                  <a:pt x="202" y="116"/>
                  <a:pt x="202" y="116"/>
                </a:cubicBezTo>
                <a:cubicBezTo>
                  <a:pt x="206" y="114"/>
                  <a:pt x="206" y="114"/>
                  <a:pt x="206" y="114"/>
                </a:cubicBezTo>
                <a:cubicBezTo>
                  <a:pt x="204" y="119"/>
                  <a:pt x="218" y="112"/>
                  <a:pt x="200" y="114"/>
                </a:cubicBezTo>
                <a:cubicBezTo>
                  <a:pt x="202" y="113"/>
                  <a:pt x="203" y="113"/>
                  <a:pt x="198" y="117"/>
                </a:cubicBezTo>
                <a:cubicBezTo>
                  <a:pt x="193" y="115"/>
                  <a:pt x="193" y="115"/>
                  <a:pt x="193" y="115"/>
                </a:cubicBezTo>
                <a:cubicBezTo>
                  <a:pt x="193" y="118"/>
                  <a:pt x="193" y="118"/>
                  <a:pt x="193" y="118"/>
                </a:cubicBezTo>
                <a:cubicBezTo>
                  <a:pt x="188" y="116"/>
                  <a:pt x="188" y="116"/>
                  <a:pt x="188" y="116"/>
                </a:cubicBezTo>
                <a:cubicBezTo>
                  <a:pt x="179" y="119"/>
                  <a:pt x="179" y="119"/>
                  <a:pt x="179" y="119"/>
                </a:cubicBezTo>
                <a:cubicBezTo>
                  <a:pt x="178" y="116"/>
                  <a:pt x="178" y="116"/>
                  <a:pt x="178" y="116"/>
                </a:cubicBezTo>
                <a:cubicBezTo>
                  <a:pt x="170" y="116"/>
                  <a:pt x="170" y="116"/>
                  <a:pt x="170" y="116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6" y="118"/>
                  <a:pt x="166" y="118"/>
                  <a:pt x="166" y="118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9" y="123"/>
                  <a:pt x="169" y="123"/>
                  <a:pt x="169" y="123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9" y="122"/>
                  <a:pt x="179" y="122"/>
                  <a:pt x="179" y="122"/>
                </a:cubicBezTo>
                <a:cubicBezTo>
                  <a:pt x="179" y="123"/>
                  <a:pt x="179" y="123"/>
                  <a:pt x="179" y="123"/>
                </a:cubicBezTo>
                <a:cubicBezTo>
                  <a:pt x="171" y="123"/>
                  <a:pt x="171" y="123"/>
                  <a:pt x="171" y="123"/>
                </a:cubicBezTo>
                <a:cubicBezTo>
                  <a:pt x="169" y="124"/>
                  <a:pt x="174" y="119"/>
                  <a:pt x="170" y="125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2" y="123"/>
                  <a:pt x="162" y="123"/>
                  <a:pt x="162" y="123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0" y="119"/>
                  <a:pt x="170" y="115"/>
                  <a:pt x="160" y="120"/>
                </a:cubicBezTo>
                <a:cubicBezTo>
                  <a:pt x="161" y="118"/>
                  <a:pt x="164" y="118"/>
                  <a:pt x="165" y="117"/>
                </a:cubicBezTo>
                <a:cubicBezTo>
                  <a:pt x="164" y="115"/>
                  <a:pt x="164" y="115"/>
                  <a:pt x="164" y="115"/>
                </a:cubicBezTo>
                <a:cubicBezTo>
                  <a:pt x="164" y="113"/>
                  <a:pt x="164" y="113"/>
                  <a:pt x="164" y="113"/>
                </a:cubicBezTo>
                <a:cubicBezTo>
                  <a:pt x="166" y="113"/>
                  <a:pt x="167" y="111"/>
                  <a:pt x="168" y="110"/>
                </a:cubicBezTo>
                <a:cubicBezTo>
                  <a:pt x="158" y="111"/>
                  <a:pt x="158" y="111"/>
                  <a:pt x="158" y="111"/>
                </a:cubicBezTo>
                <a:cubicBezTo>
                  <a:pt x="157" y="112"/>
                  <a:pt x="157" y="112"/>
                  <a:pt x="157" y="112"/>
                </a:cubicBezTo>
                <a:cubicBezTo>
                  <a:pt x="152" y="111"/>
                  <a:pt x="152" y="111"/>
                  <a:pt x="152" y="111"/>
                </a:cubicBezTo>
                <a:cubicBezTo>
                  <a:pt x="151" y="112"/>
                  <a:pt x="151" y="112"/>
                  <a:pt x="151" y="112"/>
                </a:cubicBezTo>
                <a:cubicBezTo>
                  <a:pt x="151" y="113"/>
                  <a:pt x="151" y="113"/>
                  <a:pt x="151" y="113"/>
                </a:cubicBezTo>
                <a:cubicBezTo>
                  <a:pt x="147" y="114"/>
                  <a:pt x="147" y="114"/>
                  <a:pt x="147" y="114"/>
                </a:cubicBezTo>
                <a:cubicBezTo>
                  <a:pt x="146" y="115"/>
                  <a:pt x="153" y="115"/>
                  <a:pt x="145" y="114"/>
                </a:cubicBezTo>
                <a:cubicBezTo>
                  <a:pt x="144" y="111"/>
                  <a:pt x="147" y="115"/>
                  <a:pt x="146" y="11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40" y="115"/>
                  <a:pt x="140" y="115"/>
                  <a:pt x="140" y="115"/>
                </a:cubicBezTo>
                <a:cubicBezTo>
                  <a:pt x="135" y="117"/>
                  <a:pt x="135" y="117"/>
                  <a:pt x="135" y="117"/>
                </a:cubicBezTo>
                <a:cubicBezTo>
                  <a:pt x="129" y="115"/>
                  <a:pt x="129" y="115"/>
                  <a:pt x="129" y="115"/>
                </a:cubicBezTo>
                <a:cubicBezTo>
                  <a:pt x="128" y="115"/>
                  <a:pt x="134" y="114"/>
                  <a:pt x="126" y="116"/>
                </a:cubicBezTo>
                <a:cubicBezTo>
                  <a:pt x="126" y="118"/>
                  <a:pt x="126" y="118"/>
                  <a:pt x="126" y="118"/>
                </a:cubicBezTo>
                <a:cubicBezTo>
                  <a:pt x="124" y="118"/>
                  <a:pt x="124" y="118"/>
                  <a:pt x="124" y="118"/>
                </a:cubicBezTo>
                <a:cubicBezTo>
                  <a:pt x="124" y="117"/>
                  <a:pt x="124" y="117"/>
                  <a:pt x="124" y="117"/>
                </a:cubicBezTo>
                <a:cubicBezTo>
                  <a:pt x="116" y="114"/>
                  <a:pt x="116" y="114"/>
                  <a:pt x="116" y="114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09" y="111"/>
                  <a:pt x="104" y="117"/>
                  <a:pt x="112" y="111"/>
                </a:cubicBezTo>
                <a:cubicBezTo>
                  <a:pt x="109" y="108"/>
                  <a:pt x="109" y="108"/>
                  <a:pt x="109" y="108"/>
                </a:cubicBezTo>
                <a:cubicBezTo>
                  <a:pt x="114" y="108"/>
                  <a:pt x="114" y="108"/>
                  <a:pt x="114" y="108"/>
                </a:cubicBezTo>
                <a:cubicBezTo>
                  <a:pt x="115" y="110"/>
                  <a:pt x="106" y="105"/>
                  <a:pt x="117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1" y="107"/>
                  <a:pt x="121" y="107"/>
                  <a:pt x="121" y="107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5" y="98"/>
                  <a:pt x="115" y="98"/>
                  <a:pt x="115" y="98"/>
                </a:cubicBezTo>
                <a:cubicBezTo>
                  <a:pt x="118" y="95"/>
                  <a:pt x="117" y="99"/>
                  <a:pt x="124" y="96"/>
                </a:cubicBezTo>
                <a:cubicBezTo>
                  <a:pt x="125" y="98"/>
                  <a:pt x="125" y="98"/>
                  <a:pt x="125" y="98"/>
                </a:cubicBezTo>
                <a:cubicBezTo>
                  <a:pt x="126" y="99"/>
                  <a:pt x="124" y="95"/>
                  <a:pt x="126" y="99"/>
                </a:cubicBezTo>
                <a:cubicBezTo>
                  <a:pt x="129" y="98"/>
                  <a:pt x="129" y="98"/>
                  <a:pt x="129" y="98"/>
                </a:cubicBezTo>
                <a:cubicBezTo>
                  <a:pt x="134" y="98"/>
                  <a:pt x="134" y="98"/>
                  <a:pt x="134" y="98"/>
                </a:cubicBezTo>
                <a:cubicBezTo>
                  <a:pt x="135" y="103"/>
                  <a:pt x="135" y="103"/>
                  <a:pt x="135" y="103"/>
                </a:cubicBezTo>
                <a:cubicBezTo>
                  <a:pt x="143" y="105"/>
                  <a:pt x="143" y="105"/>
                  <a:pt x="143" y="105"/>
                </a:cubicBezTo>
                <a:cubicBezTo>
                  <a:pt x="149" y="103"/>
                  <a:pt x="149" y="103"/>
                  <a:pt x="149" y="103"/>
                </a:cubicBezTo>
                <a:cubicBezTo>
                  <a:pt x="158" y="101"/>
                  <a:pt x="158" y="101"/>
                  <a:pt x="158" y="101"/>
                </a:cubicBezTo>
                <a:cubicBezTo>
                  <a:pt x="159" y="98"/>
                  <a:pt x="159" y="98"/>
                  <a:pt x="159" y="98"/>
                </a:cubicBezTo>
                <a:cubicBezTo>
                  <a:pt x="158" y="95"/>
                  <a:pt x="158" y="95"/>
                  <a:pt x="158" y="95"/>
                </a:cubicBezTo>
                <a:cubicBezTo>
                  <a:pt x="145" y="93"/>
                  <a:pt x="145" y="93"/>
                  <a:pt x="145" y="93"/>
                </a:cubicBezTo>
                <a:cubicBezTo>
                  <a:pt x="149" y="92"/>
                  <a:pt x="149" y="92"/>
                  <a:pt x="149" y="92"/>
                </a:cubicBezTo>
                <a:cubicBezTo>
                  <a:pt x="151" y="93"/>
                  <a:pt x="151" y="93"/>
                  <a:pt x="151" y="93"/>
                </a:cubicBezTo>
                <a:cubicBezTo>
                  <a:pt x="151" y="91"/>
                  <a:pt x="157" y="91"/>
                  <a:pt x="158" y="93"/>
                </a:cubicBezTo>
                <a:cubicBezTo>
                  <a:pt x="162" y="93"/>
                  <a:pt x="162" y="93"/>
                  <a:pt x="162" y="93"/>
                </a:cubicBezTo>
                <a:cubicBezTo>
                  <a:pt x="162" y="95"/>
                  <a:pt x="162" y="95"/>
                  <a:pt x="162" y="95"/>
                </a:cubicBezTo>
                <a:cubicBezTo>
                  <a:pt x="164" y="96"/>
                  <a:pt x="164" y="96"/>
                  <a:pt x="164" y="96"/>
                </a:cubicBezTo>
                <a:cubicBezTo>
                  <a:pt x="165" y="96"/>
                  <a:pt x="165" y="96"/>
                  <a:pt x="165" y="96"/>
                </a:cubicBezTo>
                <a:cubicBezTo>
                  <a:pt x="164" y="93"/>
                  <a:pt x="164" y="93"/>
                  <a:pt x="164" y="93"/>
                </a:cubicBezTo>
                <a:cubicBezTo>
                  <a:pt x="168" y="91"/>
                  <a:pt x="168" y="91"/>
                  <a:pt x="168" y="91"/>
                </a:cubicBezTo>
                <a:cubicBezTo>
                  <a:pt x="179" y="90"/>
                  <a:pt x="179" y="90"/>
                  <a:pt x="179" y="90"/>
                </a:cubicBezTo>
                <a:cubicBezTo>
                  <a:pt x="188" y="89"/>
                  <a:pt x="188" y="89"/>
                  <a:pt x="188" y="89"/>
                </a:cubicBezTo>
                <a:cubicBezTo>
                  <a:pt x="186" y="93"/>
                  <a:pt x="186" y="81"/>
                  <a:pt x="190" y="93"/>
                </a:cubicBezTo>
                <a:cubicBezTo>
                  <a:pt x="199" y="91"/>
                  <a:pt x="199" y="91"/>
                  <a:pt x="199" y="91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01" y="92"/>
                  <a:pt x="202" y="90"/>
                  <a:pt x="203" y="91"/>
                </a:cubicBezTo>
                <a:cubicBezTo>
                  <a:pt x="197" y="88"/>
                  <a:pt x="197" y="88"/>
                  <a:pt x="197" y="88"/>
                </a:cubicBezTo>
                <a:cubicBezTo>
                  <a:pt x="192" y="90"/>
                  <a:pt x="192" y="90"/>
                  <a:pt x="192" y="90"/>
                </a:cubicBezTo>
                <a:cubicBezTo>
                  <a:pt x="192" y="90"/>
                  <a:pt x="195" y="90"/>
                  <a:pt x="191" y="90"/>
                </a:cubicBezTo>
                <a:cubicBezTo>
                  <a:pt x="208" y="86"/>
                  <a:pt x="208" y="86"/>
                  <a:pt x="208" y="86"/>
                </a:cubicBezTo>
                <a:cubicBezTo>
                  <a:pt x="209" y="86"/>
                  <a:pt x="210" y="89"/>
                  <a:pt x="211" y="85"/>
                </a:cubicBezTo>
                <a:cubicBezTo>
                  <a:pt x="210" y="88"/>
                  <a:pt x="210" y="88"/>
                  <a:pt x="210" y="88"/>
                </a:cubicBezTo>
                <a:cubicBezTo>
                  <a:pt x="213" y="90"/>
                  <a:pt x="213" y="90"/>
                  <a:pt x="213" y="90"/>
                </a:cubicBezTo>
                <a:cubicBezTo>
                  <a:pt x="210" y="90"/>
                  <a:pt x="210" y="90"/>
                  <a:pt x="210" y="90"/>
                </a:cubicBezTo>
                <a:cubicBezTo>
                  <a:pt x="211" y="91"/>
                  <a:pt x="211" y="91"/>
                  <a:pt x="211" y="91"/>
                </a:cubicBezTo>
                <a:cubicBezTo>
                  <a:pt x="217" y="90"/>
                  <a:pt x="217" y="90"/>
                  <a:pt x="217" y="90"/>
                </a:cubicBezTo>
                <a:cubicBezTo>
                  <a:pt x="216" y="86"/>
                  <a:pt x="216" y="86"/>
                  <a:pt x="216" y="86"/>
                </a:cubicBezTo>
                <a:cubicBezTo>
                  <a:pt x="214" y="87"/>
                  <a:pt x="214" y="87"/>
                  <a:pt x="214" y="87"/>
                </a:cubicBezTo>
                <a:cubicBezTo>
                  <a:pt x="214" y="85"/>
                  <a:pt x="214" y="85"/>
                  <a:pt x="214" y="85"/>
                </a:cubicBezTo>
                <a:cubicBezTo>
                  <a:pt x="221" y="86"/>
                  <a:pt x="206" y="91"/>
                  <a:pt x="220" y="88"/>
                </a:cubicBezTo>
                <a:cubicBezTo>
                  <a:pt x="221" y="90"/>
                  <a:pt x="221" y="90"/>
                  <a:pt x="221" y="90"/>
                </a:cubicBezTo>
                <a:cubicBezTo>
                  <a:pt x="224" y="88"/>
                  <a:pt x="224" y="88"/>
                  <a:pt x="224" y="88"/>
                </a:cubicBezTo>
                <a:cubicBezTo>
                  <a:pt x="226" y="88"/>
                  <a:pt x="226" y="88"/>
                  <a:pt x="226" y="88"/>
                </a:cubicBezTo>
                <a:cubicBezTo>
                  <a:pt x="228" y="85"/>
                  <a:pt x="228" y="85"/>
                  <a:pt x="228" y="85"/>
                </a:cubicBezTo>
                <a:cubicBezTo>
                  <a:pt x="226" y="84"/>
                  <a:pt x="226" y="84"/>
                  <a:pt x="226" y="84"/>
                </a:cubicBezTo>
                <a:cubicBezTo>
                  <a:pt x="228" y="83"/>
                  <a:pt x="228" y="83"/>
                  <a:pt x="228" y="83"/>
                </a:cubicBezTo>
                <a:cubicBezTo>
                  <a:pt x="228" y="88"/>
                  <a:pt x="232" y="79"/>
                  <a:pt x="232" y="86"/>
                </a:cubicBezTo>
                <a:cubicBezTo>
                  <a:pt x="235" y="85"/>
                  <a:pt x="235" y="85"/>
                  <a:pt x="235" y="85"/>
                </a:cubicBezTo>
                <a:cubicBezTo>
                  <a:pt x="236" y="86"/>
                  <a:pt x="236" y="86"/>
                  <a:pt x="236" y="86"/>
                </a:cubicBezTo>
                <a:cubicBezTo>
                  <a:pt x="236" y="85"/>
                  <a:pt x="236" y="85"/>
                  <a:pt x="236" y="85"/>
                </a:cubicBezTo>
                <a:cubicBezTo>
                  <a:pt x="237" y="84"/>
                  <a:pt x="237" y="84"/>
                  <a:pt x="237" y="84"/>
                </a:cubicBezTo>
                <a:cubicBezTo>
                  <a:pt x="239" y="84"/>
                  <a:pt x="239" y="84"/>
                  <a:pt x="239" y="84"/>
                </a:cubicBezTo>
                <a:cubicBezTo>
                  <a:pt x="240" y="87"/>
                  <a:pt x="240" y="87"/>
                  <a:pt x="240" y="87"/>
                </a:cubicBezTo>
                <a:cubicBezTo>
                  <a:pt x="242" y="87"/>
                  <a:pt x="232" y="87"/>
                  <a:pt x="244" y="88"/>
                </a:cubicBezTo>
                <a:cubicBezTo>
                  <a:pt x="244" y="87"/>
                  <a:pt x="244" y="87"/>
                  <a:pt x="244" y="87"/>
                </a:cubicBezTo>
                <a:cubicBezTo>
                  <a:pt x="241" y="85"/>
                  <a:pt x="241" y="85"/>
                  <a:pt x="241" y="85"/>
                </a:cubicBezTo>
                <a:cubicBezTo>
                  <a:pt x="242" y="84"/>
                  <a:pt x="242" y="84"/>
                  <a:pt x="242" y="84"/>
                </a:cubicBezTo>
                <a:cubicBezTo>
                  <a:pt x="259" y="81"/>
                  <a:pt x="259" y="81"/>
                  <a:pt x="259" y="81"/>
                </a:cubicBezTo>
                <a:cubicBezTo>
                  <a:pt x="260" y="82"/>
                  <a:pt x="260" y="82"/>
                  <a:pt x="260" y="82"/>
                </a:cubicBezTo>
                <a:cubicBezTo>
                  <a:pt x="262" y="79"/>
                  <a:pt x="262" y="79"/>
                  <a:pt x="262" y="79"/>
                </a:cubicBezTo>
                <a:cubicBezTo>
                  <a:pt x="269" y="78"/>
                  <a:pt x="269" y="78"/>
                  <a:pt x="269" y="78"/>
                </a:cubicBezTo>
                <a:cubicBezTo>
                  <a:pt x="268" y="81"/>
                  <a:pt x="268" y="81"/>
                  <a:pt x="268" y="81"/>
                </a:cubicBezTo>
                <a:cubicBezTo>
                  <a:pt x="259" y="83"/>
                  <a:pt x="259" y="83"/>
                  <a:pt x="259" y="83"/>
                </a:cubicBezTo>
                <a:cubicBezTo>
                  <a:pt x="259" y="84"/>
                  <a:pt x="257" y="84"/>
                  <a:pt x="258" y="85"/>
                </a:cubicBezTo>
                <a:cubicBezTo>
                  <a:pt x="254" y="84"/>
                  <a:pt x="254" y="84"/>
                  <a:pt x="254" y="84"/>
                </a:cubicBezTo>
                <a:cubicBezTo>
                  <a:pt x="253" y="85"/>
                  <a:pt x="253" y="85"/>
                  <a:pt x="253" y="85"/>
                </a:cubicBezTo>
                <a:cubicBezTo>
                  <a:pt x="257" y="87"/>
                  <a:pt x="257" y="87"/>
                  <a:pt x="257" y="87"/>
                </a:cubicBezTo>
                <a:cubicBezTo>
                  <a:pt x="259" y="87"/>
                  <a:pt x="251" y="90"/>
                  <a:pt x="259" y="8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71" y="85"/>
                  <a:pt x="271" y="85"/>
                  <a:pt x="271" y="85"/>
                </a:cubicBezTo>
                <a:cubicBezTo>
                  <a:pt x="271" y="79"/>
                  <a:pt x="271" y="79"/>
                  <a:pt x="271" y="79"/>
                </a:cubicBezTo>
                <a:cubicBezTo>
                  <a:pt x="272" y="78"/>
                  <a:pt x="272" y="78"/>
                  <a:pt x="272" y="78"/>
                </a:cubicBezTo>
                <a:cubicBezTo>
                  <a:pt x="268" y="76"/>
                  <a:pt x="268" y="76"/>
                  <a:pt x="268" y="76"/>
                </a:cubicBezTo>
                <a:cubicBezTo>
                  <a:pt x="269" y="74"/>
                  <a:pt x="269" y="74"/>
                  <a:pt x="269" y="74"/>
                </a:cubicBezTo>
                <a:cubicBezTo>
                  <a:pt x="269" y="73"/>
                  <a:pt x="269" y="73"/>
                  <a:pt x="269" y="73"/>
                </a:cubicBezTo>
                <a:cubicBezTo>
                  <a:pt x="268" y="72"/>
                  <a:pt x="268" y="72"/>
                  <a:pt x="268" y="72"/>
                </a:cubicBezTo>
                <a:cubicBezTo>
                  <a:pt x="267" y="73"/>
                  <a:pt x="264" y="75"/>
                  <a:pt x="265" y="73"/>
                </a:cubicBezTo>
                <a:cubicBezTo>
                  <a:pt x="266" y="75"/>
                  <a:pt x="257" y="73"/>
                  <a:pt x="266" y="77"/>
                </a:cubicBezTo>
                <a:cubicBezTo>
                  <a:pt x="262" y="75"/>
                  <a:pt x="262" y="75"/>
                  <a:pt x="262" y="75"/>
                </a:cubicBezTo>
                <a:cubicBezTo>
                  <a:pt x="262" y="76"/>
                  <a:pt x="262" y="76"/>
                  <a:pt x="262" y="76"/>
                </a:cubicBezTo>
                <a:cubicBezTo>
                  <a:pt x="255" y="76"/>
                  <a:pt x="255" y="76"/>
                  <a:pt x="255" y="76"/>
                </a:cubicBezTo>
                <a:cubicBezTo>
                  <a:pt x="251" y="75"/>
                  <a:pt x="251" y="75"/>
                  <a:pt x="251" y="75"/>
                </a:cubicBezTo>
                <a:cubicBezTo>
                  <a:pt x="248" y="76"/>
                  <a:pt x="248" y="76"/>
                  <a:pt x="248" y="76"/>
                </a:cubicBezTo>
                <a:cubicBezTo>
                  <a:pt x="249" y="78"/>
                  <a:pt x="249" y="78"/>
                  <a:pt x="249" y="78"/>
                </a:cubicBezTo>
                <a:cubicBezTo>
                  <a:pt x="249" y="79"/>
                  <a:pt x="249" y="79"/>
                  <a:pt x="249" y="79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4" y="80"/>
                  <a:pt x="244" y="80"/>
                  <a:pt x="244" y="80"/>
                </a:cubicBezTo>
                <a:cubicBezTo>
                  <a:pt x="243" y="78"/>
                  <a:pt x="243" y="78"/>
                  <a:pt x="243" y="78"/>
                </a:cubicBezTo>
                <a:cubicBezTo>
                  <a:pt x="236" y="78"/>
                  <a:pt x="236" y="78"/>
                  <a:pt x="236" y="78"/>
                </a:cubicBezTo>
                <a:cubicBezTo>
                  <a:pt x="235" y="75"/>
                  <a:pt x="235" y="75"/>
                  <a:pt x="235" y="75"/>
                </a:cubicBezTo>
                <a:cubicBezTo>
                  <a:pt x="232" y="77"/>
                  <a:pt x="232" y="77"/>
                  <a:pt x="232" y="77"/>
                </a:cubicBezTo>
                <a:cubicBezTo>
                  <a:pt x="232" y="78"/>
                  <a:pt x="238" y="75"/>
                  <a:pt x="231" y="80"/>
                </a:cubicBezTo>
                <a:cubicBezTo>
                  <a:pt x="226" y="79"/>
                  <a:pt x="226" y="79"/>
                  <a:pt x="226" y="79"/>
                </a:cubicBezTo>
                <a:cubicBezTo>
                  <a:pt x="215" y="82"/>
                  <a:pt x="215" y="82"/>
                  <a:pt x="215" y="82"/>
                </a:cubicBezTo>
                <a:cubicBezTo>
                  <a:pt x="215" y="81"/>
                  <a:pt x="215" y="81"/>
                  <a:pt x="215" y="81"/>
                </a:cubicBezTo>
                <a:cubicBezTo>
                  <a:pt x="209" y="83"/>
                  <a:pt x="209" y="83"/>
                  <a:pt x="209" y="83"/>
                </a:cubicBezTo>
                <a:cubicBezTo>
                  <a:pt x="207" y="82"/>
                  <a:pt x="207" y="82"/>
                  <a:pt x="207" y="82"/>
                </a:cubicBezTo>
                <a:cubicBezTo>
                  <a:pt x="203" y="80"/>
                  <a:pt x="206" y="87"/>
                  <a:pt x="208" y="78"/>
                </a:cubicBezTo>
                <a:cubicBezTo>
                  <a:pt x="215" y="80"/>
                  <a:pt x="215" y="80"/>
                  <a:pt x="215" y="80"/>
                </a:cubicBezTo>
                <a:cubicBezTo>
                  <a:pt x="217" y="80"/>
                  <a:pt x="217" y="80"/>
                  <a:pt x="217" y="80"/>
                </a:cubicBezTo>
                <a:cubicBezTo>
                  <a:pt x="217" y="74"/>
                  <a:pt x="217" y="74"/>
                  <a:pt x="217" y="74"/>
                </a:cubicBezTo>
                <a:cubicBezTo>
                  <a:pt x="221" y="75"/>
                  <a:pt x="221" y="75"/>
                  <a:pt x="221" y="75"/>
                </a:cubicBezTo>
                <a:cubicBezTo>
                  <a:pt x="221" y="76"/>
                  <a:pt x="221" y="76"/>
                  <a:pt x="221" y="76"/>
                </a:cubicBezTo>
                <a:cubicBezTo>
                  <a:pt x="222" y="78"/>
                  <a:pt x="222" y="78"/>
                  <a:pt x="222" y="78"/>
                </a:cubicBezTo>
                <a:cubicBezTo>
                  <a:pt x="223" y="75"/>
                  <a:pt x="229" y="77"/>
                  <a:pt x="227" y="73"/>
                </a:cubicBezTo>
                <a:cubicBezTo>
                  <a:pt x="229" y="74"/>
                  <a:pt x="229" y="74"/>
                  <a:pt x="229" y="74"/>
                </a:cubicBezTo>
                <a:cubicBezTo>
                  <a:pt x="229" y="74"/>
                  <a:pt x="233" y="74"/>
                  <a:pt x="231" y="72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6" y="71"/>
                  <a:pt x="236" y="71"/>
                  <a:pt x="236" y="71"/>
                </a:cubicBezTo>
                <a:cubicBezTo>
                  <a:pt x="236" y="73"/>
                  <a:pt x="236" y="73"/>
                  <a:pt x="236" y="73"/>
                </a:cubicBezTo>
                <a:cubicBezTo>
                  <a:pt x="240" y="74"/>
                  <a:pt x="240" y="74"/>
                  <a:pt x="240" y="74"/>
                </a:cubicBezTo>
                <a:cubicBezTo>
                  <a:pt x="241" y="73"/>
                  <a:pt x="241" y="73"/>
                  <a:pt x="241" y="73"/>
                </a:cubicBezTo>
                <a:cubicBezTo>
                  <a:pt x="244" y="73"/>
                  <a:pt x="244" y="73"/>
                  <a:pt x="244" y="73"/>
                </a:cubicBezTo>
                <a:cubicBezTo>
                  <a:pt x="244" y="71"/>
                  <a:pt x="244" y="71"/>
                  <a:pt x="244" y="71"/>
                </a:cubicBezTo>
                <a:cubicBezTo>
                  <a:pt x="247" y="74"/>
                  <a:pt x="244" y="64"/>
                  <a:pt x="249" y="73"/>
                </a:cubicBezTo>
                <a:cubicBezTo>
                  <a:pt x="252" y="71"/>
                  <a:pt x="252" y="71"/>
                  <a:pt x="252" y="71"/>
                </a:cubicBezTo>
                <a:cubicBezTo>
                  <a:pt x="255" y="70"/>
                  <a:pt x="255" y="70"/>
                  <a:pt x="255" y="70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60" y="68"/>
                  <a:pt x="260" y="68"/>
                  <a:pt x="260" y="68"/>
                </a:cubicBezTo>
                <a:cubicBezTo>
                  <a:pt x="264" y="66"/>
                  <a:pt x="264" y="66"/>
                  <a:pt x="264" y="66"/>
                </a:cubicBezTo>
                <a:cubicBezTo>
                  <a:pt x="269" y="68"/>
                  <a:pt x="269" y="68"/>
                  <a:pt x="269" y="68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4" y="67"/>
                  <a:pt x="271" y="65"/>
                  <a:pt x="275" y="67"/>
                </a:cubicBezTo>
                <a:cubicBezTo>
                  <a:pt x="272" y="70"/>
                  <a:pt x="272" y="70"/>
                  <a:pt x="272" y="70"/>
                </a:cubicBezTo>
                <a:cubicBezTo>
                  <a:pt x="270" y="74"/>
                  <a:pt x="270" y="74"/>
                  <a:pt x="270" y="74"/>
                </a:cubicBezTo>
                <a:cubicBezTo>
                  <a:pt x="272" y="76"/>
                  <a:pt x="272" y="76"/>
                  <a:pt x="272" y="76"/>
                </a:cubicBezTo>
                <a:cubicBezTo>
                  <a:pt x="275" y="76"/>
                  <a:pt x="275" y="76"/>
                  <a:pt x="275" y="76"/>
                </a:cubicBezTo>
                <a:cubicBezTo>
                  <a:pt x="276" y="69"/>
                  <a:pt x="276" y="69"/>
                  <a:pt x="276" y="69"/>
                </a:cubicBezTo>
                <a:cubicBezTo>
                  <a:pt x="284" y="70"/>
                  <a:pt x="270" y="65"/>
                  <a:pt x="282" y="64"/>
                </a:cubicBezTo>
                <a:cubicBezTo>
                  <a:pt x="285" y="59"/>
                  <a:pt x="285" y="59"/>
                  <a:pt x="285" y="59"/>
                </a:cubicBezTo>
                <a:cubicBezTo>
                  <a:pt x="281" y="60"/>
                  <a:pt x="281" y="60"/>
                  <a:pt x="281" y="60"/>
                </a:cubicBezTo>
                <a:cubicBezTo>
                  <a:pt x="278" y="59"/>
                  <a:pt x="278" y="59"/>
                  <a:pt x="278" y="59"/>
                </a:cubicBezTo>
                <a:cubicBezTo>
                  <a:pt x="275" y="61"/>
                  <a:pt x="275" y="61"/>
                  <a:pt x="275" y="61"/>
                </a:cubicBezTo>
                <a:cubicBezTo>
                  <a:pt x="273" y="61"/>
                  <a:pt x="273" y="61"/>
                  <a:pt x="273" y="61"/>
                </a:cubicBezTo>
                <a:cubicBezTo>
                  <a:pt x="271" y="61"/>
                  <a:pt x="286" y="52"/>
                  <a:pt x="267" y="61"/>
                </a:cubicBezTo>
                <a:cubicBezTo>
                  <a:pt x="266" y="62"/>
                  <a:pt x="266" y="62"/>
                  <a:pt x="266" y="62"/>
                </a:cubicBezTo>
                <a:cubicBezTo>
                  <a:pt x="264" y="61"/>
                  <a:pt x="264" y="61"/>
                  <a:pt x="264" y="61"/>
                </a:cubicBezTo>
                <a:cubicBezTo>
                  <a:pt x="258" y="64"/>
                  <a:pt x="258" y="64"/>
                  <a:pt x="258" y="64"/>
                </a:cubicBezTo>
                <a:cubicBezTo>
                  <a:pt x="246" y="65"/>
                  <a:pt x="246" y="65"/>
                  <a:pt x="246" y="65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8" y="59"/>
                  <a:pt x="258" y="59"/>
                  <a:pt x="258" y="59"/>
                </a:cubicBezTo>
                <a:cubicBezTo>
                  <a:pt x="281" y="55"/>
                  <a:pt x="281" y="55"/>
                  <a:pt x="281" y="55"/>
                </a:cubicBezTo>
                <a:cubicBezTo>
                  <a:pt x="282" y="54"/>
                  <a:pt x="282" y="54"/>
                  <a:pt x="282" y="54"/>
                </a:cubicBezTo>
                <a:cubicBezTo>
                  <a:pt x="283" y="52"/>
                  <a:pt x="264" y="62"/>
                  <a:pt x="290" y="54"/>
                </a:cubicBezTo>
                <a:cubicBezTo>
                  <a:pt x="295" y="53"/>
                  <a:pt x="295" y="53"/>
                  <a:pt x="295" y="53"/>
                </a:cubicBezTo>
                <a:cubicBezTo>
                  <a:pt x="296" y="50"/>
                  <a:pt x="298" y="58"/>
                  <a:pt x="295" y="50"/>
                </a:cubicBezTo>
                <a:cubicBezTo>
                  <a:pt x="296" y="50"/>
                  <a:pt x="296" y="50"/>
                  <a:pt x="296" y="50"/>
                </a:cubicBezTo>
                <a:cubicBezTo>
                  <a:pt x="297" y="51"/>
                  <a:pt x="297" y="51"/>
                  <a:pt x="297" y="51"/>
                </a:cubicBezTo>
                <a:cubicBezTo>
                  <a:pt x="296" y="55"/>
                  <a:pt x="296" y="55"/>
                  <a:pt x="296" y="55"/>
                </a:cubicBezTo>
                <a:cubicBezTo>
                  <a:pt x="298" y="56"/>
                  <a:pt x="298" y="56"/>
                  <a:pt x="298" y="56"/>
                </a:cubicBezTo>
                <a:cubicBezTo>
                  <a:pt x="309" y="53"/>
                  <a:pt x="309" y="53"/>
                  <a:pt x="309" y="53"/>
                </a:cubicBezTo>
                <a:cubicBezTo>
                  <a:pt x="309" y="50"/>
                  <a:pt x="309" y="50"/>
                  <a:pt x="309" y="50"/>
                </a:cubicBezTo>
                <a:cubicBezTo>
                  <a:pt x="309" y="54"/>
                  <a:pt x="308" y="50"/>
                  <a:pt x="315" y="52"/>
                </a:cubicBezTo>
                <a:cubicBezTo>
                  <a:pt x="315" y="51"/>
                  <a:pt x="312" y="55"/>
                  <a:pt x="315" y="50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2" y="50"/>
                  <a:pt x="322" y="50"/>
                  <a:pt x="322" y="50"/>
                </a:cubicBezTo>
                <a:cubicBezTo>
                  <a:pt x="323" y="49"/>
                  <a:pt x="325" y="49"/>
                  <a:pt x="325" y="50"/>
                </a:cubicBezTo>
                <a:cubicBezTo>
                  <a:pt x="321" y="48"/>
                  <a:pt x="321" y="48"/>
                  <a:pt x="321" y="48"/>
                </a:cubicBezTo>
                <a:cubicBezTo>
                  <a:pt x="322" y="48"/>
                  <a:pt x="322" y="47"/>
                  <a:pt x="323" y="47"/>
                </a:cubicBezTo>
                <a:cubicBezTo>
                  <a:pt x="323" y="46"/>
                  <a:pt x="323" y="46"/>
                  <a:pt x="323" y="46"/>
                </a:cubicBezTo>
                <a:cubicBezTo>
                  <a:pt x="320" y="46"/>
                  <a:pt x="320" y="46"/>
                  <a:pt x="320" y="46"/>
                </a:cubicBezTo>
                <a:cubicBezTo>
                  <a:pt x="325" y="46"/>
                  <a:pt x="325" y="46"/>
                  <a:pt x="325" y="46"/>
                </a:cubicBezTo>
                <a:cubicBezTo>
                  <a:pt x="325" y="48"/>
                  <a:pt x="325" y="48"/>
                  <a:pt x="325" y="48"/>
                </a:cubicBezTo>
                <a:cubicBezTo>
                  <a:pt x="322" y="48"/>
                  <a:pt x="315" y="53"/>
                  <a:pt x="336" y="48"/>
                </a:cubicBezTo>
                <a:cubicBezTo>
                  <a:pt x="336" y="48"/>
                  <a:pt x="337" y="47"/>
                  <a:pt x="338" y="50"/>
                </a:cubicBezTo>
                <a:cubicBezTo>
                  <a:pt x="339" y="48"/>
                  <a:pt x="339" y="48"/>
                  <a:pt x="339" y="48"/>
                </a:cubicBezTo>
                <a:cubicBezTo>
                  <a:pt x="337" y="48"/>
                  <a:pt x="337" y="48"/>
                  <a:pt x="337" y="48"/>
                </a:cubicBezTo>
                <a:cubicBezTo>
                  <a:pt x="339" y="47"/>
                  <a:pt x="342" y="47"/>
                  <a:pt x="341" y="45"/>
                </a:cubicBezTo>
                <a:cubicBezTo>
                  <a:pt x="344" y="44"/>
                  <a:pt x="344" y="44"/>
                  <a:pt x="344" y="44"/>
                </a:cubicBezTo>
                <a:cubicBezTo>
                  <a:pt x="347" y="45"/>
                  <a:pt x="347" y="45"/>
                  <a:pt x="347" y="45"/>
                </a:cubicBezTo>
                <a:cubicBezTo>
                  <a:pt x="348" y="44"/>
                  <a:pt x="348" y="44"/>
                  <a:pt x="348" y="44"/>
                </a:cubicBezTo>
                <a:cubicBezTo>
                  <a:pt x="346" y="43"/>
                  <a:pt x="346" y="43"/>
                  <a:pt x="346" y="43"/>
                </a:cubicBezTo>
                <a:cubicBezTo>
                  <a:pt x="353" y="42"/>
                  <a:pt x="353" y="42"/>
                  <a:pt x="353" y="42"/>
                </a:cubicBezTo>
                <a:cubicBezTo>
                  <a:pt x="356" y="43"/>
                  <a:pt x="356" y="43"/>
                  <a:pt x="356" y="43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64" y="36"/>
                  <a:pt x="364" y="36"/>
                  <a:pt x="364" y="36"/>
                </a:cubicBezTo>
                <a:cubicBezTo>
                  <a:pt x="363" y="38"/>
                  <a:pt x="363" y="38"/>
                  <a:pt x="363" y="38"/>
                </a:cubicBezTo>
                <a:cubicBezTo>
                  <a:pt x="357" y="42"/>
                  <a:pt x="357" y="42"/>
                  <a:pt x="357" y="42"/>
                </a:cubicBezTo>
                <a:cubicBezTo>
                  <a:pt x="357" y="43"/>
                  <a:pt x="353" y="47"/>
                  <a:pt x="361" y="46"/>
                </a:cubicBezTo>
                <a:cubicBezTo>
                  <a:pt x="361" y="47"/>
                  <a:pt x="361" y="47"/>
                  <a:pt x="361" y="47"/>
                </a:cubicBezTo>
                <a:cubicBezTo>
                  <a:pt x="364" y="47"/>
                  <a:pt x="364" y="47"/>
                  <a:pt x="364" y="47"/>
                </a:cubicBezTo>
                <a:cubicBezTo>
                  <a:pt x="363" y="49"/>
                  <a:pt x="363" y="49"/>
                  <a:pt x="363" y="49"/>
                </a:cubicBezTo>
                <a:cubicBezTo>
                  <a:pt x="359" y="48"/>
                  <a:pt x="359" y="48"/>
                  <a:pt x="359" y="48"/>
                </a:cubicBezTo>
                <a:cubicBezTo>
                  <a:pt x="357" y="52"/>
                  <a:pt x="357" y="52"/>
                  <a:pt x="357" y="52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7" y="52"/>
                  <a:pt x="367" y="52"/>
                  <a:pt x="367" y="52"/>
                </a:cubicBezTo>
                <a:cubicBezTo>
                  <a:pt x="367" y="52"/>
                  <a:pt x="367" y="52"/>
                  <a:pt x="367" y="52"/>
                </a:cubicBezTo>
                <a:cubicBezTo>
                  <a:pt x="370" y="50"/>
                  <a:pt x="370" y="50"/>
                  <a:pt x="370" y="50"/>
                </a:cubicBezTo>
                <a:cubicBezTo>
                  <a:pt x="372" y="50"/>
                  <a:pt x="372" y="50"/>
                  <a:pt x="372" y="50"/>
                </a:cubicBezTo>
                <a:cubicBezTo>
                  <a:pt x="371" y="52"/>
                  <a:pt x="369" y="46"/>
                  <a:pt x="373" y="53"/>
                </a:cubicBezTo>
                <a:cubicBezTo>
                  <a:pt x="374" y="51"/>
                  <a:pt x="374" y="51"/>
                  <a:pt x="374" y="51"/>
                </a:cubicBezTo>
                <a:cubicBezTo>
                  <a:pt x="377" y="53"/>
                  <a:pt x="366" y="52"/>
                  <a:pt x="379" y="50"/>
                </a:cubicBezTo>
                <a:cubicBezTo>
                  <a:pt x="379" y="49"/>
                  <a:pt x="379" y="49"/>
                  <a:pt x="379" y="49"/>
                </a:cubicBezTo>
                <a:cubicBezTo>
                  <a:pt x="381" y="52"/>
                  <a:pt x="381" y="52"/>
                  <a:pt x="381" y="52"/>
                </a:cubicBezTo>
                <a:cubicBezTo>
                  <a:pt x="374" y="53"/>
                  <a:pt x="374" y="53"/>
                  <a:pt x="374" y="53"/>
                </a:cubicBezTo>
                <a:cubicBezTo>
                  <a:pt x="380" y="58"/>
                  <a:pt x="380" y="58"/>
                  <a:pt x="380" y="58"/>
                </a:cubicBezTo>
                <a:cubicBezTo>
                  <a:pt x="379" y="58"/>
                  <a:pt x="375" y="56"/>
                  <a:pt x="377" y="61"/>
                </a:cubicBezTo>
                <a:cubicBezTo>
                  <a:pt x="375" y="63"/>
                  <a:pt x="373" y="61"/>
                  <a:pt x="371" y="63"/>
                </a:cubicBezTo>
                <a:cubicBezTo>
                  <a:pt x="372" y="65"/>
                  <a:pt x="372" y="65"/>
                  <a:pt x="372" y="65"/>
                </a:cubicBezTo>
                <a:cubicBezTo>
                  <a:pt x="371" y="66"/>
                  <a:pt x="371" y="66"/>
                  <a:pt x="371" y="66"/>
                </a:cubicBezTo>
                <a:cubicBezTo>
                  <a:pt x="375" y="70"/>
                  <a:pt x="375" y="70"/>
                  <a:pt x="375" y="70"/>
                </a:cubicBezTo>
                <a:cubicBezTo>
                  <a:pt x="378" y="70"/>
                  <a:pt x="378" y="70"/>
                  <a:pt x="378" y="70"/>
                </a:cubicBezTo>
                <a:cubicBezTo>
                  <a:pt x="372" y="75"/>
                  <a:pt x="372" y="75"/>
                  <a:pt x="372" y="75"/>
                </a:cubicBezTo>
                <a:cubicBezTo>
                  <a:pt x="370" y="73"/>
                  <a:pt x="370" y="73"/>
                  <a:pt x="370" y="73"/>
                </a:cubicBezTo>
                <a:cubicBezTo>
                  <a:pt x="364" y="76"/>
                  <a:pt x="364" y="76"/>
                  <a:pt x="364" y="76"/>
                </a:cubicBezTo>
                <a:cubicBezTo>
                  <a:pt x="363" y="77"/>
                  <a:pt x="363" y="77"/>
                  <a:pt x="363" y="77"/>
                </a:cubicBezTo>
                <a:cubicBezTo>
                  <a:pt x="366" y="78"/>
                  <a:pt x="366" y="78"/>
                  <a:pt x="366" y="78"/>
                </a:cubicBezTo>
                <a:cubicBezTo>
                  <a:pt x="363" y="79"/>
                  <a:pt x="363" y="79"/>
                  <a:pt x="363" y="79"/>
                </a:cubicBezTo>
                <a:cubicBezTo>
                  <a:pt x="363" y="80"/>
                  <a:pt x="358" y="84"/>
                  <a:pt x="359" y="81"/>
                </a:cubicBezTo>
                <a:cubicBezTo>
                  <a:pt x="360" y="79"/>
                  <a:pt x="360" y="79"/>
                  <a:pt x="360" y="79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1" y="83"/>
                  <a:pt x="351" y="83"/>
                  <a:pt x="351" y="83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4" y="85"/>
                  <a:pt x="353" y="85"/>
                  <a:pt x="354" y="86"/>
                </a:cubicBezTo>
                <a:cubicBezTo>
                  <a:pt x="358" y="86"/>
                  <a:pt x="358" y="86"/>
                  <a:pt x="358" y="86"/>
                </a:cubicBezTo>
                <a:cubicBezTo>
                  <a:pt x="360" y="88"/>
                  <a:pt x="355" y="90"/>
                  <a:pt x="355" y="90"/>
                </a:cubicBezTo>
                <a:cubicBezTo>
                  <a:pt x="355" y="90"/>
                  <a:pt x="358" y="88"/>
                  <a:pt x="355" y="91"/>
                </a:cubicBezTo>
                <a:cubicBezTo>
                  <a:pt x="362" y="89"/>
                  <a:pt x="362" y="89"/>
                  <a:pt x="362" y="89"/>
                </a:cubicBezTo>
                <a:cubicBezTo>
                  <a:pt x="366" y="85"/>
                  <a:pt x="366" y="85"/>
                  <a:pt x="366" y="85"/>
                </a:cubicBezTo>
                <a:cubicBezTo>
                  <a:pt x="378" y="84"/>
                  <a:pt x="378" y="84"/>
                  <a:pt x="378" y="84"/>
                </a:cubicBezTo>
                <a:cubicBezTo>
                  <a:pt x="385" y="80"/>
                  <a:pt x="385" y="80"/>
                  <a:pt x="385" y="80"/>
                </a:cubicBezTo>
                <a:cubicBezTo>
                  <a:pt x="386" y="80"/>
                  <a:pt x="386" y="80"/>
                  <a:pt x="386" y="80"/>
                </a:cubicBezTo>
                <a:cubicBezTo>
                  <a:pt x="381" y="83"/>
                  <a:pt x="381" y="83"/>
                  <a:pt x="381" y="83"/>
                </a:cubicBezTo>
                <a:cubicBezTo>
                  <a:pt x="380" y="86"/>
                  <a:pt x="380" y="86"/>
                  <a:pt x="380" y="86"/>
                </a:cubicBezTo>
                <a:cubicBezTo>
                  <a:pt x="381" y="87"/>
                  <a:pt x="381" y="87"/>
                  <a:pt x="381" y="87"/>
                </a:cubicBezTo>
                <a:cubicBezTo>
                  <a:pt x="384" y="87"/>
                  <a:pt x="386" y="84"/>
                  <a:pt x="388" y="87"/>
                </a:cubicBezTo>
                <a:cubicBezTo>
                  <a:pt x="389" y="88"/>
                  <a:pt x="387" y="86"/>
                  <a:pt x="388" y="88"/>
                </a:cubicBezTo>
                <a:cubicBezTo>
                  <a:pt x="398" y="87"/>
                  <a:pt x="398" y="87"/>
                  <a:pt x="398" y="87"/>
                </a:cubicBezTo>
                <a:cubicBezTo>
                  <a:pt x="404" y="89"/>
                  <a:pt x="404" y="89"/>
                  <a:pt x="404" y="89"/>
                </a:cubicBezTo>
                <a:cubicBezTo>
                  <a:pt x="404" y="89"/>
                  <a:pt x="404" y="89"/>
                  <a:pt x="404" y="89"/>
                </a:cubicBezTo>
                <a:cubicBezTo>
                  <a:pt x="401" y="92"/>
                  <a:pt x="401" y="92"/>
                  <a:pt x="401" y="92"/>
                </a:cubicBezTo>
                <a:cubicBezTo>
                  <a:pt x="406" y="96"/>
                  <a:pt x="406" y="96"/>
                  <a:pt x="406" y="96"/>
                </a:cubicBezTo>
                <a:cubicBezTo>
                  <a:pt x="399" y="93"/>
                  <a:pt x="399" y="93"/>
                  <a:pt x="399" y="93"/>
                </a:cubicBezTo>
                <a:cubicBezTo>
                  <a:pt x="398" y="92"/>
                  <a:pt x="403" y="92"/>
                  <a:pt x="397" y="92"/>
                </a:cubicBezTo>
                <a:cubicBezTo>
                  <a:pt x="397" y="93"/>
                  <a:pt x="397" y="93"/>
                  <a:pt x="397" y="93"/>
                </a:cubicBezTo>
                <a:cubicBezTo>
                  <a:pt x="398" y="94"/>
                  <a:pt x="402" y="86"/>
                  <a:pt x="398" y="96"/>
                </a:cubicBezTo>
                <a:cubicBezTo>
                  <a:pt x="397" y="98"/>
                  <a:pt x="397" y="98"/>
                  <a:pt x="397" y="98"/>
                </a:cubicBezTo>
                <a:cubicBezTo>
                  <a:pt x="400" y="99"/>
                  <a:pt x="400" y="99"/>
                  <a:pt x="400" y="99"/>
                </a:cubicBezTo>
                <a:cubicBezTo>
                  <a:pt x="400" y="104"/>
                  <a:pt x="400" y="104"/>
                  <a:pt x="400" y="104"/>
                </a:cubicBezTo>
                <a:cubicBezTo>
                  <a:pt x="392" y="106"/>
                  <a:pt x="392" y="106"/>
                  <a:pt x="392" y="106"/>
                </a:cubicBezTo>
                <a:cubicBezTo>
                  <a:pt x="390" y="105"/>
                  <a:pt x="400" y="103"/>
                  <a:pt x="388" y="110"/>
                </a:cubicBezTo>
                <a:cubicBezTo>
                  <a:pt x="384" y="108"/>
                  <a:pt x="384" y="108"/>
                  <a:pt x="384" y="108"/>
                </a:cubicBezTo>
                <a:cubicBezTo>
                  <a:pt x="379" y="110"/>
                  <a:pt x="379" y="110"/>
                  <a:pt x="379" y="110"/>
                </a:cubicBezTo>
                <a:cubicBezTo>
                  <a:pt x="380" y="113"/>
                  <a:pt x="382" y="110"/>
                  <a:pt x="384" y="111"/>
                </a:cubicBezTo>
                <a:cubicBezTo>
                  <a:pt x="382" y="114"/>
                  <a:pt x="382" y="114"/>
                  <a:pt x="382" y="114"/>
                </a:cubicBezTo>
                <a:cubicBezTo>
                  <a:pt x="385" y="114"/>
                  <a:pt x="385" y="114"/>
                  <a:pt x="385" y="114"/>
                </a:cubicBezTo>
                <a:cubicBezTo>
                  <a:pt x="386" y="111"/>
                  <a:pt x="386" y="111"/>
                  <a:pt x="386" y="111"/>
                </a:cubicBezTo>
                <a:cubicBezTo>
                  <a:pt x="391" y="112"/>
                  <a:pt x="391" y="112"/>
                  <a:pt x="391" y="112"/>
                </a:cubicBezTo>
                <a:cubicBezTo>
                  <a:pt x="391" y="114"/>
                  <a:pt x="391" y="114"/>
                  <a:pt x="391" y="114"/>
                </a:cubicBezTo>
                <a:cubicBezTo>
                  <a:pt x="397" y="117"/>
                  <a:pt x="397" y="117"/>
                  <a:pt x="397" y="117"/>
                </a:cubicBezTo>
                <a:cubicBezTo>
                  <a:pt x="397" y="118"/>
                  <a:pt x="397" y="118"/>
                  <a:pt x="397" y="118"/>
                </a:cubicBezTo>
                <a:cubicBezTo>
                  <a:pt x="400" y="118"/>
                  <a:pt x="400" y="118"/>
                  <a:pt x="400" y="118"/>
                </a:cubicBezTo>
                <a:cubicBezTo>
                  <a:pt x="400" y="122"/>
                  <a:pt x="400" y="122"/>
                  <a:pt x="400" y="122"/>
                </a:cubicBezTo>
                <a:cubicBezTo>
                  <a:pt x="405" y="119"/>
                  <a:pt x="405" y="119"/>
                  <a:pt x="405" y="119"/>
                </a:cubicBezTo>
                <a:cubicBezTo>
                  <a:pt x="408" y="119"/>
                  <a:pt x="408" y="119"/>
                  <a:pt x="408" y="119"/>
                </a:cubicBezTo>
                <a:cubicBezTo>
                  <a:pt x="412" y="121"/>
                  <a:pt x="412" y="116"/>
                  <a:pt x="416" y="117"/>
                </a:cubicBezTo>
                <a:cubicBezTo>
                  <a:pt x="418" y="116"/>
                  <a:pt x="424" y="116"/>
                  <a:pt x="418" y="112"/>
                </a:cubicBezTo>
                <a:cubicBezTo>
                  <a:pt x="425" y="112"/>
                  <a:pt x="425" y="112"/>
                  <a:pt x="425" y="112"/>
                </a:cubicBezTo>
                <a:cubicBezTo>
                  <a:pt x="426" y="108"/>
                  <a:pt x="426" y="108"/>
                  <a:pt x="426" y="108"/>
                </a:cubicBezTo>
                <a:cubicBezTo>
                  <a:pt x="428" y="104"/>
                  <a:pt x="428" y="104"/>
                  <a:pt x="428" y="104"/>
                </a:cubicBezTo>
                <a:cubicBezTo>
                  <a:pt x="428" y="105"/>
                  <a:pt x="428" y="105"/>
                  <a:pt x="428" y="105"/>
                </a:cubicBezTo>
                <a:cubicBezTo>
                  <a:pt x="434" y="107"/>
                  <a:pt x="434" y="107"/>
                  <a:pt x="434" y="107"/>
                </a:cubicBezTo>
                <a:cubicBezTo>
                  <a:pt x="435" y="107"/>
                  <a:pt x="428" y="110"/>
                  <a:pt x="437" y="107"/>
                </a:cubicBezTo>
                <a:cubicBezTo>
                  <a:pt x="434" y="105"/>
                  <a:pt x="434" y="105"/>
                  <a:pt x="434" y="105"/>
                </a:cubicBezTo>
                <a:cubicBezTo>
                  <a:pt x="438" y="102"/>
                  <a:pt x="438" y="102"/>
                  <a:pt x="438" y="102"/>
                </a:cubicBezTo>
                <a:cubicBezTo>
                  <a:pt x="443" y="105"/>
                  <a:pt x="443" y="105"/>
                  <a:pt x="443" y="105"/>
                </a:cubicBezTo>
                <a:cubicBezTo>
                  <a:pt x="449" y="104"/>
                  <a:pt x="449" y="104"/>
                  <a:pt x="449" y="104"/>
                </a:cubicBezTo>
                <a:cubicBezTo>
                  <a:pt x="450" y="104"/>
                  <a:pt x="450" y="104"/>
                  <a:pt x="450" y="104"/>
                </a:cubicBezTo>
                <a:cubicBezTo>
                  <a:pt x="453" y="103"/>
                  <a:pt x="432" y="110"/>
                  <a:pt x="456" y="101"/>
                </a:cubicBezTo>
                <a:cubicBezTo>
                  <a:pt x="471" y="92"/>
                  <a:pt x="471" y="92"/>
                  <a:pt x="471" y="92"/>
                </a:cubicBezTo>
                <a:cubicBezTo>
                  <a:pt x="469" y="91"/>
                  <a:pt x="468" y="91"/>
                  <a:pt x="469" y="88"/>
                </a:cubicBezTo>
                <a:cubicBezTo>
                  <a:pt x="471" y="88"/>
                  <a:pt x="471" y="88"/>
                  <a:pt x="471" y="88"/>
                </a:cubicBezTo>
                <a:cubicBezTo>
                  <a:pt x="478" y="87"/>
                  <a:pt x="478" y="87"/>
                  <a:pt x="478" y="87"/>
                </a:cubicBezTo>
                <a:cubicBezTo>
                  <a:pt x="477" y="88"/>
                  <a:pt x="476" y="86"/>
                  <a:pt x="475" y="89"/>
                </a:cubicBezTo>
                <a:cubicBezTo>
                  <a:pt x="475" y="91"/>
                  <a:pt x="475" y="91"/>
                  <a:pt x="475" y="91"/>
                </a:cubicBezTo>
                <a:cubicBezTo>
                  <a:pt x="475" y="93"/>
                  <a:pt x="475" y="93"/>
                  <a:pt x="475" y="93"/>
                </a:cubicBezTo>
                <a:cubicBezTo>
                  <a:pt x="478" y="94"/>
                  <a:pt x="478" y="94"/>
                  <a:pt x="478" y="94"/>
                </a:cubicBezTo>
                <a:cubicBezTo>
                  <a:pt x="481" y="86"/>
                  <a:pt x="481" y="86"/>
                  <a:pt x="481" y="86"/>
                </a:cubicBezTo>
                <a:cubicBezTo>
                  <a:pt x="482" y="85"/>
                  <a:pt x="482" y="85"/>
                  <a:pt x="482" y="85"/>
                </a:cubicBezTo>
                <a:cubicBezTo>
                  <a:pt x="484" y="89"/>
                  <a:pt x="484" y="89"/>
                  <a:pt x="484" y="89"/>
                </a:cubicBezTo>
                <a:cubicBezTo>
                  <a:pt x="489" y="86"/>
                  <a:pt x="489" y="86"/>
                  <a:pt x="489" y="86"/>
                </a:cubicBezTo>
                <a:cubicBezTo>
                  <a:pt x="492" y="88"/>
                  <a:pt x="492" y="88"/>
                  <a:pt x="492" y="88"/>
                </a:cubicBezTo>
                <a:cubicBezTo>
                  <a:pt x="496" y="85"/>
                  <a:pt x="496" y="85"/>
                  <a:pt x="496" y="85"/>
                </a:cubicBezTo>
                <a:cubicBezTo>
                  <a:pt x="497" y="87"/>
                  <a:pt x="488" y="83"/>
                  <a:pt x="498" y="87"/>
                </a:cubicBezTo>
                <a:cubicBezTo>
                  <a:pt x="502" y="83"/>
                  <a:pt x="502" y="83"/>
                  <a:pt x="502" y="83"/>
                </a:cubicBezTo>
                <a:cubicBezTo>
                  <a:pt x="508" y="82"/>
                  <a:pt x="508" y="82"/>
                  <a:pt x="508" y="82"/>
                </a:cubicBezTo>
                <a:cubicBezTo>
                  <a:pt x="513" y="78"/>
                  <a:pt x="513" y="78"/>
                  <a:pt x="513" y="78"/>
                </a:cubicBezTo>
                <a:cubicBezTo>
                  <a:pt x="513" y="75"/>
                  <a:pt x="513" y="75"/>
                  <a:pt x="513" y="75"/>
                </a:cubicBezTo>
                <a:cubicBezTo>
                  <a:pt x="515" y="74"/>
                  <a:pt x="515" y="74"/>
                  <a:pt x="515" y="74"/>
                </a:cubicBezTo>
                <a:cubicBezTo>
                  <a:pt x="518" y="76"/>
                  <a:pt x="518" y="76"/>
                  <a:pt x="518" y="76"/>
                </a:cubicBezTo>
                <a:cubicBezTo>
                  <a:pt x="521" y="73"/>
                  <a:pt x="521" y="73"/>
                  <a:pt x="521" y="73"/>
                </a:cubicBezTo>
                <a:cubicBezTo>
                  <a:pt x="522" y="75"/>
                  <a:pt x="522" y="75"/>
                  <a:pt x="522" y="75"/>
                </a:cubicBezTo>
                <a:cubicBezTo>
                  <a:pt x="527" y="72"/>
                  <a:pt x="527" y="72"/>
                  <a:pt x="527" y="72"/>
                </a:cubicBezTo>
                <a:cubicBezTo>
                  <a:pt x="532" y="71"/>
                  <a:pt x="532" y="71"/>
                  <a:pt x="532" y="71"/>
                </a:cubicBezTo>
                <a:cubicBezTo>
                  <a:pt x="533" y="71"/>
                  <a:pt x="527" y="75"/>
                  <a:pt x="534" y="69"/>
                </a:cubicBezTo>
                <a:cubicBezTo>
                  <a:pt x="535" y="70"/>
                  <a:pt x="535" y="70"/>
                  <a:pt x="535" y="70"/>
                </a:cubicBezTo>
                <a:cubicBezTo>
                  <a:pt x="538" y="65"/>
                  <a:pt x="538" y="65"/>
                  <a:pt x="538" y="65"/>
                </a:cubicBezTo>
                <a:cubicBezTo>
                  <a:pt x="545" y="65"/>
                  <a:pt x="545" y="65"/>
                  <a:pt x="545" y="65"/>
                </a:cubicBezTo>
                <a:cubicBezTo>
                  <a:pt x="546" y="64"/>
                  <a:pt x="546" y="64"/>
                  <a:pt x="546" y="64"/>
                </a:cubicBezTo>
                <a:cubicBezTo>
                  <a:pt x="541" y="67"/>
                  <a:pt x="548" y="61"/>
                  <a:pt x="540" y="62"/>
                </a:cubicBezTo>
                <a:cubicBezTo>
                  <a:pt x="544" y="61"/>
                  <a:pt x="544" y="61"/>
                  <a:pt x="544" y="61"/>
                </a:cubicBezTo>
                <a:cubicBezTo>
                  <a:pt x="545" y="62"/>
                  <a:pt x="545" y="62"/>
                  <a:pt x="545" y="62"/>
                </a:cubicBezTo>
                <a:cubicBezTo>
                  <a:pt x="548" y="60"/>
                  <a:pt x="548" y="60"/>
                  <a:pt x="548" y="60"/>
                </a:cubicBezTo>
                <a:cubicBezTo>
                  <a:pt x="551" y="62"/>
                  <a:pt x="551" y="62"/>
                  <a:pt x="551" y="62"/>
                </a:cubicBezTo>
                <a:cubicBezTo>
                  <a:pt x="555" y="60"/>
                  <a:pt x="555" y="60"/>
                  <a:pt x="555" y="60"/>
                </a:cubicBezTo>
                <a:cubicBezTo>
                  <a:pt x="561" y="59"/>
                  <a:pt x="561" y="59"/>
                  <a:pt x="561" y="59"/>
                </a:cubicBezTo>
                <a:cubicBezTo>
                  <a:pt x="562" y="60"/>
                  <a:pt x="562" y="60"/>
                  <a:pt x="562" y="60"/>
                </a:cubicBezTo>
                <a:cubicBezTo>
                  <a:pt x="568" y="57"/>
                  <a:pt x="568" y="57"/>
                  <a:pt x="568" y="57"/>
                </a:cubicBezTo>
                <a:cubicBezTo>
                  <a:pt x="568" y="56"/>
                  <a:pt x="562" y="58"/>
                  <a:pt x="570" y="57"/>
                </a:cubicBezTo>
                <a:cubicBezTo>
                  <a:pt x="571" y="53"/>
                  <a:pt x="571" y="53"/>
                  <a:pt x="571" y="53"/>
                </a:cubicBezTo>
                <a:cubicBezTo>
                  <a:pt x="580" y="52"/>
                  <a:pt x="580" y="52"/>
                  <a:pt x="580" y="52"/>
                </a:cubicBezTo>
                <a:cubicBezTo>
                  <a:pt x="582" y="50"/>
                  <a:pt x="582" y="50"/>
                  <a:pt x="582" y="50"/>
                </a:cubicBezTo>
                <a:cubicBezTo>
                  <a:pt x="586" y="50"/>
                  <a:pt x="586" y="50"/>
                  <a:pt x="586" y="50"/>
                </a:cubicBezTo>
                <a:cubicBezTo>
                  <a:pt x="589" y="46"/>
                  <a:pt x="589" y="46"/>
                  <a:pt x="589" y="46"/>
                </a:cubicBezTo>
                <a:cubicBezTo>
                  <a:pt x="595" y="44"/>
                  <a:pt x="595" y="44"/>
                  <a:pt x="595" y="44"/>
                </a:cubicBezTo>
                <a:cubicBezTo>
                  <a:pt x="598" y="40"/>
                  <a:pt x="598" y="40"/>
                  <a:pt x="598" y="40"/>
                </a:cubicBezTo>
                <a:cubicBezTo>
                  <a:pt x="605" y="36"/>
                  <a:pt x="605" y="36"/>
                  <a:pt x="605" y="36"/>
                </a:cubicBezTo>
                <a:cubicBezTo>
                  <a:pt x="607" y="38"/>
                  <a:pt x="607" y="38"/>
                  <a:pt x="607" y="38"/>
                </a:cubicBezTo>
                <a:cubicBezTo>
                  <a:pt x="610" y="38"/>
                  <a:pt x="610" y="38"/>
                  <a:pt x="610" y="38"/>
                </a:cubicBezTo>
                <a:cubicBezTo>
                  <a:pt x="613" y="35"/>
                  <a:pt x="613" y="35"/>
                  <a:pt x="613" y="35"/>
                </a:cubicBezTo>
                <a:cubicBezTo>
                  <a:pt x="621" y="34"/>
                  <a:pt x="621" y="34"/>
                  <a:pt x="621" y="34"/>
                </a:cubicBezTo>
                <a:cubicBezTo>
                  <a:pt x="619" y="32"/>
                  <a:pt x="620" y="33"/>
                  <a:pt x="626" y="31"/>
                </a:cubicBezTo>
                <a:cubicBezTo>
                  <a:pt x="622" y="28"/>
                  <a:pt x="622" y="28"/>
                  <a:pt x="622" y="28"/>
                </a:cubicBezTo>
                <a:cubicBezTo>
                  <a:pt x="618" y="28"/>
                  <a:pt x="618" y="28"/>
                  <a:pt x="618" y="28"/>
                </a:cubicBezTo>
                <a:cubicBezTo>
                  <a:pt x="622" y="27"/>
                  <a:pt x="622" y="27"/>
                  <a:pt x="622" y="27"/>
                </a:cubicBezTo>
                <a:cubicBezTo>
                  <a:pt x="627" y="29"/>
                  <a:pt x="627" y="29"/>
                  <a:pt x="627" y="29"/>
                </a:cubicBezTo>
                <a:cubicBezTo>
                  <a:pt x="628" y="30"/>
                  <a:pt x="620" y="26"/>
                  <a:pt x="628" y="32"/>
                </a:cubicBezTo>
                <a:cubicBezTo>
                  <a:pt x="633" y="30"/>
                  <a:pt x="633" y="30"/>
                  <a:pt x="633" y="30"/>
                </a:cubicBezTo>
                <a:cubicBezTo>
                  <a:pt x="633" y="27"/>
                  <a:pt x="633" y="27"/>
                  <a:pt x="633" y="27"/>
                </a:cubicBezTo>
                <a:cubicBezTo>
                  <a:pt x="638" y="27"/>
                  <a:pt x="638" y="27"/>
                  <a:pt x="638" y="27"/>
                </a:cubicBezTo>
                <a:cubicBezTo>
                  <a:pt x="639" y="23"/>
                  <a:pt x="639" y="23"/>
                  <a:pt x="639" y="23"/>
                </a:cubicBezTo>
                <a:cubicBezTo>
                  <a:pt x="640" y="25"/>
                  <a:pt x="640" y="25"/>
                  <a:pt x="640" y="25"/>
                </a:cubicBezTo>
                <a:cubicBezTo>
                  <a:pt x="640" y="24"/>
                  <a:pt x="645" y="25"/>
                  <a:pt x="646" y="20"/>
                </a:cubicBezTo>
                <a:cubicBezTo>
                  <a:pt x="644" y="19"/>
                  <a:pt x="644" y="19"/>
                  <a:pt x="644" y="19"/>
                </a:cubicBezTo>
                <a:cubicBezTo>
                  <a:pt x="649" y="17"/>
                  <a:pt x="649" y="17"/>
                  <a:pt x="649" y="17"/>
                </a:cubicBezTo>
                <a:cubicBezTo>
                  <a:pt x="654" y="19"/>
                  <a:pt x="654" y="19"/>
                  <a:pt x="654" y="19"/>
                </a:cubicBezTo>
                <a:cubicBezTo>
                  <a:pt x="657" y="15"/>
                  <a:pt x="657" y="15"/>
                  <a:pt x="657" y="15"/>
                </a:cubicBezTo>
                <a:cubicBezTo>
                  <a:pt x="656" y="14"/>
                  <a:pt x="656" y="14"/>
                  <a:pt x="656" y="14"/>
                </a:cubicBezTo>
                <a:cubicBezTo>
                  <a:pt x="649" y="11"/>
                  <a:pt x="649" y="11"/>
                  <a:pt x="649" y="11"/>
                </a:cubicBezTo>
                <a:cubicBezTo>
                  <a:pt x="644" y="11"/>
                  <a:pt x="644" y="11"/>
                  <a:pt x="644" y="11"/>
                </a:cubicBezTo>
                <a:cubicBezTo>
                  <a:pt x="641" y="10"/>
                  <a:pt x="644" y="16"/>
                  <a:pt x="640" y="11"/>
                </a:cubicBezTo>
                <a:cubicBezTo>
                  <a:pt x="644" y="8"/>
                  <a:pt x="644" y="8"/>
                  <a:pt x="644" y="8"/>
                </a:cubicBezTo>
                <a:cubicBezTo>
                  <a:pt x="663" y="5"/>
                  <a:pt x="663" y="5"/>
                  <a:pt x="663" y="5"/>
                </a:cubicBezTo>
                <a:cubicBezTo>
                  <a:pt x="664" y="3"/>
                  <a:pt x="664" y="3"/>
                  <a:pt x="664" y="3"/>
                </a:cubicBezTo>
                <a:cubicBezTo>
                  <a:pt x="663" y="2"/>
                  <a:pt x="663" y="2"/>
                  <a:pt x="663" y="2"/>
                </a:cubicBezTo>
                <a:cubicBezTo>
                  <a:pt x="667" y="4"/>
                  <a:pt x="667" y="4"/>
                  <a:pt x="667" y="4"/>
                </a:cubicBezTo>
                <a:cubicBezTo>
                  <a:pt x="667" y="5"/>
                  <a:pt x="667" y="5"/>
                  <a:pt x="667" y="5"/>
                </a:cubicBezTo>
                <a:cubicBezTo>
                  <a:pt x="668" y="6"/>
                  <a:pt x="668" y="6"/>
                  <a:pt x="668" y="6"/>
                </a:cubicBezTo>
                <a:cubicBezTo>
                  <a:pt x="671" y="5"/>
                  <a:pt x="674" y="6"/>
                  <a:pt x="676" y="5"/>
                </a:cubicBezTo>
                <a:cubicBezTo>
                  <a:pt x="677" y="8"/>
                  <a:pt x="677" y="8"/>
                  <a:pt x="677" y="8"/>
                </a:cubicBezTo>
                <a:cubicBezTo>
                  <a:pt x="676" y="10"/>
                  <a:pt x="676" y="10"/>
                  <a:pt x="676" y="10"/>
                </a:cubicBezTo>
                <a:cubicBezTo>
                  <a:pt x="678" y="13"/>
                  <a:pt x="678" y="13"/>
                  <a:pt x="678" y="13"/>
                </a:cubicBezTo>
                <a:cubicBezTo>
                  <a:pt x="679" y="12"/>
                  <a:pt x="679" y="12"/>
                  <a:pt x="679" y="12"/>
                </a:cubicBezTo>
                <a:cubicBezTo>
                  <a:pt x="678" y="14"/>
                  <a:pt x="678" y="14"/>
                  <a:pt x="678" y="14"/>
                </a:cubicBezTo>
                <a:cubicBezTo>
                  <a:pt x="671" y="15"/>
                  <a:pt x="671" y="15"/>
                  <a:pt x="671" y="15"/>
                </a:cubicBezTo>
                <a:cubicBezTo>
                  <a:pt x="668" y="19"/>
                  <a:pt x="668" y="19"/>
                  <a:pt x="668" y="19"/>
                </a:cubicBezTo>
                <a:cubicBezTo>
                  <a:pt x="674" y="20"/>
                  <a:pt x="674" y="20"/>
                  <a:pt x="674" y="20"/>
                </a:cubicBezTo>
                <a:cubicBezTo>
                  <a:pt x="677" y="17"/>
                  <a:pt x="677" y="17"/>
                  <a:pt x="677" y="17"/>
                </a:cubicBezTo>
                <a:cubicBezTo>
                  <a:pt x="702" y="19"/>
                  <a:pt x="702" y="19"/>
                  <a:pt x="702" y="19"/>
                </a:cubicBezTo>
                <a:cubicBezTo>
                  <a:pt x="704" y="16"/>
                  <a:pt x="706" y="17"/>
                  <a:pt x="708" y="18"/>
                </a:cubicBezTo>
                <a:cubicBezTo>
                  <a:pt x="708" y="20"/>
                  <a:pt x="708" y="20"/>
                  <a:pt x="708" y="20"/>
                </a:cubicBezTo>
                <a:cubicBezTo>
                  <a:pt x="706" y="19"/>
                  <a:pt x="706" y="19"/>
                  <a:pt x="706" y="19"/>
                </a:cubicBezTo>
                <a:cubicBezTo>
                  <a:pt x="705" y="20"/>
                  <a:pt x="705" y="20"/>
                  <a:pt x="705" y="20"/>
                </a:cubicBezTo>
                <a:cubicBezTo>
                  <a:pt x="702" y="20"/>
                  <a:pt x="706" y="14"/>
                  <a:pt x="705" y="23"/>
                </a:cubicBezTo>
                <a:cubicBezTo>
                  <a:pt x="702" y="23"/>
                  <a:pt x="702" y="23"/>
                  <a:pt x="702" y="23"/>
                </a:cubicBezTo>
                <a:cubicBezTo>
                  <a:pt x="702" y="27"/>
                  <a:pt x="695" y="28"/>
                  <a:pt x="690" y="27"/>
                </a:cubicBezTo>
                <a:cubicBezTo>
                  <a:pt x="688" y="27"/>
                  <a:pt x="703" y="28"/>
                  <a:pt x="685" y="28"/>
                </a:cubicBezTo>
                <a:cubicBezTo>
                  <a:pt x="684" y="28"/>
                  <a:pt x="689" y="25"/>
                  <a:pt x="683" y="29"/>
                </a:cubicBezTo>
                <a:cubicBezTo>
                  <a:pt x="683" y="30"/>
                  <a:pt x="683" y="30"/>
                  <a:pt x="683" y="30"/>
                </a:cubicBezTo>
                <a:cubicBezTo>
                  <a:pt x="685" y="28"/>
                  <a:pt x="683" y="27"/>
                  <a:pt x="687" y="32"/>
                </a:cubicBezTo>
                <a:cubicBezTo>
                  <a:pt x="687" y="32"/>
                  <a:pt x="687" y="32"/>
                  <a:pt x="687" y="32"/>
                </a:cubicBezTo>
                <a:cubicBezTo>
                  <a:pt x="688" y="33"/>
                  <a:pt x="688" y="33"/>
                  <a:pt x="688" y="33"/>
                </a:cubicBezTo>
                <a:cubicBezTo>
                  <a:pt x="690" y="32"/>
                  <a:pt x="690" y="32"/>
                  <a:pt x="690" y="32"/>
                </a:cubicBezTo>
                <a:cubicBezTo>
                  <a:pt x="692" y="29"/>
                  <a:pt x="694" y="37"/>
                  <a:pt x="694" y="29"/>
                </a:cubicBezTo>
                <a:cubicBezTo>
                  <a:pt x="702" y="29"/>
                  <a:pt x="702" y="29"/>
                  <a:pt x="702" y="29"/>
                </a:cubicBezTo>
                <a:cubicBezTo>
                  <a:pt x="707" y="27"/>
                  <a:pt x="707" y="27"/>
                  <a:pt x="707" y="27"/>
                </a:cubicBezTo>
                <a:cubicBezTo>
                  <a:pt x="705" y="32"/>
                  <a:pt x="705" y="32"/>
                  <a:pt x="705" y="32"/>
                </a:cubicBezTo>
                <a:cubicBezTo>
                  <a:pt x="699" y="32"/>
                  <a:pt x="699" y="32"/>
                  <a:pt x="699" y="32"/>
                </a:cubicBezTo>
                <a:cubicBezTo>
                  <a:pt x="698" y="33"/>
                  <a:pt x="698" y="33"/>
                  <a:pt x="698" y="33"/>
                </a:cubicBezTo>
                <a:cubicBezTo>
                  <a:pt x="697" y="32"/>
                  <a:pt x="697" y="32"/>
                  <a:pt x="697" y="32"/>
                </a:cubicBezTo>
                <a:cubicBezTo>
                  <a:pt x="694" y="37"/>
                  <a:pt x="694" y="37"/>
                  <a:pt x="694" y="37"/>
                </a:cubicBezTo>
                <a:cubicBezTo>
                  <a:pt x="682" y="43"/>
                  <a:pt x="682" y="43"/>
                  <a:pt x="682" y="43"/>
                </a:cubicBezTo>
                <a:cubicBezTo>
                  <a:pt x="682" y="44"/>
                  <a:pt x="682" y="44"/>
                  <a:pt x="682" y="44"/>
                </a:cubicBezTo>
                <a:cubicBezTo>
                  <a:pt x="685" y="41"/>
                  <a:pt x="688" y="47"/>
                  <a:pt x="690" y="42"/>
                </a:cubicBezTo>
                <a:cubicBezTo>
                  <a:pt x="696" y="40"/>
                  <a:pt x="693" y="41"/>
                  <a:pt x="699" y="43"/>
                </a:cubicBezTo>
                <a:cubicBezTo>
                  <a:pt x="700" y="40"/>
                  <a:pt x="700" y="40"/>
                  <a:pt x="700" y="40"/>
                </a:cubicBezTo>
                <a:cubicBezTo>
                  <a:pt x="702" y="41"/>
                  <a:pt x="705" y="42"/>
                  <a:pt x="706" y="38"/>
                </a:cubicBezTo>
                <a:cubicBezTo>
                  <a:pt x="708" y="38"/>
                  <a:pt x="710" y="38"/>
                  <a:pt x="711" y="37"/>
                </a:cubicBezTo>
                <a:cubicBezTo>
                  <a:pt x="712" y="41"/>
                  <a:pt x="712" y="41"/>
                  <a:pt x="712" y="41"/>
                </a:cubicBezTo>
                <a:cubicBezTo>
                  <a:pt x="718" y="39"/>
                  <a:pt x="718" y="39"/>
                  <a:pt x="718" y="39"/>
                </a:cubicBezTo>
                <a:cubicBezTo>
                  <a:pt x="722" y="41"/>
                  <a:pt x="722" y="41"/>
                  <a:pt x="722" y="41"/>
                </a:cubicBezTo>
                <a:cubicBezTo>
                  <a:pt x="724" y="41"/>
                  <a:pt x="724" y="41"/>
                  <a:pt x="724" y="41"/>
                </a:cubicBezTo>
                <a:cubicBezTo>
                  <a:pt x="727" y="36"/>
                  <a:pt x="727" y="36"/>
                  <a:pt x="727" y="36"/>
                </a:cubicBezTo>
                <a:cubicBezTo>
                  <a:pt x="728" y="38"/>
                  <a:pt x="729" y="35"/>
                  <a:pt x="730" y="37"/>
                </a:cubicBezTo>
                <a:cubicBezTo>
                  <a:pt x="729" y="34"/>
                  <a:pt x="729" y="34"/>
                  <a:pt x="729" y="34"/>
                </a:cubicBezTo>
                <a:cubicBezTo>
                  <a:pt x="730" y="35"/>
                  <a:pt x="730" y="35"/>
                  <a:pt x="730" y="35"/>
                </a:cubicBezTo>
                <a:cubicBezTo>
                  <a:pt x="734" y="33"/>
                  <a:pt x="728" y="40"/>
                  <a:pt x="733" y="33"/>
                </a:cubicBezTo>
                <a:cubicBezTo>
                  <a:pt x="728" y="30"/>
                  <a:pt x="728" y="30"/>
                  <a:pt x="728" y="30"/>
                </a:cubicBezTo>
                <a:cubicBezTo>
                  <a:pt x="724" y="31"/>
                  <a:pt x="724" y="31"/>
                  <a:pt x="724" y="31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4" y="27"/>
                  <a:pt x="724" y="27"/>
                  <a:pt x="724" y="27"/>
                </a:cubicBezTo>
                <a:cubicBezTo>
                  <a:pt x="722" y="26"/>
                  <a:pt x="722" y="26"/>
                  <a:pt x="722" y="26"/>
                </a:cubicBezTo>
                <a:cubicBezTo>
                  <a:pt x="721" y="25"/>
                  <a:pt x="718" y="29"/>
                  <a:pt x="718" y="24"/>
                </a:cubicBezTo>
                <a:cubicBezTo>
                  <a:pt x="718" y="24"/>
                  <a:pt x="716" y="26"/>
                  <a:pt x="719" y="23"/>
                </a:cubicBezTo>
                <a:cubicBezTo>
                  <a:pt x="724" y="26"/>
                  <a:pt x="724" y="26"/>
                  <a:pt x="724" y="26"/>
                </a:cubicBezTo>
                <a:cubicBezTo>
                  <a:pt x="726" y="26"/>
                  <a:pt x="726" y="26"/>
                  <a:pt x="726" y="26"/>
                </a:cubicBezTo>
                <a:cubicBezTo>
                  <a:pt x="726" y="24"/>
                  <a:pt x="726" y="24"/>
                  <a:pt x="726" y="24"/>
                </a:cubicBezTo>
                <a:cubicBezTo>
                  <a:pt x="724" y="22"/>
                  <a:pt x="724" y="22"/>
                  <a:pt x="724" y="22"/>
                </a:cubicBezTo>
                <a:cubicBezTo>
                  <a:pt x="718" y="22"/>
                  <a:pt x="718" y="22"/>
                  <a:pt x="718" y="22"/>
                </a:cubicBezTo>
                <a:cubicBezTo>
                  <a:pt x="715" y="25"/>
                  <a:pt x="715" y="25"/>
                  <a:pt x="715" y="25"/>
                </a:cubicBezTo>
                <a:cubicBezTo>
                  <a:pt x="712" y="25"/>
                  <a:pt x="712" y="25"/>
                  <a:pt x="712" y="25"/>
                </a:cubicBezTo>
                <a:cubicBezTo>
                  <a:pt x="709" y="26"/>
                  <a:pt x="709" y="26"/>
                  <a:pt x="709" y="26"/>
                </a:cubicBezTo>
                <a:cubicBezTo>
                  <a:pt x="706" y="24"/>
                  <a:pt x="706" y="24"/>
                  <a:pt x="706" y="24"/>
                </a:cubicBezTo>
                <a:cubicBezTo>
                  <a:pt x="709" y="23"/>
                  <a:pt x="709" y="23"/>
                  <a:pt x="709" y="23"/>
                </a:cubicBezTo>
                <a:cubicBezTo>
                  <a:pt x="708" y="22"/>
                  <a:pt x="710" y="28"/>
                  <a:pt x="715" y="21"/>
                </a:cubicBezTo>
                <a:cubicBezTo>
                  <a:pt x="715" y="20"/>
                  <a:pt x="715" y="20"/>
                  <a:pt x="715" y="20"/>
                </a:cubicBezTo>
                <a:cubicBezTo>
                  <a:pt x="711" y="20"/>
                  <a:pt x="711" y="20"/>
                  <a:pt x="711" y="20"/>
                </a:cubicBezTo>
                <a:cubicBezTo>
                  <a:pt x="710" y="19"/>
                  <a:pt x="710" y="19"/>
                  <a:pt x="710" y="19"/>
                </a:cubicBezTo>
                <a:cubicBezTo>
                  <a:pt x="711" y="18"/>
                  <a:pt x="711" y="18"/>
                  <a:pt x="711" y="18"/>
                </a:cubicBezTo>
                <a:cubicBezTo>
                  <a:pt x="720" y="19"/>
                  <a:pt x="720" y="19"/>
                  <a:pt x="720" y="19"/>
                </a:cubicBezTo>
                <a:cubicBezTo>
                  <a:pt x="723" y="21"/>
                  <a:pt x="721" y="16"/>
                  <a:pt x="725" y="16"/>
                </a:cubicBezTo>
                <a:cubicBezTo>
                  <a:pt x="725" y="20"/>
                  <a:pt x="725" y="20"/>
                  <a:pt x="725" y="20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9" y="18"/>
                  <a:pt x="739" y="18"/>
                  <a:pt x="739" y="18"/>
                </a:cubicBezTo>
                <a:cubicBezTo>
                  <a:pt x="740" y="20"/>
                  <a:pt x="740" y="20"/>
                  <a:pt x="740" y="20"/>
                </a:cubicBezTo>
                <a:cubicBezTo>
                  <a:pt x="744" y="18"/>
                  <a:pt x="744" y="18"/>
                  <a:pt x="744" y="18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4" y="20"/>
                  <a:pt x="744" y="20"/>
                  <a:pt x="744" y="20"/>
                </a:cubicBezTo>
                <a:cubicBezTo>
                  <a:pt x="743" y="23"/>
                  <a:pt x="743" y="23"/>
                  <a:pt x="743" y="23"/>
                </a:cubicBezTo>
                <a:cubicBezTo>
                  <a:pt x="744" y="24"/>
                  <a:pt x="744" y="24"/>
                  <a:pt x="744" y="24"/>
                </a:cubicBezTo>
                <a:cubicBezTo>
                  <a:pt x="738" y="26"/>
                  <a:pt x="738" y="26"/>
                  <a:pt x="738" y="26"/>
                </a:cubicBezTo>
                <a:cubicBezTo>
                  <a:pt x="740" y="27"/>
                  <a:pt x="740" y="27"/>
                  <a:pt x="740" y="27"/>
                </a:cubicBezTo>
                <a:cubicBezTo>
                  <a:pt x="738" y="28"/>
                  <a:pt x="738" y="28"/>
                  <a:pt x="738" y="28"/>
                </a:cubicBezTo>
                <a:cubicBezTo>
                  <a:pt x="737" y="29"/>
                  <a:pt x="749" y="24"/>
                  <a:pt x="733" y="28"/>
                </a:cubicBezTo>
                <a:cubicBezTo>
                  <a:pt x="734" y="33"/>
                  <a:pt x="734" y="33"/>
                  <a:pt x="734" y="33"/>
                </a:cubicBezTo>
                <a:cubicBezTo>
                  <a:pt x="736" y="34"/>
                  <a:pt x="736" y="34"/>
                  <a:pt x="736" y="34"/>
                </a:cubicBezTo>
                <a:cubicBezTo>
                  <a:pt x="736" y="33"/>
                  <a:pt x="737" y="35"/>
                  <a:pt x="737" y="33"/>
                </a:cubicBezTo>
                <a:cubicBezTo>
                  <a:pt x="737" y="35"/>
                  <a:pt x="737" y="35"/>
                  <a:pt x="737" y="35"/>
                </a:cubicBezTo>
                <a:cubicBezTo>
                  <a:pt x="737" y="35"/>
                  <a:pt x="737" y="35"/>
                  <a:pt x="737" y="35"/>
                </a:cubicBezTo>
                <a:cubicBezTo>
                  <a:pt x="732" y="33"/>
                  <a:pt x="735" y="38"/>
                  <a:pt x="732" y="38"/>
                </a:cubicBezTo>
                <a:cubicBezTo>
                  <a:pt x="731" y="38"/>
                  <a:pt x="731" y="38"/>
                  <a:pt x="731" y="38"/>
                </a:cubicBezTo>
                <a:cubicBezTo>
                  <a:pt x="729" y="39"/>
                  <a:pt x="729" y="39"/>
                  <a:pt x="729" y="39"/>
                </a:cubicBezTo>
                <a:cubicBezTo>
                  <a:pt x="730" y="40"/>
                  <a:pt x="730" y="40"/>
                  <a:pt x="730" y="40"/>
                </a:cubicBezTo>
                <a:cubicBezTo>
                  <a:pt x="726" y="43"/>
                  <a:pt x="726" y="43"/>
                  <a:pt x="726" y="43"/>
                </a:cubicBezTo>
                <a:cubicBezTo>
                  <a:pt x="726" y="44"/>
                  <a:pt x="726" y="44"/>
                  <a:pt x="726" y="44"/>
                </a:cubicBezTo>
                <a:cubicBezTo>
                  <a:pt x="722" y="43"/>
                  <a:pt x="722" y="43"/>
                  <a:pt x="722" y="43"/>
                </a:cubicBezTo>
                <a:cubicBezTo>
                  <a:pt x="720" y="47"/>
                  <a:pt x="720" y="47"/>
                  <a:pt x="720" y="47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23" y="48"/>
                  <a:pt x="723" y="48"/>
                  <a:pt x="723" y="48"/>
                </a:cubicBezTo>
                <a:cubicBezTo>
                  <a:pt x="723" y="51"/>
                  <a:pt x="723" y="51"/>
                  <a:pt x="723" y="51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7" y="52"/>
                  <a:pt x="734" y="49"/>
                  <a:pt x="714" y="53"/>
                </a:cubicBezTo>
                <a:cubicBezTo>
                  <a:pt x="718" y="54"/>
                  <a:pt x="718" y="54"/>
                  <a:pt x="718" y="54"/>
                </a:cubicBezTo>
                <a:cubicBezTo>
                  <a:pt x="714" y="55"/>
                  <a:pt x="714" y="55"/>
                  <a:pt x="714" y="55"/>
                </a:cubicBezTo>
                <a:cubicBezTo>
                  <a:pt x="713" y="58"/>
                  <a:pt x="721" y="52"/>
                  <a:pt x="711" y="58"/>
                </a:cubicBezTo>
                <a:cubicBezTo>
                  <a:pt x="711" y="59"/>
                  <a:pt x="717" y="58"/>
                  <a:pt x="709" y="57"/>
                </a:cubicBezTo>
                <a:cubicBezTo>
                  <a:pt x="709" y="58"/>
                  <a:pt x="713" y="55"/>
                  <a:pt x="708" y="59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1" y="63"/>
                  <a:pt x="711" y="63"/>
                  <a:pt x="711" y="63"/>
                </a:cubicBezTo>
                <a:cubicBezTo>
                  <a:pt x="711" y="65"/>
                  <a:pt x="711" y="65"/>
                  <a:pt x="711" y="65"/>
                </a:cubicBezTo>
                <a:cubicBezTo>
                  <a:pt x="723" y="64"/>
                  <a:pt x="723" y="64"/>
                  <a:pt x="723" y="64"/>
                </a:cubicBezTo>
                <a:cubicBezTo>
                  <a:pt x="728" y="66"/>
                  <a:pt x="728" y="66"/>
                  <a:pt x="728" y="66"/>
                </a:cubicBezTo>
                <a:cubicBezTo>
                  <a:pt x="724" y="67"/>
                  <a:pt x="724" y="67"/>
                  <a:pt x="724" y="67"/>
                </a:cubicBezTo>
                <a:cubicBezTo>
                  <a:pt x="724" y="68"/>
                  <a:pt x="725" y="69"/>
                  <a:pt x="726" y="68"/>
                </a:cubicBezTo>
                <a:cubicBezTo>
                  <a:pt x="718" y="68"/>
                  <a:pt x="718" y="68"/>
                  <a:pt x="718" y="68"/>
                </a:cubicBezTo>
                <a:cubicBezTo>
                  <a:pt x="720" y="70"/>
                  <a:pt x="720" y="70"/>
                  <a:pt x="720" y="70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08" y="68"/>
                  <a:pt x="708" y="68"/>
                  <a:pt x="708" y="68"/>
                </a:cubicBezTo>
                <a:cubicBezTo>
                  <a:pt x="708" y="71"/>
                  <a:pt x="708" y="71"/>
                  <a:pt x="708" y="71"/>
                </a:cubicBezTo>
                <a:cubicBezTo>
                  <a:pt x="705" y="71"/>
                  <a:pt x="705" y="71"/>
                  <a:pt x="705" y="71"/>
                </a:cubicBezTo>
                <a:cubicBezTo>
                  <a:pt x="705" y="71"/>
                  <a:pt x="703" y="70"/>
                  <a:pt x="705" y="69"/>
                </a:cubicBezTo>
                <a:cubicBezTo>
                  <a:pt x="697" y="72"/>
                  <a:pt x="697" y="72"/>
                  <a:pt x="697" y="72"/>
                </a:cubicBezTo>
                <a:cubicBezTo>
                  <a:pt x="697" y="73"/>
                  <a:pt x="697" y="73"/>
                  <a:pt x="697" y="73"/>
                </a:cubicBezTo>
                <a:cubicBezTo>
                  <a:pt x="706" y="72"/>
                  <a:pt x="691" y="78"/>
                  <a:pt x="705" y="75"/>
                </a:cubicBezTo>
                <a:cubicBezTo>
                  <a:pt x="697" y="76"/>
                  <a:pt x="697" y="76"/>
                  <a:pt x="697" y="76"/>
                </a:cubicBezTo>
                <a:cubicBezTo>
                  <a:pt x="699" y="79"/>
                  <a:pt x="699" y="79"/>
                  <a:pt x="699" y="79"/>
                </a:cubicBezTo>
                <a:cubicBezTo>
                  <a:pt x="699" y="77"/>
                  <a:pt x="698" y="78"/>
                  <a:pt x="701" y="79"/>
                </a:cubicBezTo>
                <a:cubicBezTo>
                  <a:pt x="698" y="79"/>
                  <a:pt x="698" y="79"/>
                  <a:pt x="698" y="79"/>
                </a:cubicBezTo>
                <a:cubicBezTo>
                  <a:pt x="696" y="79"/>
                  <a:pt x="696" y="79"/>
                  <a:pt x="696" y="79"/>
                </a:cubicBezTo>
                <a:cubicBezTo>
                  <a:pt x="694" y="76"/>
                  <a:pt x="706" y="81"/>
                  <a:pt x="692" y="76"/>
                </a:cubicBezTo>
                <a:cubicBezTo>
                  <a:pt x="692" y="81"/>
                  <a:pt x="692" y="81"/>
                  <a:pt x="692" y="81"/>
                </a:cubicBezTo>
                <a:cubicBezTo>
                  <a:pt x="690" y="80"/>
                  <a:pt x="690" y="80"/>
                  <a:pt x="690" y="80"/>
                </a:cubicBezTo>
                <a:cubicBezTo>
                  <a:pt x="688" y="76"/>
                  <a:pt x="688" y="76"/>
                  <a:pt x="688" y="76"/>
                </a:cubicBezTo>
                <a:cubicBezTo>
                  <a:pt x="685" y="79"/>
                  <a:pt x="707" y="79"/>
                  <a:pt x="678" y="79"/>
                </a:cubicBezTo>
                <a:cubicBezTo>
                  <a:pt x="676" y="80"/>
                  <a:pt x="679" y="82"/>
                  <a:pt x="679" y="83"/>
                </a:cubicBezTo>
                <a:cubicBezTo>
                  <a:pt x="680" y="82"/>
                  <a:pt x="681" y="84"/>
                  <a:pt x="676" y="84"/>
                </a:cubicBezTo>
                <a:cubicBezTo>
                  <a:pt x="676" y="85"/>
                  <a:pt x="676" y="85"/>
                  <a:pt x="676" y="85"/>
                </a:cubicBezTo>
                <a:cubicBezTo>
                  <a:pt x="678" y="88"/>
                  <a:pt x="681" y="87"/>
                  <a:pt x="687" y="81"/>
                </a:cubicBezTo>
                <a:cubicBezTo>
                  <a:pt x="688" y="81"/>
                  <a:pt x="688" y="81"/>
                  <a:pt x="688" y="81"/>
                </a:cubicBezTo>
                <a:cubicBezTo>
                  <a:pt x="687" y="83"/>
                  <a:pt x="687" y="83"/>
                  <a:pt x="687" y="83"/>
                </a:cubicBezTo>
                <a:cubicBezTo>
                  <a:pt x="690" y="85"/>
                  <a:pt x="690" y="85"/>
                  <a:pt x="690" y="85"/>
                </a:cubicBezTo>
                <a:cubicBezTo>
                  <a:pt x="693" y="84"/>
                  <a:pt x="693" y="84"/>
                  <a:pt x="693" y="84"/>
                </a:cubicBezTo>
                <a:cubicBezTo>
                  <a:pt x="695" y="82"/>
                  <a:pt x="695" y="82"/>
                  <a:pt x="695" y="82"/>
                </a:cubicBezTo>
                <a:cubicBezTo>
                  <a:pt x="697" y="84"/>
                  <a:pt x="697" y="84"/>
                  <a:pt x="697" y="84"/>
                </a:cubicBezTo>
                <a:cubicBezTo>
                  <a:pt x="702" y="83"/>
                  <a:pt x="702" y="83"/>
                  <a:pt x="702" y="83"/>
                </a:cubicBezTo>
                <a:cubicBezTo>
                  <a:pt x="701" y="82"/>
                  <a:pt x="701" y="87"/>
                  <a:pt x="702" y="81"/>
                </a:cubicBezTo>
                <a:cubicBezTo>
                  <a:pt x="708" y="81"/>
                  <a:pt x="708" y="81"/>
                  <a:pt x="708" y="81"/>
                </a:cubicBezTo>
                <a:cubicBezTo>
                  <a:pt x="719" y="76"/>
                  <a:pt x="719" y="76"/>
                  <a:pt x="719" y="76"/>
                </a:cubicBezTo>
                <a:cubicBezTo>
                  <a:pt x="718" y="75"/>
                  <a:pt x="716" y="83"/>
                  <a:pt x="719" y="73"/>
                </a:cubicBezTo>
                <a:cubicBezTo>
                  <a:pt x="725" y="75"/>
                  <a:pt x="725" y="75"/>
                  <a:pt x="725" y="75"/>
                </a:cubicBezTo>
                <a:cubicBezTo>
                  <a:pt x="729" y="72"/>
                  <a:pt x="729" y="72"/>
                  <a:pt x="729" y="72"/>
                </a:cubicBezTo>
                <a:cubicBezTo>
                  <a:pt x="729" y="73"/>
                  <a:pt x="729" y="73"/>
                  <a:pt x="729" y="73"/>
                </a:cubicBezTo>
                <a:cubicBezTo>
                  <a:pt x="730" y="72"/>
                  <a:pt x="730" y="72"/>
                  <a:pt x="730" y="72"/>
                </a:cubicBezTo>
                <a:cubicBezTo>
                  <a:pt x="729" y="68"/>
                  <a:pt x="729" y="68"/>
                  <a:pt x="729" y="68"/>
                </a:cubicBezTo>
                <a:cubicBezTo>
                  <a:pt x="732" y="68"/>
                  <a:pt x="732" y="68"/>
                  <a:pt x="732" y="68"/>
                </a:cubicBezTo>
                <a:cubicBezTo>
                  <a:pt x="733" y="68"/>
                  <a:pt x="733" y="68"/>
                  <a:pt x="733" y="68"/>
                </a:cubicBezTo>
                <a:cubicBezTo>
                  <a:pt x="732" y="70"/>
                  <a:pt x="732" y="70"/>
                  <a:pt x="732" y="70"/>
                </a:cubicBezTo>
                <a:cubicBezTo>
                  <a:pt x="737" y="70"/>
                  <a:pt x="725" y="72"/>
                  <a:pt x="738" y="72"/>
                </a:cubicBezTo>
                <a:cubicBezTo>
                  <a:pt x="739" y="73"/>
                  <a:pt x="739" y="73"/>
                  <a:pt x="739" y="73"/>
                </a:cubicBezTo>
                <a:cubicBezTo>
                  <a:pt x="743" y="72"/>
                  <a:pt x="743" y="72"/>
                  <a:pt x="743" y="72"/>
                </a:cubicBezTo>
                <a:cubicBezTo>
                  <a:pt x="748" y="68"/>
                  <a:pt x="748" y="68"/>
                  <a:pt x="748" y="68"/>
                </a:cubicBezTo>
                <a:cubicBezTo>
                  <a:pt x="750" y="68"/>
                  <a:pt x="750" y="68"/>
                  <a:pt x="750" y="68"/>
                </a:cubicBezTo>
                <a:cubicBezTo>
                  <a:pt x="752" y="66"/>
                  <a:pt x="752" y="66"/>
                  <a:pt x="752" y="66"/>
                </a:cubicBezTo>
                <a:cubicBezTo>
                  <a:pt x="757" y="68"/>
                  <a:pt x="757" y="68"/>
                  <a:pt x="757" y="68"/>
                </a:cubicBezTo>
                <a:cubicBezTo>
                  <a:pt x="760" y="68"/>
                  <a:pt x="760" y="68"/>
                  <a:pt x="760" y="68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4" y="63"/>
                  <a:pt x="764" y="63"/>
                  <a:pt x="764" y="63"/>
                </a:cubicBezTo>
                <a:cubicBezTo>
                  <a:pt x="767" y="62"/>
                  <a:pt x="767" y="62"/>
                  <a:pt x="767" y="62"/>
                </a:cubicBezTo>
                <a:cubicBezTo>
                  <a:pt x="767" y="61"/>
                  <a:pt x="770" y="67"/>
                  <a:pt x="766" y="60"/>
                </a:cubicBezTo>
                <a:cubicBezTo>
                  <a:pt x="769" y="59"/>
                  <a:pt x="769" y="59"/>
                  <a:pt x="769" y="59"/>
                </a:cubicBezTo>
                <a:cubicBezTo>
                  <a:pt x="774" y="55"/>
                  <a:pt x="774" y="55"/>
                  <a:pt x="774" y="55"/>
                </a:cubicBezTo>
                <a:cubicBezTo>
                  <a:pt x="779" y="54"/>
                  <a:pt x="779" y="54"/>
                  <a:pt x="779" y="54"/>
                </a:cubicBezTo>
                <a:cubicBezTo>
                  <a:pt x="781" y="50"/>
                  <a:pt x="781" y="50"/>
                  <a:pt x="781" y="50"/>
                </a:cubicBezTo>
                <a:cubicBezTo>
                  <a:pt x="783" y="48"/>
                  <a:pt x="782" y="51"/>
                  <a:pt x="784" y="49"/>
                </a:cubicBezTo>
                <a:cubicBezTo>
                  <a:pt x="784" y="53"/>
                  <a:pt x="784" y="53"/>
                  <a:pt x="784" y="53"/>
                </a:cubicBezTo>
                <a:cubicBezTo>
                  <a:pt x="783" y="53"/>
                  <a:pt x="786" y="49"/>
                  <a:pt x="781" y="54"/>
                </a:cubicBezTo>
                <a:cubicBezTo>
                  <a:pt x="785" y="56"/>
                  <a:pt x="785" y="56"/>
                  <a:pt x="785" y="56"/>
                </a:cubicBezTo>
                <a:cubicBezTo>
                  <a:pt x="790" y="54"/>
                  <a:pt x="790" y="54"/>
                  <a:pt x="790" y="54"/>
                </a:cubicBezTo>
                <a:cubicBezTo>
                  <a:pt x="789" y="55"/>
                  <a:pt x="789" y="55"/>
                  <a:pt x="789" y="55"/>
                </a:cubicBezTo>
                <a:cubicBezTo>
                  <a:pt x="793" y="60"/>
                  <a:pt x="793" y="60"/>
                  <a:pt x="793" y="60"/>
                </a:cubicBezTo>
                <a:cubicBezTo>
                  <a:pt x="794" y="62"/>
                  <a:pt x="798" y="56"/>
                  <a:pt x="797" y="62"/>
                </a:cubicBezTo>
                <a:cubicBezTo>
                  <a:pt x="798" y="61"/>
                  <a:pt x="798" y="61"/>
                  <a:pt x="798" y="61"/>
                </a:cubicBezTo>
                <a:cubicBezTo>
                  <a:pt x="800" y="63"/>
                  <a:pt x="800" y="63"/>
                  <a:pt x="800" y="63"/>
                </a:cubicBezTo>
                <a:cubicBezTo>
                  <a:pt x="803" y="60"/>
                  <a:pt x="803" y="60"/>
                  <a:pt x="803" y="60"/>
                </a:cubicBezTo>
                <a:cubicBezTo>
                  <a:pt x="803" y="56"/>
                  <a:pt x="803" y="56"/>
                  <a:pt x="803" y="56"/>
                </a:cubicBezTo>
                <a:cubicBezTo>
                  <a:pt x="799" y="56"/>
                  <a:pt x="799" y="56"/>
                  <a:pt x="799" y="56"/>
                </a:cubicBezTo>
                <a:cubicBezTo>
                  <a:pt x="801" y="54"/>
                  <a:pt x="801" y="54"/>
                  <a:pt x="801" y="54"/>
                </a:cubicBezTo>
                <a:cubicBezTo>
                  <a:pt x="794" y="53"/>
                  <a:pt x="794" y="53"/>
                  <a:pt x="794" y="53"/>
                </a:cubicBezTo>
                <a:cubicBezTo>
                  <a:pt x="793" y="52"/>
                  <a:pt x="793" y="52"/>
                  <a:pt x="793" y="52"/>
                </a:cubicBezTo>
                <a:cubicBezTo>
                  <a:pt x="793" y="50"/>
                  <a:pt x="793" y="50"/>
                  <a:pt x="793" y="50"/>
                </a:cubicBezTo>
                <a:cubicBezTo>
                  <a:pt x="798" y="48"/>
                  <a:pt x="798" y="48"/>
                  <a:pt x="798" y="48"/>
                </a:cubicBezTo>
                <a:cubicBezTo>
                  <a:pt x="800" y="44"/>
                  <a:pt x="800" y="44"/>
                  <a:pt x="800" y="44"/>
                </a:cubicBezTo>
                <a:cubicBezTo>
                  <a:pt x="802" y="44"/>
                  <a:pt x="802" y="44"/>
                  <a:pt x="802" y="44"/>
                </a:cubicBezTo>
                <a:cubicBezTo>
                  <a:pt x="801" y="47"/>
                  <a:pt x="801" y="47"/>
                  <a:pt x="801" y="47"/>
                </a:cubicBezTo>
                <a:cubicBezTo>
                  <a:pt x="802" y="47"/>
                  <a:pt x="802" y="47"/>
                  <a:pt x="802" y="47"/>
                </a:cubicBezTo>
                <a:cubicBezTo>
                  <a:pt x="805" y="43"/>
                  <a:pt x="805" y="43"/>
                  <a:pt x="805" y="43"/>
                </a:cubicBezTo>
                <a:cubicBezTo>
                  <a:pt x="808" y="43"/>
                  <a:pt x="808" y="43"/>
                  <a:pt x="808" y="43"/>
                </a:cubicBezTo>
                <a:cubicBezTo>
                  <a:pt x="810" y="38"/>
                  <a:pt x="780" y="61"/>
                  <a:pt x="817" y="32"/>
                </a:cubicBezTo>
                <a:cubicBezTo>
                  <a:pt x="827" y="25"/>
                  <a:pt x="827" y="25"/>
                  <a:pt x="827" y="25"/>
                </a:cubicBezTo>
                <a:cubicBezTo>
                  <a:pt x="828" y="26"/>
                  <a:pt x="828" y="26"/>
                  <a:pt x="828" y="26"/>
                </a:cubicBezTo>
                <a:cubicBezTo>
                  <a:pt x="825" y="29"/>
                  <a:pt x="825" y="29"/>
                  <a:pt x="825" y="29"/>
                </a:cubicBezTo>
                <a:cubicBezTo>
                  <a:pt x="823" y="30"/>
                  <a:pt x="823" y="30"/>
                  <a:pt x="823" y="30"/>
                </a:cubicBezTo>
                <a:cubicBezTo>
                  <a:pt x="828" y="28"/>
                  <a:pt x="820" y="34"/>
                  <a:pt x="828" y="30"/>
                </a:cubicBezTo>
                <a:cubicBezTo>
                  <a:pt x="829" y="30"/>
                  <a:pt x="830" y="29"/>
                  <a:pt x="830" y="30"/>
                </a:cubicBezTo>
                <a:cubicBezTo>
                  <a:pt x="830" y="28"/>
                  <a:pt x="830" y="28"/>
                  <a:pt x="830" y="28"/>
                </a:cubicBezTo>
                <a:cubicBezTo>
                  <a:pt x="836" y="28"/>
                  <a:pt x="836" y="28"/>
                  <a:pt x="836" y="28"/>
                </a:cubicBezTo>
                <a:cubicBezTo>
                  <a:pt x="835" y="27"/>
                  <a:pt x="835" y="27"/>
                  <a:pt x="835" y="27"/>
                </a:cubicBezTo>
                <a:cubicBezTo>
                  <a:pt x="834" y="25"/>
                  <a:pt x="834" y="25"/>
                  <a:pt x="834" y="25"/>
                </a:cubicBezTo>
                <a:cubicBezTo>
                  <a:pt x="838" y="25"/>
                  <a:pt x="831" y="22"/>
                  <a:pt x="843" y="20"/>
                </a:cubicBezTo>
                <a:cubicBezTo>
                  <a:pt x="843" y="17"/>
                  <a:pt x="843" y="17"/>
                  <a:pt x="843" y="17"/>
                </a:cubicBezTo>
                <a:cubicBezTo>
                  <a:pt x="848" y="15"/>
                  <a:pt x="848" y="15"/>
                  <a:pt x="848" y="15"/>
                </a:cubicBezTo>
                <a:cubicBezTo>
                  <a:pt x="849" y="13"/>
                  <a:pt x="849" y="13"/>
                  <a:pt x="849" y="13"/>
                </a:cubicBezTo>
                <a:cubicBezTo>
                  <a:pt x="863" y="5"/>
                  <a:pt x="863" y="5"/>
                  <a:pt x="863" y="5"/>
                </a:cubicBezTo>
                <a:cubicBezTo>
                  <a:pt x="864" y="5"/>
                  <a:pt x="864" y="5"/>
                  <a:pt x="864" y="5"/>
                </a:cubicBezTo>
                <a:cubicBezTo>
                  <a:pt x="873" y="0"/>
                  <a:pt x="873" y="0"/>
                  <a:pt x="873" y="0"/>
                </a:cubicBezTo>
                <a:cubicBezTo>
                  <a:pt x="873" y="5"/>
                  <a:pt x="873" y="5"/>
                  <a:pt x="873" y="5"/>
                </a:cubicBezTo>
                <a:lnTo>
                  <a:pt x="876" y="9"/>
                </a:ln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" name="Freeform 5"/>
          <p:cNvSpPr/>
          <p:nvPr/>
        </p:nvSpPr>
        <p:spPr>
          <a:xfrm>
            <a:off x="955080" y="136080"/>
            <a:ext cx="7431480" cy="6721560"/>
          </a:xfrm>
          <a:custGeom>
            <a:gdLst>
              <a:gd name="textAreaLeft" fmla="*/ 0 w 7431480"/>
              <a:gd name="textAreaRight" fmla="*/ 7431840 w 7431480"/>
              <a:gd name="textAreaTop" fmla="*/ 0 h 6721560"/>
              <a:gd name="textAreaBottom" fmla="*/ 6721920 h 6721560"/>
            </a:gdLst>
            <a:rect l="textAreaLeft" t="textAreaTop" r="textAreaRight" b="textAreaBottom"/>
            <a:pathLst>
              <a:path w="569" h="507">
                <a:moveTo>
                  <a:pt x="118" y="3"/>
                </a:moveTo>
                <a:cubicBezTo>
                  <a:pt x="118" y="1"/>
                  <a:pt x="118" y="0"/>
                  <a:pt x="116" y="0"/>
                </a:cubicBezTo>
                <a:cubicBezTo>
                  <a:pt x="115" y="0"/>
                  <a:pt x="115" y="1"/>
                  <a:pt x="115" y="2"/>
                </a:cubicBezTo>
                <a:cubicBezTo>
                  <a:pt x="116" y="3"/>
                  <a:pt x="116" y="3"/>
                  <a:pt x="118" y="3"/>
                </a:cubicBezTo>
                <a:close/>
                <a:moveTo>
                  <a:pt x="72" y="5"/>
                </a:moveTo>
                <a:cubicBezTo>
                  <a:pt x="75" y="7"/>
                  <a:pt x="76" y="11"/>
                  <a:pt x="80" y="12"/>
                </a:cubicBezTo>
                <a:cubicBezTo>
                  <a:pt x="80" y="8"/>
                  <a:pt x="75" y="7"/>
                  <a:pt x="74" y="4"/>
                </a:cubicBezTo>
                <a:cubicBezTo>
                  <a:pt x="71" y="4"/>
                  <a:pt x="71" y="1"/>
                  <a:pt x="69" y="0"/>
                </a:cubicBezTo>
                <a:cubicBezTo>
                  <a:pt x="67" y="3"/>
                  <a:pt x="72" y="2"/>
                  <a:pt x="72" y="5"/>
                </a:cubicBezTo>
                <a:close/>
                <a:moveTo>
                  <a:pt x="339" y="3"/>
                </a:moveTo>
                <a:cubicBezTo>
                  <a:pt x="338" y="3"/>
                  <a:pt x="337" y="3"/>
                  <a:pt x="337" y="5"/>
                </a:cubicBezTo>
                <a:cubicBezTo>
                  <a:pt x="338" y="4"/>
                  <a:pt x="339" y="4"/>
                  <a:pt x="339" y="3"/>
                </a:cubicBezTo>
                <a:close/>
                <a:moveTo>
                  <a:pt x="361" y="6"/>
                </a:moveTo>
                <a:cubicBezTo>
                  <a:pt x="362" y="6"/>
                  <a:pt x="364" y="6"/>
                  <a:pt x="364" y="6"/>
                </a:cubicBezTo>
                <a:cubicBezTo>
                  <a:pt x="364" y="5"/>
                  <a:pt x="364" y="4"/>
                  <a:pt x="364" y="3"/>
                </a:cubicBezTo>
                <a:cubicBezTo>
                  <a:pt x="362" y="3"/>
                  <a:pt x="362" y="4"/>
                  <a:pt x="361" y="4"/>
                </a:cubicBezTo>
                <a:cubicBezTo>
                  <a:pt x="361" y="5"/>
                  <a:pt x="360" y="6"/>
                  <a:pt x="361" y="6"/>
                </a:cubicBezTo>
                <a:close/>
                <a:moveTo>
                  <a:pt x="273" y="9"/>
                </a:moveTo>
                <a:cubicBezTo>
                  <a:pt x="272" y="8"/>
                  <a:pt x="274" y="7"/>
                  <a:pt x="272" y="7"/>
                </a:cubicBezTo>
                <a:cubicBezTo>
                  <a:pt x="271" y="7"/>
                  <a:pt x="272" y="10"/>
                  <a:pt x="273" y="9"/>
                </a:cubicBezTo>
                <a:close/>
                <a:moveTo>
                  <a:pt x="325" y="8"/>
                </a:moveTo>
                <a:cubicBezTo>
                  <a:pt x="324" y="7"/>
                  <a:pt x="324" y="8"/>
                  <a:pt x="323" y="9"/>
                </a:cubicBezTo>
                <a:cubicBezTo>
                  <a:pt x="324" y="10"/>
                  <a:pt x="323" y="11"/>
                  <a:pt x="324" y="12"/>
                </a:cubicBezTo>
                <a:cubicBezTo>
                  <a:pt x="325" y="11"/>
                  <a:pt x="326" y="10"/>
                  <a:pt x="325" y="8"/>
                </a:cubicBezTo>
                <a:close/>
                <a:moveTo>
                  <a:pt x="398" y="16"/>
                </a:moveTo>
                <a:cubicBezTo>
                  <a:pt x="397" y="15"/>
                  <a:pt x="395" y="17"/>
                  <a:pt x="396" y="18"/>
                </a:cubicBezTo>
                <a:cubicBezTo>
                  <a:pt x="397" y="18"/>
                  <a:pt x="398" y="17"/>
                  <a:pt x="398" y="16"/>
                </a:cubicBezTo>
                <a:close/>
                <a:moveTo>
                  <a:pt x="281" y="21"/>
                </a:moveTo>
                <a:cubicBezTo>
                  <a:pt x="282" y="21"/>
                  <a:pt x="282" y="20"/>
                  <a:pt x="283" y="20"/>
                </a:cubicBezTo>
                <a:cubicBezTo>
                  <a:pt x="283" y="13"/>
                  <a:pt x="277" y="21"/>
                  <a:pt x="281" y="21"/>
                </a:cubicBezTo>
                <a:close/>
                <a:moveTo>
                  <a:pt x="86" y="18"/>
                </a:moveTo>
                <a:cubicBezTo>
                  <a:pt x="86" y="19"/>
                  <a:pt x="85" y="19"/>
                  <a:pt x="86" y="20"/>
                </a:cubicBezTo>
                <a:cubicBezTo>
                  <a:pt x="87" y="20"/>
                  <a:pt x="87" y="18"/>
                  <a:pt x="86" y="18"/>
                </a:cubicBezTo>
                <a:close/>
                <a:moveTo>
                  <a:pt x="103" y="21"/>
                </a:moveTo>
                <a:cubicBezTo>
                  <a:pt x="102" y="21"/>
                  <a:pt x="102" y="20"/>
                  <a:pt x="101" y="20"/>
                </a:cubicBezTo>
                <a:cubicBezTo>
                  <a:pt x="101" y="20"/>
                  <a:pt x="101" y="20"/>
                  <a:pt x="101" y="20"/>
                </a:cubicBezTo>
                <a:cubicBezTo>
                  <a:pt x="101" y="21"/>
                  <a:pt x="102" y="21"/>
                  <a:pt x="103" y="21"/>
                </a:cubicBezTo>
                <a:close/>
                <a:moveTo>
                  <a:pt x="342" y="21"/>
                </a:moveTo>
                <a:cubicBezTo>
                  <a:pt x="341" y="21"/>
                  <a:pt x="340" y="22"/>
                  <a:pt x="340" y="23"/>
                </a:cubicBezTo>
                <a:cubicBezTo>
                  <a:pt x="341" y="23"/>
                  <a:pt x="342" y="22"/>
                  <a:pt x="342" y="21"/>
                </a:cubicBezTo>
                <a:close/>
                <a:moveTo>
                  <a:pt x="336" y="23"/>
                </a:moveTo>
                <a:cubicBezTo>
                  <a:pt x="336" y="23"/>
                  <a:pt x="336" y="24"/>
                  <a:pt x="336" y="25"/>
                </a:cubicBezTo>
                <a:cubicBezTo>
                  <a:pt x="336" y="25"/>
                  <a:pt x="337" y="24"/>
                  <a:pt x="336" y="23"/>
                </a:cubicBezTo>
                <a:close/>
                <a:moveTo>
                  <a:pt x="171" y="31"/>
                </a:moveTo>
                <a:cubicBezTo>
                  <a:pt x="171" y="28"/>
                  <a:pt x="170" y="24"/>
                  <a:pt x="166" y="24"/>
                </a:cubicBezTo>
                <a:cubicBezTo>
                  <a:pt x="165" y="26"/>
                  <a:pt x="166" y="26"/>
                  <a:pt x="166" y="29"/>
                </a:cubicBezTo>
                <a:cubicBezTo>
                  <a:pt x="168" y="29"/>
                  <a:pt x="169" y="32"/>
                  <a:pt x="171" y="31"/>
                </a:cubicBezTo>
                <a:close/>
                <a:moveTo>
                  <a:pt x="311" y="25"/>
                </a:moveTo>
                <a:cubicBezTo>
                  <a:pt x="310" y="24"/>
                  <a:pt x="309" y="25"/>
                  <a:pt x="310" y="26"/>
                </a:cubicBezTo>
                <a:cubicBezTo>
                  <a:pt x="311" y="26"/>
                  <a:pt x="311" y="26"/>
                  <a:pt x="311" y="25"/>
                </a:cubicBezTo>
                <a:close/>
                <a:moveTo>
                  <a:pt x="299" y="28"/>
                </a:moveTo>
                <a:cubicBezTo>
                  <a:pt x="299" y="27"/>
                  <a:pt x="300" y="26"/>
                  <a:pt x="299" y="26"/>
                </a:cubicBezTo>
                <a:cubicBezTo>
                  <a:pt x="299" y="27"/>
                  <a:pt x="298" y="27"/>
                  <a:pt x="299" y="28"/>
                </a:cubicBezTo>
                <a:close/>
                <a:moveTo>
                  <a:pt x="386" y="27"/>
                </a:moveTo>
                <a:cubicBezTo>
                  <a:pt x="384" y="28"/>
                  <a:pt x="381" y="28"/>
                  <a:pt x="380" y="30"/>
                </a:cubicBezTo>
                <a:cubicBezTo>
                  <a:pt x="381" y="36"/>
                  <a:pt x="390" y="29"/>
                  <a:pt x="386" y="27"/>
                </a:cubicBezTo>
                <a:close/>
                <a:moveTo>
                  <a:pt x="88" y="32"/>
                </a:moveTo>
                <a:cubicBezTo>
                  <a:pt x="89" y="31"/>
                  <a:pt x="89" y="32"/>
                  <a:pt x="91" y="32"/>
                </a:cubicBezTo>
                <a:cubicBezTo>
                  <a:pt x="91" y="30"/>
                  <a:pt x="89" y="29"/>
                  <a:pt x="88" y="28"/>
                </a:cubicBezTo>
                <a:cubicBezTo>
                  <a:pt x="87" y="29"/>
                  <a:pt x="88" y="31"/>
                  <a:pt x="88" y="32"/>
                </a:cubicBezTo>
                <a:close/>
                <a:moveTo>
                  <a:pt x="238" y="28"/>
                </a:moveTo>
                <a:cubicBezTo>
                  <a:pt x="237" y="28"/>
                  <a:pt x="237" y="28"/>
                  <a:pt x="237" y="28"/>
                </a:cubicBezTo>
                <a:cubicBezTo>
                  <a:pt x="236" y="29"/>
                  <a:pt x="238" y="29"/>
                  <a:pt x="238" y="28"/>
                </a:cubicBezTo>
                <a:close/>
                <a:moveTo>
                  <a:pt x="399" y="28"/>
                </a:moveTo>
                <a:cubicBezTo>
                  <a:pt x="398" y="28"/>
                  <a:pt x="396" y="27"/>
                  <a:pt x="395" y="28"/>
                </a:cubicBezTo>
                <a:cubicBezTo>
                  <a:pt x="395" y="30"/>
                  <a:pt x="396" y="30"/>
                  <a:pt x="396" y="31"/>
                </a:cubicBezTo>
                <a:cubicBezTo>
                  <a:pt x="398" y="31"/>
                  <a:pt x="399" y="29"/>
                  <a:pt x="399" y="28"/>
                </a:cubicBezTo>
                <a:close/>
                <a:moveTo>
                  <a:pt x="401" y="38"/>
                </a:moveTo>
                <a:cubicBezTo>
                  <a:pt x="401" y="37"/>
                  <a:pt x="403" y="38"/>
                  <a:pt x="402" y="36"/>
                </a:cubicBezTo>
                <a:cubicBezTo>
                  <a:pt x="398" y="36"/>
                  <a:pt x="394" y="39"/>
                  <a:pt x="390" y="41"/>
                </a:cubicBezTo>
                <a:cubicBezTo>
                  <a:pt x="394" y="41"/>
                  <a:pt x="398" y="38"/>
                  <a:pt x="401" y="38"/>
                </a:cubicBezTo>
                <a:close/>
                <a:moveTo>
                  <a:pt x="161" y="41"/>
                </a:moveTo>
                <a:cubicBezTo>
                  <a:pt x="162" y="40"/>
                  <a:pt x="163" y="39"/>
                  <a:pt x="163" y="38"/>
                </a:cubicBezTo>
                <a:cubicBezTo>
                  <a:pt x="162" y="37"/>
                  <a:pt x="161" y="38"/>
                  <a:pt x="159" y="38"/>
                </a:cubicBezTo>
                <a:cubicBezTo>
                  <a:pt x="160" y="40"/>
                  <a:pt x="160" y="41"/>
                  <a:pt x="161" y="41"/>
                </a:cubicBezTo>
                <a:close/>
                <a:moveTo>
                  <a:pt x="184" y="39"/>
                </a:moveTo>
                <a:cubicBezTo>
                  <a:pt x="183" y="39"/>
                  <a:pt x="183" y="39"/>
                  <a:pt x="183" y="38"/>
                </a:cubicBezTo>
                <a:cubicBezTo>
                  <a:pt x="182" y="40"/>
                  <a:pt x="182" y="42"/>
                  <a:pt x="183" y="43"/>
                </a:cubicBezTo>
                <a:cubicBezTo>
                  <a:pt x="184" y="41"/>
                  <a:pt x="183" y="40"/>
                  <a:pt x="184" y="39"/>
                </a:cubicBezTo>
                <a:close/>
                <a:moveTo>
                  <a:pt x="84" y="42"/>
                </a:moveTo>
                <a:cubicBezTo>
                  <a:pt x="85" y="42"/>
                  <a:pt x="85" y="41"/>
                  <a:pt x="85" y="40"/>
                </a:cubicBezTo>
                <a:cubicBezTo>
                  <a:pt x="84" y="40"/>
                  <a:pt x="83" y="40"/>
                  <a:pt x="83" y="41"/>
                </a:cubicBezTo>
                <a:cubicBezTo>
                  <a:pt x="83" y="42"/>
                  <a:pt x="83" y="42"/>
                  <a:pt x="84" y="42"/>
                </a:cubicBezTo>
                <a:close/>
                <a:moveTo>
                  <a:pt x="390" y="40"/>
                </a:moveTo>
                <a:cubicBezTo>
                  <a:pt x="387" y="41"/>
                  <a:pt x="384" y="41"/>
                  <a:pt x="381" y="42"/>
                </a:cubicBezTo>
                <a:cubicBezTo>
                  <a:pt x="384" y="42"/>
                  <a:pt x="388" y="42"/>
                  <a:pt x="390" y="40"/>
                </a:cubicBezTo>
                <a:close/>
                <a:moveTo>
                  <a:pt x="155" y="60"/>
                </a:moveTo>
                <a:cubicBezTo>
                  <a:pt x="157" y="59"/>
                  <a:pt x="158" y="57"/>
                  <a:pt x="158" y="55"/>
                </a:cubicBezTo>
                <a:cubicBezTo>
                  <a:pt x="158" y="54"/>
                  <a:pt x="157" y="53"/>
                  <a:pt x="157" y="52"/>
                </a:cubicBezTo>
                <a:cubicBezTo>
                  <a:pt x="158" y="50"/>
                  <a:pt x="158" y="48"/>
                  <a:pt x="158" y="47"/>
                </a:cubicBezTo>
                <a:cubicBezTo>
                  <a:pt x="158" y="47"/>
                  <a:pt x="157" y="47"/>
                  <a:pt x="157" y="47"/>
                </a:cubicBezTo>
                <a:cubicBezTo>
                  <a:pt x="157" y="42"/>
                  <a:pt x="154" y="42"/>
                  <a:pt x="152" y="40"/>
                </a:cubicBezTo>
                <a:cubicBezTo>
                  <a:pt x="151" y="42"/>
                  <a:pt x="150" y="42"/>
                  <a:pt x="149" y="44"/>
                </a:cubicBezTo>
                <a:cubicBezTo>
                  <a:pt x="149" y="46"/>
                  <a:pt x="151" y="49"/>
                  <a:pt x="152" y="50"/>
                </a:cubicBezTo>
                <a:cubicBezTo>
                  <a:pt x="149" y="54"/>
                  <a:pt x="149" y="60"/>
                  <a:pt x="155" y="60"/>
                </a:cubicBezTo>
                <a:close/>
                <a:moveTo>
                  <a:pt x="202" y="42"/>
                </a:moveTo>
                <a:cubicBezTo>
                  <a:pt x="202" y="42"/>
                  <a:pt x="202" y="41"/>
                  <a:pt x="202" y="41"/>
                </a:cubicBezTo>
                <a:cubicBezTo>
                  <a:pt x="202" y="42"/>
                  <a:pt x="201" y="42"/>
                  <a:pt x="202" y="42"/>
                </a:cubicBezTo>
                <a:close/>
                <a:moveTo>
                  <a:pt x="372" y="49"/>
                </a:moveTo>
                <a:cubicBezTo>
                  <a:pt x="372" y="50"/>
                  <a:pt x="372" y="50"/>
                  <a:pt x="372" y="51"/>
                </a:cubicBezTo>
                <a:cubicBezTo>
                  <a:pt x="374" y="52"/>
                  <a:pt x="374" y="51"/>
                  <a:pt x="376" y="51"/>
                </a:cubicBezTo>
                <a:cubicBezTo>
                  <a:pt x="376" y="50"/>
                  <a:pt x="375" y="49"/>
                  <a:pt x="375" y="48"/>
                </a:cubicBezTo>
                <a:cubicBezTo>
                  <a:pt x="375" y="48"/>
                  <a:pt x="374" y="48"/>
                  <a:pt x="374" y="48"/>
                </a:cubicBezTo>
                <a:cubicBezTo>
                  <a:pt x="374" y="49"/>
                  <a:pt x="373" y="49"/>
                  <a:pt x="372" y="49"/>
                </a:cubicBezTo>
                <a:close/>
                <a:moveTo>
                  <a:pt x="340" y="52"/>
                </a:moveTo>
                <a:cubicBezTo>
                  <a:pt x="340" y="51"/>
                  <a:pt x="338" y="51"/>
                  <a:pt x="338" y="51"/>
                </a:cubicBezTo>
                <a:cubicBezTo>
                  <a:pt x="339" y="50"/>
                  <a:pt x="339" y="50"/>
                  <a:pt x="338" y="49"/>
                </a:cubicBezTo>
                <a:cubicBezTo>
                  <a:pt x="335" y="47"/>
                  <a:pt x="331" y="53"/>
                  <a:pt x="337" y="53"/>
                </a:cubicBezTo>
                <a:cubicBezTo>
                  <a:pt x="337" y="51"/>
                  <a:pt x="339" y="53"/>
                  <a:pt x="340" y="52"/>
                </a:cubicBezTo>
                <a:close/>
                <a:moveTo>
                  <a:pt x="176" y="52"/>
                </a:moveTo>
                <a:cubicBezTo>
                  <a:pt x="176" y="51"/>
                  <a:pt x="175" y="50"/>
                  <a:pt x="174" y="50"/>
                </a:cubicBezTo>
                <a:cubicBezTo>
                  <a:pt x="172" y="52"/>
                  <a:pt x="175" y="56"/>
                  <a:pt x="176" y="52"/>
                </a:cubicBezTo>
                <a:close/>
                <a:moveTo>
                  <a:pt x="65" y="52"/>
                </a:moveTo>
                <a:cubicBezTo>
                  <a:pt x="66" y="52"/>
                  <a:pt x="66" y="52"/>
                  <a:pt x="66" y="51"/>
                </a:cubicBezTo>
                <a:cubicBezTo>
                  <a:pt x="65" y="51"/>
                  <a:pt x="65" y="49"/>
                  <a:pt x="64" y="50"/>
                </a:cubicBezTo>
                <a:cubicBezTo>
                  <a:pt x="63" y="51"/>
                  <a:pt x="63" y="52"/>
                  <a:pt x="65" y="52"/>
                </a:cubicBezTo>
                <a:close/>
                <a:moveTo>
                  <a:pt x="144" y="53"/>
                </a:moveTo>
                <a:cubicBezTo>
                  <a:pt x="143" y="52"/>
                  <a:pt x="143" y="50"/>
                  <a:pt x="142" y="50"/>
                </a:cubicBezTo>
                <a:cubicBezTo>
                  <a:pt x="141" y="51"/>
                  <a:pt x="143" y="53"/>
                  <a:pt x="144" y="53"/>
                </a:cubicBezTo>
                <a:close/>
                <a:moveTo>
                  <a:pt x="291" y="54"/>
                </a:moveTo>
                <a:cubicBezTo>
                  <a:pt x="291" y="55"/>
                  <a:pt x="291" y="55"/>
                  <a:pt x="291" y="55"/>
                </a:cubicBezTo>
                <a:cubicBezTo>
                  <a:pt x="292" y="56"/>
                  <a:pt x="292" y="55"/>
                  <a:pt x="292" y="55"/>
                </a:cubicBezTo>
                <a:cubicBezTo>
                  <a:pt x="292" y="55"/>
                  <a:pt x="292" y="54"/>
                  <a:pt x="291" y="54"/>
                </a:cubicBezTo>
                <a:close/>
                <a:moveTo>
                  <a:pt x="165" y="55"/>
                </a:moveTo>
                <a:cubicBezTo>
                  <a:pt x="164" y="55"/>
                  <a:pt x="164" y="55"/>
                  <a:pt x="164" y="55"/>
                </a:cubicBezTo>
                <a:cubicBezTo>
                  <a:pt x="164" y="57"/>
                  <a:pt x="164" y="57"/>
                  <a:pt x="164" y="57"/>
                </a:cubicBezTo>
                <a:cubicBezTo>
                  <a:pt x="165" y="57"/>
                  <a:pt x="165" y="56"/>
                  <a:pt x="165" y="55"/>
                </a:cubicBezTo>
                <a:close/>
                <a:moveTo>
                  <a:pt x="142" y="58"/>
                </a:moveTo>
                <a:cubicBezTo>
                  <a:pt x="143" y="57"/>
                  <a:pt x="142" y="55"/>
                  <a:pt x="141" y="55"/>
                </a:cubicBezTo>
                <a:cubicBezTo>
                  <a:pt x="140" y="56"/>
                  <a:pt x="141" y="58"/>
                  <a:pt x="142" y="58"/>
                </a:cubicBezTo>
                <a:close/>
                <a:moveTo>
                  <a:pt x="343" y="64"/>
                </a:moveTo>
                <a:cubicBezTo>
                  <a:pt x="343" y="62"/>
                  <a:pt x="344" y="61"/>
                  <a:pt x="345" y="60"/>
                </a:cubicBezTo>
                <a:cubicBezTo>
                  <a:pt x="345" y="60"/>
                  <a:pt x="344" y="59"/>
                  <a:pt x="343" y="59"/>
                </a:cubicBezTo>
                <a:cubicBezTo>
                  <a:pt x="342" y="61"/>
                  <a:pt x="341" y="62"/>
                  <a:pt x="342" y="64"/>
                </a:cubicBezTo>
                <a:lnTo>
                  <a:pt x="343" y="64"/>
                </a:lnTo>
                <a:close/>
                <a:moveTo>
                  <a:pt x="189" y="65"/>
                </a:moveTo>
                <a:cubicBezTo>
                  <a:pt x="188" y="62"/>
                  <a:pt x="187" y="61"/>
                  <a:pt x="186" y="60"/>
                </a:cubicBezTo>
                <a:cubicBezTo>
                  <a:pt x="186" y="62"/>
                  <a:pt x="187" y="64"/>
                  <a:pt x="189" y="65"/>
                </a:cubicBezTo>
                <a:close/>
                <a:moveTo>
                  <a:pt x="400" y="61"/>
                </a:moveTo>
                <a:cubicBezTo>
                  <a:pt x="400" y="61"/>
                  <a:pt x="399" y="62"/>
                  <a:pt x="400" y="63"/>
                </a:cubicBezTo>
                <a:cubicBezTo>
                  <a:pt x="400" y="62"/>
                  <a:pt x="401" y="63"/>
                  <a:pt x="401" y="62"/>
                </a:cubicBezTo>
                <a:cubicBezTo>
                  <a:pt x="401" y="62"/>
                  <a:pt x="401" y="61"/>
                  <a:pt x="400" y="61"/>
                </a:cubicBezTo>
                <a:close/>
                <a:moveTo>
                  <a:pt x="91" y="64"/>
                </a:moveTo>
                <a:cubicBezTo>
                  <a:pt x="91" y="63"/>
                  <a:pt x="91" y="62"/>
                  <a:pt x="90" y="62"/>
                </a:cubicBezTo>
                <a:cubicBezTo>
                  <a:pt x="89" y="64"/>
                  <a:pt x="90" y="64"/>
                  <a:pt x="91" y="64"/>
                </a:cubicBezTo>
                <a:close/>
                <a:moveTo>
                  <a:pt x="87" y="66"/>
                </a:moveTo>
                <a:cubicBezTo>
                  <a:pt x="87" y="67"/>
                  <a:pt x="87" y="67"/>
                  <a:pt x="86" y="69"/>
                </a:cubicBezTo>
                <a:cubicBezTo>
                  <a:pt x="89" y="71"/>
                  <a:pt x="90" y="67"/>
                  <a:pt x="89" y="65"/>
                </a:cubicBezTo>
                <a:cubicBezTo>
                  <a:pt x="88" y="65"/>
                  <a:pt x="88" y="66"/>
                  <a:pt x="87" y="66"/>
                </a:cubicBezTo>
                <a:close/>
                <a:moveTo>
                  <a:pt x="277" y="65"/>
                </a:moveTo>
                <a:cubicBezTo>
                  <a:pt x="277" y="65"/>
                  <a:pt x="276" y="67"/>
                  <a:pt x="277" y="67"/>
                </a:cubicBezTo>
                <a:cubicBezTo>
                  <a:pt x="278" y="67"/>
                  <a:pt x="278" y="65"/>
                  <a:pt x="277" y="65"/>
                </a:cubicBezTo>
                <a:close/>
                <a:moveTo>
                  <a:pt x="302" y="72"/>
                </a:moveTo>
                <a:cubicBezTo>
                  <a:pt x="305" y="73"/>
                  <a:pt x="306" y="71"/>
                  <a:pt x="307" y="70"/>
                </a:cubicBezTo>
                <a:cubicBezTo>
                  <a:pt x="306" y="69"/>
                  <a:pt x="303" y="70"/>
                  <a:pt x="302" y="72"/>
                </a:cubicBezTo>
                <a:close/>
                <a:moveTo>
                  <a:pt x="284" y="70"/>
                </a:moveTo>
                <a:cubicBezTo>
                  <a:pt x="284" y="71"/>
                  <a:pt x="284" y="71"/>
                  <a:pt x="285" y="70"/>
                </a:cubicBezTo>
                <a:cubicBezTo>
                  <a:pt x="285" y="70"/>
                  <a:pt x="285" y="70"/>
                  <a:pt x="284" y="70"/>
                </a:cubicBezTo>
                <a:close/>
                <a:moveTo>
                  <a:pt x="31" y="70"/>
                </a:moveTo>
                <a:cubicBezTo>
                  <a:pt x="30" y="71"/>
                  <a:pt x="30" y="71"/>
                  <a:pt x="29" y="72"/>
                </a:cubicBezTo>
                <a:cubicBezTo>
                  <a:pt x="31" y="74"/>
                  <a:pt x="33" y="71"/>
                  <a:pt x="31" y="70"/>
                </a:cubicBezTo>
                <a:close/>
                <a:moveTo>
                  <a:pt x="59" y="71"/>
                </a:moveTo>
                <a:cubicBezTo>
                  <a:pt x="59" y="72"/>
                  <a:pt x="59" y="72"/>
                  <a:pt x="60" y="72"/>
                </a:cubicBezTo>
                <a:cubicBezTo>
                  <a:pt x="60" y="71"/>
                  <a:pt x="60" y="71"/>
                  <a:pt x="59" y="70"/>
                </a:cubicBezTo>
                <a:cubicBezTo>
                  <a:pt x="59" y="71"/>
                  <a:pt x="59" y="71"/>
                  <a:pt x="59" y="71"/>
                </a:cubicBezTo>
                <a:close/>
                <a:moveTo>
                  <a:pt x="299" y="74"/>
                </a:moveTo>
                <a:cubicBezTo>
                  <a:pt x="298" y="74"/>
                  <a:pt x="298" y="74"/>
                  <a:pt x="298" y="75"/>
                </a:cubicBezTo>
                <a:cubicBezTo>
                  <a:pt x="299" y="76"/>
                  <a:pt x="300" y="74"/>
                  <a:pt x="299" y="74"/>
                </a:cubicBezTo>
                <a:close/>
                <a:moveTo>
                  <a:pt x="44" y="79"/>
                </a:moveTo>
                <a:cubicBezTo>
                  <a:pt x="43" y="79"/>
                  <a:pt x="43" y="79"/>
                  <a:pt x="42" y="79"/>
                </a:cubicBezTo>
                <a:cubicBezTo>
                  <a:pt x="42" y="80"/>
                  <a:pt x="44" y="81"/>
                  <a:pt x="44" y="79"/>
                </a:cubicBezTo>
                <a:close/>
                <a:moveTo>
                  <a:pt x="419" y="82"/>
                </a:moveTo>
                <a:cubicBezTo>
                  <a:pt x="419" y="83"/>
                  <a:pt x="419" y="83"/>
                  <a:pt x="420" y="82"/>
                </a:cubicBezTo>
                <a:cubicBezTo>
                  <a:pt x="420" y="82"/>
                  <a:pt x="420" y="82"/>
                  <a:pt x="419" y="82"/>
                </a:cubicBezTo>
                <a:close/>
                <a:moveTo>
                  <a:pt x="123" y="86"/>
                </a:moveTo>
                <a:cubicBezTo>
                  <a:pt x="121" y="86"/>
                  <a:pt x="121" y="85"/>
                  <a:pt x="119" y="85"/>
                </a:cubicBezTo>
                <a:cubicBezTo>
                  <a:pt x="118" y="90"/>
                  <a:pt x="123" y="95"/>
                  <a:pt x="127" y="92"/>
                </a:cubicBezTo>
                <a:cubicBezTo>
                  <a:pt x="126" y="91"/>
                  <a:pt x="125" y="90"/>
                  <a:pt x="125" y="88"/>
                </a:cubicBezTo>
                <a:cubicBezTo>
                  <a:pt x="124" y="88"/>
                  <a:pt x="124" y="87"/>
                  <a:pt x="123" y="86"/>
                </a:cubicBezTo>
                <a:close/>
                <a:moveTo>
                  <a:pt x="367" y="92"/>
                </a:moveTo>
                <a:cubicBezTo>
                  <a:pt x="368" y="91"/>
                  <a:pt x="368" y="91"/>
                  <a:pt x="367" y="90"/>
                </a:cubicBezTo>
                <a:cubicBezTo>
                  <a:pt x="366" y="91"/>
                  <a:pt x="366" y="92"/>
                  <a:pt x="367" y="92"/>
                </a:cubicBezTo>
                <a:close/>
                <a:moveTo>
                  <a:pt x="49" y="101"/>
                </a:moveTo>
                <a:cubicBezTo>
                  <a:pt x="48" y="100"/>
                  <a:pt x="49" y="99"/>
                  <a:pt x="48" y="99"/>
                </a:cubicBezTo>
                <a:cubicBezTo>
                  <a:pt x="48" y="99"/>
                  <a:pt x="48" y="100"/>
                  <a:pt x="48" y="99"/>
                </a:cubicBezTo>
                <a:cubicBezTo>
                  <a:pt x="48" y="99"/>
                  <a:pt x="48" y="99"/>
                  <a:pt x="47" y="99"/>
                </a:cubicBezTo>
                <a:cubicBezTo>
                  <a:pt x="47" y="100"/>
                  <a:pt x="47" y="100"/>
                  <a:pt x="47" y="101"/>
                </a:cubicBezTo>
                <a:cubicBezTo>
                  <a:pt x="48" y="101"/>
                  <a:pt x="48" y="100"/>
                  <a:pt x="49" y="101"/>
                </a:cubicBezTo>
                <a:close/>
                <a:moveTo>
                  <a:pt x="49" y="102"/>
                </a:moveTo>
                <a:cubicBezTo>
                  <a:pt x="51" y="102"/>
                  <a:pt x="51" y="101"/>
                  <a:pt x="51" y="100"/>
                </a:cubicBezTo>
                <a:cubicBezTo>
                  <a:pt x="50" y="100"/>
                  <a:pt x="49" y="100"/>
                  <a:pt x="49" y="102"/>
                </a:cubicBezTo>
                <a:close/>
                <a:moveTo>
                  <a:pt x="65" y="110"/>
                </a:moveTo>
                <a:cubicBezTo>
                  <a:pt x="64" y="110"/>
                  <a:pt x="63" y="110"/>
                  <a:pt x="62" y="111"/>
                </a:cubicBezTo>
                <a:cubicBezTo>
                  <a:pt x="63" y="112"/>
                  <a:pt x="64" y="113"/>
                  <a:pt x="65" y="112"/>
                </a:cubicBezTo>
                <a:cubicBezTo>
                  <a:pt x="65" y="111"/>
                  <a:pt x="65" y="111"/>
                  <a:pt x="65" y="110"/>
                </a:cubicBezTo>
                <a:close/>
                <a:moveTo>
                  <a:pt x="48" y="111"/>
                </a:moveTo>
                <a:cubicBezTo>
                  <a:pt x="47" y="112"/>
                  <a:pt x="47" y="112"/>
                  <a:pt x="47" y="113"/>
                </a:cubicBezTo>
                <a:cubicBezTo>
                  <a:pt x="48" y="113"/>
                  <a:pt x="48" y="113"/>
                  <a:pt x="48" y="113"/>
                </a:cubicBezTo>
                <a:cubicBezTo>
                  <a:pt x="48" y="112"/>
                  <a:pt x="48" y="111"/>
                  <a:pt x="48" y="111"/>
                </a:cubicBezTo>
                <a:close/>
                <a:moveTo>
                  <a:pt x="326" y="113"/>
                </a:moveTo>
                <a:cubicBezTo>
                  <a:pt x="326" y="114"/>
                  <a:pt x="327" y="113"/>
                  <a:pt x="328" y="113"/>
                </a:cubicBezTo>
                <a:cubicBezTo>
                  <a:pt x="327" y="112"/>
                  <a:pt x="326" y="112"/>
                  <a:pt x="326" y="113"/>
                </a:cubicBezTo>
                <a:close/>
                <a:moveTo>
                  <a:pt x="355" y="114"/>
                </a:moveTo>
                <a:cubicBezTo>
                  <a:pt x="356" y="115"/>
                  <a:pt x="357" y="115"/>
                  <a:pt x="357" y="114"/>
                </a:cubicBezTo>
                <a:cubicBezTo>
                  <a:pt x="357" y="114"/>
                  <a:pt x="356" y="114"/>
                  <a:pt x="356" y="113"/>
                </a:cubicBezTo>
                <a:cubicBezTo>
                  <a:pt x="356" y="113"/>
                  <a:pt x="355" y="114"/>
                  <a:pt x="355" y="114"/>
                </a:cubicBezTo>
                <a:close/>
                <a:moveTo>
                  <a:pt x="386" y="116"/>
                </a:moveTo>
                <a:cubicBezTo>
                  <a:pt x="387" y="115"/>
                  <a:pt x="386" y="113"/>
                  <a:pt x="385" y="114"/>
                </a:cubicBezTo>
                <a:cubicBezTo>
                  <a:pt x="385" y="114"/>
                  <a:pt x="385" y="116"/>
                  <a:pt x="386" y="116"/>
                </a:cubicBezTo>
                <a:close/>
                <a:moveTo>
                  <a:pt x="62" y="118"/>
                </a:moveTo>
                <a:cubicBezTo>
                  <a:pt x="61" y="118"/>
                  <a:pt x="61" y="118"/>
                  <a:pt x="61" y="119"/>
                </a:cubicBezTo>
                <a:cubicBezTo>
                  <a:pt x="62" y="120"/>
                  <a:pt x="61" y="118"/>
                  <a:pt x="62" y="118"/>
                </a:cubicBezTo>
                <a:close/>
                <a:moveTo>
                  <a:pt x="375" y="120"/>
                </a:moveTo>
                <a:cubicBezTo>
                  <a:pt x="374" y="119"/>
                  <a:pt x="373" y="120"/>
                  <a:pt x="372" y="120"/>
                </a:cubicBezTo>
                <a:cubicBezTo>
                  <a:pt x="372" y="121"/>
                  <a:pt x="374" y="121"/>
                  <a:pt x="375" y="120"/>
                </a:cubicBezTo>
                <a:close/>
                <a:moveTo>
                  <a:pt x="424" y="124"/>
                </a:moveTo>
                <a:cubicBezTo>
                  <a:pt x="423" y="123"/>
                  <a:pt x="424" y="121"/>
                  <a:pt x="423" y="122"/>
                </a:cubicBezTo>
                <a:cubicBezTo>
                  <a:pt x="423" y="123"/>
                  <a:pt x="421" y="122"/>
                  <a:pt x="422" y="123"/>
                </a:cubicBezTo>
                <a:cubicBezTo>
                  <a:pt x="422" y="124"/>
                  <a:pt x="423" y="124"/>
                  <a:pt x="424" y="124"/>
                </a:cubicBezTo>
                <a:close/>
                <a:moveTo>
                  <a:pt x="559" y="125"/>
                </a:moveTo>
                <a:cubicBezTo>
                  <a:pt x="558" y="124"/>
                  <a:pt x="558" y="123"/>
                  <a:pt x="557" y="123"/>
                </a:cubicBezTo>
                <a:cubicBezTo>
                  <a:pt x="557" y="123"/>
                  <a:pt x="557" y="123"/>
                  <a:pt x="557" y="124"/>
                </a:cubicBezTo>
                <a:cubicBezTo>
                  <a:pt x="558" y="124"/>
                  <a:pt x="558" y="125"/>
                  <a:pt x="559" y="125"/>
                </a:cubicBezTo>
                <a:close/>
                <a:moveTo>
                  <a:pt x="84" y="126"/>
                </a:moveTo>
                <a:cubicBezTo>
                  <a:pt x="84" y="125"/>
                  <a:pt x="84" y="125"/>
                  <a:pt x="83" y="124"/>
                </a:cubicBezTo>
                <a:cubicBezTo>
                  <a:pt x="83" y="124"/>
                  <a:pt x="83" y="125"/>
                  <a:pt x="83" y="124"/>
                </a:cubicBezTo>
                <a:cubicBezTo>
                  <a:pt x="83" y="125"/>
                  <a:pt x="83" y="125"/>
                  <a:pt x="84" y="126"/>
                </a:cubicBezTo>
                <a:close/>
                <a:moveTo>
                  <a:pt x="88" y="125"/>
                </a:moveTo>
                <a:cubicBezTo>
                  <a:pt x="87" y="125"/>
                  <a:pt x="87" y="125"/>
                  <a:pt x="86" y="126"/>
                </a:cubicBezTo>
                <a:cubicBezTo>
                  <a:pt x="87" y="126"/>
                  <a:pt x="87" y="126"/>
                  <a:pt x="88" y="126"/>
                </a:cubicBezTo>
                <a:lnTo>
                  <a:pt x="88" y="125"/>
                </a:lnTo>
                <a:close/>
                <a:moveTo>
                  <a:pt x="480" y="130"/>
                </a:moveTo>
                <a:cubicBezTo>
                  <a:pt x="481" y="129"/>
                  <a:pt x="481" y="129"/>
                  <a:pt x="481" y="128"/>
                </a:cubicBezTo>
                <a:cubicBezTo>
                  <a:pt x="481" y="127"/>
                  <a:pt x="480" y="127"/>
                  <a:pt x="479" y="127"/>
                </a:cubicBezTo>
                <a:cubicBezTo>
                  <a:pt x="478" y="128"/>
                  <a:pt x="478" y="130"/>
                  <a:pt x="480" y="130"/>
                </a:cubicBezTo>
                <a:close/>
                <a:moveTo>
                  <a:pt x="556" y="128"/>
                </a:moveTo>
                <a:cubicBezTo>
                  <a:pt x="555" y="127"/>
                  <a:pt x="555" y="127"/>
                  <a:pt x="554" y="127"/>
                </a:cubicBezTo>
                <a:cubicBezTo>
                  <a:pt x="554" y="127"/>
                  <a:pt x="556" y="128"/>
                  <a:pt x="556" y="128"/>
                </a:cubicBezTo>
                <a:close/>
                <a:moveTo>
                  <a:pt x="122" y="129"/>
                </a:moveTo>
                <a:cubicBezTo>
                  <a:pt x="122" y="130"/>
                  <a:pt x="122" y="131"/>
                  <a:pt x="123" y="131"/>
                </a:cubicBezTo>
                <a:cubicBezTo>
                  <a:pt x="123" y="130"/>
                  <a:pt x="123" y="129"/>
                  <a:pt x="122" y="129"/>
                </a:cubicBezTo>
                <a:close/>
                <a:moveTo>
                  <a:pt x="557" y="131"/>
                </a:moveTo>
                <a:cubicBezTo>
                  <a:pt x="558" y="130"/>
                  <a:pt x="557" y="129"/>
                  <a:pt x="556" y="130"/>
                </a:cubicBezTo>
                <a:cubicBezTo>
                  <a:pt x="557" y="130"/>
                  <a:pt x="557" y="131"/>
                  <a:pt x="557" y="131"/>
                </a:cubicBezTo>
                <a:close/>
                <a:moveTo>
                  <a:pt x="22" y="130"/>
                </a:moveTo>
                <a:cubicBezTo>
                  <a:pt x="22" y="131"/>
                  <a:pt x="22" y="132"/>
                  <a:pt x="23" y="131"/>
                </a:cubicBezTo>
                <a:cubicBezTo>
                  <a:pt x="23" y="130"/>
                  <a:pt x="23" y="131"/>
                  <a:pt x="22" y="130"/>
                </a:cubicBezTo>
                <a:close/>
                <a:moveTo>
                  <a:pt x="66" y="133"/>
                </a:moveTo>
                <a:cubicBezTo>
                  <a:pt x="66" y="134"/>
                  <a:pt x="66" y="135"/>
                  <a:pt x="67" y="135"/>
                </a:cubicBezTo>
                <a:cubicBezTo>
                  <a:pt x="67" y="134"/>
                  <a:pt x="67" y="133"/>
                  <a:pt x="66" y="133"/>
                </a:cubicBezTo>
                <a:close/>
                <a:moveTo>
                  <a:pt x="75" y="140"/>
                </a:moveTo>
                <a:cubicBezTo>
                  <a:pt x="76" y="140"/>
                  <a:pt x="76" y="137"/>
                  <a:pt x="77" y="138"/>
                </a:cubicBezTo>
                <a:cubicBezTo>
                  <a:pt x="77" y="139"/>
                  <a:pt x="78" y="138"/>
                  <a:pt x="79" y="139"/>
                </a:cubicBezTo>
                <a:cubicBezTo>
                  <a:pt x="78" y="137"/>
                  <a:pt x="80" y="135"/>
                  <a:pt x="80" y="134"/>
                </a:cubicBezTo>
                <a:cubicBezTo>
                  <a:pt x="79" y="133"/>
                  <a:pt x="79" y="134"/>
                  <a:pt x="79" y="135"/>
                </a:cubicBezTo>
                <a:cubicBezTo>
                  <a:pt x="77" y="134"/>
                  <a:pt x="77" y="134"/>
                  <a:pt x="76" y="135"/>
                </a:cubicBezTo>
                <a:cubicBezTo>
                  <a:pt x="75" y="134"/>
                  <a:pt x="75" y="133"/>
                  <a:pt x="74" y="133"/>
                </a:cubicBezTo>
                <a:cubicBezTo>
                  <a:pt x="74" y="135"/>
                  <a:pt x="71" y="134"/>
                  <a:pt x="71" y="137"/>
                </a:cubicBezTo>
                <a:cubicBezTo>
                  <a:pt x="73" y="138"/>
                  <a:pt x="74" y="138"/>
                  <a:pt x="75" y="138"/>
                </a:cubicBezTo>
                <a:cubicBezTo>
                  <a:pt x="74" y="138"/>
                  <a:pt x="75" y="139"/>
                  <a:pt x="75" y="140"/>
                </a:cubicBezTo>
                <a:close/>
                <a:moveTo>
                  <a:pt x="118" y="134"/>
                </a:moveTo>
                <a:cubicBezTo>
                  <a:pt x="119" y="134"/>
                  <a:pt x="120" y="134"/>
                  <a:pt x="120" y="135"/>
                </a:cubicBezTo>
                <a:cubicBezTo>
                  <a:pt x="121" y="133"/>
                  <a:pt x="120" y="133"/>
                  <a:pt x="118" y="133"/>
                </a:cubicBezTo>
                <a:lnTo>
                  <a:pt x="118" y="134"/>
                </a:lnTo>
                <a:close/>
                <a:moveTo>
                  <a:pt x="84" y="135"/>
                </a:moveTo>
                <a:cubicBezTo>
                  <a:pt x="84" y="134"/>
                  <a:pt x="84" y="134"/>
                  <a:pt x="84" y="134"/>
                </a:cubicBezTo>
                <a:cubicBezTo>
                  <a:pt x="83" y="134"/>
                  <a:pt x="83" y="134"/>
                  <a:pt x="82" y="134"/>
                </a:cubicBezTo>
                <a:cubicBezTo>
                  <a:pt x="82" y="135"/>
                  <a:pt x="83" y="136"/>
                  <a:pt x="84" y="135"/>
                </a:cubicBezTo>
                <a:close/>
                <a:moveTo>
                  <a:pt x="502" y="134"/>
                </a:moveTo>
                <a:cubicBezTo>
                  <a:pt x="501" y="134"/>
                  <a:pt x="500" y="135"/>
                  <a:pt x="499" y="134"/>
                </a:cubicBezTo>
                <a:cubicBezTo>
                  <a:pt x="499" y="135"/>
                  <a:pt x="502" y="135"/>
                  <a:pt x="502" y="134"/>
                </a:cubicBezTo>
                <a:close/>
                <a:moveTo>
                  <a:pt x="454" y="136"/>
                </a:moveTo>
                <a:cubicBezTo>
                  <a:pt x="453" y="135"/>
                  <a:pt x="454" y="136"/>
                  <a:pt x="453" y="136"/>
                </a:cubicBezTo>
                <a:cubicBezTo>
                  <a:pt x="453" y="137"/>
                  <a:pt x="454" y="137"/>
                  <a:pt x="454" y="136"/>
                </a:cubicBezTo>
                <a:close/>
                <a:moveTo>
                  <a:pt x="142" y="138"/>
                </a:moveTo>
                <a:cubicBezTo>
                  <a:pt x="142" y="139"/>
                  <a:pt x="143" y="139"/>
                  <a:pt x="144" y="139"/>
                </a:cubicBezTo>
                <a:cubicBezTo>
                  <a:pt x="144" y="138"/>
                  <a:pt x="143" y="137"/>
                  <a:pt x="142" y="138"/>
                </a:cubicBezTo>
                <a:close/>
                <a:moveTo>
                  <a:pt x="108" y="142"/>
                </a:moveTo>
                <a:cubicBezTo>
                  <a:pt x="109" y="142"/>
                  <a:pt x="109" y="144"/>
                  <a:pt x="110" y="143"/>
                </a:cubicBezTo>
                <a:cubicBezTo>
                  <a:pt x="111" y="143"/>
                  <a:pt x="111" y="143"/>
                  <a:pt x="112" y="143"/>
                </a:cubicBezTo>
                <a:cubicBezTo>
                  <a:pt x="111" y="141"/>
                  <a:pt x="112" y="141"/>
                  <a:pt x="112" y="140"/>
                </a:cubicBezTo>
                <a:cubicBezTo>
                  <a:pt x="112" y="140"/>
                  <a:pt x="112" y="138"/>
                  <a:pt x="111" y="139"/>
                </a:cubicBezTo>
                <a:cubicBezTo>
                  <a:pt x="112" y="140"/>
                  <a:pt x="107" y="139"/>
                  <a:pt x="108" y="142"/>
                </a:cubicBezTo>
                <a:close/>
                <a:moveTo>
                  <a:pt x="135" y="141"/>
                </a:moveTo>
                <a:cubicBezTo>
                  <a:pt x="135" y="140"/>
                  <a:pt x="134" y="140"/>
                  <a:pt x="134" y="140"/>
                </a:cubicBezTo>
                <a:cubicBezTo>
                  <a:pt x="134" y="140"/>
                  <a:pt x="134" y="141"/>
                  <a:pt x="135" y="141"/>
                </a:cubicBezTo>
                <a:close/>
                <a:moveTo>
                  <a:pt x="85" y="141"/>
                </a:moveTo>
                <a:cubicBezTo>
                  <a:pt x="84" y="140"/>
                  <a:pt x="81" y="139"/>
                  <a:pt x="81" y="141"/>
                </a:cubicBezTo>
                <a:cubicBezTo>
                  <a:pt x="81" y="142"/>
                  <a:pt x="85" y="142"/>
                  <a:pt x="85" y="141"/>
                </a:cubicBezTo>
                <a:close/>
                <a:moveTo>
                  <a:pt x="360" y="143"/>
                </a:move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3"/>
                  <a:pt x="360" y="143"/>
                </a:cubicBezTo>
                <a:close/>
                <a:moveTo>
                  <a:pt x="16" y="143"/>
                </a:moveTo>
                <a:cubicBezTo>
                  <a:pt x="16" y="143"/>
                  <a:pt x="15" y="143"/>
                  <a:pt x="15" y="144"/>
                </a:cubicBezTo>
                <a:cubicBezTo>
                  <a:pt x="16" y="144"/>
                  <a:pt x="16" y="145"/>
                  <a:pt x="17" y="145"/>
                </a:cubicBezTo>
                <a:cubicBezTo>
                  <a:pt x="17" y="144"/>
                  <a:pt x="17" y="143"/>
                  <a:pt x="16" y="143"/>
                </a:cubicBezTo>
                <a:close/>
                <a:moveTo>
                  <a:pt x="102" y="147"/>
                </a:moveTo>
                <a:cubicBezTo>
                  <a:pt x="103" y="147"/>
                  <a:pt x="104" y="147"/>
                  <a:pt x="104" y="146"/>
                </a:cubicBezTo>
                <a:cubicBezTo>
                  <a:pt x="104" y="146"/>
                  <a:pt x="103" y="145"/>
                  <a:pt x="103" y="145"/>
                </a:cubicBezTo>
                <a:cubicBezTo>
                  <a:pt x="103" y="146"/>
                  <a:pt x="102" y="146"/>
                  <a:pt x="102" y="147"/>
                </a:cubicBezTo>
                <a:close/>
                <a:moveTo>
                  <a:pt x="544" y="147"/>
                </a:moveTo>
                <a:cubicBezTo>
                  <a:pt x="543" y="147"/>
                  <a:pt x="543" y="148"/>
                  <a:pt x="542" y="147"/>
                </a:cubicBezTo>
                <a:cubicBezTo>
                  <a:pt x="541" y="148"/>
                  <a:pt x="541" y="148"/>
                  <a:pt x="541" y="150"/>
                </a:cubicBezTo>
                <a:cubicBezTo>
                  <a:pt x="542" y="150"/>
                  <a:pt x="543" y="148"/>
                  <a:pt x="544" y="150"/>
                </a:cubicBezTo>
                <a:cubicBezTo>
                  <a:pt x="544" y="149"/>
                  <a:pt x="544" y="150"/>
                  <a:pt x="544" y="150"/>
                </a:cubicBezTo>
                <a:cubicBezTo>
                  <a:pt x="544" y="148"/>
                  <a:pt x="545" y="149"/>
                  <a:pt x="545" y="149"/>
                </a:cubicBezTo>
                <a:cubicBezTo>
                  <a:pt x="544" y="149"/>
                  <a:pt x="545" y="147"/>
                  <a:pt x="544" y="147"/>
                </a:cubicBezTo>
                <a:close/>
                <a:moveTo>
                  <a:pt x="107" y="151"/>
                </a:moveTo>
                <a:cubicBezTo>
                  <a:pt x="111" y="152"/>
                  <a:pt x="115" y="149"/>
                  <a:pt x="119" y="151"/>
                </a:cubicBezTo>
                <a:cubicBezTo>
                  <a:pt x="120" y="150"/>
                  <a:pt x="121" y="150"/>
                  <a:pt x="123" y="149"/>
                </a:cubicBezTo>
                <a:cubicBezTo>
                  <a:pt x="123" y="148"/>
                  <a:pt x="122" y="147"/>
                  <a:pt x="121" y="147"/>
                </a:cubicBezTo>
                <a:cubicBezTo>
                  <a:pt x="121" y="148"/>
                  <a:pt x="120" y="148"/>
                  <a:pt x="120" y="149"/>
                </a:cubicBezTo>
                <a:cubicBezTo>
                  <a:pt x="118" y="147"/>
                  <a:pt x="116" y="150"/>
                  <a:pt x="115" y="149"/>
                </a:cubicBezTo>
                <a:cubicBezTo>
                  <a:pt x="113" y="150"/>
                  <a:pt x="111" y="150"/>
                  <a:pt x="110" y="148"/>
                </a:cubicBezTo>
                <a:cubicBezTo>
                  <a:pt x="108" y="148"/>
                  <a:pt x="107" y="149"/>
                  <a:pt x="107" y="151"/>
                </a:cubicBezTo>
                <a:close/>
                <a:moveTo>
                  <a:pt x="24" y="149"/>
                </a:moveTo>
                <a:cubicBezTo>
                  <a:pt x="24" y="150"/>
                  <a:pt x="23" y="149"/>
                  <a:pt x="23" y="150"/>
                </a:cubicBezTo>
                <a:cubicBezTo>
                  <a:pt x="23" y="151"/>
                  <a:pt x="23" y="151"/>
                  <a:pt x="23" y="151"/>
                </a:cubicBezTo>
                <a:cubicBezTo>
                  <a:pt x="25" y="151"/>
                  <a:pt x="25" y="152"/>
                  <a:pt x="27" y="152"/>
                </a:cubicBezTo>
                <a:cubicBezTo>
                  <a:pt x="27" y="151"/>
                  <a:pt x="28" y="150"/>
                  <a:pt x="29" y="150"/>
                </a:cubicBezTo>
                <a:cubicBezTo>
                  <a:pt x="28" y="148"/>
                  <a:pt x="26" y="150"/>
                  <a:pt x="24" y="149"/>
                </a:cubicBezTo>
                <a:close/>
                <a:moveTo>
                  <a:pt x="100" y="149"/>
                </a:moveTo>
                <a:cubicBezTo>
                  <a:pt x="99" y="150"/>
                  <a:pt x="97" y="150"/>
                  <a:pt x="96" y="151"/>
                </a:cubicBezTo>
                <a:cubicBezTo>
                  <a:pt x="97" y="152"/>
                  <a:pt x="97" y="152"/>
                  <a:pt x="98" y="152"/>
                </a:cubicBezTo>
                <a:cubicBezTo>
                  <a:pt x="98" y="152"/>
                  <a:pt x="99" y="152"/>
                  <a:pt x="99" y="151"/>
                </a:cubicBezTo>
                <a:cubicBezTo>
                  <a:pt x="99" y="152"/>
                  <a:pt x="99" y="152"/>
                  <a:pt x="100" y="152"/>
                </a:cubicBezTo>
                <a:cubicBezTo>
                  <a:pt x="99" y="152"/>
                  <a:pt x="99" y="152"/>
                  <a:pt x="99" y="153"/>
                </a:cubicBezTo>
                <a:cubicBezTo>
                  <a:pt x="100" y="152"/>
                  <a:pt x="102" y="151"/>
                  <a:pt x="102" y="150"/>
                </a:cubicBezTo>
                <a:cubicBezTo>
                  <a:pt x="101" y="150"/>
                  <a:pt x="101" y="149"/>
                  <a:pt x="100" y="149"/>
                </a:cubicBezTo>
                <a:close/>
                <a:moveTo>
                  <a:pt x="24" y="154"/>
                </a:moveTo>
                <a:cubicBezTo>
                  <a:pt x="25" y="154"/>
                  <a:pt x="26" y="154"/>
                  <a:pt x="27" y="153"/>
                </a:cubicBezTo>
                <a:cubicBezTo>
                  <a:pt x="27" y="152"/>
                  <a:pt x="24" y="152"/>
                  <a:pt x="24" y="154"/>
                </a:cubicBezTo>
                <a:close/>
                <a:moveTo>
                  <a:pt x="128" y="152"/>
                </a:moveTo>
                <a:cubicBezTo>
                  <a:pt x="128" y="153"/>
                  <a:pt x="127" y="152"/>
                  <a:pt x="127" y="152"/>
                </a:cubicBezTo>
                <a:cubicBezTo>
                  <a:pt x="126" y="153"/>
                  <a:pt x="128" y="153"/>
                  <a:pt x="128" y="153"/>
                </a:cubicBezTo>
                <a:cubicBezTo>
                  <a:pt x="128" y="153"/>
                  <a:pt x="128" y="153"/>
                  <a:pt x="128" y="152"/>
                </a:cubicBezTo>
                <a:close/>
                <a:moveTo>
                  <a:pt x="519" y="156"/>
                </a:moveTo>
                <a:cubicBezTo>
                  <a:pt x="516" y="157"/>
                  <a:pt x="514" y="156"/>
                  <a:pt x="513" y="158"/>
                </a:cubicBezTo>
                <a:cubicBezTo>
                  <a:pt x="516" y="159"/>
                  <a:pt x="519" y="160"/>
                  <a:pt x="522" y="158"/>
                </a:cubicBezTo>
                <a:cubicBezTo>
                  <a:pt x="522" y="157"/>
                  <a:pt x="522" y="157"/>
                  <a:pt x="521" y="156"/>
                </a:cubicBezTo>
                <a:cubicBezTo>
                  <a:pt x="520" y="157"/>
                  <a:pt x="520" y="156"/>
                  <a:pt x="519" y="156"/>
                </a:cubicBezTo>
                <a:close/>
                <a:moveTo>
                  <a:pt x="95" y="159"/>
                </a:moveTo>
                <a:cubicBezTo>
                  <a:pt x="95" y="158"/>
                  <a:pt x="95" y="157"/>
                  <a:pt x="95" y="157"/>
                </a:cubicBezTo>
                <a:cubicBezTo>
                  <a:pt x="94" y="157"/>
                  <a:pt x="94" y="158"/>
                  <a:pt x="94" y="159"/>
                </a:cubicBezTo>
                <a:cubicBezTo>
                  <a:pt x="95" y="159"/>
                  <a:pt x="95" y="159"/>
                  <a:pt x="95" y="159"/>
                </a:cubicBezTo>
                <a:close/>
                <a:moveTo>
                  <a:pt x="119" y="159"/>
                </a:moveTo>
                <a:cubicBezTo>
                  <a:pt x="119" y="160"/>
                  <a:pt x="120" y="160"/>
                  <a:pt x="120" y="160"/>
                </a:cubicBezTo>
                <a:cubicBezTo>
                  <a:pt x="120" y="159"/>
                  <a:pt x="120" y="159"/>
                  <a:pt x="120" y="158"/>
                </a:cubicBezTo>
                <a:cubicBezTo>
                  <a:pt x="120" y="158"/>
                  <a:pt x="119" y="158"/>
                  <a:pt x="119" y="159"/>
                </a:cubicBezTo>
                <a:close/>
                <a:moveTo>
                  <a:pt x="515" y="160"/>
                </a:moveTo>
                <a:cubicBezTo>
                  <a:pt x="515" y="160"/>
                  <a:pt x="514" y="160"/>
                  <a:pt x="514" y="160"/>
                </a:cubicBezTo>
                <a:cubicBezTo>
                  <a:pt x="514" y="161"/>
                  <a:pt x="514" y="162"/>
                  <a:pt x="514" y="163"/>
                </a:cubicBezTo>
                <a:cubicBezTo>
                  <a:pt x="515" y="162"/>
                  <a:pt x="516" y="162"/>
                  <a:pt x="516" y="161"/>
                </a:cubicBezTo>
                <a:cubicBezTo>
                  <a:pt x="515" y="161"/>
                  <a:pt x="516" y="160"/>
                  <a:pt x="515" y="160"/>
                </a:cubicBezTo>
                <a:close/>
                <a:moveTo>
                  <a:pt x="40" y="167"/>
                </a:moveTo>
                <a:cubicBezTo>
                  <a:pt x="40" y="168"/>
                  <a:pt x="41" y="168"/>
                  <a:pt x="41" y="168"/>
                </a:cubicBezTo>
                <a:cubicBezTo>
                  <a:pt x="42" y="167"/>
                  <a:pt x="41" y="167"/>
                  <a:pt x="40" y="167"/>
                </a:cubicBezTo>
                <a:close/>
                <a:moveTo>
                  <a:pt x="103" y="170"/>
                </a:moveTo>
                <a:cubicBezTo>
                  <a:pt x="103" y="170"/>
                  <a:pt x="103" y="170"/>
                  <a:pt x="102" y="170"/>
                </a:cubicBezTo>
                <a:cubicBezTo>
                  <a:pt x="102" y="170"/>
                  <a:pt x="103" y="170"/>
                  <a:pt x="103" y="170"/>
                </a:cubicBezTo>
                <a:close/>
                <a:moveTo>
                  <a:pt x="91" y="174"/>
                </a:moveTo>
                <a:cubicBezTo>
                  <a:pt x="92" y="174"/>
                  <a:pt x="92" y="174"/>
                  <a:pt x="92" y="174"/>
                </a:cubicBezTo>
                <a:cubicBezTo>
                  <a:pt x="92" y="173"/>
                  <a:pt x="91" y="173"/>
                  <a:pt x="91" y="174"/>
                </a:cubicBezTo>
                <a:close/>
                <a:moveTo>
                  <a:pt x="552" y="178"/>
                </a:moveTo>
                <a:cubicBezTo>
                  <a:pt x="552" y="177"/>
                  <a:pt x="553" y="175"/>
                  <a:pt x="552" y="175"/>
                </a:cubicBezTo>
                <a:cubicBezTo>
                  <a:pt x="550" y="175"/>
                  <a:pt x="551" y="177"/>
                  <a:pt x="552" y="178"/>
                </a:cubicBezTo>
                <a:close/>
                <a:moveTo>
                  <a:pt x="49" y="175"/>
                </a:moveTo>
                <a:cubicBezTo>
                  <a:pt x="49" y="176"/>
                  <a:pt x="49" y="177"/>
                  <a:pt x="49" y="178"/>
                </a:cubicBezTo>
                <a:cubicBezTo>
                  <a:pt x="49" y="177"/>
                  <a:pt x="49" y="178"/>
                  <a:pt x="50" y="178"/>
                </a:cubicBezTo>
                <a:cubicBezTo>
                  <a:pt x="50" y="177"/>
                  <a:pt x="51" y="177"/>
                  <a:pt x="51" y="177"/>
                </a:cubicBezTo>
                <a:cubicBezTo>
                  <a:pt x="49" y="177"/>
                  <a:pt x="51" y="175"/>
                  <a:pt x="49" y="175"/>
                </a:cubicBezTo>
                <a:close/>
                <a:moveTo>
                  <a:pt x="97" y="185"/>
                </a:moveTo>
                <a:cubicBezTo>
                  <a:pt x="97" y="186"/>
                  <a:pt x="99" y="185"/>
                  <a:pt x="98" y="184"/>
                </a:cubicBezTo>
                <a:cubicBezTo>
                  <a:pt x="98" y="185"/>
                  <a:pt x="97" y="185"/>
                  <a:pt x="97" y="185"/>
                </a:cubicBezTo>
                <a:close/>
                <a:moveTo>
                  <a:pt x="90" y="187"/>
                </a:moveTo>
                <a:cubicBezTo>
                  <a:pt x="89" y="188"/>
                  <a:pt x="88" y="189"/>
                  <a:pt x="90" y="190"/>
                </a:cubicBezTo>
                <a:cubicBezTo>
                  <a:pt x="91" y="189"/>
                  <a:pt x="92" y="189"/>
                  <a:pt x="93" y="189"/>
                </a:cubicBezTo>
                <a:cubicBezTo>
                  <a:pt x="93" y="186"/>
                  <a:pt x="91" y="188"/>
                  <a:pt x="90" y="187"/>
                </a:cubicBezTo>
                <a:close/>
                <a:moveTo>
                  <a:pt x="422" y="190"/>
                </a:moveTo>
                <a:cubicBezTo>
                  <a:pt x="422" y="190"/>
                  <a:pt x="422" y="192"/>
                  <a:pt x="422" y="192"/>
                </a:cubicBezTo>
                <a:cubicBezTo>
                  <a:pt x="424" y="192"/>
                  <a:pt x="424" y="191"/>
                  <a:pt x="424" y="191"/>
                </a:cubicBezTo>
                <a:cubicBezTo>
                  <a:pt x="424" y="190"/>
                  <a:pt x="424" y="190"/>
                  <a:pt x="422" y="190"/>
                </a:cubicBezTo>
                <a:close/>
                <a:moveTo>
                  <a:pt x="91" y="192"/>
                </a:moveTo>
                <a:cubicBezTo>
                  <a:pt x="89" y="191"/>
                  <a:pt x="88" y="191"/>
                  <a:pt x="88" y="193"/>
                </a:cubicBezTo>
                <a:cubicBezTo>
                  <a:pt x="89" y="193"/>
                  <a:pt x="91" y="193"/>
                  <a:pt x="91" y="192"/>
                </a:cubicBezTo>
                <a:close/>
                <a:moveTo>
                  <a:pt x="83" y="197"/>
                </a:moveTo>
                <a:cubicBezTo>
                  <a:pt x="84" y="198"/>
                  <a:pt x="87" y="197"/>
                  <a:pt x="87" y="195"/>
                </a:cubicBezTo>
                <a:cubicBezTo>
                  <a:pt x="85" y="194"/>
                  <a:pt x="83" y="195"/>
                  <a:pt x="83" y="197"/>
                </a:cubicBezTo>
                <a:close/>
                <a:moveTo>
                  <a:pt x="412" y="199"/>
                </a:moveTo>
                <a:cubicBezTo>
                  <a:pt x="410" y="201"/>
                  <a:pt x="408" y="200"/>
                  <a:pt x="405" y="201"/>
                </a:cubicBezTo>
                <a:cubicBezTo>
                  <a:pt x="403" y="203"/>
                  <a:pt x="401" y="206"/>
                  <a:pt x="401" y="210"/>
                </a:cubicBezTo>
                <a:cubicBezTo>
                  <a:pt x="403" y="212"/>
                  <a:pt x="404" y="209"/>
                  <a:pt x="406" y="209"/>
                </a:cubicBezTo>
                <a:cubicBezTo>
                  <a:pt x="406" y="208"/>
                  <a:pt x="407" y="208"/>
                  <a:pt x="407" y="208"/>
                </a:cubicBezTo>
                <a:cubicBezTo>
                  <a:pt x="410" y="207"/>
                  <a:pt x="410" y="205"/>
                  <a:pt x="412" y="203"/>
                </a:cubicBezTo>
                <a:cubicBezTo>
                  <a:pt x="413" y="202"/>
                  <a:pt x="414" y="202"/>
                  <a:pt x="415" y="202"/>
                </a:cubicBezTo>
                <a:cubicBezTo>
                  <a:pt x="415" y="200"/>
                  <a:pt x="416" y="200"/>
                  <a:pt x="416" y="199"/>
                </a:cubicBezTo>
                <a:cubicBezTo>
                  <a:pt x="414" y="198"/>
                  <a:pt x="413" y="200"/>
                  <a:pt x="412" y="199"/>
                </a:cubicBezTo>
                <a:close/>
                <a:moveTo>
                  <a:pt x="79" y="202"/>
                </a:moveTo>
                <a:cubicBezTo>
                  <a:pt x="81" y="203"/>
                  <a:pt x="86" y="203"/>
                  <a:pt x="86" y="200"/>
                </a:cubicBezTo>
                <a:cubicBezTo>
                  <a:pt x="85" y="199"/>
                  <a:pt x="84" y="199"/>
                  <a:pt x="82" y="199"/>
                </a:cubicBezTo>
                <a:cubicBezTo>
                  <a:pt x="82" y="201"/>
                  <a:pt x="79" y="200"/>
                  <a:pt x="79" y="202"/>
                </a:cubicBezTo>
                <a:close/>
                <a:moveTo>
                  <a:pt x="101" y="204"/>
                </a:moveTo>
                <a:cubicBezTo>
                  <a:pt x="98" y="203"/>
                  <a:pt x="98" y="206"/>
                  <a:pt x="100" y="207"/>
                </a:cubicBezTo>
                <a:cubicBezTo>
                  <a:pt x="99" y="206"/>
                  <a:pt x="101" y="206"/>
                  <a:pt x="101" y="204"/>
                </a:cubicBezTo>
                <a:close/>
                <a:moveTo>
                  <a:pt x="479" y="216"/>
                </a:moveTo>
                <a:cubicBezTo>
                  <a:pt x="479" y="215"/>
                  <a:pt x="478" y="214"/>
                  <a:pt x="478" y="214"/>
                </a:cubicBezTo>
                <a:cubicBezTo>
                  <a:pt x="477" y="215"/>
                  <a:pt x="476" y="215"/>
                  <a:pt x="477" y="216"/>
                </a:cubicBezTo>
                <a:cubicBezTo>
                  <a:pt x="478" y="216"/>
                  <a:pt x="478" y="216"/>
                  <a:pt x="479" y="216"/>
                </a:cubicBezTo>
                <a:close/>
                <a:moveTo>
                  <a:pt x="445" y="229"/>
                </a:moveTo>
                <a:cubicBezTo>
                  <a:pt x="445" y="229"/>
                  <a:pt x="445" y="230"/>
                  <a:pt x="446" y="230"/>
                </a:cubicBezTo>
                <a:cubicBezTo>
                  <a:pt x="446" y="229"/>
                  <a:pt x="446" y="228"/>
                  <a:pt x="445" y="228"/>
                </a:cubicBezTo>
                <a:cubicBezTo>
                  <a:pt x="445" y="228"/>
                  <a:pt x="444" y="229"/>
                  <a:pt x="445" y="229"/>
                </a:cubicBezTo>
                <a:close/>
                <a:moveTo>
                  <a:pt x="463" y="231"/>
                </a:moveTo>
                <a:cubicBezTo>
                  <a:pt x="463" y="232"/>
                  <a:pt x="463" y="232"/>
                  <a:pt x="464" y="232"/>
                </a:cubicBezTo>
                <a:cubicBezTo>
                  <a:pt x="465" y="232"/>
                  <a:pt x="463" y="230"/>
                  <a:pt x="463" y="231"/>
                </a:cubicBezTo>
                <a:close/>
                <a:moveTo>
                  <a:pt x="20" y="233"/>
                </a:moveTo>
                <a:cubicBezTo>
                  <a:pt x="20" y="233"/>
                  <a:pt x="21" y="233"/>
                  <a:pt x="20" y="232"/>
                </a:cubicBezTo>
                <a:cubicBezTo>
                  <a:pt x="20" y="232"/>
                  <a:pt x="20" y="232"/>
                  <a:pt x="20" y="233"/>
                </a:cubicBezTo>
                <a:close/>
                <a:moveTo>
                  <a:pt x="155" y="236"/>
                </a:moveTo>
                <a:cubicBezTo>
                  <a:pt x="156" y="235"/>
                  <a:pt x="156" y="235"/>
                  <a:pt x="156" y="234"/>
                </a:cubicBezTo>
                <a:cubicBezTo>
                  <a:pt x="155" y="234"/>
                  <a:pt x="155" y="235"/>
                  <a:pt x="155" y="236"/>
                </a:cubicBezTo>
                <a:close/>
                <a:moveTo>
                  <a:pt x="37" y="240"/>
                </a:moveTo>
                <a:cubicBezTo>
                  <a:pt x="37" y="240"/>
                  <a:pt x="37" y="241"/>
                  <a:pt x="37" y="241"/>
                </a:cubicBezTo>
                <a:cubicBezTo>
                  <a:pt x="38" y="242"/>
                  <a:pt x="38" y="240"/>
                  <a:pt x="37" y="240"/>
                </a:cubicBezTo>
                <a:close/>
                <a:moveTo>
                  <a:pt x="18" y="250"/>
                </a:moveTo>
                <a:cubicBezTo>
                  <a:pt x="17" y="250"/>
                  <a:pt x="17" y="250"/>
                  <a:pt x="17" y="250"/>
                </a:cubicBezTo>
                <a:cubicBezTo>
                  <a:pt x="17" y="250"/>
                  <a:pt x="17" y="251"/>
                  <a:pt x="18" y="251"/>
                </a:cubicBezTo>
                <a:cubicBezTo>
                  <a:pt x="19" y="251"/>
                  <a:pt x="18" y="250"/>
                  <a:pt x="18" y="250"/>
                </a:cubicBezTo>
                <a:close/>
                <a:moveTo>
                  <a:pt x="132" y="267"/>
                </a:moveTo>
                <a:cubicBezTo>
                  <a:pt x="133" y="266"/>
                  <a:pt x="134" y="264"/>
                  <a:pt x="135" y="261"/>
                </a:cubicBezTo>
                <a:cubicBezTo>
                  <a:pt x="134" y="261"/>
                  <a:pt x="134" y="261"/>
                  <a:pt x="134" y="261"/>
                </a:cubicBezTo>
                <a:cubicBezTo>
                  <a:pt x="133" y="263"/>
                  <a:pt x="132" y="266"/>
                  <a:pt x="132" y="267"/>
                </a:cubicBezTo>
                <a:close/>
                <a:moveTo>
                  <a:pt x="213" y="264"/>
                </a:moveTo>
                <a:cubicBezTo>
                  <a:pt x="214" y="264"/>
                  <a:pt x="214" y="265"/>
                  <a:pt x="215" y="265"/>
                </a:cubicBezTo>
                <a:cubicBezTo>
                  <a:pt x="215" y="264"/>
                  <a:pt x="214" y="263"/>
                  <a:pt x="214" y="262"/>
                </a:cubicBezTo>
                <a:cubicBezTo>
                  <a:pt x="214" y="263"/>
                  <a:pt x="213" y="263"/>
                  <a:pt x="213" y="264"/>
                </a:cubicBezTo>
                <a:close/>
                <a:moveTo>
                  <a:pt x="199" y="263"/>
                </a:moveTo>
                <a:cubicBezTo>
                  <a:pt x="199" y="264"/>
                  <a:pt x="199" y="265"/>
                  <a:pt x="200" y="265"/>
                </a:cubicBezTo>
                <a:cubicBezTo>
                  <a:pt x="200" y="264"/>
                  <a:pt x="200" y="263"/>
                  <a:pt x="199" y="263"/>
                </a:cubicBezTo>
                <a:close/>
                <a:moveTo>
                  <a:pt x="101" y="265"/>
                </a:moveTo>
                <a:cubicBezTo>
                  <a:pt x="102" y="265"/>
                  <a:pt x="103" y="266"/>
                  <a:pt x="103" y="265"/>
                </a:cubicBezTo>
                <a:cubicBezTo>
                  <a:pt x="104" y="264"/>
                  <a:pt x="101" y="264"/>
                  <a:pt x="101" y="265"/>
                </a:cubicBezTo>
                <a:close/>
                <a:moveTo>
                  <a:pt x="123" y="264"/>
                </a:moveTo>
                <a:cubicBezTo>
                  <a:pt x="122" y="265"/>
                  <a:pt x="122" y="266"/>
                  <a:pt x="123" y="266"/>
                </a:cubicBezTo>
                <a:cubicBezTo>
                  <a:pt x="123" y="266"/>
                  <a:pt x="124" y="264"/>
                  <a:pt x="123" y="264"/>
                </a:cubicBezTo>
                <a:close/>
                <a:moveTo>
                  <a:pt x="94" y="270"/>
                </a:moveTo>
                <a:cubicBezTo>
                  <a:pt x="94" y="270"/>
                  <a:pt x="94" y="271"/>
                  <a:pt x="94" y="271"/>
                </a:cubicBezTo>
                <a:cubicBezTo>
                  <a:pt x="95" y="271"/>
                  <a:pt x="95" y="271"/>
                  <a:pt x="95" y="271"/>
                </a:cubicBezTo>
                <a:cubicBezTo>
                  <a:pt x="95" y="271"/>
                  <a:pt x="95" y="270"/>
                  <a:pt x="94" y="270"/>
                </a:cubicBezTo>
                <a:close/>
                <a:moveTo>
                  <a:pt x="158" y="271"/>
                </a:moveTo>
                <a:cubicBezTo>
                  <a:pt x="158" y="272"/>
                  <a:pt x="157" y="272"/>
                  <a:pt x="158" y="273"/>
                </a:cubicBezTo>
                <a:cubicBezTo>
                  <a:pt x="158" y="272"/>
                  <a:pt x="159" y="271"/>
                  <a:pt x="158" y="271"/>
                </a:cubicBezTo>
                <a:close/>
                <a:moveTo>
                  <a:pt x="432" y="272"/>
                </a:moveTo>
                <a:cubicBezTo>
                  <a:pt x="432" y="272"/>
                  <a:pt x="432" y="273"/>
                  <a:pt x="432" y="274"/>
                </a:cubicBezTo>
                <a:cubicBezTo>
                  <a:pt x="433" y="274"/>
                  <a:pt x="433" y="272"/>
                  <a:pt x="432" y="272"/>
                </a:cubicBezTo>
                <a:close/>
                <a:moveTo>
                  <a:pt x="151" y="275"/>
                </a:moveTo>
                <a:cubicBezTo>
                  <a:pt x="151" y="275"/>
                  <a:pt x="151" y="276"/>
                  <a:pt x="151" y="276"/>
                </a:cubicBezTo>
                <a:cubicBezTo>
                  <a:pt x="153" y="277"/>
                  <a:pt x="152" y="274"/>
                  <a:pt x="151" y="275"/>
                </a:cubicBezTo>
                <a:close/>
                <a:moveTo>
                  <a:pt x="38" y="275"/>
                </a:moveTo>
                <a:cubicBezTo>
                  <a:pt x="38" y="276"/>
                  <a:pt x="38" y="277"/>
                  <a:pt x="39" y="278"/>
                </a:cubicBezTo>
                <a:cubicBezTo>
                  <a:pt x="40" y="278"/>
                  <a:pt x="40" y="276"/>
                  <a:pt x="41" y="275"/>
                </a:cubicBezTo>
                <a:cubicBezTo>
                  <a:pt x="40" y="275"/>
                  <a:pt x="39" y="275"/>
                  <a:pt x="38" y="275"/>
                </a:cubicBezTo>
                <a:close/>
                <a:moveTo>
                  <a:pt x="237" y="275"/>
                </a:moveTo>
                <a:cubicBezTo>
                  <a:pt x="237" y="276"/>
                  <a:pt x="237" y="278"/>
                  <a:pt x="238" y="278"/>
                </a:cubicBezTo>
                <a:cubicBezTo>
                  <a:pt x="239" y="277"/>
                  <a:pt x="238" y="276"/>
                  <a:pt x="237" y="275"/>
                </a:cubicBezTo>
                <a:close/>
                <a:moveTo>
                  <a:pt x="207" y="276"/>
                </a:moveTo>
                <a:cubicBezTo>
                  <a:pt x="206" y="276"/>
                  <a:pt x="206" y="278"/>
                  <a:pt x="206" y="278"/>
                </a:cubicBezTo>
                <a:cubicBezTo>
                  <a:pt x="207" y="278"/>
                  <a:pt x="207" y="277"/>
                  <a:pt x="207" y="276"/>
                </a:cubicBezTo>
                <a:close/>
                <a:moveTo>
                  <a:pt x="130" y="280"/>
                </a:moveTo>
                <a:cubicBezTo>
                  <a:pt x="131" y="280"/>
                  <a:pt x="132" y="278"/>
                  <a:pt x="132" y="277"/>
                </a:cubicBezTo>
                <a:cubicBezTo>
                  <a:pt x="131" y="278"/>
                  <a:pt x="131" y="279"/>
                  <a:pt x="130" y="280"/>
                </a:cubicBezTo>
                <a:close/>
                <a:moveTo>
                  <a:pt x="155" y="280"/>
                </a:moveTo>
                <a:cubicBezTo>
                  <a:pt x="156" y="281"/>
                  <a:pt x="155" y="279"/>
                  <a:pt x="156" y="279"/>
                </a:cubicBezTo>
                <a:cubicBezTo>
                  <a:pt x="155" y="279"/>
                  <a:pt x="155" y="280"/>
                  <a:pt x="155" y="280"/>
                </a:cubicBezTo>
                <a:close/>
                <a:moveTo>
                  <a:pt x="233" y="281"/>
                </a:moveTo>
                <a:cubicBezTo>
                  <a:pt x="232" y="282"/>
                  <a:pt x="232" y="282"/>
                  <a:pt x="232" y="283"/>
                </a:cubicBezTo>
                <a:cubicBezTo>
                  <a:pt x="233" y="282"/>
                  <a:pt x="232" y="284"/>
                  <a:pt x="233" y="283"/>
                </a:cubicBezTo>
                <a:cubicBezTo>
                  <a:pt x="233" y="283"/>
                  <a:pt x="234" y="283"/>
                  <a:pt x="234" y="282"/>
                </a:cubicBezTo>
                <a:cubicBezTo>
                  <a:pt x="233" y="282"/>
                  <a:pt x="233" y="281"/>
                  <a:pt x="233" y="281"/>
                </a:cubicBezTo>
                <a:close/>
                <a:moveTo>
                  <a:pt x="27" y="282"/>
                </a:moveTo>
                <a:cubicBezTo>
                  <a:pt x="27" y="283"/>
                  <a:pt x="27" y="283"/>
                  <a:pt x="28" y="283"/>
                </a:cubicBezTo>
                <a:cubicBezTo>
                  <a:pt x="28" y="281"/>
                  <a:pt x="28" y="281"/>
                  <a:pt x="28" y="281"/>
                </a:cubicBezTo>
                <a:cubicBezTo>
                  <a:pt x="28" y="281"/>
                  <a:pt x="28" y="282"/>
                  <a:pt x="27" y="282"/>
                </a:cubicBezTo>
                <a:close/>
                <a:moveTo>
                  <a:pt x="345" y="284"/>
                </a:moveTo>
                <a:cubicBezTo>
                  <a:pt x="345" y="283"/>
                  <a:pt x="345" y="283"/>
                  <a:pt x="345" y="282"/>
                </a:cubicBezTo>
                <a:cubicBezTo>
                  <a:pt x="344" y="282"/>
                  <a:pt x="344" y="282"/>
                  <a:pt x="344" y="282"/>
                </a:cubicBezTo>
                <a:cubicBezTo>
                  <a:pt x="344" y="282"/>
                  <a:pt x="343" y="284"/>
                  <a:pt x="345" y="284"/>
                </a:cubicBezTo>
                <a:close/>
                <a:moveTo>
                  <a:pt x="191" y="282"/>
                </a:moveTo>
                <a:cubicBezTo>
                  <a:pt x="190" y="284"/>
                  <a:pt x="190" y="285"/>
                  <a:pt x="189" y="286"/>
                </a:cubicBezTo>
                <a:cubicBezTo>
                  <a:pt x="190" y="286"/>
                  <a:pt x="192" y="283"/>
                  <a:pt x="191" y="282"/>
                </a:cubicBezTo>
                <a:close/>
                <a:moveTo>
                  <a:pt x="207" y="283"/>
                </a:moveTo>
                <a:cubicBezTo>
                  <a:pt x="206" y="283"/>
                  <a:pt x="205" y="285"/>
                  <a:pt x="206" y="286"/>
                </a:cubicBezTo>
                <a:cubicBezTo>
                  <a:pt x="206" y="285"/>
                  <a:pt x="207" y="285"/>
                  <a:pt x="207" y="283"/>
                </a:cubicBezTo>
                <a:close/>
                <a:moveTo>
                  <a:pt x="333" y="285"/>
                </a:moveTo>
                <a:cubicBezTo>
                  <a:pt x="333" y="285"/>
                  <a:pt x="332" y="285"/>
                  <a:pt x="332" y="285"/>
                </a:cubicBezTo>
                <a:cubicBezTo>
                  <a:pt x="333" y="286"/>
                  <a:pt x="333" y="286"/>
                  <a:pt x="334" y="286"/>
                </a:cubicBezTo>
                <a:cubicBezTo>
                  <a:pt x="334" y="285"/>
                  <a:pt x="334" y="285"/>
                  <a:pt x="334" y="284"/>
                </a:cubicBezTo>
                <a:cubicBezTo>
                  <a:pt x="333" y="284"/>
                  <a:pt x="333" y="284"/>
                  <a:pt x="333" y="284"/>
                </a:cubicBezTo>
                <a:cubicBezTo>
                  <a:pt x="333" y="285"/>
                  <a:pt x="333" y="285"/>
                  <a:pt x="333" y="285"/>
                </a:cubicBezTo>
                <a:close/>
                <a:moveTo>
                  <a:pt x="267" y="285"/>
                </a:moveTo>
                <a:cubicBezTo>
                  <a:pt x="267" y="285"/>
                  <a:pt x="267" y="285"/>
                  <a:pt x="266" y="285"/>
                </a:cubicBezTo>
                <a:cubicBezTo>
                  <a:pt x="266" y="285"/>
                  <a:pt x="266" y="286"/>
                  <a:pt x="267" y="286"/>
                </a:cubicBezTo>
                <a:cubicBezTo>
                  <a:pt x="267" y="285"/>
                  <a:pt x="267" y="285"/>
                  <a:pt x="267" y="285"/>
                </a:cubicBezTo>
                <a:close/>
                <a:moveTo>
                  <a:pt x="522" y="287"/>
                </a:moveTo>
                <a:cubicBezTo>
                  <a:pt x="524" y="287"/>
                  <a:pt x="524" y="286"/>
                  <a:pt x="524" y="285"/>
                </a:cubicBezTo>
                <a:cubicBezTo>
                  <a:pt x="522" y="285"/>
                  <a:pt x="522" y="286"/>
                  <a:pt x="522" y="287"/>
                </a:cubicBezTo>
                <a:close/>
                <a:moveTo>
                  <a:pt x="206" y="286"/>
                </a:moveTo>
                <a:cubicBezTo>
                  <a:pt x="207" y="288"/>
                  <a:pt x="207" y="290"/>
                  <a:pt x="207" y="292"/>
                </a:cubicBezTo>
                <a:cubicBezTo>
                  <a:pt x="207" y="290"/>
                  <a:pt x="208" y="288"/>
                  <a:pt x="207" y="286"/>
                </a:cubicBezTo>
                <a:cubicBezTo>
                  <a:pt x="207" y="286"/>
                  <a:pt x="207" y="286"/>
                  <a:pt x="206" y="286"/>
                </a:cubicBezTo>
                <a:close/>
                <a:moveTo>
                  <a:pt x="350" y="287"/>
                </a:moveTo>
                <a:cubicBezTo>
                  <a:pt x="349" y="286"/>
                  <a:pt x="347" y="286"/>
                  <a:pt x="347" y="287"/>
                </a:cubicBezTo>
                <a:cubicBezTo>
                  <a:pt x="348" y="287"/>
                  <a:pt x="349" y="287"/>
                  <a:pt x="350" y="287"/>
                </a:cubicBezTo>
                <a:close/>
                <a:moveTo>
                  <a:pt x="112" y="286"/>
                </a:moveTo>
                <a:cubicBezTo>
                  <a:pt x="111" y="287"/>
                  <a:pt x="111" y="288"/>
                  <a:pt x="112" y="289"/>
                </a:cubicBezTo>
                <a:cubicBezTo>
                  <a:pt x="113" y="289"/>
                  <a:pt x="113" y="287"/>
                  <a:pt x="112" y="286"/>
                </a:cubicBezTo>
                <a:close/>
                <a:moveTo>
                  <a:pt x="187" y="288"/>
                </a:moveTo>
                <a:cubicBezTo>
                  <a:pt x="187" y="289"/>
                  <a:pt x="186" y="290"/>
                  <a:pt x="187" y="291"/>
                </a:cubicBezTo>
                <a:cubicBezTo>
                  <a:pt x="187" y="290"/>
                  <a:pt x="188" y="289"/>
                  <a:pt x="187" y="288"/>
                </a:cubicBezTo>
                <a:close/>
                <a:moveTo>
                  <a:pt x="132" y="299"/>
                </a:moveTo>
                <a:cubicBezTo>
                  <a:pt x="132" y="295"/>
                  <a:pt x="134" y="294"/>
                  <a:pt x="134" y="289"/>
                </a:cubicBezTo>
                <a:cubicBezTo>
                  <a:pt x="134" y="289"/>
                  <a:pt x="133" y="291"/>
                  <a:pt x="133" y="289"/>
                </a:cubicBezTo>
                <a:cubicBezTo>
                  <a:pt x="132" y="291"/>
                  <a:pt x="130" y="295"/>
                  <a:pt x="131" y="297"/>
                </a:cubicBezTo>
                <a:cubicBezTo>
                  <a:pt x="129" y="300"/>
                  <a:pt x="129" y="303"/>
                  <a:pt x="128" y="305"/>
                </a:cubicBezTo>
                <a:cubicBezTo>
                  <a:pt x="130" y="304"/>
                  <a:pt x="129" y="300"/>
                  <a:pt x="132" y="299"/>
                </a:cubicBezTo>
                <a:close/>
                <a:moveTo>
                  <a:pt x="228" y="292"/>
                </a:moveTo>
                <a:cubicBezTo>
                  <a:pt x="228" y="292"/>
                  <a:pt x="228" y="293"/>
                  <a:pt x="229" y="293"/>
                </a:cubicBezTo>
                <a:cubicBezTo>
                  <a:pt x="229" y="292"/>
                  <a:pt x="230" y="291"/>
                  <a:pt x="230" y="290"/>
                </a:cubicBezTo>
                <a:cubicBezTo>
                  <a:pt x="229" y="290"/>
                  <a:pt x="228" y="289"/>
                  <a:pt x="227" y="289"/>
                </a:cubicBezTo>
                <a:cubicBezTo>
                  <a:pt x="227" y="290"/>
                  <a:pt x="227" y="292"/>
                  <a:pt x="228" y="292"/>
                </a:cubicBezTo>
                <a:close/>
                <a:moveTo>
                  <a:pt x="289" y="291"/>
                </a:moveTo>
                <a:cubicBezTo>
                  <a:pt x="290" y="291"/>
                  <a:pt x="292" y="291"/>
                  <a:pt x="291" y="290"/>
                </a:cubicBezTo>
                <a:cubicBezTo>
                  <a:pt x="291" y="291"/>
                  <a:pt x="289" y="290"/>
                  <a:pt x="289" y="291"/>
                </a:cubicBezTo>
                <a:close/>
                <a:moveTo>
                  <a:pt x="353" y="291"/>
                </a:moveTo>
                <a:cubicBezTo>
                  <a:pt x="352" y="292"/>
                  <a:pt x="352" y="293"/>
                  <a:pt x="353" y="293"/>
                </a:cubicBezTo>
                <a:cubicBezTo>
                  <a:pt x="353" y="292"/>
                  <a:pt x="354" y="291"/>
                  <a:pt x="353" y="291"/>
                </a:cubicBezTo>
                <a:close/>
                <a:moveTo>
                  <a:pt x="244" y="292"/>
                </a:moveTo>
                <a:cubicBezTo>
                  <a:pt x="244" y="293"/>
                  <a:pt x="243" y="292"/>
                  <a:pt x="243" y="293"/>
                </a:cubicBezTo>
                <a:cubicBezTo>
                  <a:pt x="243" y="294"/>
                  <a:pt x="243" y="294"/>
                  <a:pt x="243" y="295"/>
                </a:cubicBezTo>
                <a:cubicBezTo>
                  <a:pt x="243" y="297"/>
                  <a:pt x="240" y="295"/>
                  <a:pt x="240" y="298"/>
                </a:cubicBezTo>
                <a:cubicBezTo>
                  <a:pt x="242" y="299"/>
                  <a:pt x="244" y="297"/>
                  <a:pt x="243" y="295"/>
                </a:cubicBezTo>
                <a:cubicBezTo>
                  <a:pt x="244" y="295"/>
                  <a:pt x="244" y="295"/>
                  <a:pt x="245" y="294"/>
                </a:cubicBezTo>
                <a:cubicBezTo>
                  <a:pt x="245" y="292"/>
                  <a:pt x="245" y="292"/>
                  <a:pt x="245" y="292"/>
                </a:cubicBezTo>
                <a:cubicBezTo>
                  <a:pt x="244" y="292"/>
                  <a:pt x="245" y="291"/>
                  <a:pt x="244" y="292"/>
                </a:cubicBezTo>
                <a:close/>
                <a:moveTo>
                  <a:pt x="220" y="293"/>
                </a:moveTo>
                <a:cubicBezTo>
                  <a:pt x="219" y="295"/>
                  <a:pt x="220" y="295"/>
                  <a:pt x="221" y="297"/>
                </a:cubicBezTo>
                <a:cubicBezTo>
                  <a:pt x="220" y="296"/>
                  <a:pt x="221" y="296"/>
                  <a:pt x="221" y="295"/>
                </a:cubicBezTo>
                <a:cubicBezTo>
                  <a:pt x="220" y="295"/>
                  <a:pt x="221" y="293"/>
                  <a:pt x="220" y="293"/>
                </a:cubicBezTo>
                <a:close/>
                <a:moveTo>
                  <a:pt x="266" y="294"/>
                </a:moveTo>
                <a:cubicBezTo>
                  <a:pt x="267" y="294"/>
                  <a:pt x="267" y="294"/>
                  <a:pt x="267" y="293"/>
                </a:cubicBezTo>
                <a:cubicBezTo>
                  <a:pt x="266" y="293"/>
                  <a:pt x="266" y="293"/>
                  <a:pt x="266" y="293"/>
                </a:cubicBezTo>
                <a:cubicBezTo>
                  <a:pt x="266" y="294"/>
                  <a:pt x="266" y="294"/>
                  <a:pt x="266" y="294"/>
                </a:cubicBezTo>
                <a:close/>
                <a:moveTo>
                  <a:pt x="207" y="296"/>
                </a:moveTo>
                <a:cubicBezTo>
                  <a:pt x="207" y="297"/>
                  <a:pt x="207" y="299"/>
                  <a:pt x="208" y="299"/>
                </a:cubicBezTo>
                <a:cubicBezTo>
                  <a:pt x="207" y="298"/>
                  <a:pt x="209" y="297"/>
                  <a:pt x="207" y="296"/>
                </a:cubicBezTo>
                <a:close/>
                <a:moveTo>
                  <a:pt x="340" y="297"/>
                </a:moveTo>
                <a:cubicBezTo>
                  <a:pt x="339" y="297"/>
                  <a:pt x="338" y="297"/>
                  <a:pt x="338" y="298"/>
                </a:cubicBezTo>
                <a:cubicBezTo>
                  <a:pt x="338" y="298"/>
                  <a:pt x="340" y="298"/>
                  <a:pt x="340" y="297"/>
                </a:cubicBezTo>
                <a:close/>
                <a:moveTo>
                  <a:pt x="236" y="297"/>
                </a:moveTo>
                <a:cubicBezTo>
                  <a:pt x="236" y="297"/>
                  <a:pt x="236" y="299"/>
                  <a:pt x="236" y="299"/>
                </a:cubicBezTo>
                <a:cubicBezTo>
                  <a:pt x="236" y="299"/>
                  <a:pt x="236" y="300"/>
                  <a:pt x="237" y="300"/>
                </a:cubicBezTo>
                <a:cubicBezTo>
                  <a:pt x="237" y="300"/>
                  <a:pt x="237" y="300"/>
                  <a:pt x="237" y="299"/>
                </a:cubicBezTo>
                <a:cubicBezTo>
                  <a:pt x="237" y="299"/>
                  <a:pt x="238" y="298"/>
                  <a:pt x="236" y="297"/>
                </a:cubicBezTo>
                <a:close/>
                <a:moveTo>
                  <a:pt x="194" y="298"/>
                </a:moveTo>
                <a:cubicBezTo>
                  <a:pt x="194" y="298"/>
                  <a:pt x="194" y="301"/>
                  <a:pt x="194" y="300"/>
                </a:cubicBezTo>
                <a:cubicBezTo>
                  <a:pt x="194" y="300"/>
                  <a:pt x="195" y="298"/>
                  <a:pt x="194" y="298"/>
                </a:cubicBezTo>
                <a:close/>
                <a:moveTo>
                  <a:pt x="202" y="302"/>
                </a:moveTo>
                <a:cubicBezTo>
                  <a:pt x="204" y="302"/>
                  <a:pt x="204" y="299"/>
                  <a:pt x="203" y="298"/>
                </a:cubicBezTo>
                <a:cubicBezTo>
                  <a:pt x="201" y="298"/>
                  <a:pt x="201" y="301"/>
                  <a:pt x="202" y="302"/>
                </a:cubicBezTo>
                <a:close/>
                <a:moveTo>
                  <a:pt x="138" y="299"/>
                </a:moveTo>
                <a:cubicBezTo>
                  <a:pt x="138" y="298"/>
                  <a:pt x="138" y="298"/>
                  <a:pt x="137" y="298"/>
                </a:cubicBezTo>
                <a:cubicBezTo>
                  <a:pt x="137" y="299"/>
                  <a:pt x="138" y="300"/>
                  <a:pt x="138" y="299"/>
                </a:cubicBezTo>
                <a:close/>
                <a:moveTo>
                  <a:pt x="206" y="300"/>
                </a:moveTo>
                <a:cubicBezTo>
                  <a:pt x="206" y="300"/>
                  <a:pt x="206" y="302"/>
                  <a:pt x="207" y="302"/>
                </a:cubicBezTo>
                <a:cubicBezTo>
                  <a:pt x="207" y="301"/>
                  <a:pt x="208" y="300"/>
                  <a:pt x="206" y="300"/>
                </a:cubicBezTo>
                <a:close/>
                <a:moveTo>
                  <a:pt x="16" y="301"/>
                </a:moveTo>
                <a:cubicBezTo>
                  <a:pt x="17" y="302"/>
                  <a:pt x="17" y="301"/>
                  <a:pt x="16" y="302"/>
                </a:cubicBezTo>
                <a:cubicBezTo>
                  <a:pt x="17" y="302"/>
                  <a:pt x="18" y="302"/>
                  <a:pt x="18" y="301"/>
                </a:cubicBezTo>
                <a:cubicBezTo>
                  <a:pt x="18" y="301"/>
                  <a:pt x="18" y="300"/>
                  <a:pt x="17" y="300"/>
                </a:cubicBezTo>
                <a:cubicBezTo>
                  <a:pt x="17" y="301"/>
                  <a:pt x="17" y="301"/>
                  <a:pt x="16" y="301"/>
                </a:cubicBezTo>
                <a:close/>
                <a:moveTo>
                  <a:pt x="38" y="301"/>
                </a:moveTo>
                <a:cubicBezTo>
                  <a:pt x="38" y="302"/>
                  <a:pt x="38" y="302"/>
                  <a:pt x="38" y="302"/>
                </a:cubicBezTo>
                <a:cubicBezTo>
                  <a:pt x="39" y="302"/>
                  <a:pt x="40" y="302"/>
                  <a:pt x="39" y="301"/>
                </a:cubicBezTo>
                <a:lnTo>
                  <a:pt x="38" y="301"/>
                </a:lnTo>
                <a:close/>
                <a:moveTo>
                  <a:pt x="191" y="302"/>
                </a:moveTo>
                <a:cubicBezTo>
                  <a:pt x="192" y="303"/>
                  <a:pt x="192" y="304"/>
                  <a:pt x="192" y="304"/>
                </a:cubicBezTo>
                <a:cubicBezTo>
                  <a:pt x="192" y="303"/>
                  <a:pt x="192" y="302"/>
                  <a:pt x="191" y="302"/>
                </a:cubicBezTo>
                <a:close/>
                <a:moveTo>
                  <a:pt x="76" y="306"/>
                </a:moveTo>
                <a:cubicBezTo>
                  <a:pt x="76" y="307"/>
                  <a:pt x="75" y="307"/>
                  <a:pt x="75" y="307"/>
                </a:cubicBezTo>
                <a:cubicBezTo>
                  <a:pt x="75" y="308"/>
                  <a:pt x="77" y="309"/>
                  <a:pt x="77" y="308"/>
                </a:cubicBezTo>
                <a:cubicBezTo>
                  <a:pt x="77" y="307"/>
                  <a:pt x="77" y="306"/>
                  <a:pt x="76" y="306"/>
                </a:cubicBezTo>
                <a:close/>
                <a:moveTo>
                  <a:pt x="362" y="307"/>
                </a:moveTo>
                <a:cubicBezTo>
                  <a:pt x="362" y="307"/>
                  <a:pt x="363" y="308"/>
                  <a:pt x="363" y="307"/>
                </a:cubicBezTo>
                <a:cubicBezTo>
                  <a:pt x="363" y="306"/>
                  <a:pt x="362" y="306"/>
                  <a:pt x="362" y="307"/>
                </a:cubicBezTo>
                <a:close/>
                <a:moveTo>
                  <a:pt x="364" y="309"/>
                </a:moveTo>
                <a:cubicBezTo>
                  <a:pt x="364" y="309"/>
                  <a:pt x="364" y="308"/>
                  <a:pt x="365" y="308"/>
                </a:cubicBezTo>
                <a:cubicBezTo>
                  <a:pt x="365" y="308"/>
                  <a:pt x="364" y="308"/>
                  <a:pt x="364" y="307"/>
                </a:cubicBezTo>
                <a:cubicBezTo>
                  <a:pt x="364" y="308"/>
                  <a:pt x="363" y="308"/>
                  <a:pt x="363" y="308"/>
                </a:cubicBezTo>
                <a:cubicBezTo>
                  <a:pt x="363" y="309"/>
                  <a:pt x="363" y="309"/>
                  <a:pt x="364" y="309"/>
                </a:cubicBezTo>
                <a:close/>
                <a:moveTo>
                  <a:pt x="390" y="308"/>
                </a:moveTo>
                <a:cubicBezTo>
                  <a:pt x="389" y="309"/>
                  <a:pt x="388" y="309"/>
                  <a:pt x="389" y="310"/>
                </a:cubicBezTo>
                <a:cubicBezTo>
                  <a:pt x="390" y="310"/>
                  <a:pt x="390" y="308"/>
                  <a:pt x="390" y="308"/>
                </a:cubicBezTo>
                <a:close/>
                <a:moveTo>
                  <a:pt x="240" y="308"/>
                </a:moveTo>
                <a:cubicBezTo>
                  <a:pt x="240" y="309"/>
                  <a:pt x="239" y="309"/>
                  <a:pt x="239" y="309"/>
                </a:cubicBezTo>
                <a:cubicBezTo>
                  <a:pt x="239" y="310"/>
                  <a:pt x="238" y="310"/>
                  <a:pt x="238" y="311"/>
                </a:cubicBezTo>
                <a:cubicBezTo>
                  <a:pt x="239" y="312"/>
                  <a:pt x="241" y="311"/>
                  <a:pt x="241" y="310"/>
                </a:cubicBezTo>
                <a:cubicBezTo>
                  <a:pt x="240" y="310"/>
                  <a:pt x="241" y="308"/>
                  <a:pt x="240" y="308"/>
                </a:cubicBezTo>
                <a:close/>
                <a:moveTo>
                  <a:pt x="14" y="310"/>
                </a:moveTo>
                <a:cubicBezTo>
                  <a:pt x="15" y="310"/>
                  <a:pt x="15" y="310"/>
                  <a:pt x="15" y="309"/>
                </a:cubicBezTo>
                <a:cubicBezTo>
                  <a:pt x="14" y="309"/>
                  <a:pt x="14" y="309"/>
                  <a:pt x="14" y="310"/>
                </a:cubicBezTo>
                <a:close/>
                <a:moveTo>
                  <a:pt x="51" y="312"/>
                </a:moveTo>
                <a:cubicBezTo>
                  <a:pt x="51" y="313"/>
                  <a:pt x="51" y="313"/>
                  <a:pt x="51" y="313"/>
                </a:cubicBezTo>
                <a:cubicBezTo>
                  <a:pt x="52" y="313"/>
                  <a:pt x="52" y="311"/>
                  <a:pt x="51" y="312"/>
                </a:cubicBezTo>
                <a:close/>
                <a:moveTo>
                  <a:pt x="512" y="313"/>
                </a:moveTo>
                <a:cubicBezTo>
                  <a:pt x="511" y="313"/>
                  <a:pt x="512" y="312"/>
                  <a:pt x="512" y="312"/>
                </a:cubicBezTo>
                <a:cubicBezTo>
                  <a:pt x="510" y="311"/>
                  <a:pt x="511" y="314"/>
                  <a:pt x="512" y="313"/>
                </a:cubicBezTo>
                <a:close/>
                <a:moveTo>
                  <a:pt x="42" y="313"/>
                </a:moveTo>
                <a:cubicBezTo>
                  <a:pt x="42" y="313"/>
                  <a:pt x="43" y="313"/>
                  <a:pt x="42" y="312"/>
                </a:cubicBezTo>
                <a:cubicBezTo>
                  <a:pt x="42" y="312"/>
                  <a:pt x="42" y="312"/>
                  <a:pt x="42" y="313"/>
                </a:cubicBezTo>
                <a:close/>
                <a:moveTo>
                  <a:pt x="326" y="328"/>
                </a:moveTo>
                <a:cubicBezTo>
                  <a:pt x="327" y="328"/>
                  <a:pt x="328" y="328"/>
                  <a:pt x="329" y="329"/>
                </a:cubicBezTo>
                <a:cubicBezTo>
                  <a:pt x="329" y="328"/>
                  <a:pt x="330" y="327"/>
                  <a:pt x="331" y="327"/>
                </a:cubicBezTo>
                <a:cubicBezTo>
                  <a:pt x="333" y="323"/>
                  <a:pt x="336" y="316"/>
                  <a:pt x="333" y="312"/>
                </a:cubicBezTo>
                <a:cubicBezTo>
                  <a:pt x="332" y="312"/>
                  <a:pt x="332" y="313"/>
                  <a:pt x="331" y="312"/>
                </a:cubicBezTo>
                <a:cubicBezTo>
                  <a:pt x="330" y="314"/>
                  <a:pt x="331" y="314"/>
                  <a:pt x="331" y="316"/>
                </a:cubicBezTo>
                <a:cubicBezTo>
                  <a:pt x="329" y="320"/>
                  <a:pt x="322" y="323"/>
                  <a:pt x="326" y="328"/>
                </a:cubicBezTo>
                <a:close/>
                <a:moveTo>
                  <a:pt x="404" y="313"/>
                </a:moveTo>
                <a:cubicBezTo>
                  <a:pt x="404" y="314"/>
                  <a:pt x="403" y="314"/>
                  <a:pt x="404" y="315"/>
                </a:cubicBezTo>
                <a:cubicBezTo>
                  <a:pt x="404" y="314"/>
                  <a:pt x="405" y="313"/>
                  <a:pt x="404" y="313"/>
                </a:cubicBezTo>
                <a:close/>
                <a:moveTo>
                  <a:pt x="145" y="314"/>
                </a:moveTo>
                <a:cubicBezTo>
                  <a:pt x="145" y="315"/>
                  <a:pt x="144" y="315"/>
                  <a:pt x="144" y="317"/>
                </a:cubicBezTo>
                <a:cubicBezTo>
                  <a:pt x="145" y="317"/>
                  <a:pt x="146" y="314"/>
                  <a:pt x="145" y="314"/>
                </a:cubicBezTo>
                <a:close/>
                <a:moveTo>
                  <a:pt x="163" y="314"/>
                </a:moveTo>
                <a:cubicBezTo>
                  <a:pt x="163" y="314"/>
                  <a:pt x="162" y="316"/>
                  <a:pt x="164" y="316"/>
                </a:cubicBezTo>
                <a:cubicBezTo>
                  <a:pt x="164" y="315"/>
                  <a:pt x="164" y="314"/>
                  <a:pt x="163" y="314"/>
                </a:cubicBezTo>
                <a:close/>
                <a:moveTo>
                  <a:pt x="395" y="317"/>
                </a:moveTo>
                <a:cubicBezTo>
                  <a:pt x="396" y="317"/>
                  <a:pt x="396" y="317"/>
                  <a:pt x="397" y="317"/>
                </a:cubicBezTo>
                <a:cubicBezTo>
                  <a:pt x="397" y="316"/>
                  <a:pt x="395" y="316"/>
                  <a:pt x="395" y="317"/>
                </a:cubicBezTo>
                <a:close/>
                <a:moveTo>
                  <a:pt x="316" y="321"/>
                </a:moveTo>
                <a:cubicBezTo>
                  <a:pt x="315" y="322"/>
                  <a:pt x="316" y="324"/>
                  <a:pt x="316" y="323"/>
                </a:cubicBezTo>
                <a:cubicBezTo>
                  <a:pt x="315" y="322"/>
                  <a:pt x="317" y="321"/>
                  <a:pt x="317" y="321"/>
                </a:cubicBezTo>
                <a:cubicBezTo>
                  <a:pt x="316" y="321"/>
                  <a:pt x="316" y="322"/>
                  <a:pt x="316" y="321"/>
                </a:cubicBezTo>
                <a:close/>
                <a:moveTo>
                  <a:pt x="382" y="325"/>
                </a:moveTo>
                <a:cubicBezTo>
                  <a:pt x="382" y="325"/>
                  <a:pt x="383" y="326"/>
                  <a:pt x="384" y="326"/>
                </a:cubicBezTo>
                <a:cubicBezTo>
                  <a:pt x="386" y="322"/>
                  <a:pt x="382" y="321"/>
                  <a:pt x="382" y="325"/>
                </a:cubicBezTo>
                <a:close/>
                <a:moveTo>
                  <a:pt x="306" y="324"/>
                </a:moveTo>
                <a:cubicBezTo>
                  <a:pt x="305" y="323"/>
                  <a:pt x="304" y="324"/>
                  <a:pt x="302" y="325"/>
                </a:cubicBezTo>
                <a:cubicBezTo>
                  <a:pt x="303" y="325"/>
                  <a:pt x="303" y="327"/>
                  <a:pt x="304" y="327"/>
                </a:cubicBezTo>
                <a:cubicBezTo>
                  <a:pt x="304" y="325"/>
                  <a:pt x="305" y="326"/>
                  <a:pt x="306" y="324"/>
                </a:cubicBezTo>
                <a:close/>
                <a:moveTo>
                  <a:pt x="509" y="326"/>
                </a:moveTo>
                <a:cubicBezTo>
                  <a:pt x="510" y="326"/>
                  <a:pt x="510" y="325"/>
                  <a:pt x="510" y="324"/>
                </a:cubicBezTo>
                <a:cubicBezTo>
                  <a:pt x="509" y="324"/>
                  <a:pt x="509" y="325"/>
                  <a:pt x="509" y="326"/>
                </a:cubicBezTo>
                <a:close/>
                <a:moveTo>
                  <a:pt x="380" y="327"/>
                </a:moveTo>
                <a:cubicBezTo>
                  <a:pt x="380" y="326"/>
                  <a:pt x="379" y="326"/>
                  <a:pt x="378" y="326"/>
                </a:cubicBezTo>
                <a:cubicBezTo>
                  <a:pt x="379" y="327"/>
                  <a:pt x="378" y="327"/>
                  <a:pt x="378" y="328"/>
                </a:cubicBezTo>
                <a:cubicBezTo>
                  <a:pt x="379" y="328"/>
                  <a:pt x="380" y="328"/>
                  <a:pt x="380" y="327"/>
                </a:cubicBezTo>
                <a:close/>
                <a:moveTo>
                  <a:pt x="182" y="330"/>
                </a:moveTo>
                <a:cubicBezTo>
                  <a:pt x="182" y="330"/>
                  <a:pt x="182" y="331"/>
                  <a:pt x="183" y="330"/>
                </a:cubicBezTo>
                <a:cubicBezTo>
                  <a:pt x="183" y="330"/>
                  <a:pt x="182" y="329"/>
                  <a:pt x="182" y="330"/>
                </a:cubicBezTo>
                <a:close/>
                <a:moveTo>
                  <a:pt x="147" y="330"/>
                </a:moveTo>
                <a:cubicBezTo>
                  <a:pt x="147" y="331"/>
                  <a:pt x="147" y="331"/>
                  <a:pt x="147" y="331"/>
                </a:cubicBezTo>
                <a:cubicBezTo>
                  <a:pt x="148" y="332"/>
                  <a:pt x="148" y="330"/>
                  <a:pt x="147" y="330"/>
                </a:cubicBezTo>
                <a:close/>
                <a:moveTo>
                  <a:pt x="122" y="330"/>
                </a:moveTo>
                <a:cubicBezTo>
                  <a:pt x="122" y="331"/>
                  <a:pt x="122" y="332"/>
                  <a:pt x="122" y="332"/>
                </a:cubicBezTo>
                <a:cubicBezTo>
                  <a:pt x="123" y="333"/>
                  <a:pt x="123" y="331"/>
                  <a:pt x="124" y="332"/>
                </a:cubicBezTo>
                <a:cubicBezTo>
                  <a:pt x="124" y="331"/>
                  <a:pt x="123" y="330"/>
                  <a:pt x="122" y="330"/>
                </a:cubicBezTo>
                <a:close/>
                <a:moveTo>
                  <a:pt x="388" y="331"/>
                </a:moveTo>
                <a:cubicBezTo>
                  <a:pt x="388" y="332"/>
                  <a:pt x="386" y="332"/>
                  <a:pt x="387" y="334"/>
                </a:cubicBezTo>
                <a:cubicBezTo>
                  <a:pt x="388" y="333"/>
                  <a:pt x="389" y="332"/>
                  <a:pt x="388" y="331"/>
                </a:cubicBezTo>
                <a:close/>
                <a:moveTo>
                  <a:pt x="19" y="333"/>
                </a:moveTo>
                <a:cubicBezTo>
                  <a:pt x="19" y="333"/>
                  <a:pt x="19" y="334"/>
                  <a:pt x="20" y="334"/>
                </a:cubicBezTo>
                <a:cubicBezTo>
                  <a:pt x="20" y="333"/>
                  <a:pt x="20" y="333"/>
                  <a:pt x="19" y="333"/>
                </a:cubicBezTo>
                <a:close/>
                <a:moveTo>
                  <a:pt x="273" y="333"/>
                </a:moveTo>
                <a:cubicBezTo>
                  <a:pt x="272" y="333"/>
                  <a:pt x="272" y="333"/>
                  <a:pt x="272" y="333"/>
                </a:cubicBezTo>
                <a:cubicBezTo>
                  <a:pt x="272" y="334"/>
                  <a:pt x="272" y="335"/>
                  <a:pt x="272" y="335"/>
                </a:cubicBezTo>
                <a:cubicBezTo>
                  <a:pt x="272" y="334"/>
                  <a:pt x="273" y="334"/>
                  <a:pt x="273" y="333"/>
                </a:cubicBezTo>
                <a:close/>
                <a:moveTo>
                  <a:pt x="271" y="335"/>
                </a:moveTo>
                <a:cubicBezTo>
                  <a:pt x="270" y="334"/>
                  <a:pt x="269" y="335"/>
                  <a:pt x="268" y="336"/>
                </a:cubicBezTo>
                <a:cubicBezTo>
                  <a:pt x="269" y="336"/>
                  <a:pt x="270" y="336"/>
                  <a:pt x="270" y="335"/>
                </a:cubicBezTo>
                <a:cubicBezTo>
                  <a:pt x="270" y="335"/>
                  <a:pt x="270" y="335"/>
                  <a:pt x="270" y="335"/>
                </a:cubicBezTo>
                <a:cubicBezTo>
                  <a:pt x="270" y="335"/>
                  <a:pt x="271" y="335"/>
                  <a:pt x="271" y="335"/>
                </a:cubicBezTo>
                <a:close/>
                <a:moveTo>
                  <a:pt x="147" y="338"/>
                </a:moveTo>
                <a:cubicBezTo>
                  <a:pt x="147" y="337"/>
                  <a:pt x="148" y="336"/>
                  <a:pt x="147" y="335"/>
                </a:cubicBezTo>
                <a:cubicBezTo>
                  <a:pt x="147" y="337"/>
                  <a:pt x="146" y="337"/>
                  <a:pt x="147" y="338"/>
                </a:cubicBezTo>
                <a:close/>
                <a:moveTo>
                  <a:pt x="384" y="337"/>
                </a:moveTo>
                <a:cubicBezTo>
                  <a:pt x="384" y="338"/>
                  <a:pt x="383" y="338"/>
                  <a:pt x="382" y="338"/>
                </a:cubicBezTo>
                <a:cubicBezTo>
                  <a:pt x="382" y="339"/>
                  <a:pt x="381" y="340"/>
                  <a:pt x="381" y="341"/>
                </a:cubicBezTo>
                <a:cubicBezTo>
                  <a:pt x="382" y="339"/>
                  <a:pt x="384" y="339"/>
                  <a:pt x="384" y="337"/>
                </a:cubicBezTo>
                <a:close/>
                <a:moveTo>
                  <a:pt x="391" y="337"/>
                </a:moveTo>
                <a:cubicBezTo>
                  <a:pt x="390" y="338"/>
                  <a:pt x="389" y="338"/>
                  <a:pt x="389" y="339"/>
                </a:cubicBezTo>
                <a:cubicBezTo>
                  <a:pt x="390" y="339"/>
                  <a:pt x="391" y="338"/>
                  <a:pt x="391" y="337"/>
                </a:cubicBezTo>
                <a:close/>
                <a:moveTo>
                  <a:pt x="227" y="339"/>
                </a:moveTo>
                <a:cubicBezTo>
                  <a:pt x="227" y="340"/>
                  <a:pt x="227" y="341"/>
                  <a:pt x="227" y="342"/>
                </a:cubicBezTo>
                <a:cubicBezTo>
                  <a:pt x="228" y="342"/>
                  <a:pt x="228" y="342"/>
                  <a:pt x="228" y="342"/>
                </a:cubicBezTo>
                <a:cubicBezTo>
                  <a:pt x="228" y="341"/>
                  <a:pt x="229" y="340"/>
                  <a:pt x="227" y="339"/>
                </a:cubicBezTo>
                <a:close/>
                <a:moveTo>
                  <a:pt x="150" y="340"/>
                </a:moveTo>
                <a:cubicBezTo>
                  <a:pt x="150" y="340"/>
                  <a:pt x="150" y="341"/>
                  <a:pt x="150" y="341"/>
                </a:cubicBezTo>
                <a:cubicBezTo>
                  <a:pt x="151" y="341"/>
                  <a:pt x="151" y="340"/>
                  <a:pt x="151" y="340"/>
                </a:cubicBezTo>
                <a:cubicBezTo>
                  <a:pt x="151" y="340"/>
                  <a:pt x="150" y="340"/>
                  <a:pt x="150" y="340"/>
                </a:cubicBezTo>
                <a:close/>
                <a:moveTo>
                  <a:pt x="139" y="346"/>
                </a:moveTo>
                <a:cubicBezTo>
                  <a:pt x="139" y="345"/>
                  <a:pt x="139" y="344"/>
                  <a:pt x="138" y="344"/>
                </a:cubicBezTo>
                <a:cubicBezTo>
                  <a:pt x="138" y="344"/>
                  <a:pt x="137" y="344"/>
                  <a:pt x="137" y="345"/>
                </a:cubicBezTo>
                <a:cubicBezTo>
                  <a:pt x="138" y="345"/>
                  <a:pt x="138" y="347"/>
                  <a:pt x="139" y="346"/>
                </a:cubicBezTo>
                <a:close/>
                <a:moveTo>
                  <a:pt x="23" y="347"/>
                </a:moveTo>
                <a:cubicBezTo>
                  <a:pt x="23" y="348"/>
                  <a:pt x="23" y="348"/>
                  <a:pt x="24" y="348"/>
                </a:cubicBezTo>
                <a:cubicBezTo>
                  <a:pt x="24" y="348"/>
                  <a:pt x="24" y="348"/>
                  <a:pt x="24" y="347"/>
                </a:cubicBezTo>
                <a:cubicBezTo>
                  <a:pt x="24" y="347"/>
                  <a:pt x="23" y="347"/>
                  <a:pt x="23" y="347"/>
                </a:cubicBezTo>
                <a:close/>
                <a:moveTo>
                  <a:pt x="431" y="347"/>
                </a:moveTo>
                <a:cubicBezTo>
                  <a:pt x="431" y="349"/>
                  <a:pt x="432" y="349"/>
                  <a:pt x="432" y="350"/>
                </a:cubicBezTo>
                <a:cubicBezTo>
                  <a:pt x="432" y="349"/>
                  <a:pt x="433" y="349"/>
                  <a:pt x="433" y="348"/>
                </a:cubicBezTo>
                <a:cubicBezTo>
                  <a:pt x="432" y="348"/>
                  <a:pt x="432" y="348"/>
                  <a:pt x="431" y="347"/>
                </a:cubicBezTo>
                <a:close/>
                <a:moveTo>
                  <a:pt x="373" y="350"/>
                </a:moveTo>
                <a:cubicBezTo>
                  <a:pt x="373" y="349"/>
                  <a:pt x="374" y="349"/>
                  <a:pt x="373" y="349"/>
                </a:cubicBezTo>
                <a:cubicBezTo>
                  <a:pt x="373" y="350"/>
                  <a:pt x="371" y="349"/>
                  <a:pt x="372" y="350"/>
                </a:cubicBezTo>
                <a:cubicBezTo>
                  <a:pt x="372" y="350"/>
                  <a:pt x="373" y="350"/>
                  <a:pt x="373" y="350"/>
                </a:cubicBezTo>
                <a:close/>
                <a:moveTo>
                  <a:pt x="132" y="354"/>
                </a:moveTo>
                <a:cubicBezTo>
                  <a:pt x="132" y="354"/>
                  <a:pt x="132" y="354"/>
                  <a:pt x="132" y="354"/>
                </a:cubicBezTo>
                <a:cubicBezTo>
                  <a:pt x="131" y="354"/>
                  <a:pt x="132" y="357"/>
                  <a:pt x="132" y="358"/>
                </a:cubicBezTo>
                <a:cubicBezTo>
                  <a:pt x="134" y="356"/>
                  <a:pt x="136" y="354"/>
                  <a:pt x="135" y="351"/>
                </a:cubicBezTo>
                <a:cubicBezTo>
                  <a:pt x="133" y="351"/>
                  <a:pt x="133" y="353"/>
                  <a:pt x="132" y="354"/>
                </a:cubicBezTo>
                <a:close/>
                <a:moveTo>
                  <a:pt x="121" y="351"/>
                </a:moveTo>
                <a:cubicBezTo>
                  <a:pt x="121" y="352"/>
                  <a:pt x="120" y="352"/>
                  <a:pt x="120" y="352"/>
                </a:cubicBezTo>
                <a:cubicBezTo>
                  <a:pt x="120" y="353"/>
                  <a:pt x="118" y="353"/>
                  <a:pt x="119" y="355"/>
                </a:cubicBezTo>
                <a:cubicBezTo>
                  <a:pt x="119" y="355"/>
                  <a:pt x="120" y="355"/>
                  <a:pt x="120" y="355"/>
                </a:cubicBezTo>
                <a:cubicBezTo>
                  <a:pt x="120" y="354"/>
                  <a:pt x="122" y="352"/>
                  <a:pt x="121" y="351"/>
                </a:cubicBezTo>
                <a:close/>
                <a:moveTo>
                  <a:pt x="34" y="354"/>
                </a:moveTo>
                <a:cubicBezTo>
                  <a:pt x="34" y="353"/>
                  <a:pt x="35" y="353"/>
                  <a:pt x="34" y="353"/>
                </a:cubicBezTo>
                <a:cubicBezTo>
                  <a:pt x="33" y="354"/>
                  <a:pt x="33" y="354"/>
                  <a:pt x="34" y="354"/>
                </a:cubicBezTo>
                <a:close/>
                <a:moveTo>
                  <a:pt x="187" y="359"/>
                </a:moveTo>
                <a:cubicBezTo>
                  <a:pt x="187" y="358"/>
                  <a:pt x="189" y="356"/>
                  <a:pt x="188" y="355"/>
                </a:cubicBezTo>
                <a:cubicBezTo>
                  <a:pt x="188" y="357"/>
                  <a:pt x="185" y="358"/>
                  <a:pt x="187" y="359"/>
                </a:cubicBezTo>
                <a:close/>
                <a:moveTo>
                  <a:pt x="57" y="357"/>
                </a:moveTo>
                <a:cubicBezTo>
                  <a:pt x="57" y="358"/>
                  <a:pt x="57" y="358"/>
                  <a:pt x="57" y="358"/>
                </a:cubicBezTo>
                <a:cubicBezTo>
                  <a:pt x="58" y="358"/>
                  <a:pt x="58" y="358"/>
                  <a:pt x="58" y="358"/>
                </a:cubicBezTo>
                <a:cubicBezTo>
                  <a:pt x="58" y="357"/>
                  <a:pt x="58" y="357"/>
                  <a:pt x="57" y="357"/>
                </a:cubicBezTo>
                <a:close/>
                <a:moveTo>
                  <a:pt x="447" y="369"/>
                </a:moveTo>
                <a:cubicBezTo>
                  <a:pt x="446" y="367"/>
                  <a:pt x="445" y="366"/>
                  <a:pt x="444" y="365"/>
                </a:cubicBezTo>
                <a:cubicBezTo>
                  <a:pt x="442" y="362"/>
                  <a:pt x="438" y="359"/>
                  <a:pt x="436" y="358"/>
                </a:cubicBezTo>
                <a:cubicBezTo>
                  <a:pt x="436" y="359"/>
                  <a:pt x="436" y="359"/>
                  <a:pt x="436" y="359"/>
                </a:cubicBezTo>
                <a:cubicBezTo>
                  <a:pt x="437" y="361"/>
                  <a:pt x="438" y="362"/>
                  <a:pt x="439" y="364"/>
                </a:cubicBezTo>
                <a:cubicBezTo>
                  <a:pt x="443" y="365"/>
                  <a:pt x="444" y="369"/>
                  <a:pt x="447" y="369"/>
                </a:cubicBezTo>
                <a:close/>
                <a:moveTo>
                  <a:pt x="186" y="360"/>
                </a:moveTo>
                <a:cubicBezTo>
                  <a:pt x="187" y="360"/>
                  <a:pt x="186" y="362"/>
                  <a:pt x="186" y="363"/>
                </a:cubicBezTo>
                <a:cubicBezTo>
                  <a:pt x="187" y="363"/>
                  <a:pt x="187" y="359"/>
                  <a:pt x="186" y="360"/>
                </a:cubicBezTo>
                <a:close/>
                <a:moveTo>
                  <a:pt x="426" y="361"/>
                </a:moveTo>
                <a:cubicBezTo>
                  <a:pt x="426" y="361"/>
                  <a:pt x="426" y="362"/>
                  <a:pt x="427" y="362"/>
                </a:cubicBezTo>
                <a:cubicBezTo>
                  <a:pt x="427" y="361"/>
                  <a:pt x="427" y="361"/>
                  <a:pt x="426" y="361"/>
                </a:cubicBezTo>
                <a:close/>
                <a:moveTo>
                  <a:pt x="91" y="363"/>
                </a:moveTo>
                <a:cubicBezTo>
                  <a:pt x="91" y="363"/>
                  <a:pt x="90" y="363"/>
                  <a:pt x="90" y="364"/>
                </a:cubicBezTo>
                <a:cubicBezTo>
                  <a:pt x="91" y="364"/>
                  <a:pt x="91" y="364"/>
                  <a:pt x="91" y="364"/>
                </a:cubicBezTo>
                <a:cubicBezTo>
                  <a:pt x="91" y="364"/>
                  <a:pt x="92" y="363"/>
                  <a:pt x="91" y="363"/>
                </a:cubicBezTo>
                <a:close/>
                <a:moveTo>
                  <a:pt x="117" y="368"/>
                </a:moveTo>
                <a:cubicBezTo>
                  <a:pt x="118" y="368"/>
                  <a:pt x="118" y="368"/>
                  <a:pt x="118" y="367"/>
                </a:cubicBezTo>
                <a:cubicBezTo>
                  <a:pt x="118" y="367"/>
                  <a:pt x="118" y="367"/>
                  <a:pt x="117" y="367"/>
                </a:cubicBezTo>
                <a:cubicBezTo>
                  <a:pt x="117" y="367"/>
                  <a:pt x="117" y="368"/>
                  <a:pt x="117" y="368"/>
                </a:cubicBezTo>
                <a:close/>
                <a:moveTo>
                  <a:pt x="436" y="371"/>
                </a:moveTo>
                <a:cubicBezTo>
                  <a:pt x="437" y="371"/>
                  <a:pt x="438" y="372"/>
                  <a:pt x="439" y="374"/>
                </a:cubicBezTo>
                <a:cubicBezTo>
                  <a:pt x="439" y="374"/>
                  <a:pt x="439" y="373"/>
                  <a:pt x="440" y="373"/>
                </a:cubicBezTo>
                <a:cubicBezTo>
                  <a:pt x="440" y="375"/>
                  <a:pt x="441" y="375"/>
                  <a:pt x="442" y="376"/>
                </a:cubicBezTo>
                <a:cubicBezTo>
                  <a:pt x="442" y="375"/>
                  <a:pt x="441" y="374"/>
                  <a:pt x="441" y="373"/>
                </a:cubicBezTo>
                <a:cubicBezTo>
                  <a:pt x="440" y="373"/>
                  <a:pt x="440" y="372"/>
                  <a:pt x="439" y="372"/>
                </a:cubicBezTo>
                <a:cubicBezTo>
                  <a:pt x="439" y="372"/>
                  <a:pt x="440" y="373"/>
                  <a:pt x="439" y="373"/>
                </a:cubicBezTo>
                <a:cubicBezTo>
                  <a:pt x="439" y="371"/>
                  <a:pt x="437" y="370"/>
                  <a:pt x="437" y="369"/>
                </a:cubicBezTo>
                <a:cubicBezTo>
                  <a:pt x="437" y="371"/>
                  <a:pt x="436" y="369"/>
                  <a:pt x="436" y="369"/>
                </a:cubicBezTo>
                <a:cubicBezTo>
                  <a:pt x="435" y="370"/>
                  <a:pt x="436" y="370"/>
                  <a:pt x="436" y="371"/>
                </a:cubicBezTo>
                <a:close/>
                <a:moveTo>
                  <a:pt x="125" y="376"/>
                </a:moveTo>
                <a:cubicBezTo>
                  <a:pt x="125" y="376"/>
                  <a:pt x="126" y="376"/>
                  <a:pt x="127" y="376"/>
                </a:cubicBezTo>
                <a:cubicBezTo>
                  <a:pt x="127" y="374"/>
                  <a:pt x="131" y="372"/>
                  <a:pt x="129" y="370"/>
                </a:cubicBezTo>
                <a:cubicBezTo>
                  <a:pt x="127" y="371"/>
                  <a:pt x="127" y="374"/>
                  <a:pt x="125" y="376"/>
                </a:cubicBezTo>
                <a:close/>
                <a:moveTo>
                  <a:pt x="326" y="375"/>
                </a:moveTo>
                <a:cubicBezTo>
                  <a:pt x="328" y="374"/>
                  <a:pt x="328" y="374"/>
                  <a:pt x="329" y="374"/>
                </a:cubicBezTo>
                <a:cubicBezTo>
                  <a:pt x="328" y="373"/>
                  <a:pt x="327" y="373"/>
                  <a:pt x="327" y="373"/>
                </a:cubicBezTo>
                <a:cubicBezTo>
                  <a:pt x="328" y="372"/>
                  <a:pt x="327" y="371"/>
                  <a:pt x="328" y="371"/>
                </a:cubicBezTo>
                <a:cubicBezTo>
                  <a:pt x="327" y="371"/>
                  <a:pt x="327" y="371"/>
                  <a:pt x="326" y="370"/>
                </a:cubicBezTo>
                <a:cubicBezTo>
                  <a:pt x="325" y="371"/>
                  <a:pt x="327" y="373"/>
                  <a:pt x="326" y="374"/>
                </a:cubicBezTo>
                <a:cubicBezTo>
                  <a:pt x="326" y="374"/>
                  <a:pt x="326" y="375"/>
                  <a:pt x="326" y="375"/>
                </a:cubicBezTo>
                <a:close/>
                <a:moveTo>
                  <a:pt x="60" y="372"/>
                </a:moveTo>
                <a:cubicBezTo>
                  <a:pt x="60" y="373"/>
                  <a:pt x="61" y="374"/>
                  <a:pt x="62" y="374"/>
                </a:cubicBezTo>
                <a:cubicBezTo>
                  <a:pt x="62" y="373"/>
                  <a:pt x="62" y="373"/>
                  <a:pt x="62" y="372"/>
                </a:cubicBezTo>
                <a:cubicBezTo>
                  <a:pt x="61" y="371"/>
                  <a:pt x="61" y="372"/>
                  <a:pt x="60" y="372"/>
                </a:cubicBezTo>
                <a:close/>
                <a:moveTo>
                  <a:pt x="329" y="374"/>
                </a:moveTo>
                <a:cubicBezTo>
                  <a:pt x="330" y="374"/>
                  <a:pt x="330" y="374"/>
                  <a:pt x="330" y="374"/>
                </a:cubicBezTo>
                <a:cubicBezTo>
                  <a:pt x="330" y="374"/>
                  <a:pt x="330" y="373"/>
                  <a:pt x="329" y="373"/>
                </a:cubicBezTo>
                <a:cubicBezTo>
                  <a:pt x="329" y="374"/>
                  <a:pt x="329" y="374"/>
                  <a:pt x="329" y="374"/>
                </a:cubicBezTo>
                <a:close/>
                <a:moveTo>
                  <a:pt x="396" y="375"/>
                </a:moveTo>
                <a:cubicBezTo>
                  <a:pt x="396" y="374"/>
                  <a:pt x="396" y="374"/>
                  <a:pt x="395" y="374"/>
                </a:cubicBezTo>
                <a:cubicBezTo>
                  <a:pt x="395" y="374"/>
                  <a:pt x="395" y="375"/>
                  <a:pt x="396" y="375"/>
                </a:cubicBezTo>
                <a:close/>
                <a:moveTo>
                  <a:pt x="34" y="375"/>
                </a:moveTo>
                <a:cubicBezTo>
                  <a:pt x="35" y="375"/>
                  <a:pt x="35" y="375"/>
                  <a:pt x="35" y="374"/>
                </a:cubicBezTo>
                <a:cubicBezTo>
                  <a:pt x="34" y="374"/>
                  <a:pt x="34" y="374"/>
                  <a:pt x="34" y="374"/>
                </a:cubicBezTo>
                <a:cubicBezTo>
                  <a:pt x="34" y="375"/>
                  <a:pt x="34" y="375"/>
                  <a:pt x="34" y="375"/>
                </a:cubicBezTo>
                <a:close/>
                <a:moveTo>
                  <a:pt x="330" y="375"/>
                </a:moveTo>
                <a:cubicBezTo>
                  <a:pt x="330" y="376"/>
                  <a:pt x="329" y="376"/>
                  <a:pt x="329" y="377"/>
                </a:cubicBezTo>
                <a:cubicBezTo>
                  <a:pt x="329" y="377"/>
                  <a:pt x="329" y="378"/>
                  <a:pt x="330" y="378"/>
                </a:cubicBezTo>
                <a:cubicBezTo>
                  <a:pt x="330" y="377"/>
                  <a:pt x="331" y="378"/>
                  <a:pt x="331" y="377"/>
                </a:cubicBezTo>
                <a:cubicBezTo>
                  <a:pt x="330" y="376"/>
                  <a:pt x="330" y="375"/>
                  <a:pt x="330" y="375"/>
                </a:cubicBezTo>
                <a:close/>
                <a:moveTo>
                  <a:pt x="443" y="375"/>
                </a:moveTo>
                <a:cubicBezTo>
                  <a:pt x="443" y="379"/>
                  <a:pt x="448" y="381"/>
                  <a:pt x="449" y="384"/>
                </a:cubicBezTo>
                <a:cubicBezTo>
                  <a:pt x="451" y="385"/>
                  <a:pt x="452" y="386"/>
                  <a:pt x="453" y="388"/>
                </a:cubicBezTo>
                <a:cubicBezTo>
                  <a:pt x="454" y="388"/>
                  <a:pt x="454" y="389"/>
                  <a:pt x="456" y="390"/>
                </a:cubicBezTo>
                <a:cubicBezTo>
                  <a:pt x="452" y="384"/>
                  <a:pt x="447" y="379"/>
                  <a:pt x="443" y="375"/>
                </a:cubicBezTo>
                <a:close/>
                <a:moveTo>
                  <a:pt x="145" y="377"/>
                </a:moveTo>
                <a:cubicBezTo>
                  <a:pt x="145" y="378"/>
                  <a:pt x="145" y="378"/>
                  <a:pt x="145" y="378"/>
                </a:cubicBezTo>
                <a:cubicBezTo>
                  <a:pt x="146" y="378"/>
                  <a:pt x="146" y="378"/>
                  <a:pt x="146" y="378"/>
                </a:cubicBezTo>
                <a:cubicBezTo>
                  <a:pt x="146" y="377"/>
                  <a:pt x="146" y="377"/>
                  <a:pt x="145" y="377"/>
                </a:cubicBezTo>
                <a:close/>
                <a:moveTo>
                  <a:pt x="439" y="381"/>
                </a:moveTo>
                <a:cubicBezTo>
                  <a:pt x="439" y="381"/>
                  <a:pt x="439" y="381"/>
                  <a:pt x="438" y="381"/>
                </a:cubicBezTo>
                <a:cubicBezTo>
                  <a:pt x="438" y="380"/>
                  <a:pt x="437" y="380"/>
                  <a:pt x="438" y="379"/>
                </a:cubicBezTo>
                <a:cubicBezTo>
                  <a:pt x="437" y="380"/>
                  <a:pt x="437" y="378"/>
                  <a:pt x="436" y="379"/>
                </a:cubicBezTo>
                <a:cubicBezTo>
                  <a:pt x="437" y="380"/>
                  <a:pt x="438" y="382"/>
                  <a:pt x="440" y="384"/>
                </a:cubicBezTo>
                <a:cubicBezTo>
                  <a:pt x="441" y="383"/>
                  <a:pt x="439" y="382"/>
                  <a:pt x="439" y="381"/>
                </a:cubicBezTo>
                <a:close/>
                <a:moveTo>
                  <a:pt x="334" y="381"/>
                </a:moveTo>
                <a:cubicBezTo>
                  <a:pt x="334" y="380"/>
                  <a:pt x="334" y="380"/>
                  <a:pt x="334" y="379"/>
                </a:cubicBezTo>
                <a:cubicBezTo>
                  <a:pt x="333" y="379"/>
                  <a:pt x="332" y="379"/>
                  <a:pt x="331" y="379"/>
                </a:cubicBezTo>
                <a:cubicBezTo>
                  <a:pt x="332" y="380"/>
                  <a:pt x="332" y="381"/>
                  <a:pt x="334" y="381"/>
                </a:cubicBezTo>
                <a:close/>
                <a:moveTo>
                  <a:pt x="333" y="382"/>
                </a:moveTo>
                <a:cubicBezTo>
                  <a:pt x="333" y="383"/>
                  <a:pt x="334" y="383"/>
                  <a:pt x="335" y="383"/>
                </a:cubicBezTo>
                <a:cubicBezTo>
                  <a:pt x="335" y="383"/>
                  <a:pt x="335" y="382"/>
                  <a:pt x="335" y="381"/>
                </a:cubicBezTo>
                <a:cubicBezTo>
                  <a:pt x="335" y="381"/>
                  <a:pt x="334" y="381"/>
                  <a:pt x="334" y="381"/>
                </a:cubicBezTo>
                <a:cubicBezTo>
                  <a:pt x="334" y="381"/>
                  <a:pt x="334" y="382"/>
                  <a:pt x="333" y="382"/>
                </a:cubicBezTo>
                <a:close/>
                <a:moveTo>
                  <a:pt x="65" y="383"/>
                </a:moveTo>
                <a:cubicBezTo>
                  <a:pt x="66" y="383"/>
                  <a:pt x="66" y="383"/>
                  <a:pt x="66" y="383"/>
                </a:cubicBezTo>
                <a:cubicBezTo>
                  <a:pt x="66" y="382"/>
                  <a:pt x="66" y="382"/>
                  <a:pt x="66" y="382"/>
                </a:cubicBezTo>
                <a:cubicBezTo>
                  <a:pt x="66" y="382"/>
                  <a:pt x="65" y="382"/>
                  <a:pt x="65" y="383"/>
                </a:cubicBezTo>
                <a:close/>
                <a:moveTo>
                  <a:pt x="462" y="386"/>
                </a:moveTo>
                <a:cubicBezTo>
                  <a:pt x="461" y="386"/>
                  <a:pt x="462" y="388"/>
                  <a:pt x="463" y="388"/>
                </a:cubicBezTo>
                <a:cubicBezTo>
                  <a:pt x="463" y="387"/>
                  <a:pt x="463" y="386"/>
                  <a:pt x="462" y="386"/>
                </a:cubicBezTo>
                <a:close/>
                <a:moveTo>
                  <a:pt x="120" y="387"/>
                </a:moveTo>
                <a:cubicBezTo>
                  <a:pt x="121" y="387"/>
                  <a:pt x="122" y="387"/>
                  <a:pt x="122" y="386"/>
                </a:cubicBezTo>
                <a:cubicBezTo>
                  <a:pt x="121" y="386"/>
                  <a:pt x="121" y="386"/>
                  <a:pt x="121" y="386"/>
                </a:cubicBezTo>
                <a:cubicBezTo>
                  <a:pt x="121" y="387"/>
                  <a:pt x="120" y="387"/>
                  <a:pt x="120" y="387"/>
                </a:cubicBezTo>
                <a:close/>
                <a:moveTo>
                  <a:pt x="336" y="388"/>
                </a:moveTo>
                <a:cubicBezTo>
                  <a:pt x="337" y="388"/>
                  <a:pt x="337" y="389"/>
                  <a:pt x="338" y="389"/>
                </a:cubicBezTo>
                <a:cubicBezTo>
                  <a:pt x="338" y="389"/>
                  <a:pt x="339" y="387"/>
                  <a:pt x="338" y="387"/>
                </a:cubicBezTo>
                <a:cubicBezTo>
                  <a:pt x="337" y="387"/>
                  <a:pt x="337" y="387"/>
                  <a:pt x="336" y="388"/>
                </a:cubicBezTo>
                <a:close/>
                <a:moveTo>
                  <a:pt x="407" y="395"/>
                </a:moveTo>
                <a:cubicBezTo>
                  <a:pt x="409" y="394"/>
                  <a:pt x="409" y="395"/>
                  <a:pt x="410" y="396"/>
                </a:cubicBezTo>
                <a:cubicBezTo>
                  <a:pt x="410" y="394"/>
                  <a:pt x="411" y="391"/>
                  <a:pt x="410" y="389"/>
                </a:cubicBezTo>
                <a:cubicBezTo>
                  <a:pt x="409" y="391"/>
                  <a:pt x="407" y="392"/>
                  <a:pt x="407" y="395"/>
                </a:cubicBezTo>
                <a:close/>
                <a:moveTo>
                  <a:pt x="409" y="391"/>
                </a:moveTo>
                <a:cubicBezTo>
                  <a:pt x="408" y="393"/>
                  <a:pt x="409" y="393"/>
                  <a:pt x="409" y="394"/>
                </a:cubicBezTo>
                <a:cubicBezTo>
                  <a:pt x="409" y="395"/>
                  <a:pt x="408" y="394"/>
                  <a:pt x="408" y="394"/>
                </a:cubicBezTo>
                <a:cubicBezTo>
                  <a:pt x="408" y="393"/>
                  <a:pt x="408" y="391"/>
                  <a:pt x="409" y="391"/>
                </a:cubicBezTo>
                <a:cubicBezTo>
                  <a:pt x="409" y="391"/>
                  <a:pt x="409" y="391"/>
                  <a:pt x="409" y="391"/>
                </a:cubicBezTo>
                <a:close/>
                <a:moveTo>
                  <a:pt x="327" y="395"/>
                </a:moveTo>
                <a:cubicBezTo>
                  <a:pt x="328" y="395"/>
                  <a:pt x="329" y="395"/>
                  <a:pt x="330" y="394"/>
                </a:cubicBezTo>
                <a:cubicBezTo>
                  <a:pt x="331" y="390"/>
                  <a:pt x="326" y="391"/>
                  <a:pt x="327" y="395"/>
                </a:cubicBezTo>
                <a:close/>
                <a:moveTo>
                  <a:pt x="447" y="392"/>
                </a:moveTo>
                <a:cubicBezTo>
                  <a:pt x="447" y="393"/>
                  <a:pt x="448" y="392"/>
                  <a:pt x="448" y="393"/>
                </a:cubicBezTo>
                <a:cubicBezTo>
                  <a:pt x="449" y="393"/>
                  <a:pt x="448" y="393"/>
                  <a:pt x="449" y="393"/>
                </a:cubicBezTo>
                <a:cubicBezTo>
                  <a:pt x="449" y="393"/>
                  <a:pt x="448" y="392"/>
                  <a:pt x="448" y="392"/>
                </a:cubicBezTo>
                <a:cubicBezTo>
                  <a:pt x="448" y="392"/>
                  <a:pt x="448" y="392"/>
                  <a:pt x="447" y="392"/>
                </a:cubicBezTo>
                <a:close/>
                <a:moveTo>
                  <a:pt x="17" y="395"/>
                </a:moveTo>
                <a:cubicBezTo>
                  <a:pt x="18" y="394"/>
                  <a:pt x="17" y="392"/>
                  <a:pt x="16" y="392"/>
                </a:cubicBezTo>
                <a:cubicBezTo>
                  <a:pt x="16" y="393"/>
                  <a:pt x="15" y="393"/>
                  <a:pt x="15" y="394"/>
                </a:cubicBezTo>
                <a:cubicBezTo>
                  <a:pt x="16" y="395"/>
                  <a:pt x="17" y="394"/>
                  <a:pt x="17" y="395"/>
                </a:cubicBezTo>
                <a:close/>
                <a:moveTo>
                  <a:pt x="326" y="395"/>
                </a:moveTo>
                <a:cubicBezTo>
                  <a:pt x="324" y="397"/>
                  <a:pt x="324" y="398"/>
                  <a:pt x="323" y="399"/>
                </a:cubicBezTo>
                <a:cubicBezTo>
                  <a:pt x="323" y="404"/>
                  <a:pt x="329" y="401"/>
                  <a:pt x="329" y="398"/>
                </a:cubicBezTo>
                <a:cubicBezTo>
                  <a:pt x="330" y="397"/>
                  <a:pt x="328" y="396"/>
                  <a:pt x="326" y="395"/>
                </a:cubicBezTo>
                <a:close/>
                <a:moveTo>
                  <a:pt x="377" y="398"/>
                </a:moveTo>
                <a:cubicBezTo>
                  <a:pt x="377" y="397"/>
                  <a:pt x="377" y="396"/>
                  <a:pt x="376" y="396"/>
                </a:cubicBezTo>
                <a:cubicBezTo>
                  <a:pt x="377" y="397"/>
                  <a:pt x="376" y="397"/>
                  <a:pt x="376" y="397"/>
                </a:cubicBezTo>
                <a:cubicBezTo>
                  <a:pt x="376" y="398"/>
                  <a:pt x="376" y="398"/>
                  <a:pt x="376" y="398"/>
                </a:cubicBezTo>
                <a:cubicBezTo>
                  <a:pt x="377" y="398"/>
                  <a:pt x="377" y="398"/>
                  <a:pt x="377" y="398"/>
                </a:cubicBezTo>
                <a:close/>
                <a:moveTo>
                  <a:pt x="112" y="405"/>
                </a:moveTo>
                <a:cubicBezTo>
                  <a:pt x="112" y="406"/>
                  <a:pt x="112" y="406"/>
                  <a:pt x="112" y="406"/>
                </a:cubicBezTo>
                <a:cubicBezTo>
                  <a:pt x="113" y="406"/>
                  <a:pt x="113" y="406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lnTo>
                  <a:pt x="112" y="405"/>
                </a:lnTo>
                <a:close/>
                <a:moveTo>
                  <a:pt x="387" y="406"/>
                </a:moveTo>
                <a:cubicBezTo>
                  <a:pt x="386" y="406"/>
                  <a:pt x="385" y="407"/>
                  <a:pt x="386" y="408"/>
                </a:cubicBezTo>
                <a:cubicBezTo>
                  <a:pt x="386" y="407"/>
                  <a:pt x="387" y="407"/>
                  <a:pt x="386" y="407"/>
                </a:cubicBezTo>
                <a:cubicBezTo>
                  <a:pt x="386" y="407"/>
                  <a:pt x="387" y="407"/>
                  <a:pt x="387" y="406"/>
                </a:cubicBezTo>
                <a:close/>
                <a:moveTo>
                  <a:pt x="357" y="408"/>
                </a:moveTo>
                <a:cubicBezTo>
                  <a:pt x="357" y="409"/>
                  <a:pt x="357" y="410"/>
                  <a:pt x="358" y="410"/>
                </a:cubicBezTo>
                <a:cubicBezTo>
                  <a:pt x="358" y="409"/>
                  <a:pt x="358" y="408"/>
                  <a:pt x="358" y="408"/>
                </a:cubicBezTo>
                <a:cubicBezTo>
                  <a:pt x="358" y="408"/>
                  <a:pt x="357" y="408"/>
                  <a:pt x="357" y="408"/>
                </a:cubicBezTo>
                <a:close/>
                <a:moveTo>
                  <a:pt x="385" y="410"/>
                </a:moveTo>
                <a:cubicBezTo>
                  <a:pt x="386" y="410"/>
                  <a:pt x="386" y="409"/>
                  <a:pt x="385" y="408"/>
                </a:cubicBezTo>
                <a:cubicBezTo>
                  <a:pt x="385" y="409"/>
                  <a:pt x="385" y="410"/>
                  <a:pt x="384" y="409"/>
                </a:cubicBezTo>
                <a:cubicBezTo>
                  <a:pt x="384" y="410"/>
                  <a:pt x="384" y="411"/>
                  <a:pt x="385" y="411"/>
                </a:cubicBezTo>
                <a:cubicBezTo>
                  <a:pt x="385" y="410"/>
                  <a:pt x="385" y="411"/>
                  <a:pt x="385" y="410"/>
                </a:cubicBezTo>
                <a:close/>
                <a:moveTo>
                  <a:pt x="480" y="408"/>
                </a:moveTo>
                <a:cubicBezTo>
                  <a:pt x="480" y="411"/>
                  <a:pt x="483" y="412"/>
                  <a:pt x="484" y="413"/>
                </a:cubicBezTo>
                <a:cubicBezTo>
                  <a:pt x="484" y="411"/>
                  <a:pt x="482" y="410"/>
                  <a:pt x="480" y="408"/>
                </a:cubicBezTo>
                <a:close/>
                <a:moveTo>
                  <a:pt x="402" y="410"/>
                </a:moveTo>
                <a:cubicBezTo>
                  <a:pt x="401" y="410"/>
                  <a:pt x="401" y="410"/>
                  <a:pt x="401" y="411"/>
                </a:cubicBezTo>
                <a:cubicBezTo>
                  <a:pt x="402" y="411"/>
                  <a:pt x="402" y="410"/>
                  <a:pt x="402" y="409"/>
                </a:cubicBezTo>
                <a:cubicBezTo>
                  <a:pt x="401" y="409"/>
                  <a:pt x="401" y="410"/>
                  <a:pt x="402" y="410"/>
                </a:cubicBezTo>
                <a:close/>
                <a:moveTo>
                  <a:pt x="505" y="411"/>
                </a:moveTo>
                <a:cubicBezTo>
                  <a:pt x="506" y="411"/>
                  <a:pt x="506" y="412"/>
                  <a:pt x="506" y="412"/>
                </a:cubicBezTo>
                <a:cubicBezTo>
                  <a:pt x="506" y="411"/>
                  <a:pt x="507" y="411"/>
                  <a:pt x="507" y="411"/>
                </a:cubicBezTo>
                <a:cubicBezTo>
                  <a:pt x="506" y="411"/>
                  <a:pt x="505" y="410"/>
                  <a:pt x="505" y="411"/>
                </a:cubicBezTo>
                <a:close/>
                <a:moveTo>
                  <a:pt x="401" y="413"/>
                </a:moveTo>
                <a:cubicBezTo>
                  <a:pt x="401" y="412"/>
                  <a:pt x="401" y="412"/>
                  <a:pt x="401" y="412"/>
                </a:cubicBezTo>
                <a:cubicBezTo>
                  <a:pt x="401" y="414"/>
                  <a:pt x="400" y="413"/>
                  <a:pt x="401" y="415"/>
                </a:cubicBezTo>
                <a:cubicBezTo>
                  <a:pt x="402" y="415"/>
                  <a:pt x="402" y="414"/>
                  <a:pt x="402" y="413"/>
                </a:cubicBezTo>
                <a:cubicBezTo>
                  <a:pt x="402" y="413"/>
                  <a:pt x="401" y="413"/>
                  <a:pt x="401" y="413"/>
                </a:cubicBezTo>
                <a:close/>
                <a:moveTo>
                  <a:pt x="104" y="415"/>
                </a:moveTo>
                <a:cubicBezTo>
                  <a:pt x="105" y="415"/>
                  <a:pt x="106" y="413"/>
                  <a:pt x="105" y="413"/>
                </a:cubicBezTo>
                <a:cubicBezTo>
                  <a:pt x="105" y="413"/>
                  <a:pt x="104" y="414"/>
                  <a:pt x="104" y="415"/>
                </a:cubicBezTo>
                <a:close/>
                <a:moveTo>
                  <a:pt x="385" y="414"/>
                </a:moveTo>
                <a:cubicBezTo>
                  <a:pt x="385" y="414"/>
                  <a:pt x="385" y="413"/>
                  <a:pt x="385" y="413"/>
                </a:cubicBezTo>
                <a:cubicBezTo>
                  <a:pt x="384" y="413"/>
                  <a:pt x="384" y="415"/>
                  <a:pt x="385" y="414"/>
                </a:cubicBezTo>
                <a:close/>
                <a:moveTo>
                  <a:pt x="17" y="415"/>
                </a:moveTo>
                <a:cubicBezTo>
                  <a:pt x="18" y="416"/>
                  <a:pt x="19" y="415"/>
                  <a:pt x="19" y="414"/>
                </a:cubicBezTo>
                <a:cubicBezTo>
                  <a:pt x="17" y="414"/>
                  <a:pt x="17" y="414"/>
                  <a:pt x="17" y="414"/>
                </a:cubicBezTo>
                <a:cubicBezTo>
                  <a:pt x="17" y="415"/>
                  <a:pt x="17" y="415"/>
                  <a:pt x="17" y="415"/>
                </a:cubicBezTo>
                <a:close/>
                <a:moveTo>
                  <a:pt x="103" y="416"/>
                </a:moveTo>
                <a:cubicBezTo>
                  <a:pt x="102" y="417"/>
                  <a:pt x="102" y="417"/>
                  <a:pt x="102" y="418"/>
                </a:cubicBezTo>
                <a:cubicBezTo>
                  <a:pt x="103" y="418"/>
                  <a:pt x="103" y="418"/>
                  <a:pt x="103" y="418"/>
                </a:cubicBezTo>
                <a:cubicBezTo>
                  <a:pt x="103" y="417"/>
                  <a:pt x="103" y="417"/>
                  <a:pt x="103" y="416"/>
                </a:cubicBezTo>
                <a:close/>
                <a:moveTo>
                  <a:pt x="413" y="418"/>
                </a:moveTo>
                <a:cubicBezTo>
                  <a:pt x="413" y="418"/>
                  <a:pt x="412" y="418"/>
                  <a:pt x="413" y="417"/>
                </a:cubicBezTo>
                <a:cubicBezTo>
                  <a:pt x="412" y="417"/>
                  <a:pt x="412" y="419"/>
                  <a:pt x="413" y="418"/>
                </a:cubicBezTo>
                <a:close/>
                <a:moveTo>
                  <a:pt x="108" y="430"/>
                </a:moveTo>
                <a:cubicBezTo>
                  <a:pt x="108" y="430"/>
                  <a:pt x="108" y="431"/>
                  <a:pt x="109" y="431"/>
                </a:cubicBezTo>
                <a:cubicBezTo>
                  <a:pt x="109" y="429"/>
                  <a:pt x="109" y="427"/>
                  <a:pt x="111" y="427"/>
                </a:cubicBezTo>
                <a:cubicBezTo>
                  <a:pt x="111" y="423"/>
                  <a:pt x="114" y="422"/>
                  <a:pt x="114" y="418"/>
                </a:cubicBezTo>
                <a:cubicBezTo>
                  <a:pt x="110" y="419"/>
                  <a:pt x="110" y="426"/>
                  <a:pt x="108" y="430"/>
                </a:cubicBezTo>
                <a:close/>
                <a:moveTo>
                  <a:pt x="517" y="422"/>
                </a:moveTo>
                <a:cubicBezTo>
                  <a:pt x="517" y="421"/>
                  <a:pt x="517" y="421"/>
                  <a:pt x="517" y="421"/>
                </a:cubicBezTo>
                <a:cubicBezTo>
                  <a:pt x="516" y="421"/>
                  <a:pt x="516" y="419"/>
                  <a:pt x="515" y="420"/>
                </a:cubicBezTo>
                <a:cubicBezTo>
                  <a:pt x="515" y="421"/>
                  <a:pt x="516" y="421"/>
                  <a:pt x="517" y="422"/>
                </a:cubicBezTo>
                <a:close/>
                <a:moveTo>
                  <a:pt x="411" y="425"/>
                </a:moveTo>
                <a:cubicBezTo>
                  <a:pt x="411" y="425"/>
                  <a:pt x="411" y="424"/>
                  <a:pt x="412" y="424"/>
                </a:cubicBezTo>
                <a:cubicBezTo>
                  <a:pt x="412" y="423"/>
                  <a:pt x="413" y="423"/>
                  <a:pt x="412" y="423"/>
                </a:cubicBezTo>
                <a:cubicBezTo>
                  <a:pt x="412" y="424"/>
                  <a:pt x="411" y="424"/>
                  <a:pt x="411" y="425"/>
                </a:cubicBezTo>
                <a:close/>
                <a:moveTo>
                  <a:pt x="366" y="424"/>
                </a:moveTo>
                <a:cubicBezTo>
                  <a:pt x="366" y="425"/>
                  <a:pt x="366" y="425"/>
                  <a:pt x="367" y="425"/>
                </a:cubicBezTo>
                <a:cubicBezTo>
                  <a:pt x="367" y="425"/>
                  <a:pt x="367" y="425"/>
                  <a:pt x="367" y="425"/>
                </a:cubicBezTo>
                <a:cubicBezTo>
                  <a:pt x="367" y="425"/>
                  <a:pt x="367" y="425"/>
                  <a:pt x="368" y="424"/>
                </a:cubicBezTo>
                <a:cubicBezTo>
                  <a:pt x="367" y="424"/>
                  <a:pt x="367" y="424"/>
                  <a:pt x="366" y="424"/>
                </a:cubicBezTo>
                <a:close/>
                <a:moveTo>
                  <a:pt x="350" y="430"/>
                </a:moveTo>
                <a:cubicBezTo>
                  <a:pt x="350" y="431"/>
                  <a:pt x="351" y="432"/>
                  <a:pt x="353" y="432"/>
                </a:cubicBezTo>
                <a:cubicBezTo>
                  <a:pt x="353" y="431"/>
                  <a:pt x="354" y="430"/>
                  <a:pt x="353" y="428"/>
                </a:cubicBezTo>
                <a:cubicBezTo>
                  <a:pt x="352" y="428"/>
                  <a:pt x="350" y="429"/>
                  <a:pt x="350" y="430"/>
                </a:cubicBezTo>
                <a:close/>
                <a:moveTo>
                  <a:pt x="495" y="433"/>
                </a:moveTo>
                <a:cubicBezTo>
                  <a:pt x="495" y="433"/>
                  <a:pt x="495" y="433"/>
                  <a:pt x="495" y="433"/>
                </a:cubicBezTo>
                <a:cubicBezTo>
                  <a:pt x="495" y="432"/>
                  <a:pt x="494" y="431"/>
                  <a:pt x="493" y="432"/>
                </a:cubicBezTo>
                <a:cubicBezTo>
                  <a:pt x="494" y="432"/>
                  <a:pt x="494" y="432"/>
                  <a:pt x="494" y="432"/>
                </a:cubicBezTo>
                <a:cubicBezTo>
                  <a:pt x="494" y="433"/>
                  <a:pt x="494" y="433"/>
                  <a:pt x="495" y="433"/>
                </a:cubicBezTo>
                <a:close/>
                <a:moveTo>
                  <a:pt x="502" y="435"/>
                </a:moveTo>
                <a:cubicBezTo>
                  <a:pt x="502" y="435"/>
                  <a:pt x="501" y="434"/>
                  <a:pt x="500" y="434"/>
                </a:cubicBezTo>
                <a:cubicBezTo>
                  <a:pt x="501" y="435"/>
                  <a:pt x="502" y="436"/>
                  <a:pt x="502" y="435"/>
                </a:cubicBezTo>
                <a:close/>
                <a:moveTo>
                  <a:pt x="395" y="444"/>
                </a:moveTo>
                <a:cubicBezTo>
                  <a:pt x="395" y="444"/>
                  <a:pt x="395" y="444"/>
                  <a:pt x="395" y="444"/>
                </a:cubicBezTo>
                <a:cubicBezTo>
                  <a:pt x="395" y="444"/>
                  <a:pt x="395" y="444"/>
                  <a:pt x="395" y="444"/>
                </a:cubicBezTo>
                <a:cubicBezTo>
                  <a:pt x="396" y="444"/>
                  <a:pt x="396" y="445"/>
                  <a:pt x="396" y="445"/>
                </a:cubicBezTo>
                <a:cubicBezTo>
                  <a:pt x="396" y="445"/>
                  <a:pt x="397" y="444"/>
                  <a:pt x="397" y="443"/>
                </a:cubicBezTo>
                <a:cubicBezTo>
                  <a:pt x="396" y="443"/>
                  <a:pt x="396" y="444"/>
                  <a:pt x="395" y="444"/>
                </a:cubicBezTo>
                <a:close/>
                <a:moveTo>
                  <a:pt x="547" y="454"/>
                </a:moveTo>
                <a:cubicBezTo>
                  <a:pt x="547" y="454"/>
                  <a:pt x="547" y="454"/>
                  <a:pt x="548" y="454"/>
                </a:cubicBezTo>
                <a:cubicBezTo>
                  <a:pt x="549" y="454"/>
                  <a:pt x="549" y="453"/>
                  <a:pt x="548" y="452"/>
                </a:cubicBezTo>
                <a:cubicBezTo>
                  <a:pt x="547" y="452"/>
                  <a:pt x="547" y="453"/>
                  <a:pt x="547" y="454"/>
                </a:cubicBezTo>
                <a:close/>
                <a:moveTo>
                  <a:pt x="17" y="494"/>
                </a:moveTo>
                <a:cubicBezTo>
                  <a:pt x="18" y="494"/>
                  <a:pt x="19" y="493"/>
                  <a:pt x="18" y="491"/>
                </a:cubicBezTo>
                <a:cubicBezTo>
                  <a:pt x="16" y="491"/>
                  <a:pt x="16" y="493"/>
                  <a:pt x="17" y="494"/>
                </a:cubicBezTo>
                <a:close/>
                <a:moveTo>
                  <a:pt x="25" y="507"/>
                </a:moveTo>
                <a:cubicBezTo>
                  <a:pt x="25" y="507"/>
                  <a:pt x="25" y="507"/>
                  <a:pt x="26" y="507"/>
                </a:cubicBezTo>
                <a:cubicBezTo>
                  <a:pt x="26" y="507"/>
                  <a:pt x="26" y="507"/>
                  <a:pt x="26" y="506"/>
                </a:cubicBezTo>
                <a:cubicBezTo>
                  <a:pt x="25" y="506"/>
                  <a:pt x="25" y="506"/>
                  <a:pt x="25" y="507"/>
                </a:cubicBezTo>
                <a:close/>
                <a:moveTo>
                  <a:pt x="120" y="25"/>
                </a:moveTo>
                <a:cubicBezTo>
                  <a:pt x="123" y="26"/>
                  <a:pt x="124" y="29"/>
                  <a:pt x="127" y="29"/>
                </a:cubicBezTo>
                <a:cubicBezTo>
                  <a:pt x="127" y="29"/>
                  <a:pt x="127" y="30"/>
                  <a:pt x="127" y="30"/>
                </a:cubicBezTo>
                <a:cubicBezTo>
                  <a:pt x="131" y="29"/>
                  <a:pt x="134" y="25"/>
                  <a:pt x="134" y="22"/>
                </a:cubicBezTo>
                <a:cubicBezTo>
                  <a:pt x="135" y="22"/>
                  <a:pt x="135" y="20"/>
                  <a:pt x="137" y="20"/>
                </a:cubicBezTo>
                <a:cubicBezTo>
                  <a:pt x="137" y="17"/>
                  <a:pt x="136" y="13"/>
                  <a:pt x="134" y="13"/>
                </a:cubicBezTo>
                <a:cubicBezTo>
                  <a:pt x="131" y="13"/>
                  <a:pt x="130" y="18"/>
                  <a:pt x="127" y="17"/>
                </a:cubicBezTo>
                <a:cubicBezTo>
                  <a:pt x="126" y="17"/>
                  <a:pt x="126" y="18"/>
                  <a:pt x="126" y="18"/>
                </a:cubicBezTo>
                <a:cubicBezTo>
                  <a:pt x="123" y="16"/>
                  <a:pt x="123" y="13"/>
                  <a:pt x="121" y="11"/>
                </a:cubicBezTo>
                <a:cubicBezTo>
                  <a:pt x="121" y="15"/>
                  <a:pt x="125" y="18"/>
                  <a:pt x="122" y="21"/>
                </a:cubicBezTo>
                <a:cubicBezTo>
                  <a:pt x="122" y="20"/>
                  <a:pt x="121" y="22"/>
                  <a:pt x="120" y="21"/>
                </a:cubicBezTo>
                <a:cubicBezTo>
                  <a:pt x="120" y="23"/>
                  <a:pt x="121" y="23"/>
                  <a:pt x="120" y="25"/>
                </a:cubicBezTo>
                <a:close/>
                <a:moveTo>
                  <a:pt x="251" y="267"/>
                </a:moveTo>
                <a:cubicBezTo>
                  <a:pt x="251" y="267"/>
                  <a:pt x="251" y="267"/>
                  <a:pt x="251" y="267"/>
                </a:cubicBezTo>
                <a:cubicBezTo>
                  <a:pt x="251" y="267"/>
                  <a:pt x="251" y="267"/>
                  <a:pt x="251" y="267"/>
                </a:cubicBezTo>
                <a:close/>
                <a:moveTo>
                  <a:pt x="423" y="32"/>
                </a:moveTo>
                <a:cubicBezTo>
                  <a:pt x="422" y="30"/>
                  <a:pt x="424" y="30"/>
                  <a:pt x="425" y="29"/>
                </a:cubicBezTo>
                <a:cubicBezTo>
                  <a:pt x="424" y="29"/>
                  <a:pt x="425" y="27"/>
                  <a:pt x="424" y="28"/>
                </a:cubicBezTo>
                <a:cubicBezTo>
                  <a:pt x="424" y="28"/>
                  <a:pt x="419" y="29"/>
                  <a:pt x="420" y="27"/>
                </a:cubicBezTo>
                <a:cubicBezTo>
                  <a:pt x="419" y="28"/>
                  <a:pt x="417" y="30"/>
                  <a:pt x="416" y="29"/>
                </a:cubicBezTo>
                <a:cubicBezTo>
                  <a:pt x="414" y="30"/>
                  <a:pt x="414" y="31"/>
                  <a:pt x="412" y="31"/>
                </a:cubicBezTo>
                <a:cubicBezTo>
                  <a:pt x="411" y="33"/>
                  <a:pt x="409" y="33"/>
                  <a:pt x="409" y="36"/>
                </a:cubicBezTo>
                <a:cubicBezTo>
                  <a:pt x="404" y="39"/>
                  <a:pt x="400" y="44"/>
                  <a:pt x="396" y="47"/>
                </a:cubicBezTo>
                <a:cubicBezTo>
                  <a:pt x="396" y="47"/>
                  <a:pt x="396" y="47"/>
                  <a:pt x="396" y="48"/>
                </a:cubicBezTo>
                <a:cubicBezTo>
                  <a:pt x="391" y="51"/>
                  <a:pt x="387" y="58"/>
                  <a:pt x="382" y="61"/>
                </a:cubicBezTo>
                <a:cubicBezTo>
                  <a:pt x="381" y="63"/>
                  <a:pt x="380" y="64"/>
                  <a:pt x="380" y="65"/>
                </a:cubicBezTo>
                <a:cubicBezTo>
                  <a:pt x="379" y="66"/>
                  <a:pt x="378" y="66"/>
                  <a:pt x="377" y="67"/>
                </a:cubicBezTo>
                <a:cubicBezTo>
                  <a:pt x="375" y="71"/>
                  <a:pt x="374" y="75"/>
                  <a:pt x="370" y="76"/>
                </a:cubicBezTo>
                <a:cubicBezTo>
                  <a:pt x="367" y="79"/>
                  <a:pt x="363" y="81"/>
                  <a:pt x="360" y="84"/>
                </a:cubicBezTo>
                <a:cubicBezTo>
                  <a:pt x="359" y="84"/>
                  <a:pt x="360" y="83"/>
                  <a:pt x="359" y="82"/>
                </a:cubicBezTo>
                <a:cubicBezTo>
                  <a:pt x="357" y="83"/>
                  <a:pt x="354" y="81"/>
                  <a:pt x="353" y="80"/>
                </a:cubicBezTo>
                <a:cubicBezTo>
                  <a:pt x="355" y="79"/>
                  <a:pt x="358" y="80"/>
                  <a:pt x="361" y="78"/>
                </a:cubicBezTo>
                <a:cubicBezTo>
                  <a:pt x="361" y="78"/>
                  <a:pt x="361" y="78"/>
                  <a:pt x="362" y="78"/>
                </a:cubicBezTo>
                <a:cubicBezTo>
                  <a:pt x="361" y="77"/>
                  <a:pt x="361" y="76"/>
                  <a:pt x="361" y="74"/>
                </a:cubicBezTo>
                <a:cubicBezTo>
                  <a:pt x="360" y="73"/>
                  <a:pt x="358" y="73"/>
                  <a:pt x="359" y="70"/>
                </a:cubicBezTo>
                <a:cubicBezTo>
                  <a:pt x="357" y="66"/>
                  <a:pt x="355" y="63"/>
                  <a:pt x="355" y="57"/>
                </a:cubicBezTo>
                <a:cubicBezTo>
                  <a:pt x="353" y="56"/>
                  <a:pt x="353" y="54"/>
                  <a:pt x="352" y="52"/>
                </a:cubicBezTo>
                <a:cubicBezTo>
                  <a:pt x="359" y="46"/>
                  <a:pt x="372" y="45"/>
                  <a:pt x="381" y="42"/>
                </a:cubicBezTo>
                <a:cubicBezTo>
                  <a:pt x="375" y="43"/>
                  <a:pt x="370" y="45"/>
                  <a:pt x="365" y="45"/>
                </a:cubicBezTo>
                <a:cubicBezTo>
                  <a:pt x="365" y="46"/>
                  <a:pt x="363" y="46"/>
                  <a:pt x="362" y="46"/>
                </a:cubicBezTo>
                <a:cubicBezTo>
                  <a:pt x="361" y="46"/>
                  <a:pt x="360" y="47"/>
                  <a:pt x="359" y="47"/>
                </a:cubicBezTo>
                <a:cubicBezTo>
                  <a:pt x="357" y="48"/>
                  <a:pt x="353" y="50"/>
                  <a:pt x="350" y="52"/>
                </a:cubicBezTo>
                <a:cubicBezTo>
                  <a:pt x="348" y="51"/>
                  <a:pt x="347" y="50"/>
                  <a:pt x="346" y="47"/>
                </a:cubicBezTo>
                <a:cubicBezTo>
                  <a:pt x="346" y="48"/>
                  <a:pt x="345" y="48"/>
                  <a:pt x="344" y="48"/>
                </a:cubicBezTo>
                <a:cubicBezTo>
                  <a:pt x="339" y="44"/>
                  <a:pt x="330" y="44"/>
                  <a:pt x="326" y="39"/>
                </a:cubicBezTo>
                <a:cubicBezTo>
                  <a:pt x="326" y="39"/>
                  <a:pt x="326" y="39"/>
                  <a:pt x="326" y="38"/>
                </a:cubicBezTo>
                <a:cubicBezTo>
                  <a:pt x="325" y="39"/>
                  <a:pt x="325" y="38"/>
                  <a:pt x="324" y="38"/>
                </a:cubicBezTo>
                <a:cubicBezTo>
                  <a:pt x="319" y="38"/>
                  <a:pt x="317" y="39"/>
                  <a:pt x="311" y="41"/>
                </a:cubicBezTo>
                <a:cubicBezTo>
                  <a:pt x="311" y="40"/>
                  <a:pt x="311" y="40"/>
                  <a:pt x="311" y="40"/>
                </a:cubicBezTo>
                <a:cubicBezTo>
                  <a:pt x="315" y="34"/>
                  <a:pt x="319" y="31"/>
                  <a:pt x="323" y="25"/>
                </a:cubicBezTo>
                <a:cubicBezTo>
                  <a:pt x="317" y="31"/>
                  <a:pt x="312" y="38"/>
                  <a:pt x="306" y="44"/>
                </a:cubicBezTo>
                <a:cubicBezTo>
                  <a:pt x="304" y="44"/>
                  <a:pt x="302" y="45"/>
                  <a:pt x="301" y="46"/>
                </a:cubicBezTo>
                <a:cubicBezTo>
                  <a:pt x="295" y="48"/>
                  <a:pt x="292" y="51"/>
                  <a:pt x="287" y="53"/>
                </a:cubicBezTo>
                <a:cubicBezTo>
                  <a:pt x="287" y="53"/>
                  <a:pt x="287" y="53"/>
                  <a:pt x="287" y="52"/>
                </a:cubicBezTo>
                <a:cubicBezTo>
                  <a:pt x="286" y="53"/>
                  <a:pt x="287" y="54"/>
                  <a:pt x="286" y="54"/>
                </a:cubicBezTo>
                <a:cubicBezTo>
                  <a:pt x="284" y="53"/>
                  <a:pt x="278" y="56"/>
                  <a:pt x="276" y="55"/>
                </a:cubicBezTo>
                <a:cubicBezTo>
                  <a:pt x="276" y="56"/>
                  <a:pt x="273" y="56"/>
                  <a:pt x="273" y="55"/>
                </a:cubicBezTo>
                <a:cubicBezTo>
                  <a:pt x="269" y="60"/>
                  <a:pt x="260" y="61"/>
                  <a:pt x="256" y="56"/>
                </a:cubicBezTo>
                <a:cubicBezTo>
                  <a:pt x="256" y="55"/>
                  <a:pt x="256" y="54"/>
                  <a:pt x="257" y="53"/>
                </a:cubicBezTo>
                <a:cubicBezTo>
                  <a:pt x="256" y="52"/>
                  <a:pt x="256" y="53"/>
                  <a:pt x="255" y="53"/>
                </a:cubicBezTo>
                <a:cubicBezTo>
                  <a:pt x="255" y="54"/>
                  <a:pt x="256" y="55"/>
                  <a:pt x="255" y="55"/>
                </a:cubicBezTo>
                <a:cubicBezTo>
                  <a:pt x="250" y="51"/>
                  <a:pt x="250" y="44"/>
                  <a:pt x="248" y="38"/>
                </a:cubicBezTo>
                <a:cubicBezTo>
                  <a:pt x="246" y="37"/>
                  <a:pt x="245" y="39"/>
                  <a:pt x="244" y="39"/>
                </a:cubicBezTo>
                <a:cubicBezTo>
                  <a:pt x="244" y="43"/>
                  <a:pt x="244" y="43"/>
                  <a:pt x="244" y="43"/>
                </a:cubicBezTo>
                <a:cubicBezTo>
                  <a:pt x="242" y="46"/>
                  <a:pt x="243" y="51"/>
                  <a:pt x="241" y="53"/>
                </a:cubicBezTo>
                <a:cubicBezTo>
                  <a:pt x="239" y="55"/>
                  <a:pt x="237" y="60"/>
                  <a:pt x="235" y="60"/>
                </a:cubicBezTo>
                <a:cubicBezTo>
                  <a:pt x="235" y="60"/>
                  <a:pt x="235" y="61"/>
                  <a:pt x="234" y="61"/>
                </a:cubicBezTo>
                <a:cubicBezTo>
                  <a:pt x="233" y="61"/>
                  <a:pt x="232" y="60"/>
                  <a:pt x="232" y="59"/>
                </a:cubicBezTo>
                <a:cubicBezTo>
                  <a:pt x="232" y="59"/>
                  <a:pt x="232" y="59"/>
                  <a:pt x="231" y="59"/>
                </a:cubicBezTo>
                <a:cubicBezTo>
                  <a:pt x="231" y="58"/>
                  <a:pt x="230" y="58"/>
                  <a:pt x="229" y="59"/>
                </a:cubicBezTo>
                <a:cubicBezTo>
                  <a:pt x="229" y="57"/>
                  <a:pt x="228" y="57"/>
                  <a:pt x="228" y="57"/>
                </a:cubicBezTo>
                <a:cubicBezTo>
                  <a:pt x="226" y="53"/>
                  <a:pt x="226" y="50"/>
                  <a:pt x="226" y="46"/>
                </a:cubicBezTo>
                <a:cubicBezTo>
                  <a:pt x="225" y="40"/>
                  <a:pt x="222" y="34"/>
                  <a:pt x="222" y="29"/>
                </a:cubicBezTo>
                <a:cubicBezTo>
                  <a:pt x="219" y="25"/>
                  <a:pt x="221" y="19"/>
                  <a:pt x="217" y="15"/>
                </a:cubicBezTo>
                <a:cubicBezTo>
                  <a:pt x="215" y="15"/>
                  <a:pt x="215" y="15"/>
                  <a:pt x="215" y="15"/>
                </a:cubicBezTo>
                <a:cubicBezTo>
                  <a:pt x="211" y="21"/>
                  <a:pt x="217" y="28"/>
                  <a:pt x="216" y="33"/>
                </a:cubicBezTo>
                <a:cubicBezTo>
                  <a:pt x="216" y="34"/>
                  <a:pt x="215" y="35"/>
                  <a:pt x="215" y="36"/>
                </a:cubicBezTo>
                <a:cubicBezTo>
                  <a:pt x="215" y="39"/>
                  <a:pt x="217" y="42"/>
                  <a:pt x="216" y="44"/>
                </a:cubicBezTo>
                <a:cubicBezTo>
                  <a:pt x="216" y="44"/>
                  <a:pt x="216" y="44"/>
                  <a:pt x="216" y="45"/>
                </a:cubicBezTo>
                <a:cubicBezTo>
                  <a:pt x="216" y="45"/>
                  <a:pt x="216" y="45"/>
                  <a:pt x="216" y="45"/>
                </a:cubicBezTo>
                <a:cubicBezTo>
                  <a:pt x="217" y="51"/>
                  <a:pt x="221" y="58"/>
                  <a:pt x="217" y="62"/>
                </a:cubicBezTo>
                <a:cubicBezTo>
                  <a:pt x="217" y="62"/>
                  <a:pt x="217" y="61"/>
                  <a:pt x="216" y="61"/>
                </a:cubicBezTo>
                <a:cubicBezTo>
                  <a:pt x="213" y="62"/>
                  <a:pt x="216" y="67"/>
                  <a:pt x="213" y="69"/>
                </a:cubicBezTo>
                <a:cubicBezTo>
                  <a:pt x="213" y="68"/>
                  <a:pt x="212" y="69"/>
                  <a:pt x="212" y="69"/>
                </a:cubicBezTo>
                <a:cubicBezTo>
                  <a:pt x="211" y="65"/>
                  <a:pt x="206" y="63"/>
                  <a:pt x="208" y="59"/>
                </a:cubicBezTo>
                <a:cubicBezTo>
                  <a:pt x="206" y="59"/>
                  <a:pt x="206" y="59"/>
                  <a:pt x="205" y="60"/>
                </a:cubicBezTo>
                <a:cubicBezTo>
                  <a:pt x="205" y="59"/>
                  <a:pt x="204" y="58"/>
                  <a:pt x="203" y="58"/>
                </a:cubicBezTo>
                <a:cubicBezTo>
                  <a:pt x="203" y="59"/>
                  <a:pt x="202" y="60"/>
                  <a:pt x="202" y="60"/>
                </a:cubicBezTo>
                <a:cubicBezTo>
                  <a:pt x="201" y="60"/>
                  <a:pt x="200" y="59"/>
                  <a:pt x="199" y="60"/>
                </a:cubicBezTo>
                <a:cubicBezTo>
                  <a:pt x="198" y="64"/>
                  <a:pt x="198" y="66"/>
                  <a:pt x="200" y="69"/>
                </a:cubicBezTo>
                <a:cubicBezTo>
                  <a:pt x="201" y="68"/>
                  <a:pt x="201" y="69"/>
                  <a:pt x="201" y="69"/>
                </a:cubicBezTo>
                <a:cubicBezTo>
                  <a:pt x="203" y="72"/>
                  <a:pt x="200" y="76"/>
                  <a:pt x="197" y="75"/>
                </a:cubicBezTo>
                <a:cubicBezTo>
                  <a:pt x="193" y="74"/>
                  <a:pt x="191" y="72"/>
                  <a:pt x="190" y="69"/>
                </a:cubicBezTo>
                <a:cubicBezTo>
                  <a:pt x="189" y="69"/>
                  <a:pt x="187" y="68"/>
                  <a:pt x="186" y="67"/>
                </a:cubicBezTo>
                <a:cubicBezTo>
                  <a:pt x="184" y="71"/>
                  <a:pt x="187" y="72"/>
                  <a:pt x="186" y="74"/>
                </a:cubicBezTo>
                <a:cubicBezTo>
                  <a:pt x="189" y="74"/>
                  <a:pt x="189" y="78"/>
                  <a:pt x="188" y="79"/>
                </a:cubicBezTo>
                <a:cubicBezTo>
                  <a:pt x="182" y="78"/>
                  <a:pt x="179" y="74"/>
                  <a:pt x="173" y="74"/>
                </a:cubicBezTo>
                <a:cubicBezTo>
                  <a:pt x="173" y="73"/>
                  <a:pt x="173" y="74"/>
                  <a:pt x="173" y="73"/>
                </a:cubicBezTo>
                <a:cubicBezTo>
                  <a:pt x="172" y="72"/>
                  <a:pt x="172" y="74"/>
                  <a:pt x="171" y="74"/>
                </a:cubicBezTo>
                <a:cubicBezTo>
                  <a:pt x="171" y="73"/>
                  <a:pt x="172" y="71"/>
                  <a:pt x="171" y="70"/>
                </a:cubicBezTo>
                <a:cubicBezTo>
                  <a:pt x="171" y="71"/>
                  <a:pt x="170" y="71"/>
                  <a:pt x="169" y="72"/>
                </a:cubicBezTo>
                <a:cubicBezTo>
                  <a:pt x="169" y="72"/>
                  <a:pt x="168" y="71"/>
                  <a:pt x="167" y="72"/>
                </a:cubicBezTo>
                <a:cubicBezTo>
                  <a:pt x="168" y="73"/>
                  <a:pt x="167" y="74"/>
                  <a:pt x="167" y="76"/>
                </a:cubicBezTo>
                <a:cubicBezTo>
                  <a:pt x="169" y="76"/>
                  <a:pt x="171" y="78"/>
                  <a:pt x="170" y="80"/>
                </a:cubicBezTo>
                <a:cubicBezTo>
                  <a:pt x="168" y="81"/>
                  <a:pt x="165" y="80"/>
                  <a:pt x="165" y="77"/>
                </a:cubicBezTo>
                <a:cubicBezTo>
                  <a:pt x="162" y="76"/>
                  <a:pt x="162" y="74"/>
                  <a:pt x="160" y="72"/>
                </a:cubicBezTo>
                <a:cubicBezTo>
                  <a:pt x="161" y="73"/>
                  <a:pt x="161" y="71"/>
                  <a:pt x="162" y="71"/>
                </a:cubicBezTo>
                <a:cubicBezTo>
                  <a:pt x="162" y="72"/>
                  <a:pt x="163" y="72"/>
                  <a:pt x="163" y="73"/>
                </a:cubicBezTo>
                <a:cubicBezTo>
                  <a:pt x="162" y="72"/>
                  <a:pt x="162" y="74"/>
                  <a:pt x="162" y="74"/>
                </a:cubicBezTo>
                <a:cubicBezTo>
                  <a:pt x="163" y="75"/>
                  <a:pt x="164" y="75"/>
                  <a:pt x="165" y="75"/>
                </a:cubicBezTo>
                <a:cubicBezTo>
                  <a:pt x="166" y="73"/>
                  <a:pt x="165" y="73"/>
                  <a:pt x="165" y="72"/>
                </a:cubicBezTo>
                <a:cubicBezTo>
                  <a:pt x="166" y="71"/>
                  <a:pt x="166" y="71"/>
                  <a:pt x="166" y="72"/>
                </a:cubicBezTo>
                <a:cubicBezTo>
                  <a:pt x="167" y="70"/>
                  <a:pt x="166" y="68"/>
                  <a:pt x="165" y="67"/>
                </a:cubicBezTo>
                <a:cubicBezTo>
                  <a:pt x="165" y="65"/>
                  <a:pt x="164" y="63"/>
                  <a:pt x="162" y="63"/>
                </a:cubicBezTo>
                <a:cubicBezTo>
                  <a:pt x="159" y="63"/>
                  <a:pt x="159" y="66"/>
                  <a:pt x="158" y="68"/>
                </a:cubicBezTo>
                <a:cubicBezTo>
                  <a:pt x="159" y="69"/>
                  <a:pt x="159" y="71"/>
                  <a:pt x="159" y="72"/>
                </a:cubicBezTo>
                <a:cubicBezTo>
                  <a:pt x="158" y="71"/>
                  <a:pt x="154" y="70"/>
                  <a:pt x="154" y="68"/>
                </a:cubicBezTo>
                <a:cubicBezTo>
                  <a:pt x="150" y="67"/>
                  <a:pt x="148" y="63"/>
                  <a:pt x="144" y="61"/>
                </a:cubicBezTo>
                <a:cubicBezTo>
                  <a:pt x="144" y="61"/>
                  <a:pt x="144" y="62"/>
                  <a:pt x="144" y="62"/>
                </a:cubicBezTo>
                <a:cubicBezTo>
                  <a:pt x="143" y="62"/>
                  <a:pt x="142" y="62"/>
                  <a:pt x="142" y="61"/>
                </a:cubicBezTo>
                <a:cubicBezTo>
                  <a:pt x="140" y="62"/>
                  <a:pt x="136" y="57"/>
                  <a:pt x="135" y="62"/>
                </a:cubicBezTo>
                <a:cubicBezTo>
                  <a:pt x="136" y="63"/>
                  <a:pt x="138" y="64"/>
                  <a:pt x="137" y="65"/>
                </a:cubicBezTo>
                <a:cubicBezTo>
                  <a:pt x="139" y="66"/>
                  <a:pt x="140" y="68"/>
                  <a:pt x="142" y="70"/>
                </a:cubicBezTo>
                <a:cubicBezTo>
                  <a:pt x="144" y="71"/>
                  <a:pt x="145" y="74"/>
                  <a:pt x="146" y="75"/>
                </a:cubicBezTo>
                <a:cubicBezTo>
                  <a:pt x="144" y="74"/>
                  <a:pt x="142" y="72"/>
                  <a:pt x="141" y="70"/>
                </a:cubicBezTo>
                <a:cubicBezTo>
                  <a:pt x="140" y="70"/>
                  <a:pt x="140" y="71"/>
                  <a:pt x="140" y="71"/>
                </a:cubicBezTo>
                <a:cubicBezTo>
                  <a:pt x="137" y="68"/>
                  <a:pt x="131" y="66"/>
                  <a:pt x="130" y="62"/>
                </a:cubicBezTo>
                <a:cubicBezTo>
                  <a:pt x="128" y="62"/>
                  <a:pt x="129" y="60"/>
                  <a:pt x="128" y="60"/>
                </a:cubicBezTo>
                <a:cubicBezTo>
                  <a:pt x="127" y="59"/>
                  <a:pt x="124" y="58"/>
                  <a:pt x="124" y="56"/>
                </a:cubicBezTo>
                <a:cubicBezTo>
                  <a:pt x="123" y="56"/>
                  <a:pt x="123" y="56"/>
                  <a:pt x="123" y="56"/>
                </a:cubicBezTo>
                <a:cubicBezTo>
                  <a:pt x="123" y="54"/>
                  <a:pt x="121" y="55"/>
                  <a:pt x="121" y="54"/>
                </a:cubicBezTo>
                <a:cubicBezTo>
                  <a:pt x="119" y="51"/>
                  <a:pt x="117" y="49"/>
                  <a:pt x="115" y="46"/>
                </a:cubicBezTo>
                <a:cubicBezTo>
                  <a:pt x="113" y="43"/>
                  <a:pt x="108" y="41"/>
                  <a:pt x="107" y="37"/>
                </a:cubicBezTo>
                <a:cubicBezTo>
                  <a:pt x="106" y="37"/>
                  <a:pt x="107" y="37"/>
                  <a:pt x="107" y="37"/>
                </a:cubicBezTo>
                <a:cubicBezTo>
                  <a:pt x="106" y="36"/>
                  <a:pt x="106" y="37"/>
                  <a:pt x="105" y="37"/>
                </a:cubicBezTo>
                <a:cubicBezTo>
                  <a:pt x="105" y="35"/>
                  <a:pt x="102" y="37"/>
                  <a:pt x="103" y="35"/>
                </a:cubicBezTo>
                <a:cubicBezTo>
                  <a:pt x="100" y="33"/>
                  <a:pt x="98" y="32"/>
                  <a:pt x="98" y="29"/>
                </a:cubicBezTo>
                <a:cubicBezTo>
                  <a:pt x="97" y="29"/>
                  <a:pt x="97" y="29"/>
                  <a:pt x="96" y="29"/>
                </a:cubicBezTo>
                <a:cubicBezTo>
                  <a:pt x="96" y="29"/>
                  <a:pt x="96" y="28"/>
                  <a:pt x="95" y="27"/>
                </a:cubicBezTo>
                <a:cubicBezTo>
                  <a:pt x="95" y="30"/>
                  <a:pt x="99" y="32"/>
                  <a:pt x="100" y="35"/>
                </a:cubicBezTo>
                <a:cubicBezTo>
                  <a:pt x="102" y="35"/>
                  <a:pt x="103" y="36"/>
                  <a:pt x="103" y="38"/>
                </a:cubicBezTo>
                <a:cubicBezTo>
                  <a:pt x="103" y="40"/>
                  <a:pt x="105" y="41"/>
                  <a:pt x="105" y="42"/>
                </a:cubicBezTo>
                <a:cubicBezTo>
                  <a:pt x="105" y="42"/>
                  <a:pt x="106" y="42"/>
                  <a:pt x="106" y="42"/>
                </a:cubicBezTo>
                <a:cubicBezTo>
                  <a:pt x="107" y="44"/>
                  <a:pt x="110" y="45"/>
                  <a:pt x="111" y="48"/>
                </a:cubicBezTo>
                <a:cubicBezTo>
                  <a:pt x="115" y="51"/>
                  <a:pt x="120" y="55"/>
                  <a:pt x="122" y="61"/>
                </a:cubicBezTo>
                <a:cubicBezTo>
                  <a:pt x="123" y="61"/>
                  <a:pt x="124" y="63"/>
                  <a:pt x="125" y="62"/>
                </a:cubicBezTo>
                <a:cubicBezTo>
                  <a:pt x="128" y="67"/>
                  <a:pt x="133" y="69"/>
                  <a:pt x="136" y="74"/>
                </a:cubicBezTo>
                <a:cubicBezTo>
                  <a:pt x="136" y="74"/>
                  <a:pt x="139" y="75"/>
                  <a:pt x="140" y="76"/>
                </a:cubicBezTo>
                <a:cubicBezTo>
                  <a:pt x="145" y="80"/>
                  <a:pt x="148" y="84"/>
                  <a:pt x="149" y="91"/>
                </a:cubicBezTo>
                <a:cubicBezTo>
                  <a:pt x="150" y="91"/>
                  <a:pt x="149" y="92"/>
                  <a:pt x="150" y="92"/>
                </a:cubicBezTo>
                <a:cubicBezTo>
                  <a:pt x="150" y="89"/>
                  <a:pt x="148" y="87"/>
                  <a:pt x="148" y="84"/>
                </a:cubicBezTo>
                <a:cubicBezTo>
                  <a:pt x="147" y="84"/>
                  <a:pt x="147" y="83"/>
                  <a:pt x="147" y="83"/>
                </a:cubicBezTo>
                <a:cubicBezTo>
                  <a:pt x="150" y="84"/>
                  <a:pt x="151" y="87"/>
                  <a:pt x="154" y="89"/>
                </a:cubicBezTo>
                <a:cubicBezTo>
                  <a:pt x="154" y="87"/>
                  <a:pt x="151" y="86"/>
                  <a:pt x="152" y="85"/>
                </a:cubicBezTo>
                <a:cubicBezTo>
                  <a:pt x="154" y="85"/>
                  <a:pt x="158" y="87"/>
                  <a:pt x="156" y="90"/>
                </a:cubicBezTo>
                <a:cubicBezTo>
                  <a:pt x="157" y="92"/>
                  <a:pt x="158" y="93"/>
                  <a:pt x="157" y="96"/>
                </a:cubicBezTo>
                <a:cubicBezTo>
                  <a:pt x="156" y="97"/>
                  <a:pt x="156" y="96"/>
                  <a:pt x="155" y="97"/>
                </a:cubicBezTo>
                <a:cubicBezTo>
                  <a:pt x="154" y="97"/>
                  <a:pt x="154" y="97"/>
                  <a:pt x="154" y="96"/>
                </a:cubicBezTo>
                <a:cubicBezTo>
                  <a:pt x="153" y="95"/>
                  <a:pt x="154" y="95"/>
                  <a:pt x="154" y="93"/>
                </a:cubicBezTo>
                <a:cubicBezTo>
                  <a:pt x="153" y="93"/>
                  <a:pt x="152" y="92"/>
                  <a:pt x="150" y="92"/>
                </a:cubicBezTo>
                <a:cubicBezTo>
                  <a:pt x="150" y="97"/>
                  <a:pt x="153" y="102"/>
                  <a:pt x="149" y="106"/>
                </a:cubicBezTo>
                <a:cubicBezTo>
                  <a:pt x="148" y="105"/>
                  <a:pt x="147" y="104"/>
                  <a:pt x="145" y="104"/>
                </a:cubicBezTo>
                <a:cubicBezTo>
                  <a:pt x="144" y="105"/>
                  <a:pt x="146" y="106"/>
                  <a:pt x="146" y="108"/>
                </a:cubicBezTo>
                <a:cubicBezTo>
                  <a:pt x="142" y="109"/>
                  <a:pt x="137" y="107"/>
                  <a:pt x="135" y="110"/>
                </a:cubicBezTo>
                <a:cubicBezTo>
                  <a:pt x="137" y="112"/>
                  <a:pt x="141" y="108"/>
                  <a:pt x="143" y="111"/>
                </a:cubicBezTo>
                <a:cubicBezTo>
                  <a:pt x="144" y="110"/>
                  <a:pt x="146" y="111"/>
                  <a:pt x="147" y="112"/>
                </a:cubicBezTo>
                <a:cubicBezTo>
                  <a:pt x="147" y="113"/>
                  <a:pt x="146" y="113"/>
                  <a:pt x="146" y="114"/>
                </a:cubicBezTo>
                <a:cubicBezTo>
                  <a:pt x="147" y="115"/>
                  <a:pt x="148" y="116"/>
                  <a:pt x="149" y="117"/>
                </a:cubicBezTo>
                <a:cubicBezTo>
                  <a:pt x="149" y="118"/>
                  <a:pt x="149" y="119"/>
                  <a:pt x="148" y="120"/>
                </a:cubicBezTo>
                <a:cubicBezTo>
                  <a:pt x="147" y="120"/>
                  <a:pt x="148" y="119"/>
                  <a:pt x="147" y="119"/>
                </a:cubicBezTo>
                <a:cubicBezTo>
                  <a:pt x="146" y="120"/>
                  <a:pt x="144" y="119"/>
                  <a:pt x="143" y="119"/>
                </a:cubicBezTo>
                <a:cubicBezTo>
                  <a:pt x="143" y="121"/>
                  <a:pt x="142" y="121"/>
                  <a:pt x="141" y="120"/>
                </a:cubicBezTo>
                <a:cubicBezTo>
                  <a:pt x="141" y="121"/>
                  <a:pt x="140" y="122"/>
                  <a:pt x="139" y="123"/>
                </a:cubicBezTo>
                <a:cubicBezTo>
                  <a:pt x="140" y="124"/>
                  <a:pt x="138" y="125"/>
                  <a:pt x="137" y="125"/>
                </a:cubicBezTo>
                <a:cubicBezTo>
                  <a:pt x="136" y="124"/>
                  <a:pt x="135" y="124"/>
                  <a:pt x="134" y="124"/>
                </a:cubicBezTo>
                <a:cubicBezTo>
                  <a:pt x="134" y="122"/>
                  <a:pt x="133" y="123"/>
                  <a:pt x="133" y="123"/>
                </a:cubicBezTo>
                <a:cubicBezTo>
                  <a:pt x="131" y="122"/>
                  <a:pt x="128" y="119"/>
                  <a:pt x="126" y="118"/>
                </a:cubicBezTo>
                <a:cubicBezTo>
                  <a:pt x="128" y="122"/>
                  <a:pt x="133" y="123"/>
                  <a:pt x="136" y="126"/>
                </a:cubicBezTo>
                <a:cubicBezTo>
                  <a:pt x="132" y="127"/>
                  <a:pt x="127" y="128"/>
                  <a:pt x="123" y="129"/>
                </a:cubicBezTo>
                <a:cubicBezTo>
                  <a:pt x="124" y="130"/>
                  <a:pt x="125" y="129"/>
                  <a:pt x="125" y="129"/>
                </a:cubicBezTo>
                <a:cubicBezTo>
                  <a:pt x="126" y="130"/>
                  <a:pt x="126" y="130"/>
                  <a:pt x="125" y="131"/>
                </a:cubicBezTo>
                <a:cubicBezTo>
                  <a:pt x="126" y="131"/>
                  <a:pt x="126" y="130"/>
                  <a:pt x="127" y="130"/>
                </a:cubicBezTo>
                <a:cubicBezTo>
                  <a:pt x="127" y="130"/>
                  <a:pt x="127" y="131"/>
                  <a:pt x="127" y="132"/>
                </a:cubicBezTo>
                <a:cubicBezTo>
                  <a:pt x="125" y="132"/>
                  <a:pt x="124" y="133"/>
                  <a:pt x="122" y="133"/>
                </a:cubicBezTo>
                <a:cubicBezTo>
                  <a:pt x="124" y="136"/>
                  <a:pt x="129" y="133"/>
                  <a:pt x="130" y="136"/>
                </a:cubicBezTo>
                <a:cubicBezTo>
                  <a:pt x="130" y="135"/>
                  <a:pt x="131" y="135"/>
                  <a:pt x="132" y="134"/>
                </a:cubicBezTo>
                <a:cubicBezTo>
                  <a:pt x="135" y="136"/>
                  <a:pt x="139" y="134"/>
                  <a:pt x="142" y="135"/>
                </a:cubicBezTo>
                <a:cubicBezTo>
                  <a:pt x="143" y="135"/>
                  <a:pt x="146" y="134"/>
                  <a:pt x="147" y="135"/>
                </a:cubicBezTo>
                <a:cubicBezTo>
                  <a:pt x="148" y="138"/>
                  <a:pt x="145" y="141"/>
                  <a:pt x="142" y="140"/>
                </a:cubicBezTo>
                <a:cubicBezTo>
                  <a:pt x="142" y="140"/>
                  <a:pt x="142" y="140"/>
                  <a:pt x="141" y="140"/>
                </a:cubicBezTo>
                <a:cubicBezTo>
                  <a:pt x="138" y="139"/>
                  <a:pt x="136" y="142"/>
                  <a:pt x="133" y="142"/>
                </a:cubicBezTo>
                <a:cubicBezTo>
                  <a:pt x="134" y="142"/>
                  <a:pt x="134" y="143"/>
                  <a:pt x="135" y="143"/>
                </a:cubicBezTo>
                <a:cubicBezTo>
                  <a:pt x="133" y="145"/>
                  <a:pt x="131" y="147"/>
                  <a:pt x="129" y="148"/>
                </a:cubicBezTo>
                <a:cubicBezTo>
                  <a:pt x="133" y="148"/>
                  <a:pt x="136" y="149"/>
                  <a:pt x="139" y="149"/>
                </a:cubicBezTo>
                <a:cubicBezTo>
                  <a:pt x="139" y="150"/>
                  <a:pt x="142" y="151"/>
                  <a:pt x="142" y="152"/>
                </a:cubicBezTo>
                <a:cubicBezTo>
                  <a:pt x="141" y="153"/>
                  <a:pt x="141" y="152"/>
                  <a:pt x="140" y="152"/>
                </a:cubicBezTo>
                <a:cubicBezTo>
                  <a:pt x="140" y="152"/>
                  <a:pt x="141" y="153"/>
                  <a:pt x="140" y="153"/>
                </a:cubicBezTo>
                <a:cubicBezTo>
                  <a:pt x="140" y="152"/>
                  <a:pt x="140" y="153"/>
                  <a:pt x="139" y="153"/>
                </a:cubicBezTo>
                <a:cubicBezTo>
                  <a:pt x="139" y="153"/>
                  <a:pt x="139" y="153"/>
                  <a:pt x="139" y="153"/>
                </a:cubicBezTo>
                <a:cubicBezTo>
                  <a:pt x="138" y="154"/>
                  <a:pt x="138" y="153"/>
                  <a:pt x="137" y="153"/>
                </a:cubicBezTo>
                <a:cubicBezTo>
                  <a:pt x="137" y="152"/>
                  <a:pt x="135" y="152"/>
                  <a:pt x="135" y="151"/>
                </a:cubicBezTo>
                <a:cubicBezTo>
                  <a:pt x="133" y="152"/>
                  <a:pt x="131" y="149"/>
                  <a:pt x="128" y="150"/>
                </a:cubicBezTo>
                <a:cubicBezTo>
                  <a:pt x="129" y="151"/>
                  <a:pt x="128" y="151"/>
                  <a:pt x="128" y="152"/>
                </a:cubicBezTo>
                <a:cubicBezTo>
                  <a:pt x="132" y="151"/>
                  <a:pt x="135" y="152"/>
                  <a:pt x="137" y="155"/>
                </a:cubicBezTo>
                <a:cubicBezTo>
                  <a:pt x="136" y="155"/>
                  <a:pt x="136" y="157"/>
                  <a:pt x="134" y="156"/>
                </a:cubicBezTo>
                <a:cubicBezTo>
                  <a:pt x="134" y="157"/>
                  <a:pt x="134" y="157"/>
                  <a:pt x="134" y="158"/>
                </a:cubicBezTo>
                <a:cubicBezTo>
                  <a:pt x="133" y="158"/>
                  <a:pt x="133" y="158"/>
                  <a:pt x="133" y="158"/>
                </a:cubicBezTo>
                <a:cubicBezTo>
                  <a:pt x="133" y="160"/>
                  <a:pt x="129" y="163"/>
                  <a:pt x="126" y="162"/>
                </a:cubicBezTo>
                <a:cubicBezTo>
                  <a:pt x="126" y="163"/>
                  <a:pt x="127" y="162"/>
                  <a:pt x="127" y="163"/>
                </a:cubicBezTo>
                <a:cubicBezTo>
                  <a:pt x="125" y="164"/>
                  <a:pt x="124" y="163"/>
                  <a:pt x="123" y="163"/>
                </a:cubicBezTo>
                <a:cubicBezTo>
                  <a:pt x="124" y="166"/>
                  <a:pt x="122" y="165"/>
                  <a:pt x="121" y="166"/>
                </a:cubicBezTo>
                <a:cubicBezTo>
                  <a:pt x="119" y="166"/>
                  <a:pt x="118" y="168"/>
                  <a:pt x="116" y="168"/>
                </a:cubicBezTo>
                <a:cubicBezTo>
                  <a:pt x="115" y="170"/>
                  <a:pt x="113" y="170"/>
                  <a:pt x="113" y="172"/>
                </a:cubicBezTo>
                <a:cubicBezTo>
                  <a:pt x="113" y="176"/>
                  <a:pt x="117" y="175"/>
                  <a:pt x="121" y="174"/>
                </a:cubicBezTo>
                <a:cubicBezTo>
                  <a:pt x="121" y="173"/>
                  <a:pt x="121" y="173"/>
                  <a:pt x="121" y="173"/>
                </a:cubicBezTo>
                <a:cubicBezTo>
                  <a:pt x="122" y="173"/>
                  <a:pt x="123" y="173"/>
                  <a:pt x="123" y="173"/>
                </a:cubicBezTo>
                <a:cubicBezTo>
                  <a:pt x="123" y="174"/>
                  <a:pt x="123" y="173"/>
                  <a:pt x="123" y="174"/>
                </a:cubicBezTo>
                <a:cubicBezTo>
                  <a:pt x="119" y="176"/>
                  <a:pt x="120" y="180"/>
                  <a:pt x="114" y="180"/>
                </a:cubicBezTo>
                <a:cubicBezTo>
                  <a:pt x="113" y="178"/>
                  <a:pt x="112" y="177"/>
                  <a:pt x="110" y="176"/>
                </a:cubicBezTo>
                <a:cubicBezTo>
                  <a:pt x="110" y="177"/>
                  <a:pt x="109" y="176"/>
                  <a:pt x="108" y="177"/>
                </a:cubicBezTo>
                <a:cubicBezTo>
                  <a:pt x="107" y="178"/>
                  <a:pt x="107" y="178"/>
                  <a:pt x="107" y="180"/>
                </a:cubicBezTo>
                <a:cubicBezTo>
                  <a:pt x="107" y="180"/>
                  <a:pt x="108" y="180"/>
                  <a:pt x="108" y="181"/>
                </a:cubicBezTo>
                <a:cubicBezTo>
                  <a:pt x="109" y="181"/>
                  <a:pt x="109" y="181"/>
                  <a:pt x="110" y="181"/>
                </a:cubicBezTo>
                <a:cubicBezTo>
                  <a:pt x="110" y="181"/>
                  <a:pt x="110" y="181"/>
                  <a:pt x="110" y="181"/>
                </a:cubicBezTo>
                <a:cubicBezTo>
                  <a:pt x="110" y="182"/>
                  <a:pt x="110" y="182"/>
                  <a:pt x="109" y="182"/>
                </a:cubicBezTo>
                <a:cubicBezTo>
                  <a:pt x="109" y="182"/>
                  <a:pt x="109" y="182"/>
                  <a:pt x="108" y="182"/>
                </a:cubicBezTo>
                <a:cubicBezTo>
                  <a:pt x="108" y="183"/>
                  <a:pt x="107" y="183"/>
                  <a:pt x="107" y="183"/>
                </a:cubicBezTo>
                <a:cubicBezTo>
                  <a:pt x="105" y="182"/>
                  <a:pt x="104" y="184"/>
                  <a:pt x="104" y="182"/>
                </a:cubicBezTo>
                <a:cubicBezTo>
                  <a:pt x="103" y="184"/>
                  <a:pt x="103" y="184"/>
                  <a:pt x="101" y="184"/>
                </a:cubicBezTo>
                <a:cubicBezTo>
                  <a:pt x="101" y="186"/>
                  <a:pt x="102" y="186"/>
                  <a:pt x="103" y="186"/>
                </a:cubicBezTo>
                <a:cubicBezTo>
                  <a:pt x="103" y="185"/>
                  <a:pt x="103" y="185"/>
                  <a:pt x="103" y="184"/>
                </a:cubicBezTo>
                <a:cubicBezTo>
                  <a:pt x="104" y="185"/>
                  <a:pt x="105" y="184"/>
                  <a:pt x="105" y="184"/>
                </a:cubicBezTo>
                <a:cubicBezTo>
                  <a:pt x="105" y="185"/>
                  <a:pt x="104" y="185"/>
                  <a:pt x="104" y="186"/>
                </a:cubicBezTo>
                <a:cubicBezTo>
                  <a:pt x="106" y="185"/>
                  <a:pt x="106" y="185"/>
                  <a:pt x="108" y="185"/>
                </a:cubicBezTo>
                <a:cubicBezTo>
                  <a:pt x="108" y="186"/>
                  <a:pt x="108" y="186"/>
                  <a:pt x="108" y="187"/>
                </a:cubicBezTo>
                <a:cubicBezTo>
                  <a:pt x="106" y="187"/>
                  <a:pt x="108" y="191"/>
                  <a:pt x="105" y="190"/>
                </a:cubicBezTo>
                <a:cubicBezTo>
                  <a:pt x="104" y="190"/>
                  <a:pt x="104" y="189"/>
                  <a:pt x="103" y="189"/>
                </a:cubicBezTo>
                <a:cubicBezTo>
                  <a:pt x="102" y="189"/>
                  <a:pt x="103" y="190"/>
                  <a:pt x="103" y="190"/>
                </a:cubicBezTo>
                <a:cubicBezTo>
                  <a:pt x="102" y="190"/>
                  <a:pt x="102" y="189"/>
                  <a:pt x="101" y="189"/>
                </a:cubicBezTo>
                <a:cubicBezTo>
                  <a:pt x="101" y="191"/>
                  <a:pt x="98" y="189"/>
                  <a:pt x="98" y="192"/>
                </a:cubicBezTo>
                <a:cubicBezTo>
                  <a:pt x="97" y="192"/>
                  <a:pt x="98" y="192"/>
                  <a:pt x="98" y="193"/>
                </a:cubicBezTo>
                <a:cubicBezTo>
                  <a:pt x="100" y="193"/>
                  <a:pt x="100" y="192"/>
                  <a:pt x="101" y="192"/>
                </a:cubicBezTo>
                <a:cubicBezTo>
                  <a:pt x="103" y="192"/>
                  <a:pt x="108" y="190"/>
                  <a:pt x="108" y="196"/>
                </a:cubicBezTo>
                <a:cubicBezTo>
                  <a:pt x="111" y="195"/>
                  <a:pt x="110" y="201"/>
                  <a:pt x="108" y="202"/>
                </a:cubicBezTo>
                <a:cubicBezTo>
                  <a:pt x="108" y="201"/>
                  <a:pt x="108" y="200"/>
                  <a:pt x="107" y="200"/>
                </a:cubicBezTo>
                <a:cubicBezTo>
                  <a:pt x="107" y="201"/>
                  <a:pt x="107" y="201"/>
                  <a:pt x="107" y="201"/>
                </a:cubicBezTo>
                <a:cubicBezTo>
                  <a:pt x="106" y="201"/>
                  <a:pt x="106" y="200"/>
                  <a:pt x="105" y="200"/>
                </a:cubicBezTo>
                <a:cubicBezTo>
                  <a:pt x="105" y="201"/>
                  <a:pt x="105" y="204"/>
                  <a:pt x="106" y="204"/>
                </a:cubicBezTo>
                <a:cubicBezTo>
                  <a:pt x="105" y="204"/>
                  <a:pt x="106" y="205"/>
                  <a:pt x="105" y="205"/>
                </a:cubicBezTo>
                <a:cubicBezTo>
                  <a:pt x="104" y="205"/>
                  <a:pt x="105" y="204"/>
                  <a:pt x="104" y="204"/>
                </a:cubicBezTo>
                <a:cubicBezTo>
                  <a:pt x="103" y="205"/>
                  <a:pt x="102" y="206"/>
                  <a:pt x="103" y="208"/>
                </a:cubicBezTo>
                <a:cubicBezTo>
                  <a:pt x="101" y="207"/>
                  <a:pt x="102" y="208"/>
                  <a:pt x="101" y="209"/>
                </a:cubicBezTo>
                <a:cubicBezTo>
                  <a:pt x="101" y="210"/>
                  <a:pt x="101" y="210"/>
                  <a:pt x="101" y="211"/>
                </a:cubicBezTo>
                <a:cubicBezTo>
                  <a:pt x="100" y="210"/>
                  <a:pt x="100" y="212"/>
                  <a:pt x="98" y="211"/>
                </a:cubicBezTo>
                <a:cubicBezTo>
                  <a:pt x="97" y="211"/>
                  <a:pt x="98" y="210"/>
                  <a:pt x="97" y="210"/>
                </a:cubicBezTo>
                <a:cubicBezTo>
                  <a:pt x="97" y="211"/>
                  <a:pt x="97" y="212"/>
                  <a:pt x="97" y="212"/>
                </a:cubicBezTo>
                <a:cubicBezTo>
                  <a:pt x="94" y="213"/>
                  <a:pt x="96" y="217"/>
                  <a:pt x="94" y="220"/>
                </a:cubicBezTo>
                <a:cubicBezTo>
                  <a:pt x="94" y="220"/>
                  <a:pt x="94" y="220"/>
                  <a:pt x="93" y="221"/>
                </a:cubicBezTo>
                <a:cubicBezTo>
                  <a:pt x="92" y="222"/>
                  <a:pt x="93" y="224"/>
                  <a:pt x="91" y="224"/>
                </a:cubicBezTo>
                <a:cubicBezTo>
                  <a:pt x="92" y="225"/>
                  <a:pt x="91" y="226"/>
                  <a:pt x="90" y="227"/>
                </a:cubicBezTo>
                <a:cubicBezTo>
                  <a:pt x="93" y="224"/>
                  <a:pt x="95" y="220"/>
                  <a:pt x="97" y="216"/>
                </a:cubicBezTo>
                <a:cubicBezTo>
                  <a:pt x="99" y="214"/>
                  <a:pt x="100" y="212"/>
                  <a:pt x="103" y="212"/>
                </a:cubicBezTo>
                <a:cubicBezTo>
                  <a:pt x="104" y="211"/>
                  <a:pt x="106" y="210"/>
                  <a:pt x="108" y="210"/>
                </a:cubicBezTo>
                <a:cubicBezTo>
                  <a:pt x="108" y="210"/>
                  <a:pt x="109" y="211"/>
                  <a:pt x="110" y="211"/>
                </a:cubicBezTo>
                <a:cubicBezTo>
                  <a:pt x="110" y="209"/>
                  <a:pt x="111" y="209"/>
                  <a:pt x="110" y="207"/>
                </a:cubicBezTo>
                <a:cubicBezTo>
                  <a:pt x="112" y="206"/>
                  <a:pt x="114" y="207"/>
                  <a:pt x="115" y="208"/>
                </a:cubicBezTo>
                <a:cubicBezTo>
                  <a:pt x="115" y="208"/>
                  <a:pt x="114" y="207"/>
                  <a:pt x="114" y="207"/>
                </a:cubicBezTo>
                <a:cubicBezTo>
                  <a:pt x="116" y="207"/>
                  <a:pt x="117" y="207"/>
                  <a:pt x="118" y="208"/>
                </a:cubicBezTo>
                <a:cubicBezTo>
                  <a:pt x="118" y="207"/>
                  <a:pt x="118" y="207"/>
                  <a:pt x="119" y="207"/>
                </a:cubicBezTo>
                <a:cubicBezTo>
                  <a:pt x="119" y="207"/>
                  <a:pt x="120" y="208"/>
                  <a:pt x="120" y="209"/>
                </a:cubicBezTo>
                <a:cubicBezTo>
                  <a:pt x="121" y="207"/>
                  <a:pt x="121" y="206"/>
                  <a:pt x="122" y="205"/>
                </a:cubicBezTo>
                <a:cubicBezTo>
                  <a:pt x="122" y="207"/>
                  <a:pt x="122" y="208"/>
                  <a:pt x="123" y="207"/>
                </a:cubicBezTo>
                <a:cubicBezTo>
                  <a:pt x="123" y="208"/>
                  <a:pt x="123" y="208"/>
                  <a:pt x="123" y="209"/>
                </a:cubicBezTo>
                <a:cubicBezTo>
                  <a:pt x="123" y="209"/>
                  <a:pt x="123" y="208"/>
                  <a:pt x="124" y="208"/>
                </a:cubicBezTo>
                <a:cubicBezTo>
                  <a:pt x="125" y="209"/>
                  <a:pt x="125" y="209"/>
                  <a:pt x="126" y="209"/>
                </a:cubicBezTo>
                <a:cubicBezTo>
                  <a:pt x="126" y="210"/>
                  <a:pt x="127" y="210"/>
                  <a:pt x="128" y="211"/>
                </a:cubicBezTo>
                <a:cubicBezTo>
                  <a:pt x="128" y="210"/>
                  <a:pt x="129" y="209"/>
                  <a:pt x="128" y="208"/>
                </a:cubicBezTo>
                <a:cubicBezTo>
                  <a:pt x="130" y="208"/>
                  <a:pt x="129" y="207"/>
                  <a:pt x="130" y="206"/>
                </a:cubicBezTo>
                <a:cubicBezTo>
                  <a:pt x="130" y="208"/>
                  <a:pt x="132" y="205"/>
                  <a:pt x="134" y="207"/>
                </a:cubicBezTo>
                <a:cubicBezTo>
                  <a:pt x="133" y="208"/>
                  <a:pt x="132" y="208"/>
                  <a:pt x="132" y="209"/>
                </a:cubicBezTo>
                <a:cubicBezTo>
                  <a:pt x="133" y="210"/>
                  <a:pt x="133" y="209"/>
                  <a:pt x="133" y="210"/>
                </a:cubicBezTo>
                <a:cubicBezTo>
                  <a:pt x="133" y="212"/>
                  <a:pt x="134" y="213"/>
                  <a:pt x="135" y="215"/>
                </a:cubicBezTo>
                <a:cubicBezTo>
                  <a:pt x="136" y="215"/>
                  <a:pt x="135" y="214"/>
                  <a:pt x="136" y="214"/>
                </a:cubicBezTo>
                <a:cubicBezTo>
                  <a:pt x="136" y="216"/>
                  <a:pt x="137" y="214"/>
                  <a:pt x="137" y="215"/>
                </a:cubicBezTo>
                <a:cubicBezTo>
                  <a:pt x="137" y="216"/>
                  <a:pt x="136" y="217"/>
                  <a:pt x="137" y="217"/>
                </a:cubicBezTo>
                <a:cubicBezTo>
                  <a:pt x="137" y="216"/>
                  <a:pt x="137" y="215"/>
                  <a:pt x="138" y="215"/>
                </a:cubicBezTo>
                <a:cubicBezTo>
                  <a:pt x="138" y="219"/>
                  <a:pt x="141" y="223"/>
                  <a:pt x="144" y="226"/>
                </a:cubicBezTo>
                <a:cubicBezTo>
                  <a:pt x="143" y="230"/>
                  <a:pt x="142" y="235"/>
                  <a:pt x="140" y="239"/>
                </a:cubicBezTo>
                <a:cubicBezTo>
                  <a:pt x="140" y="239"/>
                  <a:pt x="140" y="238"/>
                  <a:pt x="139" y="238"/>
                </a:cubicBezTo>
                <a:cubicBezTo>
                  <a:pt x="140" y="243"/>
                  <a:pt x="136" y="247"/>
                  <a:pt x="136" y="251"/>
                </a:cubicBezTo>
                <a:cubicBezTo>
                  <a:pt x="138" y="249"/>
                  <a:pt x="139" y="246"/>
                  <a:pt x="141" y="244"/>
                </a:cubicBezTo>
                <a:cubicBezTo>
                  <a:pt x="140" y="243"/>
                  <a:pt x="141" y="241"/>
                  <a:pt x="141" y="240"/>
                </a:cubicBezTo>
                <a:cubicBezTo>
                  <a:pt x="141" y="239"/>
                  <a:pt x="142" y="236"/>
                  <a:pt x="142" y="235"/>
                </a:cubicBezTo>
                <a:cubicBezTo>
                  <a:pt x="142" y="235"/>
                  <a:pt x="143" y="235"/>
                  <a:pt x="143" y="234"/>
                </a:cubicBezTo>
                <a:cubicBezTo>
                  <a:pt x="143" y="234"/>
                  <a:pt x="143" y="233"/>
                  <a:pt x="143" y="233"/>
                </a:cubicBezTo>
                <a:cubicBezTo>
                  <a:pt x="143" y="231"/>
                  <a:pt x="145" y="228"/>
                  <a:pt x="145" y="227"/>
                </a:cubicBezTo>
                <a:cubicBezTo>
                  <a:pt x="146" y="228"/>
                  <a:pt x="147" y="231"/>
                  <a:pt x="149" y="231"/>
                </a:cubicBezTo>
                <a:cubicBezTo>
                  <a:pt x="148" y="230"/>
                  <a:pt x="148" y="229"/>
                  <a:pt x="148" y="227"/>
                </a:cubicBezTo>
                <a:cubicBezTo>
                  <a:pt x="149" y="227"/>
                  <a:pt x="150" y="228"/>
                  <a:pt x="150" y="227"/>
                </a:cubicBezTo>
                <a:cubicBezTo>
                  <a:pt x="150" y="228"/>
                  <a:pt x="152" y="230"/>
                  <a:pt x="152" y="232"/>
                </a:cubicBezTo>
                <a:cubicBezTo>
                  <a:pt x="153" y="232"/>
                  <a:pt x="153" y="232"/>
                  <a:pt x="154" y="232"/>
                </a:cubicBezTo>
                <a:cubicBezTo>
                  <a:pt x="153" y="233"/>
                  <a:pt x="152" y="232"/>
                  <a:pt x="152" y="233"/>
                </a:cubicBezTo>
                <a:cubicBezTo>
                  <a:pt x="154" y="234"/>
                  <a:pt x="153" y="234"/>
                  <a:pt x="154" y="235"/>
                </a:cubicBezTo>
                <a:cubicBezTo>
                  <a:pt x="155" y="235"/>
                  <a:pt x="156" y="234"/>
                  <a:pt x="156" y="233"/>
                </a:cubicBezTo>
                <a:cubicBezTo>
                  <a:pt x="157" y="233"/>
                  <a:pt x="156" y="233"/>
                  <a:pt x="157" y="233"/>
                </a:cubicBezTo>
                <a:cubicBezTo>
                  <a:pt x="158" y="235"/>
                  <a:pt x="158" y="236"/>
                  <a:pt x="159" y="236"/>
                </a:cubicBezTo>
                <a:cubicBezTo>
                  <a:pt x="159" y="237"/>
                  <a:pt x="158" y="237"/>
                  <a:pt x="158" y="239"/>
                </a:cubicBezTo>
                <a:cubicBezTo>
                  <a:pt x="160" y="240"/>
                  <a:pt x="161" y="244"/>
                  <a:pt x="163" y="245"/>
                </a:cubicBezTo>
                <a:cubicBezTo>
                  <a:pt x="163" y="244"/>
                  <a:pt x="164" y="243"/>
                  <a:pt x="164" y="243"/>
                </a:cubicBezTo>
                <a:cubicBezTo>
                  <a:pt x="164" y="246"/>
                  <a:pt x="167" y="247"/>
                  <a:pt x="169" y="248"/>
                </a:cubicBezTo>
                <a:cubicBezTo>
                  <a:pt x="169" y="249"/>
                  <a:pt x="168" y="249"/>
                  <a:pt x="169" y="249"/>
                </a:cubicBezTo>
                <a:cubicBezTo>
                  <a:pt x="170" y="250"/>
                  <a:pt x="170" y="250"/>
                  <a:pt x="171" y="251"/>
                </a:cubicBezTo>
                <a:cubicBezTo>
                  <a:pt x="171" y="251"/>
                  <a:pt x="170" y="254"/>
                  <a:pt x="169" y="255"/>
                </a:cubicBezTo>
                <a:cubicBezTo>
                  <a:pt x="169" y="254"/>
                  <a:pt x="169" y="253"/>
                  <a:pt x="168" y="253"/>
                </a:cubicBezTo>
                <a:cubicBezTo>
                  <a:pt x="168" y="254"/>
                  <a:pt x="168" y="255"/>
                  <a:pt x="167" y="254"/>
                </a:cubicBezTo>
                <a:cubicBezTo>
                  <a:pt x="167" y="254"/>
                  <a:pt x="167" y="253"/>
                  <a:pt x="167" y="253"/>
                </a:cubicBezTo>
                <a:cubicBezTo>
                  <a:pt x="166" y="259"/>
                  <a:pt x="163" y="262"/>
                  <a:pt x="163" y="267"/>
                </a:cubicBezTo>
                <a:cubicBezTo>
                  <a:pt x="162" y="267"/>
                  <a:pt x="161" y="268"/>
                  <a:pt x="162" y="269"/>
                </a:cubicBezTo>
                <a:cubicBezTo>
                  <a:pt x="161" y="268"/>
                  <a:pt x="160" y="270"/>
                  <a:pt x="160" y="270"/>
                </a:cubicBezTo>
                <a:cubicBezTo>
                  <a:pt x="160" y="271"/>
                  <a:pt x="159" y="273"/>
                  <a:pt x="158" y="274"/>
                </a:cubicBezTo>
                <a:cubicBezTo>
                  <a:pt x="157" y="277"/>
                  <a:pt x="157" y="280"/>
                  <a:pt x="156" y="282"/>
                </a:cubicBezTo>
                <a:cubicBezTo>
                  <a:pt x="155" y="282"/>
                  <a:pt x="154" y="283"/>
                  <a:pt x="154" y="284"/>
                </a:cubicBezTo>
                <a:cubicBezTo>
                  <a:pt x="153" y="286"/>
                  <a:pt x="153" y="287"/>
                  <a:pt x="152" y="287"/>
                </a:cubicBezTo>
                <a:cubicBezTo>
                  <a:pt x="152" y="292"/>
                  <a:pt x="148" y="293"/>
                  <a:pt x="149" y="298"/>
                </a:cubicBezTo>
                <a:cubicBezTo>
                  <a:pt x="148" y="298"/>
                  <a:pt x="147" y="298"/>
                  <a:pt x="147" y="298"/>
                </a:cubicBezTo>
                <a:cubicBezTo>
                  <a:pt x="148" y="300"/>
                  <a:pt x="146" y="303"/>
                  <a:pt x="145" y="304"/>
                </a:cubicBezTo>
                <a:cubicBezTo>
                  <a:pt x="146" y="305"/>
                  <a:pt x="144" y="308"/>
                  <a:pt x="143" y="308"/>
                </a:cubicBezTo>
                <a:cubicBezTo>
                  <a:pt x="142" y="313"/>
                  <a:pt x="139" y="316"/>
                  <a:pt x="137" y="321"/>
                </a:cubicBezTo>
                <a:cubicBezTo>
                  <a:pt x="137" y="321"/>
                  <a:pt x="137" y="321"/>
                  <a:pt x="137" y="320"/>
                </a:cubicBezTo>
                <a:cubicBezTo>
                  <a:pt x="137" y="325"/>
                  <a:pt x="133" y="328"/>
                  <a:pt x="132" y="333"/>
                </a:cubicBezTo>
                <a:cubicBezTo>
                  <a:pt x="133" y="333"/>
                  <a:pt x="133" y="333"/>
                  <a:pt x="133" y="333"/>
                </a:cubicBezTo>
                <a:cubicBezTo>
                  <a:pt x="134" y="332"/>
                  <a:pt x="133" y="332"/>
                  <a:pt x="133" y="332"/>
                </a:cubicBezTo>
                <a:cubicBezTo>
                  <a:pt x="135" y="330"/>
                  <a:pt x="135" y="326"/>
                  <a:pt x="138" y="325"/>
                </a:cubicBezTo>
                <a:cubicBezTo>
                  <a:pt x="138" y="323"/>
                  <a:pt x="138" y="320"/>
                  <a:pt x="140" y="321"/>
                </a:cubicBezTo>
                <a:cubicBezTo>
                  <a:pt x="140" y="316"/>
                  <a:pt x="144" y="314"/>
                  <a:pt x="144" y="309"/>
                </a:cubicBezTo>
                <a:cubicBezTo>
                  <a:pt x="146" y="305"/>
                  <a:pt x="148" y="303"/>
                  <a:pt x="149" y="300"/>
                </a:cubicBezTo>
                <a:cubicBezTo>
                  <a:pt x="151" y="298"/>
                  <a:pt x="152" y="295"/>
                  <a:pt x="152" y="291"/>
                </a:cubicBezTo>
                <a:cubicBezTo>
                  <a:pt x="153" y="289"/>
                  <a:pt x="155" y="288"/>
                  <a:pt x="156" y="286"/>
                </a:cubicBezTo>
                <a:cubicBezTo>
                  <a:pt x="157" y="286"/>
                  <a:pt x="158" y="285"/>
                  <a:pt x="158" y="287"/>
                </a:cubicBezTo>
                <a:cubicBezTo>
                  <a:pt x="157" y="288"/>
                  <a:pt x="158" y="289"/>
                  <a:pt x="158" y="291"/>
                </a:cubicBezTo>
                <a:cubicBezTo>
                  <a:pt x="158" y="291"/>
                  <a:pt x="157" y="291"/>
                  <a:pt x="157" y="291"/>
                </a:cubicBezTo>
                <a:cubicBezTo>
                  <a:pt x="156" y="292"/>
                  <a:pt x="155" y="294"/>
                  <a:pt x="156" y="295"/>
                </a:cubicBezTo>
                <a:cubicBezTo>
                  <a:pt x="155" y="296"/>
                  <a:pt x="155" y="297"/>
                  <a:pt x="155" y="298"/>
                </a:cubicBezTo>
                <a:cubicBezTo>
                  <a:pt x="153" y="300"/>
                  <a:pt x="153" y="303"/>
                  <a:pt x="151" y="305"/>
                </a:cubicBezTo>
                <a:cubicBezTo>
                  <a:pt x="151" y="306"/>
                  <a:pt x="152" y="306"/>
                  <a:pt x="152" y="306"/>
                </a:cubicBezTo>
                <a:cubicBezTo>
                  <a:pt x="150" y="312"/>
                  <a:pt x="148" y="319"/>
                  <a:pt x="145" y="324"/>
                </a:cubicBezTo>
                <a:cubicBezTo>
                  <a:pt x="145" y="328"/>
                  <a:pt x="144" y="332"/>
                  <a:pt x="142" y="335"/>
                </a:cubicBezTo>
                <a:cubicBezTo>
                  <a:pt x="142" y="335"/>
                  <a:pt x="142" y="335"/>
                  <a:pt x="142" y="335"/>
                </a:cubicBezTo>
                <a:cubicBezTo>
                  <a:pt x="144" y="336"/>
                  <a:pt x="143" y="335"/>
                  <a:pt x="143" y="333"/>
                </a:cubicBezTo>
                <a:cubicBezTo>
                  <a:pt x="144" y="333"/>
                  <a:pt x="144" y="332"/>
                  <a:pt x="145" y="333"/>
                </a:cubicBezTo>
                <a:cubicBezTo>
                  <a:pt x="144" y="330"/>
                  <a:pt x="148" y="330"/>
                  <a:pt x="147" y="327"/>
                </a:cubicBezTo>
                <a:cubicBezTo>
                  <a:pt x="147" y="327"/>
                  <a:pt x="147" y="328"/>
                  <a:pt x="146" y="328"/>
                </a:cubicBezTo>
                <a:cubicBezTo>
                  <a:pt x="147" y="324"/>
                  <a:pt x="148" y="322"/>
                  <a:pt x="150" y="319"/>
                </a:cubicBezTo>
                <a:cubicBezTo>
                  <a:pt x="149" y="320"/>
                  <a:pt x="149" y="320"/>
                  <a:pt x="149" y="321"/>
                </a:cubicBezTo>
                <a:cubicBezTo>
                  <a:pt x="151" y="319"/>
                  <a:pt x="150" y="315"/>
                  <a:pt x="153" y="314"/>
                </a:cubicBezTo>
                <a:cubicBezTo>
                  <a:pt x="154" y="317"/>
                  <a:pt x="150" y="320"/>
                  <a:pt x="152" y="323"/>
                </a:cubicBezTo>
                <a:cubicBezTo>
                  <a:pt x="151" y="323"/>
                  <a:pt x="152" y="324"/>
                  <a:pt x="151" y="324"/>
                </a:cubicBezTo>
                <a:cubicBezTo>
                  <a:pt x="151" y="324"/>
                  <a:pt x="152" y="323"/>
                  <a:pt x="150" y="323"/>
                </a:cubicBezTo>
                <a:cubicBezTo>
                  <a:pt x="150" y="325"/>
                  <a:pt x="150" y="326"/>
                  <a:pt x="148" y="328"/>
                </a:cubicBezTo>
                <a:cubicBezTo>
                  <a:pt x="150" y="331"/>
                  <a:pt x="147" y="333"/>
                  <a:pt x="148" y="335"/>
                </a:cubicBezTo>
                <a:cubicBezTo>
                  <a:pt x="150" y="329"/>
                  <a:pt x="153" y="326"/>
                  <a:pt x="155" y="320"/>
                </a:cubicBezTo>
                <a:cubicBezTo>
                  <a:pt x="156" y="320"/>
                  <a:pt x="156" y="317"/>
                  <a:pt x="157" y="317"/>
                </a:cubicBezTo>
                <a:cubicBezTo>
                  <a:pt x="157" y="318"/>
                  <a:pt x="157" y="319"/>
                  <a:pt x="156" y="319"/>
                </a:cubicBezTo>
                <a:cubicBezTo>
                  <a:pt x="157" y="321"/>
                  <a:pt x="156" y="322"/>
                  <a:pt x="156" y="323"/>
                </a:cubicBezTo>
                <a:cubicBezTo>
                  <a:pt x="159" y="320"/>
                  <a:pt x="160" y="315"/>
                  <a:pt x="162" y="312"/>
                </a:cubicBezTo>
                <a:cubicBezTo>
                  <a:pt x="162" y="310"/>
                  <a:pt x="162" y="309"/>
                  <a:pt x="164" y="308"/>
                </a:cubicBezTo>
                <a:cubicBezTo>
                  <a:pt x="164" y="302"/>
                  <a:pt x="168" y="297"/>
                  <a:pt x="171" y="290"/>
                </a:cubicBezTo>
                <a:cubicBezTo>
                  <a:pt x="171" y="290"/>
                  <a:pt x="171" y="290"/>
                  <a:pt x="172" y="290"/>
                </a:cubicBezTo>
                <a:cubicBezTo>
                  <a:pt x="171" y="287"/>
                  <a:pt x="174" y="286"/>
                  <a:pt x="174" y="284"/>
                </a:cubicBezTo>
                <a:cubicBezTo>
                  <a:pt x="178" y="284"/>
                  <a:pt x="179" y="278"/>
                  <a:pt x="183" y="276"/>
                </a:cubicBezTo>
                <a:cubicBezTo>
                  <a:pt x="183" y="277"/>
                  <a:pt x="183" y="277"/>
                  <a:pt x="183" y="278"/>
                </a:cubicBezTo>
                <a:cubicBezTo>
                  <a:pt x="181" y="278"/>
                  <a:pt x="180" y="280"/>
                  <a:pt x="182" y="280"/>
                </a:cubicBezTo>
                <a:cubicBezTo>
                  <a:pt x="183" y="278"/>
                  <a:pt x="185" y="276"/>
                  <a:pt x="187" y="276"/>
                </a:cubicBezTo>
                <a:cubicBezTo>
                  <a:pt x="185" y="276"/>
                  <a:pt x="187" y="277"/>
                  <a:pt x="187" y="278"/>
                </a:cubicBezTo>
                <a:cubicBezTo>
                  <a:pt x="188" y="278"/>
                  <a:pt x="189" y="279"/>
                  <a:pt x="189" y="278"/>
                </a:cubicBezTo>
                <a:cubicBezTo>
                  <a:pt x="188" y="278"/>
                  <a:pt x="189" y="277"/>
                  <a:pt x="189" y="277"/>
                </a:cubicBezTo>
                <a:cubicBezTo>
                  <a:pt x="189" y="275"/>
                  <a:pt x="187" y="274"/>
                  <a:pt x="186" y="273"/>
                </a:cubicBezTo>
                <a:cubicBezTo>
                  <a:pt x="186" y="271"/>
                  <a:pt x="187" y="270"/>
                  <a:pt x="188" y="268"/>
                </a:cubicBezTo>
                <a:cubicBezTo>
                  <a:pt x="188" y="268"/>
                  <a:pt x="188" y="270"/>
                  <a:pt x="189" y="270"/>
                </a:cubicBezTo>
                <a:cubicBezTo>
                  <a:pt x="188" y="265"/>
                  <a:pt x="192" y="263"/>
                  <a:pt x="194" y="260"/>
                </a:cubicBezTo>
                <a:cubicBezTo>
                  <a:pt x="195" y="260"/>
                  <a:pt x="196" y="261"/>
                  <a:pt x="196" y="261"/>
                </a:cubicBezTo>
                <a:cubicBezTo>
                  <a:pt x="195" y="263"/>
                  <a:pt x="194" y="264"/>
                  <a:pt x="195" y="266"/>
                </a:cubicBezTo>
                <a:cubicBezTo>
                  <a:pt x="194" y="266"/>
                  <a:pt x="194" y="266"/>
                  <a:pt x="194" y="266"/>
                </a:cubicBezTo>
                <a:cubicBezTo>
                  <a:pt x="195" y="268"/>
                  <a:pt x="192" y="269"/>
                  <a:pt x="193" y="271"/>
                </a:cubicBezTo>
                <a:cubicBezTo>
                  <a:pt x="192" y="271"/>
                  <a:pt x="191" y="274"/>
                  <a:pt x="189" y="276"/>
                </a:cubicBezTo>
                <a:cubicBezTo>
                  <a:pt x="190" y="276"/>
                  <a:pt x="190" y="277"/>
                  <a:pt x="191" y="278"/>
                </a:cubicBezTo>
                <a:cubicBezTo>
                  <a:pt x="190" y="280"/>
                  <a:pt x="189" y="284"/>
                  <a:pt x="187" y="285"/>
                </a:cubicBezTo>
                <a:cubicBezTo>
                  <a:pt x="188" y="285"/>
                  <a:pt x="188" y="285"/>
                  <a:pt x="189" y="285"/>
                </a:cubicBezTo>
                <a:cubicBezTo>
                  <a:pt x="189" y="284"/>
                  <a:pt x="189" y="281"/>
                  <a:pt x="191" y="281"/>
                </a:cubicBezTo>
                <a:cubicBezTo>
                  <a:pt x="191" y="282"/>
                  <a:pt x="192" y="280"/>
                  <a:pt x="193" y="281"/>
                </a:cubicBezTo>
                <a:cubicBezTo>
                  <a:pt x="195" y="288"/>
                  <a:pt x="188" y="292"/>
                  <a:pt x="190" y="298"/>
                </a:cubicBezTo>
                <a:cubicBezTo>
                  <a:pt x="191" y="298"/>
                  <a:pt x="191" y="297"/>
                  <a:pt x="191" y="297"/>
                </a:cubicBezTo>
                <a:cubicBezTo>
                  <a:pt x="191" y="298"/>
                  <a:pt x="191" y="299"/>
                  <a:pt x="192" y="299"/>
                </a:cubicBezTo>
                <a:cubicBezTo>
                  <a:pt x="192" y="294"/>
                  <a:pt x="194" y="290"/>
                  <a:pt x="195" y="285"/>
                </a:cubicBezTo>
                <a:cubicBezTo>
                  <a:pt x="196" y="285"/>
                  <a:pt x="195" y="283"/>
                  <a:pt x="197" y="283"/>
                </a:cubicBezTo>
                <a:cubicBezTo>
                  <a:pt x="197" y="285"/>
                  <a:pt x="196" y="285"/>
                  <a:pt x="197" y="286"/>
                </a:cubicBezTo>
                <a:cubicBezTo>
                  <a:pt x="197" y="286"/>
                  <a:pt x="197" y="286"/>
                  <a:pt x="196" y="286"/>
                </a:cubicBezTo>
                <a:cubicBezTo>
                  <a:pt x="195" y="290"/>
                  <a:pt x="195" y="293"/>
                  <a:pt x="194" y="297"/>
                </a:cubicBezTo>
                <a:cubicBezTo>
                  <a:pt x="196" y="294"/>
                  <a:pt x="195" y="290"/>
                  <a:pt x="197" y="288"/>
                </a:cubicBezTo>
                <a:cubicBezTo>
                  <a:pt x="196" y="289"/>
                  <a:pt x="197" y="289"/>
                  <a:pt x="196" y="291"/>
                </a:cubicBezTo>
                <a:cubicBezTo>
                  <a:pt x="198" y="289"/>
                  <a:pt x="198" y="287"/>
                  <a:pt x="198" y="284"/>
                </a:cubicBezTo>
                <a:cubicBezTo>
                  <a:pt x="198" y="284"/>
                  <a:pt x="198" y="284"/>
                  <a:pt x="198" y="284"/>
                </a:cubicBezTo>
                <a:cubicBezTo>
                  <a:pt x="199" y="284"/>
                  <a:pt x="199" y="282"/>
                  <a:pt x="198" y="282"/>
                </a:cubicBezTo>
                <a:cubicBezTo>
                  <a:pt x="199" y="282"/>
                  <a:pt x="198" y="283"/>
                  <a:pt x="198" y="282"/>
                </a:cubicBezTo>
                <a:cubicBezTo>
                  <a:pt x="198" y="281"/>
                  <a:pt x="198" y="281"/>
                  <a:pt x="199" y="281"/>
                </a:cubicBezTo>
                <a:cubicBezTo>
                  <a:pt x="198" y="279"/>
                  <a:pt x="199" y="276"/>
                  <a:pt x="199" y="274"/>
                </a:cubicBezTo>
                <a:cubicBezTo>
                  <a:pt x="198" y="274"/>
                  <a:pt x="199" y="276"/>
                  <a:pt x="197" y="275"/>
                </a:cubicBezTo>
                <a:cubicBezTo>
                  <a:pt x="197" y="276"/>
                  <a:pt x="197" y="277"/>
                  <a:pt x="197" y="278"/>
                </a:cubicBezTo>
                <a:cubicBezTo>
                  <a:pt x="196" y="277"/>
                  <a:pt x="197" y="278"/>
                  <a:pt x="196" y="278"/>
                </a:cubicBezTo>
                <a:cubicBezTo>
                  <a:pt x="196" y="278"/>
                  <a:pt x="197" y="279"/>
                  <a:pt x="196" y="280"/>
                </a:cubicBezTo>
                <a:cubicBezTo>
                  <a:pt x="195" y="279"/>
                  <a:pt x="195" y="278"/>
                  <a:pt x="194" y="278"/>
                </a:cubicBezTo>
                <a:cubicBezTo>
                  <a:pt x="195" y="278"/>
                  <a:pt x="195" y="278"/>
                  <a:pt x="194" y="277"/>
                </a:cubicBezTo>
                <a:cubicBezTo>
                  <a:pt x="192" y="276"/>
                  <a:pt x="195" y="272"/>
                  <a:pt x="195" y="270"/>
                </a:cubicBezTo>
                <a:cubicBezTo>
                  <a:pt x="193" y="266"/>
                  <a:pt x="198" y="262"/>
                  <a:pt x="196" y="260"/>
                </a:cubicBezTo>
                <a:cubicBezTo>
                  <a:pt x="195" y="259"/>
                  <a:pt x="194" y="260"/>
                  <a:pt x="194" y="260"/>
                </a:cubicBezTo>
                <a:cubicBezTo>
                  <a:pt x="194" y="259"/>
                  <a:pt x="195" y="260"/>
                  <a:pt x="196" y="259"/>
                </a:cubicBezTo>
                <a:cubicBezTo>
                  <a:pt x="197" y="260"/>
                  <a:pt x="198" y="261"/>
                  <a:pt x="199" y="262"/>
                </a:cubicBezTo>
                <a:cubicBezTo>
                  <a:pt x="199" y="262"/>
                  <a:pt x="200" y="262"/>
                  <a:pt x="201" y="263"/>
                </a:cubicBezTo>
                <a:cubicBezTo>
                  <a:pt x="201" y="262"/>
                  <a:pt x="200" y="261"/>
                  <a:pt x="200" y="260"/>
                </a:cubicBezTo>
                <a:cubicBezTo>
                  <a:pt x="202" y="261"/>
                  <a:pt x="203" y="261"/>
                  <a:pt x="204" y="263"/>
                </a:cubicBezTo>
                <a:cubicBezTo>
                  <a:pt x="203" y="263"/>
                  <a:pt x="203" y="263"/>
                  <a:pt x="203" y="264"/>
                </a:cubicBezTo>
                <a:cubicBezTo>
                  <a:pt x="205" y="265"/>
                  <a:pt x="206" y="266"/>
                  <a:pt x="208" y="268"/>
                </a:cubicBezTo>
                <a:cubicBezTo>
                  <a:pt x="208" y="266"/>
                  <a:pt x="209" y="264"/>
                  <a:pt x="210" y="263"/>
                </a:cubicBezTo>
                <a:cubicBezTo>
                  <a:pt x="210" y="264"/>
                  <a:pt x="211" y="263"/>
                  <a:pt x="211" y="264"/>
                </a:cubicBezTo>
                <a:cubicBezTo>
                  <a:pt x="211" y="264"/>
                  <a:pt x="212" y="264"/>
                  <a:pt x="212" y="264"/>
                </a:cubicBezTo>
                <a:cubicBezTo>
                  <a:pt x="211" y="265"/>
                  <a:pt x="210" y="266"/>
                  <a:pt x="211" y="265"/>
                </a:cubicBezTo>
                <a:cubicBezTo>
                  <a:pt x="210" y="267"/>
                  <a:pt x="213" y="272"/>
                  <a:pt x="210" y="273"/>
                </a:cubicBezTo>
                <a:cubicBezTo>
                  <a:pt x="211" y="273"/>
                  <a:pt x="209" y="275"/>
                  <a:pt x="210" y="275"/>
                </a:cubicBezTo>
                <a:cubicBezTo>
                  <a:pt x="211" y="274"/>
                  <a:pt x="211" y="273"/>
                  <a:pt x="212" y="273"/>
                </a:cubicBezTo>
                <a:cubicBezTo>
                  <a:pt x="213" y="274"/>
                  <a:pt x="213" y="276"/>
                  <a:pt x="213" y="278"/>
                </a:cubicBezTo>
                <a:cubicBezTo>
                  <a:pt x="215" y="279"/>
                  <a:pt x="214" y="283"/>
                  <a:pt x="216" y="285"/>
                </a:cubicBezTo>
                <a:cubicBezTo>
                  <a:pt x="217" y="283"/>
                  <a:pt x="215" y="282"/>
                  <a:pt x="216" y="280"/>
                </a:cubicBezTo>
                <a:cubicBezTo>
                  <a:pt x="216" y="282"/>
                  <a:pt x="217" y="287"/>
                  <a:pt x="218" y="286"/>
                </a:cubicBezTo>
                <a:cubicBezTo>
                  <a:pt x="217" y="284"/>
                  <a:pt x="216" y="275"/>
                  <a:pt x="214" y="272"/>
                </a:cubicBezTo>
                <a:cubicBezTo>
                  <a:pt x="215" y="271"/>
                  <a:pt x="214" y="269"/>
                  <a:pt x="216" y="269"/>
                </a:cubicBezTo>
                <a:cubicBezTo>
                  <a:pt x="217" y="269"/>
                  <a:pt x="217" y="269"/>
                  <a:pt x="217" y="270"/>
                </a:cubicBezTo>
                <a:cubicBezTo>
                  <a:pt x="219" y="270"/>
                  <a:pt x="218" y="270"/>
                  <a:pt x="219" y="271"/>
                </a:cubicBezTo>
                <a:cubicBezTo>
                  <a:pt x="219" y="268"/>
                  <a:pt x="218" y="269"/>
                  <a:pt x="218" y="267"/>
                </a:cubicBezTo>
                <a:cubicBezTo>
                  <a:pt x="219" y="267"/>
                  <a:pt x="219" y="266"/>
                  <a:pt x="220" y="266"/>
                </a:cubicBezTo>
                <a:cubicBezTo>
                  <a:pt x="219" y="265"/>
                  <a:pt x="221" y="263"/>
                  <a:pt x="223" y="263"/>
                </a:cubicBezTo>
                <a:cubicBezTo>
                  <a:pt x="224" y="265"/>
                  <a:pt x="223" y="268"/>
                  <a:pt x="225" y="269"/>
                </a:cubicBezTo>
                <a:cubicBezTo>
                  <a:pt x="225" y="269"/>
                  <a:pt x="225" y="267"/>
                  <a:pt x="225" y="266"/>
                </a:cubicBezTo>
                <a:cubicBezTo>
                  <a:pt x="229" y="265"/>
                  <a:pt x="228" y="270"/>
                  <a:pt x="230" y="271"/>
                </a:cubicBezTo>
                <a:cubicBezTo>
                  <a:pt x="231" y="270"/>
                  <a:pt x="230" y="268"/>
                  <a:pt x="232" y="268"/>
                </a:cubicBezTo>
                <a:cubicBezTo>
                  <a:pt x="233" y="269"/>
                  <a:pt x="232" y="270"/>
                  <a:pt x="232" y="271"/>
                </a:cubicBezTo>
                <a:cubicBezTo>
                  <a:pt x="232" y="271"/>
                  <a:pt x="233" y="271"/>
                  <a:pt x="233" y="271"/>
                </a:cubicBezTo>
                <a:cubicBezTo>
                  <a:pt x="233" y="272"/>
                  <a:pt x="233" y="272"/>
                  <a:pt x="233" y="273"/>
                </a:cubicBezTo>
                <a:cubicBezTo>
                  <a:pt x="234" y="275"/>
                  <a:pt x="236" y="275"/>
                  <a:pt x="235" y="276"/>
                </a:cubicBezTo>
                <a:cubicBezTo>
                  <a:pt x="236" y="276"/>
                  <a:pt x="235" y="277"/>
                  <a:pt x="236" y="278"/>
                </a:cubicBezTo>
                <a:cubicBezTo>
                  <a:pt x="236" y="279"/>
                  <a:pt x="238" y="280"/>
                  <a:pt x="238" y="281"/>
                </a:cubicBezTo>
                <a:cubicBezTo>
                  <a:pt x="239" y="281"/>
                  <a:pt x="238" y="282"/>
                  <a:pt x="239" y="282"/>
                </a:cubicBezTo>
                <a:cubicBezTo>
                  <a:pt x="239" y="279"/>
                  <a:pt x="236" y="276"/>
                  <a:pt x="235" y="274"/>
                </a:cubicBezTo>
                <a:cubicBezTo>
                  <a:pt x="236" y="274"/>
                  <a:pt x="236" y="275"/>
                  <a:pt x="237" y="274"/>
                </a:cubicBezTo>
                <a:cubicBezTo>
                  <a:pt x="236" y="274"/>
                  <a:pt x="235" y="273"/>
                  <a:pt x="236" y="272"/>
                </a:cubicBezTo>
                <a:cubicBezTo>
                  <a:pt x="238" y="274"/>
                  <a:pt x="240" y="276"/>
                  <a:pt x="239" y="279"/>
                </a:cubicBezTo>
                <a:cubicBezTo>
                  <a:pt x="239" y="279"/>
                  <a:pt x="239" y="278"/>
                  <a:pt x="238" y="279"/>
                </a:cubicBezTo>
                <a:cubicBezTo>
                  <a:pt x="239" y="279"/>
                  <a:pt x="239" y="281"/>
                  <a:pt x="240" y="281"/>
                </a:cubicBezTo>
                <a:cubicBezTo>
                  <a:pt x="239" y="282"/>
                  <a:pt x="238" y="282"/>
                  <a:pt x="239" y="283"/>
                </a:cubicBezTo>
                <a:cubicBezTo>
                  <a:pt x="240" y="283"/>
                  <a:pt x="239" y="281"/>
                  <a:pt x="241" y="282"/>
                </a:cubicBezTo>
                <a:cubicBezTo>
                  <a:pt x="240" y="283"/>
                  <a:pt x="242" y="283"/>
                  <a:pt x="242" y="284"/>
                </a:cubicBezTo>
                <a:cubicBezTo>
                  <a:pt x="242" y="283"/>
                  <a:pt x="243" y="283"/>
                  <a:pt x="243" y="282"/>
                </a:cubicBezTo>
                <a:cubicBezTo>
                  <a:pt x="243" y="282"/>
                  <a:pt x="242" y="281"/>
                  <a:pt x="243" y="280"/>
                </a:cubicBezTo>
                <a:cubicBezTo>
                  <a:pt x="244" y="282"/>
                  <a:pt x="244" y="283"/>
                  <a:pt x="246" y="285"/>
                </a:cubicBezTo>
                <a:cubicBezTo>
                  <a:pt x="246" y="285"/>
                  <a:pt x="246" y="286"/>
                  <a:pt x="246" y="287"/>
                </a:cubicBezTo>
                <a:cubicBezTo>
                  <a:pt x="245" y="286"/>
                  <a:pt x="244" y="289"/>
                  <a:pt x="245" y="290"/>
                </a:cubicBezTo>
                <a:cubicBezTo>
                  <a:pt x="245" y="289"/>
                  <a:pt x="246" y="290"/>
                  <a:pt x="247" y="289"/>
                </a:cubicBezTo>
                <a:cubicBezTo>
                  <a:pt x="246" y="288"/>
                  <a:pt x="246" y="286"/>
                  <a:pt x="247" y="286"/>
                </a:cubicBezTo>
                <a:cubicBezTo>
                  <a:pt x="249" y="286"/>
                  <a:pt x="250" y="288"/>
                  <a:pt x="250" y="289"/>
                </a:cubicBezTo>
                <a:cubicBezTo>
                  <a:pt x="250" y="288"/>
                  <a:pt x="251" y="289"/>
                  <a:pt x="252" y="289"/>
                </a:cubicBezTo>
                <a:cubicBezTo>
                  <a:pt x="253" y="286"/>
                  <a:pt x="250" y="285"/>
                  <a:pt x="250" y="281"/>
                </a:cubicBezTo>
                <a:cubicBezTo>
                  <a:pt x="251" y="281"/>
                  <a:pt x="253" y="281"/>
                  <a:pt x="253" y="282"/>
                </a:cubicBezTo>
                <a:cubicBezTo>
                  <a:pt x="255" y="282"/>
                  <a:pt x="255" y="285"/>
                  <a:pt x="257" y="285"/>
                </a:cubicBezTo>
                <a:cubicBezTo>
                  <a:pt x="256" y="282"/>
                  <a:pt x="252" y="281"/>
                  <a:pt x="253" y="278"/>
                </a:cubicBezTo>
                <a:cubicBezTo>
                  <a:pt x="251" y="278"/>
                  <a:pt x="251" y="276"/>
                  <a:pt x="250" y="276"/>
                </a:cubicBezTo>
                <a:cubicBezTo>
                  <a:pt x="249" y="275"/>
                  <a:pt x="250" y="274"/>
                  <a:pt x="250" y="273"/>
                </a:cubicBezTo>
                <a:cubicBezTo>
                  <a:pt x="249" y="274"/>
                  <a:pt x="248" y="274"/>
                  <a:pt x="248" y="275"/>
                </a:cubicBezTo>
                <a:cubicBezTo>
                  <a:pt x="247" y="274"/>
                  <a:pt x="246" y="273"/>
                  <a:pt x="246" y="272"/>
                </a:cubicBezTo>
                <a:cubicBezTo>
                  <a:pt x="245" y="272"/>
                  <a:pt x="244" y="272"/>
                  <a:pt x="244" y="273"/>
                </a:cubicBezTo>
                <a:cubicBezTo>
                  <a:pt x="244" y="272"/>
                  <a:pt x="243" y="270"/>
                  <a:pt x="245" y="270"/>
                </a:cubicBezTo>
                <a:cubicBezTo>
                  <a:pt x="246" y="274"/>
                  <a:pt x="253" y="271"/>
                  <a:pt x="252" y="277"/>
                </a:cubicBezTo>
                <a:cubicBezTo>
                  <a:pt x="253" y="277"/>
                  <a:pt x="253" y="276"/>
                  <a:pt x="255" y="276"/>
                </a:cubicBezTo>
                <a:cubicBezTo>
                  <a:pt x="255" y="272"/>
                  <a:pt x="252" y="271"/>
                  <a:pt x="251" y="267"/>
                </a:cubicBezTo>
                <a:cubicBezTo>
                  <a:pt x="251" y="267"/>
                  <a:pt x="250" y="266"/>
                  <a:pt x="251" y="265"/>
                </a:cubicBezTo>
                <a:cubicBezTo>
                  <a:pt x="251" y="267"/>
                  <a:pt x="253" y="269"/>
                  <a:pt x="253" y="267"/>
                </a:cubicBezTo>
                <a:cubicBezTo>
                  <a:pt x="253" y="268"/>
                  <a:pt x="254" y="268"/>
                  <a:pt x="254" y="268"/>
                </a:cubicBezTo>
                <a:cubicBezTo>
                  <a:pt x="255" y="267"/>
                  <a:pt x="253" y="264"/>
                  <a:pt x="255" y="263"/>
                </a:cubicBezTo>
                <a:cubicBezTo>
                  <a:pt x="255" y="265"/>
                  <a:pt x="258" y="267"/>
                  <a:pt x="258" y="270"/>
                </a:cubicBezTo>
                <a:cubicBezTo>
                  <a:pt x="258" y="270"/>
                  <a:pt x="259" y="270"/>
                  <a:pt x="259" y="270"/>
                </a:cubicBezTo>
                <a:cubicBezTo>
                  <a:pt x="260" y="271"/>
                  <a:pt x="259" y="272"/>
                  <a:pt x="258" y="272"/>
                </a:cubicBezTo>
                <a:cubicBezTo>
                  <a:pt x="257" y="272"/>
                  <a:pt x="257" y="270"/>
                  <a:pt x="256" y="270"/>
                </a:cubicBezTo>
                <a:cubicBezTo>
                  <a:pt x="256" y="270"/>
                  <a:pt x="255" y="270"/>
                  <a:pt x="255" y="270"/>
                </a:cubicBezTo>
                <a:cubicBezTo>
                  <a:pt x="256" y="271"/>
                  <a:pt x="257" y="273"/>
                  <a:pt x="257" y="275"/>
                </a:cubicBezTo>
                <a:cubicBezTo>
                  <a:pt x="257" y="276"/>
                  <a:pt x="256" y="276"/>
                  <a:pt x="257" y="277"/>
                </a:cubicBezTo>
                <a:cubicBezTo>
                  <a:pt x="259" y="277"/>
                  <a:pt x="257" y="275"/>
                  <a:pt x="259" y="276"/>
                </a:cubicBezTo>
                <a:cubicBezTo>
                  <a:pt x="259" y="275"/>
                  <a:pt x="258" y="275"/>
                  <a:pt x="258" y="274"/>
                </a:cubicBezTo>
                <a:cubicBezTo>
                  <a:pt x="259" y="274"/>
                  <a:pt x="259" y="272"/>
                  <a:pt x="260" y="272"/>
                </a:cubicBezTo>
                <a:cubicBezTo>
                  <a:pt x="260" y="272"/>
                  <a:pt x="261" y="272"/>
                  <a:pt x="261" y="273"/>
                </a:cubicBezTo>
                <a:cubicBezTo>
                  <a:pt x="261" y="274"/>
                  <a:pt x="261" y="274"/>
                  <a:pt x="261" y="276"/>
                </a:cubicBezTo>
                <a:cubicBezTo>
                  <a:pt x="262" y="276"/>
                  <a:pt x="262" y="275"/>
                  <a:pt x="262" y="275"/>
                </a:cubicBezTo>
                <a:cubicBezTo>
                  <a:pt x="263" y="277"/>
                  <a:pt x="266" y="278"/>
                  <a:pt x="265" y="280"/>
                </a:cubicBezTo>
                <a:cubicBezTo>
                  <a:pt x="268" y="280"/>
                  <a:pt x="268" y="285"/>
                  <a:pt x="270" y="286"/>
                </a:cubicBezTo>
                <a:cubicBezTo>
                  <a:pt x="270" y="284"/>
                  <a:pt x="268" y="283"/>
                  <a:pt x="269" y="282"/>
                </a:cubicBezTo>
                <a:cubicBezTo>
                  <a:pt x="267" y="282"/>
                  <a:pt x="267" y="280"/>
                  <a:pt x="267" y="279"/>
                </a:cubicBezTo>
                <a:cubicBezTo>
                  <a:pt x="269" y="281"/>
                  <a:pt x="270" y="284"/>
                  <a:pt x="272" y="285"/>
                </a:cubicBezTo>
                <a:cubicBezTo>
                  <a:pt x="272" y="284"/>
                  <a:pt x="272" y="284"/>
                  <a:pt x="272" y="283"/>
                </a:cubicBezTo>
                <a:cubicBezTo>
                  <a:pt x="273" y="283"/>
                  <a:pt x="273" y="282"/>
                  <a:pt x="274" y="283"/>
                </a:cubicBezTo>
                <a:cubicBezTo>
                  <a:pt x="274" y="281"/>
                  <a:pt x="272" y="279"/>
                  <a:pt x="274" y="278"/>
                </a:cubicBezTo>
                <a:cubicBezTo>
                  <a:pt x="272" y="279"/>
                  <a:pt x="272" y="275"/>
                  <a:pt x="271" y="275"/>
                </a:cubicBezTo>
                <a:cubicBezTo>
                  <a:pt x="271" y="275"/>
                  <a:pt x="272" y="274"/>
                  <a:pt x="272" y="274"/>
                </a:cubicBezTo>
                <a:cubicBezTo>
                  <a:pt x="272" y="276"/>
                  <a:pt x="274" y="278"/>
                  <a:pt x="275" y="279"/>
                </a:cubicBezTo>
                <a:cubicBezTo>
                  <a:pt x="275" y="279"/>
                  <a:pt x="274" y="279"/>
                  <a:pt x="275" y="280"/>
                </a:cubicBezTo>
                <a:cubicBezTo>
                  <a:pt x="276" y="280"/>
                  <a:pt x="276" y="278"/>
                  <a:pt x="276" y="278"/>
                </a:cubicBezTo>
                <a:cubicBezTo>
                  <a:pt x="277" y="281"/>
                  <a:pt x="280" y="282"/>
                  <a:pt x="280" y="285"/>
                </a:cubicBezTo>
                <a:cubicBezTo>
                  <a:pt x="279" y="284"/>
                  <a:pt x="277" y="286"/>
                  <a:pt x="275" y="286"/>
                </a:cubicBezTo>
                <a:cubicBezTo>
                  <a:pt x="275" y="288"/>
                  <a:pt x="275" y="289"/>
                  <a:pt x="274" y="290"/>
                </a:cubicBezTo>
                <a:cubicBezTo>
                  <a:pt x="275" y="291"/>
                  <a:pt x="275" y="293"/>
                  <a:pt x="275" y="294"/>
                </a:cubicBezTo>
                <a:cubicBezTo>
                  <a:pt x="275" y="297"/>
                  <a:pt x="272" y="302"/>
                  <a:pt x="268" y="303"/>
                </a:cubicBezTo>
                <a:cubicBezTo>
                  <a:pt x="264" y="303"/>
                  <a:pt x="262" y="303"/>
                  <a:pt x="261" y="300"/>
                </a:cubicBezTo>
                <a:cubicBezTo>
                  <a:pt x="260" y="302"/>
                  <a:pt x="259" y="307"/>
                  <a:pt x="261" y="308"/>
                </a:cubicBezTo>
                <a:cubicBezTo>
                  <a:pt x="261" y="308"/>
                  <a:pt x="261" y="307"/>
                  <a:pt x="262" y="307"/>
                </a:cubicBezTo>
                <a:cubicBezTo>
                  <a:pt x="262" y="308"/>
                  <a:pt x="262" y="308"/>
                  <a:pt x="262" y="308"/>
                </a:cubicBezTo>
                <a:cubicBezTo>
                  <a:pt x="260" y="309"/>
                  <a:pt x="260" y="311"/>
                  <a:pt x="257" y="311"/>
                </a:cubicBezTo>
                <a:cubicBezTo>
                  <a:pt x="256" y="314"/>
                  <a:pt x="252" y="313"/>
                  <a:pt x="252" y="317"/>
                </a:cubicBezTo>
                <a:cubicBezTo>
                  <a:pt x="253" y="319"/>
                  <a:pt x="255" y="317"/>
                  <a:pt x="257" y="318"/>
                </a:cubicBezTo>
                <a:cubicBezTo>
                  <a:pt x="258" y="312"/>
                  <a:pt x="263" y="311"/>
                  <a:pt x="265" y="307"/>
                </a:cubicBezTo>
                <a:cubicBezTo>
                  <a:pt x="269" y="307"/>
                  <a:pt x="274" y="306"/>
                  <a:pt x="277" y="307"/>
                </a:cubicBezTo>
                <a:cubicBezTo>
                  <a:pt x="277" y="306"/>
                  <a:pt x="277" y="305"/>
                  <a:pt x="277" y="305"/>
                </a:cubicBezTo>
                <a:cubicBezTo>
                  <a:pt x="277" y="306"/>
                  <a:pt x="278" y="306"/>
                  <a:pt x="278" y="306"/>
                </a:cubicBezTo>
                <a:cubicBezTo>
                  <a:pt x="279" y="305"/>
                  <a:pt x="278" y="304"/>
                  <a:pt x="278" y="304"/>
                </a:cubicBezTo>
                <a:cubicBezTo>
                  <a:pt x="279" y="304"/>
                  <a:pt x="279" y="305"/>
                  <a:pt x="279" y="305"/>
                </a:cubicBezTo>
                <a:cubicBezTo>
                  <a:pt x="280" y="304"/>
                  <a:pt x="279" y="302"/>
                  <a:pt x="280" y="300"/>
                </a:cubicBezTo>
                <a:cubicBezTo>
                  <a:pt x="278" y="299"/>
                  <a:pt x="277" y="295"/>
                  <a:pt x="281" y="295"/>
                </a:cubicBezTo>
                <a:cubicBezTo>
                  <a:pt x="279" y="292"/>
                  <a:pt x="280" y="289"/>
                  <a:pt x="281" y="286"/>
                </a:cubicBezTo>
                <a:cubicBezTo>
                  <a:pt x="281" y="288"/>
                  <a:pt x="283" y="289"/>
                  <a:pt x="282" y="291"/>
                </a:cubicBezTo>
                <a:cubicBezTo>
                  <a:pt x="284" y="292"/>
                  <a:pt x="286" y="297"/>
                  <a:pt x="285" y="300"/>
                </a:cubicBezTo>
                <a:cubicBezTo>
                  <a:pt x="284" y="299"/>
                  <a:pt x="284" y="299"/>
                  <a:pt x="283" y="299"/>
                </a:cubicBezTo>
                <a:cubicBezTo>
                  <a:pt x="283" y="303"/>
                  <a:pt x="285" y="305"/>
                  <a:pt x="288" y="306"/>
                </a:cubicBezTo>
                <a:cubicBezTo>
                  <a:pt x="288" y="306"/>
                  <a:pt x="288" y="306"/>
                  <a:pt x="288" y="306"/>
                </a:cubicBezTo>
                <a:cubicBezTo>
                  <a:pt x="290" y="306"/>
                  <a:pt x="291" y="306"/>
                  <a:pt x="291" y="305"/>
                </a:cubicBezTo>
                <a:cubicBezTo>
                  <a:pt x="291" y="305"/>
                  <a:pt x="291" y="306"/>
                  <a:pt x="291" y="306"/>
                </a:cubicBezTo>
                <a:cubicBezTo>
                  <a:pt x="292" y="306"/>
                  <a:pt x="291" y="305"/>
                  <a:pt x="292" y="305"/>
                </a:cubicBezTo>
                <a:cubicBezTo>
                  <a:pt x="292" y="305"/>
                  <a:pt x="292" y="305"/>
                  <a:pt x="292" y="305"/>
                </a:cubicBezTo>
                <a:cubicBezTo>
                  <a:pt x="293" y="306"/>
                  <a:pt x="293" y="304"/>
                  <a:pt x="293" y="304"/>
                </a:cubicBezTo>
                <a:cubicBezTo>
                  <a:pt x="295" y="303"/>
                  <a:pt x="297" y="305"/>
                  <a:pt x="299" y="305"/>
                </a:cubicBezTo>
                <a:cubicBezTo>
                  <a:pt x="299" y="306"/>
                  <a:pt x="299" y="306"/>
                  <a:pt x="299" y="306"/>
                </a:cubicBezTo>
                <a:cubicBezTo>
                  <a:pt x="304" y="306"/>
                  <a:pt x="307" y="309"/>
                  <a:pt x="310" y="312"/>
                </a:cubicBezTo>
                <a:cubicBezTo>
                  <a:pt x="311" y="311"/>
                  <a:pt x="312" y="310"/>
                  <a:pt x="313" y="309"/>
                </a:cubicBezTo>
                <a:cubicBezTo>
                  <a:pt x="313" y="310"/>
                  <a:pt x="313" y="310"/>
                  <a:pt x="313" y="310"/>
                </a:cubicBezTo>
                <a:cubicBezTo>
                  <a:pt x="314" y="307"/>
                  <a:pt x="311" y="305"/>
                  <a:pt x="311" y="303"/>
                </a:cubicBezTo>
                <a:cubicBezTo>
                  <a:pt x="314" y="309"/>
                  <a:pt x="324" y="309"/>
                  <a:pt x="330" y="310"/>
                </a:cubicBezTo>
                <a:cubicBezTo>
                  <a:pt x="329" y="310"/>
                  <a:pt x="327" y="310"/>
                  <a:pt x="328" y="312"/>
                </a:cubicBezTo>
                <a:cubicBezTo>
                  <a:pt x="329" y="311"/>
                  <a:pt x="330" y="311"/>
                  <a:pt x="331" y="310"/>
                </a:cubicBezTo>
                <a:cubicBezTo>
                  <a:pt x="331" y="309"/>
                  <a:pt x="332" y="309"/>
                  <a:pt x="333" y="308"/>
                </a:cubicBezTo>
                <a:cubicBezTo>
                  <a:pt x="333" y="306"/>
                  <a:pt x="335" y="306"/>
                  <a:pt x="336" y="304"/>
                </a:cubicBezTo>
                <a:cubicBezTo>
                  <a:pt x="335" y="304"/>
                  <a:pt x="335" y="302"/>
                  <a:pt x="336" y="303"/>
                </a:cubicBezTo>
                <a:cubicBezTo>
                  <a:pt x="337" y="303"/>
                  <a:pt x="336" y="304"/>
                  <a:pt x="336" y="305"/>
                </a:cubicBezTo>
                <a:cubicBezTo>
                  <a:pt x="340" y="305"/>
                  <a:pt x="338" y="301"/>
                  <a:pt x="336" y="302"/>
                </a:cubicBezTo>
                <a:cubicBezTo>
                  <a:pt x="336" y="302"/>
                  <a:pt x="336" y="301"/>
                  <a:pt x="336" y="301"/>
                </a:cubicBezTo>
                <a:cubicBezTo>
                  <a:pt x="337" y="300"/>
                  <a:pt x="339" y="299"/>
                  <a:pt x="339" y="298"/>
                </a:cubicBezTo>
                <a:cubicBezTo>
                  <a:pt x="335" y="303"/>
                  <a:pt x="333" y="294"/>
                  <a:pt x="337" y="293"/>
                </a:cubicBezTo>
                <a:cubicBezTo>
                  <a:pt x="337" y="293"/>
                  <a:pt x="337" y="293"/>
                  <a:pt x="337" y="292"/>
                </a:cubicBezTo>
                <a:cubicBezTo>
                  <a:pt x="338" y="292"/>
                  <a:pt x="338" y="291"/>
                  <a:pt x="339" y="292"/>
                </a:cubicBezTo>
                <a:cubicBezTo>
                  <a:pt x="340" y="292"/>
                  <a:pt x="339" y="293"/>
                  <a:pt x="340" y="293"/>
                </a:cubicBezTo>
                <a:cubicBezTo>
                  <a:pt x="341" y="291"/>
                  <a:pt x="343" y="291"/>
                  <a:pt x="343" y="290"/>
                </a:cubicBezTo>
                <a:cubicBezTo>
                  <a:pt x="343" y="290"/>
                  <a:pt x="343" y="291"/>
                  <a:pt x="343" y="291"/>
                </a:cubicBezTo>
                <a:cubicBezTo>
                  <a:pt x="343" y="290"/>
                  <a:pt x="343" y="290"/>
                  <a:pt x="343" y="290"/>
                </a:cubicBezTo>
                <a:cubicBezTo>
                  <a:pt x="345" y="290"/>
                  <a:pt x="347" y="288"/>
                  <a:pt x="346" y="287"/>
                </a:cubicBezTo>
                <a:cubicBezTo>
                  <a:pt x="345" y="288"/>
                  <a:pt x="343" y="288"/>
                  <a:pt x="342" y="290"/>
                </a:cubicBezTo>
                <a:cubicBezTo>
                  <a:pt x="341" y="289"/>
                  <a:pt x="340" y="291"/>
                  <a:pt x="339" y="291"/>
                </a:cubicBezTo>
                <a:cubicBezTo>
                  <a:pt x="340" y="289"/>
                  <a:pt x="342" y="288"/>
                  <a:pt x="342" y="286"/>
                </a:cubicBezTo>
                <a:cubicBezTo>
                  <a:pt x="342" y="287"/>
                  <a:pt x="341" y="287"/>
                  <a:pt x="341" y="287"/>
                </a:cubicBezTo>
                <a:cubicBezTo>
                  <a:pt x="340" y="286"/>
                  <a:pt x="341" y="285"/>
                  <a:pt x="340" y="285"/>
                </a:cubicBezTo>
                <a:cubicBezTo>
                  <a:pt x="340" y="286"/>
                  <a:pt x="340" y="286"/>
                  <a:pt x="340" y="288"/>
                </a:cubicBezTo>
                <a:cubicBezTo>
                  <a:pt x="338" y="288"/>
                  <a:pt x="338" y="291"/>
                  <a:pt x="336" y="291"/>
                </a:cubicBezTo>
                <a:cubicBezTo>
                  <a:pt x="335" y="290"/>
                  <a:pt x="333" y="288"/>
                  <a:pt x="334" y="290"/>
                </a:cubicBezTo>
                <a:cubicBezTo>
                  <a:pt x="334" y="290"/>
                  <a:pt x="333" y="290"/>
                  <a:pt x="333" y="290"/>
                </a:cubicBezTo>
                <a:cubicBezTo>
                  <a:pt x="332" y="286"/>
                  <a:pt x="331" y="284"/>
                  <a:pt x="331" y="281"/>
                </a:cubicBezTo>
                <a:cubicBezTo>
                  <a:pt x="333" y="280"/>
                  <a:pt x="334" y="281"/>
                  <a:pt x="335" y="282"/>
                </a:cubicBezTo>
                <a:cubicBezTo>
                  <a:pt x="339" y="282"/>
                  <a:pt x="341" y="281"/>
                  <a:pt x="344" y="281"/>
                </a:cubicBezTo>
                <a:cubicBezTo>
                  <a:pt x="345" y="283"/>
                  <a:pt x="347" y="281"/>
                  <a:pt x="348" y="282"/>
                </a:cubicBezTo>
                <a:cubicBezTo>
                  <a:pt x="348" y="284"/>
                  <a:pt x="347" y="284"/>
                  <a:pt x="346" y="285"/>
                </a:cubicBezTo>
                <a:cubicBezTo>
                  <a:pt x="348" y="285"/>
                  <a:pt x="348" y="285"/>
                  <a:pt x="347" y="286"/>
                </a:cubicBezTo>
                <a:cubicBezTo>
                  <a:pt x="348" y="285"/>
                  <a:pt x="349" y="285"/>
                  <a:pt x="350" y="284"/>
                </a:cubicBezTo>
                <a:cubicBezTo>
                  <a:pt x="349" y="283"/>
                  <a:pt x="348" y="284"/>
                  <a:pt x="348" y="282"/>
                </a:cubicBezTo>
                <a:cubicBezTo>
                  <a:pt x="349" y="283"/>
                  <a:pt x="349" y="282"/>
                  <a:pt x="350" y="281"/>
                </a:cubicBezTo>
                <a:cubicBezTo>
                  <a:pt x="351" y="282"/>
                  <a:pt x="351" y="283"/>
                  <a:pt x="351" y="283"/>
                </a:cubicBezTo>
                <a:cubicBezTo>
                  <a:pt x="352" y="282"/>
                  <a:pt x="356" y="283"/>
                  <a:pt x="355" y="285"/>
                </a:cubicBezTo>
                <a:cubicBezTo>
                  <a:pt x="358" y="286"/>
                  <a:pt x="358" y="288"/>
                  <a:pt x="360" y="290"/>
                </a:cubicBezTo>
                <a:cubicBezTo>
                  <a:pt x="359" y="289"/>
                  <a:pt x="360" y="291"/>
                  <a:pt x="360" y="291"/>
                </a:cubicBezTo>
                <a:cubicBezTo>
                  <a:pt x="358" y="290"/>
                  <a:pt x="358" y="290"/>
                  <a:pt x="356" y="291"/>
                </a:cubicBezTo>
                <a:cubicBezTo>
                  <a:pt x="356" y="292"/>
                  <a:pt x="355" y="292"/>
                  <a:pt x="356" y="294"/>
                </a:cubicBezTo>
                <a:cubicBezTo>
                  <a:pt x="356" y="294"/>
                  <a:pt x="355" y="295"/>
                  <a:pt x="355" y="295"/>
                </a:cubicBezTo>
                <a:cubicBezTo>
                  <a:pt x="355" y="295"/>
                  <a:pt x="355" y="294"/>
                  <a:pt x="354" y="295"/>
                </a:cubicBezTo>
                <a:cubicBezTo>
                  <a:pt x="353" y="296"/>
                  <a:pt x="352" y="297"/>
                  <a:pt x="350" y="297"/>
                </a:cubicBezTo>
                <a:cubicBezTo>
                  <a:pt x="350" y="298"/>
                  <a:pt x="349" y="297"/>
                  <a:pt x="349" y="298"/>
                </a:cubicBezTo>
                <a:cubicBezTo>
                  <a:pt x="350" y="299"/>
                  <a:pt x="350" y="297"/>
                  <a:pt x="351" y="297"/>
                </a:cubicBezTo>
                <a:cubicBezTo>
                  <a:pt x="352" y="297"/>
                  <a:pt x="352" y="297"/>
                  <a:pt x="352" y="297"/>
                </a:cubicBezTo>
                <a:cubicBezTo>
                  <a:pt x="355" y="294"/>
                  <a:pt x="359" y="295"/>
                  <a:pt x="362" y="292"/>
                </a:cubicBezTo>
                <a:cubicBezTo>
                  <a:pt x="361" y="291"/>
                  <a:pt x="360" y="292"/>
                  <a:pt x="360" y="291"/>
                </a:cubicBezTo>
                <a:cubicBezTo>
                  <a:pt x="362" y="289"/>
                  <a:pt x="366" y="291"/>
                  <a:pt x="367" y="292"/>
                </a:cubicBezTo>
                <a:cubicBezTo>
                  <a:pt x="367" y="292"/>
                  <a:pt x="367" y="292"/>
                  <a:pt x="367" y="292"/>
                </a:cubicBezTo>
                <a:cubicBezTo>
                  <a:pt x="371" y="292"/>
                  <a:pt x="376" y="290"/>
                  <a:pt x="378" y="287"/>
                </a:cubicBezTo>
                <a:cubicBezTo>
                  <a:pt x="378" y="287"/>
                  <a:pt x="379" y="288"/>
                  <a:pt x="379" y="289"/>
                </a:cubicBezTo>
                <a:cubicBezTo>
                  <a:pt x="381" y="290"/>
                  <a:pt x="382" y="293"/>
                  <a:pt x="383" y="295"/>
                </a:cubicBezTo>
                <a:cubicBezTo>
                  <a:pt x="384" y="295"/>
                  <a:pt x="384" y="295"/>
                  <a:pt x="384" y="295"/>
                </a:cubicBezTo>
                <a:cubicBezTo>
                  <a:pt x="385" y="298"/>
                  <a:pt x="389" y="299"/>
                  <a:pt x="391" y="301"/>
                </a:cubicBezTo>
                <a:cubicBezTo>
                  <a:pt x="391" y="301"/>
                  <a:pt x="389" y="302"/>
                  <a:pt x="390" y="303"/>
                </a:cubicBezTo>
                <a:cubicBezTo>
                  <a:pt x="390" y="302"/>
                  <a:pt x="390" y="302"/>
                  <a:pt x="391" y="302"/>
                </a:cubicBezTo>
                <a:cubicBezTo>
                  <a:pt x="391" y="302"/>
                  <a:pt x="391" y="302"/>
                  <a:pt x="390" y="303"/>
                </a:cubicBezTo>
                <a:cubicBezTo>
                  <a:pt x="392" y="303"/>
                  <a:pt x="392" y="303"/>
                  <a:pt x="392" y="303"/>
                </a:cubicBezTo>
                <a:cubicBezTo>
                  <a:pt x="391" y="303"/>
                  <a:pt x="390" y="305"/>
                  <a:pt x="389" y="303"/>
                </a:cubicBezTo>
                <a:cubicBezTo>
                  <a:pt x="389" y="304"/>
                  <a:pt x="389" y="304"/>
                  <a:pt x="389" y="306"/>
                </a:cubicBezTo>
                <a:cubicBezTo>
                  <a:pt x="390" y="306"/>
                  <a:pt x="392" y="306"/>
                  <a:pt x="392" y="306"/>
                </a:cubicBezTo>
                <a:cubicBezTo>
                  <a:pt x="392" y="307"/>
                  <a:pt x="392" y="307"/>
                  <a:pt x="391" y="307"/>
                </a:cubicBezTo>
                <a:cubicBezTo>
                  <a:pt x="390" y="307"/>
                  <a:pt x="390" y="307"/>
                  <a:pt x="391" y="306"/>
                </a:cubicBezTo>
                <a:cubicBezTo>
                  <a:pt x="389" y="307"/>
                  <a:pt x="389" y="307"/>
                  <a:pt x="388" y="308"/>
                </a:cubicBezTo>
                <a:cubicBezTo>
                  <a:pt x="389" y="308"/>
                  <a:pt x="390" y="308"/>
                  <a:pt x="391" y="308"/>
                </a:cubicBezTo>
                <a:cubicBezTo>
                  <a:pt x="391" y="308"/>
                  <a:pt x="391" y="307"/>
                  <a:pt x="392" y="307"/>
                </a:cubicBezTo>
                <a:cubicBezTo>
                  <a:pt x="392" y="309"/>
                  <a:pt x="391" y="309"/>
                  <a:pt x="391" y="310"/>
                </a:cubicBezTo>
                <a:cubicBezTo>
                  <a:pt x="392" y="310"/>
                  <a:pt x="392" y="311"/>
                  <a:pt x="392" y="311"/>
                </a:cubicBezTo>
                <a:cubicBezTo>
                  <a:pt x="392" y="309"/>
                  <a:pt x="393" y="309"/>
                  <a:pt x="393" y="308"/>
                </a:cubicBezTo>
                <a:cubicBezTo>
                  <a:pt x="394" y="309"/>
                  <a:pt x="393" y="310"/>
                  <a:pt x="394" y="310"/>
                </a:cubicBezTo>
                <a:cubicBezTo>
                  <a:pt x="394" y="310"/>
                  <a:pt x="393" y="310"/>
                  <a:pt x="393" y="311"/>
                </a:cubicBezTo>
                <a:cubicBezTo>
                  <a:pt x="394" y="311"/>
                  <a:pt x="396" y="311"/>
                  <a:pt x="396" y="310"/>
                </a:cubicBezTo>
                <a:cubicBezTo>
                  <a:pt x="396" y="310"/>
                  <a:pt x="397" y="311"/>
                  <a:pt x="397" y="312"/>
                </a:cubicBezTo>
                <a:cubicBezTo>
                  <a:pt x="397" y="312"/>
                  <a:pt x="399" y="311"/>
                  <a:pt x="399" y="312"/>
                </a:cubicBezTo>
                <a:cubicBezTo>
                  <a:pt x="399" y="312"/>
                  <a:pt x="398" y="312"/>
                  <a:pt x="398" y="312"/>
                </a:cubicBezTo>
                <a:cubicBezTo>
                  <a:pt x="398" y="312"/>
                  <a:pt x="398" y="312"/>
                  <a:pt x="397" y="312"/>
                </a:cubicBezTo>
                <a:cubicBezTo>
                  <a:pt x="397" y="312"/>
                  <a:pt x="397" y="313"/>
                  <a:pt x="395" y="314"/>
                </a:cubicBezTo>
                <a:cubicBezTo>
                  <a:pt x="397" y="313"/>
                  <a:pt x="398" y="314"/>
                  <a:pt x="398" y="313"/>
                </a:cubicBezTo>
                <a:cubicBezTo>
                  <a:pt x="398" y="313"/>
                  <a:pt x="398" y="313"/>
                  <a:pt x="397" y="313"/>
                </a:cubicBezTo>
                <a:cubicBezTo>
                  <a:pt x="399" y="312"/>
                  <a:pt x="399" y="313"/>
                  <a:pt x="399" y="314"/>
                </a:cubicBezTo>
                <a:cubicBezTo>
                  <a:pt x="400" y="313"/>
                  <a:pt x="399" y="313"/>
                  <a:pt x="399" y="312"/>
                </a:cubicBezTo>
                <a:cubicBezTo>
                  <a:pt x="402" y="313"/>
                  <a:pt x="401" y="309"/>
                  <a:pt x="403" y="310"/>
                </a:cubicBezTo>
                <a:cubicBezTo>
                  <a:pt x="404" y="307"/>
                  <a:pt x="405" y="302"/>
                  <a:pt x="405" y="298"/>
                </a:cubicBezTo>
                <a:cubicBezTo>
                  <a:pt x="405" y="297"/>
                  <a:pt x="403" y="297"/>
                  <a:pt x="402" y="295"/>
                </a:cubicBezTo>
                <a:cubicBezTo>
                  <a:pt x="400" y="298"/>
                  <a:pt x="396" y="297"/>
                  <a:pt x="394" y="297"/>
                </a:cubicBezTo>
                <a:cubicBezTo>
                  <a:pt x="393" y="298"/>
                  <a:pt x="392" y="298"/>
                  <a:pt x="393" y="299"/>
                </a:cubicBezTo>
                <a:cubicBezTo>
                  <a:pt x="392" y="299"/>
                  <a:pt x="392" y="299"/>
                  <a:pt x="392" y="299"/>
                </a:cubicBezTo>
                <a:cubicBezTo>
                  <a:pt x="391" y="300"/>
                  <a:pt x="392" y="300"/>
                  <a:pt x="392" y="301"/>
                </a:cubicBezTo>
                <a:cubicBezTo>
                  <a:pt x="391" y="300"/>
                  <a:pt x="389" y="299"/>
                  <a:pt x="389" y="299"/>
                </a:cubicBezTo>
                <a:cubicBezTo>
                  <a:pt x="389" y="298"/>
                  <a:pt x="388" y="299"/>
                  <a:pt x="388" y="297"/>
                </a:cubicBezTo>
                <a:cubicBezTo>
                  <a:pt x="388" y="297"/>
                  <a:pt x="387" y="297"/>
                  <a:pt x="387" y="297"/>
                </a:cubicBezTo>
                <a:cubicBezTo>
                  <a:pt x="384" y="294"/>
                  <a:pt x="383" y="291"/>
                  <a:pt x="380" y="288"/>
                </a:cubicBezTo>
                <a:cubicBezTo>
                  <a:pt x="379" y="286"/>
                  <a:pt x="377" y="284"/>
                  <a:pt x="377" y="280"/>
                </a:cubicBezTo>
                <a:cubicBezTo>
                  <a:pt x="378" y="277"/>
                  <a:pt x="380" y="274"/>
                  <a:pt x="379" y="270"/>
                </a:cubicBezTo>
                <a:cubicBezTo>
                  <a:pt x="380" y="270"/>
                  <a:pt x="380" y="269"/>
                  <a:pt x="380" y="269"/>
                </a:cubicBezTo>
                <a:cubicBezTo>
                  <a:pt x="377" y="264"/>
                  <a:pt x="379" y="260"/>
                  <a:pt x="379" y="255"/>
                </a:cubicBezTo>
                <a:cubicBezTo>
                  <a:pt x="380" y="248"/>
                  <a:pt x="384" y="242"/>
                  <a:pt x="383" y="235"/>
                </a:cubicBezTo>
                <a:cubicBezTo>
                  <a:pt x="382" y="234"/>
                  <a:pt x="382" y="233"/>
                  <a:pt x="381" y="232"/>
                </a:cubicBezTo>
                <a:cubicBezTo>
                  <a:pt x="380" y="233"/>
                  <a:pt x="379" y="233"/>
                  <a:pt x="377" y="233"/>
                </a:cubicBezTo>
                <a:cubicBezTo>
                  <a:pt x="376" y="235"/>
                  <a:pt x="375" y="236"/>
                  <a:pt x="373" y="237"/>
                </a:cubicBezTo>
                <a:cubicBezTo>
                  <a:pt x="374" y="234"/>
                  <a:pt x="376" y="233"/>
                  <a:pt x="377" y="230"/>
                </a:cubicBezTo>
                <a:cubicBezTo>
                  <a:pt x="376" y="229"/>
                  <a:pt x="376" y="230"/>
                  <a:pt x="375" y="230"/>
                </a:cubicBezTo>
                <a:cubicBezTo>
                  <a:pt x="375" y="233"/>
                  <a:pt x="371" y="234"/>
                  <a:pt x="370" y="237"/>
                </a:cubicBezTo>
                <a:cubicBezTo>
                  <a:pt x="370" y="233"/>
                  <a:pt x="369" y="231"/>
                  <a:pt x="370" y="228"/>
                </a:cubicBezTo>
                <a:cubicBezTo>
                  <a:pt x="369" y="227"/>
                  <a:pt x="368" y="227"/>
                  <a:pt x="366" y="227"/>
                </a:cubicBezTo>
                <a:cubicBezTo>
                  <a:pt x="364" y="228"/>
                  <a:pt x="362" y="231"/>
                  <a:pt x="360" y="230"/>
                </a:cubicBezTo>
                <a:cubicBezTo>
                  <a:pt x="360" y="231"/>
                  <a:pt x="360" y="231"/>
                  <a:pt x="360" y="231"/>
                </a:cubicBezTo>
                <a:cubicBezTo>
                  <a:pt x="360" y="224"/>
                  <a:pt x="363" y="217"/>
                  <a:pt x="365" y="211"/>
                </a:cubicBezTo>
                <a:cubicBezTo>
                  <a:pt x="370" y="207"/>
                  <a:pt x="369" y="199"/>
                  <a:pt x="366" y="194"/>
                </a:cubicBezTo>
                <a:cubicBezTo>
                  <a:pt x="373" y="195"/>
                  <a:pt x="378" y="199"/>
                  <a:pt x="384" y="199"/>
                </a:cubicBezTo>
                <a:cubicBezTo>
                  <a:pt x="387" y="199"/>
                  <a:pt x="389" y="198"/>
                  <a:pt x="391" y="197"/>
                </a:cubicBezTo>
                <a:cubicBezTo>
                  <a:pt x="392" y="197"/>
                  <a:pt x="392" y="197"/>
                  <a:pt x="392" y="197"/>
                </a:cubicBezTo>
                <a:cubicBezTo>
                  <a:pt x="394" y="195"/>
                  <a:pt x="394" y="193"/>
                  <a:pt x="395" y="192"/>
                </a:cubicBezTo>
                <a:cubicBezTo>
                  <a:pt x="395" y="189"/>
                  <a:pt x="394" y="186"/>
                  <a:pt x="395" y="184"/>
                </a:cubicBezTo>
                <a:cubicBezTo>
                  <a:pt x="393" y="183"/>
                  <a:pt x="392" y="179"/>
                  <a:pt x="389" y="178"/>
                </a:cubicBezTo>
                <a:cubicBezTo>
                  <a:pt x="389" y="177"/>
                  <a:pt x="389" y="176"/>
                  <a:pt x="389" y="176"/>
                </a:cubicBezTo>
                <a:cubicBezTo>
                  <a:pt x="389" y="177"/>
                  <a:pt x="388" y="176"/>
                  <a:pt x="387" y="176"/>
                </a:cubicBezTo>
                <a:cubicBezTo>
                  <a:pt x="390" y="172"/>
                  <a:pt x="384" y="172"/>
                  <a:pt x="384" y="170"/>
                </a:cubicBezTo>
                <a:cubicBezTo>
                  <a:pt x="384" y="170"/>
                  <a:pt x="384" y="171"/>
                  <a:pt x="383" y="171"/>
                </a:cubicBezTo>
                <a:cubicBezTo>
                  <a:pt x="383" y="170"/>
                  <a:pt x="382" y="169"/>
                  <a:pt x="382" y="168"/>
                </a:cubicBezTo>
                <a:cubicBezTo>
                  <a:pt x="381" y="168"/>
                  <a:pt x="381" y="167"/>
                  <a:pt x="380" y="168"/>
                </a:cubicBezTo>
                <a:cubicBezTo>
                  <a:pt x="380" y="165"/>
                  <a:pt x="378" y="167"/>
                  <a:pt x="378" y="165"/>
                </a:cubicBezTo>
                <a:cubicBezTo>
                  <a:pt x="378" y="164"/>
                  <a:pt x="379" y="163"/>
                  <a:pt x="378" y="162"/>
                </a:cubicBezTo>
                <a:cubicBezTo>
                  <a:pt x="376" y="162"/>
                  <a:pt x="376" y="165"/>
                  <a:pt x="375" y="164"/>
                </a:cubicBezTo>
                <a:cubicBezTo>
                  <a:pt x="376" y="163"/>
                  <a:pt x="377" y="162"/>
                  <a:pt x="376" y="160"/>
                </a:cubicBezTo>
                <a:cubicBezTo>
                  <a:pt x="372" y="159"/>
                  <a:pt x="372" y="155"/>
                  <a:pt x="368" y="155"/>
                </a:cubicBezTo>
                <a:cubicBezTo>
                  <a:pt x="368" y="154"/>
                  <a:pt x="368" y="154"/>
                  <a:pt x="367" y="153"/>
                </a:cubicBezTo>
                <a:cubicBezTo>
                  <a:pt x="366" y="154"/>
                  <a:pt x="366" y="153"/>
                  <a:pt x="365" y="153"/>
                </a:cubicBezTo>
                <a:cubicBezTo>
                  <a:pt x="365" y="150"/>
                  <a:pt x="364" y="149"/>
                  <a:pt x="362" y="149"/>
                </a:cubicBezTo>
                <a:cubicBezTo>
                  <a:pt x="361" y="151"/>
                  <a:pt x="361" y="149"/>
                  <a:pt x="360" y="150"/>
                </a:cubicBezTo>
                <a:cubicBezTo>
                  <a:pt x="360" y="150"/>
                  <a:pt x="360" y="150"/>
                  <a:pt x="360" y="150"/>
                </a:cubicBezTo>
                <a:cubicBezTo>
                  <a:pt x="359" y="150"/>
                  <a:pt x="359" y="151"/>
                  <a:pt x="358" y="151"/>
                </a:cubicBezTo>
                <a:cubicBezTo>
                  <a:pt x="357" y="149"/>
                  <a:pt x="358" y="148"/>
                  <a:pt x="358" y="146"/>
                </a:cubicBezTo>
                <a:cubicBezTo>
                  <a:pt x="357" y="145"/>
                  <a:pt x="356" y="147"/>
                  <a:pt x="355" y="145"/>
                </a:cubicBezTo>
                <a:cubicBezTo>
                  <a:pt x="356" y="144"/>
                  <a:pt x="354" y="143"/>
                  <a:pt x="353" y="142"/>
                </a:cubicBezTo>
                <a:cubicBezTo>
                  <a:pt x="353" y="142"/>
                  <a:pt x="353" y="142"/>
                  <a:pt x="352" y="142"/>
                </a:cubicBezTo>
                <a:cubicBezTo>
                  <a:pt x="351" y="139"/>
                  <a:pt x="349" y="136"/>
                  <a:pt x="348" y="134"/>
                </a:cubicBezTo>
                <a:cubicBezTo>
                  <a:pt x="346" y="134"/>
                  <a:pt x="346" y="134"/>
                  <a:pt x="346" y="134"/>
                </a:cubicBezTo>
                <a:cubicBezTo>
                  <a:pt x="341" y="128"/>
                  <a:pt x="332" y="125"/>
                  <a:pt x="327" y="119"/>
                </a:cubicBezTo>
                <a:cubicBezTo>
                  <a:pt x="326" y="119"/>
                  <a:pt x="326" y="119"/>
                  <a:pt x="325" y="119"/>
                </a:cubicBezTo>
                <a:cubicBezTo>
                  <a:pt x="324" y="117"/>
                  <a:pt x="322" y="116"/>
                  <a:pt x="321" y="114"/>
                </a:cubicBezTo>
                <a:cubicBezTo>
                  <a:pt x="326" y="110"/>
                  <a:pt x="330" y="107"/>
                  <a:pt x="335" y="104"/>
                </a:cubicBezTo>
                <a:cubicBezTo>
                  <a:pt x="336" y="104"/>
                  <a:pt x="336" y="104"/>
                  <a:pt x="336" y="104"/>
                </a:cubicBezTo>
                <a:cubicBezTo>
                  <a:pt x="337" y="102"/>
                  <a:pt x="338" y="101"/>
                  <a:pt x="340" y="101"/>
                </a:cubicBezTo>
                <a:cubicBezTo>
                  <a:pt x="342" y="102"/>
                  <a:pt x="346" y="100"/>
                  <a:pt x="347" y="103"/>
                </a:cubicBezTo>
                <a:cubicBezTo>
                  <a:pt x="347" y="103"/>
                  <a:pt x="346" y="104"/>
                  <a:pt x="346" y="104"/>
                </a:cubicBezTo>
                <a:cubicBezTo>
                  <a:pt x="348" y="106"/>
                  <a:pt x="349" y="104"/>
                  <a:pt x="350" y="105"/>
                </a:cubicBezTo>
                <a:cubicBezTo>
                  <a:pt x="350" y="105"/>
                  <a:pt x="350" y="104"/>
                  <a:pt x="350" y="104"/>
                </a:cubicBezTo>
                <a:cubicBezTo>
                  <a:pt x="353" y="104"/>
                  <a:pt x="354" y="103"/>
                  <a:pt x="356" y="102"/>
                </a:cubicBezTo>
                <a:cubicBezTo>
                  <a:pt x="357" y="100"/>
                  <a:pt x="360" y="98"/>
                  <a:pt x="358" y="96"/>
                </a:cubicBezTo>
                <a:cubicBezTo>
                  <a:pt x="356" y="96"/>
                  <a:pt x="353" y="96"/>
                  <a:pt x="351" y="97"/>
                </a:cubicBezTo>
                <a:cubicBezTo>
                  <a:pt x="351" y="96"/>
                  <a:pt x="351" y="96"/>
                  <a:pt x="351" y="95"/>
                </a:cubicBezTo>
                <a:cubicBezTo>
                  <a:pt x="355" y="93"/>
                  <a:pt x="359" y="89"/>
                  <a:pt x="364" y="87"/>
                </a:cubicBezTo>
                <a:cubicBezTo>
                  <a:pt x="364" y="87"/>
                  <a:pt x="364" y="87"/>
                  <a:pt x="365" y="87"/>
                </a:cubicBezTo>
                <a:cubicBezTo>
                  <a:pt x="368" y="85"/>
                  <a:pt x="372" y="82"/>
                  <a:pt x="377" y="82"/>
                </a:cubicBezTo>
                <a:cubicBezTo>
                  <a:pt x="378" y="80"/>
                  <a:pt x="380" y="80"/>
                  <a:pt x="382" y="80"/>
                </a:cubicBezTo>
                <a:cubicBezTo>
                  <a:pt x="382" y="78"/>
                  <a:pt x="386" y="77"/>
                  <a:pt x="388" y="77"/>
                </a:cubicBezTo>
                <a:cubicBezTo>
                  <a:pt x="390" y="75"/>
                  <a:pt x="393" y="76"/>
                  <a:pt x="395" y="74"/>
                </a:cubicBezTo>
                <a:cubicBezTo>
                  <a:pt x="395" y="73"/>
                  <a:pt x="395" y="73"/>
                  <a:pt x="394" y="73"/>
                </a:cubicBezTo>
                <a:cubicBezTo>
                  <a:pt x="401" y="71"/>
                  <a:pt x="406" y="66"/>
                  <a:pt x="414" y="63"/>
                </a:cubicBezTo>
                <a:cubicBezTo>
                  <a:pt x="414" y="62"/>
                  <a:pt x="414" y="62"/>
                  <a:pt x="414" y="62"/>
                </a:cubicBezTo>
                <a:cubicBezTo>
                  <a:pt x="413" y="61"/>
                  <a:pt x="412" y="62"/>
                  <a:pt x="411" y="62"/>
                </a:cubicBezTo>
                <a:cubicBezTo>
                  <a:pt x="410" y="63"/>
                  <a:pt x="407" y="64"/>
                  <a:pt x="405" y="63"/>
                </a:cubicBezTo>
                <a:cubicBezTo>
                  <a:pt x="401" y="63"/>
                  <a:pt x="397" y="64"/>
                  <a:pt x="395" y="65"/>
                </a:cubicBezTo>
                <a:cubicBezTo>
                  <a:pt x="394" y="64"/>
                  <a:pt x="395" y="61"/>
                  <a:pt x="394" y="61"/>
                </a:cubicBezTo>
                <a:cubicBezTo>
                  <a:pt x="394" y="62"/>
                  <a:pt x="393" y="61"/>
                  <a:pt x="393" y="62"/>
                </a:cubicBezTo>
                <a:cubicBezTo>
                  <a:pt x="393" y="63"/>
                  <a:pt x="394" y="62"/>
                  <a:pt x="394" y="62"/>
                </a:cubicBezTo>
                <a:cubicBezTo>
                  <a:pt x="394" y="67"/>
                  <a:pt x="390" y="67"/>
                  <a:pt x="387" y="67"/>
                </a:cubicBezTo>
                <a:cubicBezTo>
                  <a:pt x="386" y="69"/>
                  <a:pt x="383" y="69"/>
                  <a:pt x="381" y="70"/>
                </a:cubicBezTo>
                <a:cubicBezTo>
                  <a:pt x="382" y="69"/>
                  <a:pt x="382" y="68"/>
                  <a:pt x="383" y="69"/>
                </a:cubicBezTo>
                <a:cubicBezTo>
                  <a:pt x="383" y="68"/>
                  <a:pt x="383" y="66"/>
                  <a:pt x="383" y="66"/>
                </a:cubicBezTo>
                <a:cubicBezTo>
                  <a:pt x="383" y="66"/>
                  <a:pt x="383" y="66"/>
                  <a:pt x="383" y="65"/>
                </a:cubicBezTo>
                <a:cubicBezTo>
                  <a:pt x="385" y="59"/>
                  <a:pt x="391" y="56"/>
                  <a:pt x="394" y="52"/>
                </a:cubicBezTo>
                <a:cubicBezTo>
                  <a:pt x="398" y="49"/>
                  <a:pt x="400" y="43"/>
                  <a:pt x="405" y="42"/>
                </a:cubicBezTo>
                <a:cubicBezTo>
                  <a:pt x="405" y="42"/>
                  <a:pt x="405" y="41"/>
                  <a:pt x="405" y="41"/>
                </a:cubicBezTo>
                <a:cubicBezTo>
                  <a:pt x="409" y="37"/>
                  <a:pt x="414" y="35"/>
                  <a:pt x="421" y="33"/>
                </a:cubicBezTo>
                <a:cubicBezTo>
                  <a:pt x="421" y="32"/>
                  <a:pt x="422" y="31"/>
                  <a:pt x="423" y="32"/>
                </a:cubicBezTo>
                <a:close/>
                <a:moveTo>
                  <a:pt x="150" y="77"/>
                </a:moveTo>
                <a:cubicBezTo>
                  <a:pt x="151" y="77"/>
                  <a:pt x="152" y="78"/>
                  <a:pt x="152" y="79"/>
                </a:cubicBezTo>
                <a:cubicBezTo>
                  <a:pt x="152" y="79"/>
                  <a:pt x="151" y="78"/>
                  <a:pt x="150" y="77"/>
                </a:cubicBezTo>
                <a:close/>
                <a:moveTo>
                  <a:pt x="109" y="209"/>
                </a:moveTo>
                <a:cubicBezTo>
                  <a:pt x="109" y="209"/>
                  <a:pt x="109" y="208"/>
                  <a:pt x="110" y="208"/>
                </a:cubicBezTo>
                <a:cubicBezTo>
                  <a:pt x="109" y="208"/>
                  <a:pt x="109" y="209"/>
                  <a:pt x="109" y="209"/>
                </a:cubicBezTo>
                <a:close/>
                <a:moveTo>
                  <a:pt x="139" y="211"/>
                </a:moveTo>
                <a:cubicBezTo>
                  <a:pt x="138" y="211"/>
                  <a:pt x="138" y="209"/>
                  <a:pt x="139" y="209"/>
                </a:cubicBezTo>
                <a:cubicBezTo>
                  <a:pt x="139" y="209"/>
                  <a:pt x="139" y="211"/>
                  <a:pt x="139" y="211"/>
                </a:cubicBezTo>
                <a:close/>
                <a:moveTo>
                  <a:pt x="143" y="214"/>
                </a:moveTo>
                <a:cubicBezTo>
                  <a:pt x="143" y="214"/>
                  <a:pt x="143" y="214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2" y="213"/>
                  <a:pt x="142" y="213"/>
                  <a:pt x="140" y="214"/>
                </a:cubicBezTo>
                <a:cubicBezTo>
                  <a:pt x="140" y="213"/>
                  <a:pt x="139" y="213"/>
                  <a:pt x="140" y="211"/>
                </a:cubicBezTo>
                <a:cubicBezTo>
                  <a:pt x="140" y="211"/>
                  <a:pt x="140" y="211"/>
                  <a:pt x="140" y="211"/>
                </a:cubicBezTo>
                <a:cubicBezTo>
                  <a:pt x="142" y="212"/>
                  <a:pt x="142" y="211"/>
                  <a:pt x="144" y="212"/>
                </a:cubicBezTo>
                <a:cubicBezTo>
                  <a:pt x="143" y="212"/>
                  <a:pt x="143" y="213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4" y="213"/>
                  <a:pt x="144" y="214"/>
                  <a:pt x="145" y="214"/>
                </a:cubicBezTo>
                <a:cubicBezTo>
                  <a:pt x="144" y="215"/>
                  <a:pt x="143" y="215"/>
                  <a:pt x="143" y="214"/>
                </a:cubicBezTo>
                <a:close/>
                <a:moveTo>
                  <a:pt x="144" y="217"/>
                </a:moveTo>
                <a:cubicBezTo>
                  <a:pt x="144" y="217"/>
                  <a:pt x="145" y="216"/>
                  <a:pt x="144" y="216"/>
                </a:cubicBezTo>
                <a:cubicBezTo>
                  <a:pt x="145" y="216"/>
                  <a:pt x="144" y="217"/>
                  <a:pt x="145" y="217"/>
                </a:cubicBezTo>
                <a:lnTo>
                  <a:pt x="144" y="217"/>
                </a:lnTo>
                <a:close/>
                <a:moveTo>
                  <a:pt x="147" y="134"/>
                </a:moveTo>
                <a:cubicBezTo>
                  <a:pt x="142" y="132"/>
                  <a:pt x="137" y="135"/>
                  <a:pt x="135" y="133"/>
                </a:cubicBezTo>
                <a:cubicBezTo>
                  <a:pt x="135" y="132"/>
                  <a:pt x="136" y="133"/>
                  <a:pt x="137" y="132"/>
                </a:cubicBezTo>
                <a:cubicBezTo>
                  <a:pt x="135" y="132"/>
                  <a:pt x="134" y="132"/>
                  <a:pt x="133" y="132"/>
                </a:cubicBezTo>
                <a:cubicBezTo>
                  <a:pt x="132" y="130"/>
                  <a:pt x="134" y="129"/>
                  <a:pt x="132" y="128"/>
                </a:cubicBezTo>
                <a:cubicBezTo>
                  <a:pt x="132" y="127"/>
                  <a:pt x="133" y="128"/>
                  <a:pt x="133" y="127"/>
                </a:cubicBezTo>
                <a:cubicBezTo>
                  <a:pt x="135" y="127"/>
                  <a:pt x="135" y="128"/>
                  <a:pt x="137" y="128"/>
                </a:cubicBezTo>
                <a:cubicBezTo>
                  <a:pt x="137" y="129"/>
                  <a:pt x="139" y="129"/>
                  <a:pt x="139" y="127"/>
                </a:cubicBezTo>
                <a:cubicBezTo>
                  <a:pt x="142" y="128"/>
                  <a:pt x="145" y="129"/>
                  <a:pt x="147" y="131"/>
                </a:cubicBezTo>
                <a:cubicBezTo>
                  <a:pt x="147" y="132"/>
                  <a:pt x="147" y="133"/>
                  <a:pt x="147" y="134"/>
                </a:cubicBezTo>
                <a:close/>
                <a:moveTo>
                  <a:pt x="147" y="129"/>
                </a:moveTo>
                <a:cubicBezTo>
                  <a:pt x="144" y="129"/>
                  <a:pt x="145" y="128"/>
                  <a:pt x="142" y="128"/>
                </a:cubicBezTo>
                <a:cubicBezTo>
                  <a:pt x="142" y="127"/>
                  <a:pt x="142" y="127"/>
                  <a:pt x="142" y="127"/>
                </a:cubicBezTo>
                <a:cubicBezTo>
                  <a:pt x="144" y="127"/>
                  <a:pt x="145" y="126"/>
                  <a:pt x="146" y="127"/>
                </a:cubicBezTo>
                <a:cubicBezTo>
                  <a:pt x="146" y="126"/>
                  <a:pt x="147" y="127"/>
                  <a:pt x="148" y="126"/>
                </a:cubicBezTo>
                <a:cubicBezTo>
                  <a:pt x="148" y="127"/>
                  <a:pt x="148" y="128"/>
                  <a:pt x="147" y="129"/>
                </a:cubicBezTo>
                <a:close/>
                <a:moveTo>
                  <a:pt x="148" y="123"/>
                </a:moveTo>
                <a:cubicBezTo>
                  <a:pt x="149" y="124"/>
                  <a:pt x="149" y="126"/>
                  <a:pt x="147" y="126"/>
                </a:cubicBezTo>
                <a:cubicBezTo>
                  <a:pt x="146" y="126"/>
                  <a:pt x="146" y="126"/>
                  <a:pt x="146" y="125"/>
                </a:cubicBezTo>
                <a:cubicBezTo>
                  <a:pt x="146" y="127"/>
                  <a:pt x="142" y="126"/>
                  <a:pt x="141" y="126"/>
                </a:cubicBezTo>
                <a:cubicBezTo>
                  <a:pt x="141" y="125"/>
                  <a:pt x="143" y="126"/>
                  <a:pt x="144" y="125"/>
                </a:cubicBezTo>
                <a:cubicBezTo>
                  <a:pt x="145" y="125"/>
                  <a:pt x="144" y="123"/>
                  <a:pt x="146" y="123"/>
                </a:cubicBezTo>
                <a:cubicBezTo>
                  <a:pt x="146" y="125"/>
                  <a:pt x="146" y="123"/>
                  <a:pt x="147" y="123"/>
                </a:cubicBezTo>
                <a:cubicBezTo>
                  <a:pt x="147" y="123"/>
                  <a:pt x="147" y="123"/>
                  <a:pt x="147" y="122"/>
                </a:cubicBezTo>
                <a:cubicBezTo>
                  <a:pt x="148" y="122"/>
                  <a:pt x="148" y="122"/>
                  <a:pt x="149" y="121"/>
                </a:cubicBezTo>
                <a:cubicBezTo>
                  <a:pt x="149" y="121"/>
                  <a:pt x="149" y="121"/>
                  <a:pt x="149" y="121"/>
                </a:cubicBezTo>
                <a:cubicBezTo>
                  <a:pt x="149" y="122"/>
                  <a:pt x="149" y="122"/>
                  <a:pt x="149" y="122"/>
                </a:cubicBezTo>
                <a:cubicBezTo>
                  <a:pt x="149" y="122"/>
                  <a:pt x="149" y="122"/>
                  <a:pt x="148" y="122"/>
                </a:cubicBezTo>
                <a:cubicBezTo>
                  <a:pt x="148" y="122"/>
                  <a:pt x="149" y="123"/>
                  <a:pt x="148" y="123"/>
                </a:cubicBezTo>
                <a:close/>
                <a:moveTo>
                  <a:pt x="149" y="212"/>
                </a:moveTo>
                <a:cubicBezTo>
                  <a:pt x="150" y="213"/>
                  <a:pt x="151" y="212"/>
                  <a:pt x="151" y="212"/>
                </a:cubicBezTo>
                <a:cubicBezTo>
                  <a:pt x="153" y="212"/>
                  <a:pt x="153" y="214"/>
                  <a:pt x="155" y="213"/>
                </a:cubicBezTo>
                <a:cubicBezTo>
                  <a:pt x="155" y="215"/>
                  <a:pt x="155" y="215"/>
                  <a:pt x="156" y="217"/>
                </a:cubicBezTo>
                <a:cubicBezTo>
                  <a:pt x="155" y="217"/>
                  <a:pt x="154" y="216"/>
                  <a:pt x="153" y="217"/>
                </a:cubicBezTo>
                <a:cubicBezTo>
                  <a:pt x="153" y="217"/>
                  <a:pt x="153" y="216"/>
                  <a:pt x="152" y="215"/>
                </a:cubicBezTo>
                <a:cubicBezTo>
                  <a:pt x="151" y="216"/>
                  <a:pt x="154" y="218"/>
                  <a:pt x="151" y="218"/>
                </a:cubicBezTo>
                <a:cubicBezTo>
                  <a:pt x="150" y="217"/>
                  <a:pt x="148" y="215"/>
                  <a:pt x="149" y="212"/>
                </a:cubicBezTo>
                <a:close/>
                <a:moveTo>
                  <a:pt x="152" y="229"/>
                </a:moveTo>
                <a:cubicBezTo>
                  <a:pt x="152" y="229"/>
                  <a:pt x="152" y="228"/>
                  <a:pt x="152" y="228"/>
                </a:cubicBezTo>
                <a:cubicBezTo>
                  <a:pt x="152" y="228"/>
                  <a:pt x="152" y="228"/>
                  <a:pt x="152" y="228"/>
                </a:cubicBezTo>
                <a:cubicBezTo>
                  <a:pt x="152" y="228"/>
                  <a:pt x="152" y="227"/>
                  <a:pt x="153" y="228"/>
                </a:cubicBezTo>
                <a:cubicBezTo>
                  <a:pt x="153" y="229"/>
                  <a:pt x="152" y="228"/>
                  <a:pt x="152" y="229"/>
                </a:cubicBezTo>
                <a:close/>
                <a:moveTo>
                  <a:pt x="152" y="224"/>
                </a:moveTo>
                <a:cubicBezTo>
                  <a:pt x="151" y="223"/>
                  <a:pt x="151" y="222"/>
                  <a:pt x="150" y="221"/>
                </a:cubicBezTo>
                <a:cubicBezTo>
                  <a:pt x="151" y="221"/>
                  <a:pt x="150" y="221"/>
                  <a:pt x="151" y="221"/>
                </a:cubicBezTo>
                <a:cubicBezTo>
                  <a:pt x="151" y="221"/>
                  <a:pt x="150" y="220"/>
                  <a:pt x="150" y="220"/>
                </a:cubicBezTo>
                <a:cubicBezTo>
                  <a:pt x="150" y="219"/>
                  <a:pt x="151" y="220"/>
                  <a:pt x="151" y="219"/>
                </a:cubicBezTo>
                <a:cubicBezTo>
                  <a:pt x="151" y="219"/>
                  <a:pt x="151" y="218"/>
                  <a:pt x="152" y="218"/>
                </a:cubicBezTo>
                <a:cubicBezTo>
                  <a:pt x="152" y="219"/>
                  <a:pt x="152" y="219"/>
                  <a:pt x="153" y="219"/>
                </a:cubicBezTo>
                <a:cubicBezTo>
                  <a:pt x="153" y="219"/>
                  <a:pt x="152" y="219"/>
                  <a:pt x="152" y="219"/>
                </a:cubicBezTo>
                <a:cubicBezTo>
                  <a:pt x="153" y="220"/>
                  <a:pt x="154" y="222"/>
                  <a:pt x="154" y="224"/>
                </a:cubicBezTo>
                <a:cubicBezTo>
                  <a:pt x="153" y="225"/>
                  <a:pt x="152" y="223"/>
                  <a:pt x="152" y="224"/>
                </a:cubicBezTo>
                <a:close/>
                <a:moveTo>
                  <a:pt x="158" y="220"/>
                </a:moveTo>
                <a:cubicBezTo>
                  <a:pt x="158" y="220"/>
                  <a:pt x="157" y="220"/>
                  <a:pt x="158" y="219"/>
                </a:cubicBezTo>
                <a:cubicBezTo>
                  <a:pt x="157" y="219"/>
                  <a:pt x="156" y="219"/>
                  <a:pt x="156" y="220"/>
                </a:cubicBezTo>
                <a:cubicBezTo>
                  <a:pt x="155" y="219"/>
                  <a:pt x="155" y="219"/>
                  <a:pt x="154" y="218"/>
                </a:cubicBezTo>
                <a:cubicBezTo>
                  <a:pt x="155" y="217"/>
                  <a:pt x="156" y="218"/>
                  <a:pt x="157" y="216"/>
                </a:cubicBezTo>
                <a:cubicBezTo>
                  <a:pt x="157" y="216"/>
                  <a:pt x="157" y="217"/>
                  <a:pt x="157" y="217"/>
                </a:cubicBezTo>
                <a:cubicBezTo>
                  <a:pt x="157" y="217"/>
                  <a:pt x="157" y="217"/>
                  <a:pt x="158" y="217"/>
                </a:cubicBezTo>
                <a:cubicBezTo>
                  <a:pt x="158" y="218"/>
                  <a:pt x="157" y="219"/>
                  <a:pt x="158" y="219"/>
                </a:cubicBezTo>
                <a:lnTo>
                  <a:pt x="158" y="220"/>
                </a:lnTo>
                <a:close/>
                <a:moveTo>
                  <a:pt x="175" y="252"/>
                </a:moveTo>
                <a:cubicBezTo>
                  <a:pt x="176" y="252"/>
                  <a:pt x="175" y="253"/>
                  <a:pt x="175" y="254"/>
                </a:cubicBezTo>
                <a:cubicBezTo>
                  <a:pt x="174" y="254"/>
                  <a:pt x="175" y="253"/>
                  <a:pt x="175" y="252"/>
                </a:cubicBezTo>
                <a:close/>
                <a:moveTo>
                  <a:pt x="171" y="248"/>
                </a:moveTo>
                <a:cubicBezTo>
                  <a:pt x="169" y="247"/>
                  <a:pt x="169" y="244"/>
                  <a:pt x="170" y="243"/>
                </a:cubicBezTo>
                <a:cubicBezTo>
                  <a:pt x="171" y="243"/>
                  <a:pt x="172" y="245"/>
                  <a:pt x="172" y="245"/>
                </a:cubicBezTo>
                <a:cubicBezTo>
                  <a:pt x="172" y="246"/>
                  <a:pt x="170" y="246"/>
                  <a:pt x="171" y="248"/>
                </a:cubicBezTo>
                <a:close/>
                <a:moveTo>
                  <a:pt x="167" y="255"/>
                </a:moveTo>
                <a:cubicBezTo>
                  <a:pt x="168" y="255"/>
                  <a:pt x="169" y="255"/>
                  <a:pt x="169" y="255"/>
                </a:cubicBezTo>
                <a:cubicBezTo>
                  <a:pt x="169" y="256"/>
                  <a:pt x="169" y="256"/>
                  <a:pt x="169" y="256"/>
                </a:cubicBezTo>
                <a:cubicBezTo>
                  <a:pt x="168" y="256"/>
                  <a:pt x="168" y="256"/>
                  <a:pt x="167" y="256"/>
                </a:cubicBezTo>
                <a:cubicBezTo>
                  <a:pt x="167" y="256"/>
                  <a:pt x="168" y="256"/>
                  <a:pt x="167" y="255"/>
                </a:cubicBezTo>
                <a:close/>
                <a:moveTo>
                  <a:pt x="165" y="280"/>
                </a:moveTo>
                <a:cubicBezTo>
                  <a:pt x="166" y="277"/>
                  <a:pt x="166" y="276"/>
                  <a:pt x="167" y="273"/>
                </a:cubicBezTo>
                <a:cubicBezTo>
                  <a:pt x="169" y="273"/>
                  <a:pt x="170" y="273"/>
                  <a:pt x="171" y="272"/>
                </a:cubicBezTo>
                <a:cubicBezTo>
                  <a:pt x="170" y="275"/>
                  <a:pt x="169" y="277"/>
                  <a:pt x="167" y="280"/>
                </a:cubicBezTo>
                <a:cubicBezTo>
                  <a:pt x="169" y="279"/>
                  <a:pt x="169" y="278"/>
                  <a:pt x="170" y="276"/>
                </a:cubicBezTo>
                <a:cubicBezTo>
                  <a:pt x="170" y="279"/>
                  <a:pt x="169" y="280"/>
                  <a:pt x="169" y="283"/>
                </a:cubicBezTo>
                <a:cubicBezTo>
                  <a:pt x="167" y="282"/>
                  <a:pt x="168" y="283"/>
                  <a:pt x="167" y="283"/>
                </a:cubicBezTo>
                <a:cubicBezTo>
                  <a:pt x="167" y="282"/>
                  <a:pt x="167" y="282"/>
                  <a:pt x="167" y="281"/>
                </a:cubicBezTo>
                <a:cubicBezTo>
                  <a:pt x="166" y="282"/>
                  <a:pt x="165" y="285"/>
                  <a:pt x="164" y="287"/>
                </a:cubicBezTo>
                <a:cubicBezTo>
                  <a:pt x="162" y="285"/>
                  <a:pt x="164" y="282"/>
                  <a:pt x="165" y="280"/>
                </a:cubicBezTo>
                <a:close/>
                <a:moveTo>
                  <a:pt x="163" y="287"/>
                </a:moveTo>
                <a:cubicBezTo>
                  <a:pt x="163" y="287"/>
                  <a:pt x="163" y="287"/>
                  <a:pt x="163" y="288"/>
                </a:cubicBezTo>
                <a:cubicBezTo>
                  <a:pt x="162" y="288"/>
                  <a:pt x="163" y="287"/>
                  <a:pt x="163" y="287"/>
                </a:cubicBezTo>
                <a:close/>
                <a:moveTo>
                  <a:pt x="161" y="288"/>
                </a:moveTo>
                <a:cubicBezTo>
                  <a:pt x="162" y="288"/>
                  <a:pt x="162" y="288"/>
                  <a:pt x="163" y="289"/>
                </a:cubicBezTo>
                <a:cubicBezTo>
                  <a:pt x="163" y="289"/>
                  <a:pt x="161" y="289"/>
                  <a:pt x="161" y="290"/>
                </a:cubicBezTo>
                <a:cubicBezTo>
                  <a:pt x="161" y="290"/>
                  <a:pt x="161" y="289"/>
                  <a:pt x="161" y="288"/>
                </a:cubicBezTo>
                <a:close/>
                <a:moveTo>
                  <a:pt x="161" y="297"/>
                </a:moveTo>
                <a:cubicBezTo>
                  <a:pt x="161" y="297"/>
                  <a:pt x="161" y="297"/>
                  <a:pt x="162" y="297"/>
                </a:cubicBezTo>
                <a:cubicBezTo>
                  <a:pt x="162" y="297"/>
                  <a:pt x="162" y="299"/>
                  <a:pt x="161" y="299"/>
                </a:cubicBezTo>
                <a:cubicBezTo>
                  <a:pt x="160" y="298"/>
                  <a:pt x="161" y="298"/>
                  <a:pt x="161" y="297"/>
                </a:cubicBezTo>
                <a:close/>
                <a:moveTo>
                  <a:pt x="156" y="306"/>
                </a:moveTo>
                <a:cubicBezTo>
                  <a:pt x="156" y="307"/>
                  <a:pt x="157" y="307"/>
                  <a:pt x="157" y="307"/>
                </a:cubicBezTo>
                <a:cubicBezTo>
                  <a:pt x="156" y="308"/>
                  <a:pt x="156" y="309"/>
                  <a:pt x="156" y="310"/>
                </a:cubicBezTo>
                <a:cubicBezTo>
                  <a:pt x="155" y="310"/>
                  <a:pt x="155" y="309"/>
                  <a:pt x="154" y="309"/>
                </a:cubicBezTo>
                <a:cubicBezTo>
                  <a:pt x="155" y="309"/>
                  <a:pt x="156" y="308"/>
                  <a:pt x="156" y="306"/>
                </a:cubicBezTo>
                <a:close/>
                <a:moveTo>
                  <a:pt x="160" y="310"/>
                </a:moveTo>
                <a:cubicBezTo>
                  <a:pt x="160" y="310"/>
                  <a:pt x="160" y="313"/>
                  <a:pt x="157" y="313"/>
                </a:cubicBezTo>
                <a:cubicBezTo>
                  <a:pt x="157" y="312"/>
                  <a:pt x="157" y="312"/>
                  <a:pt x="157" y="312"/>
                </a:cubicBezTo>
                <a:cubicBezTo>
                  <a:pt x="156" y="314"/>
                  <a:pt x="154" y="316"/>
                  <a:pt x="153" y="319"/>
                </a:cubicBezTo>
                <a:cubicBezTo>
                  <a:pt x="153" y="317"/>
                  <a:pt x="153" y="315"/>
                  <a:pt x="154" y="315"/>
                </a:cubicBezTo>
                <a:cubicBezTo>
                  <a:pt x="154" y="313"/>
                  <a:pt x="155" y="312"/>
                  <a:pt x="156" y="310"/>
                </a:cubicBezTo>
                <a:cubicBezTo>
                  <a:pt x="157" y="311"/>
                  <a:pt x="159" y="309"/>
                  <a:pt x="159" y="309"/>
                </a:cubicBezTo>
                <a:cubicBezTo>
                  <a:pt x="159" y="309"/>
                  <a:pt x="160" y="309"/>
                  <a:pt x="160" y="310"/>
                </a:cubicBezTo>
                <a:close/>
                <a:moveTo>
                  <a:pt x="171" y="288"/>
                </a:moveTo>
                <a:cubicBezTo>
                  <a:pt x="170" y="288"/>
                  <a:pt x="170" y="288"/>
                  <a:pt x="170" y="289"/>
                </a:cubicBezTo>
                <a:cubicBezTo>
                  <a:pt x="170" y="289"/>
                  <a:pt x="170" y="289"/>
                  <a:pt x="170" y="288"/>
                </a:cubicBezTo>
                <a:cubicBezTo>
                  <a:pt x="168" y="289"/>
                  <a:pt x="170" y="289"/>
                  <a:pt x="170" y="290"/>
                </a:cubicBezTo>
                <a:cubicBezTo>
                  <a:pt x="168" y="295"/>
                  <a:pt x="164" y="298"/>
                  <a:pt x="164" y="301"/>
                </a:cubicBezTo>
                <a:cubicBezTo>
                  <a:pt x="163" y="301"/>
                  <a:pt x="163" y="302"/>
                  <a:pt x="162" y="303"/>
                </a:cubicBezTo>
                <a:cubicBezTo>
                  <a:pt x="162" y="303"/>
                  <a:pt x="162" y="301"/>
                  <a:pt x="162" y="301"/>
                </a:cubicBezTo>
                <a:cubicBezTo>
                  <a:pt x="162" y="300"/>
                  <a:pt x="161" y="301"/>
                  <a:pt x="161" y="300"/>
                </a:cubicBezTo>
                <a:cubicBezTo>
                  <a:pt x="161" y="300"/>
                  <a:pt x="162" y="299"/>
                  <a:pt x="162" y="300"/>
                </a:cubicBezTo>
                <a:cubicBezTo>
                  <a:pt x="163" y="298"/>
                  <a:pt x="165" y="292"/>
                  <a:pt x="162" y="290"/>
                </a:cubicBezTo>
                <a:cubicBezTo>
                  <a:pt x="164" y="289"/>
                  <a:pt x="165" y="287"/>
                  <a:pt x="166" y="285"/>
                </a:cubicBezTo>
                <a:cubicBezTo>
                  <a:pt x="166" y="285"/>
                  <a:pt x="166" y="286"/>
                  <a:pt x="166" y="286"/>
                </a:cubicBezTo>
                <a:cubicBezTo>
                  <a:pt x="168" y="287"/>
                  <a:pt x="169" y="286"/>
                  <a:pt x="170" y="285"/>
                </a:cubicBezTo>
                <a:cubicBezTo>
                  <a:pt x="170" y="280"/>
                  <a:pt x="173" y="277"/>
                  <a:pt x="175" y="273"/>
                </a:cubicBezTo>
                <a:cubicBezTo>
                  <a:pt x="175" y="279"/>
                  <a:pt x="174" y="282"/>
                  <a:pt x="171" y="288"/>
                </a:cubicBezTo>
                <a:close/>
                <a:moveTo>
                  <a:pt x="171" y="272"/>
                </a:moveTo>
                <a:cubicBezTo>
                  <a:pt x="172" y="272"/>
                  <a:pt x="172" y="271"/>
                  <a:pt x="173" y="271"/>
                </a:cubicBezTo>
                <a:cubicBezTo>
                  <a:pt x="172" y="272"/>
                  <a:pt x="172" y="273"/>
                  <a:pt x="171" y="274"/>
                </a:cubicBezTo>
                <a:cubicBezTo>
                  <a:pt x="172" y="273"/>
                  <a:pt x="171" y="273"/>
                  <a:pt x="171" y="272"/>
                </a:cubicBezTo>
                <a:close/>
                <a:moveTo>
                  <a:pt x="175" y="273"/>
                </a:moveTo>
                <a:cubicBezTo>
                  <a:pt x="174" y="272"/>
                  <a:pt x="175" y="271"/>
                  <a:pt x="176" y="270"/>
                </a:cubicBezTo>
                <a:cubicBezTo>
                  <a:pt x="176" y="271"/>
                  <a:pt x="175" y="271"/>
                  <a:pt x="175" y="273"/>
                </a:cubicBezTo>
                <a:close/>
                <a:moveTo>
                  <a:pt x="173" y="263"/>
                </a:moveTo>
                <a:cubicBezTo>
                  <a:pt x="173" y="263"/>
                  <a:pt x="174" y="263"/>
                  <a:pt x="174" y="264"/>
                </a:cubicBezTo>
                <a:cubicBezTo>
                  <a:pt x="174" y="264"/>
                  <a:pt x="173" y="264"/>
                  <a:pt x="173" y="265"/>
                </a:cubicBezTo>
                <a:cubicBezTo>
                  <a:pt x="172" y="265"/>
                  <a:pt x="173" y="264"/>
                  <a:pt x="172" y="264"/>
                </a:cubicBezTo>
                <a:cubicBezTo>
                  <a:pt x="172" y="262"/>
                  <a:pt x="173" y="261"/>
                  <a:pt x="173" y="260"/>
                </a:cubicBezTo>
                <a:cubicBezTo>
                  <a:pt x="172" y="261"/>
                  <a:pt x="172" y="261"/>
                  <a:pt x="172" y="263"/>
                </a:cubicBezTo>
                <a:cubicBezTo>
                  <a:pt x="171" y="263"/>
                  <a:pt x="171" y="262"/>
                  <a:pt x="170" y="262"/>
                </a:cubicBezTo>
                <a:cubicBezTo>
                  <a:pt x="171" y="264"/>
                  <a:pt x="172" y="265"/>
                  <a:pt x="173" y="267"/>
                </a:cubicBezTo>
                <a:cubicBezTo>
                  <a:pt x="172" y="270"/>
                  <a:pt x="171" y="272"/>
                  <a:pt x="168" y="272"/>
                </a:cubicBezTo>
                <a:cubicBezTo>
                  <a:pt x="168" y="270"/>
                  <a:pt x="169" y="268"/>
                  <a:pt x="170" y="266"/>
                </a:cubicBezTo>
                <a:cubicBezTo>
                  <a:pt x="169" y="267"/>
                  <a:pt x="169" y="268"/>
                  <a:pt x="168" y="269"/>
                </a:cubicBezTo>
                <a:cubicBezTo>
                  <a:pt x="166" y="269"/>
                  <a:pt x="167" y="270"/>
                  <a:pt x="165" y="270"/>
                </a:cubicBezTo>
                <a:cubicBezTo>
                  <a:pt x="164" y="268"/>
                  <a:pt x="167" y="265"/>
                  <a:pt x="165" y="263"/>
                </a:cubicBezTo>
                <a:cubicBezTo>
                  <a:pt x="165" y="262"/>
                  <a:pt x="166" y="261"/>
                  <a:pt x="166" y="262"/>
                </a:cubicBezTo>
                <a:cubicBezTo>
                  <a:pt x="165" y="260"/>
                  <a:pt x="166" y="259"/>
                  <a:pt x="167" y="257"/>
                </a:cubicBezTo>
                <a:cubicBezTo>
                  <a:pt x="169" y="257"/>
                  <a:pt x="169" y="257"/>
                  <a:pt x="170" y="256"/>
                </a:cubicBezTo>
                <a:cubicBezTo>
                  <a:pt x="171" y="256"/>
                  <a:pt x="171" y="256"/>
                  <a:pt x="172" y="256"/>
                </a:cubicBezTo>
                <a:cubicBezTo>
                  <a:pt x="171" y="254"/>
                  <a:pt x="172" y="253"/>
                  <a:pt x="172" y="251"/>
                </a:cubicBezTo>
                <a:cubicBezTo>
                  <a:pt x="173" y="252"/>
                  <a:pt x="172" y="254"/>
                  <a:pt x="173" y="256"/>
                </a:cubicBezTo>
                <a:cubicBezTo>
                  <a:pt x="174" y="257"/>
                  <a:pt x="174" y="256"/>
                  <a:pt x="175" y="256"/>
                </a:cubicBezTo>
                <a:cubicBezTo>
                  <a:pt x="175" y="255"/>
                  <a:pt x="175" y="254"/>
                  <a:pt x="176" y="253"/>
                </a:cubicBezTo>
                <a:cubicBezTo>
                  <a:pt x="176" y="256"/>
                  <a:pt x="177" y="262"/>
                  <a:pt x="173" y="263"/>
                </a:cubicBezTo>
                <a:close/>
                <a:moveTo>
                  <a:pt x="189" y="261"/>
                </a:moveTo>
                <a:cubicBezTo>
                  <a:pt x="189" y="261"/>
                  <a:pt x="189" y="261"/>
                  <a:pt x="188" y="261"/>
                </a:cubicBezTo>
                <a:cubicBezTo>
                  <a:pt x="188" y="265"/>
                  <a:pt x="184" y="266"/>
                  <a:pt x="186" y="270"/>
                </a:cubicBezTo>
                <a:cubicBezTo>
                  <a:pt x="185" y="269"/>
                  <a:pt x="185" y="269"/>
                  <a:pt x="184" y="269"/>
                </a:cubicBezTo>
                <a:cubicBezTo>
                  <a:pt x="185" y="272"/>
                  <a:pt x="182" y="274"/>
                  <a:pt x="181" y="276"/>
                </a:cubicBezTo>
                <a:cubicBezTo>
                  <a:pt x="180" y="277"/>
                  <a:pt x="179" y="276"/>
                  <a:pt x="179" y="276"/>
                </a:cubicBezTo>
                <a:cubicBezTo>
                  <a:pt x="179" y="276"/>
                  <a:pt x="179" y="275"/>
                  <a:pt x="179" y="275"/>
                </a:cubicBezTo>
                <a:cubicBezTo>
                  <a:pt x="179" y="275"/>
                  <a:pt x="179" y="275"/>
                  <a:pt x="178" y="275"/>
                </a:cubicBezTo>
                <a:cubicBezTo>
                  <a:pt x="178" y="276"/>
                  <a:pt x="178" y="276"/>
                  <a:pt x="178" y="276"/>
                </a:cubicBezTo>
                <a:cubicBezTo>
                  <a:pt x="176" y="275"/>
                  <a:pt x="180" y="270"/>
                  <a:pt x="179" y="268"/>
                </a:cubicBezTo>
                <a:cubicBezTo>
                  <a:pt x="180" y="268"/>
                  <a:pt x="180" y="268"/>
                  <a:pt x="180" y="268"/>
                </a:cubicBezTo>
                <a:cubicBezTo>
                  <a:pt x="180" y="266"/>
                  <a:pt x="180" y="265"/>
                  <a:pt x="180" y="263"/>
                </a:cubicBezTo>
                <a:cubicBezTo>
                  <a:pt x="178" y="263"/>
                  <a:pt x="178" y="265"/>
                  <a:pt x="177" y="266"/>
                </a:cubicBezTo>
                <a:cubicBezTo>
                  <a:pt x="177" y="264"/>
                  <a:pt x="179" y="260"/>
                  <a:pt x="179" y="257"/>
                </a:cubicBezTo>
                <a:cubicBezTo>
                  <a:pt x="181" y="258"/>
                  <a:pt x="182" y="259"/>
                  <a:pt x="183" y="260"/>
                </a:cubicBezTo>
                <a:cubicBezTo>
                  <a:pt x="184" y="260"/>
                  <a:pt x="184" y="259"/>
                  <a:pt x="184" y="259"/>
                </a:cubicBezTo>
                <a:cubicBezTo>
                  <a:pt x="184" y="259"/>
                  <a:pt x="184" y="260"/>
                  <a:pt x="184" y="260"/>
                </a:cubicBezTo>
                <a:cubicBezTo>
                  <a:pt x="185" y="258"/>
                  <a:pt x="188" y="258"/>
                  <a:pt x="188" y="257"/>
                </a:cubicBezTo>
                <a:cubicBezTo>
                  <a:pt x="189" y="259"/>
                  <a:pt x="190" y="259"/>
                  <a:pt x="189" y="261"/>
                </a:cubicBezTo>
                <a:close/>
                <a:moveTo>
                  <a:pt x="189" y="255"/>
                </a:moveTo>
                <a:cubicBezTo>
                  <a:pt x="188" y="255"/>
                  <a:pt x="191" y="256"/>
                  <a:pt x="190" y="254"/>
                </a:cubicBezTo>
                <a:cubicBezTo>
                  <a:pt x="191" y="255"/>
                  <a:pt x="191" y="256"/>
                  <a:pt x="193" y="256"/>
                </a:cubicBezTo>
                <a:cubicBezTo>
                  <a:pt x="192" y="258"/>
                  <a:pt x="190" y="256"/>
                  <a:pt x="189" y="255"/>
                </a:cubicBezTo>
                <a:close/>
                <a:moveTo>
                  <a:pt x="210" y="77"/>
                </a:moveTo>
                <a:cubicBezTo>
                  <a:pt x="209" y="78"/>
                  <a:pt x="211" y="78"/>
                  <a:pt x="211" y="80"/>
                </a:cubicBezTo>
                <a:cubicBezTo>
                  <a:pt x="211" y="80"/>
                  <a:pt x="208" y="77"/>
                  <a:pt x="210" y="77"/>
                </a:cubicBezTo>
                <a:close/>
                <a:moveTo>
                  <a:pt x="218" y="264"/>
                </a:moveTo>
                <a:cubicBezTo>
                  <a:pt x="216" y="265"/>
                  <a:pt x="216" y="266"/>
                  <a:pt x="213" y="268"/>
                </a:cubicBezTo>
                <a:cubicBezTo>
                  <a:pt x="213" y="267"/>
                  <a:pt x="213" y="267"/>
                  <a:pt x="213" y="266"/>
                </a:cubicBezTo>
                <a:cubicBezTo>
                  <a:pt x="213" y="266"/>
                  <a:pt x="212" y="266"/>
                  <a:pt x="212" y="266"/>
                </a:cubicBezTo>
                <a:cubicBezTo>
                  <a:pt x="212" y="265"/>
                  <a:pt x="213" y="263"/>
                  <a:pt x="212" y="262"/>
                </a:cubicBezTo>
                <a:cubicBezTo>
                  <a:pt x="213" y="261"/>
                  <a:pt x="215" y="263"/>
                  <a:pt x="215" y="261"/>
                </a:cubicBezTo>
                <a:cubicBezTo>
                  <a:pt x="215" y="262"/>
                  <a:pt x="216" y="261"/>
                  <a:pt x="217" y="262"/>
                </a:cubicBezTo>
                <a:cubicBezTo>
                  <a:pt x="217" y="262"/>
                  <a:pt x="217" y="261"/>
                  <a:pt x="217" y="261"/>
                </a:cubicBezTo>
                <a:cubicBezTo>
                  <a:pt x="218" y="261"/>
                  <a:pt x="218" y="262"/>
                  <a:pt x="218" y="261"/>
                </a:cubicBezTo>
                <a:cubicBezTo>
                  <a:pt x="219" y="262"/>
                  <a:pt x="217" y="263"/>
                  <a:pt x="218" y="264"/>
                </a:cubicBezTo>
                <a:close/>
                <a:moveTo>
                  <a:pt x="219" y="263"/>
                </a:moveTo>
                <a:cubicBezTo>
                  <a:pt x="218" y="262"/>
                  <a:pt x="220" y="261"/>
                  <a:pt x="220" y="261"/>
                </a:cubicBezTo>
                <a:cubicBezTo>
                  <a:pt x="220" y="260"/>
                  <a:pt x="221" y="263"/>
                  <a:pt x="219" y="263"/>
                </a:cubicBezTo>
                <a:close/>
                <a:moveTo>
                  <a:pt x="238" y="69"/>
                </a:moveTo>
                <a:cubicBezTo>
                  <a:pt x="238" y="68"/>
                  <a:pt x="239" y="66"/>
                  <a:pt x="240" y="65"/>
                </a:cubicBezTo>
                <a:cubicBezTo>
                  <a:pt x="240" y="66"/>
                  <a:pt x="239" y="69"/>
                  <a:pt x="238" y="69"/>
                </a:cubicBezTo>
                <a:close/>
                <a:moveTo>
                  <a:pt x="402" y="299"/>
                </a:moveTo>
                <a:cubicBezTo>
                  <a:pt x="403" y="299"/>
                  <a:pt x="403" y="300"/>
                  <a:pt x="404" y="299"/>
                </a:cubicBezTo>
                <a:cubicBezTo>
                  <a:pt x="403" y="299"/>
                  <a:pt x="404" y="299"/>
                  <a:pt x="404" y="299"/>
                </a:cubicBezTo>
                <a:cubicBezTo>
                  <a:pt x="404" y="300"/>
                  <a:pt x="403" y="299"/>
                  <a:pt x="402" y="300"/>
                </a:cubicBezTo>
                <a:cubicBezTo>
                  <a:pt x="402" y="300"/>
                  <a:pt x="402" y="299"/>
                  <a:pt x="402" y="299"/>
                </a:cubicBezTo>
                <a:close/>
                <a:moveTo>
                  <a:pt x="368" y="242"/>
                </a:moveTo>
                <a:cubicBezTo>
                  <a:pt x="369" y="242"/>
                  <a:pt x="369" y="241"/>
                  <a:pt x="369" y="241"/>
                </a:cubicBezTo>
                <a:cubicBezTo>
                  <a:pt x="370" y="241"/>
                  <a:pt x="369" y="242"/>
                  <a:pt x="369" y="242"/>
                </a:cubicBezTo>
                <a:cubicBezTo>
                  <a:pt x="369" y="242"/>
                  <a:pt x="368" y="243"/>
                  <a:pt x="368" y="242"/>
                </a:cubicBezTo>
                <a:cubicBezTo>
                  <a:pt x="368" y="242"/>
                  <a:pt x="368" y="242"/>
                  <a:pt x="368" y="242"/>
                </a:cubicBezTo>
                <a:close/>
                <a:moveTo>
                  <a:pt x="240" y="276"/>
                </a:moveTo>
                <a:cubicBezTo>
                  <a:pt x="241" y="277"/>
                  <a:pt x="242" y="277"/>
                  <a:pt x="242" y="279"/>
                </a:cubicBezTo>
                <a:cubicBezTo>
                  <a:pt x="241" y="279"/>
                  <a:pt x="240" y="277"/>
                  <a:pt x="240" y="276"/>
                </a:cubicBezTo>
                <a:close/>
                <a:moveTo>
                  <a:pt x="250" y="73"/>
                </a:moveTo>
                <a:cubicBezTo>
                  <a:pt x="250" y="75"/>
                  <a:pt x="250" y="76"/>
                  <a:pt x="249" y="77"/>
                </a:cubicBezTo>
                <a:cubicBezTo>
                  <a:pt x="248" y="77"/>
                  <a:pt x="249" y="77"/>
                  <a:pt x="249" y="75"/>
                </a:cubicBezTo>
                <a:cubicBezTo>
                  <a:pt x="248" y="76"/>
                  <a:pt x="247" y="76"/>
                  <a:pt x="247" y="77"/>
                </a:cubicBezTo>
                <a:cubicBezTo>
                  <a:pt x="247" y="76"/>
                  <a:pt x="247" y="76"/>
                  <a:pt x="247" y="76"/>
                </a:cubicBezTo>
                <a:cubicBezTo>
                  <a:pt x="247" y="76"/>
                  <a:pt x="247" y="75"/>
                  <a:pt x="246" y="75"/>
                </a:cubicBezTo>
                <a:cubicBezTo>
                  <a:pt x="247" y="75"/>
                  <a:pt x="247" y="74"/>
                  <a:pt x="248" y="74"/>
                </a:cubicBezTo>
                <a:cubicBezTo>
                  <a:pt x="248" y="73"/>
                  <a:pt x="248" y="72"/>
                  <a:pt x="248" y="71"/>
                </a:cubicBezTo>
                <a:cubicBezTo>
                  <a:pt x="247" y="71"/>
                  <a:pt x="248" y="72"/>
                  <a:pt x="247" y="72"/>
                </a:cubicBezTo>
                <a:cubicBezTo>
                  <a:pt x="247" y="71"/>
                  <a:pt x="247" y="71"/>
                  <a:pt x="246" y="71"/>
                </a:cubicBezTo>
                <a:cubicBezTo>
                  <a:pt x="246" y="70"/>
                  <a:pt x="246" y="69"/>
                  <a:pt x="246" y="68"/>
                </a:cubicBezTo>
                <a:cubicBezTo>
                  <a:pt x="246" y="69"/>
                  <a:pt x="246" y="70"/>
                  <a:pt x="245" y="70"/>
                </a:cubicBezTo>
                <a:cubicBezTo>
                  <a:pt x="246" y="69"/>
                  <a:pt x="245" y="69"/>
                  <a:pt x="244" y="69"/>
                </a:cubicBezTo>
                <a:cubicBezTo>
                  <a:pt x="244" y="68"/>
                  <a:pt x="243" y="67"/>
                  <a:pt x="244" y="66"/>
                </a:cubicBezTo>
                <a:cubicBezTo>
                  <a:pt x="243" y="66"/>
                  <a:pt x="243" y="66"/>
                  <a:pt x="242" y="66"/>
                </a:cubicBezTo>
                <a:cubicBezTo>
                  <a:pt x="242" y="67"/>
                  <a:pt x="242" y="67"/>
                  <a:pt x="242" y="68"/>
                </a:cubicBezTo>
                <a:cubicBezTo>
                  <a:pt x="241" y="68"/>
                  <a:pt x="241" y="66"/>
                  <a:pt x="241" y="66"/>
                </a:cubicBezTo>
                <a:cubicBezTo>
                  <a:pt x="241" y="62"/>
                  <a:pt x="242" y="59"/>
                  <a:pt x="245" y="57"/>
                </a:cubicBezTo>
                <a:cubicBezTo>
                  <a:pt x="245" y="55"/>
                  <a:pt x="245" y="51"/>
                  <a:pt x="246" y="50"/>
                </a:cubicBezTo>
                <a:cubicBezTo>
                  <a:pt x="246" y="50"/>
                  <a:pt x="248" y="52"/>
                  <a:pt x="247" y="53"/>
                </a:cubicBezTo>
                <a:cubicBezTo>
                  <a:pt x="247" y="54"/>
                  <a:pt x="247" y="54"/>
                  <a:pt x="247" y="55"/>
                </a:cubicBezTo>
                <a:cubicBezTo>
                  <a:pt x="248" y="55"/>
                  <a:pt x="247" y="54"/>
                  <a:pt x="248" y="54"/>
                </a:cubicBezTo>
                <a:cubicBezTo>
                  <a:pt x="249" y="53"/>
                  <a:pt x="247" y="57"/>
                  <a:pt x="248" y="57"/>
                </a:cubicBezTo>
                <a:cubicBezTo>
                  <a:pt x="248" y="58"/>
                  <a:pt x="247" y="57"/>
                  <a:pt x="247" y="57"/>
                </a:cubicBezTo>
                <a:cubicBezTo>
                  <a:pt x="247" y="59"/>
                  <a:pt x="248" y="60"/>
                  <a:pt x="249" y="62"/>
                </a:cubicBezTo>
                <a:cubicBezTo>
                  <a:pt x="249" y="61"/>
                  <a:pt x="249" y="61"/>
                  <a:pt x="250" y="61"/>
                </a:cubicBezTo>
                <a:cubicBezTo>
                  <a:pt x="250" y="61"/>
                  <a:pt x="250" y="62"/>
                  <a:pt x="251" y="62"/>
                </a:cubicBezTo>
                <a:cubicBezTo>
                  <a:pt x="251" y="63"/>
                  <a:pt x="250" y="62"/>
                  <a:pt x="250" y="63"/>
                </a:cubicBezTo>
                <a:cubicBezTo>
                  <a:pt x="250" y="65"/>
                  <a:pt x="253" y="66"/>
                  <a:pt x="253" y="67"/>
                </a:cubicBezTo>
                <a:cubicBezTo>
                  <a:pt x="253" y="67"/>
                  <a:pt x="253" y="67"/>
                  <a:pt x="253" y="67"/>
                </a:cubicBezTo>
                <a:cubicBezTo>
                  <a:pt x="254" y="67"/>
                  <a:pt x="255" y="68"/>
                  <a:pt x="256" y="68"/>
                </a:cubicBezTo>
                <a:cubicBezTo>
                  <a:pt x="255" y="69"/>
                  <a:pt x="256" y="70"/>
                  <a:pt x="256" y="71"/>
                </a:cubicBezTo>
                <a:cubicBezTo>
                  <a:pt x="255" y="71"/>
                  <a:pt x="254" y="71"/>
                  <a:pt x="254" y="70"/>
                </a:cubicBezTo>
                <a:cubicBezTo>
                  <a:pt x="254" y="72"/>
                  <a:pt x="254" y="73"/>
                  <a:pt x="254" y="75"/>
                </a:cubicBezTo>
                <a:cubicBezTo>
                  <a:pt x="254" y="75"/>
                  <a:pt x="253" y="76"/>
                  <a:pt x="253" y="76"/>
                </a:cubicBezTo>
                <a:cubicBezTo>
                  <a:pt x="252" y="75"/>
                  <a:pt x="252" y="72"/>
                  <a:pt x="252" y="70"/>
                </a:cubicBezTo>
                <a:cubicBezTo>
                  <a:pt x="251" y="71"/>
                  <a:pt x="252" y="71"/>
                  <a:pt x="251" y="73"/>
                </a:cubicBezTo>
                <a:cubicBezTo>
                  <a:pt x="251" y="73"/>
                  <a:pt x="250" y="73"/>
                  <a:pt x="250" y="73"/>
                </a:cubicBezTo>
                <a:close/>
                <a:moveTo>
                  <a:pt x="262" y="258"/>
                </a:moveTo>
                <a:cubicBezTo>
                  <a:pt x="262" y="258"/>
                  <a:pt x="262" y="258"/>
                  <a:pt x="262" y="258"/>
                </a:cubicBezTo>
                <a:cubicBezTo>
                  <a:pt x="261" y="257"/>
                  <a:pt x="261" y="258"/>
                  <a:pt x="260" y="259"/>
                </a:cubicBezTo>
                <a:cubicBezTo>
                  <a:pt x="260" y="257"/>
                  <a:pt x="260" y="255"/>
                  <a:pt x="258" y="255"/>
                </a:cubicBezTo>
                <a:cubicBezTo>
                  <a:pt x="258" y="255"/>
                  <a:pt x="258" y="254"/>
                  <a:pt x="258" y="254"/>
                </a:cubicBezTo>
                <a:cubicBezTo>
                  <a:pt x="259" y="253"/>
                  <a:pt x="260" y="254"/>
                  <a:pt x="260" y="252"/>
                </a:cubicBezTo>
                <a:cubicBezTo>
                  <a:pt x="261" y="252"/>
                  <a:pt x="261" y="252"/>
                  <a:pt x="261" y="252"/>
                </a:cubicBezTo>
                <a:cubicBezTo>
                  <a:pt x="261" y="252"/>
                  <a:pt x="262" y="255"/>
                  <a:pt x="261" y="254"/>
                </a:cubicBezTo>
                <a:cubicBezTo>
                  <a:pt x="261" y="255"/>
                  <a:pt x="261" y="255"/>
                  <a:pt x="260" y="256"/>
                </a:cubicBezTo>
                <a:cubicBezTo>
                  <a:pt x="261" y="257"/>
                  <a:pt x="262" y="256"/>
                  <a:pt x="262" y="257"/>
                </a:cubicBezTo>
                <a:lnTo>
                  <a:pt x="262" y="258"/>
                </a:lnTo>
                <a:close/>
                <a:moveTo>
                  <a:pt x="263" y="85"/>
                </a:moveTo>
                <a:cubicBezTo>
                  <a:pt x="261" y="85"/>
                  <a:pt x="261" y="86"/>
                  <a:pt x="260" y="87"/>
                </a:cubicBezTo>
                <a:cubicBezTo>
                  <a:pt x="259" y="86"/>
                  <a:pt x="259" y="86"/>
                  <a:pt x="259" y="85"/>
                </a:cubicBezTo>
                <a:cubicBezTo>
                  <a:pt x="260" y="85"/>
                  <a:pt x="261" y="85"/>
                  <a:pt x="260" y="83"/>
                </a:cubicBezTo>
                <a:cubicBezTo>
                  <a:pt x="261" y="83"/>
                  <a:pt x="262" y="82"/>
                  <a:pt x="263" y="82"/>
                </a:cubicBezTo>
                <a:cubicBezTo>
                  <a:pt x="264" y="84"/>
                  <a:pt x="263" y="83"/>
                  <a:pt x="263" y="85"/>
                </a:cubicBezTo>
                <a:close/>
                <a:moveTo>
                  <a:pt x="264" y="263"/>
                </a:moveTo>
                <a:cubicBezTo>
                  <a:pt x="263" y="262"/>
                  <a:pt x="265" y="260"/>
                  <a:pt x="266" y="260"/>
                </a:cubicBezTo>
                <a:cubicBezTo>
                  <a:pt x="267" y="260"/>
                  <a:pt x="267" y="263"/>
                  <a:pt x="265" y="263"/>
                </a:cubicBezTo>
                <a:cubicBezTo>
                  <a:pt x="265" y="262"/>
                  <a:pt x="265" y="262"/>
                  <a:pt x="265" y="261"/>
                </a:cubicBezTo>
                <a:cubicBezTo>
                  <a:pt x="264" y="262"/>
                  <a:pt x="264" y="262"/>
                  <a:pt x="264" y="263"/>
                </a:cubicBezTo>
                <a:close/>
                <a:moveTo>
                  <a:pt x="266" y="257"/>
                </a:moveTo>
                <a:cubicBezTo>
                  <a:pt x="267" y="257"/>
                  <a:pt x="267" y="257"/>
                  <a:pt x="268" y="256"/>
                </a:cubicBezTo>
                <a:cubicBezTo>
                  <a:pt x="269" y="256"/>
                  <a:pt x="270" y="258"/>
                  <a:pt x="271" y="257"/>
                </a:cubicBezTo>
                <a:cubicBezTo>
                  <a:pt x="272" y="258"/>
                  <a:pt x="270" y="261"/>
                  <a:pt x="269" y="261"/>
                </a:cubicBezTo>
                <a:cubicBezTo>
                  <a:pt x="267" y="260"/>
                  <a:pt x="267" y="259"/>
                  <a:pt x="266" y="257"/>
                </a:cubicBezTo>
                <a:close/>
                <a:moveTo>
                  <a:pt x="267" y="278"/>
                </a:moveTo>
                <a:cubicBezTo>
                  <a:pt x="265" y="278"/>
                  <a:pt x="265" y="276"/>
                  <a:pt x="265" y="275"/>
                </a:cubicBezTo>
                <a:cubicBezTo>
                  <a:pt x="266" y="275"/>
                  <a:pt x="267" y="277"/>
                  <a:pt x="267" y="278"/>
                </a:cubicBezTo>
                <a:close/>
                <a:moveTo>
                  <a:pt x="266" y="264"/>
                </a:moveTo>
                <a:cubicBezTo>
                  <a:pt x="267" y="264"/>
                  <a:pt x="268" y="266"/>
                  <a:pt x="268" y="267"/>
                </a:cubicBezTo>
                <a:cubicBezTo>
                  <a:pt x="266" y="266"/>
                  <a:pt x="267" y="265"/>
                  <a:pt x="266" y="264"/>
                </a:cubicBezTo>
                <a:close/>
                <a:moveTo>
                  <a:pt x="269" y="276"/>
                </a:moveTo>
                <a:cubicBezTo>
                  <a:pt x="268" y="276"/>
                  <a:pt x="268" y="275"/>
                  <a:pt x="268" y="274"/>
                </a:cubicBezTo>
                <a:cubicBezTo>
                  <a:pt x="268" y="274"/>
                  <a:pt x="268" y="275"/>
                  <a:pt x="268" y="275"/>
                </a:cubicBezTo>
                <a:cubicBezTo>
                  <a:pt x="269" y="275"/>
                  <a:pt x="267" y="274"/>
                  <a:pt x="269" y="274"/>
                </a:cubicBezTo>
                <a:cubicBezTo>
                  <a:pt x="269" y="275"/>
                  <a:pt x="269" y="276"/>
                  <a:pt x="269" y="276"/>
                </a:cubicBezTo>
                <a:close/>
                <a:moveTo>
                  <a:pt x="271" y="271"/>
                </a:moveTo>
                <a:cubicBezTo>
                  <a:pt x="270" y="271"/>
                  <a:pt x="270" y="270"/>
                  <a:pt x="271" y="270"/>
                </a:cubicBezTo>
                <a:cubicBezTo>
                  <a:pt x="270" y="270"/>
                  <a:pt x="269" y="270"/>
                  <a:pt x="269" y="269"/>
                </a:cubicBezTo>
                <a:cubicBezTo>
                  <a:pt x="269" y="269"/>
                  <a:pt x="269" y="270"/>
                  <a:pt x="269" y="271"/>
                </a:cubicBezTo>
                <a:cubicBezTo>
                  <a:pt x="270" y="272"/>
                  <a:pt x="271" y="273"/>
                  <a:pt x="270" y="274"/>
                </a:cubicBezTo>
                <a:cubicBezTo>
                  <a:pt x="270" y="274"/>
                  <a:pt x="270" y="273"/>
                  <a:pt x="269" y="274"/>
                </a:cubicBezTo>
                <a:cubicBezTo>
                  <a:pt x="268" y="272"/>
                  <a:pt x="268" y="267"/>
                  <a:pt x="270" y="267"/>
                </a:cubicBezTo>
                <a:cubicBezTo>
                  <a:pt x="269" y="267"/>
                  <a:pt x="269" y="268"/>
                  <a:pt x="269" y="268"/>
                </a:cubicBezTo>
                <a:cubicBezTo>
                  <a:pt x="270" y="268"/>
                  <a:pt x="270" y="268"/>
                  <a:pt x="270" y="268"/>
                </a:cubicBezTo>
                <a:cubicBezTo>
                  <a:pt x="271" y="269"/>
                  <a:pt x="271" y="270"/>
                  <a:pt x="271" y="271"/>
                </a:cubicBezTo>
                <a:close/>
                <a:moveTo>
                  <a:pt x="272" y="265"/>
                </a:moveTo>
                <a:cubicBezTo>
                  <a:pt x="273" y="263"/>
                  <a:pt x="270" y="263"/>
                  <a:pt x="270" y="261"/>
                </a:cubicBezTo>
                <a:cubicBezTo>
                  <a:pt x="271" y="261"/>
                  <a:pt x="272" y="262"/>
                  <a:pt x="272" y="262"/>
                </a:cubicBezTo>
                <a:cubicBezTo>
                  <a:pt x="273" y="263"/>
                  <a:pt x="272" y="264"/>
                  <a:pt x="274" y="264"/>
                </a:cubicBezTo>
                <a:cubicBezTo>
                  <a:pt x="273" y="265"/>
                  <a:pt x="273" y="265"/>
                  <a:pt x="272" y="265"/>
                </a:cubicBezTo>
                <a:close/>
                <a:moveTo>
                  <a:pt x="274" y="261"/>
                </a:moveTo>
                <a:cubicBezTo>
                  <a:pt x="274" y="262"/>
                  <a:pt x="273" y="262"/>
                  <a:pt x="273" y="263"/>
                </a:cubicBezTo>
                <a:cubicBezTo>
                  <a:pt x="272" y="262"/>
                  <a:pt x="273" y="262"/>
                  <a:pt x="272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2"/>
                  <a:pt x="274" y="261"/>
                </a:cubicBezTo>
                <a:close/>
                <a:moveTo>
                  <a:pt x="277" y="268"/>
                </a:moveTo>
                <a:cubicBezTo>
                  <a:pt x="277" y="267"/>
                  <a:pt x="278" y="267"/>
                  <a:pt x="277" y="266"/>
                </a:cubicBezTo>
                <a:cubicBezTo>
                  <a:pt x="277" y="266"/>
                  <a:pt x="277" y="267"/>
                  <a:pt x="276" y="267"/>
                </a:cubicBezTo>
                <a:cubicBezTo>
                  <a:pt x="277" y="269"/>
                  <a:pt x="277" y="271"/>
                  <a:pt x="275" y="271"/>
                </a:cubicBezTo>
                <a:cubicBezTo>
                  <a:pt x="275" y="271"/>
                  <a:pt x="275" y="270"/>
                  <a:pt x="275" y="270"/>
                </a:cubicBezTo>
                <a:cubicBezTo>
                  <a:pt x="275" y="270"/>
                  <a:pt x="275" y="270"/>
                  <a:pt x="275" y="270"/>
                </a:cubicBezTo>
                <a:cubicBezTo>
                  <a:pt x="275" y="268"/>
                  <a:pt x="276" y="268"/>
                  <a:pt x="276" y="266"/>
                </a:cubicBezTo>
                <a:cubicBezTo>
                  <a:pt x="275" y="266"/>
                  <a:pt x="275" y="267"/>
                  <a:pt x="275" y="268"/>
                </a:cubicBezTo>
                <a:cubicBezTo>
                  <a:pt x="274" y="268"/>
                  <a:pt x="274" y="268"/>
                  <a:pt x="274" y="268"/>
                </a:cubicBezTo>
                <a:cubicBezTo>
                  <a:pt x="274" y="267"/>
                  <a:pt x="274" y="266"/>
                  <a:pt x="273" y="266"/>
                </a:cubicBezTo>
                <a:cubicBezTo>
                  <a:pt x="274" y="265"/>
                  <a:pt x="274" y="264"/>
                  <a:pt x="274" y="263"/>
                </a:cubicBezTo>
                <a:cubicBezTo>
                  <a:pt x="276" y="263"/>
                  <a:pt x="276" y="266"/>
                  <a:pt x="278" y="266"/>
                </a:cubicBezTo>
                <a:cubicBezTo>
                  <a:pt x="278" y="267"/>
                  <a:pt x="278" y="267"/>
                  <a:pt x="277" y="268"/>
                </a:cubicBezTo>
                <a:close/>
                <a:moveTo>
                  <a:pt x="287" y="298"/>
                </a:moveTo>
                <a:cubicBezTo>
                  <a:pt x="286" y="296"/>
                  <a:pt x="285" y="295"/>
                  <a:pt x="285" y="293"/>
                </a:cubicBezTo>
                <a:cubicBezTo>
                  <a:pt x="288" y="292"/>
                  <a:pt x="290" y="294"/>
                  <a:pt x="291" y="296"/>
                </a:cubicBezTo>
                <a:cubicBezTo>
                  <a:pt x="289" y="296"/>
                  <a:pt x="288" y="298"/>
                  <a:pt x="287" y="298"/>
                </a:cubicBezTo>
                <a:close/>
                <a:moveTo>
                  <a:pt x="295" y="291"/>
                </a:moveTo>
                <a:cubicBezTo>
                  <a:pt x="294" y="291"/>
                  <a:pt x="292" y="291"/>
                  <a:pt x="291" y="291"/>
                </a:cubicBezTo>
                <a:cubicBezTo>
                  <a:pt x="293" y="292"/>
                  <a:pt x="294" y="292"/>
                  <a:pt x="295" y="292"/>
                </a:cubicBezTo>
                <a:cubicBezTo>
                  <a:pt x="295" y="294"/>
                  <a:pt x="293" y="294"/>
                  <a:pt x="292" y="295"/>
                </a:cubicBezTo>
                <a:cubicBezTo>
                  <a:pt x="289" y="294"/>
                  <a:pt x="289" y="291"/>
                  <a:pt x="285" y="292"/>
                </a:cubicBezTo>
                <a:cubicBezTo>
                  <a:pt x="283" y="290"/>
                  <a:pt x="282" y="287"/>
                  <a:pt x="281" y="285"/>
                </a:cubicBezTo>
                <a:cubicBezTo>
                  <a:pt x="283" y="284"/>
                  <a:pt x="284" y="284"/>
                  <a:pt x="286" y="285"/>
                </a:cubicBezTo>
                <a:cubicBezTo>
                  <a:pt x="285" y="286"/>
                  <a:pt x="285" y="286"/>
                  <a:pt x="285" y="287"/>
                </a:cubicBezTo>
                <a:cubicBezTo>
                  <a:pt x="284" y="286"/>
                  <a:pt x="284" y="286"/>
                  <a:pt x="284" y="286"/>
                </a:cubicBezTo>
                <a:cubicBezTo>
                  <a:pt x="281" y="289"/>
                  <a:pt x="287" y="289"/>
                  <a:pt x="289" y="290"/>
                </a:cubicBezTo>
                <a:cubicBezTo>
                  <a:pt x="288" y="289"/>
                  <a:pt x="288" y="290"/>
                  <a:pt x="288" y="289"/>
                </a:cubicBezTo>
                <a:cubicBezTo>
                  <a:pt x="288" y="289"/>
                  <a:pt x="289" y="288"/>
                  <a:pt x="290" y="287"/>
                </a:cubicBezTo>
                <a:cubicBezTo>
                  <a:pt x="290" y="287"/>
                  <a:pt x="290" y="288"/>
                  <a:pt x="291" y="288"/>
                </a:cubicBezTo>
                <a:cubicBezTo>
                  <a:pt x="292" y="287"/>
                  <a:pt x="290" y="287"/>
                  <a:pt x="291" y="285"/>
                </a:cubicBezTo>
                <a:cubicBezTo>
                  <a:pt x="292" y="287"/>
                  <a:pt x="293" y="288"/>
                  <a:pt x="295" y="288"/>
                </a:cubicBezTo>
                <a:cubicBezTo>
                  <a:pt x="295" y="289"/>
                  <a:pt x="295" y="289"/>
                  <a:pt x="296" y="288"/>
                </a:cubicBezTo>
                <a:cubicBezTo>
                  <a:pt x="295" y="289"/>
                  <a:pt x="296" y="289"/>
                  <a:pt x="296" y="290"/>
                </a:cubicBezTo>
                <a:cubicBezTo>
                  <a:pt x="296" y="291"/>
                  <a:pt x="295" y="290"/>
                  <a:pt x="295" y="291"/>
                </a:cubicBezTo>
                <a:close/>
                <a:moveTo>
                  <a:pt x="312" y="302"/>
                </a:moveTo>
                <a:cubicBezTo>
                  <a:pt x="311" y="302"/>
                  <a:pt x="312" y="301"/>
                  <a:pt x="312" y="300"/>
                </a:cubicBezTo>
                <a:cubicBezTo>
                  <a:pt x="313" y="300"/>
                  <a:pt x="313" y="302"/>
                  <a:pt x="312" y="302"/>
                </a:cubicBezTo>
                <a:close/>
                <a:moveTo>
                  <a:pt x="316" y="280"/>
                </a:moveTo>
                <a:cubicBezTo>
                  <a:pt x="316" y="279"/>
                  <a:pt x="314" y="280"/>
                  <a:pt x="314" y="279"/>
                </a:cubicBezTo>
                <a:cubicBezTo>
                  <a:pt x="313" y="281"/>
                  <a:pt x="311" y="281"/>
                  <a:pt x="310" y="282"/>
                </a:cubicBezTo>
                <a:cubicBezTo>
                  <a:pt x="309" y="281"/>
                  <a:pt x="308" y="281"/>
                  <a:pt x="306" y="280"/>
                </a:cubicBezTo>
                <a:cubicBezTo>
                  <a:pt x="305" y="280"/>
                  <a:pt x="306" y="281"/>
                  <a:pt x="306" y="281"/>
                </a:cubicBezTo>
                <a:cubicBezTo>
                  <a:pt x="306" y="283"/>
                  <a:pt x="309" y="282"/>
                  <a:pt x="309" y="282"/>
                </a:cubicBezTo>
                <a:cubicBezTo>
                  <a:pt x="305" y="286"/>
                  <a:pt x="310" y="292"/>
                  <a:pt x="314" y="293"/>
                </a:cubicBezTo>
                <a:cubicBezTo>
                  <a:pt x="314" y="294"/>
                  <a:pt x="315" y="294"/>
                  <a:pt x="315" y="294"/>
                </a:cubicBezTo>
                <a:cubicBezTo>
                  <a:pt x="314" y="297"/>
                  <a:pt x="312" y="295"/>
                  <a:pt x="310" y="296"/>
                </a:cubicBezTo>
                <a:cubicBezTo>
                  <a:pt x="310" y="293"/>
                  <a:pt x="310" y="290"/>
                  <a:pt x="307" y="290"/>
                </a:cubicBezTo>
                <a:cubicBezTo>
                  <a:pt x="307" y="289"/>
                  <a:pt x="306" y="287"/>
                  <a:pt x="305" y="287"/>
                </a:cubicBezTo>
                <a:cubicBezTo>
                  <a:pt x="304" y="284"/>
                  <a:pt x="304" y="279"/>
                  <a:pt x="305" y="276"/>
                </a:cubicBezTo>
                <a:cubicBezTo>
                  <a:pt x="305" y="277"/>
                  <a:pt x="306" y="278"/>
                  <a:pt x="307" y="278"/>
                </a:cubicBezTo>
                <a:cubicBezTo>
                  <a:pt x="308" y="278"/>
                  <a:pt x="307" y="277"/>
                  <a:pt x="308" y="277"/>
                </a:cubicBezTo>
                <a:cubicBezTo>
                  <a:pt x="309" y="277"/>
                  <a:pt x="309" y="278"/>
                  <a:pt x="310" y="278"/>
                </a:cubicBezTo>
                <a:cubicBezTo>
                  <a:pt x="311" y="278"/>
                  <a:pt x="311" y="278"/>
                  <a:pt x="311" y="277"/>
                </a:cubicBezTo>
                <a:cubicBezTo>
                  <a:pt x="311" y="278"/>
                  <a:pt x="312" y="279"/>
                  <a:pt x="313" y="279"/>
                </a:cubicBezTo>
                <a:cubicBezTo>
                  <a:pt x="314" y="278"/>
                  <a:pt x="314" y="277"/>
                  <a:pt x="315" y="277"/>
                </a:cubicBezTo>
                <a:cubicBezTo>
                  <a:pt x="316" y="277"/>
                  <a:pt x="317" y="277"/>
                  <a:pt x="317" y="279"/>
                </a:cubicBezTo>
                <a:cubicBezTo>
                  <a:pt x="317" y="279"/>
                  <a:pt x="316" y="279"/>
                  <a:pt x="316" y="280"/>
                </a:cubicBezTo>
                <a:close/>
                <a:moveTo>
                  <a:pt x="324" y="272"/>
                </a:moveTo>
                <a:cubicBezTo>
                  <a:pt x="324" y="273"/>
                  <a:pt x="324" y="273"/>
                  <a:pt x="324" y="274"/>
                </a:cubicBezTo>
                <a:cubicBezTo>
                  <a:pt x="324" y="274"/>
                  <a:pt x="323" y="274"/>
                  <a:pt x="323" y="275"/>
                </a:cubicBezTo>
                <a:cubicBezTo>
                  <a:pt x="322" y="274"/>
                  <a:pt x="321" y="275"/>
                  <a:pt x="321" y="273"/>
                </a:cubicBezTo>
                <a:cubicBezTo>
                  <a:pt x="322" y="273"/>
                  <a:pt x="322" y="271"/>
                  <a:pt x="324" y="272"/>
                </a:cubicBezTo>
                <a:close/>
                <a:moveTo>
                  <a:pt x="330" y="84"/>
                </a:moveTo>
                <a:cubicBezTo>
                  <a:pt x="330" y="84"/>
                  <a:pt x="329" y="84"/>
                  <a:pt x="329" y="84"/>
                </a:cubicBezTo>
                <a:cubicBezTo>
                  <a:pt x="327" y="85"/>
                  <a:pt x="325" y="85"/>
                  <a:pt x="323" y="85"/>
                </a:cubicBezTo>
                <a:cubicBezTo>
                  <a:pt x="321" y="85"/>
                  <a:pt x="320" y="86"/>
                  <a:pt x="318" y="86"/>
                </a:cubicBezTo>
                <a:cubicBezTo>
                  <a:pt x="317" y="83"/>
                  <a:pt x="315" y="84"/>
                  <a:pt x="313" y="84"/>
                </a:cubicBezTo>
                <a:cubicBezTo>
                  <a:pt x="309" y="84"/>
                  <a:pt x="306" y="81"/>
                  <a:pt x="302" y="82"/>
                </a:cubicBezTo>
                <a:cubicBezTo>
                  <a:pt x="299" y="79"/>
                  <a:pt x="299" y="74"/>
                  <a:pt x="296" y="72"/>
                </a:cubicBezTo>
                <a:cubicBezTo>
                  <a:pt x="294" y="73"/>
                  <a:pt x="294" y="71"/>
                  <a:pt x="292" y="71"/>
                </a:cubicBezTo>
                <a:cubicBezTo>
                  <a:pt x="291" y="71"/>
                  <a:pt x="292" y="73"/>
                  <a:pt x="291" y="73"/>
                </a:cubicBezTo>
                <a:cubicBezTo>
                  <a:pt x="289" y="72"/>
                  <a:pt x="289" y="74"/>
                  <a:pt x="287" y="75"/>
                </a:cubicBezTo>
                <a:cubicBezTo>
                  <a:pt x="287" y="75"/>
                  <a:pt x="287" y="74"/>
                  <a:pt x="286" y="74"/>
                </a:cubicBezTo>
                <a:cubicBezTo>
                  <a:pt x="284" y="75"/>
                  <a:pt x="285" y="78"/>
                  <a:pt x="283" y="80"/>
                </a:cubicBezTo>
                <a:cubicBezTo>
                  <a:pt x="283" y="79"/>
                  <a:pt x="282" y="79"/>
                  <a:pt x="282" y="79"/>
                </a:cubicBezTo>
                <a:cubicBezTo>
                  <a:pt x="278" y="80"/>
                  <a:pt x="275" y="79"/>
                  <a:pt x="272" y="81"/>
                </a:cubicBezTo>
                <a:cubicBezTo>
                  <a:pt x="272" y="80"/>
                  <a:pt x="269" y="81"/>
                  <a:pt x="269" y="80"/>
                </a:cubicBezTo>
                <a:cubicBezTo>
                  <a:pt x="269" y="81"/>
                  <a:pt x="268" y="80"/>
                  <a:pt x="267" y="81"/>
                </a:cubicBezTo>
                <a:cubicBezTo>
                  <a:pt x="267" y="82"/>
                  <a:pt x="268" y="81"/>
                  <a:pt x="268" y="81"/>
                </a:cubicBezTo>
                <a:cubicBezTo>
                  <a:pt x="268" y="82"/>
                  <a:pt x="267" y="83"/>
                  <a:pt x="266" y="83"/>
                </a:cubicBezTo>
                <a:cubicBezTo>
                  <a:pt x="266" y="82"/>
                  <a:pt x="266" y="81"/>
                  <a:pt x="267" y="82"/>
                </a:cubicBezTo>
                <a:cubicBezTo>
                  <a:pt x="266" y="81"/>
                  <a:pt x="265" y="81"/>
                  <a:pt x="264" y="82"/>
                </a:cubicBezTo>
                <a:cubicBezTo>
                  <a:pt x="265" y="83"/>
                  <a:pt x="265" y="83"/>
                  <a:pt x="264" y="84"/>
                </a:cubicBezTo>
                <a:cubicBezTo>
                  <a:pt x="264" y="83"/>
                  <a:pt x="263" y="82"/>
                  <a:pt x="264" y="82"/>
                </a:cubicBezTo>
                <a:cubicBezTo>
                  <a:pt x="263" y="81"/>
                  <a:pt x="261" y="82"/>
                  <a:pt x="259" y="81"/>
                </a:cubicBezTo>
                <a:cubicBezTo>
                  <a:pt x="258" y="81"/>
                  <a:pt x="259" y="80"/>
                  <a:pt x="258" y="81"/>
                </a:cubicBezTo>
                <a:cubicBezTo>
                  <a:pt x="258" y="80"/>
                  <a:pt x="258" y="80"/>
                  <a:pt x="259" y="80"/>
                </a:cubicBezTo>
                <a:cubicBezTo>
                  <a:pt x="258" y="79"/>
                  <a:pt x="257" y="80"/>
                  <a:pt x="257" y="81"/>
                </a:cubicBezTo>
                <a:cubicBezTo>
                  <a:pt x="256" y="80"/>
                  <a:pt x="256" y="80"/>
                  <a:pt x="255" y="80"/>
                </a:cubicBezTo>
                <a:cubicBezTo>
                  <a:pt x="256" y="79"/>
                  <a:pt x="255" y="78"/>
                  <a:pt x="255" y="77"/>
                </a:cubicBezTo>
                <a:cubicBezTo>
                  <a:pt x="255" y="76"/>
                  <a:pt x="254" y="78"/>
                  <a:pt x="255" y="76"/>
                </a:cubicBezTo>
                <a:cubicBezTo>
                  <a:pt x="253" y="77"/>
                  <a:pt x="254" y="80"/>
                  <a:pt x="251" y="79"/>
                </a:cubicBezTo>
                <a:cubicBezTo>
                  <a:pt x="251" y="77"/>
                  <a:pt x="254" y="78"/>
                  <a:pt x="253" y="76"/>
                </a:cubicBezTo>
                <a:cubicBezTo>
                  <a:pt x="255" y="77"/>
                  <a:pt x="255" y="74"/>
                  <a:pt x="256" y="75"/>
                </a:cubicBezTo>
                <a:cubicBezTo>
                  <a:pt x="256" y="72"/>
                  <a:pt x="259" y="71"/>
                  <a:pt x="259" y="68"/>
                </a:cubicBezTo>
                <a:cubicBezTo>
                  <a:pt x="262" y="68"/>
                  <a:pt x="262" y="67"/>
                  <a:pt x="264" y="67"/>
                </a:cubicBezTo>
                <a:cubicBezTo>
                  <a:pt x="264" y="66"/>
                  <a:pt x="263" y="66"/>
                  <a:pt x="263" y="66"/>
                </a:cubicBezTo>
                <a:cubicBezTo>
                  <a:pt x="265" y="65"/>
                  <a:pt x="266" y="64"/>
                  <a:pt x="268" y="63"/>
                </a:cubicBezTo>
                <a:cubicBezTo>
                  <a:pt x="269" y="63"/>
                  <a:pt x="268" y="63"/>
                  <a:pt x="268" y="62"/>
                </a:cubicBezTo>
                <a:cubicBezTo>
                  <a:pt x="269" y="62"/>
                  <a:pt x="269" y="62"/>
                  <a:pt x="270" y="62"/>
                </a:cubicBezTo>
                <a:cubicBezTo>
                  <a:pt x="269" y="63"/>
                  <a:pt x="269" y="64"/>
                  <a:pt x="269" y="65"/>
                </a:cubicBezTo>
                <a:cubicBezTo>
                  <a:pt x="270" y="65"/>
                  <a:pt x="271" y="62"/>
                  <a:pt x="270" y="62"/>
                </a:cubicBezTo>
                <a:cubicBezTo>
                  <a:pt x="276" y="60"/>
                  <a:pt x="282" y="57"/>
                  <a:pt x="290" y="57"/>
                </a:cubicBezTo>
                <a:cubicBezTo>
                  <a:pt x="290" y="56"/>
                  <a:pt x="289" y="56"/>
                  <a:pt x="290" y="56"/>
                </a:cubicBezTo>
                <a:cubicBezTo>
                  <a:pt x="287" y="56"/>
                  <a:pt x="287" y="56"/>
                  <a:pt x="287" y="56"/>
                </a:cubicBezTo>
                <a:cubicBezTo>
                  <a:pt x="290" y="54"/>
                  <a:pt x="292" y="52"/>
                  <a:pt x="295" y="52"/>
                </a:cubicBezTo>
                <a:cubicBezTo>
                  <a:pt x="295" y="51"/>
                  <a:pt x="295" y="51"/>
                  <a:pt x="296" y="50"/>
                </a:cubicBezTo>
                <a:cubicBezTo>
                  <a:pt x="300" y="50"/>
                  <a:pt x="305" y="45"/>
                  <a:pt x="311" y="44"/>
                </a:cubicBezTo>
                <a:cubicBezTo>
                  <a:pt x="315" y="43"/>
                  <a:pt x="317" y="46"/>
                  <a:pt x="320" y="47"/>
                </a:cubicBezTo>
                <a:cubicBezTo>
                  <a:pt x="321" y="45"/>
                  <a:pt x="319" y="44"/>
                  <a:pt x="320" y="42"/>
                </a:cubicBezTo>
                <a:cubicBezTo>
                  <a:pt x="319" y="42"/>
                  <a:pt x="319" y="43"/>
                  <a:pt x="318" y="42"/>
                </a:cubicBezTo>
                <a:cubicBezTo>
                  <a:pt x="318" y="42"/>
                  <a:pt x="318" y="42"/>
                  <a:pt x="318" y="42"/>
                </a:cubicBezTo>
                <a:cubicBezTo>
                  <a:pt x="319" y="41"/>
                  <a:pt x="320" y="41"/>
                  <a:pt x="322" y="40"/>
                </a:cubicBezTo>
                <a:cubicBezTo>
                  <a:pt x="323" y="42"/>
                  <a:pt x="325" y="44"/>
                  <a:pt x="328" y="45"/>
                </a:cubicBezTo>
                <a:cubicBezTo>
                  <a:pt x="327" y="46"/>
                  <a:pt x="325" y="48"/>
                  <a:pt x="323" y="48"/>
                </a:cubicBezTo>
                <a:cubicBezTo>
                  <a:pt x="323" y="49"/>
                  <a:pt x="325" y="48"/>
                  <a:pt x="324" y="50"/>
                </a:cubicBezTo>
                <a:cubicBezTo>
                  <a:pt x="325" y="48"/>
                  <a:pt x="327" y="47"/>
                  <a:pt x="329" y="45"/>
                </a:cubicBezTo>
                <a:cubicBezTo>
                  <a:pt x="330" y="47"/>
                  <a:pt x="333" y="46"/>
                  <a:pt x="334" y="47"/>
                </a:cubicBezTo>
                <a:cubicBezTo>
                  <a:pt x="334" y="47"/>
                  <a:pt x="335" y="48"/>
                  <a:pt x="335" y="47"/>
                </a:cubicBezTo>
                <a:cubicBezTo>
                  <a:pt x="338" y="50"/>
                  <a:pt x="344" y="50"/>
                  <a:pt x="343" y="56"/>
                </a:cubicBezTo>
                <a:cubicBezTo>
                  <a:pt x="345" y="58"/>
                  <a:pt x="347" y="56"/>
                  <a:pt x="349" y="58"/>
                </a:cubicBezTo>
                <a:cubicBezTo>
                  <a:pt x="350" y="62"/>
                  <a:pt x="354" y="63"/>
                  <a:pt x="353" y="68"/>
                </a:cubicBezTo>
                <a:cubicBezTo>
                  <a:pt x="354" y="69"/>
                  <a:pt x="354" y="71"/>
                  <a:pt x="355" y="74"/>
                </a:cubicBezTo>
                <a:cubicBezTo>
                  <a:pt x="353" y="75"/>
                  <a:pt x="351" y="76"/>
                  <a:pt x="348" y="77"/>
                </a:cubicBezTo>
                <a:cubicBezTo>
                  <a:pt x="346" y="79"/>
                  <a:pt x="346" y="80"/>
                  <a:pt x="344" y="80"/>
                </a:cubicBezTo>
                <a:cubicBezTo>
                  <a:pt x="342" y="80"/>
                  <a:pt x="340" y="82"/>
                  <a:pt x="338" y="82"/>
                </a:cubicBezTo>
                <a:cubicBezTo>
                  <a:pt x="336" y="83"/>
                  <a:pt x="334" y="84"/>
                  <a:pt x="331" y="84"/>
                </a:cubicBezTo>
                <a:cubicBezTo>
                  <a:pt x="331" y="84"/>
                  <a:pt x="330" y="84"/>
                  <a:pt x="330" y="84"/>
                </a:cubicBezTo>
                <a:close/>
                <a:moveTo>
                  <a:pt x="349" y="90"/>
                </a:moveTo>
                <a:cubicBezTo>
                  <a:pt x="344" y="92"/>
                  <a:pt x="334" y="95"/>
                  <a:pt x="332" y="88"/>
                </a:cubicBezTo>
                <a:cubicBezTo>
                  <a:pt x="335" y="84"/>
                  <a:pt x="340" y="84"/>
                  <a:pt x="343" y="83"/>
                </a:cubicBezTo>
                <a:cubicBezTo>
                  <a:pt x="343" y="83"/>
                  <a:pt x="343" y="84"/>
                  <a:pt x="343" y="84"/>
                </a:cubicBezTo>
                <a:cubicBezTo>
                  <a:pt x="344" y="84"/>
                  <a:pt x="345" y="83"/>
                  <a:pt x="345" y="82"/>
                </a:cubicBezTo>
                <a:cubicBezTo>
                  <a:pt x="348" y="83"/>
                  <a:pt x="354" y="83"/>
                  <a:pt x="355" y="87"/>
                </a:cubicBezTo>
                <a:cubicBezTo>
                  <a:pt x="353" y="88"/>
                  <a:pt x="350" y="89"/>
                  <a:pt x="349" y="90"/>
                </a:cubicBezTo>
                <a:close/>
                <a:moveTo>
                  <a:pt x="327" y="22"/>
                </a:moveTo>
                <a:cubicBezTo>
                  <a:pt x="327" y="21"/>
                  <a:pt x="327" y="21"/>
                  <a:pt x="327" y="20"/>
                </a:cubicBezTo>
                <a:cubicBezTo>
                  <a:pt x="325" y="22"/>
                  <a:pt x="324" y="23"/>
                  <a:pt x="323" y="25"/>
                </a:cubicBezTo>
                <a:cubicBezTo>
                  <a:pt x="325" y="24"/>
                  <a:pt x="325" y="22"/>
                  <a:pt x="327" y="22"/>
                </a:cubicBezTo>
                <a:close/>
                <a:moveTo>
                  <a:pt x="328" y="20"/>
                </a:moveTo>
                <a:cubicBezTo>
                  <a:pt x="328" y="20"/>
                  <a:pt x="328" y="20"/>
                  <a:pt x="327" y="20"/>
                </a:cubicBezTo>
                <a:cubicBezTo>
                  <a:pt x="328" y="20"/>
                  <a:pt x="328" y="20"/>
                  <a:pt x="328" y="20"/>
                </a:cubicBezTo>
                <a:cubicBezTo>
                  <a:pt x="328" y="20"/>
                  <a:pt x="328" y="20"/>
                  <a:pt x="328" y="20"/>
                </a:cubicBezTo>
                <a:close/>
                <a:moveTo>
                  <a:pt x="332" y="15"/>
                </a:moveTo>
                <a:cubicBezTo>
                  <a:pt x="329" y="16"/>
                  <a:pt x="327" y="18"/>
                  <a:pt x="328" y="20"/>
                </a:cubicBezTo>
                <a:cubicBezTo>
                  <a:pt x="329" y="18"/>
                  <a:pt x="332" y="18"/>
                  <a:pt x="332" y="15"/>
                </a:cubicBezTo>
                <a:close/>
                <a:moveTo>
                  <a:pt x="419" y="19"/>
                </a:moveTo>
                <a:cubicBezTo>
                  <a:pt x="419" y="20"/>
                  <a:pt x="417" y="21"/>
                  <a:pt x="419" y="21"/>
                </a:cubicBezTo>
                <a:cubicBezTo>
                  <a:pt x="419" y="19"/>
                  <a:pt x="420" y="20"/>
                  <a:pt x="421" y="20"/>
                </a:cubicBezTo>
                <a:cubicBezTo>
                  <a:pt x="421" y="18"/>
                  <a:pt x="421" y="18"/>
                  <a:pt x="420" y="16"/>
                </a:cubicBezTo>
                <a:cubicBezTo>
                  <a:pt x="418" y="16"/>
                  <a:pt x="416" y="19"/>
                  <a:pt x="415" y="20"/>
                </a:cubicBezTo>
                <a:cubicBezTo>
                  <a:pt x="416" y="20"/>
                  <a:pt x="416" y="21"/>
                  <a:pt x="416" y="21"/>
                </a:cubicBezTo>
                <a:cubicBezTo>
                  <a:pt x="417" y="19"/>
                  <a:pt x="418" y="20"/>
                  <a:pt x="419" y="19"/>
                </a:cubicBezTo>
                <a:close/>
                <a:moveTo>
                  <a:pt x="415" y="21"/>
                </a:moveTo>
                <a:cubicBezTo>
                  <a:pt x="415" y="21"/>
                  <a:pt x="415" y="20"/>
                  <a:pt x="415" y="20"/>
                </a:cubicBezTo>
                <a:cubicBezTo>
                  <a:pt x="415" y="20"/>
                  <a:pt x="415" y="20"/>
                  <a:pt x="415" y="21"/>
                </a:cubicBezTo>
                <a:close/>
                <a:moveTo>
                  <a:pt x="274" y="74"/>
                </a:moveTo>
                <a:cubicBezTo>
                  <a:pt x="273" y="74"/>
                  <a:pt x="273" y="73"/>
                  <a:pt x="272" y="74"/>
                </a:cubicBezTo>
                <a:cubicBezTo>
                  <a:pt x="272" y="73"/>
                  <a:pt x="272" y="73"/>
                  <a:pt x="272" y="72"/>
                </a:cubicBezTo>
                <a:cubicBezTo>
                  <a:pt x="273" y="72"/>
                  <a:pt x="273" y="71"/>
                  <a:pt x="273" y="71"/>
                </a:cubicBezTo>
                <a:cubicBezTo>
                  <a:pt x="272" y="72"/>
                  <a:pt x="272" y="71"/>
                  <a:pt x="271" y="72"/>
                </a:cubicBezTo>
                <a:cubicBezTo>
                  <a:pt x="271" y="72"/>
                  <a:pt x="271" y="73"/>
                  <a:pt x="271" y="73"/>
                </a:cubicBezTo>
                <a:cubicBezTo>
                  <a:pt x="270" y="73"/>
                  <a:pt x="269" y="74"/>
                  <a:pt x="269" y="74"/>
                </a:cubicBezTo>
                <a:cubicBezTo>
                  <a:pt x="271" y="74"/>
                  <a:pt x="272" y="75"/>
                  <a:pt x="274" y="74"/>
                </a:cubicBezTo>
                <a:cubicBezTo>
                  <a:pt x="274" y="75"/>
                  <a:pt x="273" y="75"/>
                  <a:pt x="273" y="75"/>
                </a:cubicBezTo>
                <a:cubicBezTo>
                  <a:pt x="274" y="75"/>
                  <a:pt x="274" y="76"/>
                  <a:pt x="275" y="75"/>
                </a:cubicBezTo>
                <a:cubicBezTo>
                  <a:pt x="275" y="74"/>
                  <a:pt x="274" y="75"/>
                  <a:pt x="274" y="74"/>
                </a:cubicBezTo>
                <a:close/>
                <a:moveTo>
                  <a:pt x="563" y="128"/>
                </a:move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lose/>
                <a:moveTo>
                  <a:pt x="563" y="126"/>
                </a:moveTo>
                <a:cubicBezTo>
                  <a:pt x="563" y="127"/>
                  <a:pt x="563" y="127"/>
                  <a:pt x="563" y="126"/>
                </a:cubicBezTo>
                <a:cubicBezTo>
                  <a:pt x="563" y="127"/>
                  <a:pt x="563" y="128"/>
                  <a:pt x="563" y="128"/>
                </a:cubicBezTo>
                <a:cubicBezTo>
                  <a:pt x="564" y="127"/>
                  <a:pt x="564" y="127"/>
                  <a:pt x="563" y="126"/>
                </a:cubicBezTo>
                <a:close/>
                <a:moveTo>
                  <a:pt x="567" y="129"/>
                </a:moveTo>
                <a:cubicBezTo>
                  <a:pt x="568" y="129"/>
                  <a:pt x="568" y="129"/>
                  <a:pt x="568" y="130"/>
                </a:cubicBezTo>
                <a:cubicBezTo>
                  <a:pt x="567" y="129"/>
                  <a:pt x="567" y="130"/>
                  <a:pt x="567" y="131"/>
                </a:cubicBezTo>
                <a:cubicBezTo>
                  <a:pt x="567" y="129"/>
                  <a:pt x="565" y="128"/>
                  <a:pt x="565" y="126"/>
                </a:cubicBezTo>
                <a:cubicBezTo>
                  <a:pt x="564" y="127"/>
                  <a:pt x="565" y="128"/>
                  <a:pt x="563" y="128"/>
                </a:cubicBezTo>
                <a:cubicBezTo>
                  <a:pt x="564" y="128"/>
                  <a:pt x="564" y="129"/>
                  <a:pt x="564" y="129"/>
                </a:cubicBezTo>
                <a:cubicBezTo>
                  <a:pt x="563" y="128"/>
                  <a:pt x="563" y="130"/>
                  <a:pt x="563" y="130"/>
                </a:cubicBezTo>
                <a:cubicBezTo>
                  <a:pt x="562" y="129"/>
                  <a:pt x="562" y="129"/>
                  <a:pt x="562" y="128"/>
                </a:cubicBezTo>
                <a:cubicBezTo>
                  <a:pt x="561" y="128"/>
                  <a:pt x="561" y="129"/>
                  <a:pt x="560" y="129"/>
                </a:cubicBezTo>
                <a:cubicBezTo>
                  <a:pt x="559" y="131"/>
                  <a:pt x="559" y="133"/>
                  <a:pt x="559" y="135"/>
                </a:cubicBezTo>
                <a:cubicBezTo>
                  <a:pt x="560" y="135"/>
                  <a:pt x="561" y="135"/>
                  <a:pt x="560" y="136"/>
                </a:cubicBezTo>
                <a:cubicBezTo>
                  <a:pt x="560" y="137"/>
                  <a:pt x="561" y="136"/>
                  <a:pt x="561" y="135"/>
                </a:cubicBezTo>
                <a:cubicBezTo>
                  <a:pt x="562" y="136"/>
                  <a:pt x="563" y="137"/>
                  <a:pt x="563" y="137"/>
                </a:cubicBezTo>
                <a:cubicBezTo>
                  <a:pt x="563" y="137"/>
                  <a:pt x="563" y="136"/>
                  <a:pt x="564" y="136"/>
                </a:cubicBezTo>
                <a:cubicBezTo>
                  <a:pt x="564" y="136"/>
                  <a:pt x="564" y="137"/>
                  <a:pt x="564" y="137"/>
                </a:cubicBezTo>
                <a:cubicBezTo>
                  <a:pt x="565" y="136"/>
                  <a:pt x="564" y="135"/>
                  <a:pt x="565" y="135"/>
                </a:cubicBezTo>
                <a:cubicBezTo>
                  <a:pt x="565" y="136"/>
                  <a:pt x="566" y="136"/>
                  <a:pt x="566" y="137"/>
                </a:cubicBezTo>
                <a:cubicBezTo>
                  <a:pt x="566" y="136"/>
                  <a:pt x="567" y="135"/>
                  <a:pt x="566" y="135"/>
                </a:cubicBezTo>
                <a:cubicBezTo>
                  <a:pt x="566" y="136"/>
                  <a:pt x="566" y="136"/>
                  <a:pt x="566" y="135"/>
                </a:cubicBezTo>
                <a:cubicBezTo>
                  <a:pt x="566" y="134"/>
                  <a:pt x="568" y="135"/>
                  <a:pt x="568" y="134"/>
                </a:cubicBezTo>
                <a:cubicBezTo>
                  <a:pt x="569" y="133"/>
                  <a:pt x="568" y="130"/>
                  <a:pt x="569" y="130"/>
                </a:cubicBezTo>
                <a:cubicBezTo>
                  <a:pt x="568" y="130"/>
                  <a:pt x="568" y="128"/>
                  <a:pt x="567" y="129"/>
                </a:cubicBezTo>
                <a:close/>
                <a:moveTo>
                  <a:pt x="567" y="134"/>
                </a:moveTo>
                <a:cubicBezTo>
                  <a:pt x="567" y="134"/>
                  <a:pt x="566" y="134"/>
                  <a:pt x="566" y="134"/>
                </a:cubicBezTo>
                <a:cubicBezTo>
                  <a:pt x="566" y="133"/>
                  <a:pt x="566" y="132"/>
                  <a:pt x="567" y="132"/>
                </a:cubicBezTo>
                <a:cubicBezTo>
                  <a:pt x="568" y="133"/>
                  <a:pt x="566" y="133"/>
                  <a:pt x="567" y="134"/>
                </a:cubicBezTo>
                <a:close/>
                <a:moveTo>
                  <a:pt x="553" y="136"/>
                </a:moveTo>
                <a:cubicBezTo>
                  <a:pt x="553" y="135"/>
                  <a:pt x="554" y="135"/>
                  <a:pt x="554" y="134"/>
                </a:cubicBezTo>
                <a:cubicBezTo>
                  <a:pt x="553" y="134"/>
                  <a:pt x="552" y="132"/>
                  <a:pt x="552" y="133"/>
                </a:cubicBezTo>
                <a:cubicBezTo>
                  <a:pt x="551" y="132"/>
                  <a:pt x="551" y="130"/>
                  <a:pt x="549" y="131"/>
                </a:cubicBezTo>
                <a:cubicBezTo>
                  <a:pt x="549" y="131"/>
                  <a:pt x="549" y="130"/>
                  <a:pt x="549" y="129"/>
                </a:cubicBezTo>
                <a:cubicBezTo>
                  <a:pt x="548" y="130"/>
                  <a:pt x="548" y="131"/>
                  <a:pt x="547" y="131"/>
                </a:cubicBezTo>
                <a:cubicBezTo>
                  <a:pt x="549" y="132"/>
                  <a:pt x="547" y="133"/>
                  <a:pt x="547" y="134"/>
                </a:cubicBezTo>
                <a:cubicBezTo>
                  <a:pt x="547" y="135"/>
                  <a:pt x="548" y="134"/>
                  <a:pt x="547" y="135"/>
                </a:cubicBezTo>
                <a:cubicBezTo>
                  <a:pt x="550" y="135"/>
                  <a:pt x="549" y="135"/>
                  <a:pt x="551" y="135"/>
                </a:cubicBezTo>
                <a:cubicBezTo>
                  <a:pt x="551" y="135"/>
                  <a:pt x="552" y="136"/>
                  <a:pt x="553" y="136"/>
                </a:cubicBezTo>
                <a:close/>
                <a:moveTo>
                  <a:pt x="20" y="139"/>
                </a:moveTo>
                <a:cubicBezTo>
                  <a:pt x="19" y="139"/>
                  <a:pt x="19" y="138"/>
                  <a:pt x="19" y="138"/>
                </a:cubicBezTo>
                <a:cubicBezTo>
                  <a:pt x="17" y="138"/>
                  <a:pt x="15" y="139"/>
                  <a:pt x="14" y="138"/>
                </a:cubicBezTo>
                <a:cubicBezTo>
                  <a:pt x="14" y="137"/>
                  <a:pt x="15" y="138"/>
                  <a:pt x="14" y="136"/>
                </a:cubicBezTo>
                <a:cubicBezTo>
                  <a:pt x="13" y="136"/>
                  <a:pt x="14" y="138"/>
                  <a:pt x="13" y="138"/>
                </a:cubicBezTo>
                <a:cubicBezTo>
                  <a:pt x="13" y="137"/>
                  <a:pt x="14" y="137"/>
                  <a:pt x="13" y="137"/>
                </a:cubicBezTo>
                <a:cubicBezTo>
                  <a:pt x="8" y="138"/>
                  <a:pt x="4" y="136"/>
                  <a:pt x="0" y="138"/>
                </a:cubicBezTo>
                <a:cubicBezTo>
                  <a:pt x="0" y="140"/>
                  <a:pt x="0" y="140"/>
                  <a:pt x="0" y="140"/>
                </a:cubicBezTo>
                <a:cubicBezTo>
                  <a:pt x="1" y="140"/>
                  <a:pt x="4" y="140"/>
                  <a:pt x="5" y="141"/>
                </a:cubicBezTo>
                <a:cubicBezTo>
                  <a:pt x="7" y="139"/>
                  <a:pt x="10" y="141"/>
                  <a:pt x="12" y="140"/>
                </a:cubicBezTo>
                <a:cubicBezTo>
                  <a:pt x="11" y="140"/>
                  <a:pt x="11" y="141"/>
                  <a:pt x="11" y="141"/>
                </a:cubicBezTo>
                <a:cubicBezTo>
                  <a:pt x="12" y="142"/>
                  <a:pt x="13" y="140"/>
                  <a:pt x="12" y="141"/>
                </a:cubicBezTo>
                <a:cubicBezTo>
                  <a:pt x="13" y="142"/>
                  <a:pt x="14" y="140"/>
                  <a:pt x="13" y="140"/>
                </a:cubicBezTo>
                <a:cubicBezTo>
                  <a:pt x="14" y="140"/>
                  <a:pt x="14" y="139"/>
                  <a:pt x="15" y="139"/>
                </a:cubicBezTo>
                <a:cubicBezTo>
                  <a:pt x="15" y="139"/>
                  <a:pt x="17" y="139"/>
                  <a:pt x="17" y="140"/>
                </a:cubicBezTo>
                <a:cubicBezTo>
                  <a:pt x="18" y="139"/>
                  <a:pt x="19" y="141"/>
                  <a:pt x="20" y="139"/>
                </a:cubicBezTo>
                <a:close/>
                <a:moveTo>
                  <a:pt x="556" y="138"/>
                </a:moveTo>
                <a:cubicBezTo>
                  <a:pt x="556" y="140"/>
                  <a:pt x="554" y="139"/>
                  <a:pt x="554" y="140"/>
                </a:cubicBezTo>
                <a:cubicBezTo>
                  <a:pt x="554" y="141"/>
                  <a:pt x="554" y="142"/>
                  <a:pt x="553" y="142"/>
                </a:cubicBezTo>
                <a:cubicBezTo>
                  <a:pt x="553" y="141"/>
                  <a:pt x="553" y="141"/>
                  <a:pt x="552" y="141"/>
                </a:cubicBezTo>
                <a:cubicBezTo>
                  <a:pt x="552" y="142"/>
                  <a:pt x="553" y="144"/>
                  <a:pt x="554" y="144"/>
                </a:cubicBezTo>
                <a:cubicBezTo>
                  <a:pt x="553" y="144"/>
                  <a:pt x="553" y="143"/>
                  <a:pt x="554" y="143"/>
                </a:cubicBezTo>
                <a:cubicBezTo>
                  <a:pt x="554" y="144"/>
                  <a:pt x="555" y="146"/>
                  <a:pt x="556" y="147"/>
                </a:cubicBezTo>
                <a:cubicBezTo>
                  <a:pt x="556" y="146"/>
                  <a:pt x="557" y="146"/>
                  <a:pt x="557" y="146"/>
                </a:cubicBezTo>
                <a:cubicBezTo>
                  <a:pt x="556" y="147"/>
                  <a:pt x="558" y="148"/>
                  <a:pt x="559" y="148"/>
                </a:cubicBezTo>
                <a:cubicBezTo>
                  <a:pt x="560" y="144"/>
                  <a:pt x="557" y="142"/>
                  <a:pt x="557" y="138"/>
                </a:cubicBezTo>
                <a:cubicBezTo>
                  <a:pt x="557" y="138"/>
                  <a:pt x="556" y="138"/>
                  <a:pt x="556" y="138"/>
                </a:cubicBezTo>
                <a:close/>
                <a:moveTo>
                  <a:pt x="555" y="141"/>
                </a:moveTo>
                <a:cubicBezTo>
                  <a:pt x="555" y="140"/>
                  <a:pt x="558" y="141"/>
                  <a:pt x="557" y="142"/>
                </a:cubicBezTo>
                <a:cubicBezTo>
                  <a:pt x="557" y="142"/>
                  <a:pt x="557" y="141"/>
                  <a:pt x="557" y="142"/>
                </a:cubicBezTo>
                <a:cubicBezTo>
                  <a:pt x="555" y="143"/>
                  <a:pt x="556" y="141"/>
                  <a:pt x="555" y="141"/>
                </a:cubicBezTo>
                <a:close/>
                <a:moveTo>
                  <a:pt x="558" y="145"/>
                </a:moveTo>
                <a:cubicBezTo>
                  <a:pt x="558" y="145"/>
                  <a:pt x="558" y="146"/>
                  <a:pt x="557" y="146"/>
                </a:cubicBezTo>
                <a:cubicBezTo>
                  <a:pt x="557" y="145"/>
                  <a:pt x="557" y="144"/>
                  <a:pt x="556" y="144"/>
                </a:cubicBezTo>
                <a:cubicBezTo>
                  <a:pt x="556" y="143"/>
                  <a:pt x="557" y="143"/>
                  <a:pt x="557" y="143"/>
                </a:cubicBezTo>
                <a:cubicBezTo>
                  <a:pt x="558" y="144"/>
                  <a:pt x="557" y="145"/>
                  <a:pt x="558" y="145"/>
                </a:cubicBezTo>
                <a:close/>
                <a:moveTo>
                  <a:pt x="131" y="141"/>
                </a:moveTo>
                <a:cubicBezTo>
                  <a:pt x="132" y="141"/>
                  <a:pt x="131" y="142"/>
                  <a:pt x="132" y="143"/>
                </a:cubicBezTo>
                <a:cubicBezTo>
                  <a:pt x="132" y="142"/>
                  <a:pt x="131" y="140"/>
                  <a:pt x="131" y="141"/>
                </a:cubicBezTo>
                <a:close/>
                <a:moveTo>
                  <a:pt x="90" y="227"/>
                </a:moveTo>
                <a:cubicBezTo>
                  <a:pt x="90" y="229"/>
                  <a:pt x="88" y="229"/>
                  <a:pt x="88" y="232"/>
                </a:cubicBezTo>
                <a:cubicBezTo>
                  <a:pt x="90" y="231"/>
                  <a:pt x="90" y="228"/>
                  <a:pt x="90" y="227"/>
                </a:cubicBezTo>
                <a:close/>
                <a:moveTo>
                  <a:pt x="490" y="284"/>
                </a:moveTo>
                <a:cubicBezTo>
                  <a:pt x="492" y="285"/>
                  <a:pt x="493" y="287"/>
                  <a:pt x="493" y="289"/>
                </a:cubicBezTo>
                <a:cubicBezTo>
                  <a:pt x="496" y="291"/>
                  <a:pt x="497" y="295"/>
                  <a:pt x="499" y="297"/>
                </a:cubicBezTo>
                <a:cubicBezTo>
                  <a:pt x="499" y="297"/>
                  <a:pt x="499" y="297"/>
                  <a:pt x="499" y="297"/>
                </a:cubicBezTo>
                <a:cubicBezTo>
                  <a:pt x="500" y="297"/>
                  <a:pt x="501" y="300"/>
                  <a:pt x="501" y="301"/>
                </a:cubicBezTo>
                <a:cubicBezTo>
                  <a:pt x="504" y="301"/>
                  <a:pt x="505" y="306"/>
                  <a:pt x="507" y="308"/>
                </a:cubicBezTo>
                <a:cubicBezTo>
                  <a:pt x="507" y="307"/>
                  <a:pt x="507" y="307"/>
                  <a:pt x="507" y="307"/>
                </a:cubicBezTo>
                <a:cubicBezTo>
                  <a:pt x="508" y="308"/>
                  <a:pt x="508" y="309"/>
                  <a:pt x="510" y="309"/>
                </a:cubicBezTo>
                <a:cubicBezTo>
                  <a:pt x="509" y="303"/>
                  <a:pt x="503" y="300"/>
                  <a:pt x="503" y="295"/>
                </a:cubicBezTo>
                <a:cubicBezTo>
                  <a:pt x="501" y="293"/>
                  <a:pt x="498" y="291"/>
                  <a:pt x="498" y="288"/>
                </a:cubicBezTo>
                <a:cubicBezTo>
                  <a:pt x="497" y="288"/>
                  <a:pt x="497" y="288"/>
                  <a:pt x="497" y="288"/>
                </a:cubicBezTo>
                <a:cubicBezTo>
                  <a:pt x="492" y="281"/>
                  <a:pt x="487" y="274"/>
                  <a:pt x="483" y="267"/>
                </a:cubicBezTo>
                <a:cubicBezTo>
                  <a:pt x="483" y="266"/>
                  <a:pt x="483" y="266"/>
                  <a:pt x="483" y="265"/>
                </a:cubicBezTo>
                <a:cubicBezTo>
                  <a:pt x="482" y="265"/>
                  <a:pt x="483" y="266"/>
                  <a:pt x="482" y="266"/>
                </a:cubicBezTo>
                <a:cubicBezTo>
                  <a:pt x="481" y="264"/>
                  <a:pt x="479" y="262"/>
                  <a:pt x="478" y="260"/>
                </a:cubicBezTo>
                <a:cubicBezTo>
                  <a:pt x="477" y="258"/>
                  <a:pt x="477" y="255"/>
                  <a:pt x="474" y="256"/>
                </a:cubicBezTo>
                <a:cubicBezTo>
                  <a:pt x="473" y="257"/>
                  <a:pt x="473" y="258"/>
                  <a:pt x="473" y="259"/>
                </a:cubicBezTo>
                <a:cubicBezTo>
                  <a:pt x="474" y="260"/>
                  <a:pt x="475" y="261"/>
                  <a:pt x="476" y="263"/>
                </a:cubicBezTo>
                <a:cubicBezTo>
                  <a:pt x="476" y="262"/>
                  <a:pt x="476" y="262"/>
                  <a:pt x="476" y="262"/>
                </a:cubicBezTo>
                <a:cubicBezTo>
                  <a:pt x="481" y="269"/>
                  <a:pt x="486" y="276"/>
                  <a:pt x="491" y="283"/>
                </a:cubicBezTo>
                <a:cubicBezTo>
                  <a:pt x="491" y="284"/>
                  <a:pt x="490" y="284"/>
                  <a:pt x="490" y="284"/>
                </a:cubicBezTo>
                <a:close/>
                <a:moveTo>
                  <a:pt x="232" y="273"/>
                </a:moveTo>
                <a:cubicBezTo>
                  <a:pt x="232" y="273"/>
                  <a:pt x="231" y="272"/>
                  <a:pt x="231" y="272"/>
                </a:cubicBezTo>
                <a:cubicBezTo>
                  <a:pt x="231" y="273"/>
                  <a:pt x="232" y="275"/>
                  <a:pt x="233" y="275"/>
                </a:cubicBezTo>
                <a:cubicBezTo>
                  <a:pt x="232" y="275"/>
                  <a:pt x="231" y="273"/>
                  <a:pt x="232" y="273"/>
                </a:cubicBezTo>
                <a:close/>
                <a:moveTo>
                  <a:pt x="157" y="274"/>
                </a:moveTo>
                <a:cubicBezTo>
                  <a:pt x="157" y="276"/>
                  <a:pt x="156" y="278"/>
                  <a:pt x="156" y="279"/>
                </a:cubicBezTo>
                <a:cubicBezTo>
                  <a:pt x="156" y="277"/>
                  <a:pt x="158" y="275"/>
                  <a:pt x="157" y="274"/>
                </a:cubicBezTo>
                <a:close/>
                <a:moveTo>
                  <a:pt x="201" y="296"/>
                </a:moveTo>
                <a:cubicBezTo>
                  <a:pt x="201" y="293"/>
                  <a:pt x="202" y="290"/>
                  <a:pt x="203" y="288"/>
                </a:cubicBezTo>
                <a:cubicBezTo>
                  <a:pt x="202" y="288"/>
                  <a:pt x="202" y="287"/>
                  <a:pt x="202" y="287"/>
                </a:cubicBezTo>
                <a:cubicBezTo>
                  <a:pt x="202" y="286"/>
                  <a:pt x="203" y="286"/>
                  <a:pt x="203" y="285"/>
                </a:cubicBezTo>
                <a:cubicBezTo>
                  <a:pt x="202" y="284"/>
                  <a:pt x="203" y="281"/>
                  <a:pt x="203" y="279"/>
                </a:cubicBezTo>
                <a:cubicBezTo>
                  <a:pt x="202" y="280"/>
                  <a:pt x="203" y="281"/>
                  <a:pt x="201" y="282"/>
                </a:cubicBezTo>
                <a:cubicBezTo>
                  <a:pt x="201" y="283"/>
                  <a:pt x="202" y="283"/>
                  <a:pt x="202" y="285"/>
                </a:cubicBezTo>
                <a:cubicBezTo>
                  <a:pt x="201" y="285"/>
                  <a:pt x="201" y="285"/>
                  <a:pt x="201" y="285"/>
                </a:cubicBezTo>
                <a:cubicBezTo>
                  <a:pt x="200" y="286"/>
                  <a:pt x="201" y="287"/>
                  <a:pt x="201" y="287"/>
                </a:cubicBezTo>
                <a:cubicBezTo>
                  <a:pt x="200" y="287"/>
                  <a:pt x="201" y="286"/>
                  <a:pt x="200" y="287"/>
                </a:cubicBezTo>
                <a:cubicBezTo>
                  <a:pt x="198" y="288"/>
                  <a:pt x="200" y="289"/>
                  <a:pt x="200" y="291"/>
                </a:cubicBezTo>
                <a:cubicBezTo>
                  <a:pt x="199" y="295"/>
                  <a:pt x="198" y="302"/>
                  <a:pt x="198" y="307"/>
                </a:cubicBezTo>
                <a:cubicBezTo>
                  <a:pt x="197" y="306"/>
                  <a:pt x="196" y="306"/>
                  <a:pt x="196" y="305"/>
                </a:cubicBezTo>
                <a:cubicBezTo>
                  <a:pt x="197" y="305"/>
                  <a:pt x="195" y="305"/>
                  <a:pt x="196" y="305"/>
                </a:cubicBezTo>
                <a:cubicBezTo>
                  <a:pt x="196" y="305"/>
                  <a:pt x="196" y="306"/>
                  <a:pt x="197" y="305"/>
                </a:cubicBezTo>
                <a:cubicBezTo>
                  <a:pt x="195" y="301"/>
                  <a:pt x="199" y="298"/>
                  <a:pt x="198" y="293"/>
                </a:cubicBezTo>
                <a:cubicBezTo>
                  <a:pt x="197" y="294"/>
                  <a:pt x="197" y="294"/>
                  <a:pt x="198" y="295"/>
                </a:cubicBezTo>
                <a:cubicBezTo>
                  <a:pt x="197" y="296"/>
                  <a:pt x="197" y="297"/>
                  <a:pt x="196" y="297"/>
                </a:cubicBezTo>
                <a:cubicBezTo>
                  <a:pt x="197" y="298"/>
                  <a:pt x="196" y="297"/>
                  <a:pt x="196" y="298"/>
                </a:cubicBezTo>
                <a:cubicBezTo>
                  <a:pt x="196" y="298"/>
                  <a:pt x="196" y="299"/>
                  <a:pt x="196" y="300"/>
                </a:cubicBezTo>
                <a:cubicBezTo>
                  <a:pt x="196" y="300"/>
                  <a:pt x="196" y="299"/>
                  <a:pt x="196" y="299"/>
                </a:cubicBezTo>
                <a:cubicBezTo>
                  <a:pt x="196" y="303"/>
                  <a:pt x="194" y="307"/>
                  <a:pt x="195" y="310"/>
                </a:cubicBezTo>
                <a:cubicBezTo>
                  <a:pt x="195" y="309"/>
                  <a:pt x="195" y="308"/>
                  <a:pt x="196" y="308"/>
                </a:cubicBezTo>
                <a:cubicBezTo>
                  <a:pt x="197" y="308"/>
                  <a:pt x="197" y="307"/>
                  <a:pt x="197" y="308"/>
                </a:cubicBezTo>
                <a:cubicBezTo>
                  <a:pt x="197" y="312"/>
                  <a:pt x="197" y="315"/>
                  <a:pt x="196" y="319"/>
                </a:cubicBezTo>
                <a:cubicBezTo>
                  <a:pt x="197" y="314"/>
                  <a:pt x="199" y="308"/>
                  <a:pt x="199" y="303"/>
                </a:cubicBezTo>
                <a:cubicBezTo>
                  <a:pt x="199" y="302"/>
                  <a:pt x="199" y="303"/>
                  <a:pt x="199" y="303"/>
                </a:cubicBezTo>
                <a:cubicBezTo>
                  <a:pt x="200" y="302"/>
                  <a:pt x="200" y="301"/>
                  <a:pt x="199" y="300"/>
                </a:cubicBezTo>
                <a:cubicBezTo>
                  <a:pt x="199" y="300"/>
                  <a:pt x="200" y="300"/>
                  <a:pt x="200" y="300"/>
                </a:cubicBezTo>
                <a:cubicBezTo>
                  <a:pt x="200" y="299"/>
                  <a:pt x="199" y="300"/>
                  <a:pt x="199" y="299"/>
                </a:cubicBezTo>
                <a:cubicBezTo>
                  <a:pt x="200" y="299"/>
                  <a:pt x="200" y="296"/>
                  <a:pt x="201" y="296"/>
                </a:cubicBezTo>
                <a:close/>
                <a:moveTo>
                  <a:pt x="178" y="285"/>
                </a:moveTo>
                <a:cubicBezTo>
                  <a:pt x="179" y="284"/>
                  <a:pt x="179" y="283"/>
                  <a:pt x="180" y="283"/>
                </a:cubicBezTo>
                <a:cubicBezTo>
                  <a:pt x="179" y="283"/>
                  <a:pt x="179" y="283"/>
                  <a:pt x="179" y="283"/>
                </a:cubicBezTo>
                <a:cubicBezTo>
                  <a:pt x="179" y="283"/>
                  <a:pt x="178" y="284"/>
                  <a:pt x="178" y="285"/>
                </a:cubicBezTo>
                <a:close/>
                <a:moveTo>
                  <a:pt x="184" y="289"/>
                </a:moveTo>
                <a:cubicBezTo>
                  <a:pt x="185" y="289"/>
                  <a:pt x="185" y="287"/>
                  <a:pt x="185" y="287"/>
                </a:cubicBezTo>
                <a:cubicBezTo>
                  <a:pt x="184" y="287"/>
                  <a:pt x="184" y="288"/>
                  <a:pt x="184" y="289"/>
                </a:cubicBezTo>
                <a:close/>
                <a:moveTo>
                  <a:pt x="198" y="293"/>
                </a:moveTo>
                <a:cubicBezTo>
                  <a:pt x="198" y="293"/>
                  <a:pt x="198" y="292"/>
                  <a:pt x="199" y="292"/>
                </a:cubicBezTo>
                <a:cubicBezTo>
                  <a:pt x="199" y="292"/>
                  <a:pt x="198" y="290"/>
                  <a:pt x="198" y="291"/>
                </a:cubicBezTo>
                <a:cubicBezTo>
                  <a:pt x="199" y="292"/>
                  <a:pt x="197" y="293"/>
                  <a:pt x="198" y="293"/>
                </a:cubicBezTo>
                <a:close/>
                <a:moveTo>
                  <a:pt x="376" y="303"/>
                </a:moveTo>
                <a:cubicBezTo>
                  <a:pt x="376" y="305"/>
                  <a:pt x="376" y="306"/>
                  <a:pt x="375" y="308"/>
                </a:cubicBezTo>
                <a:cubicBezTo>
                  <a:pt x="376" y="308"/>
                  <a:pt x="376" y="308"/>
                  <a:pt x="377" y="308"/>
                </a:cubicBezTo>
                <a:cubicBezTo>
                  <a:pt x="376" y="309"/>
                  <a:pt x="376" y="308"/>
                  <a:pt x="375" y="308"/>
                </a:cubicBezTo>
                <a:cubicBezTo>
                  <a:pt x="378" y="310"/>
                  <a:pt x="379" y="310"/>
                  <a:pt x="383" y="310"/>
                </a:cubicBezTo>
                <a:cubicBezTo>
                  <a:pt x="383" y="310"/>
                  <a:pt x="382" y="310"/>
                  <a:pt x="382" y="310"/>
                </a:cubicBezTo>
                <a:cubicBezTo>
                  <a:pt x="385" y="310"/>
                  <a:pt x="386" y="306"/>
                  <a:pt x="386" y="305"/>
                </a:cubicBezTo>
                <a:cubicBezTo>
                  <a:pt x="386" y="304"/>
                  <a:pt x="385" y="305"/>
                  <a:pt x="385" y="304"/>
                </a:cubicBezTo>
                <a:cubicBezTo>
                  <a:pt x="386" y="304"/>
                  <a:pt x="386" y="304"/>
                  <a:pt x="386" y="304"/>
                </a:cubicBezTo>
                <a:cubicBezTo>
                  <a:pt x="386" y="302"/>
                  <a:pt x="385" y="300"/>
                  <a:pt x="385" y="298"/>
                </a:cubicBezTo>
                <a:cubicBezTo>
                  <a:pt x="382" y="298"/>
                  <a:pt x="382" y="294"/>
                  <a:pt x="381" y="292"/>
                </a:cubicBezTo>
                <a:cubicBezTo>
                  <a:pt x="379" y="292"/>
                  <a:pt x="377" y="294"/>
                  <a:pt x="377" y="295"/>
                </a:cubicBezTo>
                <a:cubicBezTo>
                  <a:pt x="377" y="294"/>
                  <a:pt x="377" y="293"/>
                  <a:pt x="376" y="293"/>
                </a:cubicBezTo>
                <a:cubicBezTo>
                  <a:pt x="377" y="295"/>
                  <a:pt x="376" y="294"/>
                  <a:pt x="376" y="295"/>
                </a:cubicBezTo>
                <a:cubicBezTo>
                  <a:pt x="382" y="297"/>
                  <a:pt x="370" y="301"/>
                  <a:pt x="376" y="303"/>
                </a:cubicBezTo>
                <a:close/>
                <a:moveTo>
                  <a:pt x="384" y="304"/>
                </a:moveTo>
                <a:cubicBezTo>
                  <a:pt x="384" y="304"/>
                  <a:pt x="385" y="304"/>
                  <a:pt x="385" y="304"/>
                </a:cubicBezTo>
                <a:cubicBezTo>
                  <a:pt x="385" y="305"/>
                  <a:pt x="384" y="305"/>
                  <a:pt x="383" y="305"/>
                </a:cubicBezTo>
                <a:cubicBezTo>
                  <a:pt x="383" y="304"/>
                  <a:pt x="384" y="305"/>
                  <a:pt x="384" y="304"/>
                </a:cubicBezTo>
                <a:close/>
                <a:moveTo>
                  <a:pt x="196" y="296"/>
                </a:moveTo>
                <a:cubicBezTo>
                  <a:pt x="196" y="296"/>
                  <a:pt x="196" y="296"/>
                  <a:pt x="196" y="296"/>
                </a:cubicBezTo>
                <a:cubicBezTo>
                  <a:pt x="196" y="295"/>
                  <a:pt x="197" y="294"/>
                  <a:pt x="196" y="293"/>
                </a:cubicBezTo>
                <a:cubicBezTo>
                  <a:pt x="196" y="294"/>
                  <a:pt x="196" y="294"/>
                  <a:pt x="196" y="293"/>
                </a:cubicBezTo>
                <a:cubicBezTo>
                  <a:pt x="196" y="294"/>
                  <a:pt x="196" y="294"/>
                  <a:pt x="196" y="295"/>
                </a:cubicBezTo>
                <a:cubicBezTo>
                  <a:pt x="196" y="295"/>
                  <a:pt x="196" y="295"/>
                  <a:pt x="196" y="296"/>
                </a:cubicBezTo>
                <a:close/>
                <a:moveTo>
                  <a:pt x="372" y="294"/>
                </a:moveTo>
                <a:cubicBezTo>
                  <a:pt x="372" y="295"/>
                  <a:pt x="374" y="297"/>
                  <a:pt x="375" y="296"/>
                </a:cubicBezTo>
                <a:cubicBezTo>
                  <a:pt x="374" y="296"/>
                  <a:pt x="374" y="295"/>
                  <a:pt x="373" y="295"/>
                </a:cubicBezTo>
                <a:cubicBezTo>
                  <a:pt x="373" y="294"/>
                  <a:pt x="373" y="294"/>
                  <a:pt x="372" y="294"/>
                </a:cubicBezTo>
                <a:close/>
                <a:moveTo>
                  <a:pt x="150" y="301"/>
                </a:moveTo>
                <a:cubicBezTo>
                  <a:pt x="150" y="302"/>
                  <a:pt x="149" y="303"/>
                  <a:pt x="149" y="305"/>
                </a:cubicBezTo>
                <a:cubicBezTo>
                  <a:pt x="150" y="304"/>
                  <a:pt x="151" y="302"/>
                  <a:pt x="150" y="301"/>
                </a:cubicBezTo>
                <a:close/>
                <a:moveTo>
                  <a:pt x="359" y="305"/>
                </a:moveTo>
                <a:cubicBezTo>
                  <a:pt x="359" y="306"/>
                  <a:pt x="362" y="306"/>
                  <a:pt x="362" y="306"/>
                </a:cubicBezTo>
                <a:cubicBezTo>
                  <a:pt x="363" y="305"/>
                  <a:pt x="362" y="305"/>
                  <a:pt x="362" y="305"/>
                </a:cubicBezTo>
                <a:cubicBezTo>
                  <a:pt x="360" y="305"/>
                  <a:pt x="359" y="305"/>
                  <a:pt x="358" y="304"/>
                </a:cubicBezTo>
                <a:cubicBezTo>
                  <a:pt x="358" y="305"/>
                  <a:pt x="357" y="305"/>
                  <a:pt x="358" y="306"/>
                </a:cubicBezTo>
                <a:cubicBezTo>
                  <a:pt x="359" y="306"/>
                  <a:pt x="359" y="305"/>
                  <a:pt x="359" y="305"/>
                </a:cubicBezTo>
                <a:close/>
                <a:moveTo>
                  <a:pt x="135" y="315"/>
                </a:moveTo>
                <a:cubicBezTo>
                  <a:pt x="136" y="316"/>
                  <a:pt x="136" y="315"/>
                  <a:pt x="137" y="315"/>
                </a:cubicBezTo>
                <a:cubicBezTo>
                  <a:pt x="137" y="314"/>
                  <a:pt x="136" y="313"/>
                  <a:pt x="135" y="314"/>
                </a:cubicBezTo>
                <a:cubicBezTo>
                  <a:pt x="136" y="314"/>
                  <a:pt x="134" y="314"/>
                  <a:pt x="135" y="315"/>
                </a:cubicBezTo>
                <a:close/>
                <a:moveTo>
                  <a:pt x="311" y="314"/>
                </a:moveTo>
                <a:cubicBezTo>
                  <a:pt x="312" y="317"/>
                  <a:pt x="313" y="315"/>
                  <a:pt x="311" y="314"/>
                </a:cubicBezTo>
                <a:close/>
                <a:moveTo>
                  <a:pt x="396" y="315"/>
                </a:moveTo>
                <a:cubicBezTo>
                  <a:pt x="396" y="315"/>
                  <a:pt x="397" y="315"/>
                  <a:pt x="396" y="316"/>
                </a:cubicBezTo>
                <a:cubicBezTo>
                  <a:pt x="397" y="316"/>
                  <a:pt x="397" y="317"/>
                  <a:pt x="398" y="317"/>
                </a:cubicBezTo>
                <a:cubicBezTo>
                  <a:pt x="398" y="315"/>
                  <a:pt x="398" y="313"/>
                  <a:pt x="396" y="315"/>
                </a:cubicBezTo>
                <a:close/>
                <a:moveTo>
                  <a:pt x="401" y="316"/>
                </a:moveTo>
                <a:cubicBezTo>
                  <a:pt x="401" y="316"/>
                  <a:pt x="401" y="316"/>
                  <a:pt x="400" y="316"/>
                </a:cubicBezTo>
                <a:cubicBezTo>
                  <a:pt x="400" y="317"/>
                  <a:pt x="400" y="317"/>
                  <a:pt x="401" y="317"/>
                </a:cubicBezTo>
                <a:cubicBezTo>
                  <a:pt x="401" y="317"/>
                  <a:pt x="402" y="316"/>
                  <a:pt x="402" y="315"/>
                </a:cubicBezTo>
                <a:cubicBezTo>
                  <a:pt x="401" y="315"/>
                  <a:pt x="402" y="316"/>
                  <a:pt x="401" y="316"/>
                </a:cubicBezTo>
                <a:close/>
                <a:moveTo>
                  <a:pt x="400" y="317"/>
                </a:moveTo>
                <a:cubicBezTo>
                  <a:pt x="399" y="318"/>
                  <a:pt x="399" y="318"/>
                  <a:pt x="398" y="317"/>
                </a:cubicBezTo>
                <a:cubicBezTo>
                  <a:pt x="398" y="318"/>
                  <a:pt x="397" y="319"/>
                  <a:pt x="398" y="319"/>
                </a:cubicBezTo>
                <a:cubicBezTo>
                  <a:pt x="398" y="318"/>
                  <a:pt x="398" y="320"/>
                  <a:pt x="399" y="319"/>
                </a:cubicBezTo>
                <a:cubicBezTo>
                  <a:pt x="399" y="319"/>
                  <a:pt x="399" y="318"/>
                  <a:pt x="400" y="319"/>
                </a:cubicBezTo>
                <a:cubicBezTo>
                  <a:pt x="400" y="318"/>
                  <a:pt x="400" y="317"/>
                  <a:pt x="400" y="317"/>
                </a:cubicBezTo>
                <a:close/>
                <a:moveTo>
                  <a:pt x="399" y="320"/>
                </a:moveTo>
                <a:cubicBezTo>
                  <a:pt x="399" y="320"/>
                  <a:pt x="400" y="320"/>
                  <a:pt x="400" y="320"/>
                </a:cubicBezTo>
                <a:cubicBezTo>
                  <a:pt x="400" y="320"/>
                  <a:pt x="400" y="319"/>
                  <a:pt x="399" y="319"/>
                </a:cubicBezTo>
                <a:cubicBezTo>
                  <a:pt x="399" y="320"/>
                  <a:pt x="399" y="320"/>
                  <a:pt x="399" y="320"/>
                </a:cubicBezTo>
                <a:close/>
                <a:moveTo>
                  <a:pt x="141" y="329"/>
                </a:moveTo>
                <a:cubicBezTo>
                  <a:pt x="141" y="330"/>
                  <a:pt x="141" y="330"/>
                  <a:pt x="141" y="330"/>
                </a:cubicBezTo>
                <a:cubicBezTo>
                  <a:pt x="141" y="330"/>
                  <a:pt x="142" y="330"/>
                  <a:pt x="142" y="330"/>
                </a:cubicBezTo>
                <a:cubicBezTo>
                  <a:pt x="142" y="330"/>
                  <a:pt x="142" y="331"/>
                  <a:pt x="142" y="331"/>
                </a:cubicBezTo>
                <a:cubicBezTo>
                  <a:pt x="142" y="330"/>
                  <a:pt x="144" y="328"/>
                  <a:pt x="143" y="327"/>
                </a:cubicBezTo>
                <a:cubicBezTo>
                  <a:pt x="144" y="326"/>
                  <a:pt x="144" y="325"/>
                  <a:pt x="144" y="323"/>
                </a:cubicBezTo>
                <a:cubicBezTo>
                  <a:pt x="142" y="323"/>
                  <a:pt x="143" y="327"/>
                  <a:pt x="141" y="328"/>
                </a:cubicBezTo>
                <a:cubicBezTo>
                  <a:pt x="141" y="328"/>
                  <a:pt x="141" y="328"/>
                  <a:pt x="141" y="329"/>
                </a:cubicBezTo>
                <a:cubicBezTo>
                  <a:pt x="142" y="329"/>
                  <a:pt x="142" y="328"/>
                  <a:pt x="142" y="329"/>
                </a:cubicBezTo>
                <a:cubicBezTo>
                  <a:pt x="141" y="329"/>
                  <a:pt x="142" y="329"/>
                  <a:pt x="141" y="329"/>
                </a:cubicBezTo>
                <a:close/>
                <a:moveTo>
                  <a:pt x="371" y="325"/>
                </a:moveTo>
                <a:cubicBezTo>
                  <a:pt x="371" y="327"/>
                  <a:pt x="372" y="327"/>
                  <a:pt x="372" y="327"/>
                </a:cubicBezTo>
                <a:cubicBezTo>
                  <a:pt x="372" y="327"/>
                  <a:pt x="372" y="328"/>
                  <a:pt x="372" y="328"/>
                </a:cubicBezTo>
                <a:cubicBezTo>
                  <a:pt x="372" y="329"/>
                  <a:pt x="372" y="329"/>
                  <a:pt x="373" y="329"/>
                </a:cubicBezTo>
                <a:cubicBezTo>
                  <a:pt x="373" y="329"/>
                  <a:pt x="373" y="329"/>
                  <a:pt x="373" y="329"/>
                </a:cubicBezTo>
                <a:cubicBezTo>
                  <a:pt x="373" y="327"/>
                  <a:pt x="373" y="325"/>
                  <a:pt x="372" y="325"/>
                </a:cubicBezTo>
                <a:cubicBezTo>
                  <a:pt x="372" y="325"/>
                  <a:pt x="373" y="325"/>
                  <a:pt x="373" y="325"/>
                </a:cubicBezTo>
                <a:cubicBezTo>
                  <a:pt x="372" y="325"/>
                  <a:pt x="372" y="325"/>
                  <a:pt x="372" y="325"/>
                </a:cubicBezTo>
                <a:cubicBezTo>
                  <a:pt x="372" y="325"/>
                  <a:pt x="372" y="326"/>
                  <a:pt x="372" y="326"/>
                </a:cubicBezTo>
                <a:cubicBezTo>
                  <a:pt x="372" y="326"/>
                  <a:pt x="372" y="327"/>
                  <a:pt x="372" y="327"/>
                </a:cubicBezTo>
                <a:cubicBezTo>
                  <a:pt x="372" y="326"/>
                  <a:pt x="371" y="326"/>
                  <a:pt x="371" y="325"/>
                </a:cubicBezTo>
                <a:close/>
                <a:moveTo>
                  <a:pt x="132" y="334"/>
                </a:moveTo>
                <a:cubicBezTo>
                  <a:pt x="132" y="334"/>
                  <a:pt x="132" y="333"/>
                  <a:pt x="132" y="333"/>
                </a:cubicBezTo>
                <a:cubicBezTo>
                  <a:pt x="131" y="334"/>
                  <a:pt x="131" y="335"/>
                  <a:pt x="131" y="335"/>
                </a:cubicBezTo>
                <a:cubicBezTo>
                  <a:pt x="132" y="335"/>
                  <a:pt x="131" y="334"/>
                  <a:pt x="132" y="334"/>
                </a:cubicBezTo>
                <a:close/>
                <a:moveTo>
                  <a:pt x="188" y="340"/>
                </a:moveTo>
                <a:cubicBezTo>
                  <a:pt x="189" y="338"/>
                  <a:pt x="190" y="337"/>
                  <a:pt x="189" y="335"/>
                </a:cubicBezTo>
                <a:cubicBezTo>
                  <a:pt x="189" y="336"/>
                  <a:pt x="188" y="339"/>
                  <a:pt x="188" y="340"/>
                </a:cubicBezTo>
                <a:close/>
                <a:moveTo>
                  <a:pt x="128" y="338"/>
                </a:moveTo>
                <a:cubicBezTo>
                  <a:pt x="129" y="339"/>
                  <a:pt x="127" y="340"/>
                  <a:pt x="127" y="341"/>
                </a:cubicBezTo>
                <a:cubicBezTo>
                  <a:pt x="128" y="340"/>
                  <a:pt x="130" y="338"/>
                  <a:pt x="130" y="336"/>
                </a:cubicBezTo>
                <a:cubicBezTo>
                  <a:pt x="130" y="337"/>
                  <a:pt x="129" y="338"/>
                  <a:pt x="128" y="338"/>
                </a:cubicBezTo>
                <a:close/>
                <a:moveTo>
                  <a:pt x="137" y="357"/>
                </a:moveTo>
                <a:cubicBezTo>
                  <a:pt x="139" y="355"/>
                  <a:pt x="139" y="351"/>
                  <a:pt x="142" y="349"/>
                </a:cubicBezTo>
                <a:cubicBezTo>
                  <a:pt x="141" y="346"/>
                  <a:pt x="145" y="342"/>
                  <a:pt x="146" y="339"/>
                </a:cubicBezTo>
                <a:cubicBezTo>
                  <a:pt x="142" y="345"/>
                  <a:pt x="139" y="351"/>
                  <a:pt x="137" y="357"/>
                </a:cubicBezTo>
                <a:close/>
                <a:moveTo>
                  <a:pt x="188" y="343"/>
                </a:moveTo>
                <a:cubicBezTo>
                  <a:pt x="188" y="342"/>
                  <a:pt x="188" y="342"/>
                  <a:pt x="188" y="341"/>
                </a:cubicBezTo>
                <a:cubicBezTo>
                  <a:pt x="188" y="341"/>
                  <a:pt x="187" y="343"/>
                  <a:pt x="188" y="343"/>
                </a:cubicBezTo>
                <a:close/>
                <a:moveTo>
                  <a:pt x="360" y="382"/>
                </a:moveTo>
                <a:cubicBezTo>
                  <a:pt x="360" y="381"/>
                  <a:pt x="361" y="380"/>
                  <a:pt x="361" y="379"/>
                </a:cubicBezTo>
                <a:cubicBezTo>
                  <a:pt x="361" y="379"/>
                  <a:pt x="360" y="380"/>
                  <a:pt x="360" y="379"/>
                </a:cubicBezTo>
                <a:cubicBezTo>
                  <a:pt x="362" y="376"/>
                  <a:pt x="364" y="374"/>
                  <a:pt x="366" y="371"/>
                </a:cubicBezTo>
                <a:cubicBezTo>
                  <a:pt x="365" y="371"/>
                  <a:pt x="366" y="371"/>
                  <a:pt x="366" y="371"/>
                </a:cubicBezTo>
                <a:cubicBezTo>
                  <a:pt x="366" y="369"/>
                  <a:pt x="366" y="368"/>
                  <a:pt x="366" y="367"/>
                </a:cubicBezTo>
                <a:cubicBezTo>
                  <a:pt x="366" y="365"/>
                  <a:pt x="364" y="363"/>
                  <a:pt x="363" y="360"/>
                </a:cubicBezTo>
                <a:cubicBezTo>
                  <a:pt x="365" y="358"/>
                  <a:pt x="367" y="358"/>
                  <a:pt x="369" y="356"/>
                </a:cubicBezTo>
                <a:cubicBezTo>
                  <a:pt x="368" y="354"/>
                  <a:pt x="372" y="352"/>
                  <a:pt x="372" y="351"/>
                </a:cubicBezTo>
                <a:cubicBezTo>
                  <a:pt x="370" y="351"/>
                  <a:pt x="370" y="353"/>
                  <a:pt x="369" y="354"/>
                </a:cubicBezTo>
                <a:cubicBezTo>
                  <a:pt x="369" y="353"/>
                  <a:pt x="369" y="352"/>
                  <a:pt x="368" y="352"/>
                </a:cubicBezTo>
                <a:cubicBezTo>
                  <a:pt x="368" y="353"/>
                  <a:pt x="366" y="355"/>
                  <a:pt x="367" y="356"/>
                </a:cubicBezTo>
                <a:cubicBezTo>
                  <a:pt x="364" y="357"/>
                  <a:pt x="362" y="361"/>
                  <a:pt x="357" y="358"/>
                </a:cubicBezTo>
                <a:cubicBezTo>
                  <a:pt x="357" y="357"/>
                  <a:pt x="358" y="357"/>
                  <a:pt x="358" y="356"/>
                </a:cubicBezTo>
                <a:cubicBezTo>
                  <a:pt x="356" y="351"/>
                  <a:pt x="361" y="345"/>
                  <a:pt x="359" y="341"/>
                </a:cubicBezTo>
                <a:cubicBezTo>
                  <a:pt x="357" y="346"/>
                  <a:pt x="358" y="351"/>
                  <a:pt x="356" y="355"/>
                </a:cubicBezTo>
                <a:cubicBezTo>
                  <a:pt x="358" y="358"/>
                  <a:pt x="355" y="360"/>
                  <a:pt x="352" y="360"/>
                </a:cubicBezTo>
                <a:cubicBezTo>
                  <a:pt x="351" y="361"/>
                  <a:pt x="348" y="364"/>
                  <a:pt x="349" y="366"/>
                </a:cubicBezTo>
                <a:cubicBezTo>
                  <a:pt x="349" y="365"/>
                  <a:pt x="348" y="365"/>
                  <a:pt x="348" y="365"/>
                </a:cubicBezTo>
                <a:cubicBezTo>
                  <a:pt x="348" y="366"/>
                  <a:pt x="347" y="368"/>
                  <a:pt x="348" y="370"/>
                </a:cubicBezTo>
                <a:cubicBezTo>
                  <a:pt x="348" y="370"/>
                  <a:pt x="349" y="369"/>
                  <a:pt x="349" y="370"/>
                </a:cubicBezTo>
                <a:cubicBezTo>
                  <a:pt x="347" y="370"/>
                  <a:pt x="349" y="374"/>
                  <a:pt x="347" y="373"/>
                </a:cubicBezTo>
                <a:cubicBezTo>
                  <a:pt x="348" y="373"/>
                  <a:pt x="348" y="374"/>
                  <a:pt x="348" y="374"/>
                </a:cubicBezTo>
                <a:cubicBezTo>
                  <a:pt x="349" y="375"/>
                  <a:pt x="348" y="375"/>
                  <a:pt x="348" y="374"/>
                </a:cubicBezTo>
                <a:cubicBezTo>
                  <a:pt x="349" y="375"/>
                  <a:pt x="348" y="377"/>
                  <a:pt x="349" y="376"/>
                </a:cubicBezTo>
                <a:cubicBezTo>
                  <a:pt x="348" y="376"/>
                  <a:pt x="350" y="378"/>
                  <a:pt x="349" y="378"/>
                </a:cubicBezTo>
                <a:cubicBezTo>
                  <a:pt x="347" y="378"/>
                  <a:pt x="348" y="375"/>
                  <a:pt x="347" y="377"/>
                </a:cubicBezTo>
                <a:cubicBezTo>
                  <a:pt x="347" y="376"/>
                  <a:pt x="346" y="376"/>
                  <a:pt x="346" y="375"/>
                </a:cubicBezTo>
                <a:cubicBezTo>
                  <a:pt x="346" y="375"/>
                  <a:pt x="346" y="375"/>
                  <a:pt x="346" y="376"/>
                </a:cubicBezTo>
                <a:cubicBezTo>
                  <a:pt x="346" y="375"/>
                  <a:pt x="345" y="375"/>
                  <a:pt x="345" y="374"/>
                </a:cubicBezTo>
                <a:cubicBezTo>
                  <a:pt x="345" y="374"/>
                  <a:pt x="346" y="375"/>
                  <a:pt x="346" y="374"/>
                </a:cubicBezTo>
                <a:cubicBezTo>
                  <a:pt x="346" y="374"/>
                  <a:pt x="348" y="373"/>
                  <a:pt x="346" y="373"/>
                </a:cubicBezTo>
                <a:cubicBezTo>
                  <a:pt x="346" y="375"/>
                  <a:pt x="346" y="373"/>
                  <a:pt x="344" y="374"/>
                </a:cubicBezTo>
                <a:cubicBezTo>
                  <a:pt x="344" y="374"/>
                  <a:pt x="345" y="373"/>
                  <a:pt x="344" y="373"/>
                </a:cubicBezTo>
                <a:cubicBezTo>
                  <a:pt x="344" y="374"/>
                  <a:pt x="343" y="373"/>
                  <a:pt x="342" y="373"/>
                </a:cubicBezTo>
                <a:cubicBezTo>
                  <a:pt x="342" y="374"/>
                  <a:pt x="341" y="374"/>
                  <a:pt x="341" y="375"/>
                </a:cubicBezTo>
                <a:cubicBezTo>
                  <a:pt x="344" y="377"/>
                  <a:pt x="343" y="378"/>
                  <a:pt x="345" y="379"/>
                </a:cubicBezTo>
                <a:cubicBezTo>
                  <a:pt x="345" y="383"/>
                  <a:pt x="340" y="385"/>
                  <a:pt x="343" y="388"/>
                </a:cubicBezTo>
                <a:cubicBezTo>
                  <a:pt x="344" y="388"/>
                  <a:pt x="344" y="388"/>
                  <a:pt x="344" y="388"/>
                </a:cubicBezTo>
                <a:cubicBezTo>
                  <a:pt x="344" y="389"/>
                  <a:pt x="343" y="389"/>
                  <a:pt x="344" y="390"/>
                </a:cubicBezTo>
                <a:cubicBezTo>
                  <a:pt x="344" y="390"/>
                  <a:pt x="345" y="390"/>
                  <a:pt x="345" y="389"/>
                </a:cubicBezTo>
                <a:cubicBezTo>
                  <a:pt x="345" y="390"/>
                  <a:pt x="345" y="390"/>
                  <a:pt x="345" y="390"/>
                </a:cubicBezTo>
                <a:cubicBezTo>
                  <a:pt x="346" y="390"/>
                  <a:pt x="347" y="391"/>
                  <a:pt x="348" y="391"/>
                </a:cubicBezTo>
                <a:cubicBezTo>
                  <a:pt x="347" y="392"/>
                  <a:pt x="347" y="391"/>
                  <a:pt x="346" y="391"/>
                </a:cubicBezTo>
                <a:cubicBezTo>
                  <a:pt x="346" y="392"/>
                  <a:pt x="346" y="392"/>
                  <a:pt x="346" y="393"/>
                </a:cubicBezTo>
                <a:cubicBezTo>
                  <a:pt x="346" y="392"/>
                  <a:pt x="347" y="392"/>
                  <a:pt x="348" y="392"/>
                </a:cubicBezTo>
                <a:cubicBezTo>
                  <a:pt x="348" y="392"/>
                  <a:pt x="347" y="393"/>
                  <a:pt x="348" y="393"/>
                </a:cubicBezTo>
                <a:cubicBezTo>
                  <a:pt x="348" y="392"/>
                  <a:pt x="348" y="392"/>
                  <a:pt x="349" y="392"/>
                </a:cubicBezTo>
                <a:cubicBezTo>
                  <a:pt x="349" y="393"/>
                  <a:pt x="350" y="393"/>
                  <a:pt x="351" y="393"/>
                </a:cubicBezTo>
                <a:cubicBezTo>
                  <a:pt x="351" y="393"/>
                  <a:pt x="352" y="394"/>
                  <a:pt x="352" y="394"/>
                </a:cubicBezTo>
                <a:cubicBezTo>
                  <a:pt x="352" y="394"/>
                  <a:pt x="352" y="393"/>
                  <a:pt x="352" y="393"/>
                </a:cubicBezTo>
                <a:cubicBezTo>
                  <a:pt x="353" y="393"/>
                  <a:pt x="355" y="392"/>
                  <a:pt x="356" y="391"/>
                </a:cubicBezTo>
                <a:cubicBezTo>
                  <a:pt x="356" y="392"/>
                  <a:pt x="358" y="392"/>
                  <a:pt x="358" y="393"/>
                </a:cubicBezTo>
                <a:cubicBezTo>
                  <a:pt x="359" y="391"/>
                  <a:pt x="358" y="390"/>
                  <a:pt x="360" y="388"/>
                </a:cubicBezTo>
                <a:cubicBezTo>
                  <a:pt x="359" y="387"/>
                  <a:pt x="361" y="386"/>
                  <a:pt x="360" y="385"/>
                </a:cubicBezTo>
                <a:cubicBezTo>
                  <a:pt x="359" y="385"/>
                  <a:pt x="359" y="386"/>
                  <a:pt x="358" y="386"/>
                </a:cubicBezTo>
                <a:cubicBezTo>
                  <a:pt x="357" y="384"/>
                  <a:pt x="359" y="382"/>
                  <a:pt x="358" y="381"/>
                </a:cubicBezTo>
                <a:cubicBezTo>
                  <a:pt x="359" y="381"/>
                  <a:pt x="359" y="381"/>
                  <a:pt x="360" y="382"/>
                </a:cubicBezTo>
                <a:close/>
                <a:moveTo>
                  <a:pt x="357" y="385"/>
                </a:moveTo>
                <a:cubicBezTo>
                  <a:pt x="356" y="384"/>
                  <a:pt x="357" y="385"/>
                  <a:pt x="357" y="385"/>
                </a:cubicBezTo>
                <a:cubicBezTo>
                  <a:pt x="356" y="385"/>
                  <a:pt x="356" y="384"/>
                  <a:pt x="356" y="383"/>
                </a:cubicBezTo>
                <a:cubicBezTo>
                  <a:pt x="356" y="383"/>
                  <a:pt x="356" y="383"/>
                  <a:pt x="356" y="383"/>
                </a:cubicBezTo>
                <a:cubicBezTo>
                  <a:pt x="356" y="384"/>
                  <a:pt x="357" y="384"/>
                  <a:pt x="357" y="384"/>
                </a:cubicBezTo>
                <a:cubicBezTo>
                  <a:pt x="357" y="384"/>
                  <a:pt x="357" y="384"/>
                  <a:pt x="357" y="385"/>
                </a:cubicBezTo>
                <a:close/>
                <a:moveTo>
                  <a:pt x="381" y="341"/>
                </a:moveTo>
                <a:cubicBezTo>
                  <a:pt x="381" y="342"/>
                  <a:pt x="379" y="342"/>
                  <a:pt x="380" y="342"/>
                </a:cubicBezTo>
                <a:cubicBezTo>
                  <a:pt x="380" y="342"/>
                  <a:pt x="381" y="341"/>
                  <a:pt x="381" y="341"/>
                </a:cubicBezTo>
                <a:close/>
                <a:moveTo>
                  <a:pt x="127" y="342"/>
                </a:moveTo>
                <a:cubicBezTo>
                  <a:pt x="125" y="343"/>
                  <a:pt x="124" y="344"/>
                  <a:pt x="123" y="347"/>
                </a:cubicBezTo>
                <a:cubicBezTo>
                  <a:pt x="126" y="346"/>
                  <a:pt x="125" y="343"/>
                  <a:pt x="127" y="342"/>
                </a:cubicBezTo>
                <a:close/>
                <a:moveTo>
                  <a:pt x="376" y="346"/>
                </a:moveTo>
                <a:cubicBezTo>
                  <a:pt x="375" y="347"/>
                  <a:pt x="374" y="348"/>
                  <a:pt x="374" y="349"/>
                </a:cubicBezTo>
                <a:cubicBezTo>
                  <a:pt x="375" y="348"/>
                  <a:pt x="376" y="347"/>
                  <a:pt x="376" y="346"/>
                </a:cubicBezTo>
                <a:close/>
                <a:moveTo>
                  <a:pt x="345" y="373"/>
                </a:moveTo>
                <a:cubicBezTo>
                  <a:pt x="346" y="372"/>
                  <a:pt x="347" y="372"/>
                  <a:pt x="347" y="372"/>
                </a:cubicBezTo>
                <a:cubicBezTo>
                  <a:pt x="347" y="371"/>
                  <a:pt x="345" y="371"/>
                  <a:pt x="346" y="370"/>
                </a:cubicBezTo>
                <a:cubicBezTo>
                  <a:pt x="344" y="370"/>
                  <a:pt x="344" y="368"/>
                  <a:pt x="341" y="368"/>
                </a:cubicBezTo>
                <a:cubicBezTo>
                  <a:pt x="342" y="367"/>
                  <a:pt x="341" y="367"/>
                  <a:pt x="341" y="367"/>
                </a:cubicBezTo>
                <a:cubicBezTo>
                  <a:pt x="340" y="366"/>
                  <a:pt x="339" y="367"/>
                  <a:pt x="339" y="365"/>
                </a:cubicBezTo>
                <a:cubicBezTo>
                  <a:pt x="337" y="365"/>
                  <a:pt x="337" y="364"/>
                  <a:pt x="337" y="363"/>
                </a:cubicBezTo>
                <a:cubicBezTo>
                  <a:pt x="336" y="363"/>
                  <a:pt x="336" y="363"/>
                  <a:pt x="335" y="362"/>
                </a:cubicBezTo>
                <a:cubicBezTo>
                  <a:pt x="335" y="363"/>
                  <a:pt x="334" y="364"/>
                  <a:pt x="335" y="363"/>
                </a:cubicBezTo>
                <a:cubicBezTo>
                  <a:pt x="334" y="362"/>
                  <a:pt x="333" y="364"/>
                  <a:pt x="333" y="362"/>
                </a:cubicBezTo>
                <a:cubicBezTo>
                  <a:pt x="333" y="362"/>
                  <a:pt x="332" y="361"/>
                  <a:pt x="332" y="362"/>
                </a:cubicBezTo>
                <a:cubicBezTo>
                  <a:pt x="333" y="362"/>
                  <a:pt x="331" y="362"/>
                  <a:pt x="331" y="363"/>
                </a:cubicBezTo>
                <a:cubicBezTo>
                  <a:pt x="333" y="364"/>
                  <a:pt x="331" y="365"/>
                  <a:pt x="332" y="366"/>
                </a:cubicBezTo>
                <a:cubicBezTo>
                  <a:pt x="333" y="365"/>
                  <a:pt x="332" y="366"/>
                  <a:pt x="333" y="366"/>
                </a:cubicBezTo>
                <a:cubicBezTo>
                  <a:pt x="333" y="366"/>
                  <a:pt x="333" y="366"/>
                  <a:pt x="334" y="366"/>
                </a:cubicBezTo>
                <a:cubicBezTo>
                  <a:pt x="334" y="366"/>
                  <a:pt x="335" y="368"/>
                  <a:pt x="336" y="367"/>
                </a:cubicBezTo>
                <a:cubicBezTo>
                  <a:pt x="336" y="368"/>
                  <a:pt x="337" y="368"/>
                  <a:pt x="336" y="369"/>
                </a:cubicBezTo>
                <a:cubicBezTo>
                  <a:pt x="338" y="368"/>
                  <a:pt x="338" y="369"/>
                  <a:pt x="340" y="369"/>
                </a:cubicBezTo>
                <a:cubicBezTo>
                  <a:pt x="340" y="371"/>
                  <a:pt x="344" y="371"/>
                  <a:pt x="345" y="373"/>
                </a:cubicBezTo>
                <a:close/>
                <a:moveTo>
                  <a:pt x="429" y="362"/>
                </a:moveTo>
                <a:cubicBezTo>
                  <a:pt x="428" y="362"/>
                  <a:pt x="429" y="362"/>
                  <a:pt x="429" y="362"/>
                </a:cubicBezTo>
                <a:cubicBezTo>
                  <a:pt x="428" y="362"/>
                  <a:pt x="427" y="362"/>
                  <a:pt x="427" y="362"/>
                </a:cubicBezTo>
                <a:cubicBezTo>
                  <a:pt x="427" y="363"/>
                  <a:pt x="429" y="363"/>
                  <a:pt x="429" y="362"/>
                </a:cubicBezTo>
                <a:close/>
                <a:moveTo>
                  <a:pt x="430" y="364"/>
                </a:moveTo>
                <a:cubicBezTo>
                  <a:pt x="430" y="364"/>
                  <a:pt x="430" y="363"/>
                  <a:pt x="430" y="363"/>
                </a:cubicBezTo>
                <a:cubicBezTo>
                  <a:pt x="430" y="364"/>
                  <a:pt x="429" y="363"/>
                  <a:pt x="429" y="363"/>
                </a:cubicBezTo>
                <a:cubicBezTo>
                  <a:pt x="429" y="364"/>
                  <a:pt x="429" y="363"/>
                  <a:pt x="429" y="364"/>
                </a:cubicBezTo>
                <a:cubicBezTo>
                  <a:pt x="430" y="364"/>
                  <a:pt x="430" y="365"/>
                  <a:pt x="430" y="364"/>
                </a:cubicBezTo>
                <a:cubicBezTo>
                  <a:pt x="430" y="364"/>
                  <a:pt x="430" y="364"/>
                  <a:pt x="430" y="364"/>
                </a:cubicBezTo>
                <a:close/>
                <a:moveTo>
                  <a:pt x="132" y="366"/>
                </a:moveTo>
                <a:cubicBezTo>
                  <a:pt x="133" y="366"/>
                  <a:pt x="134" y="364"/>
                  <a:pt x="133" y="363"/>
                </a:cubicBezTo>
                <a:cubicBezTo>
                  <a:pt x="133" y="364"/>
                  <a:pt x="132" y="365"/>
                  <a:pt x="132" y="366"/>
                </a:cubicBezTo>
                <a:close/>
                <a:moveTo>
                  <a:pt x="376" y="374"/>
                </a:moveTo>
                <a:cubicBezTo>
                  <a:pt x="377" y="373"/>
                  <a:pt x="376" y="372"/>
                  <a:pt x="376" y="371"/>
                </a:cubicBezTo>
                <a:cubicBezTo>
                  <a:pt x="375" y="372"/>
                  <a:pt x="375" y="374"/>
                  <a:pt x="376" y="374"/>
                </a:cubicBezTo>
                <a:cubicBezTo>
                  <a:pt x="376" y="374"/>
                  <a:pt x="376" y="374"/>
                  <a:pt x="376" y="374"/>
                </a:cubicBezTo>
                <a:close/>
                <a:moveTo>
                  <a:pt x="366" y="398"/>
                </a:moveTo>
                <a:cubicBezTo>
                  <a:pt x="366" y="398"/>
                  <a:pt x="366" y="397"/>
                  <a:pt x="367" y="397"/>
                </a:cubicBezTo>
                <a:cubicBezTo>
                  <a:pt x="367" y="399"/>
                  <a:pt x="369" y="398"/>
                  <a:pt x="370" y="399"/>
                </a:cubicBezTo>
                <a:cubicBezTo>
                  <a:pt x="370" y="398"/>
                  <a:pt x="370" y="398"/>
                  <a:pt x="371" y="398"/>
                </a:cubicBezTo>
                <a:cubicBezTo>
                  <a:pt x="371" y="398"/>
                  <a:pt x="371" y="399"/>
                  <a:pt x="371" y="398"/>
                </a:cubicBezTo>
                <a:cubicBezTo>
                  <a:pt x="371" y="398"/>
                  <a:pt x="372" y="398"/>
                  <a:pt x="372" y="398"/>
                </a:cubicBezTo>
                <a:cubicBezTo>
                  <a:pt x="372" y="397"/>
                  <a:pt x="376" y="398"/>
                  <a:pt x="375" y="397"/>
                </a:cubicBezTo>
                <a:cubicBezTo>
                  <a:pt x="375" y="397"/>
                  <a:pt x="375" y="397"/>
                  <a:pt x="375" y="397"/>
                </a:cubicBezTo>
                <a:cubicBezTo>
                  <a:pt x="374" y="397"/>
                  <a:pt x="373" y="397"/>
                  <a:pt x="373" y="396"/>
                </a:cubicBezTo>
                <a:cubicBezTo>
                  <a:pt x="374" y="396"/>
                  <a:pt x="375" y="396"/>
                  <a:pt x="375" y="396"/>
                </a:cubicBezTo>
                <a:cubicBezTo>
                  <a:pt x="375" y="396"/>
                  <a:pt x="375" y="396"/>
                  <a:pt x="375" y="395"/>
                </a:cubicBezTo>
                <a:cubicBezTo>
                  <a:pt x="374" y="395"/>
                  <a:pt x="374" y="395"/>
                  <a:pt x="374" y="396"/>
                </a:cubicBezTo>
                <a:cubicBezTo>
                  <a:pt x="373" y="395"/>
                  <a:pt x="373" y="394"/>
                  <a:pt x="372" y="395"/>
                </a:cubicBezTo>
                <a:cubicBezTo>
                  <a:pt x="372" y="394"/>
                  <a:pt x="372" y="392"/>
                  <a:pt x="373" y="391"/>
                </a:cubicBezTo>
                <a:cubicBezTo>
                  <a:pt x="373" y="391"/>
                  <a:pt x="372" y="391"/>
                  <a:pt x="372" y="390"/>
                </a:cubicBezTo>
                <a:cubicBezTo>
                  <a:pt x="372" y="391"/>
                  <a:pt x="373" y="390"/>
                  <a:pt x="373" y="390"/>
                </a:cubicBezTo>
                <a:cubicBezTo>
                  <a:pt x="373" y="391"/>
                  <a:pt x="373" y="391"/>
                  <a:pt x="373" y="391"/>
                </a:cubicBezTo>
                <a:cubicBezTo>
                  <a:pt x="374" y="390"/>
                  <a:pt x="373" y="390"/>
                  <a:pt x="373" y="389"/>
                </a:cubicBezTo>
                <a:cubicBezTo>
                  <a:pt x="372" y="389"/>
                  <a:pt x="373" y="390"/>
                  <a:pt x="372" y="390"/>
                </a:cubicBezTo>
                <a:cubicBezTo>
                  <a:pt x="372" y="389"/>
                  <a:pt x="371" y="388"/>
                  <a:pt x="372" y="388"/>
                </a:cubicBezTo>
                <a:cubicBezTo>
                  <a:pt x="372" y="388"/>
                  <a:pt x="372" y="387"/>
                  <a:pt x="372" y="387"/>
                </a:cubicBezTo>
                <a:cubicBezTo>
                  <a:pt x="371" y="387"/>
                  <a:pt x="371" y="388"/>
                  <a:pt x="370" y="388"/>
                </a:cubicBezTo>
                <a:cubicBezTo>
                  <a:pt x="371" y="387"/>
                  <a:pt x="369" y="387"/>
                  <a:pt x="370" y="386"/>
                </a:cubicBezTo>
                <a:cubicBezTo>
                  <a:pt x="370" y="386"/>
                  <a:pt x="370" y="387"/>
                  <a:pt x="371" y="386"/>
                </a:cubicBezTo>
                <a:cubicBezTo>
                  <a:pt x="371" y="385"/>
                  <a:pt x="371" y="385"/>
                  <a:pt x="371" y="385"/>
                </a:cubicBezTo>
                <a:cubicBezTo>
                  <a:pt x="371" y="385"/>
                  <a:pt x="370" y="385"/>
                  <a:pt x="370" y="385"/>
                </a:cubicBezTo>
                <a:cubicBezTo>
                  <a:pt x="371" y="385"/>
                  <a:pt x="371" y="385"/>
                  <a:pt x="370" y="384"/>
                </a:cubicBezTo>
                <a:cubicBezTo>
                  <a:pt x="371" y="384"/>
                  <a:pt x="372" y="385"/>
                  <a:pt x="372" y="384"/>
                </a:cubicBezTo>
                <a:cubicBezTo>
                  <a:pt x="370" y="384"/>
                  <a:pt x="370" y="383"/>
                  <a:pt x="369" y="384"/>
                </a:cubicBezTo>
                <a:cubicBezTo>
                  <a:pt x="368" y="384"/>
                  <a:pt x="369" y="381"/>
                  <a:pt x="368" y="382"/>
                </a:cubicBezTo>
                <a:cubicBezTo>
                  <a:pt x="368" y="382"/>
                  <a:pt x="369" y="382"/>
                  <a:pt x="368" y="382"/>
                </a:cubicBezTo>
                <a:cubicBezTo>
                  <a:pt x="364" y="383"/>
                  <a:pt x="365" y="384"/>
                  <a:pt x="362" y="384"/>
                </a:cubicBezTo>
                <a:cubicBezTo>
                  <a:pt x="363" y="384"/>
                  <a:pt x="363" y="385"/>
                  <a:pt x="363" y="385"/>
                </a:cubicBezTo>
                <a:cubicBezTo>
                  <a:pt x="363" y="385"/>
                  <a:pt x="363" y="387"/>
                  <a:pt x="362" y="386"/>
                </a:cubicBezTo>
                <a:cubicBezTo>
                  <a:pt x="362" y="386"/>
                  <a:pt x="363" y="385"/>
                  <a:pt x="362" y="386"/>
                </a:cubicBezTo>
                <a:cubicBezTo>
                  <a:pt x="361" y="387"/>
                  <a:pt x="362" y="387"/>
                  <a:pt x="362" y="388"/>
                </a:cubicBezTo>
                <a:cubicBezTo>
                  <a:pt x="362" y="388"/>
                  <a:pt x="361" y="389"/>
                  <a:pt x="361" y="389"/>
                </a:cubicBezTo>
                <a:cubicBezTo>
                  <a:pt x="363" y="389"/>
                  <a:pt x="361" y="392"/>
                  <a:pt x="362" y="393"/>
                </a:cubicBezTo>
                <a:cubicBezTo>
                  <a:pt x="363" y="392"/>
                  <a:pt x="362" y="391"/>
                  <a:pt x="363" y="391"/>
                </a:cubicBezTo>
                <a:cubicBezTo>
                  <a:pt x="363" y="391"/>
                  <a:pt x="363" y="391"/>
                  <a:pt x="363" y="391"/>
                </a:cubicBezTo>
                <a:cubicBezTo>
                  <a:pt x="362" y="392"/>
                  <a:pt x="363" y="392"/>
                  <a:pt x="363" y="393"/>
                </a:cubicBezTo>
                <a:cubicBezTo>
                  <a:pt x="364" y="393"/>
                  <a:pt x="363" y="394"/>
                  <a:pt x="364" y="395"/>
                </a:cubicBezTo>
                <a:cubicBezTo>
                  <a:pt x="363" y="394"/>
                  <a:pt x="363" y="396"/>
                  <a:pt x="363" y="396"/>
                </a:cubicBezTo>
                <a:cubicBezTo>
                  <a:pt x="363" y="395"/>
                  <a:pt x="365" y="396"/>
                  <a:pt x="365" y="396"/>
                </a:cubicBezTo>
                <a:cubicBezTo>
                  <a:pt x="364" y="395"/>
                  <a:pt x="365" y="394"/>
                  <a:pt x="365" y="393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3"/>
                  <a:pt x="366" y="394"/>
                  <a:pt x="367" y="393"/>
                </a:cubicBezTo>
                <a:cubicBezTo>
                  <a:pt x="367" y="394"/>
                  <a:pt x="367" y="395"/>
                  <a:pt x="367" y="395"/>
                </a:cubicBezTo>
                <a:cubicBezTo>
                  <a:pt x="367" y="395"/>
                  <a:pt x="366" y="395"/>
                  <a:pt x="366" y="394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5"/>
                  <a:pt x="365" y="396"/>
                  <a:pt x="365" y="397"/>
                </a:cubicBezTo>
                <a:cubicBezTo>
                  <a:pt x="365" y="397"/>
                  <a:pt x="365" y="397"/>
                  <a:pt x="366" y="398"/>
                </a:cubicBezTo>
                <a:close/>
                <a:moveTo>
                  <a:pt x="370" y="393"/>
                </a:moveTo>
                <a:cubicBezTo>
                  <a:pt x="371" y="392"/>
                  <a:pt x="370" y="392"/>
                  <a:pt x="370" y="391"/>
                </a:cubicBezTo>
                <a:cubicBezTo>
                  <a:pt x="371" y="391"/>
                  <a:pt x="371" y="393"/>
                  <a:pt x="371" y="392"/>
                </a:cubicBezTo>
                <a:cubicBezTo>
                  <a:pt x="372" y="392"/>
                  <a:pt x="371" y="392"/>
                  <a:pt x="372" y="393"/>
                </a:cubicBezTo>
                <a:cubicBezTo>
                  <a:pt x="371" y="392"/>
                  <a:pt x="370" y="393"/>
                  <a:pt x="370" y="394"/>
                </a:cubicBezTo>
                <a:cubicBezTo>
                  <a:pt x="369" y="394"/>
                  <a:pt x="370" y="393"/>
                  <a:pt x="369" y="393"/>
                </a:cubicBezTo>
                <a:cubicBezTo>
                  <a:pt x="369" y="393"/>
                  <a:pt x="369" y="393"/>
                  <a:pt x="369" y="392"/>
                </a:cubicBezTo>
                <a:cubicBezTo>
                  <a:pt x="370" y="392"/>
                  <a:pt x="370" y="393"/>
                  <a:pt x="370" y="393"/>
                </a:cubicBezTo>
                <a:close/>
                <a:moveTo>
                  <a:pt x="369" y="388"/>
                </a:moveTo>
                <a:cubicBezTo>
                  <a:pt x="369" y="390"/>
                  <a:pt x="367" y="388"/>
                  <a:pt x="369" y="388"/>
                </a:cubicBezTo>
                <a:close/>
                <a:moveTo>
                  <a:pt x="368" y="385"/>
                </a:moveTo>
                <a:cubicBezTo>
                  <a:pt x="368" y="385"/>
                  <a:pt x="368" y="386"/>
                  <a:pt x="369" y="385"/>
                </a:cubicBezTo>
                <a:cubicBezTo>
                  <a:pt x="369" y="386"/>
                  <a:pt x="369" y="386"/>
                  <a:pt x="369" y="386"/>
                </a:cubicBezTo>
                <a:cubicBezTo>
                  <a:pt x="368" y="386"/>
                  <a:pt x="368" y="387"/>
                  <a:pt x="368" y="387"/>
                </a:cubicBezTo>
                <a:cubicBezTo>
                  <a:pt x="368" y="386"/>
                  <a:pt x="368" y="386"/>
                  <a:pt x="368" y="385"/>
                </a:cubicBezTo>
                <a:close/>
                <a:moveTo>
                  <a:pt x="369" y="395"/>
                </a:moveTo>
                <a:cubicBezTo>
                  <a:pt x="368" y="394"/>
                  <a:pt x="370" y="395"/>
                  <a:pt x="371" y="394"/>
                </a:cubicBezTo>
                <a:cubicBezTo>
                  <a:pt x="371" y="395"/>
                  <a:pt x="371" y="395"/>
                  <a:pt x="371" y="396"/>
                </a:cubicBezTo>
                <a:cubicBezTo>
                  <a:pt x="372" y="396"/>
                  <a:pt x="372" y="395"/>
                  <a:pt x="372" y="395"/>
                </a:cubicBezTo>
                <a:cubicBezTo>
                  <a:pt x="373" y="395"/>
                  <a:pt x="372" y="396"/>
                  <a:pt x="373" y="396"/>
                </a:cubicBezTo>
                <a:cubicBezTo>
                  <a:pt x="372" y="398"/>
                  <a:pt x="371" y="395"/>
                  <a:pt x="369" y="396"/>
                </a:cubicBezTo>
                <a:cubicBezTo>
                  <a:pt x="369" y="396"/>
                  <a:pt x="370" y="396"/>
                  <a:pt x="370" y="395"/>
                </a:cubicBezTo>
                <a:cubicBezTo>
                  <a:pt x="369" y="396"/>
                  <a:pt x="368" y="396"/>
                  <a:pt x="367" y="395"/>
                </a:cubicBezTo>
                <a:cubicBezTo>
                  <a:pt x="368" y="394"/>
                  <a:pt x="368" y="395"/>
                  <a:pt x="369" y="395"/>
                </a:cubicBezTo>
                <a:close/>
                <a:moveTo>
                  <a:pt x="365" y="393"/>
                </a:moveTo>
                <a:cubicBezTo>
                  <a:pt x="365" y="393"/>
                  <a:pt x="364" y="393"/>
                  <a:pt x="364" y="393"/>
                </a:cubicBezTo>
                <a:cubicBezTo>
                  <a:pt x="363" y="393"/>
                  <a:pt x="365" y="392"/>
                  <a:pt x="364" y="391"/>
                </a:cubicBezTo>
                <a:cubicBezTo>
                  <a:pt x="364" y="392"/>
                  <a:pt x="364" y="392"/>
                  <a:pt x="364" y="392"/>
                </a:cubicBezTo>
                <a:cubicBezTo>
                  <a:pt x="363" y="392"/>
                  <a:pt x="364" y="390"/>
                  <a:pt x="365" y="390"/>
                </a:cubicBezTo>
                <a:cubicBezTo>
                  <a:pt x="364" y="389"/>
                  <a:pt x="363" y="390"/>
                  <a:pt x="363" y="390"/>
                </a:cubicBezTo>
                <a:cubicBezTo>
                  <a:pt x="363" y="388"/>
                  <a:pt x="363" y="388"/>
                  <a:pt x="363" y="386"/>
                </a:cubicBezTo>
                <a:cubicBezTo>
                  <a:pt x="364" y="386"/>
                  <a:pt x="364" y="387"/>
                  <a:pt x="364" y="388"/>
                </a:cubicBezTo>
                <a:cubicBezTo>
                  <a:pt x="365" y="388"/>
                  <a:pt x="366" y="388"/>
                  <a:pt x="366" y="387"/>
                </a:cubicBezTo>
                <a:cubicBezTo>
                  <a:pt x="367" y="387"/>
                  <a:pt x="365" y="388"/>
                  <a:pt x="366" y="388"/>
                </a:cubicBezTo>
                <a:cubicBezTo>
                  <a:pt x="365" y="389"/>
                  <a:pt x="365" y="390"/>
                  <a:pt x="365" y="393"/>
                </a:cubicBezTo>
                <a:close/>
                <a:moveTo>
                  <a:pt x="367" y="391"/>
                </a:moveTo>
                <a:cubicBezTo>
                  <a:pt x="367" y="390"/>
                  <a:pt x="366" y="391"/>
                  <a:pt x="366" y="390"/>
                </a:cubicBezTo>
                <a:cubicBezTo>
                  <a:pt x="367" y="390"/>
                  <a:pt x="367" y="390"/>
                  <a:pt x="367" y="390"/>
                </a:cubicBezTo>
                <a:cubicBezTo>
                  <a:pt x="366" y="391"/>
                  <a:pt x="367" y="390"/>
                  <a:pt x="367" y="391"/>
                </a:cubicBezTo>
                <a:close/>
                <a:moveTo>
                  <a:pt x="413" y="393"/>
                </a:moveTo>
                <a:cubicBezTo>
                  <a:pt x="414" y="391"/>
                  <a:pt x="414" y="393"/>
                  <a:pt x="415" y="393"/>
                </a:cubicBezTo>
                <a:cubicBezTo>
                  <a:pt x="417" y="392"/>
                  <a:pt x="415" y="390"/>
                  <a:pt x="414" y="389"/>
                </a:cubicBezTo>
                <a:cubicBezTo>
                  <a:pt x="411" y="389"/>
                  <a:pt x="412" y="392"/>
                  <a:pt x="413" y="393"/>
                </a:cubicBezTo>
                <a:close/>
                <a:moveTo>
                  <a:pt x="414" y="392"/>
                </a:moveTo>
                <a:cubicBezTo>
                  <a:pt x="414" y="392"/>
                  <a:pt x="414" y="392"/>
                  <a:pt x="414" y="392"/>
                </a:cubicBezTo>
                <a:cubicBezTo>
                  <a:pt x="414" y="391"/>
                  <a:pt x="414" y="392"/>
                  <a:pt x="414" y="392"/>
                </a:cubicBezTo>
                <a:cubicBezTo>
                  <a:pt x="415" y="391"/>
                  <a:pt x="413" y="391"/>
                  <a:pt x="414" y="390"/>
                </a:cubicBezTo>
                <a:cubicBezTo>
                  <a:pt x="415" y="390"/>
                  <a:pt x="417" y="392"/>
                  <a:pt x="414" y="392"/>
                </a:cubicBezTo>
                <a:close/>
                <a:moveTo>
                  <a:pt x="446" y="390"/>
                </a:moveTo>
                <a:cubicBezTo>
                  <a:pt x="446" y="391"/>
                  <a:pt x="447" y="391"/>
                  <a:pt x="448" y="391"/>
                </a:cubicBezTo>
                <a:cubicBezTo>
                  <a:pt x="447" y="391"/>
                  <a:pt x="447" y="390"/>
                  <a:pt x="446" y="390"/>
                </a:cubicBezTo>
                <a:close/>
                <a:moveTo>
                  <a:pt x="382" y="415"/>
                </a:moveTo>
                <a:cubicBezTo>
                  <a:pt x="383" y="416"/>
                  <a:pt x="384" y="417"/>
                  <a:pt x="385" y="416"/>
                </a:cubicBezTo>
                <a:cubicBezTo>
                  <a:pt x="384" y="415"/>
                  <a:pt x="385" y="413"/>
                  <a:pt x="383" y="412"/>
                </a:cubicBezTo>
                <a:cubicBezTo>
                  <a:pt x="383" y="412"/>
                  <a:pt x="383" y="413"/>
                  <a:pt x="383" y="413"/>
                </a:cubicBezTo>
                <a:cubicBezTo>
                  <a:pt x="383" y="412"/>
                  <a:pt x="382" y="412"/>
                  <a:pt x="382" y="412"/>
                </a:cubicBezTo>
                <a:cubicBezTo>
                  <a:pt x="384" y="412"/>
                  <a:pt x="382" y="410"/>
                  <a:pt x="383" y="411"/>
                </a:cubicBezTo>
                <a:cubicBezTo>
                  <a:pt x="383" y="410"/>
                  <a:pt x="383" y="410"/>
                  <a:pt x="383" y="410"/>
                </a:cubicBezTo>
                <a:cubicBezTo>
                  <a:pt x="383" y="410"/>
                  <a:pt x="382" y="410"/>
                  <a:pt x="382" y="410"/>
                </a:cubicBezTo>
                <a:cubicBezTo>
                  <a:pt x="381" y="410"/>
                  <a:pt x="382" y="410"/>
                  <a:pt x="381" y="411"/>
                </a:cubicBezTo>
                <a:cubicBezTo>
                  <a:pt x="381" y="410"/>
                  <a:pt x="380" y="410"/>
                  <a:pt x="380" y="409"/>
                </a:cubicBezTo>
                <a:cubicBezTo>
                  <a:pt x="381" y="410"/>
                  <a:pt x="381" y="409"/>
                  <a:pt x="381" y="409"/>
                </a:cubicBezTo>
                <a:cubicBezTo>
                  <a:pt x="381" y="409"/>
                  <a:pt x="381" y="409"/>
                  <a:pt x="382" y="409"/>
                </a:cubicBezTo>
                <a:cubicBezTo>
                  <a:pt x="381" y="409"/>
                  <a:pt x="382" y="409"/>
                  <a:pt x="382" y="408"/>
                </a:cubicBezTo>
                <a:cubicBezTo>
                  <a:pt x="381" y="408"/>
                  <a:pt x="383" y="408"/>
                  <a:pt x="383" y="407"/>
                </a:cubicBezTo>
                <a:cubicBezTo>
                  <a:pt x="382" y="406"/>
                  <a:pt x="382" y="405"/>
                  <a:pt x="381" y="404"/>
                </a:cubicBezTo>
                <a:cubicBezTo>
                  <a:pt x="381" y="405"/>
                  <a:pt x="381" y="405"/>
                  <a:pt x="381" y="405"/>
                </a:cubicBezTo>
                <a:cubicBezTo>
                  <a:pt x="381" y="404"/>
                  <a:pt x="379" y="404"/>
                  <a:pt x="378" y="403"/>
                </a:cubicBezTo>
                <a:cubicBezTo>
                  <a:pt x="380" y="403"/>
                  <a:pt x="379" y="401"/>
                  <a:pt x="379" y="400"/>
                </a:cubicBezTo>
                <a:cubicBezTo>
                  <a:pt x="378" y="400"/>
                  <a:pt x="378" y="402"/>
                  <a:pt x="377" y="402"/>
                </a:cubicBezTo>
                <a:cubicBezTo>
                  <a:pt x="376" y="401"/>
                  <a:pt x="375" y="400"/>
                  <a:pt x="375" y="399"/>
                </a:cubicBezTo>
                <a:cubicBezTo>
                  <a:pt x="374" y="400"/>
                  <a:pt x="372" y="398"/>
                  <a:pt x="372" y="400"/>
                </a:cubicBezTo>
                <a:cubicBezTo>
                  <a:pt x="373" y="400"/>
                  <a:pt x="372" y="401"/>
                  <a:pt x="372" y="401"/>
                </a:cubicBezTo>
                <a:cubicBezTo>
                  <a:pt x="372" y="402"/>
                  <a:pt x="373" y="401"/>
                  <a:pt x="373" y="401"/>
                </a:cubicBezTo>
                <a:cubicBezTo>
                  <a:pt x="373" y="404"/>
                  <a:pt x="371" y="399"/>
                  <a:pt x="369" y="400"/>
                </a:cubicBezTo>
                <a:cubicBezTo>
                  <a:pt x="370" y="400"/>
                  <a:pt x="369" y="400"/>
                  <a:pt x="370" y="402"/>
                </a:cubicBezTo>
                <a:cubicBezTo>
                  <a:pt x="369" y="402"/>
                  <a:pt x="369" y="403"/>
                  <a:pt x="368" y="402"/>
                </a:cubicBezTo>
                <a:cubicBezTo>
                  <a:pt x="367" y="404"/>
                  <a:pt x="367" y="403"/>
                  <a:pt x="365" y="405"/>
                </a:cubicBezTo>
                <a:cubicBezTo>
                  <a:pt x="365" y="406"/>
                  <a:pt x="365" y="406"/>
                  <a:pt x="365" y="408"/>
                </a:cubicBezTo>
                <a:cubicBezTo>
                  <a:pt x="366" y="408"/>
                  <a:pt x="366" y="408"/>
                  <a:pt x="366" y="408"/>
                </a:cubicBezTo>
                <a:cubicBezTo>
                  <a:pt x="365" y="409"/>
                  <a:pt x="368" y="411"/>
                  <a:pt x="368" y="411"/>
                </a:cubicBezTo>
                <a:cubicBezTo>
                  <a:pt x="368" y="412"/>
                  <a:pt x="367" y="413"/>
                  <a:pt x="368" y="413"/>
                </a:cubicBezTo>
                <a:cubicBezTo>
                  <a:pt x="368" y="413"/>
                  <a:pt x="368" y="413"/>
                  <a:pt x="369" y="413"/>
                </a:cubicBezTo>
                <a:cubicBezTo>
                  <a:pt x="369" y="412"/>
                  <a:pt x="369" y="412"/>
                  <a:pt x="369" y="412"/>
                </a:cubicBezTo>
                <a:cubicBezTo>
                  <a:pt x="370" y="412"/>
                  <a:pt x="370" y="413"/>
                  <a:pt x="370" y="413"/>
                </a:cubicBezTo>
                <a:cubicBezTo>
                  <a:pt x="370" y="413"/>
                  <a:pt x="371" y="413"/>
                  <a:pt x="371" y="413"/>
                </a:cubicBezTo>
                <a:cubicBezTo>
                  <a:pt x="371" y="412"/>
                  <a:pt x="370" y="411"/>
                  <a:pt x="371" y="411"/>
                </a:cubicBezTo>
                <a:cubicBezTo>
                  <a:pt x="371" y="412"/>
                  <a:pt x="372" y="413"/>
                  <a:pt x="372" y="414"/>
                </a:cubicBezTo>
                <a:cubicBezTo>
                  <a:pt x="372" y="414"/>
                  <a:pt x="373" y="413"/>
                  <a:pt x="373" y="414"/>
                </a:cubicBezTo>
                <a:cubicBezTo>
                  <a:pt x="372" y="415"/>
                  <a:pt x="371" y="417"/>
                  <a:pt x="372" y="418"/>
                </a:cubicBezTo>
                <a:cubicBezTo>
                  <a:pt x="373" y="418"/>
                  <a:pt x="372" y="417"/>
                  <a:pt x="372" y="417"/>
                </a:cubicBezTo>
                <a:cubicBezTo>
                  <a:pt x="373" y="417"/>
                  <a:pt x="373" y="417"/>
                  <a:pt x="373" y="417"/>
                </a:cubicBezTo>
                <a:cubicBezTo>
                  <a:pt x="374" y="418"/>
                  <a:pt x="372" y="418"/>
                  <a:pt x="371" y="419"/>
                </a:cubicBezTo>
                <a:cubicBezTo>
                  <a:pt x="372" y="419"/>
                  <a:pt x="372" y="420"/>
                  <a:pt x="371" y="420"/>
                </a:cubicBezTo>
                <a:cubicBezTo>
                  <a:pt x="371" y="421"/>
                  <a:pt x="372" y="420"/>
                  <a:pt x="372" y="421"/>
                </a:cubicBezTo>
                <a:cubicBezTo>
                  <a:pt x="371" y="421"/>
                  <a:pt x="372" y="422"/>
                  <a:pt x="373" y="423"/>
                </a:cubicBezTo>
                <a:cubicBezTo>
                  <a:pt x="373" y="422"/>
                  <a:pt x="372" y="422"/>
                  <a:pt x="372" y="420"/>
                </a:cubicBezTo>
                <a:cubicBezTo>
                  <a:pt x="374" y="420"/>
                  <a:pt x="374" y="420"/>
                  <a:pt x="375" y="419"/>
                </a:cubicBezTo>
                <a:cubicBezTo>
                  <a:pt x="375" y="420"/>
                  <a:pt x="374" y="420"/>
                  <a:pt x="375" y="421"/>
                </a:cubicBezTo>
                <a:cubicBezTo>
                  <a:pt x="374" y="420"/>
                  <a:pt x="374" y="421"/>
                  <a:pt x="373" y="421"/>
                </a:cubicBezTo>
                <a:cubicBezTo>
                  <a:pt x="373" y="423"/>
                  <a:pt x="374" y="425"/>
                  <a:pt x="372" y="426"/>
                </a:cubicBezTo>
                <a:cubicBezTo>
                  <a:pt x="373" y="426"/>
                  <a:pt x="372" y="426"/>
                  <a:pt x="373" y="427"/>
                </a:cubicBezTo>
                <a:cubicBezTo>
                  <a:pt x="373" y="427"/>
                  <a:pt x="373" y="426"/>
                  <a:pt x="374" y="427"/>
                </a:cubicBezTo>
                <a:cubicBezTo>
                  <a:pt x="373" y="425"/>
                  <a:pt x="374" y="425"/>
                  <a:pt x="375" y="424"/>
                </a:cubicBezTo>
                <a:cubicBezTo>
                  <a:pt x="375" y="425"/>
                  <a:pt x="375" y="425"/>
                  <a:pt x="375" y="425"/>
                </a:cubicBezTo>
                <a:cubicBezTo>
                  <a:pt x="376" y="425"/>
                  <a:pt x="376" y="424"/>
                  <a:pt x="375" y="423"/>
                </a:cubicBezTo>
                <a:cubicBezTo>
                  <a:pt x="375" y="423"/>
                  <a:pt x="374" y="424"/>
                  <a:pt x="374" y="423"/>
                </a:cubicBezTo>
                <a:cubicBezTo>
                  <a:pt x="376" y="423"/>
                  <a:pt x="376" y="424"/>
                  <a:pt x="378" y="424"/>
                </a:cubicBezTo>
                <a:cubicBezTo>
                  <a:pt x="378" y="422"/>
                  <a:pt x="379" y="421"/>
                  <a:pt x="380" y="419"/>
                </a:cubicBezTo>
                <a:cubicBezTo>
                  <a:pt x="380" y="419"/>
                  <a:pt x="380" y="419"/>
                  <a:pt x="380" y="419"/>
                </a:cubicBezTo>
                <a:cubicBezTo>
                  <a:pt x="380" y="419"/>
                  <a:pt x="379" y="419"/>
                  <a:pt x="378" y="418"/>
                </a:cubicBezTo>
                <a:cubicBezTo>
                  <a:pt x="380" y="418"/>
                  <a:pt x="379" y="416"/>
                  <a:pt x="380" y="416"/>
                </a:cubicBezTo>
                <a:cubicBezTo>
                  <a:pt x="380" y="416"/>
                  <a:pt x="380" y="417"/>
                  <a:pt x="381" y="418"/>
                </a:cubicBezTo>
                <a:cubicBezTo>
                  <a:pt x="381" y="417"/>
                  <a:pt x="381" y="417"/>
                  <a:pt x="382" y="417"/>
                </a:cubicBezTo>
                <a:cubicBezTo>
                  <a:pt x="382" y="416"/>
                  <a:pt x="382" y="415"/>
                  <a:pt x="382" y="415"/>
                </a:cubicBezTo>
                <a:cubicBezTo>
                  <a:pt x="383" y="415"/>
                  <a:pt x="383" y="415"/>
                  <a:pt x="383" y="415"/>
                </a:cubicBezTo>
                <a:cubicBezTo>
                  <a:pt x="383" y="416"/>
                  <a:pt x="383" y="415"/>
                  <a:pt x="382" y="415"/>
                </a:cubicBezTo>
                <a:close/>
                <a:moveTo>
                  <a:pt x="371" y="409"/>
                </a:moveTo>
                <a:cubicBezTo>
                  <a:pt x="370" y="409"/>
                  <a:pt x="370" y="409"/>
                  <a:pt x="370" y="409"/>
                </a:cubicBezTo>
                <a:cubicBezTo>
                  <a:pt x="370" y="409"/>
                  <a:pt x="370" y="409"/>
                  <a:pt x="370" y="409"/>
                </a:cubicBezTo>
                <a:cubicBezTo>
                  <a:pt x="370" y="408"/>
                  <a:pt x="370" y="408"/>
                  <a:pt x="369" y="408"/>
                </a:cubicBezTo>
                <a:cubicBezTo>
                  <a:pt x="370" y="408"/>
                  <a:pt x="370" y="408"/>
                  <a:pt x="371" y="408"/>
                </a:cubicBezTo>
                <a:cubicBezTo>
                  <a:pt x="371" y="408"/>
                  <a:pt x="371" y="409"/>
                  <a:pt x="371" y="409"/>
                </a:cubicBezTo>
                <a:close/>
                <a:moveTo>
                  <a:pt x="379" y="407"/>
                </a:moveTo>
                <a:cubicBezTo>
                  <a:pt x="380" y="407"/>
                  <a:pt x="380" y="407"/>
                  <a:pt x="380" y="406"/>
                </a:cubicBezTo>
                <a:cubicBezTo>
                  <a:pt x="381" y="407"/>
                  <a:pt x="382" y="407"/>
                  <a:pt x="382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81" y="407"/>
                  <a:pt x="381" y="407"/>
                  <a:pt x="381" y="407"/>
                </a:cubicBezTo>
                <a:cubicBezTo>
                  <a:pt x="380" y="407"/>
                  <a:pt x="381" y="408"/>
                  <a:pt x="380" y="408"/>
                </a:cubicBezTo>
                <a:cubicBezTo>
                  <a:pt x="379" y="408"/>
                  <a:pt x="379" y="408"/>
                  <a:pt x="379" y="408"/>
                </a:cubicBezTo>
                <a:lnTo>
                  <a:pt x="379" y="407"/>
                </a:lnTo>
                <a:close/>
                <a:moveTo>
                  <a:pt x="374" y="401"/>
                </a:moveTo>
                <a:cubicBezTo>
                  <a:pt x="375" y="401"/>
                  <a:pt x="375" y="401"/>
                  <a:pt x="375" y="401"/>
                </a:cubicBezTo>
                <a:cubicBezTo>
                  <a:pt x="375" y="401"/>
                  <a:pt x="375" y="402"/>
                  <a:pt x="374" y="402"/>
                </a:cubicBezTo>
                <a:lnTo>
                  <a:pt x="374" y="401"/>
                </a:lnTo>
                <a:close/>
                <a:moveTo>
                  <a:pt x="376" y="404"/>
                </a:moveTo>
                <a:cubicBezTo>
                  <a:pt x="375" y="405"/>
                  <a:pt x="376" y="404"/>
                  <a:pt x="376" y="405"/>
                </a:cubicBezTo>
                <a:cubicBezTo>
                  <a:pt x="376" y="405"/>
                  <a:pt x="375" y="404"/>
                  <a:pt x="375" y="405"/>
                </a:cubicBezTo>
                <a:cubicBezTo>
                  <a:pt x="374" y="405"/>
                  <a:pt x="374" y="405"/>
                  <a:pt x="374" y="404"/>
                </a:cubicBezTo>
                <a:lnTo>
                  <a:pt x="376" y="404"/>
                </a:lnTo>
                <a:close/>
                <a:moveTo>
                  <a:pt x="373" y="411"/>
                </a:moveTo>
                <a:cubicBezTo>
                  <a:pt x="371" y="409"/>
                  <a:pt x="373" y="409"/>
                  <a:pt x="372" y="407"/>
                </a:cubicBezTo>
                <a:cubicBezTo>
                  <a:pt x="373" y="408"/>
                  <a:pt x="373" y="408"/>
                  <a:pt x="373" y="409"/>
                </a:cubicBezTo>
                <a:cubicBezTo>
                  <a:pt x="373" y="410"/>
                  <a:pt x="372" y="410"/>
                  <a:pt x="373" y="411"/>
                </a:cubicBezTo>
                <a:close/>
                <a:moveTo>
                  <a:pt x="373" y="416"/>
                </a:moveTo>
                <a:cubicBezTo>
                  <a:pt x="373" y="415"/>
                  <a:pt x="374" y="414"/>
                  <a:pt x="374" y="413"/>
                </a:cubicBezTo>
                <a:cubicBezTo>
                  <a:pt x="375" y="413"/>
                  <a:pt x="375" y="413"/>
                  <a:pt x="375" y="413"/>
                </a:cubicBezTo>
                <a:cubicBezTo>
                  <a:pt x="374" y="414"/>
                  <a:pt x="375" y="415"/>
                  <a:pt x="373" y="416"/>
                </a:cubicBezTo>
                <a:close/>
                <a:moveTo>
                  <a:pt x="376" y="416"/>
                </a:moveTo>
                <a:cubicBezTo>
                  <a:pt x="375" y="417"/>
                  <a:pt x="375" y="415"/>
                  <a:pt x="374" y="416"/>
                </a:cubicBezTo>
                <a:cubicBezTo>
                  <a:pt x="374" y="416"/>
                  <a:pt x="375" y="416"/>
                  <a:pt x="374" y="415"/>
                </a:cubicBezTo>
                <a:cubicBezTo>
                  <a:pt x="376" y="413"/>
                  <a:pt x="375" y="417"/>
                  <a:pt x="376" y="415"/>
                </a:cubicBezTo>
                <a:cubicBezTo>
                  <a:pt x="377" y="415"/>
                  <a:pt x="376" y="416"/>
                  <a:pt x="376" y="416"/>
                </a:cubicBezTo>
                <a:close/>
                <a:moveTo>
                  <a:pt x="376" y="419"/>
                </a:moveTo>
                <a:cubicBezTo>
                  <a:pt x="375" y="419"/>
                  <a:pt x="376" y="419"/>
                  <a:pt x="376" y="419"/>
                </a:cubicBezTo>
                <a:cubicBezTo>
                  <a:pt x="375" y="419"/>
                  <a:pt x="375" y="419"/>
                  <a:pt x="375" y="419"/>
                </a:cubicBezTo>
                <a:cubicBezTo>
                  <a:pt x="374" y="418"/>
                  <a:pt x="374" y="418"/>
                  <a:pt x="373" y="417"/>
                </a:cubicBezTo>
                <a:cubicBezTo>
                  <a:pt x="374" y="417"/>
                  <a:pt x="374" y="417"/>
                  <a:pt x="375" y="417"/>
                </a:cubicBezTo>
                <a:cubicBezTo>
                  <a:pt x="374" y="419"/>
                  <a:pt x="376" y="418"/>
                  <a:pt x="376" y="419"/>
                </a:cubicBezTo>
                <a:cubicBezTo>
                  <a:pt x="376" y="419"/>
                  <a:pt x="376" y="419"/>
                  <a:pt x="376" y="419"/>
                </a:cubicBezTo>
                <a:close/>
                <a:moveTo>
                  <a:pt x="376" y="415"/>
                </a:moveTo>
                <a:cubicBezTo>
                  <a:pt x="376" y="414"/>
                  <a:pt x="375" y="414"/>
                  <a:pt x="375" y="413"/>
                </a:cubicBezTo>
                <a:cubicBezTo>
                  <a:pt x="375" y="413"/>
                  <a:pt x="376" y="415"/>
                  <a:pt x="376" y="414"/>
                </a:cubicBezTo>
                <a:cubicBezTo>
                  <a:pt x="377" y="414"/>
                  <a:pt x="376" y="415"/>
                  <a:pt x="376" y="415"/>
                </a:cubicBezTo>
                <a:close/>
                <a:moveTo>
                  <a:pt x="378" y="411"/>
                </a:moveTo>
                <a:cubicBezTo>
                  <a:pt x="377" y="411"/>
                  <a:pt x="377" y="413"/>
                  <a:pt x="378" y="413"/>
                </a:cubicBezTo>
                <a:cubicBezTo>
                  <a:pt x="378" y="413"/>
                  <a:pt x="377" y="413"/>
                  <a:pt x="377" y="413"/>
                </a:cubicBezTo>
                <a:cubicBezTo>
                  <a:pt x="377" y="413"/>
                  <a:pt x="377" y="413"/>
                  <a:pt x="377" y="413"/>
                </a:cubicBezTo>
                <a:cubicBezTo>
                  <a:pt x="376" y="412"/>
                  <a:pt x="377" y="414"/>
                  <a:pt x="376" y="413"/>
                </a:cubicBezTo>
                <a:cubicBezTo>
                  <a:pt x="376" y="413"/>
                  <a:pt x="376" y="413"/>
                  <a:pt x="376" y="413"/>
                </a:cubicBezTo>
                <a:cubicBezTo>
                  <a:pt x="376" y="412"/>
                  <a:pt x="375" y="413"/>
                  <a:pt x="375" y="413"/>
                </a:cubicBezTo>
                <a:cubicBezTo>
                  <a:pt x="376" y="412"/>
                  <a:pt x="377" y="412"/>
                  <a:pt x="377" y="410"/>
                </a:cubicBezTo>
                <a:cubicBezTo>
                  <a:pt x="377" y="411"/>
                  <a:pt x="378" y="411"/>
                  <a:pt x="378" y="410"/>
                </a:cubicBezTo>
                <a:cubicBezTo>
                  <a:pt x="378" y="410"/>
                  <a:pt x="379" y="411"/>
                  <a:pt x="379" y="410"/>
                </a:cubicBezTo>
                <a:cubicBezTo>
                  <a:pt x="379" y="410"/>
                  <a:pt x="379" y="411"/>
                  <a:pt x="380" y="412"/>
                </a:cubicBezTo>
                <a:cubicBezTo>
                  <a:pt x="379" y="412"/>
                  <a:pt x="379" y="411"/>
                  <a:pt x="378" y="411"/>
                </a:cubicBezTo>
                <a:close/>
                <a:moveTo>
                  <a:pt x="111" y="400"/>
                </a:moveTo>
                <a:cubicBezTo>
                  <a:pt x="109" y="404"/>
                  <a:pt x="106" y="407"/>
                  <a:pt x="105" y="412"/>
                </a:cubicBezTo>
                <a:cubicBezTo>
                  <a:pt x="107" y="411"/>
                  <a:pt x="108" y="408"/>
                  <a:pt x="109" y="406"/>
                </a:cubicBezTo>
                <a:cubicBezTo>
                  <a:pt x="109" y="407"/>
                  <a:pt x="108" y="407"/>
                  <a:pt x="108" y="406"/>
                </a:cubicBezTo>
                <a:cubicBezTo>
                  <a:pt x="111" y="405"/>
                  <a:pt x="111" y="402"/>
                  <a:pt x="111" y="400"/>
                </a:cubicBezTo>
                <a:close/>
                <a:moveTo>
                  <a:pt x="113" y="407"/>
                </a:moveTo>
                <a:cubicBezTo>
                  <a:pt x="114" y="407"/>
                  <a:pt x="115" y="406"/>
                  <a:pt x="114" y="405"/>
                </a:cubicBezTo>
                <a:cubicBezTo>
                  <a:pt x="114" y="406"/>
                  <a:pt x="114" y="406"/>
                  <a:pt x="113" y="407"/>
                </a:cubicBezTo>
                <a:close/>
                <a:moveTo>
                  <a:pt x="492" y="409"/>
                </a:moveTo>
                <a:cubicBezTo>
                  <a:pt x="491" y="409"/>
                  <a:pt x="492" y="407"/>
                  <a:pt x="491" y="407"/>
                </a:cubicBezTo>
                <a:cubicBezTo>
                  <a:pt x="490" y="408"/>
                  <a:pt x="492" y="409"/>
                  <a:pt x="492" y="409"/>
                </a:cubicBezTo>
                <a:close/>
                <a:moveTo>
                  <a:pt x="331" y="414"/>
                </a:moveTo>
                <a:cubicBezTo>
                  <a:pt x="333" y="414"/>
                  <a:pt x="334" y="412"/>
                  <a:pt x="333" y="411"/>
                </a:cubicBezTo>
                <a:cubicBezTo>
                  <a:pt x="331" y="411"/>
                  <a:pt x="331" y="413"/>
                  <a:pt x="331" y="414"/>
                </a:cubicBezTo>
                <a:close/>
                <a:moveTo>
                  <a:pt x="510" y="415"/>
                </a:moveTo>
                <a:cubicBezTo>
                  <a:pt x="511" y="416"/>
                  <a:pt x="512" y="418"/>
                  <a:pt x="512" y="417"/>
                </a:cubicBezTo>
                <a:cubicBezTo>
                  <a:pt x="512" y="417"/>
                  <a:pt x="512" y="417"/>
                  <a:pt x="512" y="416"/>
                </a:cubicBezTo>
                <a:cubicBezTo>
                  <a:pt x="511" y="416"/>
                  <a:pt x="511" y="415"/>
                  <a:pt x="510" y="415"/>
                </a:cubicBezTo>
                <a:close/>
                <a:moveTo>
                  <a:pt x="405" y="415"/>
                </a:moveTo>
                <a:cubicBezTo>
                  <a:pt x="403" y="416"/>
                  <a:pt x="403" y="416"/>
                  <a:pt x="404" y="417"/>
                </a:cubicBezTo>
                <a:cubicBezTo>
                  <a:pt x="404" y="417"/>
                  <a:pt x="404" y="417"/>
                  <a:pt x="404" y="417"/>
                </a:cubicBezTo>
                <a:cubicBezTo>
                  <a:pt x="405" y="416"/>
                  <a:pt x="404" y="417"/>
                  <a:pt x="404" y="416"/>
                </a:cubicBezTo>
                <a:cubicBezTo>
                  <a:pt x="404" y="416"/>
                  <a:pt x="405" y="416"/>
                  <a:pt x="405" y="415"/>
                </a:cubicBezTo>
                <a:close/>
                <a:moveTo>
                  <a:pt x="485" y="418"/>
                </a:moveTo>
                <a:cubicBezTo>
                  <a:pt x="485" y="416"/>
                  <a:pt x="484" y="417"/>
                  <a:pt x="484" y="417"/>
                </a:cubicBezTo>
                <a:cubicBezTo>
                  <a:pt x="484" y="419"/>
                  <a:pt x="487" y="421"/>
                  <a:pt x="488" y="421"/>
                </a:cubicBezTo>
                <a:cubicBezTo>
                  <a:pt x="488" y="419"/>
                  <a:pt x="487" y="418"/>
                  <a:pt x="486" y="417"/>
                </a:cubicBezTo>
                <a:cubicBezTo>
                  <a:pt x="485" y="417"/>
                  <a:pt x="485" y="417"/>
                  <a:pt x="485" y="418"/>
                </a:cubicBezTo>
                <a:close/>
                <a:moveTo>
                  <a:pt x="404" y="418"/>
                </a:moveTo>
                <a:cubicBezTo>
                  <a:pt x="401" y="415"/>
                  <a:pt x="401" y="421"/>
                  <a:pt x="397" y="421"/>
                </a:cubicBezTo>
                <a:cubicBezTo>
                  <a:pt x="396" y="420"/>
                  <a:pt x="394" y="420"/>
                  <a:pt x="392" y="420"/>
                </a:cubicBezTo>
                <a:cubicBezTo>
                  <a:pt x="392" y="421"/>
                  <a:pt x="389" y="423"/>
                  <a:pt x="389" y="422"/>
                </a:cubicBezTo>
                <a:cubicBezTo>
                  <a:pt x="389" y="422"/>
                  <a:pt x="389" y="422"/>
                  <a:pt x="389" y="423"/>
                </a:cubicBezTo>
                <a:cubicBezTo>
                  <a:pt x="387" y="424"/>
                  <a:pt x="386" y="422"/>
                  <a:pt x="385" y="423"/>
                </a:cubicBezTo>
                <a:cubicBezTo>
                  <a:pt x="385" y="424"/>
                  <a:pt x="384" y="425"/>
                  <a:pt x="385" y="426"/>
                </a:cubicBezTo>
                <a:cubicBezTo>
                  <a:pt x="384" y="427"/>
                  <a:pt x="384" y="428"/>
                  <a:pt x="384" y="430"/>
                </a:cubicBezTo>
                <a:cubicBezTo>
                  <a:pt x="384" y="430"/>
                  <a:pt x="385" y="430"/>
                  <a:pt x="385" y="430"/>
                </a:cubicBezTo>
                <a:cubicBezTo>
                  <a:pt x="385" y="430"/>
                  <a:pt x="385" y="430"/>
                  <a:pt x="384" y="430"/>
                </a:cubicBezTo>
                <a:cubicBezTo>
                  <a:pt x="387" y="431"/>
                  <a:pt x="386" y="436"/>
                  <a:pt x="389" y="435"/>
                </a:cubicBezTo>
                <a:cubicBezTo>
                  <a:pt x="389" y="436"/>
                  <a:pt x="388" y="437"/>
                  <a:pt x="389" y="437"/>
                </a:cubicBezTo>
                <a:cubicBezTo>
                  <a:pt x="389" y="436"/>
                  <a:pt x="390" y="437"/>
                  <a:pt x="390" y="437"/>
                </a:cubicBezTo>
                <a:cubicBezTo>
                  <a:pt x="390" y="436"/>
                  <a:pt x="390" y="435"/>
                  <a:pt x="391" y="435"/>
                </a:cubicBezTo>
                <a:cubicBezTo>
                  <a:pt x="391" y="436"/>
                  <a:pt x="392" y="436"/>
                  <a:pt x="393" y="436"/>
                </a:cubicBezTo>
                <a:cubicBezTo>
                  <a:pt x="393" y="435"/>
                  <a:pt x="393" y="434"/>
                  <a:pt x="394" y="434"/>
                </a:cubicBezTo>
                <a:cubicBezTo>
                  <a:pt x="394" y="432"/>
                  <a:pt x="394" y="430"/>
                  <a:pt x="394" y="430"/>
                </a:cubicBezTo>
                <a:cubicBezTo>
                  <a:pt x="394" y="430"/>
                  <a:pt x="394" y="431"/>
                  <a:pt x="395" y="430"/>
                </a:cubicBezTo>
                <a:cubicBezTo>
                  <a:pt x="396" y="429"/>
                  <a:pt x="396" y="428"/>
                  <a:pt x="395" y="427"/>
                </a:cubicBezTo>
                <a:cubicBezTo>
                  <a:pt x="396" y="427"/>
                  <a:pt x="396" y="427"/>
                  <a:pt x="396" y="427"/>
                </a:cubicBezTo>
                <a:cubicBezTo>
                  <a:pt x="396" y="427"/>
                  <a:pt x="396" y="427"/>
                  <a:pt x="396" y="428"/>
                </a:cubicBezTo>
                <a:cubicBezTo>
                  <a:pt x="397" y="428"/>
                  <a:pt x="396" y="427"/>
                  <a:pt x="397" y="427"/>
                </a:cubicBezTo>
                <a:cubicBezTo>
                  <a:pt x="396" y="428"/>
                  <a:pt x="398" y="427"/>
                  <a:pt x="398" y="428"/>
                </a:cubicBezTo>
                <a:cubicBezTo>
                  <a:pt x="398" y="429"/>
                  <a:pt x="397" y="429"/>
                  <a:pt x="397" y="430"/>
                </a:cubicBezTo>
                <a:cubicBezTo>
                  <a:pt x="398" y="430"/>
                  <a:pt x="398" y="430"/>
                  <a:pt x="398" y="430"/>
                </a:cubicBezTo>
                <a:cubicBezTo>
                  <a:pt x="399" y="429"/>
                  <a:pt x="400" y="428"/>
                  <a:pt x="399" y="427"/>
                </a:cubicBezTo>
                <a:cubicBezTo>
                  <a:pt x="400" y="427"/>
                  <a:pt x="400" y="426"/>
                  <a:pt x="400" y="425"/>
                </a:cubicBezTo>
                <a:cubicBezTo>
                  <a:pt x="400" y="425"/>
                  <a:pt x="398" y="425"/>
                  <a:pt x="398" y="424"/>
                </a:cubicBezTo>
                <a:cubicBezTo>
                  <a:pt x="399" y="424"/>
                  <a:pt x="400" y="424"/>
                  <a:pt x="400" y="424"/>
                </a:cubicBezTo>
                <a:cubicBezTo>
                  <a:pt x="400" y="424"/>
                  <a:pt x="399" y="424"/>
                  <a:pt x="399" y="425"/>
                </a:cubicBezTo>
                <a:cubicBezTo>
                  <a:pt x="400" y="425"/>
                  <a:pt x="401" y="425"/>
                  <a:pt x="401" y="424"/>
                </a:cubicBezTo>
                <a:cubicBezTo>
                  <a:pt x="400" y="424"/>
                  <a:pt x="400" y="424"/>
                  <a:pt x="400" y="423"/>
                </a:cubicBezTo>
                <a:cubicBezTo>
                  <a:pt x="400" y="423"/>
                  <a:pt x="400" y="423"/>
                  <a:pt x="401" y="423"/>
                </a:cubicBezTo>
                <a:cubicBezTo>
                  <a:pt x="401" y="421"/>
                  <a:pt x="402" y="422"/>
                  <a:pt x="402" y="421"/>
                </a:cubicBezTo>
                <a:cubicBezTo>
                  <a:pt x="402" y="420"/>
                  <a:pt x="402" y="421"/>
                  <a:pt x="401" y="420"/>
                </a:cubicBezTo>
                <a:cubicBezTo>
                  <a:pt x="402" y="420"/>
                  <a:pt x="402" y="420"/>
                  <a:pt x="403" y="419"/>
                </a:cubicBezTo>
                <a:cubicBezTo>
                  <a:pt x="403" y="418"/>
                  <a:pt x="402" y="418"/>
                  <a:pt x="402" y="418"/>
                </a:cubicBezTo>
                <a:cubicBezTo>
                  <a:pt x="402" y="418"/>
                  <a:pt x="402" y="418"/>
                  <a:pt x="402" y="418"/>
                </a:cubicBezTo>
                <a:cubicBezTo>
                  <a:pt x="403" y="418"/>
                  <a:pt x="403" y="419"/>
                  <a:pt x="403" y="419"/>
                </a:cubicBezTo>
                <a:cubicBezTo>
                  <a:pt x="404" y="418"/>
                  <a:pt x="403" y="417"/>
                  <a:pt x="404" y="418"/>
                </a:cubicBezTo>
                <a:close/>
                <a:moveTo>
                  <a:pt x="386" y="429"/>
                </a:moveTo>
                <a:cubicBezTo>
                  <a:pt x="387" y="429"/>
                  <a:pt x="387" y="430"/>
                  <a:pt x="387" y="429"/>
                </a:cubicBezTo>
                <a:cubicBezTo>
                  <a:pt x="387" y="430"/>
                  <a:pt x="387" y="430"/>
                  <a:pt x="387" y="431"/>
                </a:cubicBezTo>
                <a:cubicBezTo>
                  <a:pt x="387" y="430"/>
                  <a:pt x="386" y="430"/>
                  <a:pt x="386" y="429"/>
                </a:cubicBezTo>
                <a:close/>
                <a:moveTo>
                  <a:pt x="395" y="426"/>
                </a:moveTo>
                <a:cubicBezTo>
                  <a:pt x="395" y="425"/>
                  <a:pt x="395" y="425"/>
                  <a:pt x="395" y="425"/>
                </a:cubicBezTo>
                <a:cubicBezTo>
                  <a:pt x="396" y="425"/>
                  <a:pt x="396" y="425"/>
                  <a:pt x="396" y="425"/>
                </a:cubicBezTo>
                <a:cubicBezTo>
                  <a:pt x="396" y="426"/>
                  <a:pt x="396" y="425"/>
                  <a:pt x="397" y="425"/>
                </a:cubicBezTo>
                <a:cubicBezTo>
                  <a:pt x="396" y="426"/>
                  <a:pt x="396" y="426"/>
                  <a:pt x="395" y="426"/>
                </a:cubicBezTo>
                <a:close/>
                <a:moveTo>
                  <a:pt x="409" y="425"/>
                </a:moveTo>
                <a:cubicBezTo>
                  <a:pt x="409" y="424"/>
                  <a:pt x="409" y="423"/>
                  <a:pt x="409" y="423"/>
                </a:cubicBezTo>
                <a:cubicBezTo>
                  <a:pt x="410" y="423"/>
                  <a:pt x="409" y="424"/>
                  <a:pt x="410" y="424"/>
                </a:cubicBezTo>
                <a:cubicBezTo>
                  <a:pt x="410" y="424"/>
                  <a:pt x="410" y="424"/>
                  <a:pt x="410" y="424"/>
                </a:cubicBezTo>
                <a:cubicBezTo>
                  <a:pt x="410" y="422"/>
                  <a:pt x="412" y="421"/>
                  <a:pt x="412" y="419"/>
                </a:cubicBezTo>
                <a:cubicBezTo>
                  <a:pt x="412" y="419"/>
                  <a:pt x="412" y="419"/>
                  <a:pt x="411" y="419"/>
                </a:cubicBezTo>
                <a:cubicBezTo>
                  <a:pt x="411" y="419"/>
                  <a:pt x="412" y="419"/>
                  <a:pt x="412" y="420"/>
                </a:cubicBezTo>
                <a:cubicBezTo>
                  <a:pt x="410" y="419"/>
                  <a:pt x="412" y="421"/>
                  <a:pt x="411" y="421"/>
                </a:cubicBezTo>
                <a:cubicBezTo>
                  <a:pt x="411" y="421"/>
                  <a:pt x="410" y="421"/>
                  <a:pt x="411" y="422"/>
                </a:cubicBezTo>
                <a:cubicBezTo>
                  <a:pt x="409" y="422"/>
                  <a:pt x="408" y="423"/>
                  <a:pt x="409" y="425"/>
                </a:cubicBezTo>
                <a:close/>
                <a:moveTo>
                  <a:pt x="496" y="425"/>
                </a:moveTo>
                <a:cubicBezTo>
                  <a:pt x="497" y="427"/>
                  <a:pt x="499" y="429"/>
                  <a:pt x="500" y="430"/>
                </a:cubicBezTo>
                <a:cubicBezTo>
                  <a:pt x="499" y="428"/>
                  <a:pt x="498" y="426"/>
                  <a:pt x="496" y="425"/>
                </a:cubicBezTo>
                <a:close/>
                <a:moveTo>
                  <a:pt x="407" y="429"/>
                </a:moveTo>
                <a:cubicBezTo>
                  <a:pt x="407" y="430"/>
                  <a:pt x="406" y="430"/>
                  <a:pt x="406" y="430"/>
                </a:cubicBezTo>
                <a:cubicBezTo>
                  <a:pt x="407" y="430"/>
                  <a:pt x="406" y="431"/>
                  <a:pt x="406" y="431"/>
                </a:cubicBezTo>
                <a:cubicBezTo>
                  <a:pt x="407" y="431"/>
                  <a:pt x="407" y="432"/>
                  <a:pt x="407" y="432"/>
                </a:cubicBezTo>
                <a:cubicBezTo>
                  <a:pt x="407" y="430"/>
                  <a:pt x="409" y="431"/>
                  <a:pt x="409" y="431"/>
                </a:cubicBezTo>
                <a:cubicBezTo>
                  <a:pt x="410" y="430"/>
                  <a:pt x="410" y="430"/>
                  <a:pt x="410" y="429"/>
                </a:cubicBezTo>
                <a:cubicBezTo>
                  <a:pt x="410" y="428"/>
                  <a:pt x="410" y="427"/>
                  <a:pt x="410" y="427"/>
                </a:cubicBezTo>
                <a:cubicBezTo>
                  <a:pt x="410" y="427"/>
                  <a:pt x="410" y="427"/>
                  <a:pt x="410" y="427"/>
                </a:cubicBezTo>
                <a:cubicBezTo>
                  <a:pt x="410" y="426"/>
                  <a:pt x="411" y="427"/>
                  <a:pt x="411" y="425"/>
                </a:cubicBezTo>
                <a:cubicBezTo>
                  <a:pt x="410" y="426"/>
                  <a:pt x="410" y="426"/>
                  <a:pt x="409" y="425"/>
                </a:cubicBezTo>
                <a:cubicBezTo>
                  <a:pt x="409" y="426"/>
                  <a:pt x="408" y="427"/>
                  <a:pt x="408" y="427"/>
                </a:cubicBezTo>
                <a:cubicBezTo>
                  <a:pt x="408" y="427"/>
                  <a:pt x="409" y="427"/>
                  <a:pt x="409" y="427"/>
                </a:cubicBezTo>
                <a:cubicBezTo>
                  <a:pt x="409" y="428"/>
                  <a:pt x="409" y="428"/>
                  <a:pt x="409" y="428"/>
                </a:cubicBezTo>
                <a:cubicBezTo>
                  <a:pt x="409" y="427"/>
                  <a:pt x="408" y="429"/>
                  <a:pt x="407" y="428"/>
                </a:cubicBezTo>
                <a:cubicBezTo>
                  <a:pt x="407" y="429"/>
                  <a:pt x="408" y="429"/>
                  <a:pt x="408" y="430"/>
                </a:cubicBezTo>
                <a:cubicBezTo>
                  <a:pt x="407" y="430"/>
                  <a:pt x="407" y="430"/>
                  <a:pt x="407" y="430"/>
                </a:cubicBezTo>
                <a:cubicBezTo>
                  <a:pt x="406" y="430"/>
                  <a:pt x="407" y="430"/>
                  <a:pt x="407" y="429"/>
                </a:cubicBezTo>
                <a:close/>
                <a:moveTo>
                  <a:pt x="507" y="427"/>
                </a:moveTo>
                <a:cubicBezTo>
                  <a:pt x="510" y="429"/>
                  <a:pt x="511" y="432"/>
                  <a:pt x="514" y="434"/>
                </a:cubicBezTo>
                <a:cubicBezTo>
                  <a:pt x="512" y="431"/>
                  <a:pt x="509" y="428"/>
                  <a:pt x="507" y="427"/>
                </a:cubicBezTo>
                <a:close/>
                <a:moveTo>
                  <a:pt x="409" y="433"/>
                </a:moveTo>
                <a:cubicBezTo>
                  <a:pt x="410" y="434"/>
                  <a:pt x="409" y="433"/>
                  <a:pt x="409" y="434"/>
                </a:cubicBezTo>
                <a:cubicBezTo>
                  <a:pt x="409" y="435"/>
                  <a:pt x="409" y="434"/>
                  <a:pt x="410" y="434"/>
                </a:cubicBezTo>
                <a:cubicBezTo>
                  <a:pt x="410" y="434"/>
                  <a:pt x="410" y="435"/>
                  <a:pt x="410" y="435"/>
                </a:cubicBezTo>
                <a:cubicBezTo>
                  <a:pt x="409" y="435"/>
                  <a:pt x="409" y="435"/>
                  <a:pt x="408" y="435"/>
                </a:cubicBezTo>
                <a:cubicBezTo>
                  <a:pt x="408" y="437"/>
                  <a:pt x="407" y="437"/>
                  <a:pt x="406" y="439"/>
                </a:cubicBezTo>
                <a:cubicBezTo>
                  <a:pt x="407" y="439"/>
                  <a:pt x="407" y="438"/>
                  <a:pt x="407" y="439"/>
                </a:cubicBezTo>
                <a:cubicBezTo>
                  <a:pt x="407" y="439"/>
                  <a:pt x="406" y="440"/>
                  <a:pt x="407" y="440"/>
                </a:cubicBezTo>
                <a:cubicBezTo>
                  <a:pt x="407" y="440"/>
                  <a:pt x="407" y="439"/>
                  <a:pt x="407" y="440"/>
                </a:cubicBezTo>
                <a:cubicBezTo>
                  <a:pt x="406" y="442"/>
                  <a:pt x="410" y="442"/>
                  <a:pt x="410" y="442"/>
                </a:cubicBezTo>
                <a:cubicBezTo>
                  <a:pt x="414" y="441"/>
                  <a:pt x="412" y="438"/>
                  <a:pt x="412" y="435"/>
                </a:cubicBezTo>
                <a:cubicBezTo>
                  <a:pt x="412" y="435"/>
                  <a:pt x="412" y="435"/>
                  <a:pt x="412" y="435"/>
                </a:cubicBezTo>
                <a:cubicBezTo>
                  <a:pt x="412" y="435"/>
                  <a:pt x="412" y="434"/>
                  <a:pt x="412" y="434"/>
                </a:cubicBezTo>
                <a:cubicBezTo>
                  <a:pt x="413" y="432"/>
                  <a:pt x="414" y="430"/>
                  <a:pt x="414" y="427"/>
                </a:cubicBezTo>
                <a:cubicBezTo>
                  <a:pt x="412" y="429"/>
                  <a:pt x="411" y="432"/>
                  <a:pt x="409" y="433"/>
                </a:cubicBezTo>
                <a:close/>
                <a:moveTo>
                  <a:pt x="399" y="430"/>
                </a:moveTo>
                <a:cubicBezTo>
                  <a:pt x="398" y="431"/>
                  <a:pt x="396" y="430"/>
                  <a:pt x="397" y="431"/>
                </a:cubicBezTo>
                <a:cubicBezTo>
                  <a:pt x="397" y="430"/>
                  <a:pt x="398" y="433"/>
                  <a:pt x="399" y="432"/>
                </a:cubicBezTo>
                <a:cubicBezTo>
                  <a:pt x="399" y="432"/>
                  <a:pt x="399" y="431"/>
                  <a:pt x="398" y="431"/>
                </a:cubicBezTo>
                <a:cubicBezTo>
                  <a:pt x="399" y="431"/>
                  <a:pt x="399" y="430"/>
                  <a:pt x="399" y="430"/>
                </a:cubicBezTo>
                <a:close/>
                <a:moveTo>
                  <a:pt x="509" y="439"/>
                </a:moveTo>
                <a:cubicBezTo>
                  <a:pt x="507" y="436"/>
                  <a:pt x="504" y="433"/>
                  <a:pt x="502" y="431"/>
                </a:cubicBezTo>
                <a:cubicBezTo>
                  <a:pt x="502" y="431"/>
                  <a:pt x="502" y="432"/>
                  <a:pt x="502" y="432"/>
                </a:cubicBezTo>
                <a:cubicBezTo>
                  <a:pt x="503" y="434"/>
                  <a:pt x="505" y="435"/>
                  <a:pt x="506" y="437"/>
                </a:cubicBezTo>
                <a:cubicBezTo>
                  <a:pt x="508" y="438"/>
                  <a:pt x="509" y="440"/>
                  <a:pt x="510" y="442"/>
                </a:cubicBezTo>
                <a:cubicBezTo>
                  <a:pt x="511" y="441"/>
                  <a:pt x="509" y="440"/>
                  <a:pt x="509" y="439"/>
                </a:cubicBezTo>
                <a:close/>
                <a:moveTo>
                  <a:pt x="397" y="434"/>
                </a:moveTo>
                <a:cubicBezTo>
                  <a:pt x="398" y="434"/>
                  <a:pt x="398" y="434"/>
                  <a:pt x="399" y="434"/>
                </a:cubicBezTo>
                <a:cubicBezTo>
                  <a:pt x="399" y="433"/>
                  <a:pt x="397" y="432"/>
                  <a:pt x="397" y="432"/>
                </a:cubicBezTo>
                <a:cubicBezTo>
                  <a:pt x="398" y="432"/>
                  <a:pt x="398" y="433"/>
                  <a:pt x="398" y="434"/>
                </a:cubicBezTo>
                <a:cubicBezTo>
                  <a:pt x="397" y="433"/>
                  <a:pt x="397" y="435"/>
                  <a:pt x="397" y="434"/>
                </a:cubicBezTo>
                <a:close/>
                <a:moveTo>
                  <a:pt x="518" y="433"/>
                </a:moveTo>
                <a:cubicBezTo>
                  <a:pt x="517" y="433"/>
                  <a:pt x="517" y="432"/>
                  <a:pt x="516" y="432"/>
                </a:cubicBezTo>
                <a:cubicBezTo>
                  <a:pt x="516" y="433"/>
                  <a:pt x="517" y="434"/>
                  <a:pt x="518" y="433"/>
                </a:cubicBezTo>
                <a:close/>
                <a:moveTo>
                  <a:pt x="494" y="437"/>
                </a:moveTo>
                <a:cubicBezTo>
                  <a:pt x="495" y="437"/>
                  <a:pt x="494" y="438"/>
                  <a:pt x="494" y="436"/>
                </a:cubicBezTo>
                <a:cubicBezTo>
                  <a:pt x="493" y="436"/>
                  <a:pt x="492" y="435"/>
                  <a:pt x="492" y="435"/>
                </a:cubicBezTo>
                <a:cubicBezTo>
                  <a:pt x="492" y="436"/>
                  <a:pt x="493" y="436"/>
                  <a:pt x="493" y="437"/>
                </a:cubicBezTo>
                <a:cubicBezTo>
                  <a:pt x="495" y="438"/>
                  <a:pt x="495" y="439"/>
                  <a:pt x="496" y="440"/>
                </a:cubicBezTo>
                <a:cubicBezTo>
                  <a:pt x="497" y="439"/>
                  <a:pt x="495" y="438"/>
                  <a:pt x="494" y="437"/>
                </a:cubicBezTo>
                <a:close/>
                <a:moveTo>
                  <a:pt x="398" y="437"/>
                </a:moveTo>
                <a:cubicBezTo>
                  <a:pt x="397" y="438"/>
                  <a:pt x="396" y="439"/>
                  <a:pt x="395" y="440"/>
                </a:cubicBezTo>
                <a:cubicBezTo>
                  <a:pt x="396" y="440"/>
                  <a:pt x="395" y="441"/>
                  <a:pt x="395" y="442"/>
                </a:cubicBezTo>
                <a:cubicBezTo>
                  <a:pt x="394" y="442"/>
                  <a:pt x="393" y="442"/>
                  <a:pt x="394" y="444"/>
                </a:cubicBezTo>
                <a:cubicBezTo>
                  <a:pt x="393" y="444"/>
                  <a:pt x="393" y="444"/>
                  <a:pt x="393" y="444"/>
                </a:cubicBezTo>
                <a:cubicBezTo>
                  <a:pt x="393" y="444"/>
                  <a:pt x="393" y="443"/>
                  <a:pt x="392" y="443"/>
                </a:cubicBezTo>
                <a:cubicBezTo>
                  <a:pt x="393" y="444"/>
                  <a:pt x="392" y="444"/>
                  <a:pt x="391" y="444"/>
                </a:cubicBezTo>
                <a:cubicBezTo>
                  <a:pt x="390" y="445"/>
                  <a:pt x="387" y="446"/>
                  <a:pt x="388" y="448"/>
                </a:cubicBezTo>
                <a:cubicBezTo>
                  <a:pt x="389" y="448"/>
                  <a:pt x="389" y="450"/>
                  <a:pt x="389" y="452"/>
                </a:cubicBezTo>
                <a:cubicBezTo>
                  <a:pt x="389" y="452"/>
                  <a:pt x="390" y="451"/>
                  <a:pt x="390" y="451"/>
                </a:cubicBezTo>
                <a:cubicBezTo>
                  <a:pt x="390" y="452"/>
                  <a:pt x="390" y="452"/>
                  <a:pt x="390" y="452"/>
                </a:cubicBezTo>
                <a:cubicBezTo>
                  <a:pt x="391" y="452"/>
                  <a:pt x="391" y="453"/>
                  <a:pt x="392" y="453"/>
                </a:cubicBezTo>
                <a:cubicBezTo>
                  <a:pt x="392" y="452"/>
                  <a:pt x="392" y="452"/>
                  <a:pt x="392" y="452"/>
                </a:cubicBezTo>
                <a:cubicBezTo>
                  <a:pt x="392" y="451"/>
                  <a:pt x="391" y="451"/>
                  <a:pt x="392" y="451"/>
                </a:cubicBezTo>
                <a:cubicBezTo>
                  <a:pt x="393" y="451"/>
                  <a:pt x="392" y="451"/>
                  <a:pt x="393" y="450"/>
                </a:cubicBezTo>
                <a:cubicBezTo>
                  <a:pt x="393" y="451"/>
                  <a:pt x="393" y="451"/>
                  <a:pt x="393" y="451"/>
                </a:cubicBezTo>
                <a:cubicBezTo>
                  <a:pt x="395" y="449"/>
                  <a:pt x="396" y="449"/>
                  <a:pt x="395" y="447"/>
                </a:cubicBezTo>
                <a:cubicBezTo>
                  <a:pt x="395" y="448"/>
                  <a:pt x="394" y="448"/>
                  <a:pt x="393" y="448"/>
                </a:cubicBezTo>
                <a:cubicBezTo>
                  <a:pt x="393" y="447"/>
                  <a:pt x="394" y="446"/>
                  <a:pt x="395" y="447"/>
                </a:cubicBezTo>
                <a:cubicBezTo>
                  <a:pt x="396" y="446"/>
                  <a:pt x="395" y="444"/>
                  <a:pt x="394" y="443"/>
                </a:cubicBezTo>
                <a:cubicBezTo>
                  <a:pt x="394" y="443"/>
                  <a:pt x="394" y="442"/>
                  <a:pt x="394" y="442"/>
                </a:cubicBezTo>
                <a:cubicBezTo>
                  <a:pt x="395" y="443"/>
                  <a:pt x="395" y="443"/>
                  <a:pt x="396" y="443"/>
                </a:cubicBezTo>
                <a:cubicBezTo>
                  <a:pt x="396" y="442"/>
                  <a:pt x="397" y="443"/>
                  <a:pt x="397" y="443"/>
                </a:cubicBezTo>
                <a:cubicBezTo>
                  <a:pt x="397" y="441"/>
                  <a:pt x="399" y="440"/>
                  <a:pt x="399" y="439"/>
                </a:cubicBezTo>
                <a:cubicBezTo>
                  <a:pt x="398" y="439"/>
                  <a:pt x="398" y="438"/>
                  <a:pt x="398" y="437"/>
                </a:cubicBezTo>
                <a:close/>
                <a:moveTo>
                  <a:pt x="105" y="447"/>
                </a:moveTo>
                <a:cubicBezTo>
                  <a:pt x="104" y="448"/>
                  <a:pt x="102" y="449"/>
                  <a:pt x="102" y="451"/>
                </a:cubicBezTo>
                <a:cubicBezTo>
                  <a:pt x="100" y="453"/>
                  <a:pt x="99" y="456"/>
                  <a:pt x="98" y="458"/>
                </a:cubicBezTo>
                <a:cubicBezTo>
                  <a:pt x="98" y="459"/>
                  <a:pt x="97" y="459"/>
                  <a:pt x="97" y="461"/>
                </a:cubicBezTo>
                <a:cubicBezTo>
                  <a:pt x="96" y="461"/>
                  <a:pt x="96" y="462"/>
                  <a:pt x="96" y="464"/>
                </a:cubicBezTo>
                <a:cubicBezTo>
                  <a:pt x="93" y="467"/>
                  <a:pt x="92" y="473"/>
                  <a:pt x="90" y="477"/>
                </a:cubicBezTo>
                <a:cubicBezTo>
                  <a:pt x="89" y="479"/>
                  <a:pt x="87" y="481"/>
                  <a:pt x="87" y="483"/>
                </a:cubicBezTo>
                <a:cubicBezTo>
                  <a:pt x="88" y="482"/>
                  <a:pt x="89" y="481"/>
                  <a:pt x="89" y="479"/>
                </a:cubicBezTo>
                <a:cubicBezTo>
                  <a:pt x="94" y="470"/>
                  <a:pt x="98" y="460"/>
                  <a:pt x="104" y="451"/>
                </a:cubicBezTo>
                <a:cubicBezTo>
                  <a:pt x="103" y="449"/>
                  <a:pt x="105" y="448"/>
                  <a:pt x="105" y="447"/>
                </a:cubicBezTo>
                <a:close/>
                <a:moveTo>
                  <a:pt x="515" y="452"/>
                </a:moveTo>
                <a:cubicBezTo>
                  <a:pt x="517" y="453"/>
                  <a:pt x="518" y="455"/>
                  <a:pt x="519" y="456"/>
                </a:cubicBezTo>
                <a:cubicBezTo>
                  <a:pt x="518" y="455"/>
                  <a:pt x="517" y="451"/>
                  <a:pt x="515" y="452"/>
                </a:cubicBezTo>
                <a:close/>
                <a:moveTo>
                  <a:pt x="475" y="465"/>
                </a:moveTo>
                <a:cubicBezTo>
                  <a:pt x="475" y="467"/>
                  <a:pt x="473" y="467"/>
                  <a:pt x="473" y="469"/>
                </a:cubicBezTo>
                <a:cubicBezTo>
                  <a:pt x="474" y="469"/>
                  <a:pt x="474" y="470"/>
                  <a:pt x="474" y="470"/>
                </a:cubicBezTo>
                <a:cubicBezTo>
                  <a:pt x="475" y="469"/>
                  <a:pt x="473" y="469"/>
                  <a:pt x="474" y="469"/>
                </a:cubicBezTo>
                <a:cubicBezTo>
                  <a:pt x="477" y="469"/>
                  <a:pt x="479" y="465"/>
                  <a:pt x="481" y="465"/>
                </a:cubicBezTo>
                <a:cubicBezTo>
                  <a:pt x="482" y="465"/>
                  <a:pt x="484" y="463"/>
                  <a:pt x="484" y="464"/>
                </a:cubicBezTo>
                <a:cubicBezTo>
                  <a:pt x="484" y="463"/>
                  <a:pt x="484" y="463"/>
                  <a:pt x="484" y="462"/>
                </a:cubicBezTo>
                <a:cubicBezTo>
                  <a:pt x="480" y="461"/>
                  <a:pt x="479" y="466"/>
                  <a:pt x="475" y="465"/>
                </a:cubicBezTo>
                <a:close/>
                <a:moveTo>
                  <a:pt x="475" y="468"/>
                </a:moveTo>
                <a:cubicBezTo>
                  <a:pt x="475" y="468"/>
                  <a:pt x="476" y="468"/>
                  <a:pt x="475" y="467"/>
                </a:cubicBezTo>
                <a:cubicBezTo>
                  <a:pt x="477" y="467"/>
                  <a:pt x="477" y="467"/>
                  <a:pt x="477" y="467"/>
                </a:cubicBezTo>
                <a:cubicBezTo>
                  <a:pt x="476" y="468"/>
                  <a:pt x="476" y="468"/>
                  <a:pt x="475" y="468"/>
                </a:cubicBezTo>
                <a:close/>
                <a:moveTo>
                  <a:pt x="547" y="140"/>
                </a:moveTo>
                <a:cubicBezTo>
                  <a:pt x="548" y="141"/>
                  <a:pt x="547" y="141"/>
                  <a:pt x="548" y="141"/>
                </a:cubicBezTo>
                <a:cubicBezTo>
                  <a:pt x="549" y="141"/>
                  <a:pt x="548" y="140"/>
                  <a:pt x="549" y="138"/>
                </a:cubicBezTo>
                <a:cubicBezTo>
                  <a:pt x="547" y="139"/>
                  <a:pt x="547" y="137"/>
                  <a:pt x="546" y="136"/>
                </a:cubicBezTo>
                <a:cubicBezTo>
                  <a:pt x="545" y="136"/>
                  <a:pt x="545" y="136"/>
                  <a:pt x="545" y="136"/>
                </a:cubicBezTo>
                <a:cubicBezTo>
                  <a:pt x="546" y="138"/>
                  <a:pt x="546" y="140"/>
                  <a:pt x="547" y="141"/>
                </a:cubicBezTo>
                <a:cubicBezTo>
                  <a:pt x="547" y="140"/>
                  <a:pt x="547" y="141"/>
                  <a:pt x="547" y="140"/>
                </a:cubicBezTo>
                <a:close/>
                <a:moveTo>
                  <a:pt x="288" y="324"/>
                </a:moveTo>
                <a:cubicBezTo>
                  <a:pt x="288" y="321"/>
                  <a:pt x="286" y="322"/>
                  <a:pt x="284" y="324"/>
                </a:cubicBezTo>
                <a:cubicBezTo>
                  <a:pt x="285" y="324"/>
                  <a:pt x="285" y="324"/>
                  <a:pt x="285" y="324"/>
                </a:cubicBezTo>
                <a:cubicBezTo>
                  <a:pt x="286" y="325"/>
                  <a:pt x="287" y="324"/>
                  <a:pt x="288" y="324"/>
                </a:cubicBezTo>
                <a:close/>
                <a:moveTo>
                  <a:pt x="320" y="370"/>
                </a:moveTo>
                <a:cubicBezTo>
                  <a:pt x="319" y="371"/>
                  <a:pt x="318" y="370"/>
                  <a:pt x="317" y="370"/>
                </a:cubicBezTo>
                <a:cubicBezTo>
                  <a:pt x="314" y="370"/>
                  <a:pt x="311" y="371"/>
                  <a:pt x="308" y="371"/>
                </a:cubicBezTo>
                <a:cubicBezTo>
                  <a:pt x="308" y="371"/>
                  <a:pt x="307" y="371"/>
                  <a:pt x="307" y="370"/>
                </a:cubicBezTo>
                <a:cubicBezTo>
                  <a:pt x="308" y="369"/>
                  <a:pt x="309" y="368"/>
                  <a:pt x="311" y="368"/>
                </a:cubicBezTo>
                <a:cubicBezTo>
                  <a:pt x="310" y="366"/>
                  <a:pt x="311" y="365"/>
                  <a:pt x="309" y="364"/>
                </a:cubicBezTo>
                <a:cubicBezTo>
                  <a:pt x="309" y="363"/>
                  <a:pt x="308" y="364"/>
                  <a:pt x="307" y="363"/>
                </a:cubicBezTo>
                <a:cubicBezTo>
                  <a:pt x="305" y="362"/>
                  <a:pt x="305" y="357"/>
                  <a:pt x="305" y="354"/>
                </a:cubicBezTo>
                <a:cubicBezTo>
                  <a:pt x="306" y="350"/>
                  <a:pt x="308" y="347"/>
                  <a:pt x="310" y="345"/>
                </a:cubicBezTo>
                <a:cubicBezTo>
                  <a:pt x="311" y="345"/>
                  <a:pt x="312" y="345"/>
                  <a:pt x="312" y="345"/>
                </a:cubicBezTo>
                <a:cubicBezTo>
                  <a:pt x="312" y="345"/>
                  <a:pt x="312" y="344"/>
                  <a:pt x="313" y="344"/>
                </a:cubicBezTo>
                <a:cubicBezTo>
                  <a:pt x="311" y="343"/>
                  <a:pt x="311" y="340"/>
                  <a:pt x="310" y="338"/>
                </a:cubicBezTo>
                <a:cubicBezTo>
                  <a:pt x="307" y="338"/>
                  <a:pt x="303" y="338"/>
                  <a:pt x="301" y="336"/>
                </a:cubicBezTo>
                <a:cubicBezTo>
                  <a:pt x="302" y="335"/>
                  <a:pt x="302" y="333"/>
                  <a:pt x="302" y="332"/>
                </a:cubicBezTo>
                <a:cubicBezTo>
                  <a:pt x="301" y="329"/>
                  <a:pt x="296" y="331"/>
                  <a:pt x="296" y="328"/>
                </a:cubicBezTo>
                <a:cubicBezTo>
                  <a:pt x="295" y="329"/>
                  <a:pt x="294" y="327"/>
                  <a:pt x="292" y="327"/>
                </a:cubicBezTo>
                <a:cubicBezTo>
                  <a:pt x="292" y="327"/>
                  <a:pt x="292" y="328"/>
                  <a:pt x="291" y="329"/>
                </a:cubicBezTo>
                <a:cubicBezTo>
                  <a:pt x="290" y="327"/>
                  <a:pt x="288" y="327"/>
                  <a:pt x="287" y="325"/>
                </a:cubicBezTo>
                <a:cubicBezTo>
                  <a:pt x="286" y="325"/>
                  <a:pt x="284" y="326"/>
                  <a:pt x="284" y="328"/>
                </a:cubicBezTo>
                <a:cubicBezTo>
                  <a:pt x="284" y="329"/>
                  <a:pt x="286" y="328"/>
                  <a:pt x="286" y="329"/>
                </a:cubicBezTo>
                <a:cubicBezTo>
                  <a:pt x="282" y="331"/>
                  <a:pt x="283" y="337"/>
                  <a:pt x="279" y="337"/>
                </a:cubicBezTo>
                <a:cubicBezTo>
                  <a:pt x="279" y="340"/>
                  <a:pt x="275" y="342"/>
                  <a:pt x="273" y="341"/>
                </a:cubicBezTo>
                <a:cubicBezTo>
                  <a:pt x="273" y="343"/>
                  <a:pt x="272" y="343"/>
                  <a:pt x="271" y="344"/>
                </a:cubicBezTo>
                <a:cubicBezTo>
                  <a:pt x="269" y="344"/>
                  <a:pt x="269" y="341"/>
                  <a:pt x="267" y="342"/>
                </a:cubicBezTo>
                <a:cubicBezTo>
                  <a:pt x="267" y="344"/>
                  <a:pt x="270" y="346"/>
                  <a:pt x="270" y="349"/>
                </a:cubicBezTo>
                <a:cubicBezTo>
                  <a:pt x="270" y="350"/>
                  <a:pt x="270" y="352"/>
                  <a:pt x="269" y="354"/>
                </a:cubicBezTo>
                <a:cubicBezTo>
                  <a:pt x="268" y="358"/>
                  <a:pt x="266" y="362"/>
                  <a:pt x="266" y="366"/>
                </a:cubicBezTo>
                <a:cubicBezTo>
                  <a:pt x="265" y="370"/>
                  <a:pt x="268" y="372"/>
                  <a:pt x="269" y="377"/>
                </a:cubicBezTo>
                <a:cubicBezTo>
                  <a:pt x="269" y="377"/>
                  <a:pt x="270" y="377"/>
                  <a:pt x="270" y="377"/>
                </a:cubicBezTo>
                <a:cubicBezTo>
                  <a:pt x="269" y="378"/>
                  <a:pt x="270" y="381"/>
                  <a:pt x="271" y="381"/>
                </a:cubicBezTo>
                <a:cubicBezTo>
                  <a:pt x="272" y="383"/>
                  <a:pt x="272" y="386"/>
                  <a:pt x="274" y="389"/>
                </a:cubicBezTo>
                <a:cubicBezTo>
                  <a:pt x="277" y="392"/>
                  <a:pt x="281" y="395"/>
                  <a:pt x="283" y="398"/>
                </a:cubicBezTo>
                <a:cubicBezTo>
                  <a:pt x="283" y="398"/>
                  <a:pt x="282" y="398"/>
                  <a:pt x="282" y="398"/>
                </a:cubicBezTo>
                <a:cubicBezTo>
                  <a:pt x="286" y="403"/>
                  <a:pt x="293" y="406"/>
                  <a:pt x="299" y="407"/>
                </a:cubicBezTo>
                <a:cubicBezTo>
                  <a:pt x="300" y="406"/>
                  <a:pt x="300" y="406"/>
                  <a:pt x="301" y="405"/>
                </a:cubicBezTo>
                <a:cubicBezTo>
                  <a:pt x="303" y="410"/>
                  <a:pt x="311" y="406"/>
                  <a:pt x="309" y="402"/>
                </a:cubicBezTo>
                <a:cubicBezTo>
                  <a:pt x="310" y="402"/>
                  <a:pt x="310" y="399"/>
                  <a:pt x="311" y="398"/>
                </a:cubicBezTo>
                <a:cubicBezTo>
                  <a:pt x="310" y="397"/>
                  <a:pt x="312" y="395"/>
                  <a:pt x="313" y="393"/>
                </a:cubicBezTo>
                <a:cubicBezTo>
                  <a:pt x="313" y="392"/>
                  <a:pt x="312" y="391"/>
                  <a:pt x="312" y="390"/>
                </a:cubicBezTo>
                <a:cubicBezTo>
                  <a:pt x="312" y="386"/>
                  <a:pt x="314" y="384"/>
                  <a:pt x="311" y="383"/>
                </a:cubicBezTo>
                <a:cubicBezTo>
                  <a:pt x="311" y="378"/>
                  <a:pt x="307" y="379"/>
                  <a:pt x="307" y="374"/>
                </a:cubicBezTo>
                <a:cubicBezTo>
                  <a:pt x="311" y="374"/>
                  <a:pt x="314" y="372"/>
                  <a:pt x="317" y="372"/>
                </a:cubicBezTo>
                <a:cubicBezTo>
                  <a:pt x="316" y="374"/>
                  <a:pt x="313" y="377"/>
                  <a:pt x="313" y="380"/>
                </a:cubicBezTo>
                <a:cubicBezTo>
                  <a:pt x="313" y="381"/>
                  <a:pt x="315" y="383"/>
                  <a:pt x="317" y="383"/>
                </a:cubicBezTo>
                <a:cubicBezTo>
                  <a:pt x="320" y="384"/>
                  <a:pt x="323" y="380"/>
                  <a:pt x="322" y="376"/>
                </a:cubicBezTo>
                <a:cubicBezTo>
                  <a:pt x="322" y="374"/>
                  <a:pt x="320" y="372"/>
                  <a:pt x="320" y="370"/>
                </a:cubicBezTo>
                <a:close/>
                <a:moveTo>
                  <a:pt x="288" y="328"/>
                </a:moveTo>
                <a:cubicBezTo>
                  <a:pt x="287" y="328"/>
                  <a:pt x="287" y="328"/>
                  <a:pt x="287" y="328"/>
                </a:cubicBezTo>
                <a:cubicBezTo>
                  <a:pt x="287" y="328"/>
                  <a:pt x="287" y="327"/>
                  <a:pt x="288" y="327"/>
                </a:cubicBezTo>
                <a:cubicBezTo>
                  <a:pt x="289" y="327"/>
                  <a:pt x="287" y="328"/>
                  <a:pt x="288" y="328"/>
                </a:cubicBezTo>
                <a:close/>
                <a:moveTo>
                  <a:pt x="266" y="336"/>
                </a:moveTo>
                <a:cubicBezTo>
                  <a:pt x="264" y="337"/>
                  <a:pt x="262" y="339"/>
                  <a:pt x="260" y="338"/>
                </a:cubicBezTo>
                <a:cubicBezTo>
                  <a:pt x="260" y="339"/>
                  <a:pt x="259" y="340"/>
                  <a:pt x="259" y="342"/>
                </a:cubicBezTo>
                <a:cubicBezTo>
                  <a:pt x="262" y="343"/>
                  <a:pt x="262" y="340"/>
                  <a:pt x="265" y="339"/>
                </a:cubicBezTo>
                <a:cubicBezTo>
                  <a:pt x="264" y="338"/>
                  <a:pt x="267" y="337"/>
                  <a:pt x="266" y="336"/>
                </a:cubicBezTo>
                <a:close/>
                <a:moveTo>
                  <a:pt x="375" y="355"/>
                </a:moveTo>
                <a:cubicBezTo>
                  <a:pt x="373" y="356"/>
                  <a:pt x="371" y="356"/>
                  <a:pt x="370" y="358"/>
                </a:cubicBezTo>
                <a:cubicBezTo>
                  <a:pt x="370" y="357"/>
                  <a:pt x="369" y="358"/>
                  <a:pt x="370" y="359"/>
                </a:cubicBezTo>
                <a:cubicBezTo>
                  <a:pt x="370" y="357"/>
                  <a:pt x="370" y="359"/>
                  <a:pt x="370" y="359"/>
                </a:cubicBezTo>
                <a:cubicBezTo>
                  <a:pt x="369" y="358"/>
                  <a:pt x="369" y="360"/>
                  <a:pt x="369" y="359"/>
                </a:cubicBezTo>
                <a:cubicBezTo>
                  <a:pt x="369" y="360"/>
                  <a:pt x="369" y="361"/>
                  <a:pt x="370" y="362"/>
                </a:cubicBezTo>
                <a:cubicBezTo>
                  <a:pt x="369" y="361"/>
                  <a:pt x="369" y="361"/>
                  <a:pt x="369" y="361"/>
                </a:cubicBezTo>
                <a:cubicBezTo>
                  <a:pt x="370" y="361"/>
                  <a:pt x="368" y="361"/>
                  <a:pt x="368" y="360"/>
                </a:cubicBezTo>
                <a:cubicBezTo>
                  <a:pt x="369" y="360"/>
                  <a:pt x="369" y="360"/>
                  <a:pt x="368" y="359"/>
                </a:cubicBezTo>
                <a:cubicBezTo>
                  <a:pt x="368" y="360"/>
                  <a:pt x="368" y="361"/>
                  <a:pt x="368" y="361"/>
                </a:cubicBezTo>
                <a:cubicBezTo>
                  <a:pt x="368" y="362"/>
                  <a:pt x="369" y="361"/>
                  <a:pt x="369" y="362"/>
                </a:cubicBezTo>
                <a:cubicBezTo>
                  <a:pt x="368" y="362"/>
                  <a:pt x="369" y="363"/>
                  <a:pt x="368" y="363"/>
                </a:cubicBezTo>
                <a:cubicBezTo>
                  <a:pt x="368" y="363"/>
                  <a:pt x="367" y="362"/>
                  <a:pt x="367" y="362"/>
                </a:cubicBezTo>
                <a:cubicBezTo>
                  <a:pt x="367" y="364"/>
                  <a:pt x="366" y="364"/>
                  <a:pt x="366" y="364"/>
                </a:cubicBezTo>
                <a:cubicBezTo>
                  <a:pt x="367" y="366"/>
                  <a:pt x="368" y="370"/>
                  <a:pt x="372" y="369"/>
                </a:cubicBezTo>
                <a:cubicBezTo>
                  <a:pt x="372" y="368"/>
                  <a:pt x="373" y="369"/>
                  <a:pt x="373" y="369"/>
                </a:cubicBezTo>
                <a:cubicBezTo>
                  <a:pt x="373" y="369"/>
                  <a:pt x="373" y="368"/>
                  <a:pt x="373" y="368"/>
                </a:cubicBezTo>
                <a:cubicBezTo>
                  <a:pt x="374" y="370"/>
                  <a:pt x="374" y="368"/>
                  <a:pt x="375" y="368"/>
                </a:cubicBezTo>
                <a:cubicBezTo>
                  <a:pt x="377" y="366"/>
                  <a:pt x="376" y="362"/>
                  <a:pt x="378" y="361"/>
                </a:cubicBezTo>
                <a:cubicBezTo>
                  <a:pt x="377" y="359"/>
                  <a:pt x="377" y="357"/>
                  <a:pt x="375" y="355"/>
                </a:cubicBezTo>
                <a:close/>
                <a:moveTo>
                  <a:pt x="443" y="385"/>
                </a:moveTo>
                <a:cubicBezTo>
                  <a:pt x="442" y="385"/>
                  <a:pt x="442" y="384"/>
                  <a:pt x="441" y="384"/>
                </a:cubicBezTo>
                <a:cubicBezTo>
                  <a:pt x="443" y="386"/>
                  <a:pt x="443" y="389"/>
                  <a:pt x="446" y="390"/>
                </a:cubicBezTo>
                <a:cubicBezTo>
                  <a:pt x="446" y="387"/>
                  <a:pt x="443" y="387"/>
                  <a:pt x="443" y="385"/>
                </a:cubicBezTo>
                <a:close/>
                <a:moveTo>
                  <a:pt x="154" y="405"/>
                </a:moveTo>
                <a:cubicBezTo>
                  <a:pt x="155" y="406"/>
                  <a:pt x="153" y="406"/>
                  <a:pt x="154" y="407"/>
                </a:cubicBezTo>
                <a:cubicBezTo>
                  <a:pt x="155" y="408"/>
                  <a:pt x="158" y="408"/>
                  <a:pt x="157" y="406"/>
                </a:cubicBezTo>
                <a:cubicBezTo>
                  <a:pt x="156" y="406"/>
                  <a:pt x="156" y="405"/>
                  <a:pt x="154" y="405"/>
                </a:cubicBezTo>
                <a:close/>
                <a:moveTo>
                  <a:pt x="425" y="407"/>
                </a:moveTo>
                <a:cubicBezTo>
                  <a:pt x="425" y="407"/>
                  <a:pt x="426" y="407"/>
                  <a:pt x="426" y="408"/>
                </a:cubicBezTo>
                <a:cubicBezTo>
                  <a:pt x="425" y="408"/>
                  <a:pt x="426" y="408"/>
                  <a:pt x="425" y="408"/>
                </a:cubicBezTo>
                <a:cubicBezTo>
                  <a:pt x="425" y="408"/>
                  <a:pt x="425" y="408"/>
                  <a:pt x="426" y="407"/>
                </a:cubicBezTo>
                <a:cubicBezTo>
                  <a:pt x="425" y="407"/>
                  <a:pt x="425" y="408"/>
                  <a:pt x="424" y="407"/>
                </a:cubicBezTo>
                <a:cubicBezTo>
                  <a:pt x="424" y="408"/>
                  <a:pt x="425" y="409"/>
                  <a:pt x="424" y="410"/>
                </a:cubicBezTo>
                <a:cubicBezTo>
                  <a:pt x="426" y="410"/>
                  <a:pt x="426" y="410"/>
                  <a:pt x="426" y="410"/>
                </a:cubicBezTo>
                <a:cubicBezTo>
                  <a:pt x="426" y="409"/>
                  <a:pt x="426" y="408"/>
                  <a:pt x="426" y="407"/>
                </a:cubicBezTo>
                <a:cubicBezTo>
                  <a:pt x="426" y="407"/>
                  <a:pt x="425" y="406"/>
                  <a:pt x="425" y="407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投诉管理与客户反馈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6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建立完善的投诉管理机制，及时解决客户问题。分析客户反馈对于提升服务质量的价值，探讨如何利用客户反馈改善销售团队的服务水平。持续改进和迭代是提升客户服务质量的关键，只有不断发展，才能与客户需求保持一致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7" name="Freeform 5"/>
          <p:cNvSpPr/>
          <p:nvPr/>
        </p:nvSpPr>
        <p:spPr>
          <a:xfrm>
            <a:off x="0" y="4187880"/>
            <a:ext cx="11732760" cy="2669760"/>
          </a:xfrm>
          <a:custGeom>
            <a:gdLst>
              <a:gd name="textAreaLeft" fmla="*/ 0 w 11732760"/>
              <a:gd name="textAreaRight" fmla="*/ 11733120 w 11732760"/>
              <a:gd name="textAreaTop" fmla="*/ 0 h 2669760"/>
              <a:gd name="textAreaBottom" fmla="*/ 2670120 h 266976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8" name="content.1.subtitle"/>
          <p:cNvSpPr/>
          <p:nvPr/>
        </p:nvSpPr>
        <p:spPr>
          <a:xfrm>
            <a:off x="1267920" y="35960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及时调整改进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9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微软雅黑"/>
                <a:ea typeface="微软雅黑"/>
              </a:rPr>
              <a:t>不断迭代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0" name="content.1.title"/>
          <p:cNvSpPr/>
          <p:nvPr/>
        </p:nvSpPr>
        <p:spPr>
          <a:xfrm>
            <a:off x="1268640" y="24498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定期评估客户服务标准及流程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1" name="content.2.subtitle"/>
          <p:cNvSpPr/>
          <p:nvPr/>
        </p:nvSpPr>
        <p:spPr>
          <a:xfrm>
            <a:off x="9063360" y="3595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保持专业素养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2" name="content.2.title"/>
          <p:cNvSpPr/>
          <p:nvPr/>
        </p:nvSpPr>
        <p:spPr>
          <a:xfrm>
            <a:off x="9063000" y="24498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培训团队成员不断提升服务技能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3" name="content.3.subtitle"/>
          <p:cNvSpPr/>
          <p:nvPr/>
        </p:nvSpPr>
        <p:spPr>
          <a:xfrm>
            <a:off x="3866400" y="35953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基于事实的决策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4" name="content.3.title"/>
          <p:cNvSpPr/>
          <p:nvPr/>
        </p:nvSpPr>
        <p:spPr>
          <a:xfrm>
            <a:off x="3867480" y="24516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利用数据分析优化服务流程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5" name="content.4.subtitle"/>
          <p:cNvSpPr/>
          <p:nvPr/>
        </p:nvSpPr>
        <p:spPr>
          <a:xfrm>
            <a:off x="6464880" y="3595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6" name="content.4.title"/>
          <p:cNvSpPr/>
          <p:nvPr/>
        </p:nvSpPr>
        <p:spPr>
          <a:xfrm>
            <a:off x="6465600" y="24516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7" name="Freeform 30"/>
          <p:cNvSpPr/>
          <p:nvPr/>
        </p:nvSpPr>
        <p:spPr>
          <a:xfrm>
            <a:off x="1081080" y="2677320"/>
            <a:ext cx="5014080" cy="2756880"/>
          </a:xfrm>
          <a:custGeom>
            <a:gdLst>
              <a:gd name="textAreaLeft" fmla="*/ 0 w 5014080"/>
              <a:gd name="textAreaRight" fmla="*/ 5014440 w 5014080"/>
              <a:gd name="textAreaTop" fmla="*/ 0 h 2756880"/>
              <a:gd name="textAreaBottom" fmla="*/ 2757240 h 2756880"/>
            </a:gdLst>
            <a:rect l="textAreaLeft" t="textAreaTop" r="textAreaRight" b="textAreaBottom"/>
            <a:pathLst>
              <a:path w="439" h="166">
                <a:moveTo>
                  <a:pt x="433" y="125"/>
                </a:moveTo>
                <a:cubicBezTo>
                  <a:pt x="430" y="123"/>
                  <a:pt x="428" y="126"/>
                  <a:pt x="426" y="124"/>
                </a:cubicBezTo>
                <a:cubicBezTo>
                  <a:pt x="426" y="125"/>
                  <a:pt x="425" y="125"/>
                  <a:pt x="425" y="125"/>
                </a:cubicBezTo>
                <a:cubicBezTo>
                  <a:pt x="424" y="124"/>
                  <a:pt x="422" y="125"/>
                  <a:pt x="421" y="124"/>
                </a:cubicBezTo>
                <a:cubicBezTo>
                  <a:pt x="423" y="123"/>
                  <a:pt x="423" y="123"/>
                  <a:pt x="423" y="123"/>
                </a:cubicBezTo>
                <a:cubicBezTo>
                  <a:pt x="422" y="123"/>
                  <a:pt x="422" y="123"/>
                  <a:pt x="422" y="123"/>
                </a:cubicBezTo>
                <a:cubicBezTo>
                  <a:pt x="422" y="124"/>
                  <a:pt x="422" y="124"/>
                  <a:pt x="422" y="124"/>
                </a:cubicBezTo>
                <a:cubicBezTo>
                  <a:pt x="420" y="125"/>
                  <a:pt x="418" y="125"/>
                  <a:pt x="415" y="124"/>
                </a:cubicBezTo>
                <a:cubicBezTo>
                  <a:pt x="412" y="124"/>
                  <a:pt x="413" y="124"/>
                  <a:pt x="410" y="124"/>
                </a:cubicBezTo>
                <a:cubicBezTo>
                  <a:pt x="414" y="122"/>
                  <a:pt x="407" y="121"/>
                  <a:pt x="409" y="118"/>
                </a:cubicBezTo>
                <a:cubicBezTo>
                  <a:pt x="405" y="118"/>
                  <a:pt x="405" y="118"/>
                  <a:pt x="405" y="118"/>
                </a:cubicBezTo>
                <a:cubicBezTo>
                  <a:pt x="405" y="119"/>
                  <a:pt x="405" y="119"/>
                  <a:pt x="405" y="119"/>
                </a:cubicBezTo>
                <a:cubicBezTo>
                  <a:pt x="407" y="118"/>
                  <a:pt x="407" y="118"/>
                  <a:pt x="407" y="118"/>
                </a:cubicBezTo>
                <a:cubicBezTo>
                  <a:pt x="410" y="120"/>
                  <a:pt x="405" y="120"/>
                  <a:pt x="405" y="121"/>
                </a:cubicBezTo>
                <a:cubicBezTo>
                  <a:pt x="407" y="121"/>
                  <a:pt x="408" y="120"/>
                  <a:pt x="409" y="121"/>
                </a:cubicBezTo>
                <a:cubicBezTo>
                  <a:pt x="405" y="122"/>
                  <a:pt x="405" y="122"/>
                  <a:pt x="405" y="122"/>
                </a:cubicBezTo>
                <a:cubicBezTo>
                  <a:pt x="405" y="122"/>
                  <a:pt x="406" y="122"/>
                  <a:pt x="406" y="122"/>
                </a:cubicBezTo>
                <a:cubicBezTo>
                  <a:pt x="406" y="123"/>
                  <a:pt x="406" y="124"/>
                  <a:pt x="405" y="125"/>
                </a:cubicBezTo>
                <a:cubicBezTo>
                  <a:pt x="403" y="124"/>
                  <a:pt x="403" y="124"/>
                  <a:pt x="401" y="124"/>
                </a:cubicBezTo>
                <a:cubicBezTo>
                  <a:pt x="400" y="124"/>
                  <a:pt x="398" y="123"/>
                  <a:pt x="400" y="122"/>
                </a:cubicBezTo>
                <a:cubicBezTo>
                  <a:pt x="401" y="122"/>
                  <a:pt x="401" y="123"/>
                  <a:pt x="402" y="123"/>
                </a:cubicBezTo>
                <a:cubicBezTo>
                  <a:pt x="402" y="118"/>
                  <a:pt x="402" y="118"/>
                  <a:pt x="402" y="118"/>
                </a:cubicBezTo>
                <a:cubicBezTo>
                  <a:pt x="400" y="119"/>
                  <a:pt x="404" y="120"/>
                  <a:pt x="401" y="120"/>
                </a:cubicBezTo>
                <a:cubicBezTo>
                  <a:pt x="400" y="119"/>
                  <a:pt x="398" y="119"/>
                  <a:pt x="398" y="118"/>
                </a:cubicBezTo>
                <a:cubicBezTo>
                  <a:pt x="396" y="119"/>
                  <a:pt x="396" y="119"/>
                  <a:pt x="396" y="119"/>
                </a:cubicBezTo>
                <a:cubicBezTo>
                  <a:pt x="392" y="118"/>
                  <a:pt x="395" y="116"/>
                  <a:pt x="391" y="115"/>
                </a:cubicBezTo>
                <a:cubicBezTo>
                  <a:pt x="388" y="115"/>
                  <a:pt x="385" y="116"/>
                  <a:pt x="383" y="115"/>
                </a:cubicBezTo>
                <a:cubicBezTo>
                  <a:pt x="381" y="115"/>
                  <a:pt x="384" y="114"/>
                  <a:pt x="381" y="114"/>
                </a:cubicBezTo>
                <a:cubicBezTo>
                  <a:pt x="391" y="113"/>
                  <a:pt x="391" y="113"/>
                  <a:pt x="391" y="113"/>
                </a:cubicBezTo>
                <a:cubicBezTo>
                  <a:pt x="380" y="113"/>
                  <a:pt x="380" y="113"/>
                  <a:pt x="380" y="113"/>
                </a:cubicBezTo>
                <a:cubicBezTo>
                  <a:pt x="380" y="113"/>
                  <a:pt x="380" y="113"/>
                  <a:pt x="380" y="113"/>
                </a:cubicBezTo>
                <a:cubicBezTo>
                  <a:pt x="384" y="112"/>
                  <a:pt x="387" y="113"/>
                  <a:pt x="392" y="112"/>
                </a:cubicBezTo>
                <a:cubicBezTo>
                  <a:pt x="392" y="112"/>
                  <a:pt x="392" y="111"/>
                  <a:pt x="391" y="111"/>
                </a:cubicBezTo>
                <a:cubicBezTo>
                  <a:pt x="392" y="110"/>
                  <a:pt x="394" y="111"/>
                  <a:pt x="396" y="110"/>
                </a:cubicBezTo>
                <a:cubicBezTo>
                  <a:pt x="398" y="110"/>
                  <a:pt x="397" y="109"/>
                  <a:pt x="398" y="108"/>
                </a:cubicBezTo>
                <a:cubicBezTo>
                  <a:pt x="410" y="109"/>
                  <a:pt x="410" y="109"/>
                  <a:pt x="410" y="109"/>
                </a:cubicBezTo>
                <a:cubicBezTo>
                  <a:pt x="409" y="107"/>
                  <a:pt x="409" y="107"/>
                  <a:pt x="409" y="107"/>
                </a:cubicBezTo>
                <a:cubicBezTo>
                  <a:pt x="412" y="107"/>
                  <a:pt x="417" y="108"/>
                  <a:pt x="419" y="107"/>
                </a:cubicBezTo>
                <a:cubicBezTo>
                  <a:pt x="417" y="106"/>
                  <a:pt x="417" y="106"/>
                  <a:pt x="417" y="106"/>
                </a:cubicBezTo>
                <a:cubicBezTo>
                  <a:pt x="419" y="105"/>
                  <a:pt x="419" y="105"/>
                  <a:pt x="419" y="105"/>
                </a:cubicBezTo>
                <a:cubicBezTo>
                  <a:pt x="417" y="105"/>
                  <a:pt x="417" y="105"/>
                  <a:pt x="417" y="105"/>
                </a:cubicBezTo>
                <a:cubicBezTo>
                  <a:pt x="413" y="103"/>
                  <a:pt x="421" y="105"/>
                  <a:pt x="420" y="103"/>
                </a:cubicBezTo>
                <a:cubicBezTo>
                  <a:pt x="418" y="103"/>
                  <a:pt x="418" y="103"/>
                  <a:pt x="418" y="103"/>
                </a:cubicBezTo>
                <a:cubicBezTo>
                  <a:pt x="418" y="100"/>
                  <a:pt x="412" y="102"/>
                  <a:pt x="409" y="101"/>
                </a:cubicBezTo>
                <a:cubicBezTo>
                  <a:pt x="412" y="100"/>
                  <a:pt x="412" y="100"/>
                  <a:pt x="412" y="100"/>
                </a:cubicBezTo>
                <a:cubicBezTo>
                  <a:pt x="410" y="99"/>
                  <a:pt x="412" y="98"/>
                  <a:pt x="409" y="97"/>
                </a:cubicBezTo>
                <a:cubicBezTo>
                  <a:pt x="412" y="96"/>
                  <a:pt x="412" y="96"/>
                  <a:pt x="412" y="96"/>
                </a:cubicBezTo>
                <a:cubicBezTo>
                  <a:pt x="410" y="96"/>
                  <a:pt x="410" y="96"/>
                  <a:pt x="410" y="96"/>
                </a:cubicBezTo>
                <a:cubicBezTo>
                  <a:pt x="405" y="97"/>
                  <a:pt x="404" y="100"/>
                  <a:pt x="405" y="102"/>
                </a:cubicBezTo>
                <a:cubicBezTo>
                  <a:pt x="400" y="102"/>
                  <a:pt x="400" y="102"/>
                  <a:pt x="400" y="102"/>
                </a:cubicBezTo>
                <a:cubicBezTo>
                  <a:pt x="401" y="103"/>
                  <a:pt x="401" y="103"/>
                  <a:pt x="401" y="103"/>
                </a:cubicBezTo>
                <a:cubicBezTo>
                  <a:pt x="400" y="103"/>
                  <a:pt x="399" y="104"/>
                  <a:pt x="398" y="103"/>
                </a:cubicBezTo>
                <a:cubicBezTo>
                  <a:pt x="396" y="102"/>
                  <a:pt x="400" y="102"/>
                  <a:pt x="397" y="101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399" y="100"/>
                  <a:pt x="397" y="100"/>
                  <a:pt x="396" y="100"/>
                </a:cubicBezTo>
                <a:cubicBezTo>
                  <a:pt x="399" y="99"/>
                  <a:pt x="401" y="99"/>
                  <a:pt x="402" y="98"/>
                </a:cubicBezTo>
                <a:cubicBezTo>
                  <a:pt x="395" y="98"/>
                  <a:pt x="395" y="98"/>
                  <a:pt x="395" y="98"/>
                </a:cubicBezTo>
                <a:cubicBezTo>
                  <a:pt x="395" y="99"/>
                  <a:pt x="394" y="100"/>
                  <a:pt x="392" y="101"/>
                </a:cubicBezTo>
                <a:cubicBezTo>
                  <a:pt x="392" y="98"/>
                  <a:pt x="392" y="98"/>
                  <a:pt x="392" y="98"/>
                </a:cubicBezTo>
                <a:cubicBezTo>
                  <a:pt x="392" y="97"/>
                  <a:pt x="396" y="97"/>
                  <a:pt x="396" y="96"/>
                </a:cubicBezTo>
                <a:cubicBezTo>
                  <a:pt x="397" y="97"/>
                  <a:pt x="399" y="96"/>
                  <a:pt x="400" y="97"/>
                </a:cubicBezTo>
                <a:cubicBezTo>
                  <a:pt x="404" y="97"/>
                  <a:pt x="404" y="97"/>
                  <a:pt x="404" y="97"/>
                </a:cubicBezTo>
                <a:cubicBezTo>
                  <a:pt x="406" y="96"/>
                  <a:pt x="402" y="94"/>
                  <a:pt x="407" y="94"/>
                </a:cubicBezTo>
                <a:cubicBezTo>
                  <a:pt x="406" y="94"/>
                  <a:pt x="405" y="94"/>
                  <a:pt x="405" y="94"/>
                </a:cubicBezTo>
                <a:cubicBezTo>
                  <a:pt x="406" y="92"/>
                  <a:pt x="405" y="90"/>
                  <a:pt x="408" y="89"/>
                </a:cubicBezTo>
                <a:cubicBezTo>
                  <a:pt x="408" y="89"/>
                  <a:pt x="407" y="89"/>
                  <a:pt x="407" y="89"/>
                </a:cubicBezTo>
                <a:cubicBezTo>
                  <a:pt x="405" y="89"/>
                  <a:pt x="402" y="90"/>
                  <a:pt x="402" y="91"/>
                </a:cubicBezTo>
                <a:cubicBezTo>
                  <a:pt x="399" y="91"/>
                  <a:pt x="396" y="91"/>
                  <a:pt x="393" y="90"/>
                </a:cubicBezTo>
                <a:cubicBezTo>
                  <a:pt x="395" y="89"/>
                  <a:pt x="395" y="89"/>
                  <a:pt x="395" y="89"/>
                </a:cubicBezTo>
                <a:cubicBezTo>
                  <a:pt x="394" y="89"/>
                  <a:pt x="394" y="89"/>
                  <a:pt x="394" y="89"/>
                </a:cubicBezTo>
                <a:cubicBezTo>
                  <a:pt x="394" y="89"/>
                  <a:pt x="392" y="89"/>
                  <a:pt x="392" y="89"/>
                </a:cubicBezTo>
                <a:cubicBezTo>
                  <a:pt x="392" y="90"/>
                  <a:pt x="392" y="90"/>
                  <a:pt x="392" y="90"/>
                </a:cubicBezTo>
                <a:cubicBezTo>
                  <a:pt x="391" y="90"/>
                  <a:pt x="391" y="90"/>
                  <a:pt x="391" y="90"/>
                </a:cubicBezTo>
                <a:cubicBezTo>
                  <a:pt x="391" y="90"/>
                  <a:pt x="390" y="90"/>
                  <a:pt x="390" y="90"/>
                </a:cubicBezTo>
                <a:cubicBezTo>
                  <a:pt x="390" y="90"/>
                  <a:pt x="390" y="89"/>
                  <a:pt x="391" y="89"/>
                </a:cubicBezTo>
                <a:cubicBezTo>
                  <a:pt x="389" y="89"/>
                  <a:pt x="389" y="89"/>
                  <a:pt x="389" y="89"/>
                </a:cubicBezTo>
                <a:cubicBezTo>
                  <a:pt x="394" y="87"/>
                  <a:pt x="402" y="88"/>
                  <a:pt x="408" y="88"/>
                </a:cubicBezTo>
                <a:cubicBezTo>
                  <a:pt x="401" y="88"/>
                  <a:pt x="401" y="88"/>
                  <a:pt x="401" y="88"/>
                </a:cubicBezTo>
                <a:cubicBezTo>
                  <a:pt x="398" y="86"/>
                  <a:pt x="394" y="87"/>
                  <a:pt x="391" y="87"/>
                </a:cubicBezTo>
                <a:cubicBezTo>
                  <a:pt x="392" y="86"/>
                  <a:pt x="394" y="86"/>
                  <a:pt x="396" y="86"/>
                </a:cubicBezTo>
                <a:cubicBezTo>
                  <a:pt x="398" y="85"/>
                  <a:pt x="403" y="86"/>
                  <a:pt x="404" y="85"/>
                </a:cubicBezTo>
                <a:cubicBezTo>
                  <a:pt x="403" y="85"/>
                  <a:pt x="402" y="85"/>
                  <a:pt x="401" y="85"/>
                </a:cubicBezTo>
                <a:cubicBezTo>
                  <a:pt x="400" y="84"/>
                  <a:pt x="402" y="84"/>
                  <a:pt x="402" y="83"/>
                </a:cubicBezTo>
                <a:cubicBezTo>
                  <a:pt x="398" y="83"/>
                  <a:pt x="398" y="83"/>
                  <a:pt x="398" y="83"/>
                </a:cubicBezTo>
                <a:cubicBezTo>
                  <a:pt x="401" y="81"/>
                  <a:pt x="406" y="82"/>
                  <a:pt x="409" y="81"/>
                </a:cubicBezTo>
                <a:cubicBezTo>
                  <a:pt x="405" y="81"/>
                  <a:pt x="401" y="80"/>
                  <a:pt x="398" y="81"/>
                </a:cubicBezTo>
                <a:cubicBezTo>
                  <a:pt x="396" y="79"/>
                  <a:pt x="391" y="82"/>
                  <a:pt x="388" y="80"/>
                </a:cubicBezTo>
                <a:cubicBezTo>
                  <a:pt x="388" y="80"/>
                  <a:pt x="389" y="80"/>
                  <a:pt x="389" y="80"/>
                </a:cubicBezTo>
                <a:cubicBezTo>
                  <a:pt x="394" y="80"/>
                  <a:pt x="401" y="80"/>
                  <a:pt x="404" y="79"/>
                </a:cubicBezTo>
                <a:cubicBezTo>
                  <a:pt x="387" y="79"/>
                  <a:pt x="387" y="79"/>
                  <a:pt x="387" y="79"/>
                </a:cubicBezTo>
                <a:cubicBezTo>
                  <a:pt x="387" y="78"/>
                  <a:pt x="389" y="79"/>
                  <a:pt x="390" y="78"/>
                </a:cubicBezTo>
                <a:cubicBezTo>
                  <a:pt x="389" y="78"/>
                  <a:pt x="389" y="78"/>
                  <a:pt x="389" y="78"/>
                </a:cubicBezTo>
                <a:cubicBezTo>
                  <a:pt x="392" y="77"/>
                  <a:pt x="396" y="77"/>
                  <a:pt x="399" y="77"/>
                </a:cubicBezTo>
                <a:cubicBezTo>
                  <a:pt x="394" y="78"/>
                  <a:pt x="394" y="78"/>
                  <a:pt x="394" y="78"/>
                </a:cubicBezTo>
                <a:cubicBezTo>
                  <a:pt x="400" y="78"/>
                  <a:pt x="400" y="78"/>
                  <a:pt x="400" y="78"/>
                </a:cubicBezTo>
                <a:cubicBezTo>
                  <a:pt x="399" y="76"/>
                  <a:pt x="404" y="77"/>
                  <a:pt x="406" y="77"/>
                </a:cubicBezTo>
                <a:cubicBezTo>
                  <a:pt x="408" y="76"/>
                  <a:pt x="410" y="75"/>
                  <a:pt x="411" y="74"/>
                </a:cubicBezTo>
                <a:cubicBezTo>
                  <a:pt x="413" y="75"/>
                  <a:pt x="410" y="76"/>
                  <a:pt x="410" y="77"/>
                </a:cubicBezTo>
                <a:cubicBezTo>
                  <a:pt x="411" y="77"/>
                  <a:pt x="413" y="76"/>
                  <a:pt x="413" y="75"/>
                </a:cubicBezTo>
                <a:cubicBezTo>
                  <a:pt x="414" y="75"/>
                  <a:pt x="415" y="76"/>
                  <a:pt x="416" y="76"/>
                </a:cubicBezTo>
                <a:cubicBezTo>
                  <a:pt x="415" y="76"/>
                  <a:pt x="415" y="76"/>
                  <a:pt x="415" y="76"/>
                </a:cubicBezTo>
                <a:cubicBezTo>
                  <a:pt x="416" y="77"/>
                  <a:pt x="417" y="78"/>
                  <a:pt x="420" y="77"/>
                </a:cubicBezTo>
                <a:cubicBezTo>
                  <a:pt x="420" y="77"/>
                  <a:pt x="420" y="77"/>
                  <a:pt x="420" y="77"/>
                </a:cubicBezTo>
                <a:cubicBezTo>
                  <a:pt x="420" y="76"/>
                  <a:pt x="421" y="77"/>
                  <a:pt x="422" y="77"/>
                </a:cubicBezTo>
                <a:cubicBezTo>
                  <a:pt x="423" y="77"/>
                  <a:pt x="423" y="77"/>
                  <a:pt x="423" y="77"/>
                </a:cubicBezTo>
                <a:cubicBezTo>
                  <a:pt x="424" y="76"/>
                  <a:pt x="426" y="77"/>
                  <a:pt x="427" y="77"/>
                </a:cubicBezTo>
                <a:cubicBezTo>
                  <a:pt x="425" y="75"/>
                  <a:pt x="421" y="77"/>
                  <a:pt x="419" y="76"/>
                </a:cubicBezTo>
                <a:cubicBezTo>
                  <a:pt x="419" y="75"/>
                  <a:pt x="419" y="75"/>
                  <a:pt x="420" y="75"/>
                </a:cubicBezTo>
                <a:cubicBezTo>
                  <a:pt x="421" y="75"/>
                  <a:pt x="423" y="75"/>
                  <a:pt x="424" y="75"/>
                </a:cubicBezTo>
                <a:cubicBezTo>
                  <a:pt x="423" y="74"/>
                  <a:pt x="423" y="74"/>
                  <a:pt x="423" y="74"/>
                </a:cubicBezTo>
                <a:cubicBezTo>
                  <a:pt x="424" y="73"/>
                  <a:pt x="427" y="74"/>
                  <a:pt x="427" y="74"/>
                </a:cubicBezTo>
                <a:cubicBezTo>
                  <a:pt x="426" y="74"/>
                  <a:pt x="426" y="74"/>
                  <a:pt x="426" y="74"/>
                </a:cubicBezTo>
                <a:cubicBezTo>
                  <a:pt x="428" y="70"/>
                  <a:pt x="416" y="73"/>
                  <a:pt x="415" y="71"/>
                </a:cubicBezTo>
                <a:cubicBezTo>
                  <a:pt x="416" y="70"/>
                  <a:pt x="418" y="69"/>
                  <a:pt x="420" y="70"/>
                </a:cubicBezTo>
                <a:cubicBezTo>
                  <a:pt x="420" y="70"/>
                  <a:pt x="420" y="71"/>
                  <a:pt x="420" y="71"/>
                </a:cubicBezTo>
                <a:cubicBezTo>
                  <a:pt x="422" y="71"/>
                  <a:pt x="422" y="71"/>
                  <a:pt x="422" y="71"/>
                </a:cubicBezTo>
                <a:cubicBezTo>
                  <a:pt x="424" y="71"/>
                  <a:pt x="423" y="70"/>
                  <a:pt x="424" y="70"/>
                </a:cubicBezTo>
                <a:cubicBezTo>
                  <a:pt x="425" y="70"/>
                  <a:pt x="425" y="70"/>
                  <a:pt x="426" y="70"/>
                </a:cubicBezTo>
                <a:cubicBezTo>
                  <a:pt x="425" y="70"/>
                  <a:pt x="425" y="71"/>
                  <a:pt x="425" y="71"/>
                </a:cubicBezTo>
                <a:cubicBezTo>
                  <a:pt x="427" y="71"/>
                  <a:pt x="427" y="71"/>
                  <a:pt x="427" y="71"/>
                </a:cubicBezTo>
                <a:cubicBezTo>
                  <a:pt x="425" y="70"/>
                  <a:pt x="424" y="68"/>
                  <a:pt x="428" y="68"/>
                </a:cubicBezTo>
                <a:cubicBezTo>
                  <a:pt x="425" y="68"/>
                  <a:pt x="427" y="67"/>
                  <a:pt x="426" y="66"/>
                </a:cubicBezTo>
                <a:cubicBezTo>
                  <a:pt x="423" y="67"/>
                  <a:pt x="419" y="68"/>
                  <a:pt x="415" y="68"/>
                </a:cubicBezTo>
                <a:cubicBezTo>
                  <a:pt x="416" y="69"/>
                  <a:pt x="416" y="69"/>
                  <a:pt x="416" y="69"/>
                </a:cubicBezTo>
                <a:cubicBezTo>
                  <a:pt x="415" y="69"/>
                  <a:pt x="414" y="70"/>
                  <a:pt x="415" y="70"/>
                </a:cubicBezTo>
                <a:cubicBezTo>
                  <a:pt x="411" y="72"/>
                  <a:pt x="411" y="76"/>
                  <a:pt x="404" y="75"/>
                </a:cubicBezTo>
                <a:cubicBezTo>
                  <a:pt x="404" y="75"/>
                  <a:pt x="404" y="76"/>
                  <a:pt x="403" y="76"/>
                </a:cubicBezTo>
                <a:cubicBezTo>
                  <a:pt x="403" y="75"/>
                  <a:pt x="401" y="75"/>
                  <a:pt x="400" y="75"/>
                </a:cubicBezTo>
                <a:cubicBezTo>
                  <a:pt x="401" y="73"/>
                  <a:pt x="403" y="75"/>
                  <a:pt x="404" y="73"/>
                </a:cubicBezTo>
                <a:cubicBezTo>
                  <a:pt x="411" y="75"/>
                  <a:pt x="406" y="71"/>
                  <a:pt x="412" y="71"/>
                </a:cubicBezTo>
                <a:cubicBezTo>
                  <a:pt x="412" y="70"/>
                  <a:pt x="411" y="68"/>
                  <a:pt x="413" y="66"/>
                </a:cubicBezTo>
                <a:cubicBezTo>
                  <a:pt x="415" y="67"/>
                  <a:pt x="419" y="66"/>
                  <a:pt x="422" y="66"/>
                </a:cubicBezTo>
                <a:cubicBezTo>
                  <a:pt x="423" y="66"/>
                  <a:pt x="422" y="65"/>
                  <a:pt x="422" y="65"/>
                </a:cubicBezTo>
                <a:cubicBezTo>
                  <a:pt x="420" y="65"/>
                  <a:pt x="418" y="65"/>
                  <a:pt x="417" y="66"/>
                </a:cubicBezTo>
                <a:cubicBezTo>
                  <a:pt x="416" y="66"/>
                  <a:pt x="413" y="66"/>
                  <a:pt x="413" y="65"/>
                </a:cubicBezTo>
                <a:cubicBezTo>
                  <a:pt x="413" y="64"/>
                  <a:pt x="414" y="64"/>
                  <a:pt x="416" y="64"/>
                </a:cubicBezTo>
                <a:cubicBezTo>
                  <a:pt x="431" y="68"/>
                  <a:pt x="424" y="59"/>
                  <a:pt x="429" y="58"/>
                </a:cubicBezTo>
                <a:cubicBezTo>
                  <a:pt x="428" y="58"/>
                  <a:pt x="428" y="58"/>
                  <a:pt x="428" y="58"/>
                </a:cubicBezTo>
                <a:cubicBezTo>
                  <a:pt x="426" y="57"/>
                  <a:pt x="431" y="57"/>
                  <a:pt x="428" y="56"/>
                </a:cubicBezTo>
                <a:cubicBezTo>
                  <a:pt x="428" y="57"/>
                  <a:pt x="427" y="58"/>
                  <a:pt x="424" y="59"/>
                </a:cubicBezTo>
                <a:cubicBezTo>
                  <a:pt x="423" y="59"/>
                  <a:pt x="424" y="58"/>
                  <a:pt x="424" y="58"/>
                </a:cubicBezTo>
                <a:cubicBezTo>
                  <a:pt x="422" y="58"/>
                  <a:pt x="422" y="58"/>
                  <a:pt x="422" y="58"/>
                </a:cubicBezTo>
                <a:cubicBezTo>
                  <a:pt x="422" y="55"/>
                  <a:pt x="422" y="55"/>
                  <a:pt x="422" y="55"/>
                </a:cubicBezTo>
                <a:cubicBezTo>
                  <a:pt x="422" y="54"/>
                  <a:pt x="426" y="53"/>
                  <a:pt x="426" y="51"/>
                </a:cubicBezTo>
                <a:cubicBezTo>
                  <a:pt x="426" y="50"/>
                  <a:pt x="428" y="49"/>
                  <a:pt x="431" y="49"/>
                </a:cubicBezTo>
                <a:cubicBezTo>
                  <a:pt x="433" y="49"/>
                  <a:pt x="428" y="50"/>
                  <a:pt x="431" y="51"/>
                </a:cubicBezTo>
                <a:cubicBezTo>
                  <a:pt x="429" y="51"/>
                  <a:pt x="428" y="51"/>
                  <a:pt x="429" y="52"/>
                </a:cubicBezTo>
                <a:cubicBezTo>
                  <a:pt x="434" y="49"/>
                  <a:pt x="434" y="49"/>
                  <a:pt x="434" y="49"/>
                </a:cubicBezTo>
                <a:cubicBezTo>
                  <a:pt x="432" y="49"/>
                  <a:pt x="432" y="49"/>
                  <a:pt x="432" y="49"/>
                </a:cubicBezTo>
                <a:cubicBezTo>
                  <a:pt x="431" y="48"/>
                  <a:pt x="433" y="47"/>
                  <a:pt x="433" y="46"/>
                </a:cubicBezTo>
                <a:cubicBezTo>
                  <a:pt x="432" y="46"/>
                  <a:pt x="432" y="46"/>
                  <a:pt x="432" y="46"/>
                </a:cubicBezTo>
                <a:cubicBezTo>
                  <a:pt x="431" y="45"/>
                  <a:pt x="433" y="44"/>
                  <a:pt x="431" y="43"/>
                </a:cubicBezTo>
                <a:cubicBezTo>
                  <a:pt x="430" y="44"/>
                  <a:pt x="428" y="45"/>
                  <a:pt x="429" y="46"/>
                </a:cubicBezTo>
                <a:cubicBezTo>
                  <a:pt x="433" y="48"/>
                  <a:pt x="425" y="49"/>
                  <a:pt x="424" y="51"/>
                </a:cubicBezTo>
                <a:cubicBezTo>
                  <a:pt x="423" y="54"/>
                  <a:pt x="419" y="56"/>
                  <a:pt x="417" y="58"/>
                </a:cubicBezTo>
                <a:cubicBezTo>
                  <a:pt x="415" y="57"/>
                  <a:pt x="415" y="57"/>
                  <a:pt x="415" y="57"/>
                </a:cubicBezTo>
                <a:cubicBezTo>
                  <a:pt x="414" y="62"/>
                  <a:pt x="414" y="62"/>
                  <a:pt x="414" y="62"/>
                </a:cubicBezTo>
                <a:cubicBezTo>
                  <a:pt x="410" y="63"/>
                  <a:pt x="413" y="66"/>
                  <a:pt x="408" y="67"/>
                </a:cubicBezTo>
                <a:cubicBezTo>
                  <a:pt x="410" y="68"/>
                  <a:pt x="410" y="68"/>
                  <a:pt x="410" y="68"/>
                </a:cubicBezTo>
                <a:cubicBezTo>
                  <a:pt x="409" y="68"/>
                  <a:pt x="409" y="68"/>
                  <a:pt x="407" y="68"/>
                </a:cubicBezTo>
                <a:cubicBezTo>
                  <a:pt x="408" y="69"/>
                  <a:pt x="408" y="69"/>
                  <a:pt x="408" y="69"/>
                </a:cubicBezTo>
                <a:cubicBezTo>
                  <a:pt x="402" y="69"/>
                  <a:pt x="409" y="72"/>
                  <a:pt x="404" y="73"/>
                </a:cubicBezTo>
                <a:cubicBezTo>
                  <a:pt x="402" y="72"/>
                  <a:pt x="402" y="72"/>
                  <a:pt x="402" y="72"/>
                </a:cubicBezTo>
                <a:cubicBezTo>
                  <a:pt x="402" y="72"/>
                  <a:pt x="402" y="71"/>
                  <a:pt x="403" y="70"/>
                </a:cubicBezTo>
                <a:cubicBezTo>
                  <a:pt x="406" y="69"/>
                  <a:pt x="404" y="68"/>
                  <a:pt x="407" y="66"/>
                </a:cubicBezTo>
                <a:cubicBezTo>
                  <a:pt x="404" y="66"/>
                  <a:pt x="404" y="66"/>
                  <a:pt x="404" y="66"/>
                </a:cubicBezTo>
                <a:cubicBezTo>
                  <a:pt x="406" y="65"/>
                  <a:pt x="406" y="65"/>
                  <a:pt x="406" y="65"/>
                </a:cubicBezTo>
                <a:cubicBezTo>
                  <a:pt x="405" y="64"/>
                  <a:pt x="405" y="64"/>
                  <a:pt x="405" y="64"/>
                </a:cubicBezTo>
                <a:cubicBezTo>
                  <a:pt x="406" y="63"/>
                  <a:pt x="406" y="63"/>
                  <a:pt x="406" y="63"/>
                </a:cubicBezTo>
                <a:cubicBezTo>
                  <a:pt x="406" y="63"/>
                  <a:pt x="407" y="63"/>
                  <a:pt x="407" y="63"/>
                </a:cubicBezTo>
                <a:cubicBezTo>
                  <a:pt x="405" y="63"/>
                  <a:pt x="405" y="61"/>
                  <a:pt x="407" y="61"/>
                </a:cubicBezTo>
                <a:cubicBezTo>
                  <a:pt x="405" y="60"/>
                  <a:pt x="406" y="59"/>
                  <a:pt x="404" y="59"/>
                </a:cubicBezTo>
                <a:cubicBezTo>
                  <a:pt x="404" y="60"/>
                  <a:pt x="404" y="60"/>
                  <a:pt x="404" y="60"/>
                </a:cubicBezTo>
                <a:cubicBezTo>
                  <a:pt x="404" y="60"/>
                  <a:pt x="404" y="60"/>
                  <a:pt x="405" y="60"/>
                </a:cubicBezTo>
                <a:cubicBezTo>
                  <a:pt x="402" y="61"/>
                  <a:pt x="402" y="61"/>
                  <a:pt x="402" y="61"/>
                </a:cubicBezTo>
                <a:cubicBezTo>
                  <a:pt x="402" y="62"/>
                  <a:pt x="403" y="62"/>
                  <a:pt x="404" y="63"/>
                </a:cubicBezTo>
                <a:cubicBezTo>
                  <a:pt x="398" y="64"/>
                  <a:pt x="407" y="66"/>
                  <a:pt x="401" y="67"/>
                </a:cubicBezTo>
                <a:cubicBezTo>
                  <a:pt x="398" y="67"/>
                  <a:pt x="395" y="67"/>
                  <a:pt x="392" y="67"/>
                </a:cubicBezTo>
                <a:cubicBezTo>
                  <a:pt x="393" y="67"/>
                  <a:pt x="393" y="66"/>
                  <a:pt x="394" y="66"/>
                </a:cubicBezTo>
                <a:cubicBezTo>
                  <a:pt x="392" y="66"/>
                  <a:pt x="395" y="64"/>
                  <a:pt x="396" y="64"/>
                </a:cubicBezTo>
                <a:cubicBezTo>
                  <a:pt x="395" y="64"/>
                  <a:pt x="395" y="64"/>
                  <a:pt x="395" y="64"/>
                </a:cubicBezTo>
                <a:cubicBezTo>
                  <a:pt x="397" y="63"/>
                  <a:pt x="397" y="63"/>
                  <a:pt x="397" y="63"/>
                </a:cubicBezTo>
                <a:cubicBezTo>
                  <a:pt x="397" y="63"/>
                  <a:pt x="395" y="62"/>
                  <a:pt x="396" y="61"/>
                </a:cubicBezTo>
                <a:cubicBezTo>
                  <a:pt x="397" y="62"/>
                  <a:pt x="397" y="62"/>
                  <a:pt x="397" y="62"/>
                </a:cubicBezTo>
                <a:cubicBezTo>
                  <a:pt x="396" y="61"/>
                  <a:pt x="399" y="60"/>
                  <a:pt x="396" y="60"/>
                </a:cubicBezTo>
                <a:cubicBezTo>
                  <a:pt x="396" y="59"/>
                  <a:pt x="396" y="59"/>
                  <a:pt x="397" y="59"/>
                </a:cubicBezTo>
                <a:cubicBezTo>
                  <a:pt x="400" y="58"/>
                  <a:pt x="401" y="56"/>
                  <a:pt x="400" y="55"/>
                </a:cubicBezTo>
                <a:cubicBezTo>
                  <a:pt x="400" y="54"/>
                  <a:pt x="396" y="53"/>
                  <a:pt x="398" y="52"/>
                </a:cubicBezTo>
                <a:cubicBezTo>
                  <a:pt x="398" y="53"/>
                  <a:pt x="398" y="53"/>
                  <a:pt x="399" y="53"/>
                </a:cubicBezTo>
                <a:cubicBezTo>
                  <a:pt x="399" y="52"/>
                  <a:pt x="399" y="52"/>
                  <a:pt x="398" y="52"/>
                </a:cubicBezTo>
                <a:cubicBezTo>
                  <a:pt x="397" y="53"/>
                  <a:pt x="397" y="53"/>
                  <a:pt x="397" y="53"/>
                </a:cubicBezTo>
                <a:cubicBezTo>
                  <a:pt x="395" y="52"/>
                  <a:pt x="396" y="51"/>
                  <a:pt x="395" y="51"/>
                </a:cubicBezTo>
                <a:cubicBezTo>
                  <a:pt x="393" y="51"/>
                  <a:pt x="392" y="51"/>
                  <a:pt x="391" y="51"/>
                </a:cubicBezTo>
                <a:cubicBezTo>
                  <a:pt x="391" y="50"/>
                  <a:pt x="386" y="49"/>
                  <a:pt x="390" y="48"/>
                </a:cubicBezTo>
                <a:cubicBezTo>
                  <a:pt x="388" y="47"/>
                  <a:pt x="390" y="46"/>
                  <a:pt x="386" y="46"/>
                </a:cubicBezTo>
                <a:cubicBezTo>
                  <a:pt x="386" y="47"/>
                  <a:pt x="387" y="49"/>
                  <a:pt x="383" y="49"/>
                </a:cubicBezTo>
                <a:cubicBezTo>
                  <a:pt x="382" y="49"/>
                  <a:pt x="382" y="48"/>
                  <a:pt x="380" y="48"/>
                </a:cubicBezTo>
                <a:cubicBezTo>
                  <a:pt x="380" y="49"/>
                  <a:pt x="381" y="49"/>
                  <a:pt x="381" y="49"/>
                </a:cubicBezTo>
                <a:cubicBezTo>
                  <a:pt x="379" y="50"/>
                  <a:pt x="379" y="50"/>
                  <a:pt x="379" y="50"/>
                </a:cubicBezTo>
                <a:cubicBezTo>
                  <a:pt x="378" y="51"/>
                  <a:pt x="378" y="51"/>
                  <a:pt x="378" y="51"/>
                </a:cubicBezTo>
                <a:cubicBezTo>
                  <a:pt x="376" y="51"/>
                  <a:pt x="373" y="51"/>
                  <a:pt x="372" y="50"/>
                </a:cubicBezTo>
                <a:cubicBezTo>
                  <a:pt x="372" y="49"/>
                  <a:pt x="370" y="48"/>
                  <a:pt x="372" y="48"/>
                </a:cubicBezTo>
                <a:cubicBezTo>
                  <a:pt x="374" y="48"/>
                  <a:pt x="376" y="48"/>
                  <a:pt x="376" y="49"/>
                </a:cubicBezTo>
                <a:cubicBezTo>
                  <a:pt x="377" y="49"/>
                  <a:pt x="377" y="49"/>
                  <a:pt x="377" y="48"/>
                </a:cubicBezTo>
                <a:cubicBezTo>
                  <a:pt x="376" y="48"/>
                  <a:pt x="376" y="48"/>
                  <a:pt x="376" y="48"/>
                </a:cubicBezTo>
                <a:cubicBezTo>
                  <a:pt x="376" y="47"/>
                  <a:pt x="374" y="47"/>
                  <a:pt x="376" y="46"/>
                </a:cubicBezTo>
                <a:cubicBezTo>
                  <a:pt x="375" y="45"/>
                  <a:pt x="375" y="45"/>
                  <a:pt x="375" y="45"/>
                </a:cubicBezTo>
                <a:cubicBezTo>
                  <a:pt x="376" y="44"/>
                  <a:pt x="378" y="45"/>
                  <a:pt x="380" y="44"/>
                </a:cubicBezTo>
                <a:cubicBezTo>
                  <a:pt x="377" y="43"/>
                  <a:pt x="377" y="43"/>
                  <a:pt x="377" y="43"/>
                </a:cubicBezTo>
                <a:cubicBezTo>
                  <a:pt x="376" y="42"/>
                  <a:pt x="380" y="41"/>
                  <a:pt x="382" y="40"/>
                </a:cubicBezTo>
                <a:cubicBezTo>
                  <a:pt x="386" y="42"/>
                  <a:pt x="381" y="43"/>
                  <a:pt x="383" y="45"/>
                </a:cubicBezTo>
                <a:cubicBezTo>
                  <a:pt x="387" y="45"/>
                  <a:pt x="387" y="45"/>
                  <a:pt x="389" y="44"/>
                </a:cubicBezTo>
                <a:cubicBezTo>
                  <a:pt x="387" y="43"/>
                  <a:pt x="387" y="44"/>
                  <a:pt x="385" y="44"/>
                </a:cubicBezTo>
                <a:cubicBezTo>
                  <a:pt x="384" y="44"/>
                  <a:pt x="385" y="43"/>
                  <a:pt x="385" y="43"/>
                </a:cubicBezTo>
                <a:cubicBezTo>
                  <a:pt x="384" y="41"/>
                  <a:pt x="388" y="42"/>
                  <a:pt x="391" y="42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388" y="40"/>
                  <a:pt x="385" y="41"/>
                  <a:pt x="384" y="39"/>
                </a:cubicBezTo>
                <a:cubicBezTo>
                  <a:pt x="387" y="39"/>
                  <a:pt x="390" y="40"/>
                  <a:pt x="393" y="39"/>
                </a:cubicBezTo>
                <a:cubicBezTo>
                  <a:pt x="393" y="39"/>
                  <a:pt x="393" y="39"/>
                  <a:pt x="393" y="39"/>
                </a:cubicBezTo>
                <a:cubicBezTo>
                  <a:pt x="394" y="38"/>
                  <a:pt x="392" y="38"/>
                  <a:pt x="392" y="38"/>
                </a:cubicBezTo>
                <a:cubicBezTo>
                  <a:pt x="393" y="37"/>
                  <a:pt x="395" y="37"/>
                  <a:pt x="394" y="37"/>
                </a:cubicBezTo>
                <a:cubicBezTo>
                  <a:pt x="394" y="33"/>
                  <a:pt x="394" y="33"/>
                  <a:pt x="394" y="33"/>
                </a:cubicBezTo>
                <a:cubicBezTo>
                  <a:pt x="392" y="34"/>
                  <a:pt x="392" y="34"/>
                  <a:pt x="392" y="34"/>
                </a:cubicBezTo>
                <a:cubicBezTo>
                  <a:pt x="391" y="33"/>
                  <a:pt x="391" y="33"/>
                  <a:pt x="391" y="33"/>
                </a:cubicBezTo>
                <a:cubicBezTo>
                  <a:pt x="391" y="34"/>
                  <a:pt x="391" y="34"/>
                  <a:pt x="391" y="34"/>
                </a:cubicBezTo>
                <a:cubicBezTo>
                  <a:pt x="393" y="34"/>
                  <a:pt x="393" y="34"/>
                  <a:pt x="393" y="34"/>
                </a:cubicBezTo>
                <a:cubicBezTo>
                  <a:pt x="391" y="35"/>
                  <a:pt x="392" y="38"/>
                  <a:pt x="391" y="38"/>
                </a:cubicBezTo>
                <a:cubicBezTo>
                  <a:pt x="391" y="38"/>
                  <a:pt x="391" y="38"/>
                  <a:pt x="391" y="39"/>
                </a:cubicBezTo>
                <a:cubicBezTo>
                  <a:pt x="391" y="39"/>
                  <a:pt x="391" y="39"/>
                  <a:pt x="391" y="39"/>
                </a:cubicBezTo>
                <a:cubicBezTo>
                  <a:pt x="389" y="39"/>
                  <a:pt x="386" y="39"/>
                  <a:pt x="385" y="39"/>
                </a:cubicBezTo>
                <a:cubicBezTo>
                  <a:pt x="386" y="38"/>
                  <a:pt x="386" y="38"/>
                  <a:pt x="386" y="38"/>
                </a:cubicBezTo>
                <a:cubicBezTo>
                  <a:pt x="383" y="36"/>
                  <a:pt x="382" y="35"/>
                  <a:pt x="383" y="33"/>
                </a:cubicBezTo>
                <a:cubicBezTo>
                  <a:pt x="383" y="33"/>
                  <a:pt x="380" y="32"/>
                  <a:pt x="382" y="32"/>
                </a:cubicBezTo>
                <a:cubicBezTo>
                  <a:pt x="383" y="32"/>
                  <a:pt x="383" y="32"/>
                  <a:pt x="383" y="32"/>
                </a:cubicBezTo>
                <a:cubicBezTo>
                  <a:pt x="383" y="32"/>
                  <a:pt x="383" y="32"/>
                  <a:pt x="383" y="32"/>
                </a:cubicBezTo>
                <a:cubicBezTo>
                  <a:pt x="381" y="32"/>
                  <a:pt x="381" y="32"/>
                  <a:pt x="381" y="32"/>
                </a:cubicBezTo>
                <a:cubicBezTo>
                  <a:pt x="380" y="34"/>
                  <a:pt x="385" y="38"/>
                  <a:pt x="380" y="40"/>
                </a:cubicBezTo>
                <a:cubicBezTo>
                  <a:pt x="378" y="40"/>
                  <a:pt x="378" y="40"/>
                  <a:pt x="378" y="40"/>
                </a:cubicBezTo>
                <a:cubicBezTo>
                  <a:pt x="374" y="41"/>
                  <a:pt x="372" y="43"/>
                  <a:pt x="367" y="43"/>
                </a:cubicBezTo>
                <a:cubicBezTo>
                  <a:pt x="367" y="43"/>
                  <a:pt x="367" y="43"/>
                  <a:pt x="367" y="43"/>
                </a:cubicBezTo>
                <a:cubicBezTo>
                  <a:pt x="368" y="43"/>
                  <a:pt x="368" y="42"/>
                  <a:pt x="369" y="42"/>
                </a:cubicBezTo>
                <a:cubicBezTo>
                  <a:pt x="367" y="41"/>
                  <a:pt x="371" y="40"/>
                  <a:pt x="374" y="40"/>
                </a:cubicBezTo>
                <a:cubicBezTo>
                  <a:pt x="373" y="40"/>
                  <a:pt x="373" y="40"/>
                  <a:pt x="373" y="40"/>
                </a:cubicBezTo>
                <a:cubicBezTo>
                  <a:pt x="370" y="38"/>
                  <a:pt x="367" y="41"/>
                  <a:pt x="363" y="40"/>
                </a:cubicBezTo>
                <a:cubicBezTo>
                  <a:pt x="364" y="40"/>
                  <a:pt x="365" y="40"/>
                  <a:pt x="366" y="39"/>
                </a:cubicBezTo>
                <a:cubicBezTo>
                  <a:pt x="368" y="38"/>
                  <a:pt x="365" y="37"/>
                  <a:pt x="364" y="36"/>
                </a:cubicBezTo>
                <a:cubicBezTo>
                  <a:pt x="365" y="36"/>
                  <a:pt x="365" y="36"/>
                  <a:pt x="365" y="36"/>
                </a:cubicBezTo>
                <a:cubicBezTo>
                  <a:pt x="363" y="35"/>
                  <a:pt x="361" y="37"/>
                  <a:pt x="359" y="35"/>
                </a:cubicBezTo>
                <a:cubicBezTo>
                  <a:pt x="359" y="34"/>
                  <a:pt x="363" y="35"/>
                  <a:pt x="363" y="35"/>
                </a:cubicBezTo>
                <a:cubicBezTo>
                  <a:pt x="359" y="35"/>
                  <a:pt x="362" y="33"/>
                  <a:pt x="361" y="33"/>
                </a:cubicBezTo>
                <a:cubicBezTo>
                  <a:pt x="360" y="32"/>
                  <a:pt x="368" y="30"/>
                  <a:pt x="361" y="29"/>
                </a:cubicBezTo>
                <a:cubicBezTo>
                  <a:pt x="359" y="29"/>
                  <a:pt x="362" y="30"/>
                  <a:pt x="361" y="30"/>
                </a:cubicBezTo>
                <a:cubicBezTo>
                  <a:pt x="357" y="31"/>
                  <a:pt x="362" y="32"/>
                  <a:pt x="359" y="33"/>
                </a:cubicBezTo>
                <a:cubicBezTo>
                  <a:pt x="358" y="32"/>
                  <a:pt x="355" y="33"/>
                  <a:pt x="354" y="33"/>
                </a:cubicBezTo>
                <a:cubicBezTo>
                  <a:pt x="354" y="34"/>
                  <a:pt x="354" y="35"/>
                  <a:pt x="355" y="35"/>
                </a:cubicBezTo>
                <a:cubicBezTo>
                  <a:pt x="358" y="34"/>
                  <a:pt x="356" y="34"/>
                  <a:pt x="358" y="33"/>
                </a:cubicBezTo>
                <a:cubicBezTo>
                  <a:pt x="359" y="34"/>
                  <a:pt x="359" y="35"/>
                  <a:pt x="358" y="36"/>
                </a:cubicBezTo>
                <a:cubicBezTo>
                  <a:pt x="359" y="36"/>
                  <a:pt x="360" y="36"/>
                  <a:pt x="360" y="36"/>
                </a:cubicBezTo>
                <a:cubicBezTo>
                  <a:pt x="357" y="36"/>
                  <a:pt x="358" y="37"/>
                  <a:pt x="357" y="38"/>
                </a:cubicBezTo>
                <a:cubicBezTo>
                  <a:pt x="358" y="38"/>
                  <a:pt x="359" y="38"/>
                  <a:pt x="360" y="39"/>
                </a:cubicBezTo>
                <a:cubicBezTo>
                  <a:pt x="356" y="39"/>
                  <a:pt x="356" y="39"/>
                  <a:pt x="356" y="39"/>
                </a:cubicBezTo>
                <a:cubicBezTo>
                  <a:pt x="357" y="40"/>
                  <a:pt x="360" y="40"/>
                  <a:pt x="361" y="41"/>
                </a:cubicBezTo>
                <a:cubicBezTo>
                  <a:pt x="359" y="41"/>
                  <a:pt x="359" y="41"/>
                  <a:pt x="359" y="41"/>
                </a:cubicBezTo>
                <a:cubicBezTo>
                  <a:pt x="357" y="42"/>
                  <a:pt x="353" y="41"/>
                  <a:pt x="352" y="40"/>
                </a:cubicBezTo>
                <a:cubicBezTo>
                  <a:pt x="353" y="39"/>
                  <a:pt x="353" y="39"/>
                  <a:pt x="353" y="39"/>
                </a:cubicBezTo>
                <a:cubicBezTo>
                  <a:pt x="350" y="39"/>
                  <a:pt x="350" y="39"/>
                  <a:pt x="350" y="39"/>
                </a:cubicBezTo>
                <a:cubicBezTo>
                  <a:pt x="351" y="38"/>
                  <a:pt x="350" y="37"/>
                  <a:pt x="351" y="37"/>
                </a:cubicBezTo>
                <a:cubicBezTo>
                  <a:pt x="351" y="37"/>
                  <a:pt x="352" y="37"/>
                  <a:pt x="353" y="37"/>
                </a:cubicBezTo>
                <a:cubicBezTo>
                  <a:pt x="350" y="37"/>
                  <a:pt x="350" y="37"/>
                  <a:pt x="350" y="37"/>
                </a:cubicBezTo>
                <a:cubicBezTo>
                  <a:pt x="352" y="36"/>
                  <a:pt x="352" y="36"/>
                  <a:pt x="352" y="36"/>
                </a:cubicBezTo>
                <a:cubicBezTo>
                  <a:pt x="350" y="36"/>
                  <a:pt x="350" y="36"/>
                  <a:pt x="350" y="36"/>
                </a:cubicBezTo>
                <a:cubicBezTo>
                  <a:pt x="349" y="36"/>
                  <a:pt x="349" y="37"/>
                  <a:pt x="348" y="37"/>
                </a:cubicBezTo>
                <a:cubicBezTo>
                  <a:pt x="348" y="37"/>
                  <a:pt x="348" y="37"/>
                  <a:pt x="348" y="37"/>
                </a:cubicBezTo>
                <a:cubicBezTo>
                  <a:pt x="346" y="37"/>
                  <a:pt x="344" y="39"/>
                  <a:pt x="342" y="38"/>
                </a:cubicBezTo>
                <a:cubicBezTo>
                  <a:pt x="345" y="37"/>
                  <a:pt x="345" y="37"/>
                  <a:pt x="345" y="37"/>
                </a:cubicBezTo>
                <a:cubicBezTo>
                  <a:pt x="344" y="37"/>
                  <a:pt x="344" y="37"/>
                  <a:pt x="343" y="36"/>
                </a:cubicBezTo>
                <a:cubicBezTo>
                  <a:pt x="344" y="36"/>
                  <a:pt x="344" y="36"/>
                  <a:pt x="345" y="36"/>
                </a:cubicBezTo>
                <a:cubicBezTo>
                  <a:pt x="344" y="35"/>
                  <a:pt x="348" y="34"/>
                  <a:pt x="346" y="33"/>
                </a:cubicBezTo>
                <a:cubicBezTo>
                  <a:pt x="346" y="34"/>
                  <a:pt x="344" y="33"/>
                  <a:pt x="343" y="33"/>
                </a:cubicBezTo>
                <a:cubicBezTo>
                  <a:pt x="342" y="32"/>
                  <a:pt x="345" y="32"/>
                  <a:pt x="345" y="32"/>
                </a:cubicBezTo>
                <a:cubicBezTo>
                  <a:pt x="340" y="32"/>
                  <a:pt x="340" y="32"/>
                  <a:pt x="340" y="32"/>
                </a:cubicBezTo>
                <a:cubicBezTo>
                  <a:pt x="340" y="32"/>
                  <a:pt x="341" y="33"/>
                  <a:pt x="341" y="33"/>
                </a:cubicBezTo>
                <a:cubicBezTo>
                  <a:pt x="340" y="33"/>
                  <a:pt x="342" y="35"/>
                  <a:pt x="339" y="34"/>
                </a:cubicBezTo>
                <a:cubicBezTo>
                  <a:pt x="341" y="35"/>
                  <a:pt x="341" y="35"/>
                  <a:pt x="341" y="35"/>
                </a:cubicBezTo>
                <a:cubicBezTo>
                  <a:pt x="340" y="35"/>
                  <a:pt x="339" y="35"/>
                  <a:pt x="339" y="35"/>
                </a:cubicBezTo>
                <a:cubicBezTo>
                  <a:pt x="340" y="35"/>
                  <a:pt x="341" y="36"/>
                  <a:pt x="339" y="37"/>
                </a:cubicBezTo>
                <a:cubicBezTo>
                  <a:pt x="337" y="37"/>
                  <a:pt x="336" y="37"/>
                  <a:pt x="335" y="36"/>
                </a:cubicBezTo>
                <a:cubicBezTo>
                  <a:pt x="335" y="36"/>
                  <a:pt x="337" y="35"/>
                  <a:pt x="337" y="35"/>
                </a:cubicBezTo>
                <a:cubicBezTo>
                  <a:pt x="337" y="35"/>
                  <a:pt x="336" y="35"/>
                  <a:pt x="336" y="34"/>
                </a:cubicBezTo>
                <a:cubicBezTo>
                  <a:pt x="337" y="34"/>
                  <a:pt x="337" y="34"/>
                  <a:pt x="338" y="34"/>
                </a:cubicBezTo>
                <a:cubicBezTo>
                  <a:pt x="339" y="33"/>
                  <a:pt x="337" y="33"/>
                  <a:pt x="336" y="32"/>
                </a:cubicBezTo>
                <a:cubicBezTo>
                  <a:pt x="335" y="33"/>
                  <a:pt x="335" y="33"/>
                  <a:pt x="335" y="33"/>
                </a:cubicBezTo>
                <a:cubicBezTo>
                  <a:pt x="334" y="33"/>
                  <a:pt x="334" y="33"/>
                  <a:pt x="333" y="33"/>
                </a:cubicBezTo>
                <a:cubicBezTo>
                  <a:pt x="333" y="32"/>
                  <a:pt x="334" y="32"/>
                  <a:pt x="334" y="32"/>
                </a:cubicBezTo>
                <a:cubicBezTo>
                  <a:pt x="338" y="32"/>
                  <a:pt x="336" y="31"/>
                  <a:pt x="337" y="30"/>
                </a:cubicBezTo>
                <a:cubicBezTo>
                  <a:pt x="335" y="30"/>
                  <a:pt x="336" y="31"/>
                  <a:pt x="335" y="31"/>
                </a:cubicBezTo>
                <a:cubicBezTo>
                  <a:pt x="334" y="31"/>
                  <a:pt x="333" y="31"/>
                  <a:pt x="332" y="30"/>
                </a:cubicBezTo>
                <a:cubicBezTo>
                  <a:pt x="332" y="30"/>
                  <a:pt x="332" y="30"/>
                  <a:pt x="333" y="29"/>
                </a:cubicBezTo>
                <a:cubicBezTo>
                  <a:pt x="335" y="29"/>
                  <a:pt x="339" y="29"/>
                  <a:pt x="337" y="27"/>
                </a:cubicBezTo>
                <a:cubicBezTo>
                  <a:pt x="333" y="26"/>
                  <a:pt x="336" y="30"/>
                  <a:pt x="332" y="29"/>
                </a:cubicBezTo>
                <a:cubicBezTo>
                  <a:pt x="332" y="31"/>
                  <a:pt x="329" y="30"/>
                  <a:pt x="328" y="32"/>
                </a:cubicBezTo>
                <a:cubicBezTo>
                  <a:pt x="325" y="32"/>
                  <a:pt x="325" y="33"/>
                  <a:pt x="322" y="33"/>
                </a:cubicBezTo>
                <a:cubicBezTo>
                  <a:pt x="320" y="31"/>
                  <a:pt x="320" y="30"/>
                  <a:pt x="322" y="29"/>
                </a:cubicBezTo>
                <a:cubicBezTo>
                  <a:pt x="321" y="30"/>
                  <a:pt x="321" y="30"/>
                  <a:pt x="321" y="30"/>
                </a:cubicBezTo>
                <a:cubicBezTo>
                  <a:pt x="320" y="30"/>
                  <a:pt x="320" y="30"/>
                  <a:pt x="319" y="30"/>
                </a:cubicBezTo>
                <a:cubicBezTo>
                  <a:pt x="319" y="29"/>
                  <a:pt x="320" y="28"/>
                  <a:pt x="321" y="28"/>
                </a:cubicBezTo>
                <a:cubicBezTo>
                  <a:pt x="323" y="29"/>
                  <a:pt x="324" y="28"/>
                  <a:pt x="327" y="29"/>
                </a:cubicBezTo>
                <a:cubicBezTo>
                  <a:pt x="327" y="30"/>
                  <a:pt x="322" y="30"/>
                  <a:pt x="322" y="32"/>
                </a:cubicBezTo>
                <a:cubicBezTo>
                  <a:pt x="326" y="31"/>
                  <a:pt x="326" y="30"/>
                  <a:pt x="329" y="28"/>
                </a:cubicBezTo>
                <a:cubicBezTo>
                  <a:pt x="328" y="28"/>
                  <a:pt x="328" y="28"/>
                  <a:pt x="328" y="28"/>
                </a:cubicBezTo>
                <a:cubicBezTo>
                  <a:pt x="328" y="28"/>
                  <a:pt x="328" y="29"/>
                  <a:pt x="327" y="28"/>
                </a:cubicBezTo>
                <a:cubicBezTo>
                  <a:pt x="325" y="28"/>
                  <a:pt x="319" y="27"/>
                  <a:pt x="321" y="25"/>
                </a:cubicBezTo>
                <a:cubicBezTo>
                  <a:pt x="318" y="26"/>
                  <a:pt x="317" y="25"/>
                  <a:pt x="315" y="24"/>
                </a:cubicBezTo>
                <a:cubicBezTo>
                  <a:pt x="315" y="25"/>
                  <a:pt x="315" y="25"/>
                  <a:pt x="315" y="25"/>
                </a:cubicBezTo>
                <a:cubicBezTo>
                  <a:pt x="313" y="26"/>
                  <a:pt x="317" y="25"/>
                  <a:pt x="318" y="26"/>
                </a:cubicBezTo>
                <a:cubicBezTo>
                  <a:pt x="314" y="27"/>
                  <a:pt x="317" y="30"/>
                  <a:pt x="317" y="31"/>
                </a:cubicBezTo>
                <a:cubicBezTo>
                  <a:pt x="317" y="32"/>
                  <a:pt x="317" y="33"/>
                  <a:pt x="315" y="33"/>
                </a:cubicBezTo>
                <a:cubicBezTo>
                  <a:pt x="314" y="33"/>
                  <a:pt x="314" y="33"/>
                  <a:pt x="314" y="33"/>
                </a:cubicBezTo>
                <a:cubicBezTo>
                  <a:pt x="318" y="30"/>
                  <a:pt x="310" y="31"/>
                  <a:pt x="309" y="29"/>
                </a:cubicBezTo>
                <a:cubicBezTo>
                  <a:pt x="308" y="30"/>
                  <a:pt x="308" y="31"/>
                  <a:pt x="305" y="32"/>
                </a:cubicBezTo>
                <a:cubicBezTo>
                  <a:pt x="304" y="31"/>
                  <a:pt x="304" y="31"/>
                  <a:pt x="304" y="31"/>
                </a:cubicBezTo>
                <a:cubicBezTo>
                  <a:pt x="305" y="31"/>
                  <a:pt x="304" y="30"/>
                  <a:pt x="305" y="30"/>
                </a:cubicBezTo>
                <a:cubicBezTo>
                  <a:pt x="304" y="30"/>
                  <a:pt x="302" y="29"/>
                  <a:pt x="303" y="28"/>
                </a:cubicBezTo>
                <a:cubicBezTo>
                  <a:pt x="304" y="27"/>
                  <a:pt x="306" y="29"/>
                  <a:pt x="308" y="28"/>
                </a:cubicBezTo>
                <a:cubicBezTo>
                  <a:pt x="307" y="27"/>
                  <a:pt x="306" y="26"/>
                  <a:pt x="304" y="26"/>
                </a:cubicBezTo>
                <a:cubicBezTo>
                  <a:pt x="304" y="25"/>
                  <a:pt x="305" y="24"/>
                  <a:pt x="306" y="24"/>
                </a:cubicBezTo>
                <a:cubicBezTo>
                  <a:pt x="300" y="24"/>
                  <a:pt x="305" y="26"/>
                  <a:pt x="300" y="27"/>
                </a:cubicBezTo>
                <a:cubicBezTo>
                  <a:pt x="302" y="29"/>
                  <a:pt x="297" y="30"/>
                  <a:pt x="300" y="32"/>
                </a:cubicBezTo>
                <a:cubicBezTo>
                  <a:pt x="297" y="32"/>
                  <a:pt x="297" y="34"/>
                  <a:pt x="295" y="35"/>
                </a:cubicBezTo>
                <a:cubicBezTo>
                  <a:pt x="294" y="34"/>
                  <a:pt x="294" y="33"/>
                  <a:pt x="295" y="32"/>
                </a:cubicBezTo>
                <a:cubicBezTo>
                  <a:pt x="294" y="31"/>
                  <a:pt x="297" y="29"/>
                  <a:pt x="293" y="29"/>
                </a:cubicBezTo>
                <a:cubicBezTo>
                  <a:pt x="291" y="31"/>
                  <a:pt x="291" y="31"/>
                  <a:pt x="291" y="31"/>
                </a:cubicBezTo>
                <a:cubicBezTo>
                  <a:pt x="285" y="31"/>
                  <a:pt x="293" y="29"/>
                  <a:pt x="289" y="28"/>
                </a:cubicBezTo>
                <a:cubicBezTo>
                  <a:pt x="290" y="27"/>
                  <a:pt x="293" y="28"/>
                  <a:pt x="293" y="27"/>
                </a:cubicBezTo>
                <a:cubicBezTo>
                  <a:pt x="291" y="27"/>
                  <a:pt x="293" y="26"/>
                  <a:pt x="293" y="26"/>
                </a:cubicBezTo>
                <a:cubicBezTo>
                  <a:pt x="291" y="27"/>
                  <a:pt x="289" y="25"/>
                  <a:pt x="285" y="25"/>
                </a:cubicBezTo>
                <a:cubicBezTo>
                  <a:pt x="290" y="24"/>
                  <a:pt x="287" y="23"/>
                  <a:pt x="291" y="22"/>
                </a:cubicBezTo>
                <a:cubicBezTo>
                  <a:pt x="294" y="23"/>
                  <a:pt x="298" y="22"/>
                  <a:pt x="299" y="21"/>
                </a:cubicBezTo>
                <a:cubicBezTo>
                  <a:pt x="298" y="21"/>
                  <a:pt x="298" y="21"/>
                  <a:pt x="298" y="21"/>
                </a:cubicBezTo>
                <a:cubicBezTo>
                  <a:pt x="297" y="21"/>
                  <a:pt x="297" y="21"/>
                  <a:pt x="296" y="22"/>
                </a:cubicBezTo>
                <a:cubicBezTo>
                  <a:pt x="293" y="22"/>
                  <a:pt x="293" y="20"/>
                  <a:pt x="292" y="20"/>
                </a:cubicBezTo>
                <a:cubicBezTo>
                  <a:pt x="291" y="21"/>
                  <a:pt x="287" y="21"/>
                  <a:pt x="287" y="20"/>
                </a:cubicBezTo>
                <a:cubicBezTo>
                  <a:pt x="283" y="21"/>
                  <a:pt x="285" y="23"/>
                  <a:pt x="285" y="24"/>
                </a:cubicBezTo>
                <a:cubicBezTo>
                  <a:pt x="284" y="24"/>
                  <a:pt x="284" y="24"/>
                  <a:pt x="284" y="24"/>
                </a:cubicBezTo>
                <a:cubicBezTo>
                  <a:pt x="283" y="24"/>
                  <a:pt x="282" y="23"/>
                  <a:pt x="282" y="24"/>
                </a:cubicBezTo>
                <a:cubicBezTo>
                  <a:pt x="281" y="25"/>
                  <a:pt x="286" y="25"/>
                  <a:pt x="282" y="26"/>
                </a:cubicBezTo>
                <a:cubicBezTo>
                  <a:pt x="280" y="27"/>
                  <a:pt x="278" y="25"/>
                  <a:pt x="276" y="25"/>
                </a:cubicBezTo>
                <a:cubicBezTo>
                  <a:pt x="276" y="26"/>
                  <a:pt x="276" y="26"/>
                  <a:pt x="276" y="26"/>
                </a:cubicBezTo>
                <a:cubicBezTo>
                  <a:pt x="275" y="27"/>
                  <a:pt x="274" y="28"/>
                  <a:pt x="272" y="27"/>
                </a:cubicBezTo>
                <a:cubicBezTo>
                  <a:pt x="273" y="26"/>
                  <a:pt x="270" y="24"/>
                  <a:pt x="274" y="24"/>
                </a:cubicBezTo>
                <a:cubicBezTo>
                  <a:pt x="273" y="23"/>
                  <a:pt x="273" y="23"/>
                  <a:pt x="273" y="23"/>
                </a:cubicBezTo>
                <a:cubicBezTo>
                  <a:pt x="275" y="23"/>
                  <a:pt x="275" y="23"/>
                  <a:pt x="275" y="23"/>
                </a:cubicBezTo>
                <a:cubicBezTo>
                  <a:pt x="274" y="20"/>
                  <a:pt x="275" y="18"/>
                  <a:pt x="271" y="16"/>
                </a:cubicBezTo>
                <a:cubicBezTo>
                  <a:pt x="272" y="16"/>
                  <a:pt x="272" y="16"/>
                  <a:pt x="273" y="16"/>
                </a:cubicBezTo>
                <a:cubicBezTo>
                  <a:pt x="273" y="13"/>
                  <a:pt x="273" y="13"/>
                  <a:pt x="273" y="13"/>
                </a:cubicBezTo>
                <a:cubicBezTo>
                  <a:pt x="270" y="13"/>
                  <a:pt x="270" y="14"/>
                  <a:pt x="269" y="15"/>
                </a:cubicBezTo>
                <a:cubicBezTo>
                  <a:pt x="273" y="15"/>
                  <a:pt x="273" y="15"/>
                  <a:pt x="273" y="15"/>
                </a:cubicBezTo>
                <a:cubicBezTo>
                  <a:pt x="272" y="16"/>
                  <a:pt x="269" y="16"/>
                  <a:pt x="268" y="16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3" y="19"/>
                  <a:pt x="269" y="21"/>
                  <a:pt x="272" y="22"/>
                </a:cubicBezTo>
                <a:cubicBezTo>
                  <a:pt x="273" y="24"/>
                  <a:pt x="269" y="24"/>
                  <a:pt x="267" y="25"/>
                </a:cubicBezTo>
                <a:cubicBezTo>
                  <a:pt x="266" y="26"/>
                  <a:pt x="268" y="27"/>
                  <a:pt x="269" y="28"/>
                </a:cubicBezTo>
                <a:cubicBezTo>
                  <a:pt x="268" y="28"/>
                  <a:pt x="268" y="28"/>
                  <a:pt x="268" y="28"/>
                </a:cubicBezTo>
                <a:cubicBezTo>
                  <a:pt x="266" y="28"/>
                  <a:pt x="264" y="28"/>
                  <a:pt x="263" y="28"/>
                </a:cubicBezTo>
                <a:cubicBezTo>
                  <a:pt x="267" y="27"/>
                  <a:pt x="262" y="25"/>
                  <a:pt x="263" y="24"/>
                </a:cubicBezTo>
                <a:cubicBezTo>
                  <a:pt x="266" y="25"/>
                  <a:pt x="267" y="23"/>
                  <a:pt x="269" y="23"/>
                </a:cubicBezTo>
                <a:cubicBezTo>
                  <a:pt x="268" y="22"/>
                  <a:pt x="267" y="22"/>
                  <a:pt x="266" y="22"/>
                </a:cubicBezTo>
                <a:cubicBezTo>
                  <a:pt x="267" y="22"/>
                  <a:pt x="267" y="22"/>
                  <a:pt x="267" y="22"/>
                </a:cubicBezTo>
                <a:cubicBezTo>
                  <a:pt x="265" y="23"/>
                  <a:pt x="265" y="23"/>
                  <a:pt x="265" y="23"/>
                </a:cubicBezTo>
                <a:cubicBezTo>
                  <a:pt x="263" y="22"/>
                  <a:pt x="263" y="22"/>
                  <a:pt x="263" y="22"/>
                </a:cubicBezTo>
                <a:cubicBezTo>
                  <a:pt x="262" y="24"/>
                  <a:pt x="262" y="25"/>
                  <a:pt x="261" y="27"/>
                </a:cubicBezTo>
                <a:cubicBezTo>
                  <a:pt x="258" y="27"/>
                  <a:pt x="258" y="26"/>
                  <a:pt x="256" y="26"/>
                </a:cubicBezTo>
                <a:cubicBezTo>
                  <a:pt x="259" y="25"/>
                  <a:pt x="259" y="22"/>
                  <a:pt x="262" y="21"/>
                </a:cubicBezTo>
                <a:cubicBezTo>
                  <a:pt x="261" y="20"/>
                  <a:pt x="266" y="19"/>
                  <a:pt x="263" y="18"/>
                </a:cubicBezTo>
                <a:cubicBezTo>
                  <a:pt x="262" y="16"/>
                  <a:pt x="262" y="14"/>
                  <a:pt x="258" y="13"/>
                </a:cubicBezTo>
                <a:cubicBezTo>
                  <a:pt x="258" y="14"/>
                  <a:pt x="258" y="14"/>
                  <a:pt x="258" y="14"/>
                </a:cubicBezTo>
                <a:cubicBezTo>
                  <a:pt x="260" y="16"/>
                  <a:pt x="263" y="17"/>
                  <a:pt x="260" y="19"/>
                </a:cubicBezTo>
                <a:cubicBezTo>
                  <a:pt x="259" y="19"/>
                  <a:pt x="258" y="19"/>
                  <a:pt x="258" y="19"/>
                </a:cubicBezTo>
                <a:cubicBezTo>
                  <a:pt x="259" y="18"/>
                  <a:pt x="259" y="18"/>
                  <a:pt x="259" y="18"/>
                </a:cubicBezTo>
                <a:cubicBezTo>
                  <a:pt x="258" y="18"/>
                  <a:pt x="258" y="17"/>
                  <a:pt x="256" y="17"/>
                </a:cubicBezTo>
                <a:cubicBezTo>
                  <a:pt x="255" y="19"/>
                  <a:pt x="256" y="20"/>
                  <a:pt x="256" y="21"/>
                </a:cubicBezTo>
                <a:cubicBezTo>
                  <a:pt x="259" y="21"/>
                  <a:pt x="255" y="24"/>
                  <a:pt x="256" y="25"/>
                </a:cubicBezTo>
                <a:cubicBezTo>
                  <a:pt x="250" y="24"/>
                  <a:pt x="255" y="28"/>
                  <a:pt x="250" y="28"/>
                </a:cubicBezTo>
                <a:cubicBezTo>
                  <a:pt x="250" y="29"/>
                  <a:pt x="250" y="29"/>
                  <a:pt x="250" y="29"/>
                </a:cubicBezTo>
                <a:cubicBezTo>
                  <a:pt x="249" y="29"/>
                  <a:pt x="249" y="29"/>
                  <a:pt x="248" y="29"/>
                </a:cubicBezTo>
                <a:cubicBezTo>
                  <a:pt x="248" y="30"/>
                  <a:pt x="248" y="30"/>
                  <a:pt x="248" y="30"/>
                </a:cubicBezTo>
                <a:cubicBezTo>
                  <a:pt x="245" y="30"/>
                  <a:pt x="245" y="29"/>
                  <a:pt x="243" y="28"/>
                </a:cubicBezTo>
                <a:cubicBezTo>
                  <a:pt x="244" y="28"/>
                  <a:pt x="246" y="28"/>
                  <a:pt x="247" y="28"/>
                </a:cubicBezTo>
                <a:cubicBezTo>
                  <a:pt x="247" y="25"/>
                  <a:pt x="247" y="25"/>
                  <a:pt x="247" y="25"/>
                </a:cubicBezTo>
                <a:cubicBezTo>
                  <a:pt x="248" y="23"/>
                  <a:pt x="250" y="24"/>
                  <a:pt x="252" y="24"/>
                </a:cubicBezTo>
                <a:cubicBezTo>
                  <a:pt x="249" y="24"/>
                  <a:pt x="250" y="22"/>
                  <a:pt x="248" y="22"/>
                </a:cubicBezTo>
                <a:cubicBezTo>
                  <a:pt x="245" y="21"/>
                  <a:pt x="245" y="23"/>
                  <a:pt x="243" y="23"/>
                </a:cubicBezTo>
                <a:cubicBezTo>
                  <a:pt x="245" y="23"/>
                  <a:pt x="245" y="23"/>
                  <a:pt x="245" y="23"/>
                </a:cubicBezTo>
                <a:cubicBezTo>
                  <a:pt x="248" y="25"/>
                  <a:pt x="243" y="26"/>
                  <a:pt x="245" y="28"/>
                </a:cubicBezTo>
                <a:cubicBezTo>
                  <a:pt x="245" y="28"/>
                  <a:pt x="244" y="27"/>
                  <a:pt x="244" y="27"/>
                </a:cubicBezTo>
                <a:cubicBezTo>
                  <a:pt x="243" y="26"/>
                  <a:pt x="240" y="24"/>
                  <a:pt x="242" y="23"/>
                </a:cubicBezTo>
                <a:cubicBezTo>
                  <a:pt x="240" y="22"/>
                  <a:pt x="240" y="22"/>
                  <a:pt x="240" y="22"/>
                </a:cubicBezTo>
                <a:cubicBezTo>
                  <a:pt x="241" y="21"/>
                  <a:pt x="238" y="20"/>
                  <a:pt x="241" y="20"/>
                </a:cubicBezTo>
                <a:cubicBezTo>
                  <a:pt x="242" y="20"/>
                  <a:pt x="241" y="21"/>
                  <a:pt x="243" y="21"/>
                </a:cubicBezTo>
                <a:cubicBezTo>
                  <a:pt x="243" y="21"/>
                  <a:pt x="241" y="20"/>
                  <a:pt x="243" y="20"/>
                </a:cubicBezTo>
                <a:cubicBezTo>
                  <a:pt x="243" y="20"/>
                  <a:pt x="242" y="19"/>
                  <a:pt x="241" y="20"/>
                </a:cubicBezTo>
                <a:cubicBezTo>
                  <a:pt x="238" y="19"/>
                  <a:pt x="245" y="16"/>
                  <a:pt x="239" y="16"/>
                </a:cubicBezTo>
                <a:cubicBezTo>
                  <a:pt x="239" y="16"/>
                  <a:pt x="239" y="16"/>
                  <a:pt x="240" y="16"/>
                </a:cubicBezTo>
                <a:cubicBezTo>
                  <a:pt x="240" y="14"/>
                  <a:pt x="242" y="14"/>
                  <a:pt x="244" y="14"/>
                </a:cubicBezTo>
                <a:cubicBezTo>
                  <a:pt x="243" y="13"/>
                  <a:pt x="242" y="14"/>
                  <a:pt x="241" y="13"/>
                </a:cubicBezTo>
                <a:cubicBezTo>
                  <a:pt x="242" y="12"/>
                  <a:pt x="240" y="11"/>
                  <a:pt x="243" y="11"/>
                </a:cubicBezTo>
                <a:cubicBezTo>
                  <a:pt x="242" y="10"/>
                  <a:pt x="242" y="10"/>
                  <a:pt x="242" y="10"/>
                </a:cubicBezTo>
                <a:cubicBezTo>
                  <a:pt x="238" y="10"/>
                  <a:pt x="239" y="12"/>
                  <a:pt x="237" y="12"/>
                </a:cubicBezTo>
                <a:cubicBezTo>
                  <a:pt x="236" y="11"/>
                  <a:pt x="238" y="9"/>
                  <a:pt x="238" y="8"/>
                </a:cubicBezTo>
                <a:cubicBezTo>
                  <a:pt x="236" y="6"/>
                  <a:pt x="235" y="9"/>
                  <a:pt x="232" y="8"/>
                </a:cubicBezTo>
                <a:cubicBezTo>
                  <a:pt x="232" y="9"/>
                  <a:pt x="233" y="10"/>
                  <a:pt x="235" y="10"/>
                </a:cubicBezTo>
                <a:cubicBezTo>
                  <a:pt x="233" y="11"/>
                  <a:pt x="236" y="12"/>
                  <a:pt x="233" y="13"/>
                </a:cubicBezTo>
                <a:cubicBezTo>
                  <a:pt x="227" y="13"/>
                  <a:pt x="231" y="15"/>
                  <a:pt x="228" y="17"/>
                </a:cubicBezTo>
                <a:cubicBezTo>
                  <a:pt x="227" y="18"/>
                  <a:pt x="230" y="18"/>
                  <a:pt x="231" y="19"/>
                </a:cubicBezTo>
                <a:cubicBezTo>
                  <a:pt x="231" y="20"/>
                  <a:pt x="229" y="21"/>
                  <a:pt x="228" y="21"/>
                </a:cubicBezTo>
                <a:cubicBezTo>
                  <a:pt x="227" y="21"/>
                  <a:pt x="227" y="21"/>
                  <a:pt x="227" y="21"/>
                </a:cubicBezTo>
                <a:cubicBezTo>
                  <a:pt x="224" y="21"/>
                  <a:pt x="223" y="20"/>
                  <a:pt x="221" y="19"/>
                </a:cubicBezTo>
                <a:cubicBezTo>
                  <a:pt x="223" y="18"/>
                  <a:pt x="223" y="18"/>
                  <a:pt x="223" y="18"/>
                </a:cubicBezTo>
                <a:cubicBezTo>
                  <a:pt x="222" y="16"/>
                  <a:pt x="227" y="14"/>
                  <a:pt x="228" y="11"/>
                </a:cubicBezTo>
                <a:cubicBezTo>
                  <a:pt x="224" y="11"/>
                  <a:pt x="228" y="13"/>
                  <a:pt x="225" y="14"/>
                </a:cubicBezTo>
                <a:cubicBezTo>
                  <a:pt x="224" y="14"/>
                  <a:pt x="224" y="14"/>
                  <a:pt x="224" y="13"/>
                </a:cubicBezTo>
                <a:cubicBezTo>
                  <a:pt x="221" y="13"/>
                  <a:pt x="221" y="13"/>
                  <a:pt x="221" y="13"/>
                </a:cubicBezTo>
                <a:cubicBezTo>
                  <a:pt x="221" y="14"/>
                  <a:pt x="219" y="15"/>
                  <a:pt x="221" y="16"/>
                </a:cubicBezTo>
                <a:cubicBezTo>
                  <a:pt x="216" y="17"/>
                  <a:pt x="220" y="19"/>
                  <a:pt x="219" y="21"/>
                </a:cubicBezTo>
                <a:cubicBezTo>
                  <a:pt x="215" y="20"/>
                  <a:pt x="215" y="18"/>
                  <a:pt x="212" y="17"/>
                </a:cubicBezTo>
                <a:cubicBezTo>
                  <a:pt x="211" y="16"/>
                  <a:pt x="214" y="16"/>
                  <a:pt x="215" y="15"/>
                </a:cubicBezTo>
                <a:cubicBezTo>
                  <a:pt x="214" y="15"/>
                  <a:pt x="214" y="14"/>
                  <a:pt x="214" y="14"/>
                </a:cubicBezTo>
                <a:cubicBezTo>
                  <a:pt x="218" y="13"/>
                  <a:pt x="218" y="13"/>
                  <a:pt x="218" y="13"/>
                </a:cubicBezTo>
                <a:cubicBezTo>
                  <a:pt x="216" y="13"/>
                  <a:pt x="213" y="14"/>
                  <a:pt x="212" y="13"/>
                </a:cubicBezTo>
                <a:cubicBezTo>
                  <a:pt x="214" y="12"/>
                  <a:pt x="214" y="12"/>
                  <a:pt x="214" y="12"/>
                </a:cubicBezTo>
                <a:cubicBezTo>
                  <a:pt x="214" y="12"/>
                  <a:pt x="213" y="12"/>
                  <a:pt x="213" y="11"/>
                </a:cubicBezTo>
                <a:cubicBezTo>
                  <a:pt x="215" y="11"/>
                  <a:pt x="215" y="11"/>
                  <a:pt x="215" y="11"/>
                </a:cubicBezTo>
                <a:cubicBezTo>
                  <a:pt x="213" y="11"/>
                  <a:pt x="212" y="11"/>
                  <a:pt x="212" y="12"/>
                </a:cubicBezTo>
                <a:cubicBezTo>
                  <a:pt x="211" y="12"/>
                  <a:pt x="209" y="12"/>
                  <a:pt x="208" y="11"/>
                </a:cubicBezTo>
                <a:cubicBezTo>
                  <a:pt x="208" y="11"/>
                  <a:pt x="209" y="11"/>
                  <a:pt x="209" y="11"/>
                </a:cubicBezTo>
                <a:cubicBezTo>
                  <a:pt x="210" y="11"/>
                  <a:pt x="210" y="11"/>
                  <a:pt x="210" y="11"/>
                </a:cubicBezTo>
                <a:cubicBezTo>
                  <a:pt x="206" y="9"/>
                  <a:pt x="216" y="11"/>
                  <a:pt x="217" y="9"/>
                </a:cubicBezTo>
                <a:cubicBezTo>
                  <a:pt x="216" y="9"/>
                  <a:pt x="216" y="8"/>
                  <a:pt x="214" y="8"/>
                </a:cubicBezTo>
                <a:cubicBezTo>
                  <a:pt x="214" y="9"/>
                  <a:pt x="216" y="9"/>
                  <a:pt x="215" y="10"/>
                </a:cubicBezTo>
                <a:cubicBezTo>
                  <a:pt x="213" y="10"/>
                  <a:pt x="210" y="10"/>
                  <a:pt x="209" y="9"/>
                </a:cubicBezTo>
                <a:cubicBezTo>
                  <a:pt x="213" y="9"/>
                  <a:pt x="209" y="7"/>
                  <a:pt x="210" y="6"/>
                </a:cubicBezTo>
                <a:cubicBezTo>
                  <a:pt x="207" y="6"/>
                  <a:pt x="207" y="6"/>
                  <a:pt x="207" y="6"/>
                </a:cubicBezTo>
                <a:cubicBezTo>
                  <a:pt x="205" y="8"/>
                  <a:pt x="207" y="11"/>
                  <a:pt x="207" y="14"/>
                </a:cubicBezTo>
                <a:cubicBezTo>
                  <a:pt x="203" y="14"/>
                  <a:pt x="203" y="14"/>
                  <a:pt x="203" y="14"/>
                </a:cubicBezTo>
                <a:cubicBezTo>
                  <a:pt x="203" y="14"/>
                  <a:pt x="203" y="14"/>
                  <a:pt x="203" y="14"/>
                </a:cubicBezTo>
                <a:cubicBezTo>
                  <a:pt x="205" y="15"/>
                  <a:pt x="207" y="14"/>
                  <a:pt x="208" y="14"/>
                </a:cubicBezTo>
                <a:cubicBezTo>
                  <a:pt x="210" y="16"/>
                  <a:pt x="210" y="19"/>
                  <a:pt x="208" y="21"/>
                </a:cubicBezTo>
                <a:cubicBezTo>
                  <a:pt x="207" y="20"/>
                  <a:pt x="204" y="20"/>
                  <a:pt x="204" y="19"/>
                </a:cubicBezTo>
                <a:cubicBezTo>
                  <a:pt x="205" y="18"/>
                  <a:pt x="204" y="16"/>
                  <a:pt x="203" y="15"/>
                </a:cubicBezTo>
                <a:cubicBezTo>
                  <a:pt x="203" y="18"/>
                  <a:pt x="201" y="21"/>
                  <a:pt x="204" y="23"/>
                </a:cubicBezTo>
                <a:cubicBezTo>
                  <a:pt x="204" y="22"/>
                  <a:pt x="204" y="22"/>
                  <a:pt x="204" y="22"/>
                </a:cubicBezTo>
                <a:cubicBezTo>
                  <a:pt x="205" y="22"/>
                  <a:pt x="206" y="21"/>
                  <a:pt x="208" y="21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208" y="24"/>
                  <a:pt x="206" y="23"/>
                  <a:pt x="204" y="23"/>
                </a:cubicBezTo>
                <a:cubicBezTo>
                  <a:pt x="207" y="25"/>
                  <a:pt x="203" y="26"/>
                  <a:pt x="201" y="27"/>
                </a:cubicBezTo>
                <a:cubicBezTo>
                  <a:pt x="201" y="27"/>
                  <a:pt x="201" y="27"/>
                  <a:pt x="201" y="27"/>
                </a:cubicBezTo>
                <a:cubicBezTo>
                  <a:pt x="202" y="26"/>
                  <a:pt x="198" y="25"/>
                  <a:pt x="202" y="24"/>
                </a:cubicBezTo>
                <a:cubicBezTo>
                  <a:pt x="201" y="24"/>
                  <a:pt x="199" y="24"/>
                  <a:pt x="199" y="23"/>
                </a:cubicBezTo>
                <a:cubicBezTo>
                  <a:pt x="195" y="23"/>
                  <a:pt x="200" y="20"/>
                  <a:pt x="197" y="20"/>
                </a:cubicBezTo>
                <a:cubicBezTo>
                  <a:pt x="197" y="19"/>
                  <a:pt x="199" y="19"/>
                  <a:pt x="200" y="19"/>
                </a:cubicBezTo>
                <a:cubicBezTo>
                  <a:pt x="198" y="18"/>
                  <a:pt x="198" y="18"/>
                  <a:pt x="198" y="18"/>
                </a:cubicBezTo>
                <a:cubicBezTo>
                  <a:pt x="195" y="20"/>
                  <a:pt x="195" y="20"/>
                  <a:pt x="195" y="20"/>
                </a:cubicBezTo>
                <a:cubicBezTo>
                  <a:pt x="189" y="20"/>
                  <a:pt x="197" y="19"/>
                  <a:pt x="195" y="18"/>
                </a:cubicBezTo>
                <a:cubicBezTo>
                  <a:pt x="198" y="17"/>
                  <a:pt x="198" y="15"/>
                  <a:pt x="200" y="13"/>
                </a:cubicBezTo>
                <a:cubicBezTo>
                  <a:pt x="197" y="13"/>
                  <a:pt x="199" y="12"/>
                  <a:pt x="197" y="11"/>
                </a:cubicBezTo>
                <a:cubicBezTo>
                  <a:pt x="195" y="12"/>
                  <a:pt x="193" y="15"/>
                  <a:pt x="192" y="17"/>
                </a:cubicBezTo>
                <a:cubicBezTo>
                  <a:pt x="191" y="18"/>
                  <a:pt x="186" y="18"/>
                  <a:pt x="186" y="20"/>
                </a:cubicBezTo>
                <a:cubicBezTo>
                  <a:pt x="188" y="20"/>
                  <a:pt x="191" y="20"/>
                  <a:pt x="190" y="21"/>
                </a:cubicBezTo>
                <a:cubicBezTo>
                  <a:pt x="188" y="22"/>
                  <a:pt x="185" y="23"/>
                  <a:pt x="182" y="22"/>
                </a:cubicBezTo>
                <a:cubicBezTo>
                  <a:pt x="183" y="22"/>
                  <a:pt x="182" y="21"/>
                  <a:pt x="183" y="21"/>
                </a:cubicBezTo>
                <a:cubicBezTo>
                  <a:pt x="184" y="22"/>
                  <a:pt x="184" y="22"/>
                  <a:pt x="184" y="22"/>
                </a:cubicBezTo>
                <a:cubicBezTo>
                  <a:pt x="185" y="22"/>
                  <a:pt x="186" y="22"/>
                  <a:pt x="186" y="22"/>
                </a:cubicBezTo>
                <a:cubicBezTo>
                  <a:pt x="184" y="21"/>
                  <a:pt x="184" y="21"/>
                  <a:pt x="184" y="21"/>
                </a:cubicBezTo>
                <a:cubicBezTo>
                  <a:pt x="184" y="21"/>
                  <a:pt x="183" y="21"/>
                  <a:pt x="182" y="21"/>
                </a:cubicBezTo>
                <a:cubicBezTo>
                  <a:pt x="176" y="17"/>
                  <a:pt x="188" y="17"/>
                  <a:pt x="188" y="13"/>
                </a:cubicBezTo>
                <a:cubicBezTo>
                  <a:pt x="190" y="11"/>
                  <a:pt x="196" y="11"/>
                  <a:pt x="195" y="9"/>
                </a:cubicBezTo>
                <a:cubicBezTo>
                  <a:pt x="199" y="5"/>
                  <a:pt x="197" y="11"/>
                  <a:pt x="201" y="10"/>
                </a:cubicBezTo>
                <a:cubicBezTo>
                  <a:pt x="202" y="9"/>
                  <a:pt x="197" y="8"/>
                  <a:pt x="201" y="6"/>
                </a:cubicBezTo>
                <a:cubicBezTo>
                  <a:pt x="198" y="6"/>
                  <a:pt x="198" y="6"/>
                  <a:pt x="198" y="6"/>
                </a:cubicBezTo>
                <a:cubicBezTo>
                  <a:pt x="199" y="5"/>
                  <a:pt x="202" y="4"/>
                  <a:pt x="204" y="3"/>
                </a:cubicBezTo>
                <a:cubicBezTo>
                  <a:pt x="204" y="1"/>
                  <a:pt x="204" y="1"/>
                  <a:pt x="204" y="1"/>
                </a:cubicBezTo>
                <a:cubicBezTo>
                  <a:pt x="202" y="1"/>
                  <a:pt x="202" y="1"/>
                  <a:pt x="202" y="1"/>
                </a:cubicBezTo>
                <a:cubicBezTo>
                  <a:pt x="202" y="1"/>
                  <a:pt x="202" y="1"/>
                  <a:pt x="201" y="1"/>
                </a:cubicBezTo>
                <a:cubicBezTo>
                  <a:pt x="201" y="2"/>
                  <a:pt x="201" y="2"/>
                  <a:pt x="201" y="2"/>
                </a:cubicBezTo>
                <a:cubicBezTo>
                  <a:pt x="194" y="4"/>
                  <a:pt x="196" y="10"/>
                  <a:pt x="186" y="12"/>
                </a:cubicBezTo>
                <a:cubicBezTo>
                  <a:pt x="185" y="13"/>
                  <a:pt x="184" y="15"/>
                  <a:pt x="180" y="15"/>
                </a:cubicBezTo>
                <a:cubicBezTo>
                  <a:pt x="182" y="14"/>
                  <a:pt x="178" y="13"/>
                  <a:pt x="181" y="12"/>
                </a:cubicBezTo>
                <a:cubicBezTo>
                  <a:pt x="178" y="11"/>
                  <a:pt x="179" y="13"/>
                  <a:pt x="175" y="13"/>
                </a:cubicBezTo>
                <a:cubicBezTo>
                  <a:pt x="179" y="14"/>
                  <a:pt x="179" y="14"/>
                  <a:pt x="179" y="14"/>
                </a:cubicBezTo>
                <a:cubicBezTo>
                  <a:pt x="177" y="15"/>
                  <a:pt x="177" y="18"/>
                  <a:pt x="173" y="18"/>
                </a:cubicBezTo>
                <a:cubicBezTo>
                  <a:pt x="172" y="14"/>
                  <a:pt x="172" y="14"/>
                  <a:pt x="172" y="14"/>
                </a:cubicBezTo>
                <a:cubicBezTo>
                  <a:pt x="173" y="13"/>
                  <a:pt x="173" y="12"/>
                  <a:pt x="176" y="12"/>
                </a:cubicBezTo>
                <a:cubicBezTo>
                  <a:pt x="176" y="10"/>
                  <a:pt x="183" y="12"/>
                  <a:pt x="184" y="10"/>
                </a:cubicBezTo>
                <a:cubicBezTo>
                  <a:pt x="183" y="10"/>
                  <a:pt x="182" y="10"/>
                  <a:pt x="182" y="9"/>
                </a:cubicBezTo>
                <a:cubicBezTo>
                  <a:pt x="181" y="9"/>
                  <a:pt x="179" y="9"/>
                  <a:pt x="179" y="9"/>
                </a:cubicBezTo>
                <a:cubicBezTo>
                  <a:pt x="179" y="7"/>
                  <a:pt x="182" y="8"/>
                  <a:pt x="184" y="8"/>
                </a:cubicBezTo>
                <a:cubicBezTo>
                  <a:pt x="184" y="7"/>
                  <a:pt x="184" y="7"/>
                  <a:pt x="184" y="7"/>
                </a:cubicBezTo>
                <a:cubicBezTo>
                  <a:pt x="181" y="8"/>
                  <a:pt x="181" y="8"/>
                  <a:pt x="181" y="8"/>
                </a:cubicBezTo>
                <a:cubicBezTo>
                  <a:pt x="178" y="6"/>
                  <a:pt x="184" y="5"/>
                  <a:pt x="184" y="3"/>
                </a:cubicBezTo>
                <a:cubicBezTo>
                  <a:pt x="180" y="3"/>
                  <a:pt x="178" y="3"/>
                  <a:pt x="175" y="4"/>
                </a:cubicBezTo>
                <a:cubicBezTo>
                  <a:pt x="175" y="4"/>
                  <a:pt x="176" y="4"/>
                  <a:pt x="177" y="4"/>
                </a:cubicBezTo>
                <a:cubicBezTo>
                  <a:pt x="176" y="4"/>
                  <a:pt x="176" y="4"/>
                  <a:pt x="176" y="4"/>
                </a:cubicBezTo>
                <a:cubicBezTo>
                  <a:pt x="177" y="5"/>
                  <a:pt x="177" y="5"/>
                  <a:pt x="177" y="5"/>
                </a:cubicBezTo>
                <a:cubicBezTo>
                  <a:pt x="177" y="5"/>
                  <a:pt x="177" y="5"/>
                  <a:pt x="177" y="5"/>
                </a:cubicBezTo>
                <a:cubicBezTo>
                  <a:pt x="176" y="5"/>
                  <a:pt x="175" y="5"/>
                  <a:pt x="175" y="5"/>
                </a:cubicBezTo>
                <a:cubicBezTo>
                  <a:pt x="173" y="5"/>
                  <a:pt x="173" y="5"/>
                  <a:pt x="173" y="5"/>
                </a:cubicBezTo>
                <a:cubicBezTo>
                  <a:pt x="174" y="6"/>
                  <a:pt x="171" y="10"/>
                  <a:pt x="177" y="9"/>
                </a:cubicBezTo>
                <a:cubicBezTo>
                  <a:pt x="174" y="10"/>
                  <a:pt x="174" y="10"/>
                  <a:pt x="174" y="10"/>
                </a:cubicBezTo>
                <a:cubicBezTo>
                  <a:pt x="173" y="9"/>
                  <a:pt x="173" y="9"/>
                  <a:pt x="173" y="9"/>
                </a:cubicBezTo>
                <a:cubicBezTo>
                  <a:pt x="169" y="10"/>
                  <a:pt x="171" y="7"/>
                  <a:pt x="169" y="6"/>
                </a:cubicBezTo>
                <a:cubicBezTo>
                  <a:pt x="171" y="6"/>
                  <a:pt x="172" y="5"/>
                  <a:pt x="171" y="5"/>
                </a:cubicBezTo>
                <a:cubicBezTo>
                  <a:pt x="169" y="6"/>
                  <a:pt x="164" y="7"/>
                  <a:pt x="166" y="9"/>
                </a:cubicBezTo>
                <a:cubicBezTo>
                  <a:pt x="166" y="10"/>
                  <a:pt x="161" y="12"/>
                  <a:pt x="165" y="11"/>
                </a:cubicBezTo>
                <a:cubicBezTo>
                  <a:pt x="166" y="11"/>
                  <a:pt x="166" y="10"/>
                  <a:pt x="167" y="11"/>
                </a:cubicBezTo>
                <a:cubicBezTo>
                  <a:pt x="167" y="12"/>
                  <a:pt x="167" y="14"/>
                  <a:pt x="164" y="15"/>
                </a:cubicBezTo>
                <a:cubicBezTo>
                  <a:pt x="163" y="15"/>
                  <a:pt x="161" y="15"/>
                  <a:pt x="160" y="14"/>
                </a:cubicBezTo>
                <a:cubicBezTo>
                  <a:pt x="159" y="15"/>
                  <a:pt x="160" y="15"/>
                  <a:pt x="158" y="16"/>
                </a:cubicBezTo>
                <a:cubicBezTo>
                  <a:pt x="157" y="15"/>
                  <a:pt x="156" y="15"/>
                  <a:pt x="155" y="15"/>
                </a:cubicBezTo>
                <a:cubicBezTo>
                  <a:pt x="155" y="14"/>
                  <a:pt x="156" y="13"/>
                  <a:pt x="156" y="13"/>
                </a:cubicBezTo>
                <a:cubicBezTo>
                  <a:pt x="154" y="12"/>
                  <a:pt x="154" y="13"/>
                  <a:pt x="152" y="12"/>
                </a:cubicBezTo>
                <a:cubicBezTo>
                  <a:pt x="156" y="10"/>
                  <a:pt x="156" y="10"/>
                  <a:pt x="156" y="10"/>
                </a:cubicBezTo>
                <a:cubicBezTo>
                  <a:pt x="154" y="9"/>
                  <a:pt x="151" y="10"/>
                  <a:pt x="150" y="9"/>
                </a:cubicBezTo>
                <a:cubicBezTo>
                  <a:pt x="152" y="8"/>
                  <a:pt x="157" y="9"/>
                  <a:pt x="159" y="9"/>
                </a:cubicBezTo>
                <a:cubicBezTo>
                  <a:pt x="158" y="8"/>
                  <a:pt x="156" y="9"/>
                  <a:pt x="154" y="8"/>
                </a:cubicBezTo>
                <a:cubicBezTo>
                  <a:pt x="156" y="7"/>
                  <a:pt x="160" y="9"/>
                  <a:pt x="161" y="7"/>
                </a:cubicBezTo>
                <a:cubicBezTo>
                  <a:pt x="158" y="8"/>
                  <a:pt x="156" y="8"/>
                  <a:pt x="153" y="7"/>
                </a:cubicBezTo>
                <a:cubicBezTo>
                  <a:pt x="156" y="6"/>
                  <a:pt x="156" y="6"/>
                  <a:pt x="156" y="6"/>
                </a:cubicBezTo>
                <a:cubicBezTo>
                  <a:pt x="155" y="5"/>
                  <a:pt x="151" y="4"/>
                  <a:pt x="154" y="3"/>
                </a:cubicBezTo>
                <a:cubicBezTo>
                  <a:pt x="155" y="3"/>
                  <a:pt x="156" y="3"/>
                  <a:pt x="156" y="3"/>
                </a:cubicBezTo>
                <a:cubicBezTo>
                  <a:pt x="156" y="3"/>
                  <a:pt x="156" y="3"/>
                  <a:pt x="156" y="3"/>
                </a:cubicBezTo>
                <a:cubicBezTo>
                  <a:pt x="152" y="2"/>
                  <a:pt x="159" y="1"/>
                  <a:pt x="157" y="0"/>
                </a:cubicBezTo>
                <a:cubicBezTo>
                  <a:pt x="155" y="0"/>
                  <a:pt x="156" y="1"/>
                  <a:pt x="155" y="1"/>
                </a:cubicBezTo>
                <a:cubicBezTo>
                  <a:pt x="154" y="1"/>
                  <a:pt x="154" y="1"/>
                  <a:pt x="153" y="1"/>
                </a:cubicBezTo>
                <a:cubicBezTo>
                  <a:pt x="154" y="0"/>
                  <a:pt x="154" y="0"/>
                  <a:pt x="154" y="0"/>
                </a:cubicBezTo>
                <a:cubicBezTo>
                  <a:pt x="152" y="0"/>
                  <a:pt x="148" y="1"/>
                  <a:pt x="145" y="0"/>
                </a:cubicBezTo>
                <a:cubicBezTo>
                  <a:pt x="145" y="1"/>
                  <a:pt x="145" y="1"/>
                  <a:pt x="145" y="1"/>
                </a:cubicBezTo>
                <a:cubicBezTo>
                  <a:pt x="146" y="1"/>
                  <a:pt x="147" y="1"/>
                  <a:pt x="147" y="1"/>
                </a:cubicBezTo>
                <a:cubicBezTo>
                  <a:pt x="150" y="2"/>
                  <a:pt x="150" y="2"/>
                  <a:pt x="150" y="2"/>
                </a:cubicBezTo>
                <a:cubicBezTo>
                  <a:pt x="149" y="2"/>
                  <a:pt x="149" y="2"/>
                  <a:pt x="149" y="2"/>
                </a:cubicBezTo>
                <a:cubicBezTo>
                  <a:pt x="149" y="2"/>
                  <a:pt x="148" y="2"/>
                  <a:pt x="147" y="2"/>
                </a:cubicBezTo>
                <a:cubicBezTo>
                  <a:pt x="148" y="3"/>
                  <a:pt x="147" y="4"/>
                  <a:pt x="146" y="4"/>
                </a:cubicBezTo>
                <a:cubicBezTo>
                  <a:pt x="144" y="5"/>
                  <a:pt x="142" y="5"/>
                  <a:pt x="140" y="4"/>
                </a:cubicBezTo>
                <a:cubicBezTo>
                  <a:pt x="139" y="4"/>
                  <a:pt x="140" y="3"/>
                  <a:pt x="140" y="3"/>
                </a:cubicBezTo>
                <a:cubicBezTo>
                  <a:pt x="144" y="2"/>
                  <a:pt x="140" y="1"/>
                  <a:pt x="142" y="0"/>
                </a:cubicBezTo>
                <a:cubicBezTo>
                  <a:pt x="140" y="1"/>
                  <a:pt x="140" y="1"/>
                  <a:pt x="140" y="1"/>
                </a:cubicBezTo>
                <a:cubicBezTo>
                  <a:pt x="142" y="3"/>
                  <a:pt x="138" y="5"/>
                  <a:pt x="136" y="7"/>
                </a:cubicBezTo>
                <a:cubicBezTo>
                  <a:pt x="135" y="8"/>
                  <a:pt x="140" y="10"/>
                  <a:pt x="139" y="11"/>
                </a:cubicBezTo>
                <a:cubicBezTo>
                  <a:pt x="138" y="11"/>
                  <a:pt x="138" y="11"/>
                  <a:pt x="138" y="11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9" y="12"/>
                  <a:pt x="140" y="12"/>
                  <a:pt x="141" y="11"/>
                </a:cubicBezTo>
                <a:cubicBezTo>
                  <a:pt x="143" y="13"/>
                  <a:pt x="146" y="15"/>
                  <a:pt x="141" y="15"/>
                </a:cubicBezTo>
                <a:cubicBezTo>
                  <a:pt x="142" y="16"/>
                  <a:pt x="142" y="17"/>
                  <a:pt x="142" y="17"/>
                </a:cubicBezTo>
                <a:cubicBezTo>
                  <a:pt x="141" y="17"/>
                  <a:pt x="140" y="17"/>
                  <a:pt x="140" y="17"/>
                </a:cubicBezTo>
                <a:cubicBezTo>
                  <a:pt x="137" y="16"/>
                  <a:pt x="140" y="15"/>
                  <a:pt x="140" y="14"/>
                </a:cubicBezTo>
                <a:cubicBezTo>
                  <a:pt x="138" y="14"/>
                  <a:pt x="138" y="14"/>
                  <a:pt x="138" y="14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37" y="12"/>
                  <a:pt x="137" y="12"/>
                  <a:pt x="137" y="12"/>
                </a:cubicBezTo>
                <a:cubicBezTo>
                  <a:pt x="138" y="11"/>
                  <a:pt x="130" y="11"/>
                  <a:pt x="134" y="9"/>
                </a:cubicBezTo>
                <a:cubicBezTo>
                  <a:pt x="133" y="9"/>
                  <a:pt x="132" y="9"/>
                  <a:pt x="131" y="9"/>
                </a:cubicBezTo>
                <a:cubicBezTo>
                  <a:pt x="130" y="8"/>
                  <a:pt x="132" y="8"/>
                  <a:pt x="133" y="7"/>
                </a:cubicBezTo>
                <a:cubicBezTo>
                  <a:pt x="131" y="5"/>
                  <a:pt x="138" y="2"/>
                  <a:pt x="136" y="0"/>
                </a:cubicBezTo>
                <a:cubicBezTo>
                  <a:pt x="133" y="1"/>
                  <a:pt x="133" y="1"/>
                  <a:pt x="133" y="1"/>
                </a:cubicBezTo>
                <a:cubicBezTo>
                  <a:pt x="135" y="3"/>
                  <a:pt x="130" y="5"/>
                  <a:pt x="130" y="7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5"/>
                  <a:pt x="126" y="4"/>
                  <a:pt x="124" y="3"/>
                </a:cubicBezTo>
                <a:cubicBezTo>
                  <a:pt x="127" y="2"/>
                  <a:pt x="127" y="5"/>
                  <a:pt x="131" y="4"/>
                </a:cubicBezTo>
                <a:cubicBezTo>
                  <a:pt x="128" y="3"/>
                  <a:pt x="131" y="2"/>
                  <a:pt x="129" y="0"/>
                </a:cubicBezTo>
                <a:cubicBezTo>
                  <a:pt x="124" y="1"/>
                  <a:pt x="120" y="0"/>
                  <a:pt x="116" y="1"/>
                </a:cubicBezTo>
                <a:cubicBezTo>
                  <a:pt x="116" y="1"/>
                  <a:pt x="118" y="2"/>
                  <a:pt x="118" y="2"/>
                </a:cubicBezTo>
                <a:cubicBezTo>
                  <a:pt x="118" y="3"/>
                  <a:pt x="116" y="2"/>
                  <a:pt x="115" y="3"/>
                </a:cubicBezTo>
                <a:cubicBezTo>
                  <a:pt x="116" y="4"/>
                  <a:pt x="126" y="1"/>
                  <a:pt x="121" y="4"/>
                </a:cubicBezTo>
                <a:cubicBezTo>
                  <a:pt x="121" y="5"/>
                  <a:pt x="122" y="6"/>
                  <a:pt x="123" y="7"/>
                </a:cubicBezTo>
                <a:cubicBezTo>
                  <a:pt x="122" y="7"/>
                  <a:pt x="120" y="7"/>
                  <a:pt x="118" y="7"/>
                </a:cubicBezTo>
                <a:cubicBezTo>
                  <a:pt x="118" y="7"/>
                  <a:pt x="117" y="7"/>
                  <a:pt x="117" y="6"/>
                </a:cubicBezTo>
                <a:cubicBezTo>
                  <a:pt x="117" y="6"/>
                  <a:pt x="118" y="6"/>
                  <a:pt x="118" y="6"/>
                </a:cubicBezTo>
                <a:cubicBezTo>
                  <a:pt x="116" y="6"/>
                  <a:pt x="117" y="3"/>
                  <a:pt x="114" y="4"/>
                </a:cubicBezTo>
                <a:cubicBezTo>
                  <a:pt x="112" y="4"/>
                  <a:pt x="112" y="3"/>
                  <a:pt x="113" y="3"/>
                </a:cubicBezTo>
                <a:cubicBezTo>
                  <a:pt x="112" y="2"/>
                  <a:pt x="110" y="2"/>
                  <a:pt x="110" y="1"/>
                </a:cubicBezTo>
                <a:cubicBezTo>
                  <a:pt x="109" y="2"/>
                  <a:pt x="110" y="3"/>
                  <a:pt x="108" y="3"/>
                </a:cubicBezTo>
                <a:cubicBezTo>
                  <a:pt x="108" y="0"/>
                  <a:pt x="102" y="1"/>
                  <a:pt x="99" y="1"/>
                </a:cubicBezTo>
                <a:cubicBezTo>
                  <a:pt x="99" y="3"/>
                  <a:pt x="105" y="4"/>
                  <a:pt x="108" y="5"/>
                </a:cubicBezTo>
                <a:cubicBezTo>
                  <a:pt x="107" y="6"/>
                  <a:pt x="107" y="6"/>
                  <a:pt x="107" y="6"/>
                </a:cubicBezTo>
                <a:cubicBezTo>
                  <a:pt x="104" y="6"/>
                  <a:pt x="103" y="5"/>
                  <a:pt x="102" y="4"/>
                </a:cubicBezTo>
                <a:cubicBezTo>
                  <a:pt x="101" y="5"/>
                  <a:pt x="101" y="5"/>
                  <a:pt x="101" y="5"/>
                </a:cubicBezTo>
                <a:cubicBezTo>
                  <a:pt x="97" y="5"/>
                  <a:pt x="97" y="5"/>
                  <a:pt x="97" y="5"/>
                </a:cubicBezTo>
                <a:cubicBezTo>
                  <a:pt x="94" y="4"/>
                  <a:pt x="96" y="2"/>
                  <a:pt x="96" y="1"/>
                </a:cubicBezTo>
                <a:cubicBezTo>
                  <a:pt x="84" y="1"/>
                  <a:pt x="71" y="3"/>
                  <a:pt x="59" y="4"/>
                </a:cubicBezTo>
                <a:cubicBezTo>
                  <a:pt x="62" y="5"/>
                  <a:pt x="62" y="5"/>
                  <a:pt x="62" y="5"/>
                </a:cubicBezTo>
                <a:cubicBezTo>
                  <a:pt x="61" y="5"/>
                  <a:pt x="60" y="5"/>
                  <a:pt x="59" y="5"/>
                </a:cubicBezTo>
                <a:cubicBezTo>
                  <a:pt x="64" y="6"/>
                  <a:pt x="64" y="6"/>
                  <a:pt x="64" y="6"/>
                </a:cubicBezTo>
                <a:cubicBezTo>
                  <a:pt x="63" y="7"/>
                  <a:pt x="59" y="6"/>
                  <a:pt x="60" y="7"/>
                </a:cubicBezTo>
                <a:cubicBezTo>
                  <a:pt x="64" y="7"/>
                  <a:pt x="64" y="7"/>
                  <a:pt x="64" y="7"/>
                </a:cubicBezTo>
                <a:cubicBezTo>
                  <a:pt x="59" y="8"/>
                  <a:pt x="59" y="8"/>
                  <a:pt x="59" y="8"/>
                </a:cubicBezTo>
                <a:cubicBezTo>
                  <a:pt x="66" y="9"/>
                  <a:pt x="66" y="9"/>
                  <a:pt x="66" y="9"/>
                </a:cubicBezTo>
                <a:cubicBezTo>
                  <a:pt x="62" y="10"/>
                  <a:pt x="58" y="10"/>
                  <a:pt x="56" y="11"/>
                </a:cubicBezTo>
                <a:cubicBezTo>
                  <a:pt x="59" y="12"/>
                  <a:pt x="62" y="13"/>
                  <a:pt x="65" y="13"/>
                </a:cubicBezTo>
                <a:cubicBezTo>
                  <a:pt x="64" y="14"/>
                  <a:pt x="60" y="14"/>
                  <a:pt x="58" y="14"/>
                </a:cubicBezTo>
                <a:cubicBezTo>
                  <a:pt x="62" y="14"/>
                  <a:pt x="62" y="17"/>
                  <a:pt x="66" y="17"/>
                </a:cubicBezTo>
                <a:cubicBezTo>
                  <a:pt x="65" y="18"/>
                  <a:pt x="63" y="18"/>
                  <a:pt x="61" y="18"/>
                </a:cubicBezTo>
                <a:cubicBezTo>
                  <a:pt x="64" y="20"/>
                  <a:pt x="64" y="20"/>
                  <a:pt x="64" y="20"/>
                </a:cubicBezTo>
                <a:cubicBezTo>
                  <a:pt x="63" y="20"/>
                  <a:pt x="63" y="20"/>
                  <a:pt x="63" y="20"/>
                </a:cubicBezTo>
                <a:cubicBezTo>
                  <a:pt x="66" y="21"/>
                  <a:pt x="66" y="21"/>
                  <a:pt x="66" y="21"/>
                </a:cubicBezTo>
                <a:cubicBezTo>
                  <a:pt x="65" y="22"/>
                  <a:pt x="62" y="21"/>
                  <a:pt x="60" y="22"/>
                </a:cubicBezTo>
                <a:cubicBezTo>
                  <a:pt x="64" y="23"/>
                  <a:pt x="64" y="23"/>
                  <a:pt x="64" y="23"/>
                </a:cubicBezTo>
                <a:cubicBezTo>
                  <a:pt x="63" y="24"/>
                  <a:pt x="60" y="23"/>
                  <a:pt x="61" y="24"/>
                </a:cubicBezTo>
                <a:cubicBezTo>
                  <a:pt x="64" y="25"/>
                  <a:pt x="64" y="25"/>
                  <a:pt x="64" y="25"/>
                </a:cubicBezTo>
                <a:cubicBezTo>
                  <a:pt x="64" y="25"/>
                  <a:pt x="64" y="25"/>
                  <a:pt x="63" y="25"/>
                </a:cubicBezTo>
                <a:cubicBezTo>
                  <a:pt x="64" y="26"/>
                  <a:pt x="64" y="26"/>
                  <a:pt x="64" y="26"/>
                </a:cubicBezTo>
                <a:cubicBezTo>
                  <a:pt x="63" y="27"/>
                  <a:pt x="62" y="25"/>
                  <a:pt x="60" y="26"/>
                </a:cubicBezTo>
                <a:cubicBezTo>
                  <a:pt x="60" y="27"/>
                  <a:pt x="65" y="28"/>
                  <a:pt x="61" y="28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3" y="30"/>
                  <a:pt x="63" y="30"/>
                  <a:pt x="62" y="30"/>
                </a:cubicBezTo>
                <a:cubicBezTo>
                  <a:pt x="64" y="31"/>
                  <a:pt x="64" y="31"/>
                  <a:pt x="64" y="31"/>
                </a:cubicBezTo>
                <a:cubicBezTo>
                  <a:pt x="63" y="31"/>
                  <a:pt x="63" y="31"/>
                  <a:pt x="62" y="31"/>
                </a:cubicBezTo>
                <a:cubicBezTo>
                  <a:pt x="65" y="33"/>
                  <a:pt x="65" y="33"/>
                  <a:pt x="65" y="33"/>
                </a:cubicBezTo>
                <a:cubicBezTo>
                  <a:pt x="61" y="33"/>
                  <a:pt x="61" y="33"/>
                  <a:pt x="61" y="33"/>
                </a:cubicBezTo>
                <a:cubicBezTo>
                  <a:pt x="63" y="34"/>
                  <a:pt x="64" y="35"/>
                  <a:pt x="66" y="35"/>
                </a:cubicBezTo>
                <a:cubicBezTo>
                  <a:pt x="66" y="36"/>
                  <a:pt x="66" y="36"/>
                  <a:pt x="66" y="36"/>
                </a:cubicBezTo>
                <a:cubicBezTo>
                  <a:pt x="66" y="37"/>
                  <a:pt x="69" y="37"/>
                  <a:pt x="71" y="38"/>
                </a:cubicBezTo>
                <a:cubicBezTo>
                  <a:pt x="67" y="39"/>
                  <a:pt x="65" y="37"/>
                  <a:pt x="61" y="37"/>
                </a:cubicBezTo>
                <a:cubicBezTo>
                  <a:pt x="64" y="38"/>
                  <a:pt x="65" y="39"/>
                  <a:pt x="68" y="39"/>
                </a:cubicBezTo>
                <a:cubicBezTo>
                  <a:pt x="68" y="41"/>
                  <a:pt x="66" y="39"/>
                  <a:pt x="64" y="40"/>
                </a:cubicBezTo>
                <a:cubicBezTo>
                  <a:pt x="64" y="40"/>
                  <a:pt x="67" y="41"/>
                  <a:pt x="65" y="41"/>
                </a:cubicBezTo>
                <a:cubicBezTo>
                  <a:pt x="64" y="41"/>
                  <a:pt x="62" y="40"/>
                  <a:pt x="60" y="41"/>
                </a:cubicBezTo>
                <a:cubicBezTo>
                  <a:pt x="62" y="44"/>
                  <a:pt x="72" y="43"/>
                  <a:pt x="68" y="47"/>
                </a:cubicBezTo>
                <a:cubicBezTo>
                  <a:pt x="63" y="49"/>
                  <a:pt x="68" y="51"/>
                  <a:pt x="66" y="54"/>
                </a:cubicBezTo>
                <a:cubicBezTo>
                  <a:pt x="65" y="54"/>
                  <a:pt x="65" y="54"/>
                  <a:pt x="64" y="54"/>
                </a:cubicBezTo>
                <a:cubicBezTo>
                  <a:pt x="63" y="49"/>
                  <a:pt x="63" y="49"/>
                  <a:pt x="63" y="49"/>
                </a:cubicBezTo>
                <a:cubicBezTo>
                  <a:pt x="63" y="48"/>
                  <a:pt x="61" y="47"/>
                  <a:pt x="59" y="48"/>
                </a:cubicBezTo>
                <a:cubicBezTo>
                  <a:pt x="56" y="49"/>
                  <a:pt x="61" y="49"/>
                  <a:pt x="60" y="51"/>
                </a:cubicBezTo>
                <a:cubicBezTo>
                  <a:pt x="61" y="51"/>
                  <a:pt x="60" y="51"/>
                  <a:pt x="59" y="51"/>
                </a:cubicBezTo>
                <a:cubicBezTo>
                  <a:pt x="58" y="51"/>
                  <a:pt x="57" y="50"/>
                  <a:pt x="57" y="50"/>
                </a:cubicBezTo>
                <a:cubicBezTo>
                  <a:pt x="54" y="49"/>
                  <a:pt x="51" y="46"/>
                  <a:pt x="47" y="48"/>
                </a:cubicBezTo>
                <a:cubicBezTo>
                  <a:pt x="46" y="47"/>
                  <a:pt x="42" y="49"/>
                  <a:pt x="40" y="48"/>
                </a:cubicBezTo>
                <a:cubicBezTo>
                  <a:pt x="30" y="48"/>
                  <a:pt x="19" y="45"/>
                  <a:pt x="8" y="47"/>
                </a:cubicBezTo>
                <a:cubicBezTo>
                  <a:pt x="8" y="47"/>
                  <a:pt x="8" y="49"/>
                  <a:pt x="5" y="49"/>
                </a:cubicBezTo>
                <a:cubicBezTo>
                  <a:pt x="10" y="50"/>
                  <a:pt x="10" y="50"/>
                  <a:pt x="10" y="50"/>
                </a:cubicBezTo>
                <a:cubicBezTo>
                  <a:pt x="6" y="51"/>
                  <a:pt x="6" y="51"/>
                  <a:pt x="6" y="51"/>
                </a:cubicBezTo>
                <a:cubicBezTo>
                  <a:pt x="8" y="51"/>
                  <a:pt x="8" y="51"/>
                  <a:pt x="8" y="51"/>
                </a:cubicBezTo>
                <a:cubicBezTo>
                  <a:pt x="10" y="52"/>
                  <a:pt x="5" y="51"/>
                  <a:pt x="5" y="52"/>
                </a:cubicBezTo>
                <a:cubicBezTo>
                  <a:pt x="7" y="53"/>
                  <a:pt x="12" y="52"/>
                  <a:pt x="13" y="54"/>
                </a:cubicBezTo>
                <a:cubicBezTo>
                  <a:pt x="10" y="54"/>
                  <a:pt x="5" y="53"/>
                  <a:pt x="3" y="54"/>
                </a:cubicBezTo>
                <a:cubicBezTo>
                  <a:pt x="4" y="55"/>
                  <a:pt x="7" y="55"/>
                  <a:pt x="9" y="55"/>
                </a:cubicBezTo>
                <a:cubicBezTo>
                  <a:pt x="5" y="56"/>
                  <a:pt x="5" y="56"/>
                  <a:pt x="5" y="56"/>
                </a:cubicBezTo>
                <a:cubicBezTo>
                  <a:pt x="7" y="56"/>
                  <a:pt x="7" y="58"/>
                  <a:pt x="9" y="58"/>
                </a:cubicBezTo>
                <a:cubicBezTo>
                  <a:pt x="9" y="58"/>
                  <a:pt x="8" y="58"/>
                  <a:pt x="7" y="58"/>
                </a:cubicBezTo>
                <a:cubicBezTo>
                  <a:pt x="11" y="59"/>
                  <a:pt x="11" y="59"/>
                  <a:pt x="11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11" y="61"/>
                  <a:pt x="11" y="61"/>
                  <a:pt x="11" y="61"/>
                </a:cubicBezTo>
                <a:cubicBezTo>
                  <a:pt x="11" y="61"/>
                  <a:pt x="10" y="62"/>
                  <a:pt x="9" y="62"/>
                </a:cubicBezTo>
                <a:cubicBezTo>
                  <a:pt x="8" y="62"/>
                  <a:pt x="8" y="63"/>
                  <a:pt x="9" y="63"/>
                </a:cubicBezTo>
                <a:cubicBezTo>
                  <a:pt x="9" y="64"/>
                  <a:pt x="6" y="64"/>
                  <a:pt x="7" y="64"/>
                </a:cubicBezTo>
                <a:cubicBezTo>
                  <a:pt x="11" y="65"/>
                  <a:pt x="11" y="65"/>
                  <a:pt x="11" y="65"/>
                </a:cubicBezTo>
                <a:cubicBezTo>
                  <a:pt x="9" y="66"/>
                  <a:pt x="8" y="65"/>
                  <a:pt x="6" y="66"/>
                </a:cubicBezTo>
                <a:cubicBezTo>
                  <a:pt x="10" y="67"/>
                  <a:pt x="10" y="67"/>
                  <a:pt x="10" y="67"/>
                </a:cubicBezTo>
                <a:cubicBezTo>
                  <a:pt x="9" y="68"/>
                  <a:pt x="8" y="68"/>
                  <a:pt x="6" y="68"/>
                </a:cubicBezTo>
                <a:cubicBezTo>
                  <a:pt x="9" y="69"/>
                  <a:pt x="9" y="69"/>
                  <a:pt x="9" y="69"/>
                </a:cubicBezTo>
                <a:cubicBezTo>
                  <a:pt x="5" y="69"/>
                  <a:pt x="10" y="70"/>
                  <a:pt x="7" y="70"/>
                </a:cubicBezTo>
                <a:cubicBezTo>
                  <a:pt x="0" y="71"/>
                  <a:pt x="13" y="74"/>
                  <a:pt x="6" y="76"/>
                </a:cubicBezTo>
                <a:cubicBezTo>
                  <a:pt x="9" y="77"/>
                  <a:pt x="9" y="77"/>
                  <a:pt x="9" y="77"/>
                </a:cubicBezTo>
                <a:cubicBezTo>
                  <a:pt x="9" y="78"/>
                  <a:pt x="8" y="77"/>
                  <a:pt x="7" y="77"/>
                </a:cubicBezTo>
                <a:cubicBezTo>
                  <a:pt x="12" y="80"/>
                  <a:pt x="12" y="80"/>
                  <a:pt x="12" y="80"/>
                </a:cubicBezTo>
                <a:cubicBezTo>
                  <a:pt x="11" y="80"/>
                  <a:pt x="11" y="80"/>
                  <a:pt x="11" y="80"/>
                </a:cubicBezTo>
                <a:cubicBezTo>
                  <a:pt x="11" y="80"/>
                  <a:pt x="10" y="80"/>
                  <a:pt x="9" y="80"/>
                </a:cubicBezTo>
                <a:cubicBezTo>
                  <a:pt x="12" y="81"/>
                  <a:pt x="12" y="81"/>
                  <a:pt x="12" y="81"/>
                </a:cubicBezTo>
                <a:cubicBezTo>
                  <a:pt x="11" y="82"/>
                  <a:pt x="11" y="82"/>
                  <a:pt x="11" y="82"/>
                </a:cubicBezTo>
                <a:cubicBezTo>
                  <a:pt x="10" y="81"/>
                  <a:pt x="7" y="81"/>
                  <a:pt x="5" y="81"/>
                </a:cubicBezTo>
                <a:cubicBezTo>
                  <a:pt x="7" y="82"/>
                  <a:pt x="8" y="82"/>
                  <a:pt x="10" y="83"/>
                </a:cubicBezTo>
                <a:cubicBezTo>
                  <a:pt x="5" y="84"/>
                  <a:pt x="5" y="84"/>
                  <a:pt x="5" y="84"/>
                </a:cubicBezTo>
                <a:cubicBezTo>
                  <a:pt x="6" y="83"/>
                  <a:pt x="7" y="84"/>
                  <a:pt x="8" y="84"/>
                </a:cubicBezTo>
                <a:cubicBezTo>
                  <a:pt x="7" y="85"/>
                  <a:pt x="4" y="84"/>
                  <a:pt x="5" y="85"/>
                </a:cubicBezTo>
                <a:cubicBezTo>
                  <a:pt x="8" y="86"/>
                  <a:pt x="8" y="86"/>
                  <a:pt x="8" y="86"/>
                </a:cubicBezTo>
                <a:cubicBezTo>
                  <a:pt x="7" y="87"/>
                  <a:pt x="7" y="87"/>
                  <a:pt x="7" y="87"/>
                </a:cubicBezTo>
                <a:cubicBezTo>
                  <a:pt x="10" y="88"/>
                  <a:pt x="14" y="88"/>
                  <a:pt x="16" y="90"/>
                </a:cubicBezTo>
                <a:cubicBezTo>
                  <a:pt x="19" y="90"/>
                  <a:pt x="22" y="92"/>
                  <a:pt x="26" y="92"/>
                </a:cubicBezTo>
                <a:cubicBezTo>
                  <a:pt x="28" y="93"/>
                  <a:pt x="32" y="93"/>
                  <a:pt x="35" y="94"/>
                </a:cubicBezTo>
                <a:cubicBezTo>
                  <a:pt x="35" y="94"/>
                  <a:pt x="33" y="94"/>
                  <a:pt x="32" y="94"/>
                </a:cubicBezTo>
                <a:cubicBezTo>
                  <a:pt x="33" y="96"/>
                  <a:pt x="35" y="93"/>
                  <a:pt x="36" y="95"/>
                </a:cubicBezTo>
                <a:cubicBezTo>
                  <a:pt x="37" y="96"/>
                  <a:pt x="39" y="96"/>
                  <a:pt x="36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3" y="96"/>
                  <a:pt x="32" y="96"/>
                  <a:pt x="31" y="96"/>
                </a:cubicBezTo>
                <a:cubicBezTo>
                  <a:pt x="32" y="97"/>
                  <a:pt x="33" y="97"/>
                  <a:pt x="34" y="97"/>
                </a:cubicBezTo>
                <a:cubicBezTo>
                  <a:pt x="32" y="98"/>
                  <a:pt x="32" y="98"/>
                  <a:pt x="32" y="98"/>
                </a:cubicBezTo>
                <a:cubicBezTo>
                  <a:pt x="33" y="99"/>
                  <a:pt x="34" y="100"/>
                  <a:pt x="36" y="100"/>
                </a:cubicBezTo>
                <a:cubicBezTo>
                  <a:pt x="36" y="101"/>
                  <a:pt x="33" y="100"/>
                  <a:pt x="35" y="101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36" y="102"/>
                  <a:pt x="36" y="102"/>
                  <a:pt x="36" y="102"/>
                </a:cubicBezTo>
                <a:cubicBezTo>
                  <a:pt x="38" y="103"/>
                  <a:pt x="38" y="103"/>
                  <a:pt x="38" y="103"/>
                </a:cubicBezTo>
                <a:cubicBezTo>
                  <a:pt x="36" y="104"/>
                  <a:pt x="36" y="104"/>
                  <a:pt x="36" y="104"/>
                </a:cubicBezTo>
                <a:cubicBezTo>
                  <a:pt x="36" y="105"/>
                  <a:pt x="41" y="105"/>
                  <a:pt x="37" y="106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37" y="108"/>
                  <a:pt x="37" y="108"/>
                  <a:pt x="37" y="108"/>
                </a:cubicBezTo>
                <a:cubicBezTo>
                  <a:pt x="37" y="109"/>
                  <a:pt x="39" y="109"/>
                  <a:pt x="40" y="110"/>
                </a:cubicBezTo>
                <a:cubicBezTo>
                  <a:pt x="37" y="110"/>
                  <a:pt x="37" y="110"/>
                  <a:pt x="37" y="110"/>
                </a:cubicBezTo>
                <a:cubicBezTo>
                  <a:pt x="38" y="110"/>
                  <a:pt x="39" y="110"/>
                  <a:pt x="40" y="111"/>
                </a:cubicBezTo>
                <a:cubicBezTo>
                  <a:pt x="38" y="111"/>
                  <a:pt x="38" y="111"/>
                  <a:pt x="38" y="111"/>
                </a:cubicBezTo>
                <a:cubicBezTo>
                  <a:pt x="39" y="111"/>
                  <a:pt x="39" y="111"/>
                  <a:pt x="40" y="112"/>
                </a:cubicBezTo>
                <a:cubicBezTo>
                  <a:pt x="39" y="112"/>
                  <a:pt x="39" y="112"/>
                  <a:pt x="38" y="112"/>
                </a:cubicBezTo>
                <a:cubicBezTo>
                  <a:pt x="38" y="112"/>
                  <a:pt x="38" y="112"/>
                  <a:pt x="38" y="112"/>
                </a:cubicBezTo>
                <a:cubicBezTo>
                  <a:pt x="39" y="114"/>
                  <a:pt x="39" y="116"/>
                  <a:pt x="41" y="117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3" y="119"/>
                  <a:pt x="43" y="119"/>
                  <a:pt x="43" y="119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3" y="120"/>
                  <a:pt x="44" y="121"/>
                  <a:pt x="46" y="121"/>
                </a:cubicBezTo>
                <a:cubicBezTo>
                  <a:pt x="47" y="123"/>
                  <a:pt x="42" y="122"/>
                  <a:pt x="42" y="123"/>
                </a:cubicBezTo>
                <a:cubicBezTo>
                  <a:pt x="43" y="124"/>
                  <a:pt x="43" y="124"/>
                  <a:pt x="43" y="124"/>
                </a:cubicBezTo>
                <a:cubicBezTo>
                  <a:pt x="43" y="125"/>
                  <a:pt x="39" y="124"/>
                  <a:pt x="39" y="125"/>
                </a:cubicBezTo>
                <a:cubicBezTo>
                  <a:pt x="41" y="125"/>
                  <a:pt x="42" y="126"/>
                  <a:pt x="44" y="126"/>
                </a:cubicBezTo>
                <a:cubicBezTo>
                  <a:pt x="43" y="127"/>
                  <a:pt x="42" y="126"/>
                  <a:pt x="42" y="126"/>
                </a:cubicBezTo>
                <a:cubicBezTo>
                  <a:pt x="45" y="127"/>
                  <a:pt x="41" y="128"/>
                  <a:pt x="42" y="128"/>
                </a:cubicBezTo>
                <a:cubicBezTo>
                  <a:pt x="44" y="129"/>
                  <a:pt x="44" y="129"/>
                  <a:pt x="44" y="129"/>
                </a:cubicBezTo>
                <a:cubicBezTo>
                  <a:pt x="39" y="132"/>
                  <a:pt x="50" y="130"/>
                  <a:pt x="51" y="132"/>
                </a:cubicBezTo>
                <a:cubicBezTo>
                  <a:pt x="49" y="132"/>
                  <a:pt x="49" y="132"/>
                  <a:pt x="49" y="132"/>
                </a:cubicBezTo>
                <a:cubicBezTo>
                  <a:pt x="53" y="133"/>
                  <a:pt x="57" y="133"/>
                  <a:pt x="60" y="133"/>
                </a:cubicBezTo>
                <a:cubicBezTo>
                  <a:pt x="59" y="135"/>
                  <a:pt x="53" y="133"/>
                  <a:pt x="52" y="134"/>
                </a:cubicBezTo>
                <a:cubicBezTo>
                  <a:pt x="55" y="135"/>
                  <a:pt x="59" y="134"/>
                  <a:pt x="61" y="135"/>
                </a:cubicBezTo>
                <a:cubicBezTo>
                  <a:pt x="58" y="136"/>
                  <a:pt x="52" y="136"/>
                  <a:pt x="48" y="137"/>
                </a:cubicBezTo>
                <a:cubicBezTo>
                  <a:pt x="51" y="137"/>
                  <a:pt x="51" y="137"/>
                  <a:pt x="51" y="137"/>
                </a:cubicBezTo>
                <a:cubicBezTo>
                  <a:pt x="52" y="139"/>
                  <a:pt x="59" y="137"/>
                  <a:pt x="62" y="139"/>
                </a:cubicBezTo>
                <a:cubicBezTo>
                  <a:pt x="61" y="140"/>
                  <a:pt x="56" y="140"/>
                  <a:pt x="53" y="140"/>
                </a:cubicBezTo>
                <a:cubicBezTo>
                  <a:pt x="56" y="140"/>
                  <a:pt x="58" y="140"/>
                  <a:pt x="60" y="141"/>
                </a:cubicBezTo>
                <a:cubicBezTo>
                  <a:pt x="57" y="142"/>
                  <a:pt x="53" y="142"/>
                  <a:pt x="50" y="142"/>
                </a:cubicBezTo>
                <a:cubicBezTo>
                  <a:pt x="55" y="142"/>
                  <a:pt x="62" y="142"/>
                  <a:pt x="66" y="143"/>
                </a:cubicBezTo>
                <a:cubicBezTo>
                  <a:pt x="60" y="143"/>
                  <a:pt x="60" y="143"/>
                  <a:pt x="60" y="143"/>
                </a:cubicBezTo>
                <a:cubicBezTo>
                  <a:pt x="62" y="143"/>
                  <a:pt x="63" y="143"/>
                  <a:pt x="64" y="144"/>
                </a:cubicBezTo>
                <a:cubicBezTo>
                  <a:pt x="61" y="144"/>
                  <a:pt x="61" y="144"/>
                  <a:pt x="61" y="144"/>
                </a:cubicBezTo>
                <a:cubicBezTo>
                  <a:pt x="58" y="145"/>
                  <a:pt x="52" y="143"/>
                  <a:pt x="51" y="146"/>
                </a:cubicBezTo>
                <a:cubicBezTo>
                  <a:pt x="52" y="146"/>
                  <a:pt x="53" y="146"/>
                  <a:pt x="55" y="146"/>
                </a:cubicBezTo>
                <a:cubicBezTo>
                  <a:pt x="54" y="146"/>
                  <a:pt x="55" y="146"/>
                  <a:pt x="55" y="146"/>
                </a:cubicBezTo>
                <a:cubicBezTo>
                  <a:pt x="58" y="147"/>
                  <a:pt x="58" y="147"/>
                  <a:pt x="58" y="147"/>
                </a:cubicBezTo>
                <a:cubicBezTo>
                  <a:pt x="61" y="148"/>
                  <a:pt x="64" y="146"/>
                  <a:pt x="66" y="148"/>
                </a:cubicBezTo>
                <a:cubicBezTo>
                  <a:pt x="66" y="148"/>
                  <a:pt x="65" y="148"/>
                  <a:pt x="64" y="148"/>
                </a:cubicBezTo>
                <a:cubicBezTo>
                  <a:pt x="63" y="148"/>
                  <a:pt x="63" y="149"/>
                  <a:pt x="62" y="149"/>
                </a:cubicBezTo>
                <a:cubicBezTo>
                  <a:pt x="60" y="148"/>
                  <a:pt x="60" y="148"/>
                  <a:pt x="60" y="148"/>
                </a:cubicBezTo>
                <a:cubicBezTo>
                  <a:pt x="60" y="150"/>
                  <a:pt x="55" y="149"/>
                  <a:pt x="53" y="150"/>
                </a:cubicBezTo>
                <a:cubicBezTo>
                  <a:pt x="57" y="150"/>
                  <a:pt x="61" y="150"/>
                  <a:pt x="65" y="151"/>
                </a:cubicBezTo>
                <a:cubicBezTo>
                  <a:pt x="68" y="149"/>
                  <a:pt x="71" y="152"/>
                  <a:pt x="74" y="151"/>
                </a:cubicBezTo>
                <a:cubicBezTo>
                  <a:pt x="73" y="152"/>
                  <a:pt x="69" y="151"/>
                  <a:pt x="68" y="152"/>
                </a:cubicBezTo>
                <a:cubicBezTo>
                  <a:pt x="67" y="152"/>
                  <a:pt x="67" y="152"/>
                  <a:pt x="67" y="152"/>
                </a:cubicBezTo>
                <a:cubicBezTo>
                  <a:pt x="65" y="152"/>
                  <a:pt x="62" y="151"/>
                  <a:pt x="62" y="152"/>
                </a:cubicBezTo>
                <a:cubicBezTo>
                  <a:pt x="65" y="153"/>
                  <a:pt x="68" y="153"/>
                  <a:pt x="71" y="153"/>
                </a:cubicBezTo>
                <a:cubicBezTo>
                  <a:pt x="79" y="151"/>
                  <a:pt x="78" y="156"/>
                  <a:pt x="86" y="154"/>
                </a:cubicBezTo>
                <a:cubicBezTo>
                  <a:pt x="85" y="152"/>
                  <a:pt x="92" y="154"/>
                  <a:pt x="94" y="153"/>
                </a:cubicBezTo>
                <a:cubicBezTo>
                  <a:pt x="95" y="153"/>
                  <a:pt x="95" y="153"/>
                  <a:pt x="95" y="153"/>
                </a:cubicBezTo>
                <a:cubicBezTo>
                  <a:pt x="97" y="153"/>
                  <a:pt x="97" y="153"/>
                  <a:pt x="97" y="153"/>
                </a:cubicBezTo>
                <a:cubicBezTo>
                  <a:pt x="98" y="153"/>
                  <a:pt x="97" y="153"/>
                  <a:pt x="97" y="152"/>
                </a:cubicBezTo>
                <a:cubicBezTo>
                  <a:pt x="96" y="152"/>
                  <a:pt x="96" y="152"/>
                  <a:pt x="96" y="152"/>
                </a:cubicBezTo>
                <a:cubicBezTo>
                  <a:pt x="95" y="152"/>
                  <a:pt x="95" y="152"/>
                  <a:pt x="95" y="151"/>
                </a:cubicBezTo>
                <a:cubicBezTo>
                  <a:pt x="99" y="150"/>
                  <a:pt x="97" y="149"/>
                  <a:pt x="98" y="147"/>
                </a:cubicBezTo>
                <a:cubicBezTo>
                  <a:pt x="104" y="147"/>
                  <a:pt x="101" y="145"/>
                  <a:pt x="103" y="144"/>
                </a:cubicBezTo>
                <a:cubicBezTo>
                  <a:pt x="101" y="144"/>
                  <a:pt x="101" y="144"/>
                  <a:pt x="101" y="144"/>
                </a:cubicBezTo>
                <a:cubicBezTo>
                  <a:pt x="101" y="144"/>
                  <a:pt x="101" y="144"/>
                  <a:pt x="102" y="143"/>
                </a:cubicBezTo>
                <a:cubicBezTo>
                  <a:pt x="104" y="143"/>
                  <a:pt x="105" y="144"/>
                  <a:pt x="107" y="145"/>
                </a:cubicBezTo>
                <a:cubicBezTo>
                  <a:pt x="106" y="147"/>
                  <a:pt x="102" y="148"/>
                  <a:pt x="103" y="151"/>
                </a:cubicBezTo>
                <a:cubicBezTo>
                  <a:pt x="98" y="151"/>
                  <a:pt x="101" y="153"/>
                  <a:pt x="99" y="153"/>
                </a:cubicBezTo>
                <a:cubicBezTo>
                  <a:pt x="104" y="153"/>
                  <a:pt x="104" y="153"/>
                  <a:pt x="104" y="153"/>
                </a:cubicBezTo>
                <a:cubicBezTo>
                  <a:pt x="109" y="157"/>
                  <a:pt x="109" y="152"/>
                  <a:pt x="114" y="153"/>
                </a:cubicBezTo>
                <a:cubicBezTo>
                  <a:pt x="112" y="152"/>
                  <a:pt x="112" y="152"/>
                  <a:pt x="112" y="152"/>
                </a:cubicBezTo>
                <a:cubicBezTo>
                  <a:pt x="116" y="151"/>
                  <a:pt x="111" y="149"/>
                  <a:pt x="114" y="148"/>
                </a:cubicBezTo>
                <a:cubicBezTo>
                  <a:pt x="115" y="148"/>
                  <a:pt x="115" y="148"/>
                  <a:pt x="115" y="148"/>
                </a:cubicBezTo>
                <a:cubicBezTo>
                  <a:pt x="116" y="148"/>
                  <a:pt x="116" y="148"/>
                  <a:pt x="116" y="148"/>
                </a:cubicBezTo>
                <a:cubicBezTo>
                  <a:pt x="116" y="147"/>
                  <a:pt x="113" y="147"/>
                  <a:pt x="112" y="146"/>
                </a:cubicBezTo>
                <a:cubicBezTo>
                  <a:pt x="113" y="146"/>
                  <a:pt x="117" y="147"/>
                  <a:pt x="118" y="145"/>
                </a:cubicBezTo>
                <a:cubicBezTo>
                  <a:pt x="119" y="145"/>
                  <a:pt x="121" y="145"/>
                  <a:pt x="122" y="145"/>
                </a:cubicBezTo>
                <a:cubicBezTo>
                  <a:pt x="123" y="147"/>
                  <a:pt x="119" y="148"/>
                  <a:pt x="119" y="149"/>
                </a:cubicBezTo>
                <a:cubicBezTo>
                  <a:pt x="124" y="151"/>
                  <a:pt x="124" y="154"/>
                  <a:pt x="129" y="155"/>
                </a:cubicBezTo>
                <a:cubicBezTo>
                  <a:pt x="129" y="154"/>
                  <a:pt x="129" y="154"/>
                  <a:pt x="129" y="154"/>
                </a:cubicBezTo>
                <a:cubicBezTo>
                  <a:pt x="128" y="154"/>
                  <a:pt x="128" y="154"/>
                  <a:pt x="127" y="154"/>
                </a:cubicBezTo>
                <a:cubicBezTo>
                  <a:pt x="128" y="154"/>
                  <a:pt x="128" y="154"/>
                  <a:pt x="128" y="154"/>
                </a:cubicBezTo>
                <a:cubicBezTo>
                  <a:pt x="127" y="152"/>
                  <a:pt x="122" y="151"/>
                  <a:pt x="122" y="149"/>
                </a:cubicBezTo>
                <a:cubicBezTo>
                  <a:pt x="124" y="149"/>
                  <a:pt x="123" y="150"/>
                  <a:pt x="124" y="150"/>
                </a:cubicBezTo>
                <a:cubicBezTo>
                  <a:pt x="125" y="150"/>
                  <a:pt x="125" y="150"/>
                  <a:pt x="125" y="150"/>
                </a:cubicBezTo>
                <a:cubicBezTo>
                  <a:pt x="126" y="150"/>
                  <a:pt x="128" y="150"/>
                  <a:pt x="128" y="151"/>
                </a:cubicBezTo>
                <a:cubicBezTo>
                  <a:pt x="126" y="153"/>
                  <a:pt x="134" y="152"/>
                  <a:pt x="131" y="155"/>
                </a:cubicBezTo>
                <a:cubicBezTo>
                  <a:pt x="133" y="155"/>
                  <a:pt x="133" y="155"/>
                  <a:pt x="133" y="155"/>
                </a:cubicBezTo>
                <a:cubicBezTo>
                  <a:pt x="132" y="154"/>
                  <a:pt x="132" y="153"/>
                  <a:pt x="134" y="152"/>
                </a:cubicBezTo>
                <a:cubicBezTo>
                  <a:pt x="135" y="153"/>
                  <a:pt x="135" y="153"/>
                  <a:pt x="135" y="153"/>
                </a:cubicBezTo>
                <a:cubicBezTo>
                  <a:pt x="137" y="153"/>
                  <a:pt x="136" y="154"/>
                  <a:pt x="136" y="154"/>
                </a:cubicBezTo>
                <a:cubicBezTo>
                  <a:pt x="136" y="154"/>
                  <a:pt x="136" y="154"/>
                  <a:pt x="136" y="154"/>
                </a:cubicBezTo>
                <a:cubicBezTo>
                  <a:pt x="138" y="155"/>
                  <a:pt x="138" y="155"/>
                  <a:pt x="138" y="155"/>
                </a:cubicBezTo>
                <a:cubicBezTo>
                  <a:pt x="138" y="154"/>
                  <a:pt x="138" y="154"/>
                  <a:pt x="138" y="154"/>
                </a:cubicBezTo>
                <a:cubicBezTo>
                  <a:pt x="137" y="154"/>
                  <a:pt x="137" y="154"/>
                  <a:pt x="137" y="154"/>
                </a:cubicBezTo>
                <a:cubicBezTo>
                  <a:pt x="141" y="153"/>
                  <a:pt x="138" y="152"/>
                  <a:pt x="142" y="151"/>
                </a:cubicBezTo>
                <a:cubicBezTo>
                  <a:pt x="146" y="152"/>
                  <a:pt x="147" y="154"/>
                  <a:pt x="149" y="155"/>
                </a:cubicBezTo>
                <a:cubicBezTo>
                  <a:pt x="144" y="158"/>
                  <a:pt x="144" y="158"/>
                  <a:pt x="144" y="158"/>
                </a:cubicBezTo>
                <a:cubicBezTo>
                  <a:pt x="143" y="157"/>
                  <a:pt x="143" y="157"/>
                  <a:pt x="143" y="157"/>
                </a:cubicBezTo>
                <a:cubicBezTo>
                  <a:pt x="143" y="157"/>
                  <a:pt x="143" y="156"/>
                  <a:pt x="144" y="156"/>
                </a:cubicBezTo>
                <a:cubicBezTo>
                  <a:pt x="143" y="155"/>
                  <a:pt x="142" y="156"/>
                  <a:pt x="142" y="155"/>
                </a:cubicBezTo>
                <a:cubicBezTo>
                  <a:pt x="141" y="159"/>
                  <a:pt x="139" y="154"/>
                  <a:pt x="135" y="155"/>
                </a:cubicBezTo>
                <a:cubicBezTo>
                  <a:pt x="134" y="156"/>
                  <a:pt x="137" y="157"/>
                  <a:pt x="137" y="157"/>
                </a:cubicBezTo>
                <a:cubicBezTo>
                  <a:pt x="135" y="158"/>
                  <a:pt x="136" y="160"/>
                  <a:pt x="136" y="161"/>
                </a:cubicBezTo>
                <a:cubicBezTo>
                  <a:pt x="137" y="161"/>
                  <a:pt x="139" y="160"/>
                  <a:pt x="140" y="159"/>
                </a:cubicBezTo>
                <a:cubicBezTo>
                  <a:pt x="142" y="160"/>
                  <a:pt x="137" y="161"/>
                  <a:pt x="138" y="162"/>
                </a:cubicBezTo>
                <a:cubicBezTo>
                  <a:pt x="141" y="162"/>
                  <a:pt x="143" y="161"/>
                  <a:pt x="146" y="161"/>
                </a:cubicBezTo>
                <a:cubicBezTo>
                  <a:pt x="147" y="162"/>
                  <a:pt x="148" y="162"/>
                  <a:pt x="147" y="162"/>
                </a:cubicBezTo>
                <a:cubicBezTo>
                  <a:pt x="149" y="161"/>
                  <a:pt x="149" y="161"/>
                  <a:pt x="149" y="161"/>
                </a:cubicBezTo>
                <a:cubicBezTo>
                  <a:pt x="151" y="162"/>
                  <a:pt x="153" y="164"/>
                  <a:pt x="156" y="162"/>
                </a:cubicBezTo>
                <a:cubicBezTo>
                  <a:pt x="157" y="162"/>
                  <a:pt x="159" y="161"/>
                  <a:pt x="156" y="160"/>
                </a:cubicBezTo>
                <a:cubicBezTo>
                  <a:pt x="158" y="159"/>
                  <a:pt x="158" y="158"/>
                  <a:pt x="160" y="158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2" y="159"/>
                  <a:pt x="165" y="159"/>
                  <a:pt x="167" y="159"/>
                </a:cubicBezTo>
                <a:cubicBezTo>
                  <a:pt x="166" y="160"/>
                  <a:pt x="166" y="161"/>
                  <a:pt x="165" y="161"/>
                </a:cubicBezTo>
                <a:cubicBezTo>
                  <a:pt x="166" y="161"/>
                  <a:pt x="167" y="161"/>
                  <a:pt x="168" y="161"/>
                </a:cubicBezTo>
                <a:cubicBezTo>
                  <a:pt x="167" y="162"/>
                  <a:pt x="166" y="162"/>
                  <a:pt x="166" y="162"/>
                </a:cubicBezTo>
                <a:cubicBezTo>
                  <a:pt x="169" y="163"/>
                  <a:pt x="176" y="162"/>
                  <a:pt x="179" y="163"/>
                </a:cubicBezTo>
                <a:cubicBezTo>
                  <a:pt x="180" y="159"/>
                  <a:pt x="180" y="159"/>
                  <a:pt x="180" y="159"/>
                </a:cubicBezTo>
                <a:cubicBezTo>
                  <a:pt x="185" y="159"/>
                  <a:pt x="180" y="161"/>
                  <a:pt x="184" y="162"/>
                </a:cubicBezTo>
                <a:cubicBezTo>
                  <a:pt x="186" y="161"/>
                  <a:pt x="190" y="161"/>
                  <a:pt x="190" y="160"/>
                </a:cubicBezTo>
                <a:cubicBezTo>
                  <a:pt x="193" y="159"/>
                  <a:pt x="195" y="158"/>
                  <a:pt x="197" y="159"/>
                </a:cubicBezTo>
                <a:cubicBezTo>
                  <a:pt x="198" y="160"/>
                  <a:pt x="193" y="161"/>
                  <a:pt x="192" y="162"/>
                </a:cubicBezTo>
                <a:cubicBezTo>
                  <a:pt x="193" y="163"/>
                  <a:pt x="194" y="163"/>
                  <a:pt x="195" y="163"/>
                </a:cubicBezTo>
                <a:cubicBezTo>
                  <a:pt x="201" y="164"/>
                  <a:pt x="201" y="161"/>
                  <a:pt x="206" y="161"/>
                </a:cubicBezTo>
                <a:cubicBezTo>
                  <a:pt x="207" y="162"/>
                  <a:pt x="208" y="162"/>
                  <a:pt x="208" y="163"/>
                </a:cubicBezTo>
                <a:cubicBezTo>
                  <a:pt x="210" y="161"/>
                  <a:pt x="213" y="164"/>
                  <a:pt x="215" y="162"/>
                </a:cubicBezTo>
                <a:cubicBezTo>
                  <a:pt x="213" y="161"/>
                  <a:pt x="214" y="160"/>
                  <a:pt x="214" y="160"/>
                </a:cubicBezTo>
                <a:cubicBezTo>
                  <a:pt x="213" y="157"/>
                  <a:pt x="218" y="159"/>
                  <a:pt x="219" y="159"/>
                </a:cubicBezTo>
                <a:cubicBezTo>
                  <a:pt x="222" y="161"/>
                  <a:pt x="215" y="160"/>
                  <a:pt x="217" y="162"/>
                </a:cubicBezTo>
                <a:cubicBezTo>
                  <a:pt x="218" y="162"/>
                  <a:pt x="219" y="162"/>
                  <a:pt x="220" y="162"/>
                </a:cubicBezTo>
                <a:cubicBezTo>
                  <a:pt x="219" y="163"/>
                  <a:pt x="219" y="163"/>
                  <a:pt x="219" y="163"/>
                </a:cubicBezTo>
                <a:cubicBezTo>
                  <a:pt x="225" y="165"/>
                  <a:pt x="226" y="161"/>
                  <a:pt x="231" y="161"/>
                </a:cubicBezTo>
                <a:cubicBezTo>
                  <a:pt x="231" y="161"/>
                  <a:pt x="231" y="160"/>
                  <a:pt x="232" y="160"/>
                </a:cubicBezTo>
                <a:cubicBezTo>
                  <a:pt x="234" y="160"/>
                  <a:pt x="233" y="161"/>
                  <a:pt x="234" y="161"/>
                </a:cubicBezTo>
                <a:cubicBezTo>
                  <a:pt x="235" y="161"/>
                  <a:pt x="235" y="161"/>
                  <a:pt x="235" y="161"/>
                </a:cubicBezTo>
                <a:cubicBezTo>
                  <a:pt x="235" y="160"/>
                  <a:pt x="239" y="160"/>
                  <a:pt x="240" y="160"/>
                </a:cubicBezTo>
                <a:cubicBezTo>
                  <a:pt x="245" y="158"/>
                  <a:pt x="249" y="161"/>
                  <a:pt x="253" y="159"/>
                </a:cubicBezTo>
                <a:cubicBezTo>
                  <a:pt x="254" y="159"/>
                  <a:pt x="255" y="159"/>
                  <a:pt x="254" y="160"/>
                </a:cubicBezTo>
                <a:cubicBezTo>
                  <a:pt x="253" y="161"/>
                  <a:pt x="251" y="162"/>
                  <a:pt x="248" y="162"/>
                </a:cubicBezTo>
                <a:cubicBezTo>
                  <a:pt x="247" y="162"/>
                  <a:pt x="246" y="161"/>
                  <a:pt x="246" y="161"/>
                </a:cubicBezTo>
                <a:cubicBezTo>
                  <a:pt x="245" y="160"/>
                  <a:pt x="242" y="160"/>
                  <a:pt x="241" y="161"/>
                </a:cubicBezTo>
                <a:cubicBezTo>
                  <a:pt x="236" y="160"/>
                  <a:pt x="235" y="163"/>
                  <a:pt x="232" y="163"/>
                </a:cubicBezTo>
                <a:cubicBezTo>
                  <a:pt x="232" y="163"/>
                  <a:pt x="232" y="163"/>
                  <a:pt x="232" y="163"/>
                </a:cubicBezTo>
                <a:cubicBezTo>
                  <a:pt x="241" y="160"/>
                  <a:pt x="248" y="166"/>
                  <a:pt x="256" y="163"/>
                </a:cubicBezTo>
                <a:cubicBezTo>
                  <a:pt x="256" y="162"/>
                  <a:pt x="256" y="162"/>
                  <a:pt x="256" y="162"/>
                </a:cubicBezTo>
                <a:cubicBezTo>
                  <a:pt x="257" y="162"/>
                  <a:pt x="258" y="162"/>
                  <a:pt x="259" y="162"/>
                </a:cubicBezTo>
                <a:cubicBezTo>
                  <a:pt x="262" y="160"/>
                  <a:pt x="258" y="159"/>
                  <a:pt x="260" y="157"/>
                </a:cubicBezTo>
                <a:cubicBezTo>
                  <a:pt x="261" y="157"/>
                  <a:pt x="263" y="157"/>
                  <a:pt x="263" y="157"/>
                </a:cubicBezTo>
                <a:cubicBezTo>
                  <a:pt x="264" y="158"/>
                  <a:pt x="263" y="158"/>
                  <a:pt x="262" y="159"/>
                </a:cubicBezTo>
                <a:cubicBezTo>
                  <a:pt x="265" y="160"/>
                  <a:pt x="265" y="160"/>
                  <a:pt x="265" y="160"/>
                </a:cubicBezTo>
                <a:cubicBezTo>
                  <a:pt x="265" y="161"/>
                  <a:pt x="266" y="162"/>
                  <a:pt x="264" y="162"/>
                </a:cubicBezTo>
                <a:cubicBezTo>
                  <a:pt x="263" y="162"/>
                  <a:pt x="263" y="162"/>
                  <a:pt x="262" y="162"/>
                </a:cubicBezTo>
                <a:cubicBezTo>
                  <a:pt x="262" y="163"/>
                  <a:pt x="262" y="163"/>
                  <a:pt x="262" y="163"/>
                </a:cubicBezTo>
                <a:cubicBezTo>
                  <a:pt x="263" y="163"/>
                  <a:pt x="264" y="164"/>
                  <a:pt x="265" y="164"/>
                </a:cubicBezTo>
                <a:cubicBezTo>
                  <a:pt x="265" y="163"/>
                  <a:pt x="265" y="163"/>
                  <a:pt x="265" y="163"/>
                </a:cubicBezTo>
                <a:cubicBezTo>
                  <a:pt x="267" y="164"/>
                  <a:pt x="267" y="164"/>
                  <a:pt x="267" y="164"/>
                </a:cubicBezTo>
                <a:cubicBezTo>
                  <a:pt x="268" y="163"/>
                  <a:pt x="270" y="162"/>
                  <a:pt x="269" y="161"/>
                </a:cubicBezTo>
                <a:cubicBezTo>
                  <a:pt x="270" y="159"/>
                  <a:pt x="272" y="160"/>
                  <a:pt x="274" y="160"/>
                </a:cubicBezTo>
                <a:cubicBezTo>
                  <a:pt x="274" y="161"/>
                  <a:pt x="273" y="161"/>
                  <a:pt x="272" y="162"/>
                </a:cubicBezTo>
                <a:cubicBezTo>
                  <a:pt x="272" y="162"/>
                  <a:pt x="272" y="163"/>
                  <a:pt x="273" y="164"/>
                </a:cubicBezTo>
                <a:cubicBezTo>
                  <a:pt x="275" y="164"/>
                  <a:pt x="274" y="162"/>
                  <a:pt x="276" y="162"/>
                </a:cubicBezTo>
                <a:cubicBezTo>
                  <a:pt x="278" y="162"/>
                  <a:pt x="276" y="163"/>
                  <a:pt x="276" y="163"/>
                </a:cubicBezTo>
                <a:cubicBezTo>
                  <a:pt x="278" y="163"/>
                  <a:pt x="280" y="162"/>
                  <a:pt x="282" y="163"/>
                </a:cubicBezTo>
                <a:cubicBezTo>
                  <a:pt x="285" y="162"/>
                  <a:pt x="285" y="162"/>
                  <a:pt x="285" y="162"/>
                </a:cubicBezTo>
                <a:cubicBezTo>
                  <a:pt x="284" y="161"/>
                  <a:pt x="283" y="161"/>
                  <a:pt x="284" y="161"/>
                </a:cubicBezTo>
                <a:cubicBezTo>
                  <a:pt x="284" y="160"/>
                  <a:pt x="284" y="160"/>
                  <a:pt x="285" y="160"/>
                </a:cubicBezTo>
                <a:cubicBezTo>
                  <a:pt x="285" y="160"/>
                  <a:pt x="284" y="159"/>
                  <a:pt x="284" y="159"/>
                </a:cubicBezTo>
                <a:cubicBezTo>
                  <a:pt x="286" y="157"/>
                  <a:pt x="289" y="159"/>
                  <a:pt x="291" y="159"/>
                </a:cubicBezTo>
                <a:cubicBezTo>
                  <a:pt x="288" y="160"/>
                  <a:pt x="288" y="160"/>
                  <a:pt x="288" y="160"/>
                </a:cubicBezTo>
                <a:cubicBezTo>
                  <a:pt x="289" y="161"/>
                  <a:pt x="289" y="161"/>
                  <a:pt x="289" y="161"/>
                </a:cubicBezTo>
                <a:cubicBezTo>
                  <a:pt x="286" y="162"/>
                  <a:pt x="286" y="162"/>
                  <a:pt x="286" y="162"/>
                </a:cubicBezTo>
                <a:cubicBezTo>
                  <a:pt x="287" y="163"/>
                  <a:pt x="289" y="162"/>
                  <a:pt x="291" y="162"/>
                </a:cubicBezTo>
                <a:cubicBezTo>
                  <a:pt x="291" y="162"/>
                  <a:pt x="291" y="162"/>
                  <a:pt x="291" y="162"/>
                </a:cubicBezTo>
                <a:cubicBezTo>
                  <a:pt x="292" y="161"/>
                  <a:pt x="294" y="161"/>
                  <a:pt x="295" y="162"/>
                </a:cubicBezTo>
                <a:cubicBezTo>
                  <a:pt x="296" y="162"/>
                  <a:pt x="291" y="163"/>
                  <a:pt x="294" y="162"/>
                </a:cubicBezTo>
                <a:cubicBezTo>
                  <a:pt x="296" y="163"/>
                  <a:pt x="296" y="161"/>
                  <a:pt x="298" y="161"/>
                </a:cubicBezTo>
                <a:cubicBezTo>
                  <a:pt x="299" y="161"/>
                  <a:pt x="298" y="161"/>
                  <a:pt x="298" y="162"/>
                </a:cubicBezTo>
                <a:cubicBezTo>
                  <a:pt x="300" y="162"/>
                  <a:pt x="300" y="162"/>
                  <a:pt x="300" y="162"/>
                </a:cubicBezTo>
                <a:cubicBezTo>
                  <a:pt x="304" y="162"/>
                  <a:pt x="300" y="163"/>
                  <a:pt x="301" y="164"/>
                </a:cubicBezTo>
                <a:cubicBezTo>
                  <a:pt x="304" y="164"/>
                  <a:pt x="304" y="163"/>
                  <a:pt x="306" y="162"/>
                </a:cubicBezTo>
                <a:cubicBezTo>
                  <a:pt x="307" y="162"/>
                  <a:pt x="307" y="163"/>
                  <a:pt x="308" y="163"/>
                </a:cubicBezTo>
                <a:cubicBezTo>
                  <a:pt x="309" y="162"/>
                  <a:pt x="312" y="163"/>
                  <a:pt x="313" y="163"/>
                </a:cubicBezTo>
                <a:cubicBezTo>
                  <a:pt x="313" y="162"/>
                  <a:pt x="313" y="162"/>
                  <a:pt x="313" y="162"/>
                </a:cubicBezTo>
                <a:cubicBezTo>
                  <a:pt x="309" y="162"/>
                  <a:pt x="309" y="162"/>
                  <a:pt x="309" y="162"/>
                </a:cubicBezTo>
                <a:cubicBezTo>
                  <a:pt x="309" y="161"/>
                  <a:pt x="313" y="161"/>
                  <a:pt x="315" y="161"/>
                </a:cubicBezTo>
                <a:cubicBezTo>
                  <a:pt x="318" y="162"/>
                  <a:pt x="316" y="162"/>
                  <a:pt x="317" y="163"/>
                </a:cubicBezTo>
                <a:cubicBezTo>
                  <a:pt x="318" y="163"/>
                  <a:pt x="318" y="163"/>
                  <a:pt x="319" y="163"/>
                </a:cubicBezTo>
                <a:cubicBezTo>
                  <a:pt x="320" y="163"/>
                  <a:pt x="320" y="163"/>
                  <a:pt x="320" y="163"/>
                </a:cubicBezTo>
                <a:cubicBezTo>
                  <a:pt x="321" y="162"/>
                  <a:pt x="325" y="161"/>
                  <a:pt x="326" y="160"/>
                </a:cubicBezTo>
                <a:cubicBezTo>
                  <a:pt x="326" y="160"/>
                  <a:pt x="325" y="160"/>
                  <a:pt x="325" y="160"/>
                </a:cubicBezTo>
                <a:cubicBezTo>
                  <a:pt x="328" y="160"/>
                  <a:pt x="330" y="159"/>
                  <a:pt x="333" y="160"/>
                </a:cubicBezTo>
                <a:cubicBezTo>
                  <a:pt x="333" y="160"/>
                  <a:pt x="333" y="160"/>
                  <a:pt x="333" y="160"/>
                </a:cubicBezTo>
                <a:cubicBezTo>
                  <a:pt x="330" y="161"/>
                  <a:pt x="333" y="163"/>
                  <a:pt x="330" y="163"/>
                </a:cubicBezTo>
                <a:cubicBezTo>
                  <a:pt x="328" y="162"/>
                  <a:pt x="328" y="162"/>
                  <a:pt x="328" y="162"/>
                </a:cubicBezTo>
                <a:cubicBezTo>
                  <a:pt x="327" y="162"/>
                  <a:pt x="327" y="163"/>
                  <a:pt x="326" y="163"/>
                </a:cubicBezTo>
                <a:cubicBezTo>
                  <a:pt x="324" y="162"/>
                  <a:pt x="324" y="162"/>
                  <a:pt x="324" y="162"/>
                </a:cubicBezTo>
                <a:cubicBezTo>
                  <a:pt x="323" y="163"/>
                  <a:pt x="323" y="163"/>
                  <a:pt x="323" y="163"/>
                </a:cubicBezTo>
                <a:cubicBezTo>
                  <a:pt x="323" y="163"/>
                  <a:pt x="323" y="164"/>
                  <a:pt x="324" y="164"/>
                </a:cubicBezTo>
                <a:cubicBezTo>
                  <a:pt x="329" y="163"/>
                  <a:pt x="329" y="163"/>
                  <a:pt x="329" y="163"/>
                </a:cubicBezTo>
                <a:cubicBezTo>
                  <a:pt x="331" y="164"/>
                  <a:pt x="331" y="164"/>
                  <a:pt x="331" y="164"/>
                </a:cubicBezTo>
                <a:cubicBezTo>
                  <a:pt x="333" y="163"/>
                  <a:pt x="339" y="163"/>
                  <a:pt x="339" y="163"/>
                </a:cubicBezTo>
                <a:cubicBezTo>
                  <a:pt x="337" y="162"/>
                  <a:pt x="337" y="162"/>
                  <a:pt x="337" y="162"/>
                </a:cubicBezTo>
                <a:cubicBezTo>
                  <a:pt x="340" y="161"/>
                  <a:pt x="340" y="161"/>
                  <a:pt x="340" y="161"/>
                </a:cubicBezTo>
                <a:cubicBezTo>
                  <a:pt x="342" y="161"/>
                  <a:pt x="345" y="161"/>
                  <a:pt x="346" y="162"/>
                </a:cubicBezTo>
                <a:cubicBezTo>
                  <a:pt x="345" y="163"/>
                  <a:pt x="342" y="162"/>
                  <a:pt x="342" y="163"/>
                </a:cubicBezTo>
                <a:cubicBezTo>
                  <a:pt x="343" y="164"/>
                  <a:pt x="343" y="164"/>
                  <a:pt x="343" y="164"/>
                </a:cubicBezTo>
                <a:cubicBezTo>
                  <a:pt x="345" y="164"/>
                  <a:pt x="347" y="163"/>
                  <a:pt x="348" y="162"/>
                </a:cubicBezTo>
                <a:cubicBezTo>
                  <a:pt x="347" y="162"/>
                  <a:pt x="347" y="162"/>
                  <a:pt x="347" y="162"/>
                </a:cubicBezTo>
                <a:cubicBezTo>
                  <a:pt x="349" y="163"/>
                  <a:pt x="351" y="161"/>
                  <a:pt x="354" y="161"/>
                </a:cubicBezTo>
                <a:cubicBezTo>
                  <a:pt x="356" y="163"/>
                  <a:pt x="350" y="162"/>
                  <a:pt x="350" y="164"/>
                </a:cubicBezTo>
                <a:cubicBezTo>
                  <a:pt x="354" y="164"/>
                  <a:pt x="356" y="162"/>
                  <a:pt x="359" y="162"/>
                </a:cubicBezTo>
                <a:cubicBezTo>
                  <a:pt x="362" y="162"/>
                  <a:pt x="366" y="161"/>
                  <a:pt x="369" y="162"/>
                </a:cubicBezTo>
                <a:cubicBezTo>
                  <a:pt x="368" y="162"/>
                  <a:pt x="367" y="163"/>
                  <a:pt x="367" y="163"/>
                </a:cubicBezTo>
                <a:cubicBezTo>
                  <a:pt x="370" y="164"/>
                  <a:pt x="369" y="162"/>
                  <a:pt x="370" y="162"/>
                </a:cubicBezTo>
                <a:cubicBezTo>
                  <a:pt x="369" y="161"/>
                  <a:pt x="369" y="161"/>
                  <a:pt x="369" y="161"/>
                </a:cubicBezTo>
                <a:cubicBezTo>
                  <a:pt x="369" y="161"/>
                  <a:pt x="370" y="160"/>
                  <a:pt x="371" y="160"/>
                </a:cubicBezTo>
                <a:cubicBezTo>
                  <a:pt x="376" y="160"/>
                  <a:pt x="371" y="158"/>
                  <a:pt x="374" y="157"/>
                </a:cubicBezTo>
                <a:cubicBezTo>
                  <a:pt x="379" y="158"/>
                  <a:pt x="374" y="160"/>
                  <a:pt x="376" y="160"/>
                </a:cubicBezTo>
                <a:cubicBezTo>
                  <a:pt x="377" y="160"/>
                  <a:pt x="379" y="160"/>
                  <a:pt x="380" y="159"/>
                </a:cubicBezTo>
                <a:cubicBezTo>
                  <a:pt x="379" y="159"/>
                  <a:pt x="378" y="159"/>
                  <a:pt x="378" y="158"/>
                </a:cubicBezTo>
                <a:cubicBezTo>
                  <a:pt x="379" y="157"/>
                  <a:pt x="380" y="158"/>
                  <a:pt x="381" y="159"/>
                </a:cubicBezTo>
                <a:cubicBezTo>
                  <a:pt x="382" y="159"/>
                  <a:pt x="381" y="159"/>
                  <a:pt x="380" y="160"/>
                </a:cubicBezTo>
                <a:cubicBezTo>
                  <a:pt x="381" y="160"/>
                  <a:pt x="381" y="160"/>
                  <a:pt x="381" y="160"/>
                </a:cubicBezTo>
                <a:cubicBezTo>
                  <a:pt x="382" y="160"/>
                  <a:pt x="382" y="160"/>
                  <a:pt x="383" y="159"/>
                </a:cubicBezTo>
                <a:cubicBezTo>
                  <a:pt x="384" y="161"/>
                  <a:pt x="384" y="161"/>
                  <a:pt x="384" y="161"/>
                </a:cubicBezTo>
                <a:cubicBezTo>
                  <a:pt x="385" y="160"/>
                  <a:pt x="386" y="159"/>
                  <a:pt x="384" y="159"/>
                </a:cubicBezTo>
                <a:cubicBezTo>
                  <a:pt x="383" y="159"/>
                  <a:pt x="383" y="159"/>
                  <a:pt x="383" y="159"/>
                </a:cubicBezTo>
                <a:cubicBezTo>
                  <a:pt x="381" y="157"/>
                  <a:pt x="385" y="156"/>
                  <a:pt x="383" y="155"/>
                </a:cubicBezTo>
                <a:cubicBezTo>
                  <a:pt x="384" y="154"/>
                  <a:pt x="385" y="153"/>
                  <a:pt x="387" y="153"/>
                </a:cubicBezTo>
                <a:cubicBezTo>
                  <a:pt x="390" y="153"/>
                  <a:pt x="389" y="155"/>
                  <a:pt x="389" y="155"/>
                </a:cubicBezTo>
                <a:cubicBezTo>
                  <a:pt x="388" y="155"/>
                  <a:pt x="388" y="155"/>
                  <a:pt x="388" y="155"/>
                </a:cubicBezTo>
                <a:cubicBezTo>
                  <a:pt x="387" y="155"/>
                  <a:pt x="387" y="155"/>
                  <a:pt x="387" y="154"/>
                </a:cubicBezTo>
                <a:cubicBezTo>
                  <a:pt x="386" y="154"/>
                  <a:pt x="386" y="154"/>
                  <a:pt x="386" y="154"/>
                </a:cubicBezTo>
                <a:cubicBezTo>
                  <a:pt x="386" y="155"/>
                  <a:pt x="386" y="155"/>
                  <a:pt x="386" y="155"/>
                </a:cubicBezTo>
                <a:cubicBezTo>
                  <a:pt x="387" y="156"/>
                  <a:pt x="390" y="155"/>
                  <a:pt x="391" y="156"/>
                </a:cubicBezTo>
                <a:cubicBezTo>
                  <a:pt x="390" y="156"/>
                  <a:pt x="390" y="156"/>
                  <a:pt x="390" y="156"/>
                </a:cubicBezTo>
                <a:cubicBezTo>
                  <a:pt x="391" y="157"/>
                  <a:pt x="392" y="157"/>
                  <a:pt x="392" y="157"/>
                </a:cubicBezTo>
                <a:cubicBezTo>
                  <a:pt x="389" y="158"/>
                  <a:pt x="389" y="158"/>
                  <a:pt x="389" y="158"/>
                </a:cubicBezTo>
                <a:cubicBezTo>
                  <a:pt x="389" y="157"/>
                  <a:pt x="389" y="155"/>
                  <a:pt x="385" y="156"/>
                </a:cubicBezTo>
                <a:cubicBezTo>
                  <a:pt x="387" y="157"/>
                  <a:pt x="387" y="157"/>
                  <a:pt x="387" y="157"/>
                </a:cubicBezTo>
                <a:cubicBezTo>
                  <a:pt x="385" y="158"/>
                  <a:pt x="385" y="158"/>
                  <a:pt x="385" y="158"/>
                </a:cubicBezTo>
                <a:cubicBezTo>
                  <a:pt x="386" y="159"/>
                  <a:pt x="387" y="158"/>
                  <a:pt x="389" y="158"/>
                </a:cubicBezTo>
                <a:cubicBezTo>
                  <a:pt x="390" y="158"/>
                  <a:pt x="392" y="159"/>
                  <a:pt x="391" y="160"/>
                </a:cubicBezTo>
                <a:cubicBezTo>
                  <a:pt x="387" y="159"/>
                  <a:pt x="387" y="159"/>
                  <a:pt x="387" y="159"/>
                </a:cubicBezTo>
                <a:cubicBezTo>
                  <a:pt x="387" y="160"/>
                  <a:pt x="387" y="160"/>
                  <a:pt x="387" y="160"/>
                </a:cubicBezTo>
                <a:cubicBezTo>
                  <a:pt x="388" y="160"/>
                  <a:pt x="388" y="160"/>
                  <a:pt x="389" y="160"/>
                </a:cubicBezTo>
                <a:cubicBezTo>
                  <a:pt x="389" y="161"/>
                  <a:pt x="389" y="161"/>
                  <a:pt x="389" y="161"/>
                </a:cubicBezTo>
                <a:cubicBezTo>
                  <a:pt x="390" y="160"/>
                  <a:pt x="396" y="160"/>
                  <a:pt x="396" y="159"/>
                </a:cubicBezTo>
                <a:cubicBezTo>
                  <a:pt x="397" y="159"/>
                  <a:pt x="398" y="159"/>
                  <a:pt x="399" y="160"/>
                </a:cubicBezTo>
                <a:cubicBezTo>
                  <a:pt x="398" y="160"/>
                  <a:pt x="398" y="160"/>
                  <a:pt x="398" y="160"/>
                </a:cubicBezTo>
                <a:cubicBezTo>
                  <a:pt x="400" y="160"/>
                  <a:pt x="400" y="160"/>
                  <a:pt x="400" y="160"/>
                </a:cubicBezTo>
                <a:cubicBezTo>
                  <a:pt x="400" y="160"/>
                  <a:pt x="400" y="160"/>
                  <a:pt x="400" y="160"/>
                </a:cubicBezTo>
                <a:cubicBezTo>
                  <a:pt x="399" y="160"/>
                  <a:pt x="399" y="160"/>
                  <a:pt x="398" y="159"/>
                </a:cubicBezTo>
                <a:cubicBezTo>
                  <a:pt x="399" y="159"/>
                  <a:pt x="400" y="159"/>
                  <a:pt x="401" y="159"/>
                </a:cubicBezTo>
                <a:cubicBezTo>
                  <a:pt x="399" y="158"/>
                  <a:pt x="401" y="157"/>
                  <a:pt x="402" y="156"/>
                </a:cubicBezTo>
                <a:cubicBezTo>
                  <a:pt x="401" y="156"/>
                  <a:pt x="400" y="156"/>
                  <a:pt x="400" y="156"/>
                </a:cubicBezTo>
                <a:cubicBezTo>
                  <a:pt x="398" y="156"/>
                  <a:pt x="398" y="156"/>
                  <a:pt x="398" y="156"/>
                </a:cubicBezTo>
                <a:cubicBezTo>
                  <a:pt x="399" y="157"/>
                  <a:pt x="399" y="157"/>
                  <a:pt x="399" y="157"/>
                </a:cubicBezTo>
                <a:cubicBezTo>
                  <a:pt x="399" y="157"/>
                  <a:pt x="399" y="158"/>
                  <a:pt x="398" y="158"/>
                </a:cubicBezTo>
                <a:cubicBezTo>
                  <a:pt x="397" y="159"/>
                  <a:pt x="396" y="158"/>
                  <a:pt x="394" y="157"/>
                </a:cubicBezTo>
                <a:cubicBezTo>
                  <a:pt x="394" y="156"/>
                  <a:pt x="395" y="155"/>
                  <a:pt x="395" y="154"/>
                </a:cubicBezTo>
                <a:cubicBezTo>
                  <a:pt x="392" y="155"/>
                  <a:pt x="392" y="155"/>
                  <a:pt x="392" y="155"/>
                </a:cubicBezTo>
                <a:cubicBezTo>
                  <a:pt x="391" y="155"/>
                  <a:pt x="390" y="154"/>
                  <a:pt x="391" y="154"/>
                </a:cubicBezTo>
                <a:cubicBezTo>
                  <a:pt x="393" y="154"/>
                  <a:pt x="395" y="154"/>
                  <a:pt x="396" y="153"/>
                </a:cubicBezTo>
                <a:cubicBezTo>
                  <a:pt x="397" y="155"/>
                  <a:pt x="402" y="152"/>
                  <a:pt x="401" y="153"/>
                </a:cubicBezTo>
                <a:cubicBezTo>
                  <a:pt x="402" y="153"/>
                  <a:pt x="402" y="153"/>
                  <a:pt x="402" y="153"/>
                </a:cubicBezTo>
                <a:cubicBezTo>
                  <a:pt x="402" y="153"/>
                  <a:pt x="402" y="153"/>
                  <a:pt x="402" y="153"/>
                </a:cubicBezTo>
                <a:cubicBezTo>
                  <a:pt x="401" y="153"/>
                  <a:pt x="401" y="153"/>
                  <a:pt x="401" y="153"/>
                </a:cubicBezTo>
                <a:cubicBezTo>
                  <a:pt x="400" y="153"/>
                  <a:pt x="398" y="153"/>
                  <a:pt x="398" y="153"/>
                </a:cubicBezTo>
                <a:cubicBezTo>
                  <a:pt x="401" y="153"/>
                  <a:pt x="402" y="151"/>
                  <a:pt x="403" y="150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10" y="152"/>
                  <a:pt x="410" y="150"/>
                  <a:pt x="409" y="149"/>
                </a:cubicBezTo>
                <a:cubicBezTo>
                  <a:pt x="408" y="150"/>
                  <a:pt x="408" y="150"/>
                  <a:pt x="408" y="150"/>
                </a:cubicBezTo>
                <a:cubicBezTo>
                  <a:pt x="405" y="151"/>
                  <a:pt x="403" y="149"/>
                  <a:pt x="402" y="148"/>
                </a:cubicBezTo>
                <a:cubicBezTo>
                  <a:pt x="403" y="147"/>
                  <a:pt x="406" y="146"/>
                  <a:pt x="406" y="145"/>
                </a:cubicBezTo>
                <a:cubicBezTo>
                  <a:pt x="407" y="145"/>
                  <a:pt x="407" y="145"/>
                  <a:pt x="408" y="145"/>
                </a:cubicBezTo>
                <a:cubicBezTo>
                  <a:pt x="408" y="144"/>
                  <a:pt x="408" y="143"/>
                  <a:pt x="409" y="143"/>
                </a:cubicBezTo>
                <a:cubicBezTo>
                  <a:pt x="410" y="144"/>
                  <a:pt x="412" y="146"/>
                  <a:pt x="407" y="146"/>
                </a:cubicBezTo>
                <a:cubicBezTo>
                  <a:pt x="411" y="147"/>
                  <a:pt x="406" y="148"/>
                  <a:pt x="407" y="148"/>
                </a:cubicBezTo>
                <a:cubicBezTo>
                  <a:pt x="414" y="150"/>
                  <a:pt x="409" y="145"/>
                  <a:pt x="413" y="145"/>
                </a:cubicBezTo>
                <a:cubicBezTo>
                  <a:pt x="411" y="145"/>
                  <a:pt x="409" y="144"/>
                  <a:pt x="409" y="143"/>
                </a:cubicBezTo>
                <a:cubicBezTo>
                  <a:pt x="412" y="143"/>
                  <a:pt x="409" y="141"/>
                  <a:pt x="407" y="141"/>
                </a:cubicBezTo>
                <a:cubicBezTo>
                  <a:pt x="406" y="141"/>
                  <a:pt x="406" y="143"/>
                  <a:pt x="404" y="142"/>
                </a:cubicBezTo>
                <a:cubicBezTo>
                  <a:pt x="401" y="142"/>
                  <a:pt x="403" y="141"/>
                  <a:pt x="402" y="140"/>
                </a:cubicBezTo>
                <a:cubicBezTo>
                  <a:pt x="409" y="140"/>
                  <a:pt x="409" y="140"/>
                  <a:pt x="409" y="140"/>
                </a:cubicBezTo>
                <a:cubicBezTo>
                  <a:pt x="409" y="139"/>
                  <a:pt x="408" y="138"/>
                  <a:pt x="407" y="138"/>
                </a:cubicBezTo>
                <a:cubicBezTo>
                  <a:pt x="409" y="138"/>
                  <a:pt x="410" y="137"/>
                  <a:pt x="411" y="137"/>
                </a:cubicBezTo>
                <a:cubicBezTo>
                  <a:pt x="412" y="137"/>
                  <a:pt x="411" y="137"/>
                  <a:pt x="411" y="138"/>
                </a:cubicBezTo>
                <a:cubicBezTo>
                  <a:pt x="414" y="138"/>
                  <a:pt x="411" y="137"/>
                  <a:pt x="413" y="137"/>
                </a:cubicBezTo>
                <a:cubicBezTo>
                  <a:pt x="414" y="137"/>
                  <a:pt x="416" y="137"/>
                  <a:pt x="416" y="138"/>
                </a:cubicBezTo>
                <a:cubicBezTo>
                  <a:pt x="417" y="137"/>
                  <a:pt x="417" y="137"/>
                  <a:pt x="417" y="137"/>
                </a:cubicBezTo>
                <a:cubicBezTo>
                  <a:pt x="417" y="137"/>
                  <a:pt x="416" y="136"/>
                  <a:pt x="415" y="136"/>
                </a:cubicBezTo>
                <a:cubicBezTo>
                  <a:pt x="414" y="137"/>
                  <a:pt x="412" y="136"/>
                  <a:pt x="410" y="136"/>
                </a:cubicBezTo>
                <a:cubicBezTo>
                  <a:pt x="410" y="135"/>
                  <a:pt x="412" y="135"/>
                  <a:pt x="412" y="134"/>
                </a:cubicBezTo>
                <a:cubicBezTo>
                  <a:pt x="410" y="135"/>
                  <a:pt x="408" y="137"/>
                  <a:pt x="406" y="135"/>
                </a:cubicBezTo>
                <a:cubicBezTo>
                  <a:pt x="409" y="134"/>
                  <a:pt x="412" y="133"/>
                  <a:pt x="415" y="133"/>
                </a:cubicBezTo>
                <a:cubicBezTo>
                  <a:pt x="414" y="133"/>
                  <a:pt x="414" y="134"/>
                  <a:pt x="414" y="134"/>
                </a:cubicBezTo>
                <a:cubicBezTo>
                  <a:pt x="415" y="134"/>
                  <a:pt x="415" y="134"/>
                  <a:pt x="415" y="134"/>
                </a:cubicBezTo>
                <a:cubicBezTo>
                  <a:pt x="415" y="132"/>
                  <a:pt x="415" y="132"/>
                  <a:pt x="415" y="132"/>
                </a:cubicBezTo>
                <a:cubicBezTo>
                  <a:pt x="413" y="133"/>
                  <a:pt x="408" y="131"/>
                  <a:pt x="407" y="133"/>
                </a:cubicBezTo>
                <a:cubicBezTo>
                  <a:pt x="406" y="133"/>
                  <a:pt x="407" y="132"/>
                  <a:pt x="406" y="132"/>
                </a:cubicBezTo>
                <a:cubicBezTo>
                  <a:pt x="408" y="131"/>
                  <a:pt x="411" y="130"/>
                  <a:pt x="413" y="131"/>
                </a:cubicBezTo>
                <a:cubicBezTo>
                  <a:pt x="413" y="132"/>
                  <a:pt x="413" y="132"/>
                  <a:pt x="413" y="132"/>
                </a:cubicBezTo>
                <a:cubicBezTo>
                  <a:pt x="417" y="131"/>
                  <a:pt x="423" y="131"/>
                  <a:pt x="427" y="131"/>
                </a:cubicBezTo>
                <a:cubicBezTo>
                  <a:pt x="427" y="130"/>
                  <a:pt x="427" y="130"/>
                  <a:pt x="427" y="130"/>
                </a:cubicBezTo>
                <a:cubicBezTo>
                  <a:pt x="421" y="129"/>
                  <a:pt x="414" y="130"/>
                  <a:pt x="407" y="129"/>
                </a:cubicBezTo>
                <a:cubicBezTo>
                  <a:pt x="410" y="128"/>
                  <a:pt x="410" y="128"/>
                  <a:pt x="410" y="128"/>
                </a:cubicBezTo>
                <a:cubicBezTo>
                  <a:pt x="412" y="129"/>
                  <a:pt x="412" y="129"/>
                  <a:pt x="412" y="129"/>
                </a:cubicBezTo>
                <a:cubicBezTo>
                  <a:pt x="415" y="128"/>
                  <a:pt x="413" y="126"/>
                  <a:pt x="416" y="127"/>
                </a:cubicBezTo>
                <a:cubicBezTo>
                  <a:pt x="416" y="129"/>
                  <a:pt x="416" y="129"/>
                  <a:pt x="416" y="129"/>
                </a:cubicBezTo>
                <a:cubicBezTo>
                  <a:pt x="419" y="127"/>
                  <a:pt x="423" y="129"/>
                  <a:pt x="426" y="128"/>
                </a:cubicBezTo>
                <a:cubicBezTo>
                  <a:pt x="426" y="128"/>
                  <a:pt x="426" y="128"/>
                  <a:pt x="426" y="128"/>
                </a:cubicBezTo>
                <a:cubicBezTo>
                  <a:pt x="425" y="126"/>
                  <a:pt x="421" y="126"/>
                  <a:pt x="420" y="127"/>
                </a:cubicBezTo>
                <a:cubicBezTo>
                  <a:pt x="420" y="127"/>
                  <a:pt x="421" y="127"/>
                  <a:pt x="421" y="127"/>
                </a:cubicBezTo>
                <a:cubicBezTo>
                  <a:pt x="418" y="128"/>
                  <a:pt x="417" y="126"/>
                  <a:pt x="414" y="126"/>
                </a:cubicBezTo>
                <a:cubicBezTo>
                  <a:pt x="418" y="125"/>
                  <a:pt x="423" y="125"/>
                  <a:pt x="428" y="126"/>
                </a:cubicBezTo>
                <a:cubicBezTo>
                  <a:pt x="431" y="125"/>
                  <a:pt x="431" y="125"/>
                  <a:pt x="431" y="125"/>
                </a:cubicBezTo>
                <a:cubicBezTo>
                  <a:pt x="433" y="126"/>
                  <a:pt x="433" y="126"/>
                  <a:pt x="433" y="126"/>
                </a:cubicBezTo>
                <a:cubicBezTo>
                  <a:pt x="433" y="125"/>
                  <a:pt x="433" y="125"/>
                  <a:pt x="433" y="125"/>
                </a:cubicBezTo>
                <a:cubicBezTo>
                  <a:pt x="433" y="125"/>
                  <a:pt x="434" y="125"/>
                  <a:pt x="435" y="125"/>
                </a:cubicBezTo>
                <a:cubicBezTo>
                  <a:pt x="436" y="125"/>
                  <a:pt x="437" y="125"/>
                  <a:pt x="437" y="126"/>
                </a:cubicBezTo>
                <a:cubicBezTo>
                  <a:pt x="439" y="126"/>
                  <a:pt x="439" y="126"/>
                  <a:pt x="439" y="126"/>
                </a:cubicBezTo>
                <a:cubicBezTo>
                  <a:pt x="436" y="126"/>
                  <a:pt x="436" y="123"/>
                  <a:pt x="433" y="125"/>
                </a:cubicBezTo>
                <a:close/>
              </a:path>
            </a:pathLst>
          </a:custGeom>
          <a:solidFill>
            <a:srgbClr val="E5BE9D">
              <a:alpha val="86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微软雅黑"/>
            </a:endParaRPr>
          </a:p>
        </p:txBody>
      </p:sp>
      <p:sp>
        <p:nvSpPr>
          <p:cNvPr id="18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客户满意度调查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9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Arial"/>
                <a:ea typeface="微软雅黑"/>
              </a:rPr>
              <a:t>持续改进服务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0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建立定期客户满意度调查机制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1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2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3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4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6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量化改善效果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7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分析调查结果，找出改进方向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8" name="出自【趣你的PPT】(微信:qunideppt)：最优质的PPT资源库"/>
          <p:cNvSpPr/>
          <p:nvPr/>
        </p:nvSpPr>
        <p:spPr>
          <a:xfrm>
            <a:off x="6917400" y="360"/>
            <a:ext cx="5274000" cy="3204720"/>
          </a:xfrm>
          <a:custGeom>
            <a:gdLst>
              <a:gd name="textAreaLeft" fmla="*/ 0 w 5274000"/>
              <a:gd name="textAreaRight" fmla="*/ 5274360 w 5274000"/>
              <a:gd name="textAreaTop" fmla="*/ 0 h 3204720"/>
              <a:gd name="textAreaBottom" fmla="*/ 3205080 h 3204720"/>
            </a:gdLst>
            <a:rect l="textAreaLeft" t="textAreaTop" r="textAreaRight" b="textAreaBottom"/>
            <a:pathLst>
              <a:path w="1778" h="1079">
                <a:moveTo>
                  <a:pt x="876" y="9"/>
                </a:moveTo>
                <a:cubicBezTo>
                  <a:pt x="872" y="10"/>
                  <a:pt x="872" y="10"/>
                  <a:pt x="872" y="10"/>
                </a:cubicBezTo>
                <a:cubicBezTo>
                  <a:pt x="871" y="11"/>
                  <a:pt x="871" y="11"/>
                  <a:pt x="871" y="11"/>
                </a:cubicBezTo>
                <a:cubicBezTo>
                  <a:pt x="869" y="10"/>
                  <a:pt x="869" y="10"/>
                  <a:pt x="869" y="10"/>
                </a:cubicBezTo>
                <a:cubicBezTo>
                  <a:pt x="865" y="14"/>
                  <a:pt x="865" y="14"/>
                  <a:pt x="865" y="14"/>
                </a:cubicBezTo>
                <a:cubicBezTo>
                  <a:pt x="864" y="16"/>
                  <a:pt x="871" y="13"/>
                  <a:pt x="862" y="15"/>
                </a:cubicBezTo>
                <a:cubicBezTo>
                  <a:pt x="867" y="17"/>
                  <a:pt x="867" y="17"/>
                  <a:pt x="867" y="17"/>
                </a:cubicBezTo>
                <a:cubicBezTo>
                  <a:pt x="859" y="21"/>
                  <a:pt x="859" y="21"/>
                  <a:pt x="859" y="21"/>
                </a:cubicBezTo>
                <a:cubicBezTo>
                  <a:pt x="861" y="18"/>
                  <a:pt x="861" y="18"/>
                  <a:pt x="861" y="18"/>
                </a:cubicBezTo>
                <a:cubicBezTo>
                  <a:pt x="861" y="16"/>
                  <a:pt x="869" y="22"/>
                  <a:pt x="858" y="16"/>
                </a:cubicBezTo>
                <a:cubicBezTo>
                  <a:pt x="856" y="19"/>
                  <a:pt x="856" y="19"/>
                  <a:pt x="856" y="19"/>
                </a:cubicBezTo>
                <a:cubicBezTo>
                  <a:pt x="855" y="19"/>
                  <a:pt x="856" y="23"/>
                  <a:pt x="854" y="18"/>
                </a:cubicBezTo>
                <a:cubicBezTo>
                  <a:pt x="853" y="19"/>
                  <a:pt x="853" y="19"/>
                  <a:pt x="853" y="19"/>
                </a:cubicBezTo>
                <a:cubicBezTo>
                  <a:pt x="856" y="22"/>
                  <a:pt x="856" y="22"/>
                  <a:pt x="856" y="22"/>
                </a:cubicBezTo>
                <a:cubicBezTo>
                  <a:pt x="852" y="26"/>
                  <a:pt x="852" y="26"/>
                  <a:pt x="852" y="26"/>
                </a:cubicBezTo>
                <a:cubicBezTo>
                  <a:pt x="859" y="28"/>
                  <a:pt x="859" y="28"/>
                  <a:pt x="859" y="28"/>
                </a:cubicBezTo>
                <a:cubicBezTo>
                  <a:pt x="861" y="28"/>
                  <a:pt x="861" y="28"/>
                  <a:pt x="861" y="28"/>
                </a:cubicBezTo>
                <a:cubicBezTo>
                  <a:pt x="862" y="29"/>
                  <a:pt x="856" y="33"/>
                  <a:pt x="863" y="30"/>
                </a:cubicBezTo>
                <a:cubicBezTo>
                  <a:pt x="862" y="30"/>
                  <a:pt x="860" y="31"/>
                  <a:pt x="863" y="34"/>
                </a:cubicBezTo>
                <a:cubicBezTo>
                  <a:pt x="862" y="34"/>
                  <a:pt x="859" y="35"/>
                  <a:pt x="863" y="38"/>
                </a:cubicBezTo>
                <a:cubicBezTo>
                  <a:pt x="863" y="39"/>
                  <a:pt x="863" y="39"/>
                  <a:pt x="863" y="39"/>
                </a:cubicBezTo>
                <a:cubicBezTo>
                  <a:pt x="862" y="40"/>
                  <a:pt x="862" y="40"/>
                  <a:pt x="862" y="40"/>
                </a:cubicBezTo>
                <a:cubicBezTo>
                  <a:pt x="861" y="37"/>
                  <a:pt x="861" y="37"/>
                  <a:pt x="861" y="37"/>
                </a:cubicBezTo>
                <a:cubicBezTo>
                  <a:pt x="856" y="36"/>
                  <a:pt x="856" y="36"/>
                  <a:pt x="856" y="36"/>
                </a:cubicBezTo>
                <a:cubicBezTo>
                  <a:pt x="850" y="40"/>
                  <a:pt x="850" y="40"/>
                  <a:pt x="850" y="40"/>
                </a:cubicBezTo>
                <a:cubicBezTo>
                  <a:pt x="849" y="40"/>
                  <a:pt x="847" y="40"/>
                  <a:pt x="848" y="43"/>
                </a:cubicBezTo>
                <a:cubicBezTo>
                  <a:pt x="852" y="35"/>
                  <a:pt x="852" y="35"/>
                  <a:pt x="852" y="35"/>
                </a:cubicBezTo>
                <a:cubicBezTo>
                  <a:pt x="845" y="37"/>
                  <a:pt x="845" y="37"/>
                  <a:pt x="845" y="37"/>
                </a:cubicBezTo>
                <a:cubicBezTo>
                  <a:pt x="843" y="40"/>
                  <a:pt x="843" y="40"/>
                  <a:pt x="843" y="40"/>
                </a:cubicBezTo>
                <a:cubicBezTo>
                  <a:pt x="842" y="40"/>
                  <a:pt x="841" y="43"/>
                  <a:pt x="840" y="41"/>
                </a:cubicBezTo>
                <a:cubicBezTo>
                  <a:pt x="839" y="46"/>
                  <a:pt x="839" y="46"/>
                  <a:pt x="839" y="46"/>
                </a:cubicBezTo>
                <a:cubicBezTo>
                  <a:pt x="828" y="49"/>
                  <a:pt x="828" y="49"/>
                  <a:pt x="828" y="49"/>
                </a:cubicBezTo>
                <a:cubicBezTo>
                  <a:pt x="825" y="55"/>
                  <a:pt x="825" y="55"/>
                  <a:pt x="825" y="55"/>
                </a:cubicBezTo>
                <a:cubicBezTo>
                  <a:pt x="816" y="58"/>
                  <a:pt x="816" y="58"/>
                  <a:pt x="816" y="58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09" y="66"/>
                  <a:pt x="809" y="66"/>
                  <a:pt x="809" y="66"/>
                </a:cubicBezTo>
                <a:cubicBezTo>
                  <a:pt x="807" y="65"/>
                  <a:pt x="807" y="65"/>
                  <a:pt x="807" y="65"/>
                </a:cubicBezTo>
                <a:cubicBezTo>
                  <a:pt x="806" y="66"/>
                  <a:pt x="806" y="66"/>
                  <a:pt x="806" y="66"/>
                </a:cubicBezTo>
                <a:cubicBezTo>
                  <a:pt x="805" y="71"/>
                  <a:pt x="805" y="71"/>
                  <a:pt x="805" y="71"/>
                </a:cubicBezTo>
                <a:cubicBezTo>
                  <a:pt x="802" y="73"/>
                  <a:pt x="802" y="73"/>
                  <a:pt x="802" y="73"/>
                </a:cubicBezTo>
                <a:cubicBezTo>
                  <a:pt x="797" y="73"/>
                  <a:pt x="797" y="73"/>
                  <a:pt x="797" y="73"/>
                </a:cubicBezTo>
                <a:cubicBezTo>
                  <a:pt x="795" y="74"/>
                  <a:pt x="796" y="76"/>
                  <a:pt x="793" y="77"/>
                </a:cubicBezTo>
                <a:cubicBezTo>
                  <a:pt x="794" y="81"/>
                  <a:pt x="794" y="81"/>
                  <a:pt x="794" y="81"/>
                </a:cubicBezTo>
                <a:cubicBezTo>
                  <a:pt x="790" y="83"/>
                  <a:pt x="790" y="83"/>
                  <a:pt x="790" y="83"/>
                </a:cubicBezTo>
                <a:cubicBezTo>
                  <a:pt x="783" y="91"/>
                  <a:pt x="783" y="91"/>
                  <a:pt x="783" y="91"/>
                </a:cubicBezTo>
                <a:cubicBezTo>
                  <a:pt x="780" y="92"/>
                  <a:pt x="780" y="92"/>
                  <a:pt x="780" y="92"/>
                </a:cubicBezTo>
                <a:cubicBezTo>
                  <a:pt x="779" y="95"/>
                  <a:pt x="779" y="95"/>
                  <a:pt x="779" y="95"/>
                </a:cubicBezTo>
                <a:cubicBezTo>
                  <a:pt x="780" y="96"/>
                  <a:pt x="780" y="92"/>
                  <a:pt x="781" y="96"/>
                </a:cubicBezTo>
                <a:cubicBezTo>
                  <a:pt x="782" y="97"/>
                  <a:pt x="783" y="94"/>
                  <a:pt x="784" y="97"/>
                </a:cubicBezTo>
                <a:cubicBezTo>
                  <a:pt x="781" y="99"/>
                  <a:pt x="781" y="99"/>
                  <a:pt x="781" y="99"/>
                </a:cubicBezTo>
                <a:cubicBezTo>
                  <a:pt x="779" y="100"/>
                  <a:pt x="790" y="94"/>
                  <a:pt x="779" y="102"/>
                </a:cubicBezTo>
                <a:cubicBezTo>
                  <a:pt x="777" y="105"/>
                  <a:pt x="777" y="105"/>
                  <a:pt x="777" y="105"/>
                </a:cubicBezTo>
                <a:cubicBezTo>
                  <a:pt x="772" y="105"/>
                  <a:pt x="787" y="95"/>
                  <a:pt x="771" y="109"/>
                </a:cubicBezTo>
                <a:cubicBezTo>
                  <a:pt x="768" y="108"/>
                  <a:pt x="768" y="108"/>
                  <a:pt x="768" y="108"/>
                </a:cubicBezTo>
                <a:cubicBezTo>
                  <a:pt x="767" y="107"/>
                  <a:pt x="772" y="108"/>
                  <a:pt x="766" y="107"/>
                </a:cubicBezTo>
                <a:cubicBezTo>
                  <a:pt x="765" y="112"/>
                  <a:pt x="765" y="112"/>
                  <a:pt x="765" y="112"/>
                </a:cubicBezTo>
                <a:cubicBezTo>
                  <a:pt x="769" y="110"/>
                  <a:pt x="769" y="110"/>
                  <a:pt x="769" y="110"/>
                </a:cubicBezTo>
                <a:cubicBezTo>
                  <a:pt x="769" y="112"/>
                  <a:pt x="769" y="112"/>
                  <a:pt x="769" y="112"/>
                </a:cubicBezTo>
                <a:cubicBezTo>
                  <a:pt x="770" y="113"/>
                  <a:pt x="770" y="113"/>
                  <a:pt x="770" y="113"/>
                </a:cubicBezTo>
                <a:cubicBezTo>
                  <a:pt x="768" y="114"/>
                  <a:pt x="768" y="114"/>
                  <a:pt x="768" y="114"/>
                </a:cubicBezTo>
                <a:cubicBezTo>
                  <a:pt x="770" y="116"/>
                  <a:pt x="770" y="116"/>
                  <a:pt x="770" y="116"/>
                </a:cubicBezTo>
                <a:cubicBezTo>
                  <a:pt x="769" y="117"/>
                  <a:pt x="769" y="117"/>
                  <a:pt x="769" y="117"/>
                </a:cubicBezTo>
                <a:cubicBezTo>
                  <a:pt x="773" y="116"/>
                  <a:pt x="773" y="116"/>
                  <a:pt x="773" y="116"/>
                </a:cubicBezTo>
                <a:cubicBezTo>
                  <a:pt x="774" y="115"/>
                  <a:pt x="774" y="115"/>
                  <a:pt x="774" y="115"/>
                </a:cubicBezTo>
                <a:cubicBezTo>
                  <a:pt x="775" y="116"/>
                  <a:pt x="775" y="116"/>
                  <a:pt x="775" y="116"/>
                </a:cubicBezTo>
                <a:cubicBezTo>
                  <a:pt x="772" y="118"/>
                  <a:pt x="772" y="118"/>
                  <a:pt x="772" y="118"/>
                </a:cubicBezTo>
                <a:cubicBezTo>
                  <a:pt x="774" y="119"/>
                  <a:pt x="774" y="119"/>
                  <a:pt x="774" y="119"/>
                </a:cubicBezTo>
                <a:cubicBezTo>
                  <a:pt x="771" y="121"/>
                  <a:pt x="771" y="121"/>
                  <a:pt x="771" y="121"/>
                </a:cubicBezTo>
                <a:cubicBezTo>
                  <a:pt x="771" y="121"/>
                  <a:pt x="772" y="119"/>
                  <a:pt x="771" y="122"/>
                </a:cubicBezTo>
                <a:cubicBezTo>
                  <a:pt x="769" y="120"/>
                  <a:pt x="769" y="120"/>
                  <a:pt x="769" y="120"/>
                </a:cubicBezTo>
                <a:cubicBezTo>
                  <a:pt x="769" y="124"/>
                  <a:pt x="769" y="124"/>
                  <a:pt x="769" y="124"/>
                </a:cubicBezTo>
                <a:cubicBezTo>
                  <a:pt x="764" y="126"/>
                  <a:pt x="764" y="126"/>
                  <a:pt x="764" y="126"/>
                </a:cubicBezTo>
                <a:cubicBezTo>
                  <a:pt x="761" y="126"/>
                  <a:pt x="761" y="126"/>
                  <a:pt x="761" y="126"/>
                </a:cubicBezTo>
                <a:cubicBezTo>
                  <a:pt x="756" y="130"/>
                  <a:pt x="756" y="130"/>
                  <a:pt x="756" y="130"/>
                </a:cubicBezTo>
                <a:cubicBezTo>
                  <a:pt x="756" y="132"/>
                  <a:pt x="756" y="132"/>
                  <a:pt x="756" y="132"/>
                </a:cubicBezTo>
                <a:cubicBezTo>
                  <a:pt x="750" y="133"/>
                  <a:pt x="750" y="133"/>
                  <a:pt x="750" y="133"/>
                </a:cubicBezTo>
                <a:cubicBezTo>
                  <a:pt x="748" y="136"/>
                  <a:pt x="748" y="136"/>
                  <a:pt x="748" y="136"/>
                </a:cubicBezTo>
                <a:cubicBezTo>
                  <a:pt x="750" y="137"/>
                  <a:pt x="750" y="137"/>
                  <a:pt x="750" y="137"/>
                </a:cubicBezTo>
                <a:cubicBezTo>
                  <a:pt x="742" y="142"/>
                  <a:pt x="742" y="142"/>
                  <a:pt x="742" y="142"/>
                </a:cubicBezTo>
                <a:cubicBezTo>
                  <a:pt x="738" y="139"/>
                  <a:pt x="738" y="139"/>
                  <a:pt x="738" y="139"/>
                </a:cubicBezTo>
                <a:cubicBezTo>
                  <a:pt x="733" y="144"/>
                  <a:pt x="733" y="144"/>
                  <a:pt x="733" y="144"/>
                </a:cubicBezTo>
                <a:cubicBezTo>
                  <a:pt x="736" y="147"/>
                  <a:pt x="736" y="147"/>
                  <a:pt x="736" y="147"/>
                </a:cubicBezTo>
                <a:cubicBezTo>
                  <a:pt x="734" y="148"/>
                  <a:pt x="734" y="148"/>
                  <a:pt x="734" y="148"/>
                </a:cubicBezTo>
                <a:cubicBezTo>
                  <a:pt x="731" y="146"/>
                  <a:pt x="741" y="144"/>
                  <a:pt x="732" y="147"/>
                </a:cubicBezTo>
                <a:cubicBezTo>
                  <a:pt x="732" y="147"/>
                  <a:pt x="732" y="146"/>
                  <a:pt x="733" y="146"/>
                </a:cubicBezTo>
                <a:cubicBezTo>
                  <a:pt x="732" y="145"/>
                  <a:pt x="732" y="145"/>
                  <a:pt x="732" y="145"/>
                </a:cubicBezTo>
                <a:cubicBezTo>
                  <a:pt x="729" y="147"/>
                  <a:pt x="729" y="147"/>
                  <a:pt x="729" y="147"/>
                </a:cubicBezTo>
                <a:cubicBezTo>
                  <a:pt x="729" y="148"/>
                  <a:pt x="729" y="148"/>
                  <a:pt x="729" y="148"/>
                </a:cubicBezTo>
                <a:cubicBezTo>
                  <a:pt x="732" y="149"/>
                  <a:pt x="732" y="149"/>
                  <a:pt x="732" y="149"/>
                </a:cubicBezTo>
                <a:cubicBezTo>
                  <a:pt x="729" y="149"/>
                  <a:pt x="729" y="149"/>
                  <a:pt x="729" y="149"/>
                </a:cubicBezTo>
                <a:cubicBezTo>
                  <a:pt x="730" y="151"/>
                  <a:pt x="730" y="151"/>
                  <a:pt x="730" y="151"/>
                </a:cubicBezTo>
                <a:cubicBezTo>
                  <a:pt x="727" y="152"/>
                  <a:pt x="727" y="152"/>
                  <a:pt x="727" y="152"/>
                </a:cubicBezTo>
                <a:cubicBezTo>
                  <a:pt x="727" y="153"/>
                  <a:pt x="727" y="153"/>
                  <a:pt x="727" y="153"/>
                </a:cubicBezTo>
                <a:cubicBezTo>
                  <a:pt x="731" y="153"/>
                  <a:pt x="731" y="153"/>
                  <a:pt x="731" y="153"/>
                </a:cubicBezTo>
                <a:cubicBezTo>
                  <a:pt x="737" y="148"/>
                  <a:pt x="737" y="148"/>
                  <a:pt x="737" y="148"/>
                </a:cubicBezTo>
                <a:cubicBezTo>
                  <a:pt x="742" y="148"/>
                  <a:pt x="742" y="148"/>
                  <a:pt x="742" y="148"/>
                </a:cubicBezTo>
                <a:cubicBezTo>
                  <a:pt x="751" y="142"/>
                  <a:pt x="751" y="142"/>
                  <a:pt x="751" y="142"/>
                </a:cubicBezTo>
                <a:cubicBezTo>
                  <a:pt x="754" y="144"/>
                  <a:pt x="754" y="144"/>
                  <a:pt x="754" y="144"/>
                </a:cubicBezTo>
                <a:cubicBezTo>
                  <a:pt x="759" y="140"/>
                  <a:pt x="759" y="140"/>
                  <a:pt x="759" y="140"/>
                </a:cubicBezTo>
                <a:cubicBezTo>
                  <a:pt x="765" y="141"/>
                  <a:pt x="765" y="141"/>
                  <a:pt x="765" y="141"/>
                </a:cubicBezTo>
                <a:cubicBezTo>
                  <a:pt x="766" y="141"/>
                  <a:pt x="769" y="140"/>
                  <a:pt x="765" y="138"/>
                </a:cubicBezTo>
                <a:cubicBezTo>
                  <a:pt x="765" y="137"/>
                  <a:pt x="765" y="137"/>
                  <a:pt x="765" y="137"/>
                </a:cubicBezTo>
                <a:cubicBezTo>
                  <a:pt x="776" y="130"/>
                  <a:pt x="776" y="130"/>
                  <a:pt x="776" y="130"/>
                </a:cubicBezTo>
                <a:cubicBezTo>
                  <a:pt x="780" y="130"/>
                  <a:pt x="774" y="125"/>
                  <a:pt x="782" y="126"/>
                </a:cubicBezTo>
                <a:cubicBezTo>
                  <a:pt x="784" y="125"/>
                  <a:pt x="784" y="125"/>
                  <a:pt x="784" y="125"/>
                </a:cubicBezTo>
                <a:cubicBezTo>
                  <a:pt x="782" y="124"/>
                  <a:pt x="782" y="124"/>
                  <a:pt x="782" y="124"/>
                </a:cubicBezTo>
                <a:cubicBezTo>
                  <a:pt x="785" y="121"/>
                  <a:pt x="785" y="121"/>
                  <a:pt x="785" y="121"/>
                </a:cubicBezTo>
                <a:cubicBezTo>
                  <a:pt x="789" y="121"/>
                  <a:pt x="789" y="121"/>
                  <a:pt x="789" y="121"/>
                </a:cubicBezTo>
                <a:cubicBezTo>
                  <a:pt x="792" y="117"/>
                  <a:pt x="792" y="117"/>
                  <a:pt x="792" y="117"/>
                </a:cubicBezTo>
                <a:cubicBezTo>
                  <a:pt x="803" y="108"/>
                  <a:pt x="803" y="108"/>
                  <a:pt x="803" y="108"/>
                </a:cubicBezTo>
                <a:cubicBezTo>
                  <a:pt x="805" y="107"/>
                  <a:pt x="805" y="107"/>
                  <a:pt x="805" y="107"/>
                </a:cubicBezTo>
                <a:cubicBezTo>
                  <a:pt x="810" y="100"/>
                  <a:pt x="810" y="100"/>
                  <a:pt x="810" y="100"/>
                </a:cubicBezTo>
                <a:cubicBezTo>
                  <a:pt x="813" y="99"/>
                  <a:pt x="813" y="99"/>
                  <a:pt x="813" y="99"/>
                </a:cubicBezTo>
                <a:cubicBezTo>
                  <a:pt x="815" y="97"/>
                  <a:pt x="815" y="97"/>
                  <a:pt x="815" y="97"/>
                </a:cubicBezTo>
                <a:cubicBezTo>
                  <a:pt x="812" y="95"/>
                  <a:pt x="812" y="95"/>
                  <a:pt x="812" y="95"/>
                </a:cubicBezTo>
                <a:cubicBezTo>
                  <a:pt x="813" y="92"/>
                  <a:pt x="813" y="96"/>
                  <a:pt x="816" y="94"/>
                </a:cubicBezTo>
                <a:cubicBezTo>
                  <a:pt x="815" y="91"/>
                  <a:pt x="815" y="91"/>
                  <a:pt x="815" y="91"/>
                </a:cubicBezTo>
                <a:cubicBezTo>
                  <a:pt x="817" y="88"/>
                  <a:pt x="817" y="88"/>
                  <a:pt x="817" y="88"/>
                </a:cubicBezTo>
                <a:cubicBezTo>
                  <a:pt x="825" y="88"/>
                  <a:pt x="825" y="88"/>
                  <a:pt x="825" y="88"/>
                </a:cubicBezTo>
                <a:cubicBezTo>
                  <a:pt x="826" y="87"/>
                  <a:pt x="826" y="87"/>
                  <a:pt x="826" y="87"/>
                </a:cubicBezTo>
                <a:cubicBezTo>
                  <a:pt x="825" y="86"/>
                  <a:pt x="825" y="86"/>
                  <a:pt x="825" y="86"/>
                </a:cubicBezTo>
                <a:cubicBezTo>
                  <a:pt x="829" y="87"/>
                  <a:pt x="829" y="87"/>
                  <a:pt x="829" y="87"/>
                </a:cubicBezTo>
                <a:cubicBezTo>
                  <a:pt x="831" y="86"/>
                  <a:pt x="831" y="86"/>
                  <a:pt x="831" y="86"/>
                </a:cubicBezTo>
                <a:cubicBezTo>
                  <a:pt x="832" y="88"/>
                  <a:pt x="827" y="84"/>
                  <a:pt x="834" y="87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2" y="81"/>
                  <a:pt x="837" y="79"/>
                  <a:pt x="831" y="81"/>
                </a:cubicBezTo>
                <a:cubicBezTo>
                  <a:pt x="837" y="76"/>
                  <a:pt x="837" y="76"/>
                  <a:pt x="837" y="76"/>
                </a:cubicBezTo>
                <a:cubicBezTo>
                  <a:pt x="850" y="69"/>
                  <a:pt x="850" y="69"/>
                  <a:pt x="850" y="69"/>
                </a:cubicBezTo>
                <a:cubicBezTo>
                  <a:pt x="853" y="71"/>
                  <a:pt x="853" y="71"/>
                  <a:pt x="853" y="71"/>
                </a:cubicBezTo>
                <a:cubicBezTo>
                  <a:pt x="857" y="76"/>
                  <a:pt x="857" y="76"/>
                  <a:pt x="857" y="76"/>
                </a:cubicBezTo>
                <a:cubicBezTo>
                  <a:pt x="858" y="76"/>
                  <a:pt x="858" y="76"/>
                  <a:pt x="858" y="76"/>
                </a:cubicBezTo>
                <a:cubicBezTo>
                  <a:pt x="858" y="71"/>
                  <a:pt x="862" y="75"/>
                  <a:pt x="866" y="70"/>
                </a:cubicBezTo>
                <a:cubicBezTo>
                  <a:pt x="868" y="71"/>
                  <a:pt x="868" y="71"/>
                  <a:pt x="868" y="71"/>
                </a:cubicBezTo>
                <a:cubicBezTo>
                  <a:pt x="866" y="74"/>
                  <a:pt x="866" y="74"/>
                  <a:pt x="866" y="74"/>
                </a:cubicBezTo>
                <a:cubicBezTo>
                  <a:pt x="873" y="72"/>
                  <a:pt x="873" y="72"/>
                  <a:pt x="873" y="72"/>
                </a:cubicBezTo>
                <a:cubicBezTo>
                  <a:pt x="873" y="71"/>
                  <a:pt x="873" y="71"/>
                  <a:pt x="873" y="71"/>
                </a:cubicBezTo>
                <a:cubicBezTo>
                  <a:pt x="880" y="67"/>
                  <a:pt x="880" y="67"/>
                  <a:pt x="880" y="67"/>
                </a:cubicBezTo>
                <a:cubicBezTo>
                  <a:pt x="889" y="59"/>
                  <a:pt x="889" y="59"/>
                  <a:pt x="889" y="59"/>
                </a:cubicBezTo>
                <a:cubicBezTo>
                  <a:pt x="898" y="57"/>
                  <a:pt x="898" y="57"/>
                  <a:pt x="898" y="57"/>
                </a:cubicBezTo>
                <a:cubicBezTo>
                  <a:pt x="907" y="57"/>
                  <a:pt x="907" y="57"/>
                  <a:pt x="907" y="57"/>
                </a:cubicBezTo>
                <a:cubicBezTo>
                  <a:pt x="908" y="58"/>
                  <a:pt x="908" y="58"/>
                  <a:pt x="908" y="58"/>
                </a:cubicBezTo>
                <a:cubicBezTo>
                  <a:pt x="900" y="63"/>
                  <a:pt x="900" y="63"/>
                  <a:pt x="900" y="63"/>
                </a:cubicBezTo>
                <a:cubicBezTo>
                  <a:pt x="906" y="63"/>
                  <a:pt x="906" y="63"/>
                  <a:pt x="906" y="63"/>
                </a:cubicBezTo>
                <a:cubicBezTo>
                  <a:pt x="904" y="64"/>
                  <a:pt x="904" y="64"/>
                  <a:pt x="904" y="64"/>
                </a:cubicBezTo>
                <a:cubicBezTo>
                  <a:pt x="910" y="66"/>
                  <a:pt x="910" y="66"/>
                  <a:pt x="910" y="66"/>
                </a:cubicBezTo>
                <a:cubicBezTo>
                  <a:pt x="910" y="69"/>
                  <a:pt x="910" y="69"/>
                  <a:pt x="910" y="69"/>
                </a:cubicBezTo>
                <a:cubicBezTo>
                  <a:pt x="904" y="71"/>
                  <a:pt x="904" y="71"/>
                  <a:pt x="904" y="71"/>
                </a:cubicBezTo>
                <a:cubicBezTo>
                  <a:pt x="901" y="75"/>
                  <a:pt x="901" y="75"/>
                  <a:pt x="901" y="75"/>
                </a:cubicBezTo>
                <a:cubicBezTo>
                  <a:pt x="900" y="73"/>
                  <a:pt x="900" y="73"/>
                  <a:pt x="900" y="73"/>
                </a:cubicBezTo>
                <a:cubicBezTo>
                  <a:pt x="894" y="76"/>
                  <a:pt x="894" y="76"/>
                  <a:pt x="894" y="76"/>
                </a:cubicBezTo>
                <a:cubicBezTo>
                  <a:pt x="894" y="77"/>
                  <a:pt x="895" y="77"/>
                  <a:pt x="894" y="78"/>
                </a:cubicBezTo>
                <a:cubicBezTo>
                  <a:pt x="887" y="79"/>
                  <a:pt x="887" y="79"/>
                  <a:pt x="887" y="79"/>
                </a:cubicBezTo>
                <a:cubicBezTo>
                  <a:pt x="887" y="78"/>
                  <a:pt x="885" y="78"/>
                  <a:pt x="886" y="81"/>
                </a:cubicBezTo>
                <a:cubicBezTo>
                  <a:pt x="889" y="81"/>
                  <a:pt x="889" y="81"/>
                  <a:pt x="889" y="81"/>
                </a:cubicBezTo>
                <a:cubicBezTo>
                  <a:pt x="887" y="82"/>
                  <a:pt x="887" y="82"/>
                  <a:pt x="887" y="82"/>
                </a:cubicBezTo>
                <a:cubicBezTo>
                  <a:pt x="884" y="82"/>
                  <a:pt x="884" y="82"/>
                  <a:pt x="884" y="82"/>
                </a:cubicBezTo>
                <a:cubicBezTo>
                  <a:pt x="875" y="88"/>
                  <a:pt x="875" y="88"/>
                  <a:pt x="875" y="88"/>
                </a:cubicBezTo>
                <a:cubicBezTo>
                  <a:pt x="863" y="97"/>
                  <a:pt x="863" y="97"/>
                  <a:pt x="863" y="97"/>
                </a:cubicBezTo>
                <a:cubicBezTo>
                  <a:pt x="866" y="98"/>
                  <a:pt x="866" y="98"/>
                  <a:pt x="866" y="98"/>
                </a:cubicBezTo>
                <a:cubicBezTo>
                  <a:pt x="867" y="97"/>
                  <a:pt x="867" y="97"/>
                  <a:pt x="867" y="97"/>
                </a:cubicBezTo>
                <a:cubicBezTo>
                  <a:pt x="862" y="103"/>
                  <a:pt x="862" y="103"/>
                  <a:pt x="862" y="103"/>
                </a:cubicBezTo>
                <a:cubicBezTo>
                  <a:pt x="862" y="104"/>
                  <a:pt x="862" y="104"/>
                  <a:pt x="862" y="104"/>
                </a:cubicBezTo>
                <a:cubicBezTo>
                  <a:pt x="858" y="100"/>
                  <a:pt x="858" y="100"/>
                  <a:pt x="858" y="100"/>
                </a:cubicBezTo>
                <a:cubicBezTo>
                  <a:pt x="855" y="103"/>
                  <a:pt x="855" y="103"/>
                  <a:pt x="855" y="103"/>
                </a:cubicBezTo>
                <a:cubicBezTo>
                  <a:pt x="858" y="105"/>
                  <a:pt x="858" y="105"/>
                  <a:pt x="858" y="105"/>
                </a:cubicBezTo>
                <a:cubicBezTo>
                  <a:pt x="858" y="105"/>
                  <a:pt x="857" y="105"/>
                  <a:pt x="857" y="107"/>
                </a:cubicBezTo>
                <a:cubicBezTo>
                  <a:pt x="860" y="110"/>
                  <a:pt x="860" y="110"/>
                  <a:pt x="860" y="110"/>
                </a:cubicBezTo>
                <a:cubicBezTo>
                  <a:pt x="856" y="115"/>
                  <a:pt x="850" y="118"/>
                  <a:pt x="845" y="121"/>
                </a:cubicBezTo>
                <a:cubicBezTo>
                  <a:pt x="834" y="129"/>
                  <a:pt x="834" y="129"/>
                  <a:pt x="834" y="129"/>
                </a:cubicBezTo>
                <a:cubicBezTo>
                  <a:pt x="843" y="121"/>
                  <a:pt x="843" y="121"/>
                  <a:pt x="843" y="121"/>
                </a:cubicBezTo>
                <a:cubicBezTo>
                  <a:pt x="844" y="119"/>
                  <a:pt x="850" y="122"/>
                  <a:pt x="845" y="117"/>
                </a:cubicBezTo>
                <a:cubicBezTo>
                  <a:pt x="836" y="123"/>
                  <a:pt x="836" y="123"/>
                  <a:pt x="836" y="123"/>
                </a:cubicBezTo>
                <a:cubicBezTo>
                  <a:pt x="830" y="132"/>
                  <a:pt x="830" y="132"/>
                  <a:pt x="830" y="132"/>
                </a:cubicBezTo>
                <a:cubicBezTo>
                  <a:pt x="832" y="132"/>
                  <a:pt x="832" y="132"/>
                  <a:pt x="832" y="132"/>
                </a:cubicBezTo>
                <a:cubicBezTo>
                  <a:pt x="830" y="132"/>
                  <a:pt x="847" y="125"/>
                  <a:pt x="829" y="135"/>
                </a:cubicBezTo>
                <a:cubicBezTo>
                  <a:pt x="828" y="132"/>
                  <a:pt x="828" y="132"/>
                  <a:pt x="828" y="132"/>
                </a:cubicBezTo>
                <a:cubicBezTo>
                  <a:pt x="825" y="136"/>
                  <a:pt x="825" y="136"/>
                  <a:pt x="825" y="136"/>
                </a:cubicBezTo>
                <a:cubicBezTo>
                  <a:pt x="826" y="137"/>
                  <a:pt x="826" y="137"/>
                  <a:pt x="826" y="137"/>
                </a:cubicBezTo>
                <a:cubicBezTo>
                  <a:pt x="827" y="136"/>
                  <a:pt x="827" y="136"/>
                  <a:pt x="827" y="136"/>
                </a:cubicBezTo>
                <a:cubicBezTo>
                  <a:pt x="825" y="140"/>
                  <a:pt x="825" y="140"/>
                  <a:pt x="825" y="140"/>
                </a:cubicBezTo>
                <a:cubicBezTo>
                  <a:pt x="825" y="139"/>
                  <a:pt x="827" y="139"/>
                  <a:pt x="825" y="137"/>
                </a:cubicBezTo>
                <a:cubicBezTo>
                  <a:pt x="823" y="137"/>
                  <a:pt x="823" y="137"/>
                  <a:pt x="823" y="137"/>
                </a:cubicBezTo>
                <a:cubicBezTo>
                  <a:pt x="823" y="140"/>
                  <a:pt x="823" y="140"/>
                  <a:pt x="823" y="140"/>
                </a:cubicBezTo>
                <a:cubicBezTo>
                  <a:pt x="809" y="155"/>
                  <a:pt x="809" y="155"/>
                  <a:pt x="809" y="155"/>
                </a:cubicBezTo>
                <a:cubicBezTo>
                  <a:pt x="805" y="157"/>
                  <a:pt x="805" y="157"/>
                  <a:pt x="805" y="157"/>
                </a:cubicBezTo>
                <a:cubicBezTo>
                  <a:pt x="805" y="159"/>
                  <a:pt x="805" y="159"/>
                  <a:pt x="805" y="159"/>
                </a:cubicBezTo>
                <a:cubicBezTo>
                  <a:pt x="801" y="162"/>
                  <a:pt x="801" y="162"/>
                  <a:pt x="801" y="162"/>
                </a:cubicBezTo>
                <a:cubicBezTo>
                  <a:pt x="800" y="161"/>
                  <a:pt x="806" y="161"/>
                  <a:pt x="799" y="161"/>
                </a:cubicBezTo>
                <a:cubicBezTo>
                  <a:pt x="799" y="164"/>
                  <a:pt x="799" y="164"/>
                  <a:pt x="799" y="164"/>
                </a:cubicBezTo>
                <a:cubicBezTo>
                  <a:pt x="804" y="170"/>
                  <a:pt x="804" y="152"/>
                  <a:pt x="799" y="170"/>
                </a:cubicBezTo>
                <a:cubicBezTo>
                  <a:pt x="791" y="170"/>
                  <a:pt x="791" y="170"/>
                  <a:pt x="791" y="170"/>
                </a:cubicBezTo>
                <a:cubicBezTo>
                  <a:pt x="788" y="170"/>
                  <a:pt x="788" y="170"/>
                  <a:pt x="788" y="170"/>
                </a:cubicBezTo>
                <a:cubicBezTo>
                  <a:pt x="787" y="173"/>
                  <a:pt x="787" y="173"/>
                  <a:pt x="787" y="173"/>
                </a:cubicBezTo>
                <a:cubicBezTo>
                  <a:pt x="785" y="172"/>
                  <a:pt x="785" y="172"/>
                  <a:pt x="785" y="172"/>
                </a:cubicBezTo>
                <a:cubicBezTo>
                  <a:pt x="783" y="175"/>
                  <a:pt x="783" y="175"/>
                  <a:pt x="783" y="175"/>
                </a:cubicBezTo>
                <a:cubicBezTo>
                  <a:pt x="788" y="180"/>
                  <a:pt x="788" y="180"/>
                  <a:pt x="788" y="180"/>
                </a:cubicBezTo>
                <a:cubicBezTo>
                  <a:pt x="792" y="177"/>
                  <a:pt x="792" y="177"/>
                  <a:pt x="792" y="177"/>
                </a:cubicBezTo>
                <a:cubicBezTo>
                  <a:pt x="792" y="181"/>
                  <a:pt x="792" y="181"/>
                  <a:pt x="792" y="181"/>
                </a:cubicBezTo>
                <a:cubicBezTo>
                  <a:pt x="789" y="183"/>
                  <a:pt x="789" y="183"/>
                  <a:pt x="789" y="183"/>
                </a:cubicBezTo>
                <a:cubicBezTo>
                  <a:pt x="791" y="185"/>
                  <a:pt x="791" y="185"/>
                  <a:pt x="791" y="185"/>
                </a:cubicBezTo>
                <a:cubicBezTo>
                  <a:pt x="791" y="184"/>
                  <a:pt x="793" y="184"/>
                  <a:pt x="794" y="180"/>
                </a:cubicBezTo>
                <a:cubicBezTo>
                  <a:pt x="795" y="181"/>
                  <a:pt x="795" y="181"/>
                  <a:pt x="795" y="181"/>
                </a:cubicBezTo>
                <a:cubicBezTo>
                  <a:pt x="797" y="181"/>
                  <a:pt x="797" y="181"/>
                  <a:pt x="797" y="181"/>
                </a:cubicBezTo>
                <a:cubicBezTo>
                  <a:pt x="797" y="178"/>
                  <a:pt x="797" y="178"/>
                  <a:pt x="797" y="178"/>
                </a:cubicBezTo>
                <a:cubicBezTo>
                  <a:pt x="795" y="176"/>
                  <a:pt x="795" y="176"/>
                  <a:pt x="795" y="176"/>
                </a:cubicBezTo>
                <a:cubicBezTo>
                  <a:pt x="796" y="172"/>
                  <a:pt x="796" y="172"/>
                  <a:pt x="796" y="172"/>
                </a:cubicBezTo>
                <a:cubicBezTo>
                  <a:pt x="801" y="173"/>
                  <a:pt x="801" y="173"/>
                  <a:pt x="801" y="173"/>
                </a:cubicBezTo>
                <a:cubicBezTo>
                  <a:pt x="798" y="178"/>
                  <a:pt x="798" y="178"/>
                  <a:pt x="798" y="178"/>
                </a:cubicBezTo>
                <a:cubicBezTo>
                  <a:pt x="801" y="177"/>
                  <a:pt x="801" y="177"/>
                  <a:pt x="801" y="177"/>
                </a:cubicBezTo>
                <a:cubicBezTo>
                  <a:pt x="801" y="176"/>
                  <a:pt x="807" y="174"/>
                  <a:pt x="802" y="172"/>
                </a:cubicBezTo>
                <a:cubicBezTo>
                  <a:pt x="809" y="169"/>
                  <a:pt x="809" y="169"/>
                  <a:pt x="809" y="169"/>
                </a:cubicBezTo>
                <a:cubicBezTo>
                  <a:pt x="810" y="169"/>
                  <a:pt x="806" y="170"/>
                  <a:pt x="810" y="170"/>
                </a:cubicBezTo>
                <a:cubicBezTo>
                  <a:pt x="811" y="169"/>
                  <a:pt x="811" y="169"/>
                  <a:pt x="811" y="169"/>
                </a:cubicBezTo>
                <a:cubicBezTo>
                  <a:pt x="808" y="166"/>
                  <a:pt x="808" y="166"/>
                  <a:pt x="808" y="166"/>
                </a:cubicBezTo>
                <a:cubicBezTo>
                  <a:pt x="807" y="168"/>
                  <a:pt x="807" y="168"/>
                  <a:pt x="807" y="168"/>
                </a:cubicBezTo>
                <a:cubicBezTo>
                  <a:pt x="806" y="165"/>
                  <a:pt x="806" y="165"/>
                  <a:pt x="806" y="165"/>
                </a:cubicBezTo>
                <a:cubicBezTo>
                  <a:pt x="811" y="165"/>
                  <a:pt x="811" y="165"/>
                  <a:pt x="811" y="165"/>
                </a:cubicBezTo>
                <a:cubicBezTo>
                  <a:pt x="812" y="165"/>
                  <a:pt x="812" y="165"/>
                  <a:pt x="812" y="165"/>
                </a:cubicBezTo>
                <a:cubicBezTo>
                  <a:pt x="813" y="164"/>
                  <a:pt x="801" y="172"/>
                  <a:pt x="818" y="165"/>
                </a:cubicBezTo>
                <a:cubicBezTo>
                  <a:pt x="819" y="161"/>
                  <a:pt x="819" y="161"/>
                  <a:pt x="819" y="161"/>
                </a:cubicBezTo>
                <a:cubicBezTo>
                  <a:pt x="821" y="160"/>
                  <a:pt x="821" y="160"/>
                  <a:pt x="821" y="160"/>
                </a:cubicBezTo>
                <a:cubicBezTo>
                  <a:pt x="824" y="159"/>
                  <a:pt x="824" y="159"/>
                  <a:pt x="824" y="159"/>
                </a:cubicBezTo>
                <a:cubicBezTo>
                  <a:pt x="825" y="156"/>
                  <a:pt x="825" y="156"/>
                  <a:pt x="825" y="156"/>
                </a:cubicBezTo>
                <a:cubicBezTo>
                  <a:pt x="830" y="155"/>
                  <a:pt x="830" y="155"/>
                  <a:pt x="830" y="155"/>
                </a:cubicBezTo>
                <a:cubicBezTo>
                  <a:pt x="832" y="151"/>
                  <a:pt x="832" y="151"/>
                  <a:pt x="832" y="151"/>
                </a:cubicBezTo>
                <a:cubicBezTo>
                  <a:pt x="834" y="150"/>
                  <a:pt x="834" y="150"/>
                  <a:pt x="834" y="150"/>
                </a:cubicBezTo>
                <a:cubicBezTo>
                  <a:pt x="835" y="147"/>
                  <a:pt x="835" y="147"/>
                  <a:pt x="835" y="147"/>
                </a:cubicBezTo>
                <a:cubicBezTo>
                  <a:pt x="836" y="148"/>
                  <a:pt x="836" y="148"/>
                  <a:pt x="836" y="148"/>
                </a:cubicBezTo>
                <a:cubicBezTo>
                  <a:pt x="841" y="144"/>
                  <a:pt x="841" y="144"/>
                  <a:pt x="841" y="144"/>
                </a:cubicBezTo>
                <a:cubicBezTo>
                  <a:pt x="841" y="143"/>
                  <a:pt x="839" y="148"/>
                  <a:pt x="842" y="142"/>
                </a:cubicBezTo>
                <a:cubicBezTo>
                  <a:pt x="844" y="143"/>
                  <a:pt x="844" y="143"/>
                  <a:pt x="844" y="143"/>
                </a:cubicBezTo>
                <a:cubicBezTo>
                  <a:pt x="845" y="138"/>
                  <a:pt x="845" y="138"/>
                  <a:pt x="845" y="138"/>
                </a:cubicBezTo>
                <a:cubicBezTo>
                  <a:pt x="848" y="137"/>
                  <a:pt x="848" y="137"/>
                  <a:pt x="848" y="137"/>
                </a:cubicBezTo>
                <a:cubicBezTo>
                  <a:pt x="850" y="134"/>
                  <a:pt x="850" y="134"/>
                  <a:pt x="850" y="134"/>
                </a:cubicBezTo>
                <a:cubicBezTo>
                  <a:pt x="854" y="133"/>
                  <a:pt x="854" y="133"/>
                  <a:pt x="854" y="133"/>
                </a:cubicBezTo>
                <a:cubicBezTo>
                  <a:pt x="855" y="130"/>
                  <a:pt x="855" y="130"/>
                  <a:pt x="855" y="130"/>
                </a:cubicBezTo>
                <a:cubicBezTo>
                  <a:pt x="859" y="130"/>
                  <a:pt x="859" y="130"/>
                  <a:pt x="859" y="130"/>
                </a:cubicBezTo>
                <a:cubicBezTo>
                  <a:pt x="862" y="127"/>
                  <a:pt x="862" y="127"/>
                  <a:pt x="862" y="127"/>
                </a:cubicBezTo>
                <a:cubicBezTo>
                  <a:pt x="864" y="127"/>
                  <a:pt x="853" y="131"/>
                  <a:pt x="866" y="126"/>
                </a:cubicBezTo>
                <a:cubicBezTo>
                  <a:pt x="866" y="126"/>
                  <a:pt x="868" y="126"/>
                  <a:pt x="865" y="125"/>
                </a:cubicBezTo>
                <a:cubicBezTo>
                  <a:pt x="867" y="121"/>
                  <a:pt x="867" y="121"/>
                  <a:pt x="867" y="121"/>
                </a:cubicBezTo>
                <a:cubicBezTo>
                  <a:pt x="871" y="120"/>
                  <a:pt x="871" y="120"/>
                  <a:pt x="871" y="120"/>
                </a:cubicBezTo>
                <a:cubicBezTo>
                  <a:pt x="875" y="116"/>
                  <a:pt x="875" y="116"/>
                  <a:pt x="875" y="116"/>
                </a:cubicBezTo>
                <a:cubicBezTo>
                  <a:pt x="876" y="114"/>
                  <a:pt x="876" y="114"/>
                  <a:pt x="876" y="114"/>
                </a:cubicBezTo>
                <a:cubicBezTo>
                  <a:pt x="882" y="111"/>
                  <a:pt x="882" y="111"/>
                  <a:pt x="882" y="111"/>
                </a:cubicBezTo>
                <a:cubicBezTo>
                  <a:pt x="884" y="107"/>
                  <a:pt x="884" y="107"/>
                  <a:pt x="884" y="107"/>
                </a:cubicBezTo>
                <a:cubicBezTo>
                  <a:pt x="891" y="103"/>
                  <a:pt x="891" y="103"/>
                  <a:pt x="891" y="103"/>
                </a:cubicBezTo>
                <a:cubicBezTo>
                  <a:pt x="891" y="100"/>
                  <a:pt x="891" y="100"/>
                  <a:pt x="891" y="100"/>
                </a:cubicBezTo>
                <a:cubicBezTo>
                  <a:pt x="894" y="100"/>
                  <a:pt x="894" y="100"/>
                  <a:pt x="894" y="100"/>
                </a:cubicBezTo>
                <a:cubicBezTo>
                  <a:pt x="898" y="96"/>
                  <a:pt x="898" y="96"/>
                  <a:pt x="898" y="96"/>
                </a:cubicBezTo>
                <a:cubicBezTo>
                  <a:pt x="901" y="96"/>
                  <a:pt x="901" y="96"/>
                  <a:pt x="901" y="96"/>
                </a:cubicBezTo>
                <a:cubicBezTo>
                  <a:pt x="900" y="96"/>
                  <a:pt x="900" y="96"/>
                  <a:pt x="900" y="96"/>
                </a:cubicBezTo>
                <a:cubicBezTo>
                  <a:pt x="900" y="94"/>
                  <a:pt x="900" y="94"/>
                  <a:pt x="900" y="94"/>
                </a:cubicBezTo>
                <a:cubicBezTo>
                  <a:pt x="901" y="94"/>
                  <a:pt x="901" y="94"/>
                  <a:pt x="901" y="94"/>
                </a:cubicBezTo>
                <a:cubicBezTo>
                  <a:pt x="901" y="95"/>
                  <a:pt x="902" y="93"/>
                  <a:pt x="901" y="95"/>
                </a:cubicBezTo>
                <a:cubicBezTo>
                  <a:pt x="903" y="94"/>
                  <a:pt x="903" y="94"/>
                  <a:pt x="903" y="94"/>
                </a:cubicBezTo>
                <a:cubicBezTo>
                  <a:pt x="901" y="93"/>
                  <a:pt x="901" y="93"/>
                  <a:pt x="901" y="93"/>
                </a:cubicBezTo>
                <a:cubicBezTo>
                  <a:pt x="908" y="90"/>
                  <a:pt x="908" y="90"/>
                  <a:pt x="908" y="90"/>
                </a:cubicBezTo>
                <a:cubicBezTo>
                  <a:pt x="910" y="90"/>
                  <a:pt x="910" y="90"/>
                  <a:pt x="910" y="90"/>
                </a:cubicBezTo>
                <a:cubicBezTo>
                  <a:pt x="910" y="94"/>
                  <a:pt x="914" y="86"/>
                  <a:pt x="910" y="94"/>
                </a:cubicBezTo>
                <a:cubicBezTo>
                  <a:pt x="913" y="98"/>
                  <a:pt x="913" y="98"/>
                  <a:pt x="913" y="98"/>
                </a:cubicBezTo>
                <a:cubicBezTo>
                  <a:pt x="912" y="98"/>
                  <a:pt x="912" y="98"/>
                  <a:pt x="912" y="98"/>
                </a:cubicBezTo>
                <a:cubicBezTo>
                  <a:pt x="912" y="100"/>
                  <a:pt x="912" y="100"/>
                  <a:pt x="912" y="100"/>
                </a:cubicBezTo>
                <a:cubicBezTo>
                  <a:pt x="908" y="99"/>
                  <a:pt x="908" y="99"/>
                  <a:pt x="908" y="99"/>
                </a:cubicBezTo>
                <a:cubicBezTo>
                  <a:pt x="902" y="104"/>
                  <a:pt x="902" y="104"/>
                  <a:pt x="902" y="104"/>
                </a:cubicBezTo>
                <a:cubicBezTo>
                  <a:pt x="899" y="102"/>
                  <a:pt x="899" y="102"/>
                  <a:pt x="899" y="102"/>
                </a:cubicBezTo>
                <a:cubicBezTo>
                  <a:pt x="899" y="102"/>
                  <a:pt x="899" y="102"/>
                  <a:pt x="899" y="102"/>
                </a:cubicBezTo>
                <a:cubicBezTo>
                  <a:pt x="899" y="105"/>
                  <a:pt x="899" y="105"/>
                  <a:pt x="899" y="105"/>
                </a:cubicBezTo>
                <a:cubicBezTo>
                  <a:pt x="898" y="105"/>
                  <a:pt x="896" y="104"/>
                  <a:pt x="895" y="105"/>
                </a:cubicBezTo>
                <a:cubicBezTo>
                  <a:pt x="899" y="108"/>
                  <a:pt x="899" y="108"/>
                  <a:pt x="899" y="108"/>
                </a:cubicBezTo>
                <a:cubicBezTo>
                  <a:pt x="903" y="105"/>
                  <a:pt x="903" y="105"/>
                  <a:pt x="903" y="105"/>
                </a:cubicBezTo>
                <a:cubicBezTo>
                  <a:pt x="909" y="109"/>
                  <a:pt x="890" y="102"/>
                  <a:pt x="911" y="109"/>
                </a:cubicBezTo>
                <a:cubicBezTo>
                  <a:pt x="913" y="104"/>
                  <a:pt x="913" y="104"/>
                  <a:pt x="913" y="104"/>
                </a:cubicBezTo>
                <a:cubicBezTo>
                  <a:pt x="915" y="109"/>
                  <a:pt x="915" y="109"/>
                  <a:pt x="915" y="109"/>
                </a:cubicBezTo>
                <a:cubicBezTo>
                  <a:pt x="913" y="114"/>
                  <a:pt x="913" y="108"/>
                  <a:pt x="903" y="112"/>
                </a:cubicBezTo>
                <a:cubicBezTo>
                  <a:pt x="892" y="121"/>
                  <a:pt x="892" y="121"/>
                  <a:pt x="892" y="121"/>
                </a:cubicBezTo>
                <a:cubicBezTo>
                  <a:pt x="890" y="123"/>
                  <a:pt x="890" y="123"/>
                  <a:pt x="890" y="123"/>
                </a:cubicBezTo>
                <a:cubicBezTo>
                  <a:pt x="886" y="126"/>
                  <a:pt x="886" y="126"/>
                  <a:pt x="886" y="126"/>
                </a:cubicBezTo>
                <a:cubicBezTo>
                  <a:pt x="885" y="129"/>
                  <a:pt x="885" y="129"/>
                  <a:pt x="885" y="129"/>
                </a:cubicBezTo>
                <a:cubicBezTo>
                  <a:pt x="879" y="132"/>
                  <a:pt x="879" y="132"/>
                  <a:pt x="879" y="132"/>
                </a:cubicBezTo>
                <a:cubicBezTo>
                  <a:pt x="877" y="137"/>
                  <a:pt x="877" y="137"/>
                  <a:pt x="877" y="137"/>
                </a:cubicBezTo>
                <a:cubicBezTo>
                  <a:pt x="869" y="141"/>
                  <a:pt x="869" y="141"/>
                  <a:pt x="869" y="141"/>
                </a:cubicBezTo>
                <a:cubicBezTo>
                  <a:pt x="868" y="144"/>
                  <a:pt x="868" y="144"/>
                  <a:pt x="868" y="144"/>
                </a:cubicBezTo>
                <a:cubicBezTo>
                  <a:pt x="867" y="143"/>
                  <a:pt x="867" y="143"/>
                  <a:pt x="867" y="143"/>
                </a:cubicBezTo>
                <a:cubicBezTo>
                  <a:pt x="857" y="151"/>
                  <a:pt x="857" y="151"/>
                  <a:pt x="857" y="151"/>
                </a:cubicBezTo>
                <a:cubicBezTo>
                  <a:pt x="855" y="151"/>
                  <a:pt x="855" y="151"/>
                  <a:pt x="855" y="151"/>
                </a:cubicBezTo>
                <a:cubicBezTo>
                  <a:pt x="855" y="153"/>
                  <a:pt x="855" y="153"/>
                  <a:pt x="855" y="153"/>
                </a:cubicBezTo>
                <a:cubicBezTo>
                  <a:pt x="854" y="154"/>
                  <a:pt x="849" y="156"/>
                  <a:pt x="851" y="157"/>
                </a:cubicBezTo>
                <a:cubicBezTo>
                  <a:pt x="843" y="162"/>
                  <a:pt x="843" y="162"/>
                  <a:pt x="843" y="162"/>
                </a:cubicBezTo>
                <a:cubicBezTo>
                  <a:pt x="840" y="165"/>
                  <a:pt x="839" y="165"/>
                  <a:pt x="836" y="170"/>
                </a:cubicBezTo>
                <a:cubicBezTo>
                  <a:pt x="841" y="170"/>
                  <a:pt x="841" y="170"/>
                  <a:pt x="841" y="170"/>
                </a:cubicBezTo>
                <a:cubicBezTo>
                  <a:pt x="849" y="165"/>
                  <a:pt x="849" y="165"/>
                  <a:pt x="849" y="165"/>
                </a:cubicBezTo>
                <a:cubicBezTo>
                  <a:pt x="852" y="164"/>
                  <a:pt x="849" y="175"/>
                  <a:pt x="851" y="161"/>
                </a:cubicBezTo>
                <a:cubicBezTo>
                  <a:pt x="853" y="163"/>
                  <a:pt x="853" y="163"/>
                  <a:pt x="853" y="163"/>
                </a:cubicBezTo>
                <a:cubicBezTo>
                  <a:pt x="849" y="169"/>
                  <a:pt x="849" y="169"/>
                  <a:pt x="849" y="169"/>
                </a:cubicBezTo>
                <a:cubicBezTo>
                  <a:pt x="845" y="170"/>
                  <a:pt x="845" y="170"/>
                  <a:pt x="845" y="170"/>
                </a:cubicBezTo>
                <a:cubicBezTo>
                  <a:pt x="844" y="177"/>
                  <a:pt x="844" y="177"/>
                  <a:pt x="844" y="177"/>
                </a:cubicBezTo>
                <a:cubicBezTo>
                  <a:pt x="840" y="178"/>
                  <a:pt x="840" y="178"/>
                  <a:pt x="840" y="178"/>
                </a:cubicBezTo>
                <a:cubicBezTo>
                  <a:pt x="819" y="198"/>
                  <a:pt x="819" y="198"/>
                  <a:pt x="819" y="198"/>
                </a:cubicBezTo>
                <a:cubicBezTo>
                  <a:pt x="817" y="199"/>
                  <a:pt x="817" y="199"/>
                  <a:pt x="817" y="199"/>
                </a:cubicBezTo>
                <a:cubicBezTo>
                  <a:pt x="817" y="200"/>
                  <a:pt x="817" y="200"/>
                  <a:pt x="817" y="200"/>
                </a:cubicBezTo>
                <a:cubicBezTo>
                  <a:pt x="818" y="201"/>
                  <a:pt x="818" y="201"/>
                  <a:pt x="818" y="201"/>
                </a:cubicBezTo>
                <a:cubicBezTo>
                  <a:pt x="826" y="197"/>
                  <a:pt x="826" y="197"/>
                  <a:pt x="826" y="197"/>
                </a:cubicBezTo>
                <a:cubicBezTo>
                  <a:pt x="828" y="193"/>
                  <a:pt x="828" y="193"/>
                  <a:pt x="828" y="193"/>
                </a:cubicBezTo>
                <a:cubicBezTo>
                  <a:pt x="834" y="189"/>
                  <a:pt x="834" y="189"/>
                  <a:pt x="834" y="189"/>
                </a:cubicBezTo>
                <a:cubicBezTo>
                  <a:pt x="837" y="185"/>
                  <a:pt x="837" y="185"/>
                  <a:pt x="837" y="185"/>
                </a:cubicBezTo>
                <a:cubicBezTo>
                  <a:pt x="838" y="185"/>
                  <a:pt x="840" y="184"/>
                  <a:pt x="841" y="185"/>
                </a:cubicBezTo>
                <a:cubicBezTo>
                  <a:pt x="837" y="189"/>
                  <a:pt x="837" y="189"/>
                  <a:pt x="837" y="189"/>
                </a:cubicBezTo>
                <a:cubicBezTo>
                  <a:pt x="837" y="189"/>
                  <a:pt x="833" y="187"/>
                  <a:pt x="835" y="191"/>
                </a:cubicBezTo>
                <a:cubicBezTo>
                  <a:pt x="831" y="193"/>
                  <a:pt x="831" y="193"/>
                  <a:pt x="831" y="193"/>
                </a:cubicBezTo>
                <a:cubicBezTo>
                  <a:pt x="821" y="202"/>
                  <a:pt x="821" y="202"/>
                  <a:pt x="821" y="202"/>
                </a:cubicBezTo>
                <a:cubicBezTo>
                  <a:pt x="820" y="203"/>
                  <a:pt x="828" y="195"/>
                  <a:pt x="820" y="206"/>
                </a:cubicBezTo>
                <a:cubicBezTo>
                  <a:pt x="817" y="204"/>
                  <a:pt x="817" y="204"/>
                  <a:pt x="817" y="204"/>
                </a:cubicBezTo>
                <a:cubicBezTo>
                  <a:pt x="813" y="206"/>
                  <a:pt x="813" y="206"/>
                  <a:pt x="813" y="206"/>
                </a:cubicBezTo>
                <a:cubicBezTo>
                  <a:pt x="814" y="208"/>
                  <a:pt x="814" y="208"/>
                  <a:pt x="814" y="208"/>
                </a:cubicBezTo>
                <a:cubicBezTo>
                  <a:pt x="808" y="211"/>
                  <a:pt x="808" y="211"/>
                  <a:pt x="808" y="211"/>
                </a:cubicBezTo>
                <a:cubicBezTo>
                  <a:pt x="811" y="213"/>
                  <a:pt x="815" y="204"/>
                  <a:pt x="803" y="211"/>
                </a:cubicBezTo>
                <a:cubicBezTo>
                  <a:pt x="802" y="215"/>
                  <a:pt x="802" y="215"/>
                  <a:pt x="802" y="215"/>
                </a:cubicBezTo>
                <a:cubicBezTo>
                  <a:pt x="795" y="219"/>
                  <a:pt x="795" y="219"/>
                  <a:pt x="795" y="219"/>
                </a:cubicBezTo>
                <a:cubicBezTo>
                  <a:pt x="769" y="238"/>
                  <a:pt x="769" y="238"/>
                  <a:pt x="769" y="238"/>
                </a:cubicBezTo>
                <a:cubicBezTo>
                  <a:pt x="760" y="245"/>
                  <a:pt x="760" y="245"/>
                  <a:pt x="760" y="245"/>
                </a:cubicBezTo>
                <a:cubicBezTo>
                  <a:pt x="742" y="258"/>
                  <a:pt x="742" y="258"/>
                  <a:pt x="742" y="258"/>
                </a:cubicBezTo>
                <a:cubicBezTo>
                  <a:pt x="737" y="260"/>
                  <a:pt x="737" y="260"/>
                  <a:pt x="737" y="260"/>
                </a:cubicBezTo>
                <a:cubicBezTo>
                  <a:pt x="729" y="265"/>
                  <a:pt x="729" y="265"/>
                  <a:pt x="729" y="265"/>
                </a:cubicBezTo>
                <a:cubicBezTo>
                  <a:pt x="729" y="263"/>
                  <a:pt x="739" y="261"/>
                  <a:pt x="725" y="267"/>
                </a:cubicBezTo>
                <a:cubicBezTo>
                  <a:pt x="722" y="270"/>
                  <a:pt x="722" y="270"/>
                  <a:pt x="722" y="270"/>
                </a:cubicBezTo>
                <a:cubicBezTo>
                  <a:pt x="725" y="271"/>
                  <a:pt x="725" y="271"/>
                  <a:pt x="725" y="271"/>
                </a:cubicBezTo>
                <a:cubicBezTo>
                  <a:pt x="723" y="269"/>
                  <a:pt x="724" y="272"/>
                  <a:pt x="721" y="273"/>
                </a:cubicBezTo>
                <a:cubicBezTo>
                  <a:pt x="720" y="272"/>
                  <a:pt x="720" y="272"/>
                  <a:pt x="720" y="272"/>
                </a:cubicBezTo>
                <a:cubicBezTo>
                  <a:pt x="714" y="277"/>
                  <a:pt x="714" y="277"/>
                  <a:pt x="714" y="277"/>
                </a:cubicBezTo>
                <a:cubicBezTo>
                  <a:pt x="712" y="278"/>
                  <a:pt x="713" y="273"/>
                  <a:pt x="709" y="281"/>
                </a:cubicBezTo>
                <a:cubicBezTo>
                  <a:pt x="710" y="283"/>
                  <a:pt x="710" y="283"/>
                  <a:pt x="710" y="283"/>
                </a:cubicBezTo>
                <a:cubicBezTo>
                  <a:pt x="706" y="286"/>
                  <a:pt x="706" y="286"/>
                  <a:pt x="706" y="286"/>
                </a:cubicBezTo>
                <a:cubicBezTo>
                  <a:pt x="707" y="281"/>
                  <a:pt x="707" y="281"/>
                  <a:pt x="707" y="281"/>
                </a:cubicBezTo>
                <a:cubicBezTo>
                  <a:pt x="705" y="282"/>
                  <a:pt x="705" y="282"/>
                  <a:pt x="705" y="282"/>
                </a:cubicBezTo>
                <a:cubicBezTo>
                  <a:pt x="702" y="286"/>
                  <a:pt x="702" y="286"/>
                  <a:pt x="702" y="286"/>
                </a:cubicBezTo>
                <a:cubicBezTo>
                  <a:pt x="704" y="289"/>
                  <a:pt x="704" y="289"/>
                  <a:pt x="704" y="289"/>
                </a:cubicBezTo>
                <a:cubicBezTo>
                  <a:pt x="700" y="291"/>
                  <a:pt x="700" y="291"/>
                  <a:pt x="700" y="291"/>
                </a:cubicBezTo>
                <a:cubicBezTo>
                  <a:pt x="697" y="292"/>
                  <a:pt x="697" y="292"/>
                  <a:pt x="697" y="292"/>
                </a:cubicBezTo>
                <a:cubicBezTo>
                  <a:pt x="682" y="302"/>
                  <a:pt x="682" y="302"/>
                  <a:pt x="682" y="302"/>
                </a:cubicBezTo>
                <a:cubicBezTo>
                  <a:pt x="680" y="304"/>
                  <a:pt x="680" y="304"/>
                  <a:pt x="680" y="304"/>
                </a:cubicBezTo>
                <a:cubicBezTo>
                  <a:pt x="685" y="303"/>
                  <a:pt x="685" y="303"/>
                  <a:pt x="685" y="303"/>
                </a:cubicBezTo>
                <a:cubicBezTo>
                  <a:pt x="696" y="297"/>
                  <a:pt x="696" y="297"/>
                  <a:pt x="696" y="297"/>
                </a:cubicBezTo>
                <a:cubicBezTo>
                  <a:pt x="697" y="295"/>
                  <a:pt x="697" y="295"/>
                  <a:pt x="697" y="295"/>
                </a:cubicBezTo>
                <a:cubicBezTo>
                  <a:pt x="703" y="292"/>
                  <a:pt x="703" y="292"/>
                  <a:pt x="703" y="292"/>
                </a:cubicBezTo>
                <a:cubicBezTo>
                  <a:pt x="708" y="292"/>
                  <a:pt x="708" y="292"/>
                  <a:pt x="708" y="292"/>
                </a:cubicBezTo>
                <a:cubicBezTo>
                  <a:pt x="715" y="287"/>
                  <a:pt x="715" y="287"/>
                  <a:pt x="715" y="287"/>
                </a:cubicBezTo>
                <a:cubicBezTo>
                  <a:pt x="719" y="287"/>
                  <a:pt x="719" y="287"/>
                  <a:pt x="719" y="287"/>
                </a:cubicBezTo>
                <a:cubicBezTo>
                  <a:pt x="720" y="283"/>
                  <a:pt x="720" y="283"/>
                  <a:pt x="720" y="283"/>
                </a:cubicBezTo>
                <a:cubicBezTo>
                  <a:pt x="728" y="280"/>
                  <a:pt x="728" y="280"/>
                  <a:pt x="728" y="280"/>
                </a:cubicBezTo>
                <a:cubicBezTo>
                  <a:pt x="732" y="277"/>
                  <a:pt x="732" y="277"/>
                  <a:pt x="732" y="277"/>
                </a:cubicBezTo>
                <a:cubicBezTo>
                  <a:pt x="732" y="276"/>
                  <a:pt x="726" y="281"/>
                  <a:pt x="733" y="275"/>
                </a:cubicBezTo>
                <a:cubicBezTo>
                  <a:pt x="736" y="277"/>
                  <a:pt x="736" y="277"/>
                  <a:pt x="736" y="277"/>
                </a:cubicBezTo>
                <a:cubicBezTo>
                  <a:pt x="738" y="275"/>
                  <a:pt x="738" y="275"/>
                  <a:pt x="738" y="275"/>
                </a:cubicBezTo>
                <a:cubicBezTo>
                  <a:pt x="735" y="274"/>
                  <a:pt x="735" y="274"/>
                  <a:pt x="735" y="274"/>
                </a:cubicBezTo>
                <a:cubicBezTo>
                  <a:pt x="737" y="272"/>
                  <a:pt x="737" y="272"/>
                  <a:pt x="737" y="272"/>
                </a:cubicBezTo>
                <a:cubicBezTo>
                  <a:pt x="738" y="274"/>
                  <a:pt x="738" y="274"/>
                  <a:pt x="738" y="274"/>
                </a:cubicBezTo>
                <a:cubicBezTo>
                  <a:pt x="743" y="272"/>
                  <a:pt x="743" y="272"/>
                  <a:pt x="743" y="272"/>
                </a:cubicBezTo>
                <a:cubicBezTo>
                  <a:pt x="746" y="268"/>
                  <a:pt x="746" y="268"/>
                  <a:pt x="746" y="268"/>
                </a:cubicBezTo>
                <a:cubicBezTo>
                  <a:pt x="749" y="268"/>
                  <a:pt x="749" y="268"/>
                  <a:pt x="749" y="268"/>
                </a:cubicBezTo>
                <a:cubicBezTo>
                  <a:pt x="751" y="264"/>
                  <a:pt x="751" y="264"/>
                  <a:pt x="751" y="264"/>
                </a:cubicBezTo>
                <a:cubicBezTo>
                  <a:pt x="756" y="263"/>
                  <a:pt x="756" y="263"/>
                  <a:pt x="756" y="263"/>
                </a:cubicBezTo>
                <a:cubicBezTo>
                  <a:pt x="757" y="260"/>
                  <a:pt x="757" y="260"/>
                  <a:pt x="757" y="260"/>
                </a:cubicBezTo>
                <a:cubicBezTo>
                  <a:pt x="765" y="257"/>
                  <a:pt x="765" y="257"/>
                  <a:pt x="765" y="257"/>
                </a:cubicBezTo>
                <a:cubicBezTo>
                  <a:pt x="771" y="252"/>
                  <a:pt x="771" y="252"/>
                  <a:pt x="771" y="252"/>
                </a:cubicBezTo>
                <a:cubicBezTo>
                  <a:pt x="771" y="251"/>
                  <a:pt x="762" y="260"/>
                  <a:pt x="775" y="250"/>
                </a:cubicBezTo>
                <a:cubicBezTo>
                  <a:pt x="774" y="253"/>
                  <a:pt x="774" y="253"/>
                  <a:pt x="774" y="253"/>
                </a:cubicBezTo>
                <a:cubicBezTo>
                  <a:pt x="775" y="254"/>
                  <a:pt x="775" y="254"/>
                  <a:pt x="775" y="254"/>
                </a:cubicBezTo>
                <a:cubicBezTo>
                  <a:pt x="776" y="252"/>
                  <a:pt x="776" y="252"/>
                  <a:pt x="776" y="252"/>
                </a:cubicBezTo>
                <a:cubicBezTo>
                  <a:pt x="781" y="254"/>
                  <a:pt x="781" y="254"/>
                  <a:pt x="781" y="254"/>
                </a:cubicBezTo>
                <a:cubicBezTo>
                  <a:pt x="781" y="250"/>
                  <a:pt x="781" y="250"/>
                  <a:pt x="781" y="250"/>
                </a:cubicBezTo>
                <a:cubicBezTo>
                  <a:pt x="779" y="248"/>
                  <a:pt x="779" y="248"/>
                  <a:pt x="779" y="248"/>
                </a:cubicBezTo>
                <a:cubicBezTo>
                  <a:pt x="779" y="247"/>
                  <a:pt x="771" y="254"/>
                  <a:pt x="781" y="246"/>
                </a:cubicBezTo>
                <a:cubicBezTo>
                  <a:pt x="791" y="238"/>
                  <a:pt x="791" y="238"/>
                  <a:pt x="791" y="238"/>
                </a:cubicBezTo>
                <a:cubicBezTo>
                  <a:pt x="795" y="237"/>
                  <a:pt x="795" y="237"/>
                  <a:pt x="795" y="237"/>
                </a:cubicBezTo>
                <a:cubicBezTo>
                  <a:pt x="798" y="233"/>
                  <a:pt x="798" y="233"/>
                  <a:pt x="798" y="233"/>
                </a:cubicBezTo>
                <a:cubicBezTo>
                  <a:pt x="801" y="233"/>
                  <a:pt x="801" y="233"/>
                  <a:pt x="801" y="233"/>
                </a:cubicBezTo>
                <a:cubicBezTo>
                  <a:pt x="801" y="231"/>
                  <a:pt x="801" y="231"/>
                  <a:pt x="801" y="231"/>
                </a:cubicBezTo>
                <a:cubicBezTo>
                  <a:pt x="802" y="226"/>
                  <a:pt x="808" y="235"/>
                  <a:pt x="808" y="227"/>
                </a:cubicBezTo>
                <a:cubicBezTo>
                  <a:pt x="809" y="224"/>
                  <a:pt x="809" y="224"/>
                  <a:pt x="809" y="224"/>
                </a:cubicBezTo>
                <a:cubicBezTo>
                  <a:pt x="812" y="224"/>
                  <a:pt x="812" y="224"/>
                  <a:pt x="812" y="224"/>
                </a:cubicBezTo>
                <a:cubicBezTo>
                  <a:pt x="811" y="225"/>
                  <a:pt x="811" y="225"/>
                  <a:pt x="811" y="225"/>
                </a:cubicBezTo>
                <a:cubicBezTo>
                  <a:pt x="812" y="225"/>
                  <a:pt x="810" y="222"/>
                  <a:pt x="812" y="226"/>
                </a:cubicBezTo>
                <a:cubicBezTo>
                  <a:pt x="814" y="224"/>
                  <a:pt x="814" y="224"/>
                  <a:pt x="814" y="224"/>
                </a:cubicBezTo>
                <a:cubicBezTo>
                  <a:pt x="813" y="223"/>
                  <a:pt x="813" y="223"/>
                  <a:pt x="813" y="223"/>
                </a:cubicBezTo>
                <a:cubicBezTo>
                  <a:pt x="821" y="216"/>
                  <a:pt x="821" y="216"/>
                  <a:pt x="821" y="216"/>
                </a:cubicBezTo>
                <a:cubicBezTo>
                  <a:pt x="824" y="215"/>
                  <a:pt x="824" y="215"/>
                  <a:pt x="824" y="215"/>
                </a:cubicBezTo>
                <a:cubicBezTo>
                  <a:pt x="826" y="212"/>
                  <a:pt x="826" y="212"/>
                  <a:pt x="826" y="212"/>
                </a:cubicBezTo>
                <a:cubicBezTo>
                  <a:pt x="828" y="213"/>
                  <a:pt x="831" y="208"/>
                  <a:pt x="833" y="212"/>
                </a:cubicBezTo>
                <a:cubicBezTo>
                  <a:pt x="833" y="206"/>
                  <a:pt x="833" y="206"/>
                  <a:pt x="833" y="206"/>
                </a:cubicBezTo>
                <a:cubicBezTo>
                  <a:pt x="834" y="203"/>
                  <a:pt x="835" y="211"/>
                  <a:pt x="839" y="203"/>
                </a:cubicBezTo>
                <a:cubicBezTo>
                  <a:pt x="841" y="203"/>
                  <a:pt x="841" y="203"/>
                  <a:pt x="841" y="203"/>
                </a:cubicBezTo>
                <a:cubicBezTo>
                  <a:pt x="841" y="204"/>
                  <a:pt x="841" y="204"/>
                  <a:pt x="841" y="204"/>
                </a:cubicBezTo>
                <a:cubicBezTo>
                  <a:pt x="843" y="203"/>
                  <a:pt x="843" y="203"/>
                  <a:pt x="843" y="203"/>
                </a:cubicBezTo>
                <a:cubicBezTo>
                  <a:pt x="841" y="201"/>
                  <a:pt x="841" y="201"/>
                  <a:pt x="841" y="201"/>
                </a:cubicBezTo>
                <a:cubicBezTo>
                  <a:pt x="841" y="199"/>
                  <a:pt x="841" y="199"/>
                  <a:pt x="841" y="199"/>
                </a:cubicBezTo>
                <a:cubicBezTo>
                  <a:pt x="846" y="198"/>
                  <a:pt x="846" y="198"/>
                  <a:pt x="846" y="198"/>
                </a:cubicBezTo>
                <a:cubicBezTo>
                  <a:pt x="846" y="196"/>
                  <a:pt x="846" y="196"/>
                  <a:pt x="846" y="196"/>
                </a:cubicBezTo>
                <a:cubicBezTo>
                  <a:pt x="851" y="198"/>
                  <a:pt x="851" y="198"/>
                  <a:pt x="851" y="198"/>
                </a:cubicBezTo>
                <a:cubicBezTo>
                  <a:pt x="852" y="197"/>
                  <a:pt x="848" y="201"/>
                  <a:pt x="853" y="197"/>
                </a:cubicBezTo>
                <a:cubicBezTo>
                  <a:pt x="850" y="194"/>
                  <a:pt x="850" y="194"/>
                  <a:pt x="850" y="194"/>
                </a:cubicBezTo>
                <a:cubicBezTo>
                  <a:pt x="859" y="189"/>
                  <a:pt x="859" y="189"/>
                  <a:pt x="859" y="189"/>
                </a:cubicBezTo>
                <a:cubicBezTo>
                  <a:pt x="859" y="185"/>
                  <a:pt x="859" y="185"/>
                  <a:pt x="859" y="185"/>
                </a:cubicBezTo>
                <a:cubicBezTo>
                  <a:pt x="865" y="183"/>
                  <a:pt x="865" y="183"/>
                  <a:pt x="865" y="183"/>
                </a:cubicBezTo>
                <a:cubicBezTo>
                  <a:pt x="866" y="180"/>
                  <a:pt x="866" y="180"/>
                  <a:pt x="866" y="180"/>
                </a:cubicBezTo>
                <a:cubicBezTo>
                  <a:pt x="872" y="177"/>
                  <a:pt x="872" y="177"/>
                  <a:pt x="872" y="177"/>
                </a:cubicBezTo>
                <a:cubicBezTo>
                  <a:pt x="879" y="178"/>
                  <a:pt x="879" y="178"/>
                  <a:pt x="879" y="178"/>
                </a:cubicBezTo>
                <a:cubicBezTo>
                  <a:pt x="880" y="178"/>
                  <a:pt x="880" y="178"/>
                  <a:pt x="880" y="178"/>
                </a:cubicBezTo>
                <a:cubicBezTo>
                  <a:pt x="879" y="181"/>
                  <a:pt x="879" y="181"/>
                  <a:pt x="879" y="181"/>
                </a:cubicBezTo>
                <a:cubicBezTo>
                  <a:pt x="875" y="180"/>
                  <a:pt x="875" y="180"/>
                  <a:pt x="875" y="180"/>
                </a:cubicBezTo>
                <a:cubicBezTo>
                  <a:pt x="872" y="182"/>
                  <a:pt x="872" y="182"/>
                  <a:pt x="872" y="182"/>
                </a:cubicBezTo>
                <a:cubicBezTo>
                  <a:pt x="874" y="188"/>
                  <a:pt x="871" y="180"/>
                  <a:pt x="879" y="183"/>
                </a:cubicBezTo>
                <a:cubicBezTo>
                  <a:pt x="879" y="184"/>
                  <a:pt x="879" y="184"/>
                  <a:pt x="879" y="184"/>
                </a:cubicBezTo>
                <a:cubicBezTo>
                  <a:pt x="880" y="185"/>
                  <a:pt x="880" y="185"/>
                  <a:pt x="880" y="185"/>
                </a:cubicBezTo>
                <a:cubicBezTo>
                  <a:pt x="881" y="185"/>
                  <a:pt x="887" y="190"/>
                  <a:pt x="882" y="182"/>
                </a:cubicBezTo>
                <a:cubicBezTo>
                  <a:pt x="887" y="182"/>
                  <a:pt x="887" y="182"/>
                  <a:pt x="887" y="182"/>
                </a:cubicBezTo>
                <a:cubicBezTo>
                  <a:pt x="885" y="183"/>
                  <a:pt x="885" y="183"/>
                  <a:pt x="885" y="183"/>
                </a:cubicBezTo>
                <a:cubicBezTo>
                  <a:pt x="884" y="187"/>
                  <a:pt x="884" y="187"/>
                  <a:pt x="884" y="187"/>
                </a:cubicBezTo>
                <a:cubicBezTo>
                  <a:pt x="883" y="187"/>
                  <a:pt x="886" y="188"/>
                  <a:pt x="882" y="187"/>
                </a:cubicBezTo>
                <a:cubicBezTo>
                  <a:pt x="881" y="188"/>
                  <a:pt x="881" y="188"/>
                  <a:pt x="881" y="188"/>
                </a:cubicBezTo>
                <a:cubicBezTo>
                  <a:pt x="882" y="191"/>
                  <a:pt x="882" y="191"/>
                  <a:pt x="882" y="191"/>
                </a:cubicBezTo>
                <a:cubicBezTo>
                  <a:pt x="882" y="194"/>
                  <a:pt x="882" y="194"/>
                  <a:pt x="882" y="194"/>
                </a:cubicBezTo>
                <a:cubicBezTo>
                  <a:pt x="881" y="194"/>
                  <a:pt x="881" y="194"/>
                  <a:pt x="881" y="194"/>
                </a:cubicBezTo>
                <a:cubicBezTo>
                  <a:pt x="881" y="197"/>
                  <a:pt x="881" y="197"/>
                  <a:pt x="881" y="197"/>
                </a:cubicBezTo>
                <a:cubicBezTo>
                  <a:pt x="883" y="199"/>
                  <a:pt x="883" y="199"/>
                  <a:pt x="883" y="199"/>
                </a:cubicBezTo>
                <a:cubicBezTo>
                  <a:pt x="886" y="193"/>
                  <a:pt x="886" y="193"/>
                  <a:pt x="886" y="193"/>
                </a:cubicBezTo>
                <a:cubicBezTo>
                  <a:pt x="891" y="195"/>
                  <a:pt x="891" y="195"/>
                  <a:pt x="891" y="195"/>
                </a:cubicBezTo>
                <a:cubicBezTo>
                  <a:pt x="889" y="198"/>
                  <a:pt x="889" y="198"/>
                  <a:pt x="889" y="198"/>
                </a:cubicBezTo>
                <a:cubicBezTo>
                  <a:pt x="884" y="198"/>
                  <a:pt x="884" y="198"/>
                  <a:pt x="884" y="198"/>
                </a:cubicBezTo>
                <a:cubicBezTo>
                  <a:pt x="884" y="199"/>
                  <a:pt x="887" y="195"/>
                  <a:pt x="884" y="200"/>
                </a:cubicBezTo>
                <a:cubicBezTo>
                  <a:pt x="882" y="198"/>
                  <a:pt x="882" y="198"/>
                  <a:pt x="882" y="198"/>
                </a:cubicBezTo>
                <a:cubicBezTo>
                  <a:pt x="876" y="201"/>
                  <a:pt x="876" y="201"/>
                  <a:pt x="876" y="201"/>
                </a:cubicBezTo>
                <a:cubicBezTo>
                  <a:pt x="873" y="201"/>
                  <a:pt x="873" y="201"/>
                  <a:pt x="873" y="201"/>
                </a:cubicBezTo>
                <a:cubicBezTo>
                  <a:pt x="873" y="205"/>
                  <a:pt x="873" y="205"/>
                  <a:pt x="873" y="205"/>
                </a:cubicBezTo>
                <a:cubicBezTo>
                  <a:pt x="869" y="206"/>
                  <a:pt x="869" y="206"/>
                  <a:pt x="869" y="206"/>
                </a:cubicBezTo>
                <a:cubicBezTo>
                  <a:pt x="867" y="208"/>
                  <a:pt x="867" y="208"/>
                  <a:pt x="867" y="208"/>
                </a:cubicBezTo>
                <a:cubicBezTo>
                  <a:pt x="861" y="209"/>
                  <a:pt x="861" y="209"/>
                  <a:pt x="861" y="209"/>
                </a:cubicBezTo>
                <a:cubicBezTo>
                  <a:pt x="861" y="211"/>
                  <a:pt x="861" y="211"/>
                  <a:pt x="861" y="211"/>
                </a:cubicBezTo>
                <a:cubicBezTo>
                  <a:pt x="852" y="216"/>
                  <a:pt x="852" y="216"/>
                  <a:pt x="852" y="216"/>
                </a:cubicBezTo>
                <a:cubicBezTo>
                  <a:pt x="854" y="212"/>
                  <a:pt x="854" y="212"/>
                  <a:pt x="854" y="212"/>
                </a:cubicBezTo>
                <a:cubicBezTo>
                  <a:pt x="855" y="212"/>
                  <a:pt x="854" y="215"/>
                  <a:pt x="851" y="213"/>
                </a:cubicBezTo>
                <a:cubicBezTo>
                  <a:pt x="851" y="212"/>
                  <a:pt x="858" y="218"/>
                  <a:pt x="851" y="210"/>
                </a:cubicBezTo>
                <a:cubicBezTo>
                  <a:pt x="846" y="212"/>
                  <a:pt x="846" y="212"/>
                  <a:pt x="846" y="212"/>
                </a:cubicBezTo>
                <a:cubicBezTo>
                  <a:pt x="845" y="213"/>
                  <a:pt x="845" y="213"/>
                  <a:pt x="845" y="213"/>
                </a:cubicBezTo>
                <a:cubicBezTo>
                  <a:pt x="851" y="214"/>
                  <a:pt x="851" y="214"/>
                  <a:pt x="851" y="214"/>
                </a:cubicBezTo>
                <a:cubicBezTo>
                  <a:pt x="847" y="219"/>
                  <a:pt x="847" y="219"/>
                  <a:pt x="847" y="219"/>
                </a:cubicBezTo>
                <a:cubicBezTo>
                  <a:pt x="847" y="221"/>
                  <a:pt x="847" y="221"/>
                  <a:pt x="847" y="221"/>
                </a:cubicBezTo>
                <a:cubicBezTo>
                  <a:pt x="851" y="220"/>
                  <a:pt x="851" y="220"/>
                  <a:pt x="851" y="220"/>
                </a:cubicBezTo>
                <a:cubicBezTo>
                  <a:pt x="848" y="223"/>
                  <a:pt x="848" y="223"/>
                  <a:pt x="848" y="223"/>
                </a:cubicBezTo>
                <a:cubicBezTo>
                  <a:pt x="844" y="224"/>
                  <a:pt x="844" y="224"/>
                  <a:pt x="844" y="224"/>
                </a:cubicBezTo>
                <a:cubicBezTo>
                  <a:pt x="839" y="222"/>
                  <a:pt x="839" y="222"/>
                  <a:pt x="839" y="222"/>
                </a:cubicBezTo>
                <a:cubicBezTo>
                  <a:pt x="841" y="220"/>
                  <a:pt x="841" y="220"/>
                  <a:pt x="841" y="220"/>
                </a:cubicBezTo>
                <a:cubicBezTo>
                  <a:pt x="843" y="218"/>
                  <a:pt x="843" y="218"/>
                  <a:pt x="843" y="218"/>
                </a:cubicBezTo>
                <a:cubicBezTo>
                  <a:pt x="841" y="218"/>
                  <a:pt x="841" y="218"/>
                  <a:pt x="841" y="218"/>
                </a:cubicBezTo>
                <a:cubicBezTo>
                  <a:pt x="831" y="225"/>
                  <a:pt x="831" y="225"/>
                  <a:pt x="831" y="225"/>
                </a:cubicBezTo>
                <a:cubicBezTo>
                  <a:pt x="829" y="225"/>
                  <a:pt x="842" y="223"/>
                  <a:pt x="827" y="227"/>
                </a:cubicBezTo>
                <a:cubicBezTo>
                  <a:pt x="821" y="234"/>
                  <a:pt x="821" y="234"/>
                  <a:pt x="821" y="234"/>
                </a:cubicBezTo>
                <a:cubicBezTo>
                  <a:pt x="808" y="242"/>
                  <a:pt x="808" y="242"/>
                  <a:pt x="808" y="242"/>
                </a:cubicBezTo>
                <a:cubicBezTo>
                  <a:pt x="807" y="243"/>
                  <a:pt x="807" y="243"/>
                  <a:pt x="807" y="243"/>
                </a:cubicBezTo>
                <a:cubicBezTo>
                  <a:pt x="808" y="242"/>
                  <a:pt x="808" y="244"/>
                  <a:pt x="809" y="243"/>
                </a:cubicBezTo>
                <a:cubicBezTo>
                  <a:pt x="793" y="254"/>
                  <a:pt x="793" y="254"/>
                  <a:pt x="793" y="254"/>
                </a:cubicBezTo>
                <a:cubicBezTo>
                  <a:pt x="791" y="255"/>
                  <a:pt x="791" y="255"/>
                  <a:pt x="791" y="255"/>
                </a:cubicBezTo>
                <a:cubicBezTo>
                  <a:pt x="792" y="259"/>
                  <a:pt x="792" y="259"/>
                  <a:pt x="792" y="259"/>
                </a:cubicBezTo>
                <a:cubicBezTo>
                  <a:pt x="793" y="259"/>
                  <a:pt x="787" y="261"/>
                  <a:pt x="793" y="258"/>
                </a:cubicBezTo>
                <a:cubicBezTo>
                  <a:pt x="793" y="256"/>
                  <a:pt x="793" y="256"/>
                  <a:pt x="793" y="256"/>
                </a:cubicBezTo>
                <a:cubicBezTo>
                  <a:pt x="793" y="255"/>
                  <a:pt x="786" y="262"/>
                  <a:pt x="797" y="256"/>
                </a:cubicBezTo>
                <a:cubicBezTo>
                  <a:pt x="797" y="254"/>
                  <a:pt x="797" y="254"/>
                  <a:pt x="797" y="254"/>
                </a:cubicBezTo>
                <a:cubicBezTo>
                  <a:pt x="806" y="250"/>
                  <a:pt x="806" y="250"/>
                  <a:pt x="806" y="250"/>
                </a:cubicBezTo>
                <a:cubicBezTo>
                  <a:pt x="812" y="242"/>
                  <a:pt x="812" y="242"/>
                  <a:pt x="812" y="242"/>
                </a:cubicBezTo>
                <a:cubicBezTo>
                  <a:pt x="824" y="234"/>
                  <a:pt x="824" y="234"/>
                  <a:pt x="824" y="234"/>
                </a:cubicBezTo>
                <a:cubicBezTo>
                  <a:pt x="823" y="234"/>
                  <a:pt x="823" y="234"/>
                  <a:pt x="823" y="234"/>
                </a:cubicBezTo>
                <a:cubicBezTo>
                  <a:pt x="829" y="231"/>
                  <a:pt x="829" y="231"/>
                  <a:pt x="829" y="231"/>
                </a:cubicBezTo>
                <a:cubicBezTo>
                  <a:pt x="831" y="227"/>
                  <a:pt x="831" y="227"/>
                  <a:pt x="831" y="227"/>
                </a:cubicBezTo>
                <a:cubicBezTo>
                  <a:pt x="837" y="224"/>
                  <a:pt x="837" y="224"/>
                  <a:pt x="837" y="224"/>
                </a:cubicBezTo>
                <a:cubicBezTo>
                  <a:pt x="838" y="227"/>
                  <a:pt x="846" y="216"/>
                  <a:pt x="837" y="229"/>
                </a:cubicBezTo>
                <a:cubicBezTo>
                  <a:pt x="838" y="229"/>
                  <a:pt x="838" y="229"/>
                  <a:pt x="838" y="229"/>
                </a:cubicBezTo>
                <a:cubicBezTo>
                  <a:pt x="837" y="231"/>
                  <a:pt x="837" y="231"/>
                  <a:pt x="837" y="231"/>
                </a:cubicBezTo>
                <a:cubicBezTo>
                  <a:pt x="834" y="232"/>
                  <a:pt x="834" y="232"/>
                  <a:pt x="834" y="232"/>
                </a:cubicBezTo>
                <a:cubicBezTo>
                  <a:pt x="829" y="231"/>
                  <a:pt x="829" y="231"/>
                  <a:pt x="829" y="231"/>
                </a:cubicBezTo>
                <a:cubicBezTo>
                  <a:pt x="827" y="233"/>
                  <a:pt x="827" y="233"/>
                  <a:pt x="827" y="233"/>
                </a:cubicBezTo>
                <a:cubicBezTo>
                  <a:pt x="830" y="235"/>
                  <a:pt x="830" y="235"/>
                  <a:pt x="830" y="235"/>
                </a:cubicBezTo>
                <a:cubicBezTo>
                  <a:pt x="833" y="235"/>
                  <a:pt x="833" y="235"/>
                  <a:pt x="833" y="235"/>
                </a:cubicBezTo>
                <a:cubicBezTo>
                  <a:pt x="823" y="238"/>
                  <a:pt x="823" y="238"/>
                  <a:pt x="823" y="238"/>
                </a:cubicBezTo>
                <a:cubicBezTo>
                  <a:pt x="823" y="240"/>
                  <a:pt x="823" y="240"/>
                  <a:pt x="823" y="240"/>
                </a:cubicBezTo>
                <a:cubicBezTo>
                  <a:pt x="822" y="241"/>
                  <a:pt x="830" y="241"/>
                  <a:pt x="821" y="240"/>
                </a:cubicBezTo>
                <a:cubicBezTo>
                  <a:pt x="814" y="242"/>
                  <a:pt x="814" y="242"/>
                  <a:pt x="814" y="242"/>
                </a:cubicBezTo>
                <a:cubicBezTo>
                  <a:pt x="818" y="243"/>
                  <a:pt x="818" y="243"/>
                  <a:pt x="818" y="243"/>
                </a:cubicBezTo>
                <a:cubicBezTo>
                  <a:pt x="818" y="244"/>
                  <a:pt x="818" y="245"/>
                  <a:pt x="816" y="244"/>
                </a:cubicBezTo>
                <a:cubicBezTo>
                  <a:pt x="817" y="244"/>
                  <a:pt x="820" y="241"/>
                  <a:pt x="817" y="247"/>
                </a:cubicBezTo>
                <a:cubicBezTo>
                  <a:pt x="818" y="246"/>
                  <a:pt x="822" y="242"/>
                  <a:pt x="813" y="246"/>
                </a:cubicBezTo>
                <a:cubicBezTo>
                  <a:pt x="812" y="246"/>
                  <a:pt x="812" y="246"/>
                  <a:pt x="812" y="246"/>
                </a:cubicBezTo>
                <a:cubicBezTo>
                  <a:pt x="815" y="248"/>
                  <a:pt x="815" y="248"/>
                  <a:pt x="815" y="248"/>
                </a:cubicBezTo>
                <a:cubicBezTo>
                  <a:pt x="810" y="248"/>
                  <a:pt x="810" y="248"/>
                  <a:pt x="810" y="248"/>
                </a:cubicBezTo>
                <a:cubicBezTo>
                  <a:pt x="803" y="254"/>
                  <a:pt x="803" y="254"/>
                  <a:pt x="803" y="254"/>
                </a:cubicBezTo>
                <a:cubicBezTo>
                  <a:pt x="803" y="255"/>
                  <a:pt x="803" y="255"/>
                  <a:pt x="803" y="255"/>
                </a:cubicBezTo>
                <a:cubicBezTo>
                  <a:pt x="802" y="255"/>
                  <a:pt x="802" y="255"/>
                  <a:pt x="802" y="255"/>
                </a:cubicBezTo>
                <a:cubicBezTo>
                  <a:pt x="800" y="256"/>
                  <a:pt x="795" y="255"/>
                  <a:pt x="798" y="259"/>
                </a:cubicBezTo>
                <a:cubicBezTo>
                  <a:pt x="795" y="261"/>
                  <a:pt x="795" y="261"/>
                  <a:pt x="795" y="261"/>
                </a:cubicBezTo>
                <a:cubicBezTo>
                  <a:pt x="795" y="263"/>
                  <a:pt x="795" y="263"/>
                  <a:pt x="795" y="263"/>
                </a:cubicBezTo>
                <a:cubicBezTo>
                  <a:pt x="792" y="263"/>
                  <a:pt x="792" y="263"/>
                  <a:pt x="792" y="263"/>
                </a:cubicBezTo>
                <a:cubicBezTo>
                  <a:pt x="792" y="264"/>
                  <a:pt x="792" y="264"/>
                  <a:pt x="792" y="264"/>
                </a:cubicBezTo>
                <a:cubicBezTo>
                  <a:pt x="785" y="269"/>
                  <a:pt x="785" y="269"/>
                  <a:pt x="785" y="269"/>
                </a:cubicBezTo>
                <a:cubicBezTo>
                  <a:pt x="784" y="272"/>
                  <a:pt x="784" y="272"/>
                  <a:pt x="784" y="272"/>
                </a:cubicBezTo>
                <a:cubicBezTo>
                  <a:pt x="776" y="276"/>
                  <a:pt x="776" y="276"/>
                  <a:pt x="776" y="276"/>
                </a:cubicBezTo>
                <a:cubicBezTo>
                  <a:pt x="775" y="277"/>
                  <a:pt x="775" y="277"/>
                  <a:pt x="775" y="277"/>
                </a:cubicBezTo>
                <a:cubicBezTo>
                  <a:pt x="777" y="278"/>
                  <a:pt x="777" y="278"/>
                  <a:pt x="777" y="278"/>
                </a:cubicBezTo>
                <a:cubicBezTo>
                  <a:pt x="775" y="278"/>
                  <a:pt x="775" y="278"/>
                  <a:pt x="775" y="278"/>
                </a:cubicBezTo>
                <a:cubicBezTo>
                  <a:pt x="758" y="290"/>
                  <a:pt x="758" y="290"/>
                  <a:pt x="758" y="290"/>
                </a:cubicBezTo>
                <a:cubicBezTo>
                  <a:pt x="754" y="294"/>
                  <a:pt x="754" y="294"/>
                  <a:pt x="754" y="294"/>
                </a:cubicBezTo>
                <a:cubicBezTo>
                  <a:pt x="747" y="298"/>
                  <a:pt x="747" y="298"/>
                  <a:pt x="747" y="298"/>
                </a:cubicBezTo>
                <a:cubicBezTo>
                  <a:pt x="745" y="300"/>
                  <a:pt x="745" y="300"/>
                  <a:pt x="745" y="300"/>
                </a:cubicBezTo>
                <a:cubicBezTo>
                  <a:pt x="746" y="301"/>
                  <a:pt x="746" y="301"/>
                  <a:pt x="746" y="301"/>
                </a:cubicBezTo>
                <a:cubicBezTo>
                  <a:pt x="747" y="300"/>
                  <a:pt x="747" y="300"/>
                  <a:pt x="747" y="300"/>
                </a:cubicBezTo>
                <a:cubicBezTo>
                  <a:pt x="748" y="301"/>
                  <a:pt x="748" y="301"/>
                  <a:pt x="748" y="301"/>
                </a:cubicBezTo>
                <a:cubicBezTo>
                  <a:pt x="763" y="293"/>
                  <a:pt x="763" y="293"/>
                  <a:pt x="763" y="293"/>
                </a:cubicBezTo>
                <a:cubicBezTo>
                  <a:pt x="766" y="293"/>
                  <a:pt x="766" y="293"/>
                  <a:pt x="766" y="293"/>
                </a:cubicBezTo>
                <a:cubicBezTo>
                  <a:pt x="784" y="281"/>
                  <a:pt x="784" y="281"/>
                  <a:pt x="784" y="281"/>
                </a:cubicBezTo>
                <a:cubicBezTo>
                  <a:pt x="784" y="278"/>
                  <a:pt x="787" y="284"/>
                  <a:pt x="787" y="280"/>
                </a:cubicBezTo>
                <a:cubicBezTo>
                  <a:pt x="802" y="271"/>
                  <a:pt x="802" y="271"/>
                  <a:pt x="802" y="271"/>
                </a:cubicBezTo>
                <a:cubicBezTo>
                  <a:pt x="793" y="280"/>
                  <a:pt x="793" y="280"/>
                  <a:pt x="793" y="280"/>
                </a:cubicBezTo>
                <a:cubicBezTo>
                  <a:pt x="790" y="283"/>
                  <a:pt x="790" y="283"/>
                  <a:pt x="790" y="283"/>
                </a:cubicBezTo>
                <a:cubicBezTo>
                  <a:pt x="799" y="282"/>
                  <a:pt x="799" y="282"/>
                  <a:pt x="799" y="282"/>
                </a:cubicBezTo>
                <a:cubicBezTo>
                  <a:pt x="800" y="281"/>
                  <a:pt x="801" y="287"/>
                  <a:pt x="802" y="279"/>
                </a:cubicBezTo>
                <a:cubicBezTo>
                  <a:pt x="805" y="281"/>
                  <a:pt x="805" y="281"/>
                  <a:pt x="805" y="281"/>
                </a:cubicBezTo>
                <a:cubicBezTo>
                  <a:pt x="797" y="286"/>
                  <a:pt x="797" y="286"/>
                  <a:pt x="797" y="286"/>
                </a:cubicBezTo>
                <a:cubicBezTo>
                  <a:pt x="797" y="287"/>
                  <a:pt x="797" y="287"/>
                  <a:pt x="797" y="287"/>
                </a:cubicBezTo>
                <a:cubicBezTo>
                  <a:pt x="793" y="290"/>
                  <a:pt x="793" y="290"/>
                  <a:pt x="793" y="290"/>
                </a:cubicBezTo>
                <a:cubicBezTo>
                  <a:pt x="793" y="291"/>
                  <a:pt x="793" y="291"/>
                  <a:pt x="793" y="291"/>
                </a:cubicBezTo>
                <a:cubicBezTo>
                  <a:pt x="792" y="290"/>
                  <a:pt x="792" y="290"/>
                  <a:pt x="792" y="290"/>
                </a:cubicBezTo>
                <a:cubicBezTo>
                  <a:pt x="790" y="290"/>
                  <a:pt x="790" y="290"/>
                  <a:pt x="790" y="290"/>
                </a:cubicBezTo>
                <a:cubicBezTo>
                  <a:pt x="789" y="292"/>
                  <a:pt x="789" y="292"/>
                  <a:pt x="789" y="292"/>
                </a:cubicBezTo>
                <a:cubicBezTo>
                  <a:pt x="790" y="292"/>
                  <a:pt x="790" y="292"/>
                  <a:pt x="790" y="292"/>
                </a:cubicBezTo>
                <a:cubicBezTo>
                  <a:pt x="790" y="294"/>
                  <a:pt x="790" y="294"/>
                  <a:pt x="790" y="294"/>
                </a:cubicBezTo>
                <a:cubicBezTo>
                  <a:pt x="785" y="296"/>
                  <a:pt x="798" y="298"/>
                  <a:pt x="785" y="295"/>
                </a:cubicBezTo>
                <a:cubicBezTo>
                  <a:pt x="783" y="299"/>
                  <a:pt x="783" y="299"/>
                  <a:pt x="783" y="299"/>
                </a:cubicBezTo>
                <a:cubicBezTo>
                  <a:pt x="784" y="301"/>
                  <a:pt x="784" y="301"/>
                  <a:pt x="784" y="301"/>
                </a:cubicBezTo>
                <a:cubicBezTo>
                  <a:pt x="785" y="301"/>
                  <a:pt x="788" y="302"/>
                  <a:pt x="787" y="298"/>
                </a:cubicBezTo>
                <a:cubicBezTo>
                  <a:pt x="788" y="299"/>
                  <a:pt x="790" y="298"/>
                  <a:pt x="791" y="298"/>
                </a:cubicBezTo>
                <a:cubicBezTo>
                  <a:pt x="790" y="297"/>
                  <a:pt x="790" y="297"/>
                  <a:pt x="790" y="297"/>
                </a:cubicBezTo>
                <a:cubicBezTo>
                  <a:pt x="789" y="298"/>
                  <a:pt x="789" y="298"/>
                  <a:pt x="789" y="298"/>
                </a:cubicBezTo>
                <a:cubicBezTo>
                  <a:pt x="790" y="295"/>
                  <a:pt x="780" y="302"/>
                  <a:pt x="793" y="296"/>
                </a:cubicBezTo>
                <a:cubicBezTo>
                  <a:pt x="791" y="301"/>
                  <a:pt x="791" y="301"/>
                  <a:pt x="791" y="301"/>
                </a:cubicBezTo>
                <a:cubicBezTo>
                  <a:pt x="798" y="302"/>
                  <a:pt x="798" y="302"/>
                  <a:pt x="798" y="302"/>
                </a:cubicBezTo>
                <a:cubicBezTo>
                  <a:pt x="794" y="301"/>
                  <a:pt x="800" y="308"/>
                  <a:pt x="798" y="299"/>
                </a:cubicBezTo>
                <a:cubicBezTo>
                  <a:pt x="795" y="299"/>
                  <a:pt x="795" y="299"/>
                  <a:pt x="795" y="299"/>
                </a:cubicBezTo>
                <a:cubicBezTo>
                  <a:pt x="796" y="297"/>
                  <a:pt x="800" y="296"/>
                  <a:pt x="801" y="300"/>
                </a:cubicBezTo>
                <a:cubicBezTo>
                  <a:pt x="809" y="298"/>
                  <a:pt x="809" y="298"/>
                  <a:pt x="809" y="298"/>
                </a:cubicBezTo>
                <a:cubicBezTo>
                  <a:pt x="810" y="294"/>
                  <a:pt x="810" y="294"/>
                  <a:pt x="810" y="294"/>
                </a:cubicBezTo>
                <a:cubicBezTo>
                  <a:pt x="810" y="296"/>
                  <a:pt x="810" y="296"/>
                  <a:pt x="810" y="296"/>
                </a:cubicBezTo>
                <a:cubicBezTo>
                  <a:pt x="819" y="297"/>
                  <a:pt x="819" y="297"/>
                  <a:pt x="819" y="297"/>
                </a:cubicBezTo>
                <a:cubicBezTo>
                  <a:pt x="820" y="295"/>
                  <a:pt x="820" y="295"/>
                  <a:pt x="820" y="295"/>
                </a:cubicBezTo>
                <a:cubicBezTo>
                  <a:pt x="824" y="295"/>
                  <a:pt x="824" y="295"/>
                  <a:pt x="824" y="295"/>
                </a:cubicBezTo>
                <a:cubicBezTo>
                  <a:pt x="824" y="292"/>
                  <a:pt x="824" y="292"/>
                  <a:pt x="824" y="292"/>
                </a:cubicBezTo>
                <a:cubicBezTo>
                  <a:pt x="827" y="289"/>
                  <a:pt x="825" y="295"/>
                  <a:pt x="827" y="295"/>
                </a:cubicBezTo>
                <a:cubicBezTo>
                  <a:pt x="829" y="294"/>
                  <a:pt x="829" y="294"/>
                  <a:pt x="829" y="294"/>
                </a:cubicBezTo>
                <a:cubicBezTo>
                  <a:pt x="831" y="295"/>
                  <a:pt x="831" y="295"/>
                  <a:pt x="831" y="295"/>
                </a:cubicBezTo>
                <a:cubicBezTo>
                  <a:pt x="833" y="292"/>
                  <a:pt x="833" y="292"/>
                  <a:pt x="833" y="292"/>
                </a:cubicBezTo>
                <a:cubicBezTo>
                  <a:pt x="844" y="291"/>
                  <a:pt x="844" y="291"/>
                  <a:pt x="844" y="291"/>
                </a:cubicBezTo>
                <a:cubicBezTo>
                  <a:pt x="844" y="290"/>
                  <a:pt x="844" y="290"/>
                  <a:pt x="844" y="290"/>
                </a:cubicBezTo>
                <a:cubicBezTo>
                  <a:pt x="847" y="291"/>
                  <a:pt x="847" y="291"/>
                  <a:pt x="847" y="291"/>
                </a:cubicBezTo>
                <a:cubicBezTo>
                  <a:pt x="851" y="289"/>
                  <a:pt x="851" y="289"/>
                  <a:pt x="851" y="289"/>
                </a:cubicBezTo>
                <a:cubicBezTo>
                  <a:pt x="860" y="288"/>
                  <a:pt x="860" y="288"/>
                  <a:pt x="860" y="288"/>
                </a:cubicBezTo>
                <a:cubicBezTo>
                  <a:pt x="862" y="286"/>
                  <a:pt x="862" y="286"/>
                  <a:pt x="862" y="286"/>
                </a:cubicBezTo>
                <a:cubicBezTo>
                  <a:pt x="861" y="286"/>
                  <a:pt x="859" y="289"/>
                  <a:pt x="865" y="287"/>
                </a:cubicBezTo>
                <a:cubicBezTo>
                  <a:pt x="866" y="286"/>
                  <a:pt x="866" y="286"/>
                  <a:pt x="866" y="286"/>
                </a:cubicBezTo>
                <a:cubicBezTo>
                  <a:pt x="867" y="287"/>
                  <a:pt x="867" y="287"/>
                  <a:pt x="867" y="287"/>
                </a:cubicBezTo>
                <a:cubicBezTo>
                  <a:pt x="863" y="289"/>
                  <a:pt x="863" y="289"/>
                  <a:pt x="863" y="289"/>
                </a:cubicBezTo>
                <a:cubicBezTo>
                  <a:pt x="863" y="291"/>
                  <a:pt x="863" y="291"/>
                  <a:pt x="863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71" y="287"/>
                  <a:pt x="871" y="287"/>
                  <a:pt x="871" y="287"/>
                </a:cubicBezTo>
                <a:cubicBezTo>
                  <a:pt x="869" y="286"/>
                  <a:pt x="869" y="286"/>
                  <a:pt x="869" y="286"/>
                </a:cubicBezTo>
                <a:cubicBezTo>
                  <a:pt x="880" y="283"/>
                  <a:pt x="880" y="283"/>
                  <a:pt x="880" y="283"/>
                </a:cubicBezTo>
                <a:cubicBezTo>
                  <a:pt x="880" y="283"/>
                  <a:pt x="880" y="283"/>
                  <a:pt x="880" y="283"/>
                </a:cubicBezTo>
                <a:cubicBezTo>
                  <a:pt x="882" y="281"/>
                  <a:pt x="882" y="281"/>
                  <a:pt x="882" y="281"/>
                </a:cubicBezTo>
                <a:cubicBezTo>
                  <a:pt x="884" y="282"/>
                  <a:pt x="884" y="282"/>
                  <a:pt x="884" y="282"/>
                </a:cubicBezTo>
                <a:cubicBezTo>
                  <a:pt x="886" y="284"/>
                  <a:pt x="888" y="281"/>
                  <a:pt x="890" y="282"/>
                </a:cubicBezTo>
                <a:cubicBezTo>
                  <a:pt x="890" y="283"/>
                  <a:pt x="892" y="281"/>
                  <a:pt x="890" y="283"/>
                </a:cubicBezTo>
                <a:cubicBezTo>
                  <a:pt x="890" y="283"/>
                  <a:pt x="891" y="283"/>
                  <a:pt x="891" y="283"/>
                </a:cubicBezTo>
                <a:cubicBezTo>
                  <a:pt x="892" y="280"/>
                  <a:pt x="892" y="280"/>
                  <a:pt x="892" y="280"/>
                </a:cubicBezTo>
                <a:cubicBezTo>
                  <a:pt x="899" y="279"/>
                  <a:pt x="899" y="279"/>
                  <a:pt x="899" y="279"/>
                </a:cubicBezTo>
                <a:cubicBezTo>
                  <a:pt x="899" y="275"/>
                  <a:pt x="899" y="275"/>
                  <a:pt x="899" y="275"/>
                </a:cubicBezTo>
                <a:cubicBezTo>
                  <a:pt x="904" y="278"/>
                  <a:pt x="904" y="278"/>
                  <a:pt x="904" y="278"/>
                </a:cubicBezTo>
                <a:cubicBezTo>
                  <a:pt x="909" y="277"/>
                  <a:pt x="909" y="277"/>
                  <a:pt x="909" y="277"/>
                </a:cubicBezTo>
                <a:cubicBezTo>
                  <a:pt x="908" y="275"/>
                  <a:pt x="908" y="275"/>
                  <a:pt x="908" y="275"/>
                </a:cubicBezTo>
                <a:cubicBezTo>
                  <a:pt x="911" y="271"/>
                  <a:pt x="911" y="271"/>
                  <a:pt x="911" y="271"/>
                </a:cubicBezTo>
                <a:cubicBezTo>
                  <a:pt x="913" y="271"/>
                  <a:pt x="913" y="271"/>
                  <a:pt x="913" y="271"/>
                </a:cubicBezTo>
                <a:cubicBezTo>
                  <a:pt x="916" y="271"/>
                  <a:pt x="916" y="271"/>
                  <a:pt x="916" y="271"/>
                </a:cubicBezTo>
                <a:cubicBezTo>
                  <a:pt x="920" y="268"/>
                  <a:pt x="920" y="268"/>
                  <a:pt x="920" y="268"/>
                </a:cubicBezTo>
                <a:cubicBezTo>
                  <a:pt x="921" y="271"/>
                  <a:pt x="921" y="271"/>
                  <a:pt x="921" y="271"/>
                </a:cubicBezTo>
                <a:cubicBezTo>
                  <a:pt x="925" y="271"/>
                  <a:pt x="925" y="271"/>
                  <a:pt x="925" y="271"/>
                </a:cubicBezTo>
                <a:cubicBezTo>
                  <a:pt x="926" y="272"/>
                  <a:pt x="919" y="273"/>
                  <a:pt x="926" y="268"/>
                </a:cubicBezTo>
                <a:cubicBezTo>
                  <a:pt x="923" y="267"/>
                  <a:pt x="923" y="267"/>
                  <a:pt x="923" y="267"/>
                </a:cubicBezTo>
                <a:cubicBezTo>
                  <a:pt x="923" y="267"/>
                  <a:pt x="920" y="268"/>
                  <a:pt x="924" y="266"/>
                </a:cubicBezTo>
                <a:cubicBezTo>
                  <a:pt x="920" y="266"/>
                  <a:pt x="920" y="266"/>
                  <a:pt x="920" y="266"/>
                </a:cubicBezTo>
                <a:cubicBezTo>
                  <a:pt x="920" y="262"/>
                  <a:pt x="920" y="262"/>
                  <a:pt x="920" y="262"/>
                </a:cubicBezTo>
                <a:cubicBezTo>
                  <a:pt x="922" y="260"/>
                  <a:pt x="922" y="260"/>
                  <a:pt x="922" y="260"/>
                </a:cubicBezTo>
                <a:cubicBezTo>
                  <a:pt x="928" y="261"/>
                  <a:pt x="928" y="261"/>
                  <a:pt x="928" y="261"/>
                </a:cubicBezTo>
                <a:cubicBezTo>
                  <a:pt x="934" y="257"/>
                  <a:pt x="934" y="257"/>
                  <a:pt x="934" y="257"/>
                </a:cubicBezTo>
                <a:cubicBezTo>
                  <a:pt x="935" y="258"/>
                  <a:pt x="937" y="256"/>
                  <a:pt x="939" y="255"/>
                </a:cubicBezTo>
                <a:cubicBezTo>
                  <a:pt x="940" y="256"/>
                  <a:pt x="940" y="256"/>
                  <a:pt x="940" y="256"/>
                </a:cubicBezTo>
                <a:cubicBezTo>
                  <a:pt x="944" y="252"/>
                  <a:pt x="944" y="252"/>
                  <a:pt x="944" y="252"/>
                </a:cubicBezTo>
                <a:cubicBezTo>
                  <a:pt x="945" y="250"/>
                  <a:pt x="945" y="250"/>
                  <a:pt x="945" y="250"/>
                </a:cubicBezTo>
                <a:cubicBezTo>
                  <a:pt x="947" y="248"/>
                  <a:pt x="947" y="248"/>
                  <a:pt x="947" y="248"/>
                </a:cubicBezTo>
                <a:cubicBezTo>
                  <a:pt x="955" y="246"/>
                  <a:pt x="955" y="246"/>
                  <a:pt x="955" y="246"/>
                </a:cubicBezTo>
                <a:cubicBezTo>
                  <a:pt x="954" y="245"/>
                  <a:pt x="957" y="242"/>
                  <a:pt x="952" y="243"/>
                </a:cubicBezTo>
                <a:cubicBezTo>
                  <a:pt x="957" y="241"/>
                  <a:pt x="957" y="241"/>
                  <a:pt x="957" y="241"/>
                </a:cubicBezTo>
                <a:cubicBezTo>
                  <a:pt x="956" y="240"/>
                  <a:pt x="956" y="240"/>
                  <a:pt x="956" y="240"/>
                </a:cubicBezTo>
                <a:cubicBezTo>
                  <a:pt x="959" y="239"/>
                  <a:pt x="959" y="239"/>
                  <a:pt x="959" y="239"/>
                </a:cubicBezTo>
                <a:cubicBezTo>
                  <a:pt x="968" y="230"/>
                  <a:pt x="968" y="230"/>
                  <a:pt x="968" y="230"/>
                </a:cubicBezTo>
                <a:cubicBezTo>
                  <a:pt x="968" y="229"/>
                  <a:pt x="965" y="231"/>
                  <a:pt x="968" y="227"/>
                </a:cubicBezTo>
                <a:cubicBezTo>
                  <a:pt x="973" y="229"/>
                  <a:pt x="973" y="229"/>
                  <a:pt x="973" y="229"/>
                </a:cubicBezTo>
                <a:cubicBezTo>
                  <a:pt x="977" y="223"/>
                  <a:pt x="977" y="223"/>
                  <a:pt x="977" y="223"/>
                </a:cubicBezTo>
                <a:cubicBezTo>
                  <a:pt x="973" y="222"/>
                  <a:pt x="973" y="222"/>
                  <a:pt x="973" y="222"/>
                </a:cubicBezTo>
                <a:cubicBezTo>
                  <a:pt x="973" y="222"/>
                  <a:pt x="977" y="222"/>
                  <a:pt x="972" y="220"/>
                </a:cubicBezTo>
                <a:cubicBezTo>
                  <a:pt x="981" y="212"/>
                  <a:pt x="981" y="212"/>
                  <a:pt x="981" y="212"/>
                </a:cubicBezTo>
                <a:cubicBezTo>
                  <a:pt x="981" y="215"/>
                  <a:pt x="981" y="215"/>
                  <a:pt x="981" y="215"/>
                </a:cubicBezTo>
                <a:cubicBezTo>
                  <a:pt x="988" y="214"/>
                  <a:pt x="988" y="214"/>
                  <a:pt x="988" y="214"/>
                </a:cubicBezTo>
                <a:cubicBezTo>
                  <a:pt x="989" y="215"/>
                  <a:pt x="982" y="217"/>
                  <a:pt x="991" y="215"/>
                </a:cubicBezTo>
                <a:cubicBezTo>
                  <a:pt x="989" y="210"/>
                  <a:pt x="989" y="210"/>
                  <a:pt x="989" y="210"/>
                </a:cubicBezTo>
                <a:cubicBezTo>
                  <a:pt x="987" y="211"/>
                  <a:pt x="987" y="211"/>
                  <a:pt x="987" y="211"/>
                </a:cubicBezTo>
                <a:cubicBezTo>
                  <a:pt x="986" y="211"/>
                  <a:pt x="986" y="211"/>
                  <a:pt x="986" y="211"/>
                </a:cubicBezTo>
                <a:cubicBezTo>
                  <a:pt x="989" y="207"/>
                  <a:pt x="989" y="207"/>
                  <a:pt x="989" y="207"/>
                </a:cubicBezTo>
                <a:cubicBezTo>
                  <a:pt x="992" y="208"/>
                  <a:pt x="992" y="208"/>
                  <a:pt x="992" y="208"/>
                </a:cubicBezTo>
                <a:cubicBezTo>
                  <a:pt x="997" y="210"/>
                  <a:pt x="997" y="210"/>
                  <a:pt x="997" y="210"/>
                </a:cubicBezTo>
                <a:cubicBezTo>
                  <a:pt x="998" y="209"/>
                  <a:pt x="998" y="209"/>
                  <a:pt x="998" y="209"/>
                </a:cubicBezTo>
                <a:cubicBezTo>
                  <a:pt x="994" y="206"/>
                  <a:pt x="994" y="206"/>
                  <a:pt x="994" y="206"/>
                </a:cubicBezTo>
                <a:cubicBezTo>
                  <a:pt x="1002" y="200"/>
                  <a:pt x="1002" y="200"/>
                  <a:pt x="1002" y="200"/>
                </a:cubicBezTo>
                <a:cubicBezTo>
                  <a:pt x="1001" y="198"/>
                  <a:pt x="1001" y="198"/>
                  <a:pt x="1001" y="198"/>
                </a:cubicBezTo>
                <a:cubicBezTo>
                  <a:pt x="998" y="198"/>
                  <a:pt x="998" y="198"/>
                  <a:pt x="998" y="198"/>
                </a:cubicBezTo>
                <a:cubicBezTo>
                  <a:pt x="997" y="198"/>
                  <a:pt x="997" y="198"/>
                  <a:pt x="997" y="198"/>
                </a:cubicBezTo>
                <a:cubicBezTo>
                  <a:pt x="1002" y="194"/>
                  <a:pt x="1002" y="194"/>
                  <a:pt x="1002" y="194"/>
                </a:cubicBezTo>
                <a:cubicBezTo>
                  <a:pt x="1004" y="196"/>
                  <a:pt x="997" y="195"/>
                  <a:pt x="1004" y="197"/>
                </a:cubicBezTo>
                <a:cubicBezTo>
                  <a:pt x="1010" y="194"/>
                  <a:pt x="1010" y="194"/>
                  <a:pt x="1010" y="194"/>
                </a:cubicBezTo>
                <a:cubicBezTo>
                  <a:pt x="1008" y="190"/>
                  <a:pt x="1008" y="190"/>
                  <a:pt x="1008" y="190"/>
                </a:cubicBezTo>
                <a:cubicBezTo>
                  <a:pt x="1011" y="187"/>
                  <a:pt x="1011" y="187"/>
                  <a:pt x="1011" y="187"/>
                </a:cubicBezTo>
                <a:cubicBezTo>
                  <a:pt x="1009" y="184"/>
                  <a:pt x="1009" y="184"/>
                  <a:pt x="1009" y="184"/>
                </a:cubicBezTo>
                <a:cubicBezTo>
                  <a:pt x="1009" y="182"/>
                  <a:pt x="1009" y="182"/>
                  <a:pt x="1009" y="182"/>
                </a:cubicBezTo>
                <a:cubicBezTo>
                  <a:pt x="1010" y="184"/>
                  <a:pt x="1010" y="184"/>
                  <a:pt x="1010" y="184"/>
                </a:cubicBezTo>
                <a:cubicBezTo>
                  <a:pt x="1013" y="178"/>
                  <a:pt x="1014" y="188"/>
                  <a:pt x="1022" y="181"/>
                </a:cubicBezTo>
                <a:cubicBezTo>
                  <a:pt x="1023" y="180"/>
                  <a:pt x="1023" y="180"/>
                  <a:pt x="1023" y="180"/>
                </a:cubicBezTo>
                <a:cubicBezTo>
                  <a:pt x="1020" y="177"/>
                  <a:pt x="1020" y="177"/>
                  <a:pt x="1020" y="177"/>
                </a:cubicBezTo>
                <a:cubicBezTo>
                  <a:pt x="1018" y="180"/>
                  <a:pt x="1018" y="180"/>
                  <a:pt x="1018" y="180"/>
                </a:cubicBezTo>
                <a:cubicBezTo>
                  <a:pt x="1018" y="177"/>
                  <a:pt x="1018" y="177"/>
                  <a:pt x="1018" y="177"/>
                </a:cubicBezTo>
                <a:cubicBezTo>
                  <a:pt x="1024" y="174"/>
                  <a:pt x="1024" y="174"/>
                  <a:pt x="1024" y="174"/>
                </a:cubicBezTo>
                <a:cubicBezTo>
                  <a:pt x="1025" y="175"/>
                  <a:pt x="1025" y="175"/>
                  <a:pt x="1025" y="175"/>
                </a:cubicBezTo>
                <a:cubicBezTo>
                  <a:pt x="1025" y="172"/>
                  <a:pt x="1025" y="172"/>
                  <a:pt x="1025" y="172"/>
                </a:cubicBezTo>
                <a:cubicBezTo>
                  <a:pt x="1031" y="173"/>
                  <a:pt x="1031" y="173"/>
                  <a:pt x="1031" y="173"/>
                </a:cubicBezTo>
                <a:cubicBezTo>
                  <a:pt x="1035" y="166"/>
                  <a:pt x="1032" y="178"/>
                  <a:pt x="1037" y="164"/>
                </a:cubicBezTo>
                <a:cubicBezTo>
                  <a:pt x="1037" y="163"/>
                  <a:pt x="1037" y="163"/>
                  <a:pt x="1037" y="163"/>
                </a:cubicBezTo>
                <a:cubicBezTo>
                  <a:pt x="1041" y="164"/>
                  <a:pt x="1041" y="164"/>
                  <a:pt x="1041" y="164"/>
                </a:cubicBezTo>
                <a:cubicBezTo>
                  <a:pt x="1041" y="165"/>
                  <a:pt x="1041" y="165"/>
                  <a:pt x="1041" y="165"/>
                </a:cubicBezTo>
                <a:cubicBezTo>
                  <a:pt x="1042" y="166"/>
                  <a:pt x="1042" y="166"/>
                  <a:pt x="1042" y="166"/>
                </a:cubicBezTo>
                <a:cubicBezTo>
                  <a:pt x="1043" y="166"/>
                  <a:pt x="1043" y="166"/>
                  <a:pt x="1043" y="166"/>
                </a:cubicBezTo>
                <a:cubicBezTo>
                  <a:pt x="1043" y="159"/>
                  <a:pt x="1043" y="159"/>
                  <a:pt x="1043" y="159"/>
                </a:cubicBezTo>
                <a:cubicBezTo>
                  <a:pt x="1039" y="159"/>
                  <a:pt x="1039" y="159"/>
                  <a:pt x="1039" y="159"/>
                </a:cubicBezTo>
                <a:cubicBezTo>
                  <a:pt x="1038" y="156"/>
                  <a:pt x="1038" y="156"/>
                  <a:pt x="1038" y="156"/>
                </a:cubicBezTo>
                <a:cubicBezTo>
                  <a:pt x="1042" y="154"/>
                  <a:pt x="1042" y="154"/>
                  <a:pt x="1042" y="154"/>
                </a:cubicBezTo>
                <a:cubicBezTo>
                  <a:pt x="1044" y="154"/>
                  <a:pt x="1041" y="157"/>
                  <a:pt x="1045" y="156"/>
                </a:cubicBezTo>
                <a:cubicBezTo>
                  <a:pt x="1047" y="155"/>
                  <a:pt x="1036" y="152"/>
                  <a:pt x="1050" y="155"/>
                </a:cubicBezTo>
                <a:cubicBezTo>
                  <a:pt x="1052" y="152"/>
                  <a:pt x="1052" y="152"/>
                  <a:pt x="1052" y="152"/>
                </a:cubicBezTo>
                <a:cubicBezTo>
                  <a:pt x="1048" y="152"/>
                  <a:pt x="1048" y="152"/>
                  <a:pt x="1048" y="152"/>
                </a:cubicBezTo>
                <a:cubicBezTo>
                  <a:pt x="1048" y="150"/>
                  <a:pt x="1048" y="150"/>
                  <a:pt x="1048" y="150"/>
                </a:cubicBezTo>
                <a:cubicBezTo>
                  <a:pt x="1052" y="148"/>
                  <a:pt x="1043" y="161"/>
                  <a:pt x="1052" y="146"/>
                </a:cubicBezTo>
                <a:cubicBezTo>
                  <a:pt x="1055" y="145"/>
                  <a:pt x="1055" y="145"/>
                  <a:pt x="1055" y="145"/>
                </a:cubicBezTo>
                <a:cubicBezTo>
                  <a:pt x="1059" y="148"/>
                  <a:pt x="1044" y="146"/>
                  <a:pt x="1061" y="141"/>
                </a:cubicBezTo>
                <a:cubicBezTo>
                  <a:pt x="1060" y="138"/>
                  <a:pt x="1054" y="145"/>
                  <a:pt x="1066" y="140"/>
                </a:cubicBezTo>
                <a:cubicBezTo>
                  <a:pt x="1064" y="137"/>
                  <a:pt x="1064" y="137"/>
                  <a:pt x="1064" y="137"/>
                </a:cubicBezTo>
                <a:cubicBezTo>
                  <a:pt x="1062" y="136"/>
                  <a:pt x="1062" y="136"/>
                  <a:pt x="1062" y="136"/>
                </a:cubicBezTo>
                <a:cubicBezTo>
                  <a:pt x="1063" y="132"/>
                  <a:pt x="1063" y="132"/>
                  <a:pt x="1063" y="132"/>
                </a:cubicBezTo>
                <a:cubicBezTo>
                  <a:pt x="1071" y="130"/>
                  <a:pt x="1071" y="130"/>
                  <a:pt x="1071" y="130"/>
                </a:cubicBezTo>
                <a:cubicBezTo>
                  <a:pt x="1073" y="128"/>
                  <a:pt x="1073" y="128"/>
                  <a:pt x="1073" y="128"/>
                </a:cubicBezTo>
                <a:cubicBezTo>
                  <a:pt x="1071" y="127"/>
                  <a:pt x="1071" y="127"/>
                  <a:pt x="1071" y="127"/>
                </a:cubicBezTo>
                <a:cubicBezTo>
                  <a:pt x="1074" y="126"/>
                  <a:pt x="1074" y="129"/>
                  <a:pt x="1075" y="123"/>
                </a:cubicBezTo>
                <a:cubicBezTo>
                  <a:pt x="1078" y="123"/>
                  <a:pt x="1078" y="123"/>
                  <a:pt x="1078" y="123"/>
                </a:cubicBezTo>
                <a:cubicBezTo>
                  <a:pt x="1083" y="124"/>
                  <a:pt x="1071" y="125"/>
                  <a:pt x="1082" y="123"/>
                </a:cubicBezTo>
                <a:cubicBezTo>
                  <a:pt x="1080" y="120"/>
                  <a:pt x="1080" y="120"/>
                  <a:pt x="1080" y="120"/>
                </a:cubicBezTo>
                <a:cubicBezTo>
                  <a:pt x="1081" y="120"/>
                  <a:pt x="1072" y="125"/>
                  <a:pt x="1084" y="120"/>
                </a:cubicBezTo>
                <a:cubicBezTo>
                  <a:pt x="1084" y="118"/>
                  <a:pt x="1084" y="118"/>
                  <a:pt x="1084" y="118"/>
                </a:cubicBezTo>
                <a:cubicBezTo>
                  <a:pt x="1089" y="117"/>
                  <a:pt x="1089" y="117"/>
                  <a:pt x="1089" y="117"/>
                </a:cubicBezTo>
                <a:cubicBezTo>
                  <a:pt x="1086" y="115"/>
                  <a:pt x="1086" y="115"/>
                  <a:pt x="1086" y="115"/>
                </a:cubicBezTo>
                <a:cubicBezTo>
                  <a:pt x="1087" y="111"/>
                  <a:pt x="1087" y="111"/>
                  <a:pt x="1087" y="111"/>
                </a:cubicBezTo>
                <a:cubicBezTo>
                  <a:pt x="1090" y="110"/>
                  <a:pt x="1094" y="114"/>
                  <a:pt x="1095" y="112"/>
                </a:cubicBezTo>
                <a:cubicBezTo>
                  <a:pt x="1097" y="108"/>
                  <a:pt x="1097" y="108"/>
                  <a:pt x="1097" y="108"/>
                </a:cubicBezTo>
                <a:cubicBezTo>
                  <a:pt x="1096" y="107"/>
                  <a:pt x="1096" y="107"/>
                  <a:pt x="1096" y="107"/>
                </a:cubicBezTo>
                <a:cubicBezTo>
                  <a:pt x="1102" y="103"/>
                  <a:pt x="1102" y="103"/>
                  <a:pt x="1102" y="103"/>
                </a:cubicBezTo>
                <a:cubicBezTo>
                  <a:pt x="1101" y="101"/>
                  <a:pt x="1101" y="101"/>
                  <a:pt x="1101" y="101"/>
                </a:cubicBezTo>
                <a:cubicBezTo>
                  <a:pt x="1101" y="98"/>
                  <a:pt x="1101" y="98"/>
                  <a:pt x="1101" y="98"/>
                </a:cubicBezTo>
                <a:cubicBezTo>
                  <a:pt x="1106" y="97"/>
                  <a:pt x="1106" y="97"/>
                  <a:pt x="1106" y="97"/>
                </a:cubicBezTo>
                <a:cubicBezTo>
                  <a:pt x="1106" y="98"/>
                  <a:pt x="1105" y="95"/>
                  <a:pt x="1106" y="98"/>
                </a:cubicBezTo>
                <a:cubicBezTo>
                  <a:pt x="1107" y="99"/>
                  <a:pt x="1107" y="99"/>
                  <a:pt x="1107" y="99"/>
                </a:cubicBezTo>
                <a:cubicBezTo>
                  <a:pt x="1109" y="97"/>
                  <a:pt x="1109" y="97"/>
                  <a:pt x="1109" y="97"/>
                </a:cubicBezTo>
                <a:cubicBezTo>
                  <a:pt x="1112" y="92"/>
                  <a:pt x="1112" y="92"/>
                  <a:pt x="1112" y="92"/>
                </a:cubicBezTo>
                <a:cubicBezTo>
                  <a:pt x="1113" y="92"/>
                  <a:pt x="1114" y="94"/>
                  <a:pt x="1115" y="92"/>
                </a:cubicBezTo>
                <a:cubicBezTo>
                  <a:pt x="1113" y="90"/>
                  <a:pt x="1113" y="90"/>
                  <a:pt x="1113" y="90"/>
                </a:cubicBezTo>
                <a:cubicBezTo>
                  <a:pt x="1110" y="91"/>
                  <a:pt x="1110" y="91"/>
                  <a:pt x="1110" y="91"/>
                </a:cubicBezTo>
                <a:cubicBezTo>
                  <a:pt x="1109" y="88"/>
                  <a:pt x="1109" y="88"/>
                  <a:pt x="1109" y="88"/>
                </a:cubicBezTo>
                <a:cubicBezTo>
                  <a:pt x="1107" y="88"/>
                  <a:pt x="1107" y="88"/>
                  <a:pt x="1107" y="88"/>
                </a:cubicBezTo>
                <a:cubicBezTo>
                  <a:pt x="1116" y="85"/>
                  <a:pt x="1116" y="85"/>
                  <a:pt x="1116" y="85"/>
                </a:cubicBezTo>
                <a:cubicBezTo>
                  <a:pt x="1119" y="86"/>
                  <a:pt x="1119" y="86"/>
                  <a:pt x="1119" y="86"/>
                </a:cubicBezTo>
                <a:cubicBezTo>
                  <a:pt x="1121" y="84"/>
                  <a:pt x="1121" y="84"/>
                  <a:pt x="1121" y="84"/>
                </a:cubicBezTo>
                <a:cubicBezTo>
                  <a:pt x="1119" y="83"/>
                  <a:pt x="1119" y="83"/>
                  <a:pt x="1119" y="83"/>
                </a:cubicBezTo>
                <a:cubicBezTo>
                  <a:pt x="1116" y="80"/>
                  <a:pt x="1116" y="91"/>
                  <a:pt x="1119" y="80"/>
                </a:cubicBezTo>
                <a:cubicBezTo>
                  <a:pt x="1123" y="80"/>
                  <a:pt x="1123" y="80"/>
                  <a:pt x="1123" y="80"/>
                </a:cubicBezTo>
                <a:cubicBezTo>
                  <a:pt x="1131" y="73"/>
                  <a:pt x="1131" y="73"/>
                  <a:pt x="1131" y="73"/>
                </a:cubicBezTo>
                <a:cubicBezTo>
                  <a:pt x="1133" y="73"/>
                  <a:pt x="1119" y="78"/>
                  <a:pt x="1135" y="71"/>
                </a:cubicBezTo>
                <a:cubicBezTo>
                  <a:pt x="1135" y="70"/>
                  <a:pt x="1134" y="74"/>
                  <a:pt x="1134" y="69"/>
                </a:cubicBezTo>
                <a:cubicBezTo>
                  <a:pt x="1137" y="68"/>
                  <a:pt x="1137" y="68"/>
                  <a:pt x="1137" y="68"/>
                </a:cubicBezTo>
                <a:cubicBezTo>
                  <a:pt x="1142" y="70"/>
                  <a:pt x="1142" y="70"/>
                  <a:pt x="1142" y="70"/>
                </a:cubicBezTo>
                <a:cubicBezTo>
                  <a:pt x="1143" y="69"/>
                  <a:pt x="1143" y="69"/>
                  <a:pt x="1143" y="69"/>
                </a:cubicBezTo>
                <a:cubicBezTo>
                  <a:pt x="1141" y="63"/>
                  <a:pt x="1141" y="63"/>
                  <a:pt x="1141" y="63"/>
                </a:cubicBezTo>
                <a:cubicBezTo>
                  <a:pt x="1152" y="56"/>
                  <a:pt x="1152" y="56"/>
                  <a:pt x="1152" y="56"/>
                </a:cubicBezTo>
                <a:cubicBezTo>
                  <a:pt x="1153" y="53"/>
                  <a:pt x="1153" y="53"/>
                  <a:pt x="1153" y="53"/>
                </a:cubicBezTo>
                <a:cubicBezTo>
                  <a:pt x="1157" y="53"/>
                  <a:pt x="1157" y="53"/>
                  <a:pt x="1157" y="53"/>
                </a:cubicBezTo>
                <a:cubicBezTo>
                  <a:pt x="1156" y="50"/>
                  <a:pt x="1156" y="50"/>
                  <a:pt x="1156" y="50"/>
                </a:cubicBezTo>
                <a:cubicBezTo>
                  <a:pt x="1158" y="52"/>
                  <a:pt x="1158" y="52"/>
                  <a:pt x="1158" y="52"/>
                </a:cubicBezTo>
                <a:cubicBezTo>
                  <a:pt x="1165" y="50"/>
                  <a:pt x="1165" y="50"/>
                  <a:pt x="1165" y="50"/>
                </a:cubicBezTo>
                <a:cubicBezTo>
                  <a:pt x="1163" y="47"/>
                  <a:pt x="1163" y="47"/>
                  <a:pt x="1163" y="47"/>
                </a:cubicBezTo>
                <a:cubicBezTo>
                  <a:pt x="1164" y="47"/>
                  <a:pt x="1164" y="46"/>
                  <a:pt x="1165" y="47"/>
                </a:cubicBezTo>
                <a:cubicBezTo>
                  <a:pt x="1161" y="44"/>
                  <a:pt x="1161" y="44"/>
                  <a:pt x="1161" y="44"/>
                </a:cubicBezTo>
                <a:cubicBezTo>
                  <a:pt x="1161" y="43"/>
                  <a:pt x="1161" y="43"/>
                  <a:pt x="1161" y="43"/>
                </a:cubicBezTo>
                <a:cubicBezTo>
                  <a:pt x="1168" y="43"/>
                  <a:pt x="1168" y="43"/>
                  <a:pt x="1168" y="43"/>
                </a:cubicBezTo>
                <a:cubicBezTo>
                  <a:pt x="1175" y="40"/>
                  <a:pt x="1175" y="40"/>
                  <a:pt x="1175" y="40"/>
                </a:cubicBezTo>
                <a:cubicBezTo>
                  <a:pt x="1175" y="38"/>
                  <a:pt x="1175" y="38"/>
                  <a:pt x="1175" y="38"/>
                </a:cubicBezTo>
                <a:cubicBezTo>
                  <a:pt x="1182" y="33"/>
                  <a:pt x="1182" y="33"/>
                  <a:pt x="1182" y="33"/>
                </a:cubicBezTo>
                <a:cubicBezTo>
                  <a:pt x="1181" y="31"/>
                  <a:pt x="1187" y="36"/>
                  <a:pt x="1186" y="29"/>
                </a:cubicBezTo>
                <a:cubicBezTo>
                  <a:pt x="1188" y="30"/>
                  <a:pt x="1188" y="30"/>
                  <a:pt x="1188" y="30"/>
                </a:cubicBezTo>
                <a:cubicBezTo>
                  <a:pt x="1192" y="25"/>
                  <a:pt x="1192" y="25"/>
                  <a:pt x="1192" y="25"/>
                </a:cubicBezTo>
                <a:cubicBezTo>
                  <a:pt x="1193" y="25"/>
                  <a:pt x="1193" y="25"/>
                  <a:pt x="1193" y="25"/>
                </a:cubicBezTo>
                <a:cubicBezTo>
                  <a:pt x="1193" y="22"/>
                  <a:pt x="1193" y="22"/>
                  <a:pt x="1193" y="22"/>
                </a:cubicBezTo>
                <a:cubicBezTo>
                  <a:pt x="1195" y="23"/>
                  <a:pt x="1197" y="20"/>
                  <a:pt x="1198" y="19"/>
                </a:cubicBezTo>
                <a:cubicBezTo>
                  <a:pt x="1199" y="17"/>
                  <a:pt x="1204" y="18"/>
                  <a:pt x="1200" y="15"/>
                </a:cubicBezTo>
                <a:cubicBezTo>
                  <a:pt x="1203" y="16"/>
                  <a:pt x="1204" y="10"/>
                  <a:pt x="1207" y="15"/>
                </a:cubicBezTo>
                <a:cubicBezTo>
                  <a:pt x="1210" y="14"/>
                  <a:pt x="1210" y="14"/>
                  <a:pt x="1210" y="14"/>
                </a:cubicBezTo>
                <a:cubicBezTo>
                  <a:pt x="1209" y="9"/>
                  <a:pt x="1209" y="9"/>
                  <a:pt x="1209" y="9"/>
                </a:cubicBezTo>
                <a:cubicBezTo>
                  <a:pt x="1210" y="9"/>
                  <a:pt x="1212" y="9"/>
                  <a:pt x="1211" y="6"/>
                </a:cubicBezTo>
                <a:cubicBezTo>
                  <a:pt x="1214" y="9"/>
                  <a:pt x="1214" y="9"/>
                  <a:pt x="1214" y="9"/>
                </a:cubicBezTo>
                <a:cubicBezTo>
                  <a:pt x="1215" y="7"/>
                  <a:pt x="1215" y="7"/>
                  <a:pt x="1215" y="7"/>
                </a:cubicBezTo>
                <a:cubicBezTo>
                  <a:pt x="1219" y="8"/>
                  <a:pt x="1219" y="8"/>
                  <a:pt x="1219" y="8"/>
                </a:cubicBezTo>
                <a:cubicBezTo>
                  <a:pt x="1218" y="11"/>
                  <a:pt x="1218" y="11"/>
                  <a:pt x="1218" y="11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6"/>
                  <a:pt x="1227" y="6"/>
                  <a:pt x="1227" y="8"/>
                </a:cubicBezTo>
                <a:cubicBezTo>
                  <a:pt x="1228" y="7"/>
                  <a:pt x="1230" y="6"/>
                  <a:pt x="1232" y="7"/>
                </a:cubicBezTo>
                <a:cubicBezTo>
                  <a:pt x="1229" y="10"/>
                  <a:pt x="1238" y="7"/>
                  <a:pt x="1231" y="11"/>
                </a:cubicBezTo>
                <a:cubicBezTo>
                  <a:pt x="1230" y="10"/>
                  <a:pt x="1230" y="10"/>
                  <a:pt x="1230" y="10"/>
                </a:cubicBezTo>
                <a:cubicBezTo>
                  <a:pt x="1223" y="11"/>
                  <a:pt x="1223" y="11"/>
                  <a:pt x="1223" y="11"/>
                </a:cubicBezTo>
                <a:cubicBezTo>
                  <a:pt x="1222" y="12"/>
                  <a:pt x="1232" y="4"/>
                  <a:pt x="1223" y="17"/>
                </a:cubicBezTo>
                <a:cubicBezTo>
                  <a:pt x="1224" y="18"/>
                  <a:pt x="1224" y="18"/>
                  <a:pt x="1224" y="18"/>
                </a:cubicBezTo>
                <a:cubicBezTo>
                  <a:pt x="1225" y="18"/>
                  <a:pt x="1225" y="18"/>
                  <a:pt x="1225" y="18"/>
                </a:cubicBezTo>
                <a:cubicBezTo>
                  <a:pt x="1226" y="17"/>
                  <a:pt x="1226" y="17"/>
                  <a:pt x="1226" y="17"/>
                </a:cubicBezTo>
                <a:cubicBezTo>
                  <a:pt x="1224" y="17"/>
                  <a:pt x="1226" y="17"/>
                  <a:pt x="1225" y="14"/>
                </a:cubicBezTo>
                <a:cubicBezTo>
                  <a:pt x="1226" y="14"/>
                  <a:pt x="1227" y="14"/>
                  <a:pt x="1228" y="14"/>
                </a:cubicBezTo>
                <a:cubicBezTo>
                  <a:pt x="1227" y="17"/>
                  <a:pt x="1227" y="17"/>
                  <a:pt x="1227" y="17"/>
                </a:cubicBezTo>
                <a:cubicBezTo>
                  <a:pt x="1225" y="18"/>
                  <a:pt x="1225" y="18"/>
                  <a:pt x="1225" y="18"/>
                </a:cubicBezTo>
                <a:cubicBezTo>
                  <a:pt x="1229" y="21"/>
                  <a:pt x="1229" y="21"/>
                  <a:pt x="1229" y="21"/>
                </a:cubicBezTo>
                <a:cubicBezTo>
                  <a:pt x="1232" y="18"/>
                  <a:pt x="1232" y="18"/>
                  <a:pt x="1232" y="18"/>
                </a:cubicBezTo>
                <a:cubicBezTo>
                  <a:pt x="1232" y="19"/>
                  <a:pt x="1232" y="19"/>
                  <a:pt x="1232" y="19"/>
                </a:cubicBezTo>
                <a:cubicBezTo>
                  <a:pt x="1237" y="16"/>
                  <a:pt x="1214" y="26"/>
                  <a:pt x="1241" y="14"/>
                </a:cubicBezTo>
                <a:cubicBezTo>
                  <a:pt x="1242" y="15"/>
                  <a:pt x="1242" y="15"/>
                  <a:pt x="1242" y="15"/>
                </a:cubicBezTo>
                <a:cubicBezTo>
                  <a:pt x="1238" y="17"/>
                  <a:pt x="1238" y="17"/>
                  <a:pt x="1238" y="17"/>
                </a:cubicBezTo>
                <a:cubicBezTo>
                  <a:pt x="1234" y="21"/>
                  <a:pt x="1234" y="21"/>
                  <a:pt x="1234" y="21"/>
                </a:cubicBezTo>
                <a:cubicBezTo>
                  <a:pt x="1232" y="21"/>
                  <a:pt x="1232" y="21"/>
                  <a:pt x="1232" y="21"/>
                </a:cubicBezTo>
                <a:cubicBezTo>
                  <a:pt x="1232" y="22"/>
                  <a:pt x="1227" y="21"/>
                  <a:pt x="1232" y="23"/>
                </a:cubicBezTo>
                <a:cubicBezTo>
                  <a:pt x="1231" y="25"/>
                  <a:pt x="1231" y="25"/>
                  <a:pt x="1231" y="25"/>
                </a:cubicBezTo>
                <a:cubicBezTo>
                  <a:pt x="1224" y="26"/>
                  <a:pt x="1224" y="26"/>
                  <a:pt x="1224" y="26"/>
                </a:cubicBezTo>
                <a:cubicBezTo>
                  <a:pt x="1217" y="31"/>
                  <a:pt x="1217" y="31"/>
                  <a:pt x="1217" y="31"/>
                </a:cubicBezTo>
                <a:cubicBezTo>
                  <a:pt x="1215" y="29"/>
                  <a:pt x="1214" y="37"/>
                  <a:pt x="1212" y="30"/>
                </a:cubicBezTo>
                <a:cubicBezTo>
                  <a:pt x="1210" y="32"/>
                  <a:pt x="1210" y="32"/>
                  <a:pt x="1210" y="32"/>
                </a:cubicBezTo>
                <a:cubicBezTo>
                  <a:pt x="1210" y="33"/>
                  <a:pt x="1210" y="33"/>
                  <a:pt x="1210" y="33"/>
                </a:cubicBezTo>
                <a:cubicBezTo>
                  <a:pt x="1210" y="34"/>
                  <a:pt x="1210" y="34"/>
                  <a:pt x="1210" y="34"/>
                </a:cubicBezTo>
                <a:cubicBezTo>
                  <a:pt x="1212" y="32"/>
                  <a:pt x="1212" y="32"/>
                  <a:pt x="1212" y="32"/>
                </a:cubicBezTo>
                <a:cubicBezTo>
                  <a:pt x="1207" y="39"/>
                  <a:pt x="1207" y="39"/>
                  <a:pt x="1207" y="39"/>
                </a:cubicBezTo>
                <a:cubicBezTo>
                  <a:pt x="1206" y="39"/>
                  <a:pt x="1206" y="39"/>
                  <a:pt x="1206" y="39"/>
                </a:cubicBezTo>
                <a:cubicBezTo>
                  <a:pt x="1204" y="38"/>
                  <a:pt x="1204" y="38"/>
                  <a:pt x="1204" y="38"/>
                </a:cubicBezTo>
                <a:cubicBezTo>
                  <a:pt x="1202" y="43"/>
                  <a:pt x="1202" y="43"/>
                  <a:pt x="1202" y="43"/>
                </a:cubicBezTo>
                <a:cubicBezTo>
                  <a:pt x="1197" y="47"/>
                  <a:pt x="1197" y="47"/>
                  <a:pt x="1197" y="47"/>
                </a:cubicBezTo>
                <a:cubicBezTo>
                  <a:pt x="1193" y="53"/>
                  <a:pt x="1193" y="53"/>
                  <a:pt x="1193" y="53"/>
                </a:cubicBezTo>
                <a:cubicBezTo>
                  <a:pt x="1191" y="48"/>
                  <a:pt x="1191" y="48"/>
                  <a:pt x="1191" y="48"/>
                </a:cubicBezTo>
                <a:cubicBezTo>
                  <a:pt x="1188" y="49"/>
                  <a:pt x="1188" y="49"/>
                  <a:pt x="1188" y="49"/>
                </a:cubicBezTo>
                <a:cubicBezTo>
                  <a:pt x="1187" y="52"/>
                  <a:pt x="1187" y="52"/>
                  <a:pt x="1187" y="52"/>
                </a:cubicBezTo>
                <a:cubicBezTo>
                  <a:pt x="1189" y="55"/>
                  <a:pt x="1189" y="55"/>
                  <a:pt x="1189" y="55"/>
                </a:cubicBezTo>
                <a:cubicBezTo>
                  <a:pt x="1186" y="59"/>
                  <a:pt x="1186" y="59"/>
                  <a:pt x="1186" y="59"/>
                </a:cubicBezTo>
                <a:cubicBezTo>
                  <a:pt x="1184" y="60"/>
                  <a:pt x="1184" y="60"/>
                  <a:pt x="1184" y="60"/>
                </a:cubicBezTo>
                <a:cubicBezTo>
                  <a:pt x="1181" y="64"/>
                  <a:pt x="1181" y="64"/>
                  <a:pt x="1181" y="64"/>
                </a:cubicBezTo>
                <a:cubicBezTo>
                  <a:pt x="1179" y="66"/>
                  <a:pt x="1179" y="60"/>
                  <a:pt x="1177" y="66"/>
                </a:cubicBezTo>
                <a:cubicBezTo>
                  <a:pt x="1174" y="65"/>
                  <a:pt x="1184" y="62"/>
                  <a:pt x="1173" y="67"/>
                </a:cubicBezTo>
                <a:cubicBezTo>
                  <a:pt x="1174" y="68"/>
                  <a:pt x="1174" y="68"/>
                  <a:pt x="1174" y="68"/>
                </a:cubicBezTo>
                <a:cubicBezTo>
                  <a:pt x="1172" y="71"/>
                  <a:pt x="1172" y="71"/>
                  <a:pt x="1172" y="71"/>
                </a:cubicBezTo>
                <a:cubicBezTo>
                  <a:pt x="1168" y="72"/>
                  <a:pt x="1168" y="72"/>
                  <a:pt x="1168" y="72"/>
                </a:cubicBezTo>
                <a:cubicBezTo>
                  <a:pt x="1167" y="76"/>
                  <a:pt x="1167" y="76"/>
                  <a:pt x="1167" y="76"/>
                </a:cubicBezTo>
                <a:cubicBezTo>
                  <a:pt x="1159" y="85"/>
                  <a:pt x="1159" y="85"/>
                  <a:pt x="1159" y="85"/>
                </a:cubicBezTo>
                <a:cubicBezTo>
                  <a:pt x="1157" y="87"/>
                  <a:pt x="1157" y="87"/>
                  <a:pt x="1157" y="87"/>
                </a:cubicBezTo>
                <a:cubicBezTo>
                  <a:pt x="1157" y="88"/>
                  <a:pt x="1157" y="88"/>
                  <a:pt x="1157" y="88"/>
                </a:cubicBezTo>
                <a:cubicBezTo>
                  <a:pt x="1155" y="90"/>
                  <a:pt x="1155" y="90"/>
                  <a:pt x="1155" y="90"/>
                </a:cubicBezTo>
                <a:cubicBezTo>
                  <a:pt x="1153" y="91"/>
                  <a:pt x="1151" y="90"/>
                  <a:pt x="1150" y="93"/>
                </a:cubicBezTo>
                <a:cubicBezTo>
                  <a:pt x="1146" y="92"/>
                  <a:pt x="1146" y="92"/>
                  <a:pt x="1146" y="92"/>
                </a:cubicBezTo>
                <a:cubicBezTo>
                  <a:pt x="1144" y="97"/>
                  <a:pt x="1144" y="97"/>
                  <a:pt x="1144" y="97"/>
                </a:cubicBezTo>
                <a:cubicBezTo>
                  <a:pt x="1144" y="97"/>
                  <a:pt x="1144" y="97"/>
                  <a:pt x="1144" y="97"/>
                </a:cubicBezTo>
                <a:cubicBezTo>
                  <a:pt x="1147" y="97"/>
                  <a:pt x="1147" y="97"/>
                  <a:pt x="1147" y="97"/>
                </a:cubicBezTo>
                <a:cubicBezTo>
                  <a:pt x="1145" y="99"/>
                  <a:pt x="1145" y="99"/>
                  <a:pt x="1145" y="99"/>
                </a:cubicBezTo>
                <a:cubicBezTo>
                  <a:pt x="1142" y="100"/>
                  <a:pt x="1142" y="100"/>
                  <a:pt x="1142" y="100"/>
                </a:cubicBezTo>
                <a:cubicBezTo>
                  <a:pt x="1139" y="105"/>
                  <a:pt x="1139" y="105"/>
                  <a:pt x="1139" y="105"/>
                </a:cubicBezTo>
                <a:cubicBezTo>
                  <a:pt x="1138" y="105"/>
                  <a:pt x="1138" y="105"/>
                  <a:pt x="1138" y="105"/>
                </a:cubicBezTo>
                <a:cubicBezTo>
                  <a:pt x="1137" y="108"/>
                  <a:pt x="1137" y="108"/>
                  <a:pt x="1137" y="108"/>
                </a:cubicBezTo>
                <a:cubicBezTo>
                  <a:pt x="1136" y="111"/>
                  <a:pt x="1134" y="105"/>
                  <a:pt x="1133" y="109"/>
                </a:cubicBezTo>
                <a:cubicBezTo>
                  <a:pt x="1130" y="115"/>
                  <a:pt x="1130" y="115"/>
                  <a:pt x="1130" y="115"/>
                </a:cubicBezTo>
                <a:cubicBezTo>
                  <a:pt x="1127" y="114"/>
                  <a:pt x="1123" y="117"/>
                  <a:pt x="1125" y="119"/>
                </a:cubicBezTo>
                <a:cubicBezTo>
                  <a:pt x="1124" y="119"/>
                  <a:pt x="1130" y="118"/>
                  <a:pt x="1123" y="118"/>
                </a:cubicBezTo>
                <a:cubicBezTo>
                  <a:pt x="1121" y="120"/>
                  <a:pt x="1121" y="120"/>
                  <a:pt x="1121" y="120"/>
                </a:cubicBezTo>
                <a:cubicBezTo>
                  <a:pt x="1123" y="121"/>
                  <a:pt x="1123" y="121"/>
                  <a:pt x="1123" y="121"/>
                </a:cubicBezTo>
                <a:cubicBezTo>
                  <a:pt x="1118" y="122"/>
                  <a:pt x="1118" y="122"/>
                  <a:pt x="1118" y="122"/>
                </a:cubicBezTo>
                <a:cubicBezTo>
                  <a:pt x="1117" y="121"/>
                  <a:pt x="1117" y="121"/>
                  <a:pt x="1117" y="121"/>
                </a:cubicBezTo>
                <a:cubicBezTo>
                  <a:pt x="1115" y="123"/>
                  <a:pt x="1115" y="123"/>
                  <a:pt x="1115" y="123"/>
                </a:cubicBezTo>
                <a:cubicBezTo>
                  <a:pt x="1119" y="124"/>
                  <a:pt x="1119" y="124"/>
                  <a:pt x="1119" y="124"/>
                </a:cubicBezTo>
                <a:cubicBezTo>
                  <a:pt x="1117" y="127"/>
                  <a:pt x="1117" y="127"/>
                  <a:pt x="1117" y="127"/>
                </a:cubicBezTo>
                <a:cubicBezTo>
                  <a:pt x="1113" y="132"/>
                  <a:pt x="1113" y="132"/>
                  <a:pt x="1113" y="132"/>
                </a:cubicBezTo>
                <a:cubicBezTo>
                  <a:pt x="1111" y="132"/>
                  <a:pt x="1108" y="135"/>
                  <a:pt x="1106" y="135"/>
                </a:cubicBezTo>
                <a:cubicBezTo>
                  <a:pt x="1103" y="141"/>
                  <a:pt x="1103" y="141"/>
                  <a:pt x="1103" y="141"/>
                </a:cubicBezTo>
                <a:cubicBezTo>
                  <a:pt x="1095" y="148"/>
                  <a:pt x="1095" y="148"/>
                  <a:pt x="1095" y="148"/>
                </a:cubicBezTo>
                <a:cubicBezTo>
                  <a:pt x="1089" y="147"/>
                  <a:pt x="1089" y="147"/>
                  <a:pt x="1089" y="147"/>
                </a:cubicBezTo>
                <a:cubicBezTo>
                  <a:pt x="1087" y="149"/>
                  <a:pt x="1087" y="149"/>
                  <a:pt x="1087" y="149"/>
                </a:cubicBezTo>
                <a:cubicBezTo>
                  <a:pt x="1087" y="152"/>
                  <a:pt x="1087" y="152"/>
                  <a:pt x="1087" y="152"/>
                </a:cubicBezTo>
                <a:cubicBezTo>
                  <a:pt x="1079" y="156"/>
                  <a:pt x="1079" y="156"/>
                  <a:pt x="1079" y="156"/>
                </a:cubicBezTo>
                <a:cubicBezTo>
                  <a:pt x="1079" y="159"/>
                  <a:pt x="1079" y="159"/>
                  <a:pt x="1079" y="159"/>
                </a:cubicBezTo>
                <a:cubicBezTo>
                  <a:pt x="1075" y="161"/>
                  <a:pt x="1075" y="161"/>
                  <a:pt x="1075" y="161"/>
                </a:cubicBezTo>
                <a:cubicBezTo>
                  <a:pt x="1071" y="165"/>
                  <a:pt x="1071" y="165"/>
                  <a:pt x="1071" y="165"/>
                </a:cubicBezTo>
                <a:cubicBezTo>
                  <a:pt x="1069" y="166"/>
                  <a:pt x="1069" y="166"/>
                  <a:pt x="1069" y="166"/>
                </a:cubicBezTo>
                <a:cubicBezTo>
                  <a:pt x="1067" y="169"/>
                  <a:pt x="1067" y="169"/>
                  <a:pt x="1067" y="169"/>
                </a:cubicBezTo>
                <a:cubicBezTo>
                  <a:pt x="1066" y="166"/>
                  <a:pt x="1062" y="177"/>
                  <a:pt x="1066" y="165"/>
                </a:cubicBezTo>
                <a:cubicBezTo>
                  <a:pt x="1065" y="164"/>
                  <a:pt x="1064" y="166"/>
                  <a:pt x="1064" y="165"/>
                </a:cubicBezTo>
                <a:cubicBezTo>
                  <a:pt x="1062" y="166"/>
                  <a:pt x="1062" y="166"/>
                  <a:pt x="1062" y="166"/>
                </a:cubicBezTo>
                <a:cubicBezTo>
                  <a:pt x="1063" y="167"/>
                  <a:pt x="1063" y="167"/>
                  <a:pt x="1063" y="167"/>
                </a:cubicBezTo>
                <a:cubicBezTo>
                  <a:pt x="1061" y="166"/>
                  <a:pt x="1061" y="166"/>
                  <a:pt x="1061" y="166"/>
                </a:cubicBezTo>
                <a:cubicBezTo>
                  <a:pt x="1061" y="168"/>
                  <a:pt x="1061" y="168"/>
                  <a:pt x="1061" y="168"/>
                </a:cubicBezTo>
                <a:cubicBezTo>
                  <a:pt x="1064" y="170"/>
                  <a:pt x="1064" y="170"/>
                  <a:pt x="1064" y="170"/>
                </a:cubicBezTo>
                <a:cubicBezTo>
                  <a:pt x="1063" y="172"/>
                  <a:pt x="1063" y="172"/>
                  <a:pt x="1063" y="172"/>
                </a:cubicBezTo>
                <a:cubicBezTo>
                  <a:pt x="1064" y="173"/>
                  <a:pt x="1064" y="173"/>
                  <a:pt x="1064" y="173"/>
                </a:cubicBezTo>
                <a:cubicBezTo>
                  <a:pt x="1062" y="172"/>
                  <a:pt x="1059" y="174"/>
                  <a:pt x="1060" y="176"/>
                </a:cubicBezTo>
                <a:cubicBezTo>
                  <a:pt x="1059" y="175"/>
                  <a:pt x="1059" y="175"/>
                  <a:pt x="1059" y="175"/>
                </a:cubicBezTo>
                <a:cubicBezTo>
                  <a:pt x="1057" y="179"/>
                  <a:pt x="1057" y="179"/>
                  <a:pt x="1057" y="179"/>
                </a:cubicBezTo>
                <a:cubicBezTo>
                  <a:pt x="1053" y="180"/>
                  <a:pt x="1053" y="180"/>
                  <a:pt x="1053" y="180"/>
                </a:cubicBezTo>
                <a:cubicBezTo>
                  <a:pt x="1054" y="180"/>
                  <a:pt x="1049" y="180"/>
                  <a:pt x="1055" y="180"/>
                </a:cubicBezTo>
                <a:cubicBezTo>
                  <a:pt x="1052" y="186"/>
                  <a:pt x="1054" y="176"/>
                  <a:pt x="1047" y="187"/>
                </a:cubicBezTo>
                <a:cubicBezTo>
                  <a:pt x="1044" y="188"/>
                  <a:pt x="1038" y="189"/>
                  <a:pt x="1039" y="193"/>
                </a:cubicBezTo>
                <a:cubicBezTo>
                  <a:pt x="1037" y="194"/>
                  <a:pt x="1037" y="194"/>
                  <a:pt x="1037" y="194"/>
                </a:cubicBezTo>
                <a:cubicBezTo>
                  <a:pt x="1038" y="197"/>
                  <a:pt x="1038" y="197"/>
                  <a:pt x="1038" y="197"/>
                </a:cubicBezTo>
                <a:cubicBezTo>
                  <a:pt x="1035" y="197"/>
                  <a:pt x="1035" y="197"/>
                  <a:pt x="1035" y="197"/>
                </a:cubicBezTo>
                <a:cubicBezTo>
                  <a:pt x="1034" y="201"/>
                  <a:pt x="1034" y="201"/>
                  <a:pt x="1034" y="201"/>
                </a:cubicBezTo>
                <a:cubicBezTo>
                  <a:pt x="1034" y="204"/>
                  <a:pt x="1028" y="200"/>
                  <a:pt x="1030" y="205"/>
                </a:cubicBezTo>
                <a:cubicBezTo>
                  <a:pt x="1027" y="206"/>
                  <a:pt x="1027" y="206"/>
                  <a:pt x="1027" y="206"/>
                </a:cubicBezTo>
                <a:cubicBezTo>
                  <a:pt x="1024" y="208"/>
                  <a:pt x="1024" y="208"/>
                  <a:pt x="1024" y="208"/>
                </a:cubicBezTo>
                <a:cubicBezTo>
                  <a:pt x="1020" y="210"/>
                  <a:pt x="1016" y="212"/>
                  <a:pt x="1015" y="215"/>
                </a:cubicBezTo>
                <a:cubicBezTo>
                  <a:pt x="1010" y="220"/>
                  <a:pt x="1010" y="220"/>
                  <a:pt x="1010" y="220"/>
                </a:cubicBezTo>
                <a:cubicBezTo>
                  <a:pt x="1011" y="223"/>
                  <a:pt x="1011" y="223"/>
                  <a:pt x="1011" y="223"/>
                </a:cubicBezTo>
                <a:cubicBezTo>
                  <a:pt x="1009" y="226"/>
                  <a:pt x="1009" y="226"/>
                  <a:pt x="1009" y="226"/>
                </a:cubicBezTo>
                <a:cubicBezTo>
                  <a:pt x="1006" y="224"/>
                  <a:pt x="1006" y="224"/>
                  <a:pt x="1006" y="224"/>
                </a:cubicBezTo>
                <a:cubicBezTo>
                  <a:pt x="1002" y="226"/>
                  <a:pt x="1002" y="226"/>
                  <a:pt x="1002" y="226"/>
                </a:cubicBezTo>
                <a:cubicBezTo>
                  <a:pt x="999" y="231"/>
                  <a:pt x="999" y="231"/>
                  <a:pt x="999" y="231"/>
                </a:cubicBezTo>
                <a:cubicBezTo>
                  <a:pt x="995" y="234"/>
                  <a:pt x="989" y="234"/>
                  <a:pt x="990" y="239"/>
                </a:cubicBezTo>
                <a:cubicBezTo>
                  <a:pt x="987" y="240"/>
                  <a:pt x="987" y="240"/>
                  <a:pt x="987" y="240"/>
                </a:cubicBezTo>
                <a:cubicBezTo>
                  <a:pt x="987" y="244"/>
                  <a:pt x="987" y="244"/>
                  <a:pt x="987" y="244"/>
                </a:cubicBezTo>
                <a:cubicBezTo>
                  <a:pt x="991" y="244"/>
                  <a:pt x="991" y="244"/>
                  <a:pt x="991" y="244"/>
                </a:cubicBezTo>
                <a:cubicBezTo>
                  <a:pt x="996" y="240"/>
                  <a:pt x="996" y="240"/>
                  <a:pt x="996" y="240"/>
                </a:cubicBezTo>
                <a:cubicBezTo>
                  <a:pt x="996" y="237"/>
                  <a:pt x="996" y="237"/>
                  <a:pt x="996" y="237"/>
                </a:cubicBezTo>
                <a:cubicBezTo>
                  <a:pt x="999" y="238"/>
                  <a:pt x="999" y="238"/>
                  <a:pt x="999" y="238"/>
                </a:cubicBezTo>
                <a:cubicBezTo>
                  <a:pt x="1004" y="234"/>
                  <a:pt x="1004" y="234"/>
                  <a:pt x="1004" y="234"/>
                </a:cubicBezTo>
                <a:cubicBezTo>
                  <a:pt x="1004" y="231"/>
                  <a:pt x="1004" y="231"/>
                  <a:pt x="1004" y="231"/>
                </a:cubicBezTo>
                <a:cubicBezTo>
                  <a:pt x="1005" y="232"/>
                  <a:pt x="1005" y="232"/>
                  <a:pt x="1005" y="232"/>
                </a:cubicBezTo>
                <a:cubicBezTo>
                  <a:pt x="1006" y="234"/>
                  <a:pt x="1006" y="234"/>
                  <a:pt x="1006" y="234"/>
                </a:cubicBezTo>
                <a:cubicBezTo>
                  <a:pt x="1004" y="238"/>
                  <a:pt x="1004" y="238"/>
                  <a:pt x="1004" y="238"/>
                </a:cubicBezTo>
                <a:cubicBezTo>
                  <a:pt x="1003" y="238"/>
                  <a:pt x="1001" y="231"/>
                  <a:pt x="1000" y="242"/>
                </a:cubicBezTo>
                <a:cubicBezTo>
                  <a:pt x="998" y="241"/>
                  <a:pt x="997" y="239"/>
                  <a:pt x="996" y="245"/>
                </a:cubicBezTo>
                <a:cubicBezTo>
                  <a:pt x="995" y="245"/>
                  <a:pt x="995" y="247"/>
                  <a:pt x="994" y="245"/>
                </a:cubicBezTo>
                <a:cubicBezTo>
                  <a:pt x="993" y="249"/>
                  <a:pt x="993" y="249"/>
                  <a:pt x="993" y="249"/>
                </a:cubicBezTo>
                <a:cubicBezTo>
                  <a:pt x="991" y="250"/>
                  <a:pt x="991" y="250"/>
                  <a:pt x="991" y="250"/>
                </a:cubicBezTo>
                <a:cubicBezTo>
                  <a:pt x="994" y="252"/>
                  <a:pt x="994" y="252"/>
                  <a:pt x="994" y="252"/>
                </a:cubicBezTo>
                <a:cubicBezTo>
                  <a:pt x="991" y="254"/>
                  <a:pt x="991" y="254"/>
                  <a:pt x="991" y="254"/>
                </a:cubicBezTo>
                <a:cubicBezTo>
                  <a:pt x="991" y="252"/>
                  <a:pt x="991" y="252"/>
                  <a:pt x="991" y="252"/>
                </a:cubicBezTo>
                <a:cubicBezTo>
                  <a:pt x="988" y="257"/>
                  <a:pt x="991" y="247"/>
                  <a:pt x="986" y="255"/>
                </a:cubicBezTo>
                <a:cubicBezTo>
                  <a:pt x="987" y="258"/>
                  <a:pt x="987" y="258"/>
                  <a:pt x="987" y="258"/>
                </a:cubicBezTo>
                <a:cubicBezTo>
                  <a:pt x="986" y="260"/>
                  <a:pt x="986" y="260"/>
                  <a:pt x="986" y="260"/>
                </a:cubicBezTo>
                <a:cubicBezTo>
                  <a:pt x="980" y="262"/>
                  <a:pt x="980" y="262"/>
                  <a:pt x="980" y="262"/>
                </a:cubicBezTo>
                <a:cubicBezTo>
                  <a:pt x="974" y="266"/>
                  <a:pt x="974" y="266"/>
                  <a:pt x="974" y="266"/>
                </a:cubicBezTo>
                <a:cubicBezTo>
                  <a:pt x="975" y="268"/>
                  <a:pt x="975" y="268"/>
                  <a:pt x="975" y="268"/>
                </a:cubicBezTo>
                <a:cubicBezTo>
                  <a:pt x="982" y="267"/>
                  <a:pt x="982" y="267"/>
                  <a:pt x="982" y="267"/>
                </a:cubicBezTo>
                <a:cubicBezTo>
                  <a:pt x="984" y="265"/>
                  <a:pt x="984" y="265"/>
                  <a:pt x="984" y="265"/>
                </a:cubicBezTo>
                <a:cubicBezTo>
                  <a:pt x="986" y="265"/>
                  <a:pt x="986" y="265"/>
                  <a:pt x="986" y="265"/>
                </a:cubicBezTo>
                <a:cubicBezTo>
                  <a:pt x="986" y="265"/>
                  <a:pt x="984" y="263"/>
                  <a:pt x="986" y="266"/>
                </a:cubicBezTo>
                <a:cubicBezTo>
                  <a:pt x="988" y="266"/>
                  <a:pt x="988" y="266"/>
                  <a:pt x="988" y="266"/>
                </a:cubicBezTo>
                <a:cubicBezTo>
                  <a:pt x="990" y="260"/>
                  <a:pt x="990" y="260"/>
                  <a:pt x="990" y="260"/>
                </a:cubicBezTo>
                <a:cubicBezTo>
                  <a:pt x="995" y="258"/>
                  <a:pt x="995" y="258"/>
                  <a:pt x="995" y="258"/>
                </a:cubicBezTo>
                <a:cubicBezTo>
                  <a:pt x="998" y="254"/>
                  <a:pt x="998" y="254"/>
                  <a:pt x="998" y="254"/>
                </a:cubicBezTo>
                <a:cubicBezTo>
                  <a:pt x="999" y="254"/>
                  <a:pt x="992" y="255"/>
                  <a:pt x="1000" y="254"/>
                </a:cubicBezTo>
                <a:cubicBezTo>
                  <a:pt x="999" y="252"/>
                  <a:pt x="999" y="252"/>
                  <a:pt x="999" y="252"/>
                </a:cubicBezTo>
                <a:cubicBezTo>
                  <a:pt x="1000" y="252"/>
                  <a:pt x="1000" y="252"/>
                  <a:pt x="1000" y="252"/>
                </a:cubicBezTo>
                <a:cubicBezTo>
                  <a:pt x="1000" y="250"/>
                  <a:pt x="1000" y="250"/>
                  <a:pt x="1000" y="250"/>
                </a:cubicBezTo>
                <a:cubicBezTo>
                  <a:pt x="998" y="249"/>
                  <a:pt x="998" y="249"/>
                  <a:pt x="998" y="249"/>
                </a:cubicBezTo>
                <a:cubicBezTo>
                  <a:pt x="999" y="251"/>
                  <a:pt x="1000" y="248"/>
                  <a:pt x="996" y="251"/>
                </a:cubicBezTo>
                <a:cubicBezTo>
                  <a:pt x="996" y="249"/>
                  <a:pt x="985" y="263"/>
                  <a:pt x="997" y="246"/>
                </a:cubicBezTo>
                <a:cubicBezTo>
                  <a:pt x="1001" y="245"/>
                  <a:pt x="1001" y="245"/>
                  <a:pt x="1001" y="245"/>
                </a:cubicBezTo>
                <a:cubicBezTo>
                  <a:pt x="1005" y="249"/>
                  <a:pt x="1005" y="249"/>
                  <a:pt x="1005" y="249"/>
                </a:cubicBezTo>
                <a:cubicBezTo>
                  <a:pt x="1008" y="246"/>
                  <a:pt x="1008" y="246"/>
                  <a:pt x="1008" y="246"/>
                </a:cubicBezTo>
                <a:cubicBezTo>
                  <a:pt x="1010" y="247"/>
                  <a:pt x="1009" y="245"/>
                  <a:pt x="1011" y="244"/>
                </a:cubicBezTo>
                <a:cubicBezTo>
                  <a:pt x="1010" y="242"/>
                  <a:pt x="1010" y="242"/>
                  <a:pt x="1010" y="242"/>
                </a:cubicBezTo>
                <a:cubicBezTo>
                  <a:pt x="1012" y="242"/>
                  <a:pt x="1015" y="239"/>
                  <a:pt x="1017" y="238"/>
                </a:cubicBezTo>
                <a:cubicBezTo>
                  <a:pt x="1020" y="237"/>
                  <a:pt x="1015" y="237"/>
                  <a:pt x="1018" y="235"/>
                </a:cubicBezTo>
                <a:cubicBezTo>
                  <a:pt x="1014" y="233"/>
                  <a:pt x="1014" y="233"/>
                  <a:pt x="1014" y="233"/>
                </a:cubicBezTo>
                <a:cubicBezTo>
                  <a:pt x="1014" y="231"/>
                  <a:pt x="1014" y="231"/>
                  <a:pt x="1014" y="231"/>
                </a:cubicBezTo>
                <a:cubicBezTo>
                  <a:pt x="1014" y="231"/>
                  <a:pt x="1013" y="238"/>
                  <a:pt x="1019" y="230"/>
                </a:cubicBezTo>
                <a:cubicBezTo>
                  <a:pt x="1016" y="227"/>
                  <a:pt x="1016" y="227"/>
                  <a:pt x="1016" y="227"/>
                </a:cubicBezTo>
                <a:cubicBezTo>
                  <a:pt x="1021" y="227"/>
                  <a:pt x="1021" y="227"/>
                  <a:pt x="1021" y="227"/>
                </a:cubicBezTo>
                <a:cubicBezTo>
                  <a:pt x="1019" y="229"/>
                  <a:pt x="1019" y="229"/>
                  <a:pt x="1019" y="229"/>
                </a:cubicBezTo>
                <a:cubicBezTo>
                  <a:pt x="1021" y="227"/>
                  <a:pt x="1009" y="225"/>
                  <a:pt x="1022" y="233"/>
                </a:cubicBezTo>
                <a:cubicBezTo>
                  <a:pt x="1023" y="227"/>
                  <a:pt x="1023" y="227"/>
                  <a:pt x="1023" y="227"/>
                </a:cubicBezTo>
                <a:cubicBezTo>
                  <a:pt x="1023" y="227"/>
                  <a:pt x="1025" y="226"/>
                  <a:pt x="1023" y="225"/>
                </a:cubicBezTo>
                <a:cubicBezTo>
                  <a:pt x="1025" y="226"/>
                  <a:pt x="1025" y="226"/>
                  <a:pt x="1025" y="226"/>
                </a:cubicBezTo>
                <a:cubicBezTo>
                  <a:pt x="1025" y="229"/>
                  <a:pt x="1025" y="229"/>
                  <a:pt x="1025" y="229"/>
                </a:cubicBezTo>
                <a:cubicBezTo>
                  <a:pt x="1028" y="226"/>
                  <a:pt x="1028" y="226"/>
                  <a:pt x="1028" y="226"/>
                </a:cubicBezTo>
                <a:cubicBezTo>
                  <a:pt x="1029" y="226"/>
                  <a:pt x="1029" y="226"/>
                  <a:pt x="1029" y="226"/>
                </a:cubicBezTo>
                <a:cubicBezTo>
                  <a:pt x="1024" y="222"/>
                  <a:pt x="1024" y="222"/>
                  <a:pt x="1024" y="222"/>
                </a:cubicBezTo>
                <a:cubicBezTo>
                  <a:pt x="1019" y="222"/>
                  <a:pt x="1019" y="222"/>
                  <a:pt x="1019" y="222"/>
                </a:cubicBezTo>
                <a:cubicBezTo>
                  <a:pt x="1018" y="224"/>
                  <a:pt x="1018" y="224"/>
                  <a:pt x="1018" y="224"/>
                </a:cubicBezTo>
                <a:cubicBezTo>
                  <a:pt x="1015" y="225"/>
                  <a:pt x="1015" y="225"/>
                  <a:pt x="1015" y="225"/>
                </a:cubicBezTo>
                <a:cubicBezTo>
                  <a:pt x="1014" y="230"/>
                  <a:pt x="1014" y="230"/>
                  <a:pt x="1014" y="230"/>
                </a:cubicBezTo>
                <a:cubicBezTo>
                  <a:pt x="1012" y="227"/>
                  <a:pt x="1012" y="227"/>
                  <a:pt x="1012" y="227"/>
                </a:cubicBezTo>
                <a:cubicBezTo>
                  <a:pt x="1014" y="223"/>
                  <a:pt x="1014" y="223"/>
                  <a:pt x="1014" y="223"/>
                </a:cubicBezTo>
                <a:cubicBezTo>
                  <a:pt x="1020" y="218"/>
                  <a:pt x="1020" y="218"/>
                  <a:pt x="1020" y="218"/>
                </a:cubicBezTo>
                <a:cubicBezTo>
                  <a:pt x="1017" y="215"/>
                  <a:pt x="1026" y="219"/>
                  <a:pt x="1022" y="212"/>
                </a:cubicBezTo>
                <a:cubicBezTo>
                  <a:pt x="1027" y="209"/>
                  <a:pt x="1018" y="219"/>
                  <a:pt x="1028" y="212"/>
                </a:cubicBezTo>
                <a:cubicBezTo>
                  <a:pt x="1024" y="215"/>
                  <a:pt x="1024" y="215"/>
                  <a:pt x="1024" y="215"/>
                </a:cubicBezTo>
                <a:cubicBezTo>
                  <a:pt x="1024" y="215"/>
                  <a:pt x="1027" y="214"/>
                  <a:pt x="1023" y="214"/>
                </a:cubicBezTo>
                <a:cubicBezTo>
                  <a:pt x="1024" y="216"/>
                  <a:pt x="1024" y="216"/>
                  <a:pt x="1024" y="216"/>
                </a:cubicBezTo>
                <a:cubicBezTo>
                  <a:pt x="1026" y="216"/>
                  <a:pt x="1026" y="216"/>
                  <a:pt x="1026" y="216"/>
                </a:cubicBezTo>
                <a:cubicBezTo>
                  <a:pt x="1028" y="216"/>
                  <a:pt x="1028" y="216"/>
                  <a:pt x="1028" y="216"/>
                </a:cubicBezTo>
                <a:cubicBezTo>
                  <a:pt x="1027" y="218"/>
                  <a:pt x="1027" y="218"/>
                  <a:pt x="1027" y="218"/>
                </a:cubicBezTo>
                <a:cubicBezTo>
                  <a:pt x="1027" y="217"/>
                  <a:pt x="1029" y="218"/>
                  <a:pt x="1029" y="219"/>
                </a:cubicBezTo>
                <a:cubicBezTo>
                  <a:pt x="1029" y="220"/>
                  <a:pt x="1029" y="220"/>
                  <a:pt x="1029" y="220"/>
                </a:cubicBezTo>
                <a:cubicBezTo>
                  <a:pt x="1025" y="220"/>
                  <a:pt x="1025" y="220"/>
                  <a:pt x="1025" y="220"/>
                </a:cubicBezTo>
                <a:cubicBezTo>
                  <a:pt x="1025" y="220"/>
                  <a:pt x="1029" y="218"/>
                  <a:pt x="1024" y="221"/>
                </a:cubicBezTo>
                <a:cubicBezTo>
                  <a:pt x="1027" y="221"/>
                  <a:pt x="1027" y="221"/>
                  <a:pt x="1027" y="221"/>
                </a:cubicBezTo>
                <a:cubicBezTo>
                  <a:pt x="1026" y="223"/>
                  <a:pt x="1026" y="223"/>
                  <a:pt x="1026" y="223"/>
                </a:cubicBezTo>
                <a:cubicBezTo>
                  <a:pt x="1032" y="225"/>
                  <a:pt x="1032" y="225"/>
                  <a:pt x="1032" y="225"/>
                </a:cubicBezTo>
                <a:cubicBezTo>
                  <a:pt x="1033" y="224"/>
                  <a:pt x="1033" y="224"/>
                  <a:pt x="1033" y="224"/>
                </a:cubicBezTo>
                <a:cubicBezTo>
                  <a:pt x="1032" y="224"/>
                  <a:pt x="1035" y="228"/>
                  <a:pt x="1032" y="222"/>
                </a:cubicBezTo>
                <a:cubicBezTo>
                  <a:pt x="1036" y="221"/>
                  <a:pt x="1036" y="221"/>
                  <a:pt x="1036" y="221"/>
                </a:cubicBezTo>
                <a:cubicBezTo>
                  <a:pt x="1035" y="220"/>
                  <a:pt x="1035" y="220"/>
                  <a:pt x="1035" y="220"/>
                </a:cubicBezTo>
                <a:cubicBezTo>
                  <a:pt x="1038" y="219"/>
                  <a:pt x="1038" y="219"/>
                  <a:pt x="1038" y="219"/>
                </a:cubicBezTo>
                <a:cubicBezTo>
                  <a:pt x="1038" y="216"/>
                  <a:pt x="1038" y="216"/>
                  <a:pt x="1038" y="216"/>
                </a:cubicBezTo>
                <a:cubicBezTo>
                  <a:pt x="1039" y="215"/>
                  <a:pt x="1039" y="215"/>
                  <a:pt x="1039" y="215"/>
                </a:cubicBezTo>
                <a:cubicBezTo>
                  <a:pt x="1039" y="215"/>
                  <a:pt x="1044" y="214"/>
                  <a:pt x="1038" y="214"/>
                </a:cubicBezTo>
                <a:cubicBezTo>
                  <a:pt x="1039" y="213"/>
                  <a:pt x="1039" y="213"/>
                  <a:pt x="1039" y="213"/>
                </a:cubicBezTo>
                <a:cubicBezTo>
                  <a:pt x="1044" y="215"/>
                  <a:pt x="1044" y="215"/>
                  <a:pt x="1044" y="215"/>
                </a:cubicBezTo>
                <a:cubicBezTo>
                  <a:pt x="1046" y="209"/>
                  <a:pt x="1046" y="209"/>
                  <a:pt x="1046" y="209"/>
                </a:cubicBezTo>
                <a:cubicBezTo>
                  <a:pt x="1045" y="208"/>
                  <a:pt x="1045" y="208"/>
                  <a:pt x="1045" y="208"/>
                </a:cubicBezTo>
                <a:cubicBezTo>
                  <a:pt x="1042" y="209"/>
                  <a:pt x="1042" y="209"/>
                  <a:pt x="1042" y="209"/>
                </a:cubicBezTo>
                <a:cubicBezTo>
                  <a:pt x="1041" y="208"/>
                  <a:pt x="1045" y="204"/>
                  <a:pt x="1037" y="207"/>
                </a:cubicBezTo>
                <a:cubicBezTo>
                  <a:pt x="1038" y="207"/>
                  <a:pt x="1038" y="207"/>
                  <a:pt x="1038" y="207"/>
                </a:cubicBezTo>
                <a:cubicBezTo>
                  <a:pt x="1037" y="206"/>
                  <a:pt x="1046" y="208"/>
                  <a:pt x="1034" y="206"/>
                </a:cubicBezTo>
                <a:cubicBezTo>
                  <a:pt x="1034" y="205"/>
                  <a:pt x="1034" y="205"/>
                  <a:pt x="1034" y="205"/>
                </a:cubicBezTo>
                <a:cubicBezTo>
                  <a:pt x="1050" y="207"/>
                  <a:pt x="1050" y="207"/>
                  <a:pt x="1050" y="207"/>
                </a:cubicBezTo>
                <a:cubicBezTo>
                  <a:pt x="1048" y="202"/>
                  <a:pt x="1055" y="209"/>
                  <a:pt x="1054" y="201"/>
                </a:cubicBezTo>
                <a:cubicBezTo>
                  <a:pt x="1057" y="199"/>
                  <a:pt x="1057" y="199"/>
                  <a:pt x="1057" y="199"/>
                </a:cubicBezTo>
                <a:cubicBezTo>
                  <a:pt x="1054" y="198"/>
                  <a:pt x="1054" y="198"/>
                  <a:pt x="1054" y="198"/>
                </a:cubicBezTo>
                <a:cubicBezTo>
                  <a:pt x="1051" y="200"/>
                  <a:pt x="1051" y="200"/>
                  <a:pt x="1051" y="200"/>
                </a:cubicBezTo>
                <a:cubicBezTo>
                  <a:pt x="1051" y="200"/>
                  <a:pt x="1048" y="199"/>
                  <a:pt x="1052" y="200"/>
                </a:cubicBezTo>
                <a:cubicBezTo>
                  <a:pt x="1052" y="199"/>
                  <a:pt x="1052" y="199"/>
                  <a:pt x="1051" y="198"/>
                </a:cubicBezTo>
                <a:cubicBezTo>
                  <a:pt x="1052" y="197"/>
                  <a:pt x="1057" y="197"/>
                  <a:pt x="1047" y="200"/>
                </a:cubicBezTo>
                <a:cubicBezTo>
                  <a:pt x="1045" y="202"/>
                  <a:pt x="1045" y="202"/>
                  <a:pt x="1045" y="202"/>
                </a:cubicBezTo>
                <a:cubicBezTo>
                  <a:pt x="1044" y="200"/>
                  <a:pt x="1052" y="201"/>
                  <a:pt x="1042" y="199"/>
                </a:cubicBezTo>
                <a:cubicBezTo>
                  <a:pt x="1045" y="198"/>
                  <a:pt x="1045" y="198"/>
                  <a:pt x="1045" y="198"/>
                </a:cubicBezTo>
                <a:cubicBezTo>
                  <a:pt x="1045" y="195"/>
                  <a:pt x="1051" y="200"/>
                  <a:pt x="1047" y="193"/>
                </a:cubicBezTo>
                <a:cubicBezTo>
                  <a:pt x="1048" y="194"/>
                  <a:pt x="1048" y="194"/>
                  <a:pt x="1049" y="195"/>
                </a:cubicBezTo>
                <a:cubicBezTo>
                  <a:pt x="1052" y="193"/>
                  <a:pt x="1051" y="202"/>
                  <a:pt x="1054" y="193"/>
                </a:cubicBezTo>
                <a:cubicBezTo>
                  <a:pt x="1052" y="196"/>
                  <a:pt x="1052" y="196"/>
                  <a:pt x="1052" y="196"/>
                </a:cubicBezTo>
                <a:cubicBezTo>
                  <a:pt x="1057" y="194"/>
                  <a:pt x="1057" y="194"/>
                  <a:pt x="1057" y="194"/>
                </a:cubicBezTo>
                <a:cubicBezTo>
                  <a:pt x="1060" y="198"/>
                  <a:pt x="1060" y="198"/>
                  <a:pt x="1060" y="198"/>
                </a:cubicBezTo>
                <a:cubicBezTo>
                  <a:pt x="1062" y="198"/>
                  <a:pt x="1061" y="196"/>
                  <a:pt x="1064" y="196"/>
                </a:cubicBezTo>
                <a:cubicBezTo>
                  <a:pt x="1063" y="195"/>
                  <a:pt x="1063" y="195"/>
                  <a:pt x="1063" y="195"/>
                </a:cubicBezTo>
                <a:cubicBezTo>
                  <a:pt x="1064" y="193"/>
                  <a:pt x="1064" y="193"/>
                  <a:pt x="1064" y="193"/>
                </a:cubicBezTo>
                <a:cubicBezTo>
                  <a:pt x="1064" y="192"/>
                  <a:pt x="1069" y="193"/>
                  <a:pt x="1074" y="188"/>
                </a:cubicBezTo>
                <a:cubicBezTo>
                  <a:pt x="1072" y="185"/>
                  <a:pt x="1072" y="185"/>
                  <a:pt x="1072" y="185"/>
                </a:cubicBezTo>
                <a:cubicBezTo>
                  <a:pt x="1072" y="184"/>
                  <a:pt x="1072" y="184"/>
                  <a:pt x="1072" y="184"/>
                </a:cubicBezTo>
                <a:cubicBezTo>
                  <a:pt x="1075" y="185"/>
                  <a:pt x="1075" y="185"/>
                  <a:pt x="1075" y="185"/>
                </a:cubicBezTo>
                <a:cubicBezTo>
                  <a:pt x="1075" y="185"/>
                  <a:pt x="1075" y="185"/>
                  <a:pt x="1075" y="185"/>
                </a:cubicBezTo>
                <a:cubicBezTo>
                  <a:pt x="1075" y="182"/>
                  <a:pt x="1075" y="182"/>
                  <a:pt x="1075" y="182"/>
                </a:cubicBezTo>
                <a:cubicBezTo>
                  <a:pt x="1070" y="180"/>
                  <a:pt x="1070" y="180"/>
                  <a:pt x="1070" y="180"/>
                </a:cubicBezTo>
                <a:cubicBezTo>
                  <a:pt x="1067" y="184"/>
                  <a:pt x="1067" y="184"/>
                  <a:pt x="1067" y="184"/>
                </a:cubicBezTo>
                <a:cubicBezTo>
                  <a:pt x="1068" y="184"/>
                  <a:pt x="1068" y="184"/>
                  <a:pt x="1068" y="184"/>
                </a:cubicBezTo>
                <a:cubicBezTo>
                  <a:pt x="1063" y="184"/>
                  <a:pt x="1063" y="184"/>
                  <a:pt x="1063" y="184"/>
                </a:cubicBezTo>
                <a:cubicBezTo>
                  <a:pt x="1063" y="183"/>
                  <a:pt x="1063" y="183"/>
                  <a:pt x="1063" y="183"/>
                </a:cubicBezTo>
                <a:cubicBezTo>
                  <a:pt x="1063" y="183"/>
                  <a:pt x="1063" y="183"/>
                  <a:pt x="1063" y="183"/>
                </a:cubicBezTo>
                <a:cubicBezTo>
                  <a:pt x="1063" y="183"/>
                  <a:pt x="1063" y="183"/>
                  <a:pt x="1064" y="184"/>
                </a:cubicBezTo>
                <a:cubicBezTo>
                  <a:pt x="1065" y="179"/>
                  <a:pt x="1065" y="179"/>
                  <a:pt x="1065" y="179"/>
                </a:cubicBezTo>
                <a:cubicBezTo>
                  <a:pt x="1065" y="178"/>
                  <a:pt x="1063" y="178"/>
                  <a:pt x="1064" y="177"/>
                </a:cubicBezTo>
                <a:cubicBezTo>
                  <a:pt x="1070" y="177"/>
                  <a:pt x="1070" y="177"/>
                  <a:pt x="1070" y="177"/>
                </a:cubicBezTo>
                <a:cubicBezTo>
                  <a:pt x="1075" y="173"/>
                  <a:pt x="1075" y="173"/>
                  <a:pt x="1075" y="173"/>
                </a:cubicBezTo>
                <a:cubicBezTo>
                  <a:pt x="1076" y="173"/>
                  <a:pt x="1076" y="173"/>
                  <a:pt x="1076" y="173"/>
                </a:cubicBezTo>
                <a:cubicBezTo>
                  <a:pt x="1075" y="170"/>
                  <a:pt x="1075" y="170"/>
                  <a:pt x="1075" y="170"/>
                </a:cubicBezTo>
                <a:cubicBezTo>
                  <a:pt x="1081" y="166"/>
                  <a:pt x="1081" y="166"/>
                  <a:pt x="1081" y="166"/>
                </a:cubicBezTo>
                <a:cubicBezTo>
                  <a:pt x="1083" y="162"/>
                  <a:pt x="1083" y="162"/>
                  <a:pt x="1083" y="162"/>
                </a:cubicBezTo>
                <a:cubicBezTo>
                  <a:pt x="1087" y="162"/>
                  <a:pt x="1087" y="162"/>
                  <a:pt x="1087" y="162"/>
                </a:cubicBezTo>
                <a:cubicBezTo>
                  <a:pt x="1088" y="161"/>
                  <a:pt x="1088" y="161"/>
                  <a:pt x="1088" y="161"/>
                </a:cubicBezTo>
                <a:cubicBezTo>
                  <a:pt x="1086" y="159"/>
                  <a:pt x="1086" y="159"/>
                  <a:pt x="1086" y="159"/>
                </a:cubicBezTo>
                <a:cubicBezTo>
                  <a:pt x="1099" y="150"/>
                  <a:pt x="1099" y="150"/>
                  <a:pt x="1099" y="150"/>
                </a:cubicBezTo>
                <a:cubicBezTo>
                  <a:pt x="1102" y="152"/>
                  <a:pt x="1090" y="151"/>
                  <a:pt x="1103" y="151"/>
                </a:cubicBezTo>
                <a:cubicBezTo>
                  <a:pt x="1103" y="148"/>
                  <a:pt x="1103" y="148"/>
                  <a:pt x="1103" y="148"/>
                </a:cubicBezTo>
                <a:cubicBezTo>
                  <a:pt x="1104" y="148"/>
                  <a:pt x="1104" y="148"/>
                  <a:pt x="1104" y="148"/>
                </a:cubicBezTo>
                <a:cubicBezTo>
                  <a:pt x="1103" y="146"/>
                  <a:pt x="1103" y="146"/>
                  <a:pt x="1103" y="146"/>
                </a:cubicBezTo>
                <a:cubicBezTo>
                  <a:pt x="1106" y="146"/>
                  <a:pt x="1106" y="146"/>
                  <a:pt x="1106" y="146"/>
                </a:cubicBezTo>
                <a:cubicBezTo>
                  <a:pt x="1107" y="147"/>
                  <a:pt x="1107" y="147"/>
                  <a:pt x="1107" y="147"/>
                </a:cubicBezTo>
                <a:cubicBezTo>
                  <a:pt x="1109" y="148"/>
                  <a:pt x="1109" y="151"/>
                  <a:pt x="1111" y="145"/>
                </a:cubicBezTo>
                <a:cubicBezTo>
                  <a:pt x="1111" y="146"/>
                  <a:pt x="1111" y="146"/>
                  <a:pt x="1111" y="146"/>
                </a:cubicBezTo>
                <a:cubicBezTo>
                  <a:pt x="1108" y="147"/>
                  <a:pt x="1108" y="147"/>
                  <a:pt x="1108" y="147"/>
                </a:cubicBezTo>
                <a:cubicBezTo>
                  <a:pt x="1108" y="149"/>
                  <a:pt x="1108" y="149"/>
                  <a:pt x="1108" y="149"/>
                </a:cubicBezTo>
                <a:cubicBezTo>
                  <a:pt x="1107" y="148"/>
                  <a:pt x="1114" y="152"/>
                  <a:pt x="1116" y="144"/>
                </a:cubicBezTo>
                <a:cubicBezTo>
                  <a:pt x="1110" y="141"/>
                  <a:pt x="1110" y="141"/>
                  <a:pt x="1110" y="141"/>
                </a:cubicBezTo>
                <a:cubicBezTo>
                  <a:pt x="1109" y="142"/>
                  <a:pt x="1109" y="142"/>
                  <a:pt x="1109" y="142"/>
                </a:cubicBezTo>
                <a:cubicBezTo>
                  <a:pt x="1109" y="141"/>
                  <a:pt x="1109" y="141"/>
                  <a:pt x="1109" y="141"/>
                </a:cubicBezTo>
                <a:cubicBezTo>
                  <a:pt x="1106" y="141"/>
                  <a:pt x="1106" y="141"/>
                  <a:pt x="1106" y="141"/>
                </a:cubicBezTo>
                <a:cubicBezTo>
                  <a:pt x="1105" y="138"/>
                  <a:pt x="1108" y="137"/>
                  <a:pt x="1112" y="138"/>
                </a:cubicBezTo>
                <a:cubicBezTo>
                  <a:pt x="1109" y="137"/>
                  <a:pt x="1109" y="137"/>
                  <a:pt x="1109" y="137"/>
                </a:cubicBezTo>
                <a:cubicBezTo>
                  <a:pt x="1112" y="134"/>
                  <a:pt x="1112" y="134"/>
                  <a:pt x="1112" y="134"/>
                </a:cubicBezTo>
                <a:cubicBezTo>
                  <a:pt x="1118" y="132"/>
                  <a:pt x="1109" y="138"/>
                  <a:pt x="1117" y="133"/>
                </a:cubicBezTo>
                <a:cubicBezTo>
                  <a:pt x="1121" y="136"/>
                  <a:pt x="1121" y="136"/>
                  <a:pt x="1121" y="136"/>
                </a:cubicBezTo>
                <a:cubicBezTo>
                  <a:pt x="1120" y="136"/>
                  <a:pt x="1123" y="132"/>
                  <a:pt x="1121" y="137"/>
                </a:cubicBezTo>
                <a:cubicBezTo>
                  <a:pt x="1126" y="137"/>
                  <a:pt x="1126" y="137"/>
                  <a:pt x="1126" y="137"/>
                </a:cubicBezTo>
                <a:cubicBezTo>
                  <a:pt x="1131" y="138"/>
                  <a:pt x="1131" y="138"/>
                  <a:pt x="1131" y="138"/>
                </a:cubicBezTo>
                <a:cubicBezTo>
                  <a:pt x="1133" y="137"/>
                  <a:pt x="1133" y="137"/>
                  <a:pt x="1133" y="137"/>
                </a:cubicBezTo>
                <a:cubicBezTo>
                  <a:pt x="1134" y="137"/>
                  <a:pt x="1132" y="142"/>
                  <a:pt x="1134" y="136"/>
                </a:cubicBezTo>
                <a:cubicBezTo>
                  <a:pt x="1133" y="134"/>
                  <a:pt x="1133" y="134"/>
                  <a:pt x="1133" y="134"/>
                </a:cubicBezTo>
                <a:cubicBezTo>
                  <a:pt x="1133" y="135"/>
                  <a:pt x="1133" y="134"/>
                  <a:pt x="1134" y="133"/>
                </a:cubicBezTo>
                <a:cubicBezTo>
                  <a:pt x="1129" y="132"/>
                  <a:pt x="1129" y="132"/>
                  <a:pt x="1129" y="132"/>
                </a:cubicBezTo>
                <a:cubicBezTo>
                  <a:pt x="1129" y="130"/>
                  <a:pt x="1129" y="130"/>
                  <a:pt x="1129" y="130"/>
                </a:cubicBezTo>
                <a:cubicBezTo>
                  <a:pt x="1127" y="130"/>
                  <a:pt x="1127" y="130"/>
                  <a:pt x="1127" y="130"/>
                </a:cubicBezTo>
                <a:cubicBezTo>
                  <a:pt x="1125" y="128"/>
                  <a:pt x="1136" y="130"/>
                  <a:pt x="1125" y="125"/>
                </a:cubicBezTo>
                <a:cubicBezTo>
                  <a:pt x="1130" y="126"/>
                  <a:pt x="1126" y="120"/>
                  <a:pt x="1132" y="123"/>
                </a:cubicBezTo>
                <a:cubicBezTo>
                  <a:pt x="1127" y="125"/>
                  <a:pt x="1127" y="125"/>
                  <a:pt x="1127" y="125"/>
                </a:cubicBezTo>
                <a:cubicBezTo>
                  <a:pt x="1127" y="127"/>
                  <a:pt x="1127" y="127"/>
                  <a:pt x="1127" y="127"/>
                </a:cubicBezTo>
                <a:cubicBezTo>
                  <a:pt x="1134" y="125"/>
                  <a:pt x="1134" y="125"/>
                  <a:pt x="1134" y="125"/>
                </a:cubicBezTo>
                <a:cubicBezTo>
                  <a:pt x="1135" y="123"/>
                  <a:pt x="1135" y="123"/>
                  <a:pt x="1135" y="123"/>
                </a:cubicBezTo>
                <a:cubicBezTo>
                  <a:pt x="1138" y="123"/>
                  <a:pt x="1138" y="123"/>
                  <a:pt x="1138" y="123"/>
                </a:cubicBezTo>
                <a:cubicBezTo>
                  <a:pt x="1138" y="121"/>
                  <a:pt x="1138" y="121"/>
                  <a:pt x="1138" y="121"/>
                </a:cubicBezTo>
                <a:cubicBezTo>
                  <a:pt x="1140" y="121"/>
                  <a:pt x="1140" y="121"/>
                  <a:pt x="1140" y="121"/>
                </a:cubicBezTo>
                <a:cubicBezTo>
                  <a:pt x="1142" y="118"/>
                  <a:pt x="1124" y="136"/>
                  <a:pt x="1147" y="114"/>
                </a:cubicBezTo>
                <a:cubicBezTo>
                  <a:pt x="1148" y="112"/>
                  <a:pt x="1148" y="112"/>
                  <a:pt x="1148" y="112"/>
                </a:cubicBezTo>
                <a:cubicBezTo>
                  <a:pt x="1145" y="111"/>
                  <a:pt x="1145" y="111"/>
                  <a:pt x="1145" y="111"/>
                </a:cubicBezTo>
                <a:cubicBezTo>
                  <a:pt x="1144" y="111"/>
                  <a:pt x="1142" y="115"/>
                  <a:pt x="1140" y="111"/>
                </a:cubicBezTo>
                <a:cubicBezTo>
                  <a:pt x="1144" y="110"/>
                  <a:pt x="1144" y="110"/>
                  <a:pt x="1144" y="110"/>
                </a:cubicBezTo>
                <a:cubicBezTo>
                  <a:pt x="1145" y="109"/>
                  <a:pt x="1135" y="115"/>
                  <a:pt x="1147" y="107"/>
                </a:cubicBezTo>
                <a:cubicBezTo>
                  <a:pt x="1149" y="111"/>
                  <a:pt x="1149" y="111"/>
                  <a:pt x="1149" y="111"/>
                </a:cubicBezTo>
                <a:cubicBezTo>
                  <a:pt x="1156" y="105"/>
                  <a:pt x="1156" y="105"/>
                  <a:pt x="1156" y="105"/>
                </a:cubicBezTo>
                <a:cubicBezTo>
                  <a:pt x="1160" y="104"/>
                  <a:pt x="1160" y="104"/>
                  <a:pt x="1160" y="104"/>
                </a:cubicBezTo>
                <a:cubicBezTo>
                  <a:pt x="1167" y="95"/>
                  <a:pt x="1167" y="95"/>
                  <a:pt x="1167" y="95"/>
                </a:cubicBezTo>
                <a:cubicBezTo>
                  <a:pt x="1174" y="92"/>
                  <a:pt x="1174" y="92"/>
                  <a:pt x="1174" y="92"/>
                </a:cubicBezTo>
                <a:cubicBezTo>
                  <a:pt x="1173" y="90"/>
                  <a:pt x="1173" y="90"/>
                  <a:pt x="1173" y="90"/>
                </a:cubicBezTo>
                <a:cubicBezTo>
                  <a:pt x="1177" y="87"/>
                  <a:pt x="1177" y="87"/>
                  <a:pt x="1177" y="87"/>
                </a:cubicBezTo>
                <a:cubicBezTo>
                  <a:pt x="1179" y="86"/>
                  <a:pt x="1182" y="86"/>
                  <a:pt x="1182" y="85"/>
                </a:cubicBezTo>
                <a:cubicBezTo>
                  <a:pt x="1184" y="86"/>
                  <a:pt x="1184" y="86"/>
                  <a:pt x="1184" y="86"/>
                </a:cubicBezTo>
                <a:cubicBezTo>
                  <a:pt x="1177" y="89"/>
                  <a:pt x="1177" y="89"/>
                  <a:pt x="1177" y="89"/>
                </a:cubicBezTo>
                <a:cubicBezTo>
                  <a:pt x="1179" y="90"/>
                  <a:pt x="1179" y="90"/>
                  <a:pt x="1179" y="90"/>
                </a:cubicBezTo>
                <a:cubicBezTo>
                  <a:pt x="1177" y="92"/>
                  <a:pt x="1177" y="92"/>
                  <a:pt x="1177" y="92"/>
                </a:cubicBezTo>
                <a:cubicBezTo>
                  <a:pt x="1176" y="94"/>
                  <a:pt x="1176" y="94"/>
                  <a:pt x="1176" y="94"/>
                </a:cubicBezTo>
                <a:cubicBezTo>
                  <a:pt x="1176" y="96"/>
                  <a:pt x="1176" y="96"/>
                  <a:pt x="1176" y="96"/>
                </a:cubicBezTo>
                <a:cubicBezTo>
                  <a:pt x="1177" y="97"/>
                  <a:pt x="1177" y="97"/>
                  <a:pt x="1177" y="97"/>
                </a:cubicBezTo>
                <a:cubicBezTo>
                  <a:pt x="1179" y="95"/>
                  <a:pt x="1179" y="95"/>
                  <a:pt x="1179" y="95"/>
                </a:cubicBezTo>
                <a:cubicBezTo>
                  <a:pt x="1182" y="92"/>
                  <a:pt x="1182" y="92"/>
                  <a:pt x="1182" y="92"/>
                </a:cubicBezTo>
                <a:cubicBezTo>
                  <a:pt x="1185" y="91"/>
                  <a:pt x="1187" y="95"/>
                  <a:pt x="1188" y="91"/>
                </a:cubicBezTo>
                <a:cubicBezTo>
                  <a:pt x="1187" y="88"/>
                  <a:pt x="1187" y="88"/>
                  <a:pt x="1187" y="88"/>
                </a:cubicBezTo>
                <a:cubicBezTo>
                  <a:pt x="1190" y="86"/>
                  <a:pt x="1190" y="86"/>
                  <a:pt x="1190" y="86"/>
                </a:cubicBezTo>
                <a:cubicBezTo>
                  <a:pt x="1196" y="86"/>
                  <a:pt x="1196" y="86"/>
                  <a:pt x="1196" y="86"/>
                </a:cubicBezTo>
                <a:cubicBezTo>
                  <a:pt x="1189" y="88"/>
                  <a:pt x="1204" y="88"/>
                  <a:pt x="1192" y="89"/>
                </a:cubicBezTo>
                <a:cubicBezTo>
                  <a:pt x="1189" y="94"/>
                  <a:pt x="1189" y="94"/>
                  <a:pt x="1189" y="94"/>
                </a:cubicBezTo>
                <a:cubicBezTo>
                  <a:pt x="1184" y="98"/>
                  <a:pt x="1184" y="98"/>
                  <a:pt x="1184" y="98"/>
                </a:cubicBezTo>
                <a:cubicBezTo>
                  <a:pt x="1182" y="101"/>
                  <a:pt x="1182" y="101"/>
                  <a:pt x="1182" y="101"/>
                </a:cubicBezTo>
                <a:cubicBezTo>
                  <a:pt x="1177" y="101"/>
                  <a:pt x="1177" y="101"/>
                  <a:pt x="1177" y="101"/>
                </a:cubicBezTo>
                <a:cubicBezTo>
                  <a:pt x="1180" y="104"/>
                  <a:pt x="1180" y="104"/>
                  <a:pt x="1180" y="104"/>
                </a:cubicBezTo>
                <a:cubicBezTo>
                  <a:pt x="1177" y="108"/>
                  <a:pt x="1177" y="108"/>
                  <a:pt x="1177" y="108"/>
                </a:cubicBezTo>
                <a:cubicBezTo>
                  <a:pt x="1171" y="111"/>
                  <a:pt x="1171" y="111"/>
                  <a:pt x="1171" y="111"/>
                </a:cubicBezTo>
                <a:cubicBezTo>
                  <a:pt x="1172" y="110"/>
                  <a:pt x="1172" y="110"/>
                  <a:pt x="1172" y="110"/>
                </a:cubicBezTo>
                <a:cubicBezTo>
                  <a:pt x="1168" y="108"/>
                  <a:pt x="1168" y="108"/>
                  <a:pt x="1168" y="108"/>
                </a:cubicBezTo>
                <a:cubicBezTo>
                  <a:pt x="1165" y="110"/>
                  <a:pt x="1165" y="110"/>
                  <a:pt x="1165" y="110"/>
                </a:cubicBezTo>
                <a:cubicBezTo>
                  <a:pt x="1169" y="114"/>
                  <a:pt x="1169" y="114"/>
                  <a:pt x="1169" y="114"/>
                </a:cubicBezTo>
                <a:cubicBezTo>
                  <a:pt x="1166" y="117"/>
                  <a:pt x="1166" y="117"/>
                  <a:pt x="1166" y="117"/>
                </a:cubicBezTo>
                <a:cubicBezTo>
                  <a:pt x="1166" y="119"/>
                  <a:pt x="1175" y="110"/>
                  <a:pt x="1161" y="120"/>
                </a:cubicBezTo>
                <a:cubicBezTo>
                  <a:pt x="1161" y="122"/>
                  <a:pt x="1161" y="122"/>
                  <a:pt x="1161" y="122"/>
                </a:cubicBezTo>
                <a:cubicBezTo>
                  <a:pt x="1158" y="119"/>
                  <a:pt x="1158" y="119"/>
                  <a:pt x="1158" y="119"/>
                </a:cubicBezTo>
                <a:cubicBezTo>
                  <a:pt x="1154" y="123"/>
                  <a:pt x="1154" y="123"/>
                  <a:pt x="1154" y="123"/>
                </a:cubicBezTo>
                <a:cubicBezTo>
                  <a:pt x="1155" y="125"/>
                  <a:pt x="1155" y="125"/>
                  <a:pt x="1155" y="125"/>
                </a:cubicBezTo>
                <a:cubicBezTo>
                  <a:pt x="1157" y="125"/>
                  <a:pt x="1157" y="125"/>
                  <a:pt x="1157" y="125"/>
                </a:cubicBezTo>
                <a:cubicBezTo>
                  <a:pt x="1155" y="127"/>
                  <a:pt x="1155" y="127"/>
                  <a:pt x="1155" y="127"/>
                </a:cubicBezTo>
                <a:cubicBezTo>
                  <a:pt x="1151" y="126"/>
                  <a:pt x="1151" y="126"/>
                  <a:pt x="1151" y="126"/>
                </a:cubicBezTo>
                <a:cubicBezTo>
                  <a:pt x="1146" y="129"/>
                  <a:pt x="1146" y="129"/>
                  <a:pt x="1146" y="129"/>
                </a:cubicBezTo>
                <a:cubicBezTo>
                  <a:pt x="1147" y="127"/>
                  <a:pt x="1145" y="126"/>
                  <a:pt x="1150" y="132"/>
                </a:cubicBezTo>
                <a:cubicBezTo>
                  <a:pt x="1148" y="134"/>
                  <a:pt x="1148" y="134"/>
                  <a:pt x="1148" y="134"/>
                </a:cubicBezTo>
                <a:cubicBezTo>
                  <a:pt x="1142" y="134"/>
                  <a:pt x="1142" y="134"/>
                  <a:pt x="1142" y="134"/>
                </a:cubicBezTo>
                <a:cubicBezTo>
                  <a:pt x="1140" y="136"/>
                  <a:pt x="1140" y="136"/>
                  <a:pt x="1140" y="136"/>
                </a:cubicBezTo>
                <a:cubicBezTo>
                  <a:pt x="1141" y="137"/>
                  <a:pt x="1141" y="137"/>
                  <a:pt x="1141" y="137"/>
                </a:cubicBezTo>
                <a:cubicBezTo>
                  <a:pt x="1141" y="140"/>
                  <a:pt x="1137" y="136"/>
                  <a:pt x="1138" y="140"/>
                </a:cubicBezTo>
                <a:cubicBezTo>
                  <a:pt x="1136" y="141"/>
                  <a:pt x="1135" y="138"/>
                  <a:pt x="1135" y="143"/>
                </a:cubicBezTo>
                <a:cubicBezTo>
                  <a:pt x="1131" y="144"/>
                  <a:pt x="1131" y="144"/>
                  <a:pt x="1131" y="144"/>
                </a:cubicBezTo>
                <a:cubicBezTo>
                  <a:pt x="1130" y="146"/>
                  <a:pt x="1140" y="143"/>
                  <a:pt x="1128" y="147"/>
                </a:cubicBezTo>
                <a:cubicBezTo>
                  <a:pt x="1126" y="152"/>
                  <a:pt x="1126" y="152"/>
                  <a:pt x="1126" y="152"/>
                </a:cubicBezTo>
                <a:cubicBezTo>
                  <a:pt x="1121" y="154"/>
                  <a:pt x="1121" y="154"/>
                  <a:pt x="1121" y="154"/>
                </a:cubicBezTo>
                <a:cubicBezTo>
                  <a:pt x="1119" y="159"/>
                  <a:pt x="1119" y="159"/>
                  <a:pt x="1119" y="159"/>
                </a:cubicBezTo>
                <a:cubicBezTo>
                  <a:pt x="1112" y="161"/>
                  <a:pt x="1112" y="161"/>
                  <a:pt x="1112" y="161"/>
                </a:cubicBezTo>
                <a:cubicBezTo>
                  <a:pt x="1114" y="162"/>
                  <a:pt x="1114" y="162"/>
                  <a:pt x="1114" y="162"/>
                </a:cubicBezTo>
                <a:cubicBezTo>
                  <a:pt x="1109" y="165"/>
                  <a:pt x="1109" y="165"/>
                  <a:pt x="1109" y="165"/>
                </a:cubicBezTo>
                <a:cubicBezTo>
                  <a:pt x="1103" y="173"/>
                  <a:pt x="1103" y="173"/>
                  <a:pt x="1103" y="173"/>
                </a:cubicBezTo>
                <a:cubicBezTo>
                  <a:pt x="1095" y="179"/>
                  <a:pt x="1095" y="179"/>
                  <a:pt x="1095" y="179"/>
                </a:cubicBezTo>
                <a:cubicBezTo>
                  <a:pt x="1091" y="185"/>
                  <a:pt x="1091" y="185"/>
                  <a:pt x="1091" y="185"/>
                </a:cubicBezTo>
                <a:cubicBezTo>
                  <a:pt x="1060" y="213"/>
                  <a:pt x="1060" y="213"/>
                  <a:pt x="1060" y="213"/>
                </a:cubicBezTo>
                <a:cubicBezTo>
                  <a:pt x="1053" y="220"/>
                  <a:pt x="1053" y="220"/>
                  <a:pt x="1053" y="220"/>
                </a:cubicBezTo>
                <a:cubicBezTo>
                  <a:pt x="1048" y="221"/>
                  <a:pt x="1048" y="221"/>
                  <a:pt x="1048" y="221"/>
                </a:cubicBezTo>
                <a:cubicBezTo>
                  <a:pt x="1049" y="223"/>
                  <a:pt x="1049" y="223"/>
                  <a:pt x="1049" y="223"/>
                </a:cubicBezTo>
                <a:cubicBezTo>
                  <a:pt x="1032" y="239"/>
                  <a:pt x="1032" y="239"/>
                  <a:pt x="1032" y="239"/>
                </a:cubicBezTo>
                <a:cubicBezTo>
                  <a:pt x="1024" y="244"/>
                  <a:pt x="1024" y="244"/>
                  <a:pt x="1024" y="244"/>
                </a:cubicBezTo>
                <a:cubicBezTo>
                  <a:pt x="1021" y="249"/>
                  <a:pt x="1021" y="249"/>
                  <a:pt x="1021" y="249"/>
                </a:cubicBezTo>
                <a:cubicBezTo>
                  <a:pt x="1020" y="249"/>
                  <a:pt x="1020" y="249"/>
                  <a:pt x="1020" y="249"/>
                </a:cubicBezTo>
                <a:cubicBezTo>
                  <a:pt x="1019" y="252"/>
                  <a:pt x="1019" y="252"/>
                  <a:pt x="1019" y="252"/>
                </a:cubicBezTo>
                <a:cubicBezTo>
                  <a:pt x="1014" y="255"/>
                  <a:pt x="1014" y="255"/>
                  <a:pt x="1014" y="255"/>
                </a:cubicBezTo>
                <a:cubicBezTo>
                  <a:pt x="1012" y="256"/>
                  <a:pt x="1012" y="256"/>
                  <a:pt x="1012" y="256"/>
                </a:cubicBezTo>
                <a:cubicBezTo>
                  <a:pt x="1018" y="258"/>
                  <a:pt x="1018" y="258"/>
                  <a:pt x="1018" y="258"/>
                </a:cubicBezTo>
                <a:cubicBezTo>
                  <a:pt x="1020" y="256"/>
                  <a:pt x="1020" y="256"/>
                  <a:pt x="1020" y="256"/>
                </a:cubicBezTo>
                <a:cubicBezTo>
                  <a:pt x="1021" y="256"/>
                  <a:pt x="1022" y="255"/>
                  <a:pt x="1022" y="258"/>
                </a:cubicBezTo>
                <a:cubicBezTo>
                  <a:pt x="1025" y="255"/>
                  <a:pt x="1025" y="255"/>
                  <a:pt x="1025" y="255"/>
                </a:cubicBezTo>
                <a:cubicBezTo>
                  <a:pt x="1025" y="256"/>
                  <a:pt x="1027" y="255"/>
                  <a:pt x="1024" y="256"/>
                </a:cubicBezTo>
                <a:cubicBezTo>
                  <a:pt x="1026" y="255"/>
                  <a:pt x="1030" y="258"/>
                  <a:pt x="1029" y="254"/>
                </a:cubicBezTo>
                <a:cubicBezTo>
                  <a:pt x="1036" y="252"/>
                  <a:pt x="1036" y="252"/>
                  <a:pt x="1036" y="252"/>
                </a:cubicBezTo>
                <a:cubicBezTo>
                  <a:pt x="1044" y="248"/>
                  <a:pt x="1044" y="248"/>
                  <a:pt x="1044" y="248"/>
                </a:cubicBezTo>
                <a:cubicBezTo>
                  <a:pt x="1047" y="244"/>
                  <a:pt x="1047" y="244"/>
                  <a:pt x="1047" y="244"/>
                </a:cubicBezTo>
                <a:cubicBezTo>
                  <a:pt x="1049" y="243"/>
                  <a:pt x="1053" y="244"/>
                  <a:pt x="1053" y="241"/>
                </a:cubicBezTo>
                <a:cubicBezTo>
                  <a:pt x="1055" y="242"/>
                  <a:pt x="1055" y="242"/>
                  <a:pt x="1055" y="242"/>
                </a:cubicBezTo>
                <a:cubicBezTo>
                  <a:pt x="1059" y="240"/>
                  <a:pt x="1059" y="240"/>
                  <a:pt x="1059" y="240"/>
                </a:cubicBezTo>
                <a:cubicBezTo>
                  <a:pt x="1060" y="237"/>
                  <a:pt x="1060" y="237"/>
                  <a:pt x="1060" y="237"/>
                </a:cubicBezTo>
                <a:cubicBezTo>
                  <a:pt x="1063" y="232"/>
                  <a:pt x="1062" y="244"/>
                  <a:pt x="1064" y="233"/>
                </a:cubicBezTo>
                <a:cubicBezTo>
                  <a:pt x="1066" y="234"/>
                  <a:pt x="1066" y="234"/>
                  <a:pt x="1066" y="234"/>
                </a:cubicBezTo>
                <a:cubicBezTo>
                  <a:pt x="1070" y="229"/>
                  <a:pt x="1070" y="229"/>
                  <a:pt x="1070" y="229"/>
                </a:cubicBezTo>
                <a:cubicBezTo>
                  <a:pt x="1074" y="229"/>
                  <a:pt x="1074" y="229"/>
                  <a:pt x="1074" y="229"/>
                </a:cubicBezTo>
                <a:cubicBezTo>
                  <a:pt x="1074" y="226"/>
                  <a:pt x="1074" y="226"/>
                  <a:pt x="1074" y="226"/>
                </a:cubicBezTo>
                <a:cubicBezTo>
                  <a:pt x="1077" y="222"/>
                  <a:pt x="1077" y="222"/>
                  <a:pt x="1077" y="222"/>
                </a:cubicBezTo>
                <a:cubicBezTo>
                  <a:pt x="1077" y="221"/>
                  <a:pt x="1077" y="221"/>
                  <a:pt x="1077" y="221"/>
                </a:cubicBezTo>
                <a:cubicBezTo>
                  <a:pt x="1077" y="220"/>
                  <a:pt x="1077" y="220"/>
                  <a:pt x="1077" y="220"/>
                </a:cubicBezTo>
                <a:cubicBezTo>
                  <a:pt x="1082" y="220"/>
                  <a:pt x="1082" y="220"/>
                  <a:pt x="1082" y="220"/>
                </a:cubicBezTo>
                <a:cubicBezTo>
                  <a:pt x="1083" y="217"/>
                  <a:pt x="1083" y="217"/>
                  <a:pt x="1083" y="217"/>
                </a:cubicBezTo>
                <a:cubicBezTo>
                  <a:pt x="1086" y="215"/>
                  <a:pt x="1086" y="215"/>
                  <a:pt x="1086" y="215"/>
                </a:cubicBezTo>
                <a:cubicBezTo>
                  <a:pt x="1089" y="215"/>
                  <a:pt x="1089" y="215"/>
                  <a:pt x="1089" y="215"/>
                </a:cubicBezTo>
                <a:cubicBezTo>
                  <a:pt x="1092" y="210"/>
                  <a:pt x="1092" y="210"/>
                  <a:pt x="1092" y="210"/>
                </a:cubicBezTo>
                <a:cubicBezTo>
                  <a:pt x="1092" y="209"/>
                  <a:pt x="1092" y="209"/>
                  <a:pt x="1092" y="209"/>
                </a:cubicBezTo>
                <a:cubicBezTo>
                  <a:pt x="1090" y="209"/>
                  <a:pt x="1090" y="209"/>
                  <a:pt x="1090" y="209"/>
                </a:cubicBezTo>
                <a:cubicBezTo>
                  <a:pt x="1088" y="207"/>
                  <a:pt x="1088" y="207"/>
                  <a:pt x="1088" y="207"/>
                </a:cubicBezTo>
                <a:cubicBezTo>
                  <a:pt x="1091" y="205"/>
                  <a:pt x="1091" y="205"/>
                  <a:pt x="1091" y="205"/>
                </a:cubicBezTo>
                <a:cubicBezTo>
                  <a:pt x="1093" y="207"/>
                  <a:pt x="1093" y="207"/>
                  <a:pt x="1093" y="207"/>
                </a:cubicBezTo>
                <a:cubicBezTo>
                  <a:pt x="1101" y="206"/>
                  <a:pt x="1101" y="206"/>
                  <a:pt x="1101" y="206"/>
                </a:cubicBezTo>
                <a:cubicBezTo>
                  <a:pt x="1105" y="199"/>
                  <a:pt x="1105" y="199"/>
                  <a:pt x="1105" y="199"/>
                </a:cubicBezTo>
                <a:cubicBezTo>
                  <a:pt x="1109" y="198"/>
                  <a:pt x="1109" y="198"/>
                  <a:pt x="1109" y="198"/>
                </a:cubicBezTo>
                <a:cubicBezTo>
                  <a:pt x="1109" y="197"/>
                  <a:pt x="1100" y="200"/>
                  <a:pt x="1111" y="194"/>
                </a:cubicBezTo>
                <a:cubicBezTo>
                  <a:pt x="1112" y="195"/>
                  <a:pt x="1112" y="195"/>
                  <a:pt x="1112" y="195"/>
                </a:cubicBezTo>
                <a:cubicBezTo>
                  <a:pt x="1115" y="193"/>
                  <a:pt x="1115" y="193"/>
                  <a:pt x="1115" y="193"/>
                </a:cubicBezTo>
                <a:cubicBezTo>
                  <a:pt x="1114" y="192"/>
                  <a:pt x="1114" y="192"/>
                  <a:pt x="1114" y="192"/>
                </a:cubicBezTo>
                <a:cubicBezTo>
                  <a:pt x="1119" y="187"/>
                  <a:pt x="1119" y="187"/>
                  <a:pt x="1119" y="187"/>
                </a:cubicBezTo>
                <a:cubicBezTo>
                  <a:pt x="1120" y="187"/>
                  <a:pt x="1120" y="187"/>
                  <a:pt x="1120" y="187"/>
                </a:cubicBezTo>
                <a:cubicBezTo>
                  <a:pt x="1121" y="183"/>
                  <a:pt x="1121" y="183"/>
                  <a:pt x="1121" y="183"/>
                </a:cubicBezTo>
                <a:cubicBezTo>
                  <a:pt x="1120" y="183"/>
                  <a:pt x="1120" y="180"/>
                  <a:pt x="1118" y="183"/>
                </a:cubicBezTo>
                <a:cubicBezTo>
                  <a:pt x="1123" y="181"/>
                  <a:pt x="1123" y="181"/>
                  <a:pt x="1123" y="181"/>
                </a:cubicBezTo>
                <a:cubicBezTo>
                  <a:pt x="1126" y="180"/>
                  <a:pt x="1126" y="180"/>
                  <a:pt x="1126" y="180"/>
                </a:cubicBezTo>
                <a:cubicBezTo>
                  <a:pt x="1126" y="178"/>
                  <a:pt x="1126" y="178"/>
                  <a:pt x="1126" y="178"/>
                </a:cubicBezTo>
                <a:cubicBezTo>
                  <a:pt x="1130" y="176"/>
                  <a:pt x="1130" y="176"/>
                  <a:pt x="1130" y="176"/>
                </a:cubicBezTo>
                <a:cubicBezTo>
                  <a:pt x="1139" y="169"/>
                  <a:pt x="1139" y="169"/>
                  <a:pt x="1139" y="169"/>
                </a:cubicBezTo>
                <a:cubicBezTo>
                  <a:pt x="1140" y="165"/>
                  <a:pt x="1140" y="165"/>
                  <a:pt x="1140" y="165"/>
                </a:cubicBezTo>
                <a:cubicBezTo>
                  <a:pt x="1144" y="165"/>
                  <a:pt x="1144" y="165"/>
                  <a:pt x="1144" y="165"/>
                </a:cubicBezTo>
                <a:cubicBezTo>
                  <a:pt x="1146" y="165"/>
                  <a:pt x="1129" y="172"/>
                  <a:pt x="1148" y="158"/>
                </a:cubicBezTo>
                <a:cubicBezTo>
                  <a:pt x="1149" y="157"/>
                  <a:pt x="1149" y="157"/>
                  <a:pt x="1149" y="157"/>
                </a:cubicBezTo>
                <a:cubicBezTo>
                  <a:pt x="1148" y="157"/>
                  <a:pt x="1148" y="160"/>
                  <a:pt x="1147" y="156"/>
                </a:cubicBezTo>
                <a:cubicBezTo>
                  <a:pt x="1153" y="156"/>
                  <a:pt x="1153" y="156"/>
                  <a:pt x="1153" y="156"/>
                </a:cubicBezTo>
                <a:cubicBezTo>
                  <a:pt x="1152" y="154"/>
                  <a:pt x="1149" y="160"/>
                  <a:pt x="1152" y="154"/>
                </a:cubicBezTo>
                <a:cubicBezTo>
                  <a:pt x="1156" y="153"/>
                  <a:pt x="1156" y="153"/>
                  <a:pt x="1156" y="153"/>
                </a:cubicBezTo>
                <a:cubicBezTo>
                  <a:pt x="1156" y="151"/>
                  <a:pt x="1156" y="151"/>
                  <a:pt x="1156" y="151"/>
                </a:cubicBezTo>
                <a:cubicBezTo>
                  <a:pt x="1157" y="149"/>
                  <a:pt x="1157" y="149"/>
                  <a:pt x="1157" y="149"/>
                </a:cubicBezTo>
                <a:cubicBezTo>
                  <a:pt x="1159" y="149"/>
                  <a:pt x="1159" y="149"/>
                  <a:pt x="1159" y="149"/>
                </a:cubicBezTo>
                <a:cubicBezTo>
                  <a:pt x="1165" y="142"/>
                  <a:pt x="1165" y="142"/>
                  <a:pt x="1165" y="142"/>
                </a:cubicBezTo>
                <a:cubicBezTo>
                  <a:pt x="1168" y="141"/>
                  <a:pt x="1168" y="141"/>
                  <a:pt x="1168" y="141"/>
                </a:cubicBezTo>
                <a:cubicBezTo>
                  <a:pt x="1170" y="135"/>
                  <a:pt x="1170" y="135"/>
                  <a:pt x="1170" y="135"/>
                </a:cubicBezTo>
                <a:cubicBezTo>
                  <a:pt x="1176" y="137"/>
                  <a:pt x="1176" y="137"/>
                  <a:pt x="1176" y="137"/>
                </a:cubicBezTo>
                <a:cubicBezTo>
                  <a:pt x="1180" y="134"/>
                  <a:pt x="1180" y="134"/>
                  <a:pt x="1180" y="134"/>
                </a:cubicBezTo>
                <a:cubicBezTo>
                  <a:pt x="1179" y="131"/>
                  <a:pt x="1179" y="131"/>
                  <a:pt x="1179" y="131"/>
                </a:cubicBezTo>
                <a:cubicBezTo>
                  <a:pt x="1180" y="129"/>
                  <a:pt x="1180" y="129"/>
                  <a:pt x="1180" y="129"/>
                </a:cubicBezTo>
                <a:cubicBezTo>
                  <a:pt x="1177" y="126"/>
                  <a:pt x="1177" y="126"/>
                  <a:pt x="1177" y="126"/>
                </a:cubicBezTo>
                <a:cubicBezTo>
                  <a:pt x="1177" y="127"/>
                  <a:pt x="1178" y="127"/>
                  <a:pt x="1178" y="125"/>
                </a:cubicBezTo>
                <a:cubicBezTo>
                  <a:pt x="1178" y="126"/>
                  <a:pt x="1178" y="126"/>
                  <a:pt x="1178" y="126"/>
                </a:cubicBezTo>
                <a:cubicBezTo>
                  <a:pt x="1180" y="127"/>
                  <a:pt x="1180" y="127"/>
                  <a:pt x="1180" y="127"/>
                </a:cubicBezTo>
                <a:cubicBezTo>
                  <a:pt x="1181" y="127"/>
                  <a:pt x="1182" y="128"/>
                  <a:pt x="1183" y="126"/>
                </a:cubicBezTo>
                <a:cubicBezTo>
                  <a:pt x="1177" y="123"/>
                  <a:pt x="1177" y="123"/>
                  <a:pt x="1177" y="123"/>
                </a:cubicBezTo>
                <a:cubicBezTo>
                  <a:pt x="1179" y="120"/>
                  <a:pt x="1179" y="120"/>
                  <a:pt x="1179" y="120"/>
                </a:cubicBezTo>
                <a:cubicBezTo>
                  <a:pt x="1183" y="125"/>
                  <a:pt x="1183" y="125"/>
                  <a:pt x="1183" y="125"/>
                </a:cubicBezTo>
                <a:cubicBezTo>
                  <a:pt x="1194" y="119"/>
                  <a:pt x="1194" y="119"/>
                  <a:pt x="1194" y="119"/>
                </a:cubicBezTo>
                <a:cubicBezTo>
                  <a:pt x="1193" y="117"/>
                  <a:pt x="1193" y="117"/>
                  <a:pt x="1193" y="117"/>
                </a:cubicBezTo>
                <a:cubicBezTo>
                  <a:pt x="1208" y="103"/>
                  <a:pt x="1208" y="103"/>
                  <a:pt x="1208" y="103"/>
                </a:cubicBezTo>
                <a:cubicBezTo>
                  <a:pt x="1211" y="103"/>
                  <a:pt x="1211" y="103"/>
                  <a:pt x="1211" y="103"/>
                </a:cubicBezTo>
                <a:cubicBezTo>
                  <a:pt x="1212" y="102"/>
                  <a:pt x="1212" y="102"/>
                  <a:pt x="1212" y="102"/>
                </a:cubicBezTo>
                <a:cubicBezTo>
                  <a:pt x="1208" y="100"/>
                  <a:pt x="1208" y="100"/>
                  <a:pt x="1208" y="100"/>
                </a:cubicBezTo>
                <a:cubicBezTo>
                  <a:pt x="1207" y="100"/>
                  <a:pt x="1206" y="105"/>
                  <a:pt x="1203" y="101"/>
                </a:cubicBezTo>
                <a:cubicBezTo>
                  <a:pt x="1205" y="101"/>
                  <a:pt x="1205" y="101"/>
                  <a:pt x="1205" y="101"/>
                </a:cubicBezTo>
                <a:cubicBezTo>
                  <a:pt x="1207" y="97"/>
                  <a:pt x="1207" y="97"/>
                  <a:pt x="1207" y="97"/>
                </a:cubicBezTo>
                <a:cubicBezTo>
                  <a:pt x="1211" y="95"/>
                  <a:pt x="1211" y="95"/>
                  <a:pt x="1211" y="95"/>
                </a:cubicBezTo>
                <a:cubicBezTo>
                  <a:pt x="1212" y="91"/>
                  <a:pt x="1212" y="91"/>
                  <a:pt x="1212" y="91"/>
                </a:cubicBezTo>
                <a:cubicBezTo>
                  <a:pt x="1214" y="92"/>
                  <a:pt x="1214" y="92"/>
                  <a:pt x="1214" y="92"/>
                </a:cubicBezTo>
                <a:cubicBezTo>
                  <a:pt x="1216" y="88"/>
                  <a:pt x="1216" y="88"/>
                  <a:pt x="1216" y="88"/>
                </a:cubicBezTo>
                <a:cubicBezTo>
                  <a:pt x="1216" y="88"/>
                  <a:pt x="1216" y="88"/>
                  <a:pt x="1216" y="88"/>
                </a:cubicBezTo>
                <a:cubicBezTo>
                  <a:pt x="1218" y="88"/>
                  <a:pt x="1218" y="88"/>
                  <a:pt x="1218" y="88"/>
                </a:cubicBezTo>
                <a:cubicBezTo>
                  <a:pt x="1221" y="84"/>
                  <a:pt x="1221" y="84"/>
                  <a:pt x="1221" y="84"/>
                </a:cubicBezTo>
                <a:cubicBezTo>
                  <a:pt x="1219" y="83"/>
                  <a:pt x="1219" y="83"/>
                  <a:pt x="1219" y="83"/>
                </a:cubicBezTo>
                <a:cubicBezTo>
                  <a:pt x="1221" y="84"/>
                  <a:pt x="1221" y="84"/>
                  <a:pt x="1221" y="84"/>
                </a:cubicBezTo>
                <a:cubicBezTo>
                  <a:pt x="1224" y="83"/>
                  <a:pt x="1224" y="83"/>
                  <a:pt x="1224" y="83"/>
                </a:cubicBezTo>
                <a:cubicBezTo>
                  <a:pt x="1225" y="80"/>
                  <a:pt x="1225" y="80"/>
                  <a:pt x="1225" y="80"/>
                </a:cubicBezTo>
                <a:cubicBezTo>
                  <a:pt x="1235" y="71"/>
                  <a:pt x="1235" y="71"/>
                  <a:pt x="1235" y="71"/>
                </a:cubicBezTo>
                <a:cubicBezTo>
                  <a:pt x="1235" y="71"/>
                  <a:pt x="1234" y="72"/>
                  <a:pt x="1236" y="72"/>
                </a:cubicBezTo>
                <a:cubicBezTo>
                  <a:pt x="1236" y="72"/>
                  <a:pt x="1237" y="73"/>
                  <a:pt x="1238" y="71"/>
                </a:cubicBezTo>
                <a:cubicBezTo>
                  <a:pt x="1236" y="69"/>
                  <a:pt x="1236" y="69"/>
                  <a:pt x="1236" y="69"/>
                </a:cubicBezTo>
                <a:cubicBezTo>
                  <a:pt x="1236" y="67"/>
                  <a:pt x="1236" y="67"/>
                  <a:pt x="1236" y="67"/>
                </a:cubicBezTo>
                <a:cubicBezTo>
                  <a:pt x="1240" y="66"/>
                  <a:pt x="1240" y="66"/>
                  <a:pt x="1240" y="66"/>
                </a:cubicBezTo>
                <a:cubicBezTo>
                  <a:pt x="1253" y="53"/>
                  <a:pt x="1253" y="53"/>
                  <a:pt x="1253" y="53"/>
                </a:cubicBezTo>
                <a:cubicBezTo>
                  <a:pt x="1257" y="51"/>
                  <a:pt x="1257" y="51"/>
                  <a:pt x="1257" y="51"/>
                </a:cubicBezTo>
                <a:cubicBezTo>
                  <a:pt x="1259" y="46"/>
                  <a:pt x="1251" y="54"/>
                  <a:pt x="1259" y="47"/>
                </a:cubicBezTo>
                <a:cubicBezTo>
                  <a:pt x="1261" y="48"/>
                  <a:pt x="1261" y="48"/>
                  <a:pt x="1261" y="48"/>
                </a:cubicBezTo>
                <a:cubicBezTo>
                  <a:pt x="1255" y="54"/>
                  <a:pt x="1255" y="54"/>
                  <a:pt x="1255" y="54"/>
                </a:cubicBezTo>
                <a:cubicBezTo>
                  <a:pt x="1259" y="55"/>
                  <a:pt x="1259" y="55"/>
                  <a:pt x="1259" y="55"/>
                </a:cubicBezTo>
                <a:cubicBezTo>
                  <a:pt x="1259" y="56"/>
                  <a:pt x="1259" y="56"/>
                  <a:pt x="1259" y="56"/>
                </a:cubicBezTo>
                <a:cubicBezTo>
                  <a:pt x="1256" y="56"/>
                  <a:pt x="1253" y="61"/>
                  <a:pt x="1252" y="59"/>
                </a:cubicBezTo>
                <a:cubicBezTo>
                  <a:pt x="1241" y="69"/>
                  <a:pt x="1241" y="69"/>
                  <a:pt x="1241" y="69"/>
                </a:cubicBezTo>
                <a:cubicBezTo>
                  <a:pt x="1241" y="72"/>
                  <a:pt x="1241" y="72"/>
                  <a:pt x="1241" y="72"/>
                </a:cubicBezTo>
                <a:cubicBezTo>
                  <a:pt x="1247" y="71"/>
                  <a:pt x="1247" y="71"/>
                  <a:pt x="1247" y="71"/>
                </a:cubicBezTo>
                <a:cubicBezTo>
                  <a:pt x="1249" y="66"/>
                  <a:pt x="1249" y="66"/>
                  <a:pt x="1249" y="66"/>
                </a:cubicBezTo>
                <a:cubicBezTo>
                  <a:pt x="1256" y="64"/>
                  <a:pt x="1256" y="64"/>
                  <a:pt x="1256" y="64"/>
                </a:cubicBezTo>
                <a:cubicBezTo>
                  <a:pt x="1266" y="52"/>
                  <a:pt x="1266" y="52"/>
                  <a:pt x="1266" y="52"/>
                </a:cubicBezTo>
                <a:cubicBezTo>
                  <a:pt x="1263" y="52"/>
                  <a:pt x="1263" y="52"/>
                  <a:pt x="1263" y="52"/>
                </a:cubicBezTo>
                <a:cubicBezTo>
                  <a:pt x="1270" y="46"/>
                  <a:pt x="1270" y="46"/>
                  <a:pt x="1270" y="46"/>
                </a:cubicBezTo>
                <a:cubicBezTo>
                  <a:pt x="1272" y="47"/>
                  <a:pt x="1272" y="47"/>
                  <a:pt x="1272" y="47"/>
                </a:cubicBezTo>
                <a:cubicBezTo>
                  <a:pt x="1278" y="44"/>
                  <a:pt x="1278" y="44"/>
                  <a:pt x="1278" y="44"/>
                </a:cubicBezTo>
                <a:cubicBezTo>
                  <a:pt x="1276" y="46"/>
                  <a:pt x="1270" y="40"/>
                  <a:pt x="1265" y="55"/>
                </a:cubicBezTo>
                <a:cubicBezTo>
                  <a:pt x="1268" y="56"/>
                  <a:pt x="1268" y="56"/>
                  <a:pt x="1268" y="56"/>
                </a:cubicBezTo>
                <a:cubicBezTo>
                  <a:pt x="1267" y="58"/>
                  <a:pt x="1267" y="58"/>
                  <a:pt x="1267" y="58"/>
                </a:cubicBezTo>
                <a:cubicBezTo>
                  <a:pt x="1268" y="61"/>
                  <a:pt x="1269" y="56"/>
                  <a:pt x="1272" y="60"/>
                </a:cubicBezTo>
                <a:cubicBezTo>
                  <a:pt x="1268" y="63"/>
                  <a:pt x="1268" y="63"/>
                  <a:pt x="1268" y="63"/>
                </a:cubicBezTo>
                <a:cubicBezTo>
                  <a:pt x="1263" y="67"/>
                  <a:pt x="1263" y="67"/>
                  <a:pt x="1263" y="67"/>
                </a:cubicBezTo>
                <a:cubicBezTo>
                  <a:pt x="1263" y="67"/>
                  <a:pt x="1263" y="67"/>
                  <a:pt x="1263" y="67"/>
                </a:cubicBezTo>
                <a:cubicBezTo>
                  <a:pt x="1262" y="68"/>
                  <a:pt x="1271" y="64"/>
                  <a:pt x="1262" y="71"/>
                </a:cubicBezTo>
                <a:cubicBezTo>
                  <a:pt x="1261" y="70"/>
                  <a:pt x="1267" y="71"/>
                  <a:pt x="1260" y="69"/>
                </a:cubicBezTo>
                <a:cubicBezTo>
                  <a:pt x="1258" y="73"/>
                  <a:pt x="1258" y="73"/>
                  <a:pt x="1258" y="73"/>
                </a:cubicBezTo>
                <a:cubicBezTo>
                  <a:pt x="1260" y="74"/>
                  <a:pt x="1259" y="74"/>
                  <a:pt x="1254" y="76"/>
                </a:cubicBezTo>
                <a:cubicBezTo>
                  <a:pt x="1257" y="80"/>
                  <a:pt x="1257" y="80"/>
                  <a:pt x="1257" y="80"/>
                </a:cubicBezTo>
                <a:cubicBezTo>
                  <a:pt x="1262" y="78"/>
                  <a:pt x="1262" y="78"/>
                  <a:pt x="1262" y="78"/>
                </a:cubicBezTo>
                <a:cubicBezTo>
                  <a:pt x="1264" y="76"/>
                  <a:pt x="1264" y="76"/>
                  <a:pt x="1264" y="76"/>
                </a:cubicBezTo>
                <a:cubicBezTo>
                  <a:pt x="1263" y="74"/>
                  <a:pt x="1263" y="74"/>
                  <a:pt x="1263" y="74"/>
                </a:cubicBezTo>
                <a:cubicBezTo>
                  <a:pt x="1266" y="77"/>
                  <a:pt x="1266" y="77"/>
                  <a:pt x="1266" y="77"/>
                </a:cubicBezTo>
                <a:cubicBezTo>
                  <a:pt x="1276" y="75"/>
                  <a:pt x="1276" y="75"/>
                  <a:pt x="1276" y="75"/>
                </a:cubicBezTo>
                <a:cubicBezTo>
                  <a:pt x="1278" y="72"/>
                  <a:pt x="1278" y="72"/>
                  <a:pt x="1278" y="72"/>
                </a:cubicBezTo>
                <a:cubicBezTo>
                  <a:pt x="1275" y="70"/>
                  <a:pt x="1275" y="70"/>
                  <a:pt x="1275" y="70"/>
                </a:cubicBezTo>
                <a:cubicBezTo>
                  <a:pt x="1274" y="70"/>
                  <a:pt x="1287" y="67"/>
                  <a:pt x="1270" y="71"/>
                </a:cubicBezTo>
                <a:cubicBezTo>
                  <a:pt x="1272" y="68"/>
                  <a:pt x="1272" y="68"/>
                  <a:pt x="1272" y="68"/>
                </a:cubicBezTo>
                <a:cubicBezTo>
                  <a:pt x="1270" y="66"/>
                  <a:pt x="1270" y="66"/>
                  <a:pt x="1270" y="66"/>
                </a:cubicBezTo>
                <a:cubicBezTo>
                  <a:pt x="1273" y="66"/>
                  <a:pt x="1273" y="66"/>
                  <a:pt x="1273" y="66"/>
                </a:cubicBezTo>
                <a:cubicBezTo>
                  <a:pt x="1277" y="63"/>
                  <a:pt x="1277" y="63"/>
                  <a:pt x="1277" y="63"/>
                </a:cubicBezTo>
                <a:cubicBezTo>
                  <a:pt x="1278" y="63"/>
                  <a:pt x="1278" y="63"/>
                  <a:pt x="1278" y="63"/>
                </a:cubicBezTo>
                <a:cubicBezTo>
                  <a:pt x="1277" y="68"/>
                  <a:pt x="1277" y="68"/>
                  <a:pt x="1277" y="68"/>
                </a:cubicBezTo>
                <a:cubicBezTo>
                  <a:pt x="1281" y="70"/>
                  <a:pt x="1281" y="70"/>
                  <a:pt x="1281" y="70"/>
                </a:cubicBezTo>
                <a:cubicBezTo>
                  <a:pt x="1287" y="69"/>
                  <a:pt x="1287" y="69"/>
                  <a:pt x="1287" y="69"/>
                </a:cubicBezTo>
                <a:cubicBezTo>
                  <a:pt x="1285" y="70"/>
                  <a:pt x="1285" y="70"/>
                  <a:pt x="1285" y="70"/>
                </a:cubicBezTo>
                <a:cubicBezTo>
                  <a:pt x="1285" y="71"/>
                  <a:pt x="1285" y="71"/>
                  <a:pt x="1285" y="71"/>
                </a:cubicBezTo>
                <a:cubicBezTo>
                  <a:pt x="1262" y="94"/>
                  <a:pt x="1262" y="94"/>
                  <a:pt x="1262" y="94"/>
                </a:cubicBezTo>
                <a:cubicBezTo>
                  <a:pt x="1262" y="95"/>
                  <a:pt x="1262" y="95"/>
                  <a:pt x="1262" y="95"/>
                </a:cubicBezTo>
                <a:cubicBezTo>
                  <a:pt x="1258" y="95"/>
                  <a:pt x="1258" y="95"/>
                  <a:pt x="1258" y="95"/>
                </a:cubicBezTo>
                <a:cubicBezTo>
                  <a:pt x="1258" y="96"/>
                  <a:pt x="1258" y="96"/>
                  <a:pt x="1258" y="96"/>
                </a:cubicBezTo>
                <a:cubicBezTo>
                  <a:pt x="1259" y="97"/>
                  <a:pt x="1260" y="96"/>
                  <a:pt x="1260" y="97"/>
                </a:cubicBezTo>
                <a:cubicBezTo>
                  <a:pt x="1258" y="98"/>
                  <a:pt x="1258" y="98"/>
                  <a:pt x="1258" y="98"/>
                </a:cubicBezTo>
                <a:cubicBezTo>
                  <a:pt x="1259" y="98"/>
                  <a:pt x="1259" y="98"/>
                  <a:pt x="1259" y="98"/>
                </a:cubicBezTo>
                <a:cubicBezTo>
                  <a:pt x="1255" y="101"/>
                  <a:pt x="1255" y="101"/>
                  <a:pt x="1255" y="101"/>
                </a:cubicBezTo>
                <a:cubicBezTo>
                  <a:pt x="1259" y="104"/>
                  <a:pt x="1259" y="104"/>
                  <a:pt x="1259" y="104"/>
                </a:cubicBezTo>
                <a:cubicBezTo>
                  <a:pt x="1261" y="103"/>
                  <a:pt x="1262" y="105"/>
                  <a:pt x="1264" y="105"/>
                </a:cubicBezTo>
                <a:cubicBezTo>
                  <a:pt x="1262" y="110"/>
                  <a:pt x="1262" y="110"/>
                  <a:pt x="1262" y="110"/>
                </a:cubicBezTo>
                <a:cubicBezTo>
                  <a:pt x="1263" y="113"/>
                  <a:pt x="1263" y="113"/>
                  <a:pt x="1263" y="113"/>
                </a:cubicBezTo>
                <a:cubicBezTo>
                  <a:pt x="1262" y="112"/>
                  <a:pt x="1264" y="110"/>
                  <a:pt x="1268" y="113"/>
                </a:cubicBezTo>
                <a:cubicBezTo>
                  <a:pt x="1269" y="112"/>
                  <a:pt x="1269" y="112"/>
                  <a:pt x="1269" y="112"/>
                </a:cubicBezTo>
                <a:cubicBezTo>
                  <a:pt x="1271" y="116"/>
                  <a:pt x="1271" y="116"/>
                  <a:pt x="1271" y="116"/>
                </a:cubicBezTo>
                <a:cubicBezTo>
                  <a:pt x="1273" y="116"/>
                  <a:pt x="1273" y="116"/>
                  <a:pt x="1273" y="116"/>
                </a:cubicBezTo>
                <a:cubicBezTo>
                  <a:pt x="1269" y="120"/>
                  <a:pt x="1269" y="120"/>
                  <a:pt x="1269" y="120"/>
                </a:cubicBezTo>
                <a:cubicBezTo>
                  <a:pt x="1267" y="120"/>
                  <a:pt x="1267" y="120"/>
                  <a:pt x="1267" y="120"/>
                </a:cubicBezTo>
                <a:cubicBezTo>
                  <a:pt x="1267" y="121"/>
                  <a:pt x="1267" y="121"/>
                  <a:pt x="1267" y="121"/>
                </a:cubicBezTo>
                <a:cubicBezTo>
                  <a:pt x="1266" y="120"/>
                  <a:pt x="1266" y="120"/>
                  <a:pt x="1266" y="120"/>
                </a:cubicBezTo>
                <a:cubicBezTo>
                  <a:pt x="1265" y="121"/>
                  <a:pt x="1274" y="114"/>
                  <a:pt x="1263" y="124"/>
                </a:cubicBezTo>
                <a:cubicBezTo>
                  <a:pt x="1260" y="122"/>
                  <a:pt x="1260" y="122"/>
                  <a:pt x="1260" y="122"/>
                </a:cubicBezTo>
                <a:cubicBezTo>
                  <a:pt x="1257" y="123"/>
                  <a:pt x="1261" y="127"/>
                  <a:pt x="1257" y="125"/>
                </a:cubicBezTo>
                <a:cubicBezTo>
                  <a:pt x="1257" y="126"/>
                  <a:pt x="1257" y="126"/>
                  <a:pt x="1257" y="126"/>
                </a:cubicBezTo>
                <a:cubicBezTo>
                  <a:pt x="1258" y="126"/>
                  <a:pt x="1255" y="129"/>
                  <a:pt x="1259" y="127"/>
                </a:cubicBezTo>
                <a:cubicBezTo>
                  <a:pt x="1256" y="132"/>
                  <a:pt x="1256" y="132"/>
                  <a:pt x="1256" y="132"/>
                </a:cubicBezTo>
                <a:cubicBezTo>
                  <a:pt x="1248" y="137"/>
                  <a:pt x="1248" y="137"/>
                  <a:pt x="1248" y="137"/>
                </a:cubicBezTo>
                <a:cubicBezTo>
                  <a:pt x="1255" y="130"/>
                  <a:pt x="1255" y="130"/>
                  <a:pt x="1255" y="130"/>
                </a:cubicBezTo>
                <a:cubicBezTo>
                  <a:pt x="1250" y="131"/>
                  <a:pt x="1250" y="131"/>
                  <a:pt x="1250" y="131"/>
                </a:cubicBezTo>
                <a:cubicBezTo>
                  <a:pt x="1247" y="136"/>
                  <a:pt x="1247" y="136"/>
                  <a:pt x="1247" y="136"/>
                </a:cubicBezTo>
                <a:cubicBezTo>
                  <a:pt x="1242" y="137"/>
                  <a:pt x="1242" y="137"/>
                  <a:pt x="1242" y="137"/>
                </a:cubicBezTo>
                <a:cubicBezTo>
                  <a:pt x="1240" y="134"/>
                  <a:pt x="1240" y="134"/>
                  <a:pt x="1240" y="134"/>
                </a:cubicBezTo>
                <a:cubicBezTo>
                  <a:pt x="1246" y="132"/>
                  <a:pt x="1246" y="132"/>
                  <a:pt x="1246" y="132"/>
                </a:cubicBezTo>
                <a:cubicBezTo>
                  <a:pt x="1251" y="127"/>
                  <a:pt x="1251" y="127"/>
                  <a:pt x="1251" y="127"/>
                </a:cubicBezTo>
                <a:cubicBezTo>
                  <a:pt x="1254" y="125"/>
                  <a:pt x="1254" y="125"/>
                  <a:pt x="1254" y="125"/>
                </a:cubicBezTo>
                <a:cubicBezTo>
                  <a:pt x="1255" y="126"/>
                  <a:pt x="1255" y="126"/>
                  <a:pt x="1255" y="126"/>
                </a:cubicBezTo>
                <a:cubicBezTo>
                  <a:pt x="1257" y="124"/>
                  <a:pt x="1240" y="132"/>
                  <a:pt x="1260" y="121"/>
                </a:cubicBezTo>
                <a:cubicBezTo>
                  <a:pt x="1257" y="117"/>
                  <a:pt x="1257" y="117"/>
                  <a:pt x="1257" y="117"/>
                </a:cubicBezTo>
                <a:cubicBezTo>
                  <a:pt x="1256" y="116"/>
                  <a:pt x="1256" y="116"/>
                  <a:pt x="1256" y="116"/>
                </a:cubicBezTo>
                <a:cubicBezTo>
                  <a:pt x="1252" y="117"/>
                  <a:pt x="1252" y="117"/>
                  <a:pt x="1252" y="117"/>
                </a:cubicBezTo>
                <a:cubicBezTo>
                  <a:pt x="1254" y="120"/>
                  <a:pt x="1254" y="120"/>
                  <a:pt x="1254" y="120"/>
                </a:cubicBezTo>
                <a:cubicBezTo>
                  <a:pt x="1252" y="122"/>
                  <a:pt x="1248" y="123"/>
                  <a:pt x="1248" y="122"/>
                </a:cubicBezTo>
                <a:cubicBezTo>
                  <a:pt x="1246" y="124"/>
                  <a:pt x="1246" y="124"/>
                  <a:pt x="1246" y="124"/>
                </a:cubicBezTo>
                <a:cubicBezTo>
                  <a:pt x="1247" y="125"/>
                  <a:pt x="1246" y="120"/>
                  <a:pt x="1246" y="125"/>
                </a:cubicBezTo>
                <a:cubicBezTo>
                  <a:pt x="1245" y="124"/>
                  <a:pt x="1245" y="124"/>
                  <a:pt x="1245" y="124"/>
                </a:cubicBezTo>
                <a:cubicBezTo>
                  <a:pt x="1238" y="132"/>
                  <a:pt x="1238" y="132"/>
                  <a:pt x="1238" y="132"/>
                </a:cubicBezTo>
                <a:cubicBezTo>
                  <a:pt x="1237" y="132"/>
                  <a:pt x="1238" y="134"/>
                  <a:pt x="1237" y="132"/>
                </a:cubicBezTo>
                <a:cubicBezTo>
                  <a:pt x="1237" y="134"/>
                  <a:pt x="1237" y="134"/>
                  <a:pt x="1237" y="134"/>
                </a:cubicBezTo>
                <a:cubicBezTo>
                  <a:pt x="1234" y="134"/>
                  <a:pt x="1234" y="134"/>
                  <a:pt x="1234" y="134"/>
                </a:cubicBezTo>
                <a:cubicBezTo>
                  <a:pt x="1230" y="138"/>
                  <a:pt x="1230" y="138"/>
                  <a:pt x="1230" y="138"/>
                </a:cubicBezTo>
                <a:cubicBezTo>
                  <a:pt x="1225" y="142"/>
                  <a:pt x="1225" y="142"/>
                  <a:pt x="1225" y="142"/>
                </a:cubicBezTo>
                <a:cubicBezTo>
                  <a:pt x="1219" y="143"/>
                  <a:pt x="1219" y="143"/>
                  <a:pt x="1219" y="143"/>
                </a:cubicBezTo>
                <a:cubicBezTo>
                  <a:pt x="1218" y="144"/>
                  <a:pt x="1218" y="144"/>
                  <a:pt x="1218" y="144"/>
                </a:cubicBezTo>
                <a:cubicBezTo>
                  <a:pt x="1214" y="138"/>
                  <a:pt x="1214" y="138"/>
                  <a:pt x="1214" y="138"/>
                </a:cubicBezTo>
                <a:cubicBezTo>
                  <a:pt x="1210" y="141"/>
                  <a:pt x="1210" y="141"/>
                  <a:pt x="1210" y="141"/>
                </a:cubicBezTo>
                <a:cubicBezTo>
                  <a:pt x="1207" y="139"/>
                  <a:pt x="1207" y="139"/>
                  <a:pt x="1207" y="139"/>
                </a:cubicBezTo>
                <a:cubicBezTo>
                  <a:pt x="1217" y="132"/>
                  <a:pt x="1201" y="155"/>
                  <a:pt x="1215" y="132"/>
                </a:cubicBezTo>
                <a:cubicBezTo>
                  <a:pt x="1222" y="127"/>
                  <a:pt x="1222" y="127"/>
                  <a:pt x="1222" y="127"/>
                </a:cubicBezTo>
                <a:cubicBezTo>
                  <a:pt x="1229" y="128"/>
                  <a:pt x="1229" y="128"/>
                  <a:pt x="1229" y="128"/>
                </a:cubicBezTo>
                <a:cubicBezTo>
                  <a:pt x="1234" y="126"/>
                  <a:pt x="1234" y="126"/>
                  <a:pt x="1234" y="126"/>
                </a:cubicBezTo>
                <a:cubicBezTo>
                  <a:pt x="1234" y="122"/>
                  <a:pt x="1234" y="122"/>
                  <a:pt x="1234" y="122"/>
                </a:cubicBezTo>
                <a:cubicBezTo>
                  <a:pt x="1237" y="121"/>
                  <a:pt x="1237" y="121"/>
                  <a:pt x="1237" y="121"/>
                </a:cubicBezTo>
                <a:cubicBezTo>
                  <a:pt x="1236" y="118"/>
                  <a:pt x="1236" y="118"/>
                  <a:pt x="1236" y="118"/>
                </a:cubicBezTo>
                <a:cubicBezTo>
                  <a:pt x="1236" y="117"/>
                  <a:pt x="1236" y="117"/>
                  <a:pt x="1236" y="117"/>
                </a:cubicBezTo>
                <a:cubicBezTo>
                  <a:pt x="1236" y="116"/>
                  <a:pt x="1236" y="116"/>
                  <a:pt x="1236" y="116"/>
                </a:cubicBezTo>
                <a:cubicBezTo>
                  <a:pt x="1238" y="117"/>
                  <a:pt x="1238" y="117"/>
                  <a:pt x="1238" y="117"/>
                </a:cubicBezTo>
                <a:cubicBezTo>
                  <a:pt x="1240" y="117"/>
                  <a:pt x="1240" y="117"/>
                  <a:pt x="1240" y="117"/>
                </a:cubicBezTo>
                <a:cubicBezTo>
                  <a:pt x="1240" y="115"/>
                  <a:pt x="1240" y="115"/>
                  <a:pt x="1240" y="115"/>
                </a:cubicBezTo>
                <a:cubicBezTo>
                  <a:pt x="1238" y="112"/>
                  <a:pt x="1238" y="112"/>
                  <a:pt x="1238" y="112"/>
                </a:cubicBezTo>
                <a:cubicBezTo>
                  <a:pt x="1236" y="111"/>
                  <a:pt x="1236" y="111"/>
                  <a:pt x="1236" y="111"/>
                </a:cubicBezTo>
                <a:cubicBezTo>
                  <a:pt x="1243" y="104"/>
                  <a:pt x="1243" y="104"/>
                  <a:pt x="1243" y="104"/>
                </a:cubicBezTo>
                <a:cubicBezTo>
                  <a:pt x="1240" y="104"/>
                  <a:pt x="1240" y="104"/>
                  <a:pt x="1240" y="104"/>
                </a:cubicBezTo>
                <a:cubicBezTo>
                  <a:pt x="1236" y="107"/>
                  <a:pt x="1236" y="107"/>
                  <a:pt x="1236" y="107"/>
                </a:cubicBezTo>
                <a:cubicBezTo>
                  <a:pt x="1236" y="106"/>
                  <a:pt x="1236" y="106"/>
                  <a:pt x="1236" y="106"/>
                </a:cubicBezTo>
                <a:cubicBezTo>
                  <a:pt x="1232" y="107"/>
                  <a:pt x="1232" y="107"/>
                  <a:pt x="1232" y="107"/>
                </a:cubicBezTo>
                <a:cubicBezTo>
                  <a:pt x="1221" y="117"/>
                  <a:pt x="1221" y="117"/>
                  <a:pt x="1221" y="117"/>
                </a:cubicBezTo>
                <a:cubicBezTo>
                  <a:pt x="1217" y="119"/>
                  <a:pt x="1217" y="119"/>
                  <a:pt x="1217" y="119"/>
                </a:cubicBezTo>
                <a:cubicBezTo>
                  <a:pt x="1215" y="122"/>
                  <a:pt x="1215" y="122"/>
                  <a:pt x="1215" y="122"/>
                </a:cubicBezTo>
                <a:cubicBezTo>
                  <a:pt x="1212" y="127"/>
                  <a:pt x="1212" y="127"/>
                  <a:pt x="1212" y="127"/>
                </a:cubicBezTo>
                <a:cubicBezTo>
                  <a:pt x="1209" y="128"/>
                  <a:pt x="1209" y="128"/>
                  <a:pt x="1209" y="128"/>
                </a:cubicBezTo>
                <a:cubicBezTo>
                  <a:pt x="1206" y="133"/>
                  <a:pt x="1206" y="133"/>
                  <a:pt x="1206" y="133"/>
                </a:cubicBezTo>
                <a:cubicBezTo>
                  <a:pt x="1203" y="132"/>
                  <a:pt x="1203" y="132"/>
                  <a:pt x="1203" y="132"/>
                </a:cubicBezTo>
                <a:cubicBezTo>
                  <a:pt x="1202" y="132"/>
                  <a:pt x="1202" y="132"/>
                  <a:pt x="1202" y="132"/>
                </a:cubicBezTo>
                <a:cubicBezTo>
                  <a:pt x="1203" y="135"/>
                  <a:pt x="1203" y="135"/>
                  <a:pt x="1203" y="135"/>
                </a:cubicBezTo>
                <a:cubicBezTo>
                  <a:pt x="1200" y="136"/>
                  <a:pt x="1200" y="136"/>
                  <a:pt x="1200" y="136"/>
                </a:cubicBezTo>
                <a:cubicBezTo>
                  <a:pt x="1200" y="137"/>
                  <a:pt x="1200" y="137"/>
                  <a:pt x="1200" y="137"/>
                </a:cubicBezTo>
                <a:cubicBezTo>
                  <a:pt x="1198" y="136"/>
                  <a:pt x="1203" y="142"/>
                  <a:pt x="1197" y="137"/>
                </a:cubicBezTo>
                <a:cubicBezTo>
                  <a:pt x="1194" y="140"/>
                  <a:pt x="1194" y="140"/>
                  <a:pt x="1194" y="140"/>
                </a:cubicBezTo>
                <a:cubicBezTo>
                  <a:pt x="1195" y="140"/>
                  <a:pt x="1194" y="141"/>
                  <a:pt x="1193" y="139"/>
                </a:cubicBezTo>
                <a:cubicBezTo>
                  <a:pt x="1193" y="146"/>
                  <a:pt x="1193" y="146"/>
                  <a:pt x="1193" y="146"/>
                </a:cubicBezTo>
                <a:cubicBezTo>
                  <a:pt x="1185" y="150"/>
                  <a:pt x="1185" y="150"/>
                  <a:pt x="1185" y="150"/>
                </a:cubicBezTo>
                <a:cubicBezTo>
                  <a:pt x="1185" y="151"/>
                  <a:pt x="1185" y="151"/>
                  <a:pt x="1185" y="151"/>
                </a:cubicBezTo>
                <a:cubicBezTo>
                  <a:pt x="1182" y="152"/>
                  <a:pt x="1177" y="153"/>
                  <a:pt x="1175" y="155"/>
                </a:cubicBezTo>
                <a:cubicBezTo>
                  <a:pt x="1174" y="159"/>
                  <a:pt x="1174" y="159"/>
                  <a:pt x="1174" y="159"/>
                </a:cubicBezTo>
                <a:cubicBezTo>
                  <a:pt x="1172" y="160"/>
                  <a:pt x="1172" y="160"/>
                  <a:pt x="1172" y="160"/>
                </a:cubicBezTo>
                <a:cubicBezTo>
                  <a:pt x="1170" y="163"/>
                  <a:pt x="1170" y="163"/>
                  <a:pt x="1170" y="163"/>
                </a:cubicBezTo>
                <a:cubicBezTo>
                  <a:pt x="1166" y="165"/>
                  <a:pt x="1166" y="165"/>
                  <a:pt x="1166" y="165"/>
                </a:cubicBezTo>
                <a:cubicBezTo>
                  <a:pt x="1165" y="165"/>
                  <a:pt x="1165" y="165"/>
                  <a:pt x="1165" y="165"/>
                </a:cubicBezTo>
                <a:cubicBezTo>
                  <a:pt x="1163" y="169"/>
                  <a:pt x="1163" y="169"/>
                  <a:pt x="1163" y="169"/>
                </a:cubicBezTo>
                <a:cubicBezTo>
                  <a:pt x="1161" y="169"/>
                  <a:pt x="1161" y="169"/>
                  <a:pt x="1161" y="169"/>
                </a:cubicBezTo>
                <a:cubicBezTo>
                  <a:pt x="1161" y="172"/>
                  <a:pt x="1161" y="172"/>
                  <a:pt x="1161" y="172"/>
                </a:cubicBezTo>
                <a:cubicBezTo>
                  <a:pt x="1141" y="189"/>
                  <a:pt x="1141" y="189"/>
                  <a:pt x="1141" y="189"/>
                </a:cubicBezTo>
                <a:cubicBezTo>
                  <a:pt x="1144" y="188"/>
                  <a:pt x="1142" y="189"/>
                  <a:pt x="1140" y="193"/>
                </a:cubicBezTo>
                <a:cubicBezTo>
                  <a:pt x="1144" y="193"/>
                  <a:pt x="1144" y="193"/>
                  <a:pt x="1144" y="193"/>
                </a:cubicBezTo>
                <a:cubicBezTo>
                  <a:pt x="1142" y="196"/>
                  <a:pt x="1142" y="196"/>
                  <a:pt x="1142" y="196"/>
                </a:cubicBezTo>
                <a:cubicBezTo>
                  <a:pt x="1133" y="206"/>
                  <a:pt x="1133" y="206"/>
                  <a:pt x="1133" y="206"/>
                </a:cubicBezTo>
                <a:cubicBezTo>
                  <a:pt x="1130" y="206"/>
                  <a:pt x="1130" y="206"/>
                  <a:pt x="1130" y="206"/>
                </a:cubicBezTo>
                <a:cubicBezTo>
                  <a:pt x="1130" y="202"/>
                  <a:pt x="1130" y="202"/>
                  <a:pt x="1130" y="202"/>
                </a:cubicBezTo>
                <a:cubicBezTo>
                  <a:pt x="1123" y="205"/>
                  <a:pt x="1123" y="205"/>
                  <a:pt x="1123" y="205"/>
                </a:cubicBezTo>
                <a:cubicBezTo>
                  <a:pt x="1123" y="207"/>
                  <a:pt x="1123" y="207"/>
                  <a:pt x="1123" y="207"/>
                </a:cubicBezTo>
                <a:cubicBezTo>
                  <a:pt x="1120" y="207"/>
                  <a:pt x="1120" y="207"/>
                  <a:pt x="1120" y="207"/>
                </a:cubicBezTo>
                <a:cubicBezTo>
                  <a:pt x="1119" y="208"/>
                  <a:pt x="1125" y="205"/>
                  <a:pt x="1117" y="208"/>
                </a:cubicBezTo>
                <a:cubicBezTo>
                  <a:pt x="1119" y="210"/>
                  <a:pt x="1119" y="210"/>
                  <a:pt x="1119" y="210"/>
                </a:cubicBezTo>
                <a:cubicBezTo>
                  <a:pt x="1115" y="214"/>
                  <a:pt x="1115" y="214"/>
                  <a:pt x="1115" y="214"/>
                </a:cubicBezTo>
                <a:cubicBezTo>
                  <a:pt x="1115" y="216"/>
                  <a:pt x="1115" y="216"/>
                  <a:pt x="1115" y="216"/>
                </a:cubicBezTo>
                <a:cubicBezTo>
                  <a:pt x="1112" y="215"/>
                  <a:pt x="1112" y="215"/>
                  <a:pt x="1112" y="215"/>
                </a:cubicBezTo>
                <a:cubicBezTo>
                  <a:pt x="1109" y="221"/>
                  <a:pt x="1109" y="221"/>
                  <a:pt x="1109" y="221"/>
                </a:cubicBezTo>
                <a:cubicBezTo>
                  <a:pt x="1112" y="223"/>
                  <a:pt x="1112" y="223"/>
                  <a:pt x="1112" y="223"/>
                </a:cubicBezTo>
                <a:cubicBezTo>
                  <a:pt x="1113" y="222"/>
                  <a:pt x="1113" y="222"/>
                  <a:pt x="1113" y="222"/>
                </a:cubicBezTo>
                <a:cubicBezTo>
                  <a:pt x="1112" y="226"/>
                  <a:pt x="1112" y="226"/>
                  <a:pt x="1112" y="226"/>
                </a:cubicBezTo>
                <a:cubicBezTo>
                  <a:pt x="1111" y="227"/>
                  <a:pt x="1111" y="227"/>
                  <a:pt x="1111" y="227"/>
                </a:cubicBezTo>
                <a:cubicBezTo>
                  <a:pt x="1103" y="226"/>
                  <a:pt x="1103" y="226"/>
                  <a:pt x="1103" y="226"/>
                </a:cubicBezTo>
                <a:cubicBezTo>
                  <a:pt x="1098" y="229"/>
                  <a:pt x="1098" y="229"/>
                  <a:pt x="1098" y="229"/>
                </a:cubicBezTo>
                <a:cubicBezTo>
                  <a:pt x="1097" y="230"/>
                  <a:pt x="1097" y="230"/>
                  <a:pt x="1097" y="230"/>
                </a:cubicBezTo>
                <a:cubicBezTo>
                  <a:pt x="1103" y="231"/>
                  <a:pt x="1103" y="231"/>
                  <a:pt x="1103" y="231"/>
                </a:cubicBezTo>
                <a:cubicBezTo>
                  <a:pt x="1106" y="232"/>
                  <a:pt x="1110" y="226"/>
                  <a:pt x="1113" y="233"/>
                </a:cubicBezTo>
                <a:cubicBezTo>
                  <a:pt x="1116" y="231"/>
                  <a:pt x="1116" y="231"/>
                  <a:pt x="1116" y="231"/>
                </a:cubicBezTo>
                <a:cubicBezTo>
                  <a:pt x="1117" y="231"/>
                  <a:pt x="1119" y="233"/>
                  <a:pt x="1120" y="230"/>
                </a:cubicBezTo>
                <a:cubicBezTo>
                  <a:pt x="1119" y="227"/>
                  <a:pt x="1119" y="227"/>
                  <a:pt x="1119" y="227"/>
                </a:cubicBezTo>
                <a:cubicBezTo>
                  <a:pt x="1130" y="221"/>
                  <a:pt x="1130" y="221"/>
                  <a:pt x="1130" y="221"/>
                </a:cubicBezTo>
                <a:cubicBezTo>
                  <a:pt x="1130" y="219"/>
                  <a:pt x="1130" y="219"/>
                  <a:pt x="1130" y="219"/>
                </a:cubicBezTo>
                <a:cubicBezTo>
                  <a:pt x="1139" y="215"/>
                  <a:pt x="1139" y="215"/>
                  <a:pt x="1139" y="215"/>
                </a:cubicBezTo>
                <a:cubicBezTo>
                  <a:pt x="1141" y="213"/>
                  <a:pt x="1141" y="213"/>
                  <a:pt x="1141" y="213"/>
                </a:cubicBezTo>
                <a:cubicBezTo>
                  <a:pt x="1141" y="212"/>
                  <a:pt x="1141" y="212"/>
                  <a:pt x="1141" y="212"/>
                </a:cubicBezTo>
                <a:cubicBezTo>
                  <a:pt x="1139" y="211"/>
                  <a:pt x="1139" y="211"/>
                  <a:pt x="1139" y="211"/>
                </a:cubicBezTo>
                <a:cubicBezTo>
                  <a:pt x="1137" y="212"/>
                  <a:pt x="1137" y="212"/>
                  <a:pt x="1137" y="212"/>
                </a:cubicBezTo>
                <a:cubicBezTo>
                  <a:pt x="1138" y="209"/>
                  <a:pt x="1138" y="209"/>
                  <a:pt x="1138" y="209"/>
                </a:cubicBezTo>
                <a:cubicBezTo>
                  <a:pt x="1143" y="211"/>
                  <a:pt x="1143" y="211"/>
                  <a:pt x="1143" y="211"/>
                </a:cubicBezTo>
                <a:cubicBezTo>
                  <a:pt x="1150" y="204"/>
                  <a:pt x="1150" y="204"/>
                  <a:pt x="1150" y="204"/>
                </a:cubicBezTo>
                <a:cubicBezTo>
                  <a:pt x="1154" y="201"/>
                  <a:pt x="1154" y="201"/>
                  <a:pt x="1154" y="201"/>
                </a:cubicBezTo>
                <a:cubicBezTo>
                  <a:pt x="1154" y="200"/>
                  <a:pt x="1154" y="200"/>
                  <a:pt x="1154" y="200"/>
                </a:cubicBezTo>
                <a:cubicBezTo>
                  <a:pt x="1152" y="205"/>
                  <a:pt x="1159" y="205"/>
                  <a:pt x="1162" y="193"/>
                </a:cubicBezTo>
                <a:cubicBezTo>
                  <a:pt x="1170" y="185"/>
                  <a:pt x="1170" y="185"/>
                  <a:pt x="1170" y="185"/>
                </a:cubicBezTo>
                <a:cubicBezTo>
                  <a:pt x="1170" y="186"/>
                  <a:pt x="1167" y="186"/>
                  <a:pt x="1171" y="186"/>
                </a:cubicBezTo>
                <a:cubicBezTo>
                  <a:pt x="1171" y="183"/>
                  <a:pt x="1171" y="183"/>
                  <a:pt x="1171" y="183"/>
                </a:cubicBezTo>
                <a:cubicBezTo>
                  <a:pt x="1175" y="183"/>
                  <a:pt x="1175" y="183"/>
                  <a:pt x="1175" y="183"/>
                </a:cubicBezTo>
                <a:cubicBezTo>
                  <a:pt x="1184" y="173"/>
                  <a:pt x="1184" y="173"/>
                  <a:pt x="1184" y="173"/>
                </a:cubicBezTo>
                <a:cubicBezTo>
                  <a:pt x="1190" y="172"/>
                  <a:pt x="1190" y="172"/>
                  <a:pt x="1190" y="172"/>
                </a:cubicBezTo>
                <a:cubicBezTo>
                  <a:pt x="1192" y="166"/>
                  <a:pt x="1192" y="166"/>
                  <a:pt x="1192" y="166"/>
                </a:cubicBezTo>
                <a:cubicBezTo>
                  <a:pt x="1196" y="164"/>
                  <a:pt x="1196" y="164"/>
                  <a:pt x="1196" y="164"/>
                </a:cubicBezTo>
                <a:cubicBezTo>
                  <a:pt x="1198" y="160"/>
                  <a:pt x="1198" y="160"/>
                  <a:pt x="1198" y="160"/>
                </a:cubicBezTo>
                <a:cubicBezTo>
                  <a:pt x="1202" y="159"/>
                  <a:pt x="1202" y="159"/>
                  <a:pt x="1202" y="159"/>
                </a:cubicBezTo>
                <a:cubicBezTo>
                  <a:pt x="1205" y="153"/>
                  <a:pt x="1205" y="153"/>
                  <a:pt x="1205" y="153"/>
                </a:cubicBezTo>
                <a:cubicBezTo>
                  <a:pt x="1207" y="152"/>
                  <a:pt x="1207" y="152"/>
                  <a:pt x="1207" y="152"/>
                </a:cubicBezTo>
                <a:cubicBezTo>
                  <a:pt x="1204" y="156"/>
                  <a:pt x="1204" y="156"/>
                  <a:pt x="1204" y="156"/>
                </a:cubicBezTo>
                <a:cubicBezTo>
                  <a:pt x="1210" y="155"/>
                  <a:pt x="1210" y="155"/>
                  <a:pt x="1210" y="155"/>
                </a:cubicBezTo>
                <a:cubicBezTo>
                  <a:pt x="1212" y="152"/>
                  <a:pt x="1212" y="152"/>
                  <a:pt x="1212" y="152"/>
                </a:cubicBezTo>
                <a:cubicBezTo>
                  <a:pt x="1210" y="150"/>
                  <a:pt x="1210" y="150"/>
                  <a:pt x="1210" y="150"/>
                </a:cubicBezTo>
                <a:cubicBezTo>
                  <a:pt x="1208" y="150"/>
                  <a:pt x="1207" y="150"/>
                  <a:pt x="1207" y="151"/>
                </a:cubicBezTo>
                <a:cubicBezTo>
                  <a:pt x="1206" y="149"/>
                  <a:pt x="1206" y="149"/>
                  <a:pt x="1206" y="149"/>
                </a:cubicBezTo>
                <a:cubicBezTo>
                  <a:pt x="1202" y="149"/>
                  <a:pt x="1202" y="149"/>
                  <a:pt x="1202" y="149"/>
                </a:cubicBezTo>
                <a:cubicBezTo>
                  <a:pt x="1199" y="151"/>
                  <a:pt x="1199" y="151"/>
                  <a:pt x="1199" y="151"/>
                </a:cubicBezTo>
                <a:cubicBezTo>
                  <a:pt x="1199" y="152"/>
                  <a:pt x="1198" y="151"/>
                  <a:pt x="1197" y="150"/>
                </a:cubicBezTo>
                <a:cubicBezTo>
                  <a:pt x="1199" y="147"/>
                  <a:pt x="1199" y="147"/>
                  <a:pt x="1199" y="147"/>
                </a:cubicBezTo>
                <a:cubicBezTo>
                  <a:pt x="1199" y="147"/>
                  <a:pt x="1202" y="154"/>
                  <a:pt x="1204" y="146"/>
                </a:cubicBezTo>
                <a:cubicBezTo>
                  <a:pt x="1204" y="145"/>
                  <a:pt x="1204" y="145"/>
                  <a:pt x="1204" y="145"/>
                </a:cubicBezTo>
                <a:cubicBezTo>
                  <a:pt x="1202" y="145"/>
                  <a:pt x="1202" y="145"/>
                  <a:pt x="1202" y="145"/>
                </a:cubicBezTo>
                <a:cubicBezTo>
                  <a:pt x="1203" y="144"/>
                  <a:pt x="1203" y="144"/>
                  <a:pt x="1203" y="144"/>
                </a:cubicBezTo>
                <a:cubicBezTo>
                  <a:pt x="1204" y="145"/>
                  <a:pt x="1204" y="145"/>
                  <a:pt x="1204" y="145"/>
                </a:cubicBezTo>
                <a:cubicBezTo>
                  <a:pt x="1207" y="143"/>
                  <a:pt x="1207" y="143"/>
                  <a:pt x="1207" y="143"/>
                </a:cubicBezTo>
                <a:cubicBezTo>
                  <a:pt x="1206" y="144"/>
                  <a:pt x="1203" y="140"/>
                  <a:pt x="1208" y="145"/>
                </a:cubicBezTo>
                <a:cubicBezTo>
                  <a:pt x="1208" y="144"/>
                  <a:pt x="1203" y="141"/>
                  <a:pt x="1207" y="147"/>
                </a:cubicBezTo>
                <a:cubicBezTo>
                  <a:pt x="1217" y="147"/>
                  <a:pt x="1217" y="147"/>
                  <a:pt x="1217" y="147"/>
                </a:cubicBezTo>
                <a:cubicBezTo>
                  <a:pt x="1216" y="148"/>
                  <a:pt x="1216" y="148"/>
                  <a:pt x="1216" y="148"/>
                </a:cubicBezTo>
                <a:cubicBezTo>
                  <a:pt x="1218" y="151"/>
                  <a:pt x="1218" y="151"/>
                  <a:pt x="1218" y="151"/>
                </a:cubicBezTo>
                <a:cubicBezTo>
                  <a:pt x="1216" y="153"/>
                  <a:pt x="1213" y="150"/>
                  <a:pt x="1212" y="155"/>
                </a:cubicBezTo>
                <a:cubicBezTo>
                  <a:pt x="1210" y="157"/>
                  <a:pt x="1210" y="157"/>
                  <a:pt x="1210" y="157"/>
                </a:cubicBezTo>
                <a:cubicBezTo>
                  <a:pt x="1210" y="159"/>
                  <a:pt x="1210" y="159"/>
                  <a:pt x="1210" y="159"/>
                </a:cubicBezTo>
                <a:cubicBezTo>
                  <a:pt x="1207" y="159"/>
                  <a:pt x="1207" y="159"/>
                  <a:pt x="1207" y="159"/>
                </a:cubicBezTo>
                <a:cubicBezTo>
                  <a:pt x="1199" y="166"/>
                  <a:pt x="1199" y="166"/>
                  <a:pt x="1199" y="166"/>
                </a:cubicBezTo>
                <a:cubicBezTo>
                  <a:pt x="1198" y="170"/>
                  <a:pt x="1198" y="170"/>
                  <a:pt x="1198" y="170"/>
                </a:cubicBezTo>
                <a:cubicBezTo>
                  <a:pt x="1195" y="173"/>
                  <a:pt x="1195" y="173"/>
                  <a:pt x="1195" y="173"/>
                </a:cubicBezTo>
                <a:cubicBezTo>
                  <a:pt x="1193" y="173"/>
                  <a:pt x="1193" y="173"/>
                  <a:pt x="1193" y="173"/>
                </a:cubicBezTo>
                <a:cubicBezTo>
                  <a:pt x="1192" y="176"/>
                  <a:pt x="1192" y="176"/>
                  <a:pt x="1192" y="176"/>
                </a:cubicBezTo>
                <a:cubicBezTo>
                  <a:pt x="1180" y="185"/>
                  <a:pt x="1180" y="185"/>
                  <a:pt x="1180" y="185"/>
                </a:cubicBezTo>
                <a:cubicBezTo>
                  <a:pt x="1175" y="190"/>
                  <a:pt x="1175" y="190"/>
                  <a:pt x="1175" y="190"/>
                </a:cubicBezTo>
                <a:cubicBezTo>
                  <a:pt x="1168" y="197"/>
                  <a:pt x="1168" y="197"/>
                  <a:pt x="1168" y="197"/>
                </a:cubicBezTo>
                <a:cubicBezTo>
                  <a:pt x="1167" y="196"/>
                  <a:pt x="1167" y="197"/>
                  <a:pt x="1166" y="195"/>
                </a:cubicBezTo>
                <a:cubicBezTo>
                  <a:pt x="1165" y="197"/>
                  <a:pt x="1165" y="197"/>
                  <a:pt x="1165" y="197"/>
                </a:cubicBezTo>
                <a:cubicBezTo>
                  <a:pt x="1165" y="197"/>
                  <a:pt x="1165" y="197"/>
                  <a:pt x="1165" y="197"/>
                </a:cubicBezTo>
                <a:cubicBezTo>
                  <a:pt x="1163" y="200"/>
                  <a:pt x="1163" y="200"/>
                  <a:pt x="1163" y="200"/>
                </a:cubicBezTo>
                <a:cubicBezTo>
                  <a:pt x="1157" y="203"/>
                  <a:pt x="1157" y="203"/>
                  <a:pt x="1157" y="203"/>
                </a:cubicBezTo>
                <a:cubicBezTo>
                  <a:pt x="1155" y="203"/>
                  <a:pt x="1152" y="204"/>
                  <a:pt x="1157" y="207"/>
                </a:cubicBezTo>
                <a:cubicBezTo>
                  <a:pt x="1154" y="209"/>
                  <a:pt x="1154" y="209"/>
                  <a:pt x="1154" y="209"/>
                </a:cubicBezTo>
                <a:cubicBezTo>
                  <a:pt x="1153" y="210"/>
                  <a:pt x="1153" y="210"/>
                  <a:pt x="1153" y="210"/>
                </a:cubicBezTo>
                <a:cubicBezTo>
                  <a:pt x="1153" y="211"/>
                  <a:pt x="1153" y="211"/>
                  <a:pt x="1153" y="211"/>
                </a:cubicBezTo>
                <a:cubicBezTo>
                  <a:pt x="1156" y="211"/>
                  <a:pt x="1156" y="211"/>
                  <a:pt x="1156" y="211"/>
                </a:cubicBezTo>
                <a:cubicBezTo>
                  <a:pt x="1160" y="207"/>
                  <a:pt x="1160" y="207"/>
                  <a:pt x="1160" y="207"/>
                </a:cubicBezTo>
                <a:cubicBezTo>
                  <a:pt x="1160" y="206"/>
                  <a:pt x="1156" y="211"/>
                  <a:pt x="1162" y="206"/>
                </a:cubicBezTo>
                <a:cubicBezTo>
                  <a:pt x="1153" y="216"/>
                  <a:pt x="1153" y="216"/>
                  <a:pt x="1153" y="216"/>
                </a:cubicBezTo>
                <a:cubicBezTo>
                  <a:pt x="1148" y="215"/>
                  <a:pt x="1148" y="215"/>
                  <a:pt x="1148" y="215"/>
                </a:cubicBezTo>
                <a:cubicBezTo>
                  <a:pt x="1144" y="217"/>
                  <a:pt x="1144" y="217"/>
                  <a:pt x="1144" y="217"/>
                </a:cubicBezTo>
                <a:cubicBezTo>
                  <a:pt x="1145" y="217"/>
                  <a:pt x="1140" y="217"/>
                  <a:pt x="1145" y="217"/>
                </a:cubicBezTo>
                <a:cubicBezTo>
                  <a:pt x="1140" y="222"/>
                  <a:pt x="1140" y="222"/>
                  <a:pt x="1140" y="222"/>
                </a:cubicBezTo>
                <a:cubicBezTo>
                  <a:pt x="1142" y="224"/>
                  <a:pt x="1142" y="224"/>
                  <a:pt x="1142" y="224"/>
                </a:cubicBezTo>
                <a:cubicBezTo>
                  <a:pt x="1147" y="221"/>
                  <a:pt x="1147" y="221"/>
                  <a:pt x="1147" y="221"/>
                </a:cubicBezTo>
                <a:cubicBezTo>
                  <a:pt x="1145" y="224"/>
                  <a:pt x="1145" y="224"/>
                  <a:pt x="1145" y="224"/>
                </a:cubicBezTo>
                <a:cubicBezTo>
                  <a:pt x="1140" y="227"/>
                  <a:pt x="1140" y="227"/>
                  <a:pt x="1140" y="227"/>
                </a:cubicBezTo>
                <a:cubicBezTo>
                  <a:pt x="1138" y="231"/>
                  <a:pt x="1138" y="231"/>
                  <a:pt x="1138" y="231"/>
                </a:cubicBezTo>
                <a:cubicBezTo>
                  <a:pt x="1143" y="230"/>
                  <a:pt x="1143" y="230"/>
                  <a:pt x="1143" y="230"/>
                </a:cubicBezTo>
                <a:cubicBezTo>
                  <a:pt x="1144" y="229"/>
                  <a:pt x="1144" y="229"/>
                  <a:pt x="1144" y="229"/>
                </a:cubicBezTo>
                <a:cubicBezTo>
                  <a:pt x="1147" y="227"/>
                  <a:pt x="1147" y="227"/>
                  <a:pt x="1147" y="227"/>
                </a:cubicBezTo>
                <a:cubicBezTo>
                  <a:pt x="1148" y="227"/>
                  <a:pt x="1148" y="227"/>
                  <a:pt x="1148" y="227"/>
                </a:cubicBezTo>
                <a:cubicBezTo>
                  <a:pt x="1148" y="228"/>
                  <a:pt x="1146" y="226"/>
                  <a:pt x="1147" y="229"/>
                </a:cubicBezTo>
                <a:cubicBezTo>
                  <a:pt x="1157" y="226"/>
                  <a:pt x="1157" y="226"/>
                  <a:pt x="1157" y="226"/>
                </a:cubicBezTo>
                <a:cubicBezTo>
                  <a:pt x="1163" y="224"/>
                  <a:pt x="1163" y="224"/>
                  <a:pt x="1163" y="224"/>
                </a:cubicBezTo>
                <a:cubicBezTo>
                  <a:pt x="1163" y="219"/>
                  <a:pt x="1163" y="219"/>
                  <a:pt x="1163" y="219"/>
                </a:cubicBezTo>
                <a:cubicBezTo>
                  <a:pt x="1166" y="218"/>
                  <a:pt x="1166" y="218"/>
                  <a:pt x="1166" y="218"/>
                </a:cubicBezTo>
                <a:cubicBezTo>
                  <a:pt x="1169" y="219"/>
                  <a:pt x="1169" y="219"/>
                  <a:pt x="1169" y="219"/>
                </a:cubicBezTo>
                <a:cubicBezTo>
                  <a:pt x="1172" y="219"/>
                  <a:pt x="1172" y="219"/>
                  <a:pt x="1172" y="219"/>
                </a:cubicBezTo>
                <a:cubicBezTo>
                  <a:pt x="1172" y="216"/>
                  <a:pt x="1172" y="216"/>
                  <a:pt x="1172" y="216"/>
                </a:cubicBezTo>
                <a:cubicBezTo>
                  <a:pt x="1179" y="213"/>
                  <a:pt x="1179" y="213"/>
                  <a:pt x="1179" y="213"/>
                </a:cubicBezTo>
                <a:cubicBezTo>
                  <a:pt x="1179" y="212"/>
                  <a:pt x="1179" y="212"/>
                  <a:pt x="1179" y="212"/>
                </a:cubicBezTo>
                <a:cubicBezTo>
                  <a:pt x="1184" y="209"/>
                  <a:pt x="1184" y="209"/>
                  <a:pt x="1184" y="209"/>
                </a:cubicBezTo>
                <a:cubicBezTo>
                  <a:pt x="1184" y="206"/>
                  <a:pt x="1184" y="206"/>
                  <a:pt x="1184" y="206"/>
                </a:cubicBezTo>
                <a:cubicBezTo>
                  <a:pt x="1189" y="205"/>
                  <a:pt x="1189" y="205"/>
                  <a:pt x="1189" y="205"/>
                </a:cubicBezTo>
                <a:cubicBezTo>
                  <a:pt x="1195" y="198"/>
                  <a:pt x="1195" y="198"/>
                  <a:pt x="1195" y="198"/>
                </a:cubicBezTo>
                <a:cubicBezTo>
                  <a:pt x="1195" y="197"/>
                  <a:pt x="1196" y="198"/>
                  <a:pt x="1197" y="196"/>
                </a:cubicBezTo>
                <a:cubicBezTo>
                  <a:pt x="1198" y="200"/>
                  <a:pt x="1198" y="200"/>
                  <a:pt x="1198" y="200"/>
                </a:cubicBezTo>
                <a:cubicBezTo>
                  <a:pt x="1201" y="201"/>
                  <a:pt x="1201" y="201"/>
                  <a:pt x="1201" y="201"/>
                </a:cubicBezTo>
                <a:cubicBezTo>
                  <a:pt x="1200" y="203"/>
                  <a:pt x="1200" y="203"/>
                  <a:pt x="1200" y="203"/>
                </a:cubicBezTo>
                <a:cubicBezTo>
                  <a:pt x="1203" y="204"/>
                  <a:pt x="1203" y="204"/>
                  <a:pt x="1203" y="204"/>
                </a:cubicBezTo>
                <a:cubicBezTo>
                  <a:pt x="1205" y="201"/>
                  <a:pt x="1208" y="206"/>
                  <a:pt x="1207" y="200"/>
                </a:cubicBezTo>
                <a:cubicBezTo>
                  <a:pt x="1206" y="195"/>
                  <a:pt x="1206" y="195"/>
                  <a:pt x="1206" y="195"/>
                </a:cubicBezTo>
                <a:cubicBezTo>
                  <a:pt x="1206" y="195"/>
                  <a:pt x="1206" y="195"/>
                  <a:pt x="1206" y="195"/>
                </a:cubicBezTo>
                <a:cubicBezTo>
                  <a:pt x="1209" y="193"/>
                  <a:pt x="1209" y="193"/>
                  <a:pt x="1209" y="193"/>
                </a:cubicBezTo>
                <a:cubicBezTo>
                  <a:pt x="1209" y="194"/>
                  <a:pt x="1209" y="194"/>
                  <a:pt x="1209" y="194"/>
                </a:cubicBezTo>
                <a:cubicBezTo>
                  <a:pt x="1210" y="195"/>
                  <a:pt x="1210" y="195"/>
                  <a:pt x="1210" y="195"/>
                </a:cubicBezTo>
                <a:cubicBezTo>
                  <a:pt x="1216" y="193"/>
                  <a:pt x="1216" y="193"/>
                  <a:pt x="1216" y="193"/>
                </a:cubicBezTo>
                <a:cubicBezTo>
                  <a:pt x="1216" y="195"/>
                  <a:pt x="1216" y="195"/>
                  <a:pt x="1216" y="195"/>
                </a:cubicBezTo>
                <a:cubicBezTo>
                  <a:pt x="1217" y="197"/>
                  <a:pt x="1217" y="197"/>
                  <a:pt x="1217" y="197"/>
                </a:cubicBezTo>
                <a:cubicBezTo>
                  <a:pt x="1219" y="194"/>
                  <a:pt x="1219" y="194"/>
                  <a:pt x="1219" y="194"/>
                </a:cubicBezTo>
                <a:cubicBezTo>
                  <a:pt x="1217" y="191"/>
                  <a:pt x="1217" y="191"/>
                  <a:pt x="1217" y="191"/>
                </a:cubicBezTo>
                <a:cubicBezTo>
                  <a:pt x="1217" y="188"/>
                  <a:pt x="1217" y="188"/>
                  <a:pt x="1217" y="188"/>
                </a:cubicBezTo>
                <a:cubicBezTo>
                  <a:pt x="1221" y="187"/>
                  <a:pt x="1221" y="187"/>
                  <a:pt x="1221" y="187"/>
                </a:cubicBezTo>
                <a:cubicBezTo>
                  <a:pt x="1222" y="183"/>
                  <a:pt x="1222" y="183"/>
                  <a:pt x="1222" y="183"/>
                </a:cubicBezTo>
                <a:cubicBezTo>
                  <a:pt x="1221" y="184"/>
                  <a:pt x="1223" y="186"/>
                  <a:pt x="1226" y="183"/>
                </a:cubicBezTo>
                <a:cubicBezTo>
                  <a:pt x="1224" y="181"/>
                  <a:pt x="1224" y="181"/>
                  <a:pt x="1224" y="181"/>
                </a:cubicBezTo>
                <a:cubicBezTo>
                  <a:pt x="1227" y="178"/>
                  <a:pt x="1227" y="178"/>
                  <a:pt x="1227" y="178"/>
                </a:cubicBezTo>
                <a:cubicBezTo>
                  <a:pt x="1228" y="179"/>
                  <a:pt x="1226" y="178"/>
                  <a:pt x="1228" y="179"/>
                </a:cubicBezTo>
                <a:cubicBezTo>
                  <a:pt x="1230" y="175"/>
                  <a:pt x="1230" y="175"/>
                  <a:pt x="1230" y="175"/>
                </a:cubicBezTo>
                <a:cubicBezTo>
                  <a:pt x="1230" y="176"/>
                  <a:pt x="1230" y="176"/>
                  <a:pt x="1230" y="176"/>
                </a:cubicBezTo>
                <a:cubicBezTo>
                  <a:pt x="1230" y="176"/>
                  <a:pt x="1230" y="176"/>
                  <a:pt x="1230" y="176"/>
                </a:cubicBezTo>
                <a:cubicBezTo>
                  <a:pt x="1236" y="178"/>
                  <a:pt x="1236" y="178"/>
                  <a:pt x="1236" y="178"/>
                </a:cubicBezTo>
                <a:cubicBezTo>
                  <a:pt x="1238" y="178"/>
                  <a:pt x="1238" y="178"/>
                  <a:pt x="1238" y="178"/>
                </a:cubicBezTo>
                <a:cubicBezTo>
                  <a:pt x="1236" y="176"/>
                  <a:pt x="1236" y="176"/>
                  <a:pt x="1236" y="176"/>
                </a:cubicBezTo>
                <a:cubicBezTo>
                  <a:pt x="1232" y="176"/>
                  <a:pt x="1232" y="176"/>
                  <a:pt x="1232" y="176"/>
                </a:cubicBezTo>
                <a:cubicBezTo>
                  <a:pt x="1235" y="170"/>
                  <a:pt x="1235" y="170"/>
                  <a:pt x="1235" y="170"/>
                </a:cubicBezTo>
                <a:cubicBezTo>
                  <a:pt x="1236" y="172"/>
                  <a:pt x="1235" y="171"/>
                  <a:pt x="1241" y="168"/>
                </a:cubicBezTo>
                <a:cubicBezTo>
                  <a:pt x="1240" y="166"/>
                  <a:pt x="1240" y="166"/>
                  <a:pt x="1240" y="166"/>
                </a:cubicBezTo>
                <a:cubicBezTo>
                  <a:pt x="1242" y="163"/>
                  <a:pt x="1242" y="163"/>
                  <a:pt x="1242" y="163"/>
                </a:cubicBezTo>
                <a:cubicBezTo>
                  <a:pt x="1245" y="165"/>
                  <a:pt x="1245" y="165"/>
                  <a:pt x="1245" y="165"/>
                </a:cubicBezTo>
                <a:cubicBezTo>
                  <a:pt x="1247" y="160"/>
                  <a:pt x="1247" y="160"/>
                  <a:pt x="1247" y="160"/>
                </a:cubicBezTo>
                <a:cubicBezTo>
                  <a:pt x="1248" y="161"/>
                  <a:pt x="1249" y="160"/>
                  <a:pt x="1250" y="159"/>
                </a:cubicBezTo>
                <a:cubicBezTo>
                  <a:pt x="1250" y="154"/>
                  <a:pt x="1250" y="154"/>
                  <a:pt x="1250" y="154"/>
                </a:cubicBezTo>
                <a:cubicBezTo>
                  <a:pt x="1254" y="152"/>
                  <a:pt x="1254" y="152"/>
                  <a:pt x="1254" y="152"/>
                </a:cubicBezTo>
                <a:cubicBezTo>
                  <a:pt x="1256" y="156"/>
                  <a:pt x="1256" y="156"/>
                  <a:pt x="1256" y="156"/>
                </a:cubicBezTo>
                <a:cubicBezTo>
                  <a:pt x="1258" y="155"/>
                  <a:pt x="1258" y="155"/>
                  <a:pt x="1258" y="155"/>
                </a:cubicBezTo>
                <a:cubicBezTo>
                  <a:pt x="1259" y="155"/>
                  <a:pt x="1254" y="158"/>
                  <a:pt x="1259" y="153"/>
                </a:cubicBezTo>
                <a:cubicBezTo>
                  <a:pt x="1257" y="151"/>
                  <a:pt x="1257" y="151"/>
                  <a:pt x="1257" y="151"/>
                </a:cubicBezTo>
                <a:cubicBezTo>
                  <a:pt x="1259" y="149"/>
                  <a:pt x="1259" y="149"/>
                  <a:pt x="1259" y="149"/>
                </a:cubicBezTo>
                <a:cubicBezTo>
                  <a:pt x="1258" y="148"/>
                  <a:pt x="1258" y="148"/>
                  <a:pt x="1258" y="148"/>
                </a:cubicBezTo>
                <a:cubicBezTo>
                  <a:pt x="1261" y="148"/>
                  <a:pt x="1261" y="148"/>
                  <a:pt x="1261" y="148"/>
                </a:cubicBezTo>
                <a:cubicBezTo>
                  <a:pt x="1263" y="146"/>
                  <a:pt x="1263" y="146"/>
                  <a:pt x="1263" y="146"/>
                </a:cubicBezTo>
                <a:cubicBezTo>
                  <a:pt x="1261" y="144"/>
                  <a:pt x="1261" y="144"/>
                  <a:pt x="1261" y="144"/>
                </a:cubicBezTo>
                <a:cubicBezTo>
                  <a:pt x="1266" y="138"/>
                  <a:pt x="1266" y="138"/>
                  <a:pt x="1266" y="138"/>
                </a:cubicBezTo>
                <a:cubicBezTo>
                  <a:pt x="1270" y="138"/>
                  <a:pt x="1270" y="138"/>
                  <a:pt x="1270" y="138"/>
                </a:cubicBezTo>
                <a:cubicBezTo>
                  <a:pt x="1272" y="136"/>
                  <a:pt x="1272" y="136"/>
                  <a:pt x="1272" y="136"/>
                </a:cubicBezTo>
                <a:cubicBezTo>
                  <a:pt x="1269" y="134"/>
                  <a:pt x="1269" y="134"/>
                  <a:pt x="1269" y="134"/>
                </a:cubicBezTo>
                <a:cubicBezTo>
                  <a:pt x="1268" y="136"/>
                  <a:pt x="1268" y="136"/>
                  <a:pt x="1268" y="136"/>
                </a:cubicBezTo>
                <a:cubicBezTo>
                  <a:pt x="1269" y="133"/>
                  <a:pt x="1269" y="133"/>
                  <a:pt x="1269" y="133"/>
                </a:cubicBezTo>
                <a:cubicBezTo>
                  <a:pt x="1266" y="132"/>
                  <a:pt x="1266" y="132"/>
                  <a:pt x="1266" y="132"/>
                </a:cubicBezTo>
                <a:cubicBezTo>
                  <a:pt x="1269" y="132"/>
                  <a:pt x="1269" y="132"/>
                  <a:pt x="1269" y="132"/>
                </a:cubicBezTo>
                <a:cubicBezTo>
                  <a:pt x="1270" y="132"/>
                  <a:pt x="1270" y="132"/>
                  <a:pt x="1270" y="132"/>
                </a:cubicBezTo>
                <a:cubicBezTo>
                  <a:pt x="1270" y="133"/>
                  <a:pt x="1275" y="131"/>
                  <a:pt x="1272" y="134"/>
                </a:cubicBezTo>
                <a:cubicBezTo>
                  <a:pt x="1276" y="129"/>
                  <a:pt x="1276" y="129"/>
                  <a:pt x="1276" y="129"/>
                </a:cubicBezTo>
                <a:cubicBezTo>
                  <a:pt x="1280" y="132"/>
                  <a:pt x="1280" y="132"/>
                  <a:pt x="1280" y="132"/>
                </a:cubicBezTo>
                <a:cubicBezTo>
                  <a:pt x="1282" y="129"/>
                  <a:pt x="1282" y="129"/>
                  <a:pt x="1282" y="129"/>
                </a:cubicBezTo>
                <a:cubicBezTo>
                  <a:pt x="1278" y="128"/>
                  <a:pt x="1278" y="128"/>
                  <a:pt x="1278" y="128"/>
                </a:cubicBezTo>
                <a:cubicBezTo>
                  <a:pt x="1278" y="127"/>
                  <a:pt x="1278" y="127"/>
                  <a:pt x="1278" y="127"/>
                </a:cubicBezTo>
                <a:cubicBezTo>
                  <a:pt x="1276" y="127"/>
                  <a:pt x="1276" y="127"/>
                  <a:pt x="1276" y="127"/>
                </a:cubicBezTo>
                <a:cubicBezTo>
                  <a:pt x="1278" y="124"/>
                  <a:pt x="1278" y="124"/>
                  <a:pt x="1278" y="124"/>
                </a:cubicBezTo>
                <a:cubicBezTo>
                  <a:pt x="1280" y="125"/>
                  <a:pt x="1280" y="125"/>
                  <a:pt x="1280" y="125"/>
                </a:cubicBezTo>
                <a:cubicBezTo>
                  <a:pt x="1283" y="122"/>
                  <a:pt x="1283" y="122"/>
                  <a:pt x="1283" y="122"/>
                </a:cubicBezTo>
                <a:cubicBezTo>
                  <a:pt x="1283" y="121"/>
                  <a:pt x="1283" y="121"/>
                  <a:pt x="1283" y="121"/>
                </a:cubicBezTo>
                <a:cubicBezTo>
                  <a:pt x="1281" y="121"/>
                  <a:pt x="1281" y="121"/>
                  <a:pt x="1281" y="121"/>
                </a:cubicBezTo>
                <a:cubicBezTo>
                  <a:pt x="1282" y="118"/>
                  <a:pt x="1282" y="118"/>
                  <a:pt x="1282" y="118"/>
                </a:cubicBezTo>
                <a:cubicBezTo>
                  <a:pt x="1294" y="105"/>
                  <a:pt x="1294" y="105"/>
                  <a:pt x="1294" y="105"/>
                </a:cubicBezTo>
                <a:cubicBezTo>
                  <a:pt x="1299" y="104"/>
                  <a:pt x="1299" y="104"/>
                  <a:pt x="1299" y="104"/>
                </a:cubicBezTo>
                <a:cubicBezTo>
                  <a:pt x="1303" y="97"/>
                  <a:pt x="1303" y="97"/>
                  <a:pt x="1303" y="97"/>
                </a:cubicBezTo>
                <a:cubicBezTo>
                  <a:pt x="1305" y="100"/>
                  <a:pt x="1304" y="95"/>
                  <a:pt x="1307" y="97"/>
                </a:cubicBezTo>
                <a:cubicBezTo>
                  <a:pt x="1307" y="97"/>
                  <a:pt x="1314" y="100"/>
                  <a:pt x="1309" y="93"/>
                </a:cubicBezTo>
                <a:cubicBezTo>
                  <a:pt x="1311" y="90"/>
                  <a:pt x="1311" y="90"/>
                  <a:pt x="1311" y="90"/>
                </a:cubicBezTo>
                <a:cubicBezTo>
                  <a:pt x="1315" y="90"/>
                  <a:pt x="1315" y="90"/>
                  <a:pt x="1315" y="90"/>
                </a:cubicBezTo>
                <a:cubicBezTo>
                  <a:pt x="1317" y="88"/>
                  <a:pt x="1317" y="88"/>
                  <a:pt x="1317" y="88"/>
                </a:cubicBezTo>
                <a:cubicBezTo>
                  <a:pt x="1315" y="92"/>
                  <a:pt x="1315" y="92"/>
                  <a:pt x="1315" y="92"/>
                </a:cubicBezTo>
                <a:cubicBezTo>
                  <a:pt x="1315" y="91"/>
                  <a:pt x="1315" y="93"/>
                  <a:pt x="1314" y="91"/>
                </a:cubicBezTo>
                <a:cubicBezTo>
                  <a:pt x="1313" y="93"/>
                  <a:pt x="1313" y="93"/>
                  <a:pt x="1313" y="93"/>
                </a:cubicBezTo>
                <a:cubicBezTo>
                  <a:pt x="1314" y="94"/>
                  <a:pt x="1314" y="94"/>
                  <a:pt x="1314" y="94"/>
                </a:cubicBezTo>
                <a:cubicBezTo>
                  <a:pt x="1303" y="105"/>
                  <a:pt x="1303" y="105"/>
                  <a:pt x="1303" y="105"/>
                </a:cubicBezTo>
                <a:cubicBezTo>
                  <a:pt x="1304" y="106"/>
                  <a:pt x="1304" y="106"/>
                  <a:pt x="1304" y="106"/>
                </a:cubicBezTo>
                <a:cubicBezTo>
                  <a:pt x="1296" y="115"/>
                  <a:pt x="1296" y="115"/>
                  <a:pt x="1296" y="115"/>
                </a:cubicBezTo>
                <a:cubicBezTo>
                  <a:pt x="1290" y="116"/>
                  <a:pt x="1290" y="116"/>
                  <a:pt x="1290" y="116"/>
                </a:cubicBezTo>
                <a:cubicBezTo>
                  <a:pt x="1290" y="117"/>
                  <a:pt x="1292" y="112"/>
                  <a:pt x="1289" y="118"/>
                </a:cubicBezTo>
                <a:cubicBezTo>
                  <a:pt x="1296" y="116"/>
                  <a:pt x="1296" y="116"/>
                  <a:pt x="1296" y="116"/>
                </a:cubicBezTo>
                <a:cubicBezTo>
                  <a:pt x="1290" y="124"/>
                  <a:pt x="1290" y="124"/>
                  <a:pt x="1290" y="124"/>
                </a:cubicBezTo>
                <a:cubicBezTo>
                  <a:pt x="1287" y="125"/>
                  <a:pt x="1287" y="125"/>
                  <a:pt x="1287" y="125"/>
                </a:cubicBezTo>
                <a:cubicBezTo>
                  <a:pt x="1288" y="126"/>
                  <a:pt x="1288" y="126"/>
                  <a:pt x="1288" y="126"/>
                </a:cubicBezTo>
                <a:cubicBezTo>
                  <a:pt x="1285" y="130"/>
                  <a:pt x="1285" y="130"/>
                  <a:pt x="1285" y="130"/>
                </a:cubicBezTo>
                <a:cubicBezTo>
                  <a:pt x="1283" y="130"/>
                  <a:pt x="1283" y="130"/>
                  <a:pt x="1283" y="130"/>
                </a:cubicBezTo>
                <a:cubicBezTo>
                  <a:pt x="1281" y="132"/>
                  <a:pt x="1281" y="132"/>
                  <a:pt x="1281" y="132"/>
                </a:cubicBezTo>
                <a:cubicBezTo>
                  <a:pt x="1281" y="133"/>
                  <a:pt x="1278" y="134"/>
                  <a:pt x="1283" y="134"/>
                </a:cubicBezTo>
                <a:cubicBezTo>
                  <a:pt x="1280" y="136"/>
                  <a:pt x="1280" y="136"/>
                  <a:pt x="1280" y="136"/>
                </a:cubicBezTo>
                <a:cubicBezTo>
                  <a:pt x="1273" y="147"/>
                  <a:pt x="1273" y="147"/>
                  <a:pt x="1273" y="147"/>
                </a:cubicBezTo>
                <a:cubicBezTo>
                  <a:pt x="1274" y="147"/>
                  <a:pt x="1274" y="147"/>
                  <a:pt x="1274" y="147"/>
                </a:cubicBezTo>
                <a:cubicBezTo>
                  <a:pt x="1274" y="151"/>
                  <a:pt x="1274" y="151"/>
                  <a:pt x="1274" y="151"/>
                </a:cubicBezTo>
                <a:cubicBezTo>
                  <a:pt x="1273" y="149"/>
                  <a:pt x="1273" y="149"/>
                  <a:pt x="1273" y="149"/>
                </a:cubicBezTo>
                <a:cubicBezTo>
                  <a:pt x="1268" y="153"/>
                  <a:pt x="1268" y="153"/>
                  <a:pt x="1268" y="153"/>
                </a:cubicBezTo>
                <a:cubicBezTo>
                  <a:pt x="1269" y="155"/>
                  <a:pt x="1269" y="155"/>
                  <a:pt x="1269" y="155"/>
                </a:cubicBezTo>
                <a:cubicBezTo>
                  <a:pt x="1265" y="154"/>
                  <a:pt x="1267" y="160"/>
                  <a:pt x="1264" y="157"/>
                </a:cubicBezTo>
                <a:cubicBezTo>
                  <a:pt x="1264" y="158"/>
                  <a:pt x="1261" y="156"/>
                  <a:pt x="1263" y="159"/>
                </a:cubicBezTo>
                <a:cubicBezTo>
                  <a:pt x="1260" y="160"/>
                  <a:pt x="1257" y="161"/>
                  <a:pt x="1257" y="164"/>
                </a:cubicBezTo>
                <a:cubicBezTo>
                  <a:pt x="1259" y="168"/>
                  <a:pt x="1259" y="168"/>
                  <a:pt x="1259" y="168"/>
                </a:cubicBezTo>
                <a:cubicBezTo>
                  <a:pt x="1255" y="170"/>
                  <a:pt x="1255" y="170"/>
                  <a:pt x="1255" y="170"/>
                </a:cubicBezTo>
                <a:cubicBezTo>
                  <a:pt x="1254" y="173"/>
                  <a:pt x="1254" y="173"/>
                  <a:pt x="1254" y="173"/>
                </a:cubicBezTo>
                <a:cubicBezTo>
                  <a:pt x="1250" y="175"/>
                  <a:pt x="1250" y="175"/>
                  <a:pt x="1250" y="175"/>
                </a:cubicBezTo>
                <a:cubicBezTo>
                  <a:pt x="1249" y="177"/>
                  <a:pt x="1249" y="177"/>
                  <a:pt x="1249" y="177"/>
                </a:cubicBezTo>
                <a:cubicBezTo>
                  <a:pt x="1249" y="181"/>
                  <a:pt x="1240" y="180"/>
                  <a:pt x="1242" y="184"/>
                </a:cubicBezTo>
                <a:cubicBezTo>
                  <a:pt x="1232" y="193"/>
                  <a:pt x="1232" y="193"/>
                  <a:pt x="1232" y="193"/>
                </a:cubicBezTo>
                <a:cubicBezTo>
                  <a:pt x="1225" y="200"/>
                  <a:pt x="1225" y="200"/>
                  <a:pt x="1225" y="200"/>
                </a:cubicBezTo>
                <a:cubicBezTo>
                  <a:pt x="1223" y="203"/>
                  <a:pt x="1217" y="200"/>
                  <a:pt x="1219" y="208"/>
                </a:cubicBezTo>
                <a:cubicBezTo>
                  <a:pt x="1219" y="206"/>
                  <a:pt x="1217" y="208"/>
                  <a:pt x="1217" y="207"/>
                </a:cubicBezTo>
                <a:cubicBezTo>
                  <a:pt x="1215" y="209"/>
                  <a:pt x="1215" y="209"/>
                  <a:pt x="1215" y="209"/>
                </a:cubicBezTo>
                <a:cubicBezTo>
                  <a:pt x="1219" y="210"/>
                  <a:pt x="1219" y="210"/>
                  <a:pt x="1219" y="210"/>
                </a:cubicBezTo>
                <a:cubicBezTo>
                  <a:pt x="1211" y="212"/>
                  <a:pt x="1211" y="212"/>
                  <a:pt x="1211" y="212"/>
                </a:cubicBezTo>
                <a:cubicBezTo>
                  <a:pt x="1210" y="214"/>
                  <a:pt x="1210" y="214"/>
                  <a:pt x="1210" y="214"/>
                </a:cubicBezTo>
                <a:cubicBezTo>
                  <a:pt x="1214" y="215"/>
                  <a:pt x="1214" y="215"/>
                  <a:pt x="1214" y="215"/>
                </a:cubicBezTo>
                <a:cubicBezTo>
                  <a:pt x="1222" y="212"/>
                  <a:pt x="1222" y="212"/>
                  <a:pt x="1222" y="212"/>
                </a:cubicBezTo>
                <a:cubicBezTo>
                  <a:pt x="1229" y="211"/>
                  <a:pt x="1229" y="211"/>
                  <a:pt x="1229" y="211"/>
                </a:cubicBezTo>
                <a:cubicBezTo>
                  <a:pt x="1230" y="209"/>
                  <a:pt x="1230" y="209"/>
                  <a:pt x="1230" y="209"/>
                </a:cubicBezTo>
                <a:cubicBezTo>
                  <a:pt x="1229" y="207"/>
                  <a:pt x="1229" y="207"/>
                  <a:pt x="1229" y="207"/>
                </a:cubicBezTo>
                <a:cubicBezTo>
                  <a:pt x="1236" y="207"/>
                  <a:pt x="1236" y="207"/>
                  <a:pt x="1236" y="207"/>
                </a:cubicBezTo>
                <a:cubicBezTo>
                  <a:pt x="1236" y="208"/>
                  <a:pt x="1236" y="208"/>
                  <a:pt x="1236" y="208"/>
                </a:cubicBezTo>
                <a:cubicBezTo>
                  <a:pt x="1232" y="209"/>
                  <a:pt x="1232" y="209"/>
                  <a:pt x="1232" y="209"/>
                </a:cubicBezTo>
                <a:cubicBezTo>
                  <a:pt x="1234" y="210"/>
                  <a:pt x="1234" y="210"/>
                  <a:pt x="1234" y="210"/>
                </a:cubicBezTo>
                <a:cubicBezTo>
                  <a:pt x="1249" y="206"/>
                  <a:pt x="1249" y="206"/>
                  <a:pt x="1249" y="206"/>
                </a:cubicBezTo>
                <a:cubicBezTo>
                  <a:pt x="1249" y="204"/>
                  <a:pt x="1249" y="204"/>
                  <a:pt x="1249" y="204"/>
                </a:cubicBezTo>
                <a:cubicBezTo>
                  <a:pt x="1253" y="206"/>
                  <a:pt x="1253" y="206"/>
                  <a:pt x="1253" y="206"/>
                </a:cubicBezTo>
                <a:cubicBezTo>
                  <a:pt x="1262" y="203"/>
                  <a:pt x="1262" y="203"/>
                  <a:pt x="1262" y="203"/>
                </a:cubicBezTo>
                <a:cubicBezTo>
                  <a:pt x="1262" y="202"/>
                  <a:pt x="1262" y="202"/>
                  <a:pt x="1262" y="202"/>
                </a:cubicBezTo>
                <a:cubicBezTo>
                  <a:pt x="1264" y="204"/>
                  <a:pt x="1264" y="204"/>
                  <a:pt x="1264" y="204"/>
                </a:cubicBezTo>
                <a:cubicBezTo>
                  <a:pt x="1265" y="203"/>
                  <a:pt x="1265" y="203"/>
                  <a:pt x="1265" y="203"/>
                </a:cubicBezTo>
                <a:cubicBezTo>
                  <a:pt x="1267" y="204"/>
                  <a:pt x="1267" y="204"/>
                  <a:pt x="1267" y="204"/>
                </a:cubicBezTo>
                <a:cubicBezTo>
                  <a:pt x="1270" y="201"/>
                  <a:pt x="1270" y="201"/>
                  <a:pt x="1270" y="201"/>
                </a:cubicBezTo>
                <a:cubicBezTo>
                  <a:pt x="1273" y="202"/>
                  <a:pt x="1273" y="202"/>
                  <a:pt x="1273" y="202"/>
                </a:cubicBezTo>
                <a:cubicBezTo>
                  <a:pt x="1273" y="199"/>
                  <a:pt x="1273" y="199"/>
                  <a:pt x="1273" y="199"/>
                </a:cubicBezTo>
                <a:cubicBezTo>
                  <a:pt x="1277" y="201"/>
                  <a:pt x="1277" y="201"/>
                  <a:pt x="1277" y="201"/>
                </a:cubicBezTo>
                <a:cubicBezTo>
                  <a:pt x="1278" y="200"/>
                  <a:pt x="1268" y="205"/>
                  <a:pt x="1280" y="198"/>
                </a:cubicBezTo>
                <a:cubicBezTo>
                  <a:pt x="1281" y="200"/>
                  <a:pt x="1281" y="200"/>
                  <a:pt x="1281" y="200"/>
                </a:cubicBezTo>
                <a:cubicBezTo>
                  <a:pt x="1285" y="194"/>
                  <a:pt x="1285" y="194"/>
                  <a:pt x="1285" y="194"/>
                </a:cubicBezTo>
                <a:cubicBezTo>
                  <a:pt x="1288" y="194"/>
                  <a:pt x="1288" y="194"/>
                  <a:pt x="1288" y="194"/>
                </a:cubicBezTo>
                <a:cubicBezTo>
                  <a:pt x="1288" y="193"/>
                  <a:pt x="1284" y="199"/>
                  <a:pt x="1288" y="192"/>
                </a:cubicBezTo>
                <a:cubicBezTo>
                  <a:pt x="1289" y="194"/>
                  <a:pt x="1282" y="191"/>
                  <a:pt x="1291" y="193"/>
                </a:cubicBezTo>
                <a:cubicBezTo>
                  <a:pt x="1291" y="189"/>
                  <a:pt x="1291" y="189"/>
                  <a:pt x="1291" y="189"/>
                </a:cubicBezTo>
                <a:cubicBezTo>
                  <a:pt x="1297" y="187"/>
                  <a:pt x="1297" y="187"/>
                  <a:pt x="1297" y="187"/>
                </a:cubicBezTo>
                <a:cubicBezTo>
                  <a:pt x="1300" y="184"/>
                  <a:pt x="1300" y="184"/>
                  <a:pt x="1300" y="184"/>
                </a:cubicBezTo>
                <a:cubicBezTo>
                  <a:pt x="1299" y="182"/>
                  <a:pt x="1299" y="182"/>
                  <a:pt x="1299" y="182"/>
                </a:cubicBezTo>
                <a:cubicBezTo>
                  <a:pt x="1300" y="182"/>
                  <a:pt x="1300" y="182"/>
                  <a:pt x="1300" y="182"/>
                </a:cubicBezTo>
                <a:cubicBezTo>
                  <a:pt x="1299" y="179"/>
                  <a:pt x="1299" y="179"/>
                  <a:pt x="1299" y="179"/>
                </a:cubicBezTo>
                <a:cubicBezTo>
                  <a:pt x="1304" y="176"/>
                  <a:pt x="1304" y="176"/>
                  <a:pt x="1304" y="176"/>
                </a:cubicBezTo>
                <a:cubicBezTo>
                  <a:pt x="1305" y="174"/>
                  <a:pt x="1293" y="182"/>
                  <a:pt x="1308" y="172"/>
                </a:cubicBezTo>
                <a:cubicBezTo>
                  <a:pt x="1308" y="172"/>
                  <a:pt x="1302" y="175"/>
                  <a:pt x="1309" y="170"/>
                </a:cubicBezTo>
                <a:cubicBezTo>
                  <a:pt x="1310" y="170"/>
                  <a:pt x="1310" y="170"/>
                  <a:pt x="1310" y="170"/>
                </a:cubicBezTo>
                <a:cubicBezTo>
                  <a:pt x="1309" y="172"/>
                  <a:pt x="1309" y="172"/>
                  <a:pt x="1309" y="172"/>
                </a:cubicBezTo>
                <a:cubicBezTo>
                  <a:pt x="1313" y="175"/>
                  <a:pt x="1313" y="175"/>
                  <a:pt x="1313" y="175"/>
                </a:cubicBezTo>
                <a:cubicBezTo>
                  <a:pt x="1314" y="174"/>
                  <a:pt x="1314" y="174"/>
                  <a:pt x="1314" y="174"/>
                </a:cubicBezTo>
                <a:cubicBezTo>
                  <a:pt x="1313" y="170"/>
                  <a:pt x="1313" y="170"/>
                  <a:pt x="1313" y="170"/>
                </a:cubicBezTo>
                <a:cubicBezTo>
                  <a:pt x="1316" y="169"/>
                  <a:pt x="1316" y="169"/>
                  <a:pt x="1316" y="169"/>
                </a:cubicBezTo>
                <a:cubicBezTo>
                  <a:pt x="1317" y="169"/>
                  <a:pt x="1311" y="174"/>
                  <a:pt x="1317" y="165"/>
                </a:cubicBezTo>
                <a:cubicBezTo>
                  <a:pt x="1319" y="165"/>
                  <a:pt x="1319" y="165"/>
                  <a:pt x="1319" y="165"/>
                </a:cubicBezTo>
                <a:cubicBezTo>
                  <a:pt x="1322" y="164"/>
                  <a:pt x="1302" y="173"/>
                  <a:pt x="1326" y="160"/>
                </a:cubicBezTo>
                <a:cubicBezTo>
                  <a:pt x="1335" y="151"/>
                  <a:pt x="1335" y="151"/>
                  <a:pt x="1335" y="151"/>
                </a:cubicBezTo>
                <a:cubicBezTo>
                  <a:pt x="1339" y="148"/>
                  <a:pt x="1339" y="148"/>
                  <a:pt x="1339" y="148"/>
                </a:cubicBezTo>
                <a:cubicBezTo>
                  <a:pt x="1339" y="146"/>
                  <a:pt x="1328" y="156"/>
                  <a:pt x="1342" y="143"/>
                </a:cubicBezTo>
                <a:cubicBezTo>
                  <a:pt x="1335" y="153"/>
                  <a:pt x="1335" y="153"/>
                  <a:pt x="1335" y="153"/>
                </a:cubicBezTo>
                <a:cubicBezTo>
                  <a:pt x="1333" y="155"/>
                  <a:pt x="1333" y="155"/>
                  <a:pt x="1333" y="155"/>
                </a:cubicBezTo>
                <a:cubicBezTo>
                  <a:pt x="1333" y="158"/>
                  <a:pt x="1333" y="158"/>
                  <a:pt x="1333" y="158"/>
                </a:cubicBezTo>
                <a:cubicBezTo>
                  <a:pt x="1322" y="168"/>
                  <a:pt x="1322" y="168"/>
                  <a:pt x="1322" y="168"/>
                </a:cubicBezTo>
                <a:cubicBezTo>
                  <a:pt x="1321" y="173"/>
                  <a:pt x="1315" y="172"/>
                  <a:pt x="1315" y="178"/>
                </a:cubicBezTo>
                <a:cubicBezTo>
                  <a:pt x="1320" y="179"/>
                  <a:pt x="1320" y="179"/>
                  <a:pt x="1320" y="179"/>
                </a:cubicBezTo>
                <a:cubicBezTo>
                  <a:pt x="1317" y="181"/>
                  <a:pt x="1312" y="181"/>
                  <a:pt x="1314" y="185"/>
                </a:cubicBezTo>
                <a:cubicBezTo>
                  <a:pt x="1316" y="186"/>
                  <a:pt x="1316" y="186"/>
                  <a:pt x="1316" y="186"/>
                </a:cubicBezTo>
                <a:cubicBezTo>
                  <a:pt x="1319" y="183"/>
                  <a:pt x="1319" y="183"/>
                  <a:pt x="1319" y="183"/>
                </a:cubicBezTo>
                <a:cubicBezTo>
                  <a:pt x="1319" y="186"/>
                  <a:pt x="1319" y="186"/>
                  <a:pt x="1319" y="186"/>
                </a:cubicBezTo>
                <a:cubicBezTo>
                  <a:pt x="1315" y="190"/>
                  <a:pt x="1315" y="190"/>
                  <a:pt x="1315" y="190"/>
                </a:cubicBezTo>
                <a:cubicBezTo>
                  <a:pt x="1315" y="191"/>
                  <a:pt x="1315" y="191"/>
                  <a:pt x="1315" y="191"/>
                </a:cubicBezTo>
                <a:cubicBezTo>
                  <a:pt x="1320" y="189"/>
                  <a:pt x="1320" y="189"/>
                  <a:pt x="1320" y="189"/>
                </a:cubicBezTo>
                <a:cubicBezTo>
                  <a:pt x="1325" y="182"/>
                  <a:pt x="1325" y="182"/>
                  <a:pt x="1325" y="182"/>
                </a:cubicBezTo>
                <a:cubicBezTo>
                  <a:pt x="1325" y="185"/>
                  <a:pt x="1325" y="185"/>
                  <a:pt x="1325" y="185"/>
                </a:cubicBezTo>
                <a:cubicBezTo>
                  <a:pt x="1327" y="185"/>
                  <a:pt x="1327" y="185"/>
                  <a:pt x="1327" y="185"/>
                </a:cubicBezTo>
                <a:cubicBezTo>
                  <a:pt x="1327" y="186"/>
                  <a:pt x="1327" y="186"/>
                  <a:pt x="1327" y="186"/>
                </a:cubicBezTo>
                <a:cubicBezTo>
                  <a:pt x="1325" y="186"/>
                  <a:pt x="1326" y="190"/>
                  <a:pt x="1323" y="186"/>
                </a:cubicBezTo>
                <a:cubicBezTo>
                  <a:pt x="1320" y="191"/>
                  <a:pt x="1320" y="191"/>
                  <a:pt x="1320" y="191"/>
                </a:cubicBezTo>
                <a:cubicBezTo>
                  <a:pt x="1325" y="191"/>
                  <a:pt x="1325" y="191"/>
                  <a:pt x="1325" y="191"/>
                </a:cubicBezTo>
                <a:cubicBezTo>
                  <a:pt x="1328" y="188"/>
                  <a:pt x="1328" y="188"/>
                  <a:pt x="1328" y="188"/>
                </a:cubicBezTo>
                <a:cubicBezTo>
                  <a:pt x="1333" y="187"/>
                  <a:pt x="1333" y="187"/>
                  <a:pt x="1333" y="187"/>
                </a:cubicBezTo>
                <a:cubicBezTo>
                  <a:pt x="1327" y="193"/>
                  <a:pt x="1331" y="193"/>
                  <a:pt x="1319" y="195"/>
                </a:cubicBezTo>
                <a:cubicBezTo>
                  <a:pt x="1335" y="193"/>
                  <a:pt x="1335" y="193"/>
                  <a:pt x="1335" y="193"/>
                </a:cubicBezTo>
                <a:cubicBezTo>
                  <a:pt x="1340" y="191"/>
                  <a:pt x="1340" y="191"/>
                  <a:pt x="1340" y="191"/>
                </a:cubicBezTo>
                <a:cubicBezTo>
                  <a:pt x="1341" y="194"/>
                  <a:pt x="1330" y="191"/>
                  <a:pt x="1346" y="188"/>
                </a:cubicBezTo>
                <a:cubicBezTo>
                  <a:pt x="1346" y="188"/>
                  <a:pt x="1347" y="189"/>
                  <a:pt x="1346" y="189"/>
                </a:cubicBezTo>
                <a:cubicBezTo>
                  <a:pt x="1351" y="190"/>
                  <a:pt x="1351" y="190"/>
                  <a:pt x="1351" y="190"/>
                </a:cubicBezTo>
                <a:cubicBezTo>
                  <a:pt x="1353" y="188"/>
                  <a:pt x="1353" y="188"/>
                  <a:pt x="1353" y="188"/>
                </a:cubicBezTo>
                <a:cubicBezTo>
                  <a:pt x="1354" y="189"/>
                  <a:pt x="1354" y="189"/>
                  <a:pt x="1354" y="189"/>
                </a:cubicBezTo>
                <a:cubicBezTo>
                  <a:pt x="1358" y="187"/>
                  <a:pt x="1358" y="187"/>
                  <a:pt x="1358" y="187"/>
                </a:cubicBezTo>
                <a:cubicBezTo>
                  <a:pt x="1360" y="188"/>
                  <a:pt x="1360" y="188"/>
                  <a:pt x="1360" y="188"/>
                </a:cubicBezTo>
                <a:cubicBezTo>
                  <a:pt x="1364" y="186"/>
                  <a:pt x="1364" y="186"/>
                  <a:pt x="1364" y="186"/>
                </a:cubicBezTo>
                <a:cubicBezTo>
                  <a:pt x="1369" y="185"/>
                  <a:pt x="1369" y="185"/>
                  <a:pt x="1369" y="185"/>
                </a:cubicBezTo>
                <a:cubicBezTo>
                  <a:pt x="1368" y="185"/>
                  <a:pt x="1368" y="185"/>
                  <a:pt x="1368" y="185"/>
                </a:cubicBezTo>
                <a:cubicBezTo>
                  <a:pt x="1368" y="188"/>
                  <a:pt x="1368" y="188"/>
                  <a:pt x="1368" y="188"/>
                </a:cubicBezTo>
                <a:cubicBezTo>
                  <a:pt x="1372" y="190"/>
                  <a:pt x="1372" y="190"/>
                  <a:pt x="1372" y="190"/>
                </a:cubicBezTo>
                <a:cubicBezTo>
                  <a:pt x="1371" y="191"/>
                  <a:pt x="1371" y="191"/>
                  <a:pt x="1371" y="191"/>
                </a:cubicBezTo>
                <a:cubicBezTo>
                  <a:pt x="1362" y="190"/>
                  <a:pt x="1362" y="190"/>
                  <a:pt x="1362" y="190"/>
                </a:cubicBezTo>
                <a:cubicBezTo>
                  <a:pt x="1358" y="190"/>
                  <a:pt x="1360" y="192"/>
                  <a:pt x="1360" y="194"/>
                </a:cubicBezTo>
                <a:cubicBezTo>
                  <a:pt x="1357" y="193"/>
                  <a:pt x="1357" y="193"/>
                  <a:pt x="1357" y="193"/>
                </a:cubicBezTo>
                <a:cubicBezTo>
                  <a:pt x="1356" y="193"/>
                  <a:pt x="1356" y="193"/>
                  <a:pt x="1356" y="193"/>
                </a:cubicBezTo>
                <a:cubicBezTo>
                  <a:pt x="1348" y="195"/>
                  <a:pt x="1348" y="195"/>
                  <a:pt x="1348" y="195"/>
                </a:cubicBezTo>
                <a:cubicBezTo>
                  <a:pt x="1348" y="195"/>
                  <a:pt x="1346" y="196"/>
                  <a:pt x="1349" y="196"/>
                </a:cubicBezTo>
                <a:cubicBezTo>
                  <a:pt x="1347" y="196"/>
                  <a:pt x="1347" y="200"/>
                  <a:pt x="1346" y="195"/>
                </a:cubicBezTo>
                <a:cubicBezTo>
                  <a:pt x="1344" y="195"/>
                  <a:pt x="1343" y="195"/>
                  <a:pt x="1343" y="198"/>
                </a:cubicBezTo>
                <a:cubicBezTo>
                  <a:pt x="1343" y="198"/>
                  <a:pt x="1343" y="198"/>
                  <a:pt x="1343" y="198"/>
                </a:cubicBezTo>
                <a:cubicBezTo>
                  <a:pt x="1340" y="197"/>
                  <a:pt x="1340" y="197"/>
                  <a:pt x="1340" y="197"/>
                </a:cubicBezTo>
                <a:cubicBezTo>
                  <a:pt x="1339" y="199"/>
                  <a:pt x="1339" y="199"/>
                  <a:pt x="1339" y="199"/>
                </a:cubicBezTo>
                <a:cubicBezTo>
                  <a:pt x="1337" y="198"/>
                  <a:pt x="1337" y="198"/>
                  <a:pt x="1337" y="198"/>
                </a:cubicBezTo>
                <a:cubicBezTo>
                  <a:pt x="1336" y="200"/>
                  <a:pt x="1332" y="199"/>
                  <a:pt x="1334" y="203"/>
                </a:cubicBezTo>
                <a:cubicBezTo>
                  <a:pt x="1332" y="202"/>
                  <a:pt x="1332" y="202"/>
                  <a:pt x="1332" y="202"/>
                </a:cubicBezTo>
                <a:cubicBezTo>
                  <a:pt x="1332" y="200"/>
                  <a:pt x="1332" y="200"/>
                  <a:pt x="1332" y="200"/>
                </a:cubicBezTo>
                <a:cubicBezTo>
                  <a:pt x="1330" y="199"/>
                  <a:pt x="1331" y="197"/>
                  <a:pt x="1325" y="201"/>
                </a:cubicBezTo>
                <a:cubicBezTo>
                  <a:pt x="1324" y="203"/>
                  <a:pt x="1324" y="203"/>
                  <a:pt x="1324" y="203"/>
                </a:cubicBezTo>
                <a:cubicBezTo>
                  <a:pt x="1322" y="201"/>
                  <a:pt x="1322" y="201"/>
                  <a:pt x="1322" y="201"/>
                </a:cubicBezTo>
                <a:cubicBezTo>
                  <a:pt x="1323" y="201"/>
                  <a:pt x="1318" y="202"/>
                  <a:pt x="1323" y="198"/>
                </a:cubicBezTo>
                <a:cubicBezTo>
                  <a:pt x="1318" y="198"/>
                  <a:pt x="1318" y="198"/>
                  <a:pt x="1318" y="198"/>
                </a:cubicBezTo>
                <a:cubicBezTo>
                  <a:pt x="1320" y="203"/>
                  <a:pt x="1320" y="203"/>
                  <a:pt x="1320" y="203"/>
                </a:cubicBezTo>
                <a:cubicBezTo>
                  <a:pt x="1317" y="204"/>
                  <a:pt x="1317" y="204"/>
                  <a:pt x="1317" y="204"/>
                </a:cubicBezTo>
                <a:cubicBezTo>
                  <a:pt x="1317" y="204"/>
                  <a:pt x="1317" y="204"/>
                  <a:pt x="1317" y="204"/>
                </a:cubicBezTo>
                <a:cubicBezTo>
                  <a:pt x="1310" y="204"/>
                  <a:pt x="1310" y="204"/>
                  <a:pt x="1310" y="204"/>
                </a:cubicBezTo>
                <a:cubicBezTo>
                  <a:pt x="1310" y="207"/>
                  <a:pt x="1306" y="208"/>
                  <a:pt x="1303" y="207"/>
                </a:cubicBezTo>
                <a:cubicBezTo>
                  <a:pt x="1296" y="209"/>
                  <a:pt x="1296" y="209"/>
                  <a:pt x="1296" y="209"/>
                </a:cubicBezTo>
                <a:cubicBezTo>
                  <a:pt x="1293" y="210"/>
                  <a:pt x="1294" y="215"/>
                  <a:pt x="1287" y="216"/>
                </a:cubicBezTo>
                <a:cubicBezTo>
                  <a:pt x="1290" y="218"/>
                  <a:pt x="1290" y="218"/>
                  <a:pt x="1290" y="218"/>
                </a:cubicBezTo>
                <a:cubicBezTo>
                  <a:pt x="1278" y="227"/>
                  <a:pt x="1278" y="227"/>
                  <a:pt x="1278" y="227"/>
                </a:cubicBezTo>
                <a:cubicBezTo>
                  <a:pt x="1277" y="228"/>
                  <a:pt x="1271" y="234"/>
                  <a:pt x="1275" y="233"/>
                </a:cubicBezTo>
                <a:cubicBezTo>
                  <a:pt x="1275" y="233"/>
                  <a:pt x="1273" y="235"/>
                  <a:pt x="1277" y="233"/>
                </a:cubicBezTo>
                <a:cubicBezTo>
                  <a:pt x="1278" y="231"/>
                  <a:pt x="1278" y="231"/>
                  <a:pt x="1278" y="231"/>
                </a:cubicBezTo>
                <a:cubicBezTo>
                  <a:pt x="1281" y="237"/>
                  <a:pt x="1281" y="237"/>
                  <a:pt x="1281" y="237"/>
                </a:cubicBezTo>
                <a:cubicBezTo>
                  <a:pt x="1285" y="237"/>
                  <a:pt x="1285" y="237"/>
                  <a:pt x="1285" y="237"/>
                </a:cubicBezTo>
                <a:cubicBezTo>
                  <a:pt x="1286" y="236"/>
                  <a:pt x="1286" y="236"/>
                  <a:pt x="1286" y="236"/>
                </a:cubicBezTo>
                <a:cubicBezTo>
                  <a:pt x="1283" y="235"/>
                  <a:pt x="1283" y="235"/>
                  <a:pt x="1283" y="235"/>
                </a:cubicBezTo>
                <a:cubicBezTo>
                  <a:pt x="1290" y="232"/>
                  <a:pt x="1290" y="232"/>
                  <a:pt x="1290" y="232"/>
                </a:cubicBezTo>
                <a:cubicBezTo>
                  <a:pt x="1291" y="233"/>
                  <a:pt x="1291" y="233"/>
                  <a:pt x="1291" y="233"/>
                </a:cubicBezTo>
                <a:cubicBezTo>
                  <a:pt x="1294" y="231"/>
                  <a:pt x="1294" y="231"/>
                  <a:pt x="1294" y="231"/>
                </a:cubicBezTo>
                <a:cubicBezTo>
                  <a:pt x="1293" y="230"/>
                  <a:pt x="1292" y="236"/>
                  <a:pt x="1292" y="229"/>
                </a:cubicBezTo>
                <a:cubicBezTo>
                  <a:pt x="1296" y="231"/>
                  <a:pt x="1296" y="231"/>
                  <a:pt x="1296" y="231"/>
                </a:cubicBezTo>
                <a:cubicBezTo>
                  <a:pt x="1302" y="231"/>
                  <a:pt x="1302" y="231"/>
                  <a:pt x="1302" y="231"/>
                </a:cubicBezTo>
                <a:cubicBezTo>
                  <a:pt x="1304" y="230"/>
                  <a:pt x="1304" y="230"/>
                  <a:pt x="1304" y="230"/>
                </a:cubicBezTo>
                <a:cubicBezTo>
                  <a:pt x="1310" y="228"/>
                  <a:pt x="1310" y="228"/>
                  <a:pt x="1310" y="228"/>
                </a:cubicBezTo>
                <a:cubicBezTo>
                  <a:pt x="1309" y="231"/>
                  <a:pt x="1309" y="231"/>
                  <a:pt x="1309" y="231"/>
                </a:cubicBezTo>
                <a:cubicBezTo>
                  <a:pt x="1311" y="232"/>
                  <a:pt x="1311" y="232"/>
                  <a:pt x="1311" y="232"/>
                </a:cubicBezTo>
                <a:cubicBezTo>
                  <a:pt x="1324" y="230"/>
                  <a:pt x="1324" y="230"/>
                  <a:pt x="1324" y="230"/>
                </a:cubicBezTo>
                <a:cubicBezTo>
                  <a:pt x="1342" y="226"/>
                  <a:pt x="1342" y="226"/>
                  <a:pt x="1342" y="226"/>
                </a:cubicBezTo>
                <a:cubicBezTo>
                  <a:pt x="1349" y="224"/>
                  <a:pt x="1349" y="224"/>
                  <a:pt x="1349" y="224"/>
                </a:cubicBezTo>
                <a:cubicBezTo>
                  <a:pt x="1350" y="224"/>
                  <a:pt x="1350" y="224"/>
                  <a:pt x="1350" y="224"/>
                </a:cubicBezTo>
                <a:cubicBezTo>
                  <a:pt x="1353" y="222"/>
                  <a:pt x="1353" y="222"/>
                  <a:pt x="1353" y="222"/>
                </a:cubicBezTo>
                <a:cubicBezTo>
                  <a:pt x="1346" y="221"/>
                  <a:pt x="1346" y="221"/>
                  <a:pt x="1346" y="221"/>
                </a:cubicBezTo>
                <a:cubicBezTo>
                  <a:pt x="1350" y="220"/>
                  <a:pt x="1350" y="220"/>
                  <a:pt x="1350" y="220"/>
                </a:cubicBezTo>
                <a:cubicBezTo>
                  <a:pt x="1352" y="219"/>
                  <a:pt x="1352" y="219"/>
                  <a:pt x="1352" y="219"/>
                </a:cubicBezTo>
                <a:cubicBezTo>
                  <a:pt x="1361" y="217"/>
                  <a:pt x="1361" y="217"/>
                  <a:pt x="1361" y="217"/>
                </a:cubicBezTo>
                <a:cubicBezTo>
                  <a:pt x="1362" y="215"/>
                  <a:pt x="1362" y="215"/>
                  <a:pt x="1362" y="215"/>
                </a:cubicBezTo>
                <a:cubicBezTo>
                  <a:pt x="1367" y="216"/>
                  <a:pt x="1367" y="216"/>
                  <a:pt x="1367" y="216"/>
                </a:cubicBezTo>
                <a:cubicBezTo>
                  <a:pt x="1369" y="216"/>
                  <a:pt x="1369" y="216"/>
                  <a:pt x="1369" y="216"/>
                </a:cubicBezTo>
                <a:cubicBezTo>
                  <a:pt x="1371" y="214"/>
                  <a:pt x="1371" y="214"/>
                  <a:pt x="1371" y="214"/>
                </a:cubicBezTo>
                <a:cubicBezTo>
                  <a:pt x="1377" y="213"/>
                  <a:pt x="1377" y="213"/>
                  <a:pt x="1377" y="213"/>
                </a:cubicBezTo>
                <a:cubicBezTo>
                  <a:pt x="1376" y="211"/>
                  <a:pt x="1376" y="211"/>
                  <a:pt x="1376" y="211"/>
                </a:cubicBezTo>
                <a:cubicBezTo>
                  <a:pt x="1378" y="211"/>
                  <a:pt x="1378" y="211"/>
                  <a:pt x="1378" y="211"/>
                </a:cubicBezTo>
                <a:cubicBezTo>
                  <a:pt x="1381" y="213"/>
                  <a:pt x="1381" y="213"/>
                  <a:pt x="1381" y="213"/>
                </a:cubicBezTo>
                <a:cubicBezTo>
                  <a:pt x="1388" y="210"/>
                  <a:pt x="1388" y="210"/>
                  <a:pt x="1388" y="210"/>
                </a:cubicBezTo>
                <a:cubicBezTo>
                  <a:pt x="1390" y="210"/>
                  <a:pt x="1390" y="210"/>
                  <a:pt x="1390" y="210"/>
                </a:cubicBezTo>
                <a:cubicBezTo>
                  <a:pt x="1389" y="211"/>
                  <a:pt x="1389" y="211"/>
                  <a:pt x="1389" y="211"/>
                </a:cubicBezTo>
                <a:cubicBezTo>
                  <a:pt x="1392" y="212"/>
                  <a:pt x="1392" y="212"/>
                  <a:pt x="1392" y="212"/>
                </a:cubicBezTo>
                <a:cubicBezTo>
                  <a:pt x="1402" y="207"/>
                  <a:pt x="1402" y="207"/>
                  <a:pt x="1402" y="207"/>
                </a:cubicBezTo>
                <a:cubicBezTo>
                  <a:pt x="1405" y="209"/>
                  <a:pt x="1405" y="209"/>
                  <a:pt x="1405" y="209"/>
                </a:cubicBezTo>
                <a:cubicBezTo>
                  <a:pt x="1409" y="208"/>
                  <a:pt x="1409" y="208"/>
                  <a:pt x="1409" y="208"/>
                </a:cubicBezTo>
                <a:cubicBezTo>
                  <a:pt x="1410" y="206"/>
                  <a:pt x="1410" y="206"/>
                  <a:pt x="1410" y="206"/>
                </a:cubicBezTo>
                <a:cubicBezTo>
                  <a:pt x="1416" y="203"/>
                  <a:pt x="1416" y="203"/>
                  <a:pt x="1416" y="203"/>
                </a:cubicBezTo>
                <a:cubicBezTo>
                  <a:pt x="1424" y="203"/>
                  <a:pt x="1424" y="203"/>
                  <a:pt x="1424" y="203"/>
                </a:cubicBezTo>
                <a:cubicBezTo>
                  <a:pt x="1416" y="206"/>
                  <a:pt x="1416" y="206"/>
                  <a:pt x="1416" y="206"/>
                </a:cubicBezTo>
                <a:cubicBezTo>
                  <a:pt x="1412" y="208"/>
                  <a:pt x="1417" y="200"/>
                  <a:pt x="1411" y="208"/>
                </a:cubicBezTo>
                <a:cubicBezTo>
                  <a:pt x="1412" y="209"/>
                  <a:pt x="1412" y="209"/>
                  <a:pt x="1412" y="209"/>
                </a:cubicBezTo>
                <a:cubicBezTo>
                  <a:pt x="1408" y="211"/>
                  <a:pt x="1408" y="211"/>
                  <a:pt x="1408" y="211"/>
                </a:cubicBezTo>
                <a:cubicBezTo>
                  <a:pt x="1411" y="212"/>
                  <a:pt x="1411" y="212"/>
                  <a:pt x="1411" y="212"/>
                </a:cubicBezTo>
                <a:cubicBezTo>
                  <a:pt x="1420" y="210"/>
                  <a:pt x="1420" y="210"/>
                  <a:pt x="1420" y="210"/>
                </a:cubicBezTo>
                <a:cubicBezTo>
                  <a:pt x="1420" y="209"/>
                  <a:pt x="1420" y="209"/>
                  <a:pt x="1423" y="211"/>
                </a:cubicBezTo>
                <a:cubicBezTo>
                  <a:pt x="1425" y="209"/>
                  <a:pt x="1425" y="209"/>
                  <a:pt x="1425" y="209"/>
                </a:cubicBezTo>
                <a:cubicBezTo>
                  <a:pt x="1425" y="210"/>
                  <a:pt x="1425" y="210"/>
                  <a:pt x="1425" y="210"/>
                </a:cubicBezTo>
                <a:cubicBezTo>
                  <a:pt x="1423" y="211"/>
                  <a:pt x="1423" y="211"/>
                  <a:pt x="1423" y="211"/>
                </a:cubicBezTo>
                <a:cubicBezTo>
                  <a:pt x="1422" y="211"/>
                  <a:pt x="1421" y="208"/>
                  <a:pt x="1419" y="211"/>
                </a:cubicBezTo>
                <a:cubicBezTo>
                  <a:pt x="1420" y="213"/>
                  <a:pt x="1420" y="213"/>
                  <a:pt x="1420" y="213"/>
                </a:cubicBezTo>
                <a:cubicBezTo>
                  <a:pt x="1420" y="213"/>
                  <a:pt x="1423" y="205"/>
                  <a:pt x="1416" y="214"/>
                </a:cubicBezTo>
                <a:cubicBezTo>
                  <a:pt x="1409" y="213"/>
                  <a:pt x="1409" y="213"/>
                  <a:pt x="1409" y="213"/>
                </a:cubicBezTo>
                <a:cubicBezTo>
                  <a:pt x="1407" y="215"/>
                  <a:pt x="1404" y="210"/>
                  <a:pt x="1406" y="215"/>
                </a:cubicBezTo>
                <a:cubicBezTo>
                  <a:pt x="1404" y="213"/>
                  <a:pt x="1404" y="213"/>
                  <a:pt x="1404" y="213"/>
                </a:cubicBezTo>
                <a:cubicBezTo>
                  <a:pt x="1403" y="215"/>
                  <a:pt x="1403" y="215"/>
                  <a:pt x="1403" y="215"/>
                </a:cubicBezTo>
                <a:cubicBezTo>
                  <a:pt x="1398" y="214"/>
                  <a:pt x="1398" y="214"/>
                  <a:pt x="1398" y="214"/>
                </a:cubicBezTo>
                <a:cubicBezTo>
                  <a:pt x="1388" y="217"/>
                  <a:pt x="1388" y="217"/>
                  <a:pt x="1388" y="217"/>
                </a:cubicBezTo>
                <a:cubicBezTo>
                  <a:pt x="1384" y="219"/>
                  <a:pt x="1384" y="219"/>
                  <a:pt x="1384" y="219"/>
                </a:cubicBezTo>
                <a:cubicBezTo>
                  <a:pt x="1381" y="219"/>
                  <a:pt x="1381" y="219"/>
                  <a:pt x="1381" y="219"/>
                </a:cubicBezTo>
                <a:cubicBezTo>
                  <a:pt x="1367" y="223"/>
                  <a:pt x="1367" y="223"/>
                  <a:pt x="1367" y="223"/>
                </a:cubicBezTo>
                <a:cubicBezTo>
                  <a:pt x="1365" y="223"/>
                  <a:pt x="1365" y="223"/>
                  <a:pt x="1365" y="223"/>
                </a:cubicBezTo>
                <a:cubicBezTo>
                  <a:pt x="1363" y="223"/>
                  <a:pt x="1363" y="223"/>
                  <a:pt x="1363" y="223"/>
                </a:cubicBezTo>
                <a:cubicBezTo>
                  <a:pt x="1360" y="224"/>
                  <a:pt x="1360" y="224"/>
                  <a:pt x="1360" y="224"/>
                </a:cubicBezTo>
                <a:cubicBezTo>
                  <a:pt x="1359" y="226"/>
                  <a:pt x="1359" y="226"/>
                  <a:pt x="1359" y="226"/>
                </a:cubicBezTo>
                <a:cubicBezTo>
                  <a:pt x="1361" y="226"/>
                  <a:pt x="1361" y="226"/>
                  <a:pt x="1361" y="226"/>
                </a:cubicBezTo>
                <a:cubicBezTo>
                  <a:pt x="1346" y="229"/>
                  <a:pt x="1346" y="229"/>
                  <a:pt x="1346" y="229"/>
                </a:cubicBezTo>
                <a:cubicBezTo>
                  <a:pt x="1347" y="230"/>
                  <a:pt x="1347" y="230"/>
                  <a:pt x="1347" y="230"/>
                </a:cubicBezTo>
                <a:cubicBezTo>
                  <a:pt x="1345" y="227"/>
                  <a:pt x="1342" y="231"/>
                  <a:pt x="1336" y="231"/>
                </a:cubicBezTo>
                <a:cubicBezTo>
                  <a:pt x="1328" y="231"/>
                  <a:pt x="1328" y="231"/>
                  <a:pt x="1328" y="231"/>
                </a:cubicBezTo>
                <a:cubicBezTo>
                  <a:pt x="1309" y="235"/>
                  <a:pt x="1309" y="235"/>
                  <a:pt x="1309" y="235"/>
                </a:cubicBezTo>
                <a:cubicBezTo>
                  <a:pt x="1299" y="238"/>
                  <a:pt x="1299" y="238"/>
                  <a:pt x="1299" y="238"/>
                </a:cubicBezTo>
                <a:cubicBezTo>
                  <a:pt x="1303" y="234"/>
                  <a:pt x="1292" y="238"/>
                  <a:pt x="1302" y="234"/>
                </a:cubicBezTo>
                <a:cubicBezTo>
                  <a:pt x="1301" y="233"/>
                  <a:pt x="1301" y="233"/>
                  <a:pt x="1301" y="233"/>
                </a:cubicBezTo>
                <a:cubicBezTo>
                  <a:pt x="1298" y="234"/>
                  <a:pt x="1298" y="234"/>
                  <a:pt x="1298" y="234"/>
                </a:cubicBezTo>
                <a:cubicBezTo>
                  <a:pt x="1296" y="235"/>
                  <a:pt x="1296" y="235"/>
                  <a:pt x="1296" y="235"/>
                </a:cubicBezTo>
                <a:cubicBezTo>
                  <a:pt x="1297" y="236"/>
                  <a:pt x="1297" y="236"/>
                  <a:pt x="1297" y="236"/>
                </a:cubicBezTo>
                <a:cubicBezTo>
                  <a:pt x="1297" y="238"/>
                  <a:pt x="1297" y="238"/>
                  <a:pt x="1297" y="238"/>
                </a:cubicBezTo>
                <a:cubicBezTo>
                  <a:pt x="1291" y="240"/>
                  <a:pt x="1291" y="240"/>
                  <a:pt x="1291" y="240"/>
                </a:cubicBezTo>
                <a:cubicBezTo>
                  <a:pt x="1286" y="240"/>
                  <a:pt x="1286" y="240"/>
                  <a:pt x="1286" y="240"/>
                </a:cubicBezTo>
                <a:cubicBezTo>
                  <a:pt x="1283" y="242"/>
                  <a:pt x="1279" y="246"/>
                  <a:pt x="1278" y="246"/>
                </a:cubicBezTo>
                <a:cubicBezTo>
                  <a:pt x="1279" y="243"/>
                  <a:pt x="1279" y="243"/>
                  <a:pt x="1279" y="243"/>
                </a:cubicBezTo>
                <a:cubicBezTo>
                  <a:pt x="1276" y="242"/>
                  <a:pt x="1276" y="242"/>
                  <a:pt x="1276" y="242"/>
                </a:cubicBezTo>
                <a:cubicBezTo>
                  <a:pt x="1267" y="245"/>
                  <a:pt x="1267" y="245"/>
                  <a:pt x="1267" y="245"/>
                </a:cubicBezTo>
                <a:cubicBezTo>
                  <a:pt x="1265" y="246"/>
                  <a:pt x="1265" y="246"/>
                  <a:pt x="1265" y="246"/>
                </a:cubicBezTo>
                <a:cubicBezTo>
                  <a:pt x="1266" y="247"/>
                  <a:pt x="1266" y="247"/>
                  <a:pt x="1266" y="247"/>
                </a:cubicBezTo>
                <a:cubicBezTo>
                  <a:pt x="1257" y="248"/>
                  <a:pt x="1257" y="248"/>
                  <a:pt x="1257" y="248"/>
                </a:cubicBezTo>
                <a:cubicBezTo>
                  <a:pt x="1254" y="252"/>
                  <a:pt x="1254" y="252"/>
                  <a:pt x="1254" y="252"/>
                </a:cubicBezTo>
                <a:cubicBezTo>
                  <a:pt x="1258" y="252"/>
                  <a:pt x="1258" y="252"/>
                  <a:pt x="1258" y="252"/>
                </a:cubicBezTo>
                <a:cubicBezTo>
                  <a:pt x="1259" y="252"/>
                  <a:pt x="1259" y="252"/>
                  <a:pt x="1259" y="252"/>
                </a:cubicBezTo>
                <a:cubicBezTo>
                  <a:pt x="1255" y="256"/>
                  <a:pt x="1255" y="256"/>
                  <a:pt x="1255" y="256"/>
                </a:cubicBezTo>
                <a:cubicBezTo>
                  <a:pt x="1253" y="256"/>
                  <a:pt x="1270" y="247"/>
                  <a:pt x="1249" y="257"/>
                </a:cubicBezTo>
                <a:cubicBezTo>
                  <a:pt x="1249" y="259"/>
                  <a:pt x="1249" y="259"/>
                  <a:pt x="1249" y="259"/>
                </a:cubicBezTo>
                <a:cubicBezTo>
                  <a:pt x="1256" y="263"/>
                  <a:pt x="1256" y="263"/>
                  <a:pt x="1256" y="263"/>
                </a:cubicBezTo>
                <a:cubicBezTo>
                  <a:pt x="1259" y="263"/>
                  <a:pt x="1259" y="263"/>
                  <a:pt x="1259" y="263"/>
                </a:cubicBezTo>
                <a:cubicBezTo>
                  <a:pt x="1259" y="260"/>
                  <a:pt x="1259" y="260"/>
                  <a:pt x="1259" y="260"/>
                </a:cubicBezTo>
                <a:cubicBezTo>
                  <a:pt x="1263" y="258"/>
                  <a:pt x="1263" y="258"/>
                  <a:pt x="1263" y="258"/>
                </a:cubicBezTo>
                <a:cubicBezTo>
                  <a:pt x="1267" y="259"/>
                  <a:pt x="1267" y="259"/>
                  <a:pt x="1267" y="259"/>
                </a:cubicBezTo>
                <a:cubicBezTo>
                  <a:pt x="1268" y="261"/>
                  <a:pt x="1268" y="261"/>
                  <a:pt x="1268" y="261"/>
                </a:cubicBezTo>
                <a:cubicBezTo>
                  <a:pt x="1272" y="260"/>
                  <a:pt x="1272" y="260"/>
                  <a:pt x="1272" y="260"/>
                </a:cubicBezTo>
                <a:cubicBezTo>
                  <a:pt x="1276" y="256"/>
                  <a:pt x="1276" y="256"/>
                  <a:pt x="1276" y="256"/>
                </a:cubicBezTo>
                <a:cubicBezTo>
                  <a:pt x="1269" y="250"/>
                  <a:pt x="1269" y="250"/>
                  <a:pt x="1269" y="250"/>
                </a:cubicBezTo>
                <a:cubicBezTo>
                  <a:pt x="1281" y="254"/>
                  <a:pt x="1281" y="254"/>
                  <a:pt x="1281" y="254"/>
                </a:cubicBezTo>
                <a:cubicBezTo>
                  <a:pt x="1285" y="252"/>
                  <a:pt x="1285" y="252"/>
                  <a:pt x="1285" y="252"/>
                </a:cubicBezTo>
                <a:cubicBezTo>
                  <a:pt x="1289" y="251"/>
                  <a:pt x="1289" y="251"/>
                  <a:pt x="1289" y="251"/>
                </a:cubicBezTo>
                <a:cubicBezTo>
                  <a:pt x="1290" y="248"/>
                  <a:pt x="1290" y="248"/>
                  <a:pt x="1290" y="248"/>
                </a:cubicBezTo>
                <a:cubicBezTo>
                  <a:pt x="1290" y="247"/>
                  <a:pt x="1290" y="247"/>
                  <a:pt x="1290" y="247"/>
                </a:cubicBezTo>
                <a:cubicBezTo>
                  <a:pt x="1294" y="249"/>
                  <a:pt x="1294" y="249"/>
                  <a:pt x="1294" y="249"/>
                </a:cubicBezTo>
                <a:cubicBezTo>
                  <a:pt x="1295" y="247"/>
                  <a:pt x="1300" y="254"/>
                  <a:pt x="1296" y="245"/>
                </a:cubicBezTo>
                <a:cubicBezTo>
                  <a:pt x="1299" y="249"/>
                  <a:pt x="1299" y="249"/>
                  <a:pt x="1299" y="249"/>
                </a:cubicBezTo>
                <a:cubicBezTo>
                  <a:pt x="1297" y="249"/>
                  <a:pt x="1297" y="249"/>
                  <a:pt x="1297" y="249"/>
                </a:cubicBezTo>
                <a:cubicBezTo>
                  <a:pt x="1292" y="251"/>
                  <a:pt x="1292" y="251"/>
                  <a:pt x="1292" y="251"/>
                </a:cubicBezTo>
                <a:cubicBezTo>
                  <a:pt x="1289" y="251"/>
                  <a:pt x="1289" y="251"/>
                  <a:pt x="1289" y="251"/>
                </a:cubicBezTo>
                <a:cubicBezTo>
                  <a:pt x="1288" y="254"/>
                  <a:pt x="1288" y="254"/>
                  <a:pt x="1288" y="254"/>
                </a:cubicBezTo>
                <a:cubicBezTo>
                  <a:pt x="1284" y="253"/>
                  <a:pt x="1290" y="258"/>
                  <a:pt x="1284" y="254"/>
                </a:cubicBezTo>
                <a:cubicBezTo>
                  <a:pt x="1284" y="257"/>
                  <a:pt x="1277" y="254"/>
                  <a:pt x="1285" y="258"/>
                </a:cubicBezTo>
                <a:cubicBezTo>
                  <a:pt x="1290" y="256"/>
                  <a:pt x="1290" y="256"/>
                  <a:pt x="1290" y="256"/>
                </a:cubicBezTo>
                <a:cubicBezTo>
                  <a:pt x="1292" y="257"/>
                  <a:pt x="1292" y="257"/>
                  <a:pt x="1292" y="257"/>
                </a:cubicBezTo>
                <a:cubicBezTo>
                  <a:pt x="1306" y="252"/>
                  <a:pt x="1306" y="252"/>
                  <a:pt x="1306" y="252"/>
                </a:cubicBezTo>
                <a:cubicBezTo>
                  <a:pt x="1321" y="249"/>
                  <a:pt x="1321" y="249"/>
                  <a:pt x="1321" y="249"/>
                </a:cubicBezTo>
                <a:cubicBezTo>
                  <a:pt x="1327" y="248"/>
                  <a:pt x="1327" y="248"/>
                  <a:pt x="1327" y="248"/>
                </a:cubicBezTo>
                <a:cubicBezTo>
                  <a:pt x="1326" y="249"/>
                  <a:pt x="1324" y="250"/>
                  <a:pt x="1327" y="251"/>
                </a:cubicBezTo>
                <a:cubicBezTo>
                  <a:pt x="1329" y="250"/>
                  <a:pt x="1329" y="250"/>
                  <a:pt x="1329" y="250"/>
                </a:cubicBezTo>
                <a:cubicBezTo>
                  <a:pt x="1328" y="248"/>
                  <a:pt x="1328" y="248"/>
                  <a:pt x="1328" y="248"/>
                </a:cubicBezTo>
                <a:cubicBezTo>
                  <a:pt x="1335" y="249"/>
                  <a:pt x="1335" y="249"/>
                  <a:pt x="1335" y="249"/>
                </a:cubicBezTo>
                <a:cubicBezTo>
                  <a:pt x="1336" y="247"/>
                  <a:pt x="1336" y="247"/>
                  <a:pt x="1336" y="247"/>
                </a:cubicBezTo>
                <a:cubicBezTo>
                  <a:pt x="1346" y="245"/>
                  <a:pt x="1346" y="245"/>
                  <a:pt x="1346" y="245"/>
                </a:cubicBezTo>
                <a:cubicBezTo>
                  <a:pt x="1354" y="245"/>
                  <a:pt x="1354" y="245"/>
                  <a:pt x="1354" y="245"/>
                </a:cubicBezTo>
                <a:cubicBezTo>
                  <a:pt x="1377" y="239"/>
                  <a:pt x="1377" y="239"/>
                  <a:pt x="1377" y="239"/>
                </a:cubicBezTo>
                <a:cubicBezTo>
                  <a:pt x="1379" y="238"/>
                  <a:pt x="1379" y="238"/>
                  <a:pt x="1379" y="238"/>
                </a:cubicBezTo>
                <a:cubicBezTo>
                  <a:pt x="1389" y="236"/>
                  <a:pt x="1389" y="236"/>
                  <a:pt x="1389" y="236"/>
                </a:cubicBezTo>
                <a:cubicBezTo>
                  <a:pt x="1389" y="234"/>
                  <a:pt x="1389" y="234"/>
                  <a:pt x="1389" y="234"/>
                </a:cubicBezTo>
                <a:cubicBezTo>
                  <a:pt x="1392" y="232"/>
                  <a:pt x="1392" y="232"/>
                  <a:pt x="1392" y="232"/>
                </a:cubicBezTo>
                <a:cubicBezTo>
                  <a:pt x="1393" y="234"/>
                  <a:pt x="1393" y="234"/>
                  <a:pt x="1393" y="234"/>
                </a:cubicBezTo>
                <a:cubicBezTo>
                  <a:pt x="1392" y="236"/>
                  <a:pt x="1392" y="236"/>
                  <a:pt x="1392" y="236"/>
                </a:cubicBezTo>
                <a:cubicBezTo>
                  <a:pt x="1384" y="238"/>
                  <a:pt x="1384" y="238"/>
                  <a:pt x="1384" y="238"/>
                </a:cubicBezTo>
                <a:cubicBezTo>
                  <a:pt x="1391" y="240"/>
                  <a:pt x="1391" y="240"/>
                  <a:pt x="1391" y="240"/>
                </a:cubicBezTo>
                <a:cubicBezTo>
                  <a:pt x="1396" y="235"/>
                  <a:pt x="1396" y="235"/>
                  <a:pt x="1396" y="235"/>
                </a:cubicBezTo>
                <a:cubicBezTo>
                  <a:pt x="1397" y="238"/>
                  <a:pt x="1397" y="238"/>
                  <a:pt x="1397" y="238"/>
                </a:cubicBezTo>
                <a:cubicBezTo>
                  <a:pt x="1403" y="239"/>
                  <a:pt x="1403" y="239"/>
                  <a:pt x="1403" y="239"/>
                </a:cubicBezTo>
                <a:cubicBezTo>
                  <a:pt x="1402" y="241"/>
                  <a:pt x="1402" y="241"/>
                  <a:pt x="1402" y="241"/>
                </a:cubicBezTo>
                <a:cubicBezTo>
                  <a:pt x="1409" y="242"/>
                  <a:pt x="1409" y="242"/>
                  <a:pt x="1409" y="242"/>
                </a:cubicBezTo>
                <a:cubicBezTo>
                  <a:pt x="1420" y="240"/>
                  <a:pt x="1420" y="240"/>
                  <a:pt x="1420" y="240"/>
                </a:cubicBezTo>
                <a:cubicBezTo>
                  <a:pt x="1424" y="239"/>
                  <a:pt x="1424" y="239"/>
                  <a:pt x="1424" y="239"/>
                </a:cubicBezTo>
                <a:cubicBezTo>
                  <a:pt x="1423" y="238"/>
                  <a:pt x="1423" y="238"/>
                  <a:pt x="1423" y="238"/>
                </a:cubicBezTo>
                <a:cubicBezTo>
                  <a:pt x="1426" y="238"/>
                  <a:pt x="1426" y="238"/>
                  <a:pt x="1426" y="238"/>
                </a:cubicBezTo>
                <a:cubicBezTo>
                  <a:pt x="1426" y="240"/>
                  <a:pt x="1425" y="233"/>
                  <a:pt x="1428" y="240"/>
                </a:cubicBezTo>
                <a:cubicBezTo>
                  <a:pt x="1435" y="240"/>
                  <a:pt x="1435" y="240"/>
                  <a:pt x="1435" y="240"/>
                </a:cubicBezTo>
                <a:cubicBezTo>
                  <a:pt x="1447" y="239"/>
                  <a:pt x="1447" y="239"/>
                  <a:pt x="1447" y="239"/>
                </a:cubicBezTo>
                <a:cubicBezTo>
                  <a:pt x="1454" y="239"/>
                  <a:pt x="1454" y="239"/>
                  <a:pt x="1454" y="239"/>
                </a:cubicBezTo>
                <a:cubicBezTo>
                  <a:pt x="1454" y="239"/>
                  <a:pt x="1451" y="241"/>
                  <a:pt x="1454" y="237"/>
                </a:cubicBezTo>
                <a:cubicBezTo>
                  <a:pt x="1457" y="239"/>
                  <a:pt x="1457" y="239"/>
                  <a:pt x="1457" y="239"/>
                </a:cubicBezTo>
                <a:cubicBezTo>
                  <a:pt x="1461" y="238"/>
                  <a:pt x="1461" y="238"/>
                  <a:pt x="1461" y="238"/>
                </a:cubicBezTo>
                <a:cubicBezTo>
                  <a:pt x="1480" y="240"/>
                  <a:pt x="1480" y="240"/>
                  <a:pt x="1480" y="240"/>
                </a:cubicBezTo>
                <a:cubicBezTo>
                  <a:pt x="1488" y="241"/>
                  <a:pt x="1488" y="241"/>
                  <a:pt x="1488" y="241"/>
                </a:cubicBezTo>
                <a:cubicBezTo>
                  <a:pt x="1492" y="242"/>
                  <a:pt x="1492" y="242"/>
                  <a:pt x="1492" y="242"/>
                </a:cubicBezTo>
                <a:cubicBezTo>
                  <a:pt x="1490" y="243"/>
                  <a:pt x="1490" y="243"/>
                  <a:pt x="1490" y="243"/>
                </a:cubicBezTo>
                <a:cubicBezTo>
                  <a:pt x="1490" y="244"/>
                  <a:pt x="1489" y="244"/>
                  <a:pt x="1493" y="245"/>
                </a:cubicBezTo>
                <a:cubicBezTo>
                  <a:pt x="1493" y="245"/>
                  <a:pt x="1493" y="245"/>
                  <a:pt x="1493" y="245"/>
                </a:cubicBezTo>
                <a:cubicBezTo>
                  <a:pt x="1494" y="242"/>
                  <a:pt x="1494" y="242"/>
                  <a:pt x="1494" y="242"/>
                </a:cubicBezTo>
                <a:cubicBezTo>
                  <a:pt x="1498" y="244"/>
                  <a:pt x="1498" y="244"/>
                  <a:pt x="1498" y="244"/>
                </a:cubicBezTo>
                <a:cubicBezTo>
                  <a:pt x="1497" y="248"/>
                  <a:pt x="1497" y="248"/>
                  <a:pt x="1497" y="248"/>
                </a:cubicBezTo>
                <a:cubicBezTo>
                  <a:pt x="1494" y="249"/>
                  <a:pt x="1494" y="249"/>
                  <a:pt x="1494" y="249"/>
                </a:cubicBezTo>
                <a:cubicBezTo>
                  <a:pt x="1488" y="256"/>
                  <a:pt x="1488" y="256"/>
                  <a:pt x="1488" y="256"/>
                </a:cubicBezTo>
                <a:cubicBezTo>
                  <a:pt x="1468" y="267"/>
                  <a:pt x="1468" y="267"/>
                  <a:pt x="1468" y="267"/>
                </a:cubicBezTo>
                <a:cubicBezTo>
                  <a:pt x="1469" y="269"/>
                  <a:pt x="1466" y="268"/>
                  <a:pt x="1466" y="270"/>
                </a:cubicBezTo>
                <a:cubicBezTo>
                  <a:pt x="1464" y="268"/>
                  <a:pt x="1464" y="268"/>
                  <a:pt x="1464" y="268"/>
                </a:cubicBezTo>
                <a:cubicBezTo>
                  <a:pt x="1457" y="272"/>
                  <a:pt x="1457" y="272"/>
                  <a:pt x="1457" y="272"/>
                </a:cubicBezTo>
                <a:cubicBezTo>
                  <a:pt x="1454" y="270"/>
                  <a:pt x="1454" y="270"/>
                  <a:pt x="1454" y="270"/>
                </a:cubicBezTo>
                <a:cubicBezTo>
                  <a:pt x="1452" y="272"/>
                  <a:pt x="1452" y="272"/>
                  <a:pt x="1452" y="272"/>
                </a:cubicBezTo>
                <a:cubicBezTo>
                  <a:pt x="1454" y="273"/>
                  <a:pt x="1454" y="273"/>
                  <a:pt x="1454" y="273"/>
                </a:cubicBezTo>
                <a:cubicBezTo>
                  <a:pt x="1452" y="274"/>
                  <a:pt x="1452" y="274"/>
                  <a:pt x="1452" y="274"/>
                </a:cubicBezTo>
                <a:cubicBezTo>
                  <a:pt x="1457" y="275"/>
                  <a:pt x="1457" y="275"/>
                  <a:pt x="1457" y="275"/>
                </a:cubicBezTo>
                <a:cubicBezTo>
                  <a:pt x="1468" y="272"/>
                  <a:pt x="1468" y="272"/>
                  <a:pt x="1468" y="272"/>
                </a:cubicBezTo>
                <a:cubicBezTo>
                  <a:pt x="1470" y="275"/>
                  <a:pt x="1470" y="275"/>
                  <a:pt x="1470" y="275"/>
                </a:cubicBezTo>
                <a:cubicBezTo>
                  <a:pt x="1470" y="276"/>
                  <a:pt x="1469" y="277"/>
                  <a:pt x="1471" y="278"/>
                </a:cubicBezTo>
                <a:cubicBezTo>
                  <a:pt x="1474" y="275"/>
                  <a:pt x="1474" y="275"/>
                  <a:pt x="1474" y="275"/>
                </a:cubicBezTo>
                <a:cubicBezTo>
                  <a:pt x="1473" y="275"/>
                  <a:pt x="1473" y="275"/>
                  <a:pt x="1473" y="275"/>
                </a:cubicBezTo>
                <a:cubicBezTo>
                  <a:pt x="1475" y="273"/>
                  <a:pt x="1475" y="273"/>
                  <a:pt x="1475" y="273"/>
                </a:cubicBezTo>
                <a:cubicBezTo>
                  <a:pt x="1476" y="274"/>
                  <a:pt x="1476" y="274"/>
                  <a:pt x="1476" y="274"/>
                </a:cubicBezTo>
                <a:cubicBezTo>
                  <a:pt x="1477" y="271"/>
                  <a:pt x="1477" y="271"/>
                  <a:pt x="1477" y="271"/>
                </a:cubicBezTo>
                <a:cubicBezTo>
                  <a:pt x="1479" y="273"/>
                  <a:pt x="1479" y="273"/>
                  <a:pt x="1479" y="273"/>
                </a:cubicBezTo>
                <a:cubicBezTo>
                  <a:pt x="1479" y="274"/>
                  <a:pt x="1479" y="274"/>
                  <a:pt x="1479" y="274"/>
                </a:cubicBezTo>
                <a:cubicBezTo>
                  <a:pt x="1482" y="272"/>
                  <a:pt x="1482" y="272"/>
                  <a:pt x="1482" y="272"/>
                </a:cubicBezTo>
                <a:cubicBezTo>
                  <a:pt x="1485" y="273"/>
                  <a:pt x="1485" y="273"/>
                  <a:pt x="1485" y="273"/>
                </a:cubicBezTo>
                <a:cubicBezTo>
                  <a:pt x="1484" y="275"/>
                  <a:pt x="1484" y="275"/>
                  <a:pt x="1484" y="275"/>
                </a:cubicBezTo>
                <a:cubicBezTo>
                  <a:pt x="1486" y="276"/>
                  <a:pt x="1486" y="276"/>
                  <a:pt x="1486" y="276"/>
                </a:cubicBezTo>
                <a:cubicBezTo>
                  <a:pt x="1488" y="276"/>
                  <a:pt x="1488" y="276"/>
                  <a:pt x="1488" y="276"/>
                </a:cubicBezTo>
                <a:cubicBezTo>
                  <a:pt x="1486" y="273"/>
                  <a:pt x="1486" y="273"/>
                  <a:pt x="1486" y="273"/>
                </a:cubicBezTo>
                <a:cubicBezTo>
                  <a:pt x="1488" y="272"/>
                  <a:pt x="1488" y="272"/>
                  <a:pt x="1488" y="272"/>
                </a:cubicBezTo>
                <a:cubicBezTo>
                  <a:pt x="1490" y="275"/>
                  <a:pt x="1490" y="275"/>
                  <a:pt x="1490" y="275"/>
                </a:cubicBezTo>
                <a:cubicBezTo>
                  <a:pt x="1492" y="274"/>
                  <a:pt x="1492" y="274"/>
                  <a:pt x="1492" y="274"/>
                </a:cubicBezTo>
                <a:cubicBezTo>
                  <a:pt x="1492" y="274"/>
                  <a:pt x="1491" y="273"/>
                  <a:pt x="1492" y="275"/>
                </a:cubicBezTo>
                <a:cubicBezTo>
                  <a:pt x="1494" y="275"/>
                  <a:pt x="1494" y="275"/>
                  <a:pt x="1494" y="275"/>
                </a:cubicBezTo>
                <a:cubicBezTo>
                  <a:pt x="1496" y="272"/>
                  <a:pt x="1496" y="272"/>
                  <a:pt x="1496" y="272"/>
                </a:cubicBezTo>
                <a:cubicBezTo>
                  <a:pt x="1494" y="271"/>
                  <a:pt x="1494" y="271"/>
                  <a:pt x="1494" y="271"/>
                </a:cubicBezTo>
                <a:cubicBezTo>
                  <a:pt x="1496" y="269"/>
                  <a:pt x="1496" y="269"/>
                  <a:pt x="1496" y="269"/>
                </a:cubicBezTo>
                <a:cubicBezTo>
                  <a:pt x="1507" y="268"/>
                  <a:pt x="1507" y="268"/>
                  <a:pt x="1507" y="268"/>
                </a:cubicBezTo>
                <a:cubicBezTo>
                  <a:pt x="1513" y="269"/>
                  <a:pt x="1513" y="269"/>
                  <a:pt x="1513" y="269"/>
                </a:cubicBezTo>
                <a:cubicBezTo>
                  <a:pt x="1507" y="270"/>
                  <a:pt x="1507" y="270"/>
                  <a:pt x="1507" y="270"/>
                </a:cubicBezTo>
                <a:cubicBezTo>
                  <a:pt x="1508" y="274"/>
                  <a:pt x="1508" y="274"/>
                  <a:pt x="1508" y="274"/>
                </a:cubicBezTo>
                <a:cubicBezTo>
                  <a:pt x="1506" y="275"/>
                  <a:pt x="1506" y="275"/>
                  <a:pt x="1506" y="275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6" y="276"/>
                  <a:pt x="1516" y="276"/>
                  <a:pt x="1516" y="276"/>
                </a:cubicBezTo>
                <a:cubicBezTo>
                  <a:pt x="1517" y="277"/>
                  <a:pt x="1517" y="277"/>
                  <a:pt x="1517" y="277"/>
                </a:cubicBezTo>
                <a:cubicBezTo>
                  <a:pt x="1518" y="277"/>
                  <a:pt x="1513" y="280"/>
                  <a:pt x="1518" y="275"/>
                </a:cubicBezTo>
                <a:cubicBezTo>
                  <a:pt x="1520" y="276"/>
                  <a:pt x="1520" y="276"/>
                  <a:pt x="1520" y="276"/>
                </a:cubicBezTo>
                <a:cubicBezTo>
                  <a:pt x="1523" y="273"/>
                  <a:pt x="1523" y="273"/>
                  <a:pt x="1523" y="273"/>
                </a:cubicBezTo>
                <a:cubicBezTo>
                  <a:pt x="1526" y="272"/>
                  <a:pt x="1526" y="272"/>
                  <a:pt x="1526" y="272"/>
                </a:cubicBezTo>
                <a:cubicBezTo>
                  <a:pt x="1527" y="269"/>
                  <a:pt x="1527" y="269"/>
                  <a:pt x="1527" y="269"/>
                </a:cubicBezTo>
                <a:cubicBezTo>
                  <a:pt x="1530" y="271"/>
                  <a:pt x="1530" y="271"/>
                  <a:pt x="1530" y="271"/>
                </a:cubicBezTo>
                <a:cubicBezTo>
                  <a:pt x="1533" y="269"/>
                  <a:pt x="1533" y="269"/>
                  <a:pt x="1533" y="269"/>
                </a:cubicBezTo>
                <a:cubicBezTo>
                  <a:pt x="1534" y="272"/>
                  <a:pt x="1534" y="272"/>
                  <a:pt x="1534" y="272"/>
                </a:cubicBezTo>
                <a:cubicBezTo>
                  <a:pt x="1536" y="273"/>
                  <a:pt x="1536" y="273"/>
                  <a:pt x="1536" y="273"/>
                </a:cubicBezTo>
                <a:cubicBezTo>
                  <a:pt x="1548" y="270"/>
                  <a:pt x="1548" y="270"/>
                  <a:pt x="1548" y="270"/>
                </a:cubicBezTo>
                <a:cubicBezTo>
                  <a:pt x="1553" y="264"/>
                  <a:pt x="1553" y="264"/>
                  <a:pt x="1553" y="264"/>
                </a:cubicBezTo>
                <a:cubicBezTo>
                  <a:pt x="1554" y="265"/>
                  <a:pt x="1554" y="265"/>
                  <a:pt x="1554" y="265"/>
                </a:cubicBezTo>
                <a:cubicBezTo>
                  <a:pt x="1559" y="262"/>
                  <a:pt x="1559" y="262"/>
                  <a:pt x="1559" y="262"/>
                </a:cubicBezTo>
                <a:cubicBezTo>
                  <a:pt x="1557" y="267"/>
                  <a:pt x="1557" y="267"/>
                  <a:pt x="1557" y="267"/>
                </a:cubicBezTo>
                <a:cubicBezTo>
                  <a:pt x="1553" y="271"/>
                  <a:pt x="1553" y="271"/>
                  <a:pt x="1553" y="271"/>
                </a:cubicBezTo>
                <a:cubicBezTo>
                  <a:pt x="1552" y="270"/>
                  <a:pt x="1552" y="270"/>
                  <a:pt x="1552" y="270"/>
                </a:cubicBezTo>
                <a:cubicBezTo>
                  <a:pt x="1551" y="271"/>
                  <a:pt x="1551" y="271"/>
                  <a:pt x="1551" y="271"/>
                </a:cubicBezTo>
                <a:cubicBezTo>
                  <a:pt x="1553" y="274"/>
                  <a:pt x="1553" y="274"/>
                  <a:pt x="1553" y="274"/>
                </a:cubicBezTo>
                <a:cubicBezTo>
                  <a:pt x="1554" y="272"/>
                  <a:pt x="1554" y="272"/>
                  <a:pt x="1554" y="272"/>
                </a:cubicBezTo>
                <a:cubicBezTo>
                  <a:pt x="1558" y="275"/>
                  <a:pt x="1558" y="275"/>
                  <a:pt x="1558" y="275"/>
                </a:cubicBezTo>
                <a:cubicBezTo>
                  <a:pt x="1562" y="275"/>
                  <a:pt x="1562" y="275"/>
                  <a:pt x="1562" y="275"/>
                </a:cubicBezTo>
                <a:cubicBezTo>
                  <a:pt x="1563" y="277"/>
                  <a:pt x="1563" y="277"/>
                  <a:pt x="1563" y="277"/>
                </a:cubicBezTo>
                <a:cubicBezTo>
                  <a:pt x="1563" y="278"/>
                  <a:pt x="1563" y="278"/>
                  <a:pt x="1563" y="278"/>
                </a:cubicBezTo>
                <a:cubicBezTo>
                  <a:pt x="1567" y="275"/>
                  <a:pt x="1567" y="275"/>
                  <a:pt x="1567" y="275"/>
                </a:cubicBezTo>
                <a:cubicBezTo>
                  <a:pt x="1565" y="278"/>
                  <a:pt x="1571" y="273"/>
                  <a:pt x="1567" y="277"/>
                </a:cubicBezTo>
                <a:cubicBezTo>
                  <a:pt x="1572" y="281"/>
                  <a:pt x="1572" y="281"/>
                  <a:pt x="1572" y="281"/>
                </a:cubicBezTo>
                <a:cubicBezTo>
                  <a:pt x="1568" y="280"/>
                  <a:pt x="1568" y="280"/>
                  <a:pt x="1568" y="280"/>
                </a:cubicBezTo>
                <a:cubicBezTo>
                  <a:pt x="1567" y="280"/>
                  <a:pt x="1576" y="277"/>
                  <a:pt x="1565" y="281"/>
                </a:cubicBezTo>
                <a:cubicBezTo>
                  <a:pt x="1566" y="283"/>
                  <a:pt x="1566" y="283"/>
                  <a:pt x="1566" y="283"/>
                </a:cubicBezTo>
                <a:cubicBezTo>
                  <a:pt x="1574" y="285"/>
                  <a:pt x="1574" y="285"/>
                  <a:pt x="1574" y="285"/>
                </a:cubicBezTo>
                <a:cubicBezTo>
                  <a:pt x="1569" y="290"/>
                  <a:pt x="1569" y="290"/>
                  <a:pt x="1569" y="290"/>
                </a:cubicBezTo>
                <a:cubicBezTo>
                  <a:pt x="1569" y="290"/>
                  <a:pt x="1575" y="286"/>
                  <a:pt x="1567" y="291"/>
                </a:cubicBezTo>
                <a:cubicBezTo>
                  <a:pt x="1567" y="292"/>
                  <a:pt x="1567" y="292"/>
                  <a:pt x="1567" y="292"/>
                </a:cubicBezTo>
                <a:cubicBezTo>
                  <a:pt x="1572" y="292"/>
                  <a:pt x="1572" y="292"/>
                  <a:pt x="1572" y="292"/>
                </a:cubicBezTo>
                <a:cubicBezTo>
                  <a:pt x="1571" y="291"/>
                  <a:pt x="1571" y="291"/>
                  <a:pt x="1571" y="291"/>
                </a:cubicBezTo>
                <a:cubicBezTo>
                  <a:pt x="1572" y="292"/>
                  <a:pt x="1572" y="292"/>
                  <a:pt x="1572" y="292"/>
                </a:cubicBezTo>
                <a:cubicBezTo>
                  <a:pt x="1575" y="293"/>
                  <a:pt x="1572" y="286"/>
                  <a:pt x="1577" y="292"/>
                </a:cubicBezTo>
                <a:cubicBezTo>
                  <a:pt x="1579" y="291"/>
                  <a:pt x="1579" y="291"/>
                  <a:pt x="1579" y="291"/>
                </a:cubicBezTo>
                <a:cubicBezTo>
                  <a:pt x="1583" y="292"/>
                  <a:pt x="1583" y="292"/>
                  <a:pt x="1583" y="292"/>
                </a:cubicBezTo>
                <a:cubicBezTo>
                  <a:pt x="1583" y="293"/>
                  <a:pt x="1583" y="293"/>
                  <a:pt x="1583" y="293"/>
                </a:cubicBezTo>
                <a:cubicBezTo>
                  <a:pt x="1579" y="291"/>
                  <a:pt x="1579" y="291"/>
                  <a:pt x="1579" y="291"/>
                </a:cubicBezTo>
                <a:cubicBezTo>
                  <a:pt x="1581" y="296"/>
                  <a:pt x="1581" y="296"/>
                  <a:pt x="1581" y="296"/>
                </a:cubicBezTo>
                <a:cubicBezTo>
                  <a:pt x="1585" y="296"/>
                  <a:pt x="1585" y="296"/>
                  <a:pt x="1585" y="296"/>
                </a:cubicBezTo>
                <a:cubicBezTo>
                  <a:pt x="1582" y="298"/>
                  <a:pt x="1582" y="298"/>
                  <a:pt x="1582" y="298"/>
                </a:cubicBezTo>
                <a:cubicBezTo>
                  <a:pt x="1582" y="300"/>
                  <a:pt x="1582" y="300"/>
                  <a:pt x="1582" y="300"/>
                </a:cubicBezTo>
                <a:cubicBezTo>
                  <a:pt x="1586" y="301"/>
                  <a:pt x="1586" y="301"/>
                  <a:pt x="1586" y="301"/>
                </a:cubicBezTo>
                <a:cubicBezTo>
                  <a:pt x="1584" y="305"/>
                  <a:pt x="1584" y="305"/>
                  <a:pt x="1584" y="305"/>
                </a:cubicBezTo>
                <a:cubicBezTo>
                  <a:pt x="1590" y="304"/>
                  <a:pt x="1590" y="304"/>
                  <a:pt x="1590" y="304"/>
                </a:cubicBezTo>
                <a:cubicBezTo>
                  <a:pt x="1590" y="303"/>
                  <a:pt x="1590" y="303"/>
                  <a:pt x="1590" y="303"/>
                </a:cubicBezTo>
                <a:cubicBezTo>
                  <a:pt x="1593" y="303"/>
                  <a:pt x="1593" y="303"/>
                  <a:pt x="1593" y="303"/>
                </a:cubicBezTo>
                <a:cubicBezTo>
                  <a:pt x="1594" y="304"/>
                  <a:pt x="1594" y="304"/>
                  <a:pt x="1594" y="304"/>
                </a:cubicBezTo>
                <a:cubicBezTo>
                  <a:pt x="1590" y="306"/>
                  <a:pt x="1590" y="306"/>
                  <a:pt x="1590" y="306"/>
                </a:cubicBezTo>
                <a:cubicBezTo>
                  <a:pt x="1591" y="307"/>
                  <a:pt x="1591" y="307"/>
                  <a:pt x="1591" y="307"/>
                </a:cubicBezTo>
                <a:cubicBezTo>
                  <a:pt x="1588" y="307"/>
                  <a:pt x="1588" y="307"/>
                  <a:pt x="1588" y="307"/>
                </a:cubicBezTo>
                <a:cubicBezTo>
                  <a:pt x="1580" y="313"/>
                  <a:pt x="1580" y="313"/>
                  <a:pt x="1580" y="313"/>
                </a:cubicBezTo>
                <a:cubicBezTo>
                  <a:pt x="1585" y="314"/>
                  <a:pt x="1585" y="314"/>
                  <a:pt x="1585" y="314"/>
                </a:cubicBezTo>
                <a:cubicBezTo>
                  <a:pt x="1594" y="313"/>
                  <a:pt x="1594" y="313"/>
                  <a:pt x="1594" y="313"/>
                </a:cubicBezTo>
                <a:cubicBezTo>
                  <a:pt x="1590" y="316"/>
                  <a:pt x="1590" y="316"/>
                  <a:pt x="1590" y="316"/>
                </a:cubicBezTo>
                <a:cubicBezTo>
                  <a:pt x="1587" y="316"/>
                  <a:pt x="1587" y="316"/>
                  <a:pt x="1587" y="316"/>
                </a:cubicBezTo>
                <a:cubicBezTo>
                  <a:pt x="1584" y="319"/>
                  <a:pt x="1593" y="316"/>
                  <a:pt x="1586" y="319"/>
                </a:cubicBezTo>
                <a:cubicBezTo>
                  <a:pt x="1594" y="320"/>
                  <a:pt x="1594" y="320"/>
                  <a:pt x="1594" y="320"/>
                </a:cubicBezTo>
                <a:cubicBezTo>
                  <a:pt x="1595" y="320"/>
                  <a:pt x="1595" y="320"/>
                  <a:pt x="1595" y="320"/>
                </a:cubicBezTo>
                <a:cubicBezTo>
                  <a:pt x="1600" y="322"/>
                  <a:pt x="1600" y="322"/>
                  <a:pt x="1600" y="322"/>
                </a:cubicBezTo>
                <a:cubicBezTo>
                  <a:pt x="1603" y="321"/>
                  <a:pt x="1603" y="321"/>
                  <a:pt x="1603" y="321"/>
                </a:cubicBezTo>
                <a:cubicBezTo>
                  <a:pt x="1604" y="323"/>
                  <a:pt x="1604" y="323"/>
                  <a:pt x="1604" y="323"/>
                </a:cubicBezTo>
                <a:cubicBezTo>
                  <a:pt x="1600" y="324"/>
                  <a:pt x="1600" y="324"/>
                  <a:pt x="1600" y="324"/>
                </a:cubicBezTo>
                <a:cubicBezTo>
                  <a:pt x="1608" y="332"/>
                  <a:pt x="1608" y="332"/>
                  <a:pt x="1608" y="332"/>
                </a:cubicBezTo>
                <a:cubicBezTo>
                  <a:pt x="1607" y="334"/>
                  <a:pt x="1609" y="332"/>
                  <a:pt x="1612" y="332"/>
                </a:cubicBezTo>
                <a:cubicBezTo>
                  <a:pt x="1611" y="329"/>
                  <a:pt x="1611" y="329"/>
                  <a:pt x="1611" y="329"/>
                </a:cubicBezTo>
                <a:cubicBezTo>
                  <a:pt x="1608" y="329"/>
                  <a:pt x="1608" y="329"/>
                  <a:pt x="1608" y="329"/>
                </a:cubicBezTo>
                <a:cubicBezTo>
                  <a:pt x="1608" y="328"/>
                  <a:pt x="1610" y="328"/>
                  <a:pt x="1609" y="327"/>
                </a:cubicBezTo>
                <a:cubicBezTo>
                  <a:pt x="1607" y="326"/>
                  <a:pt x="1607" y="326"/>
                  <a:pt x="1607" y="326"/>
                </a:cubicBezTo>
                <a:cubicBezTo>
                  <a:pt x="1605" y="324"/>
                  <a:pt x="1605" y="324"/>
                  <a:pt x="1605" y="324"/>
                </a:cubicBezTo>
                <a:cubicBezTo>
                  <a:pt x="1607" y="328"/>
                  <a:pt x="1606" y="321"/>
                  <a:pt x="1611" y="324"/>
                </a:cubicBezTo>
                <a:cubicBezTo>
                  <a:pt x="1610" y="326"/>
                  <a:pt x="1610" y="326"/>
                  <a:pt x="1610" y="326"/>
                </a:cubicBezTo>
                <a:cubicBezTo>
                  <a:pt x="1614" y="332"/>
                  <a:pt x="1614" y="332"/>
                  <a:pt x="1614" y="332"/>
                </a:cubicBezTo>
                <a:cubicBezTo>
                  <a:pt x="1614" y="335"/>
                  <a:pt x="1614" y="335"/>
                  <a:pt x="1614" y="335"/>
                </a:cubicBezTo>
                <a:cubicBezTo>
                  <a:pt x="1618" y="338"/>
                  <a:pt x="1618" y="338"/>
                  <a:pt x="1618" y="338"/>
                </a:cubicBezTo>
                <a:cubicBezTo>
                  <a:pt x="1621" y="338"/>
                  <a:pt x="1621" y="338"/>
                  <a:pt x="1621" y="338"/>
                </a:cubicBezTo>
                <a:cubicBezTo>
                  <a:pt x="1619" y="343"/>
                  <a:pt x="1619" y="343"/>
                  <a:pt x="1619" y="343"/>
                </a:cubicBezTo>
                <a:cubicBezTo>
                  <a:pt x="1616" y="341"/>
                  <a:pt x="1616" y="341"/>
                  <a:pt x="1616" y="341"/>
                </a:cubicBezTo>
                <a:cubicBezTo>
                  <a:pt x="1613" y="342"/>
                  <a:pt x="1617" y="337"/>
                  <a:pt x="1613" y="343"/>
                </a:cubicBezTo>
                <a:cubicBezTo>
                  <a:pt x="1615" y="344"/>
                  <a:pt x="1615" y="344"/>
                  <a:pt x="1615" y="344"/>
                </a:cubicBezTo>
                <a:cubicBezTo>
                  <a:pt x="1614" y="344"/>
                  <a:pt x="1614" y="344"/>
                  <a:pt x="1614" y="344"/>
                </a:cubicBezTo>
                <a:cubicBezTo>
                  <a:pt x="1614" y="343"/>
                  <a:pt x="1609" y="350"/>
                  <a:pt x="1619" y="344"/>
                </a:cubicBezTo>
                <a:cubicBezTo>
                  <a:pt x="1622" y="345"/>
                  <a:pt x="1622" y="345"/>
                  <a:pt x="1622" y="345"/>
                </a:cubicBezTo>
                <a:cubicBezTo>
                  <a:pt x="1625" y="343"/>
                  <a:pt x="1625" y="343"/>
                  <a:pt x="1625" y="343"/>
                </a:cubicBezTo>
                <a:cubicBezTo>
                  <a:pt x="1628" y="347"/>
                  <a:pt x="1628" y="347"/>
                  <a:pt x="1628" y="347"/>
                </a:cubicBezTo>
                <a:cubicBezTo>
                  <a:pt x="1627" y="349"/>
                  <a:pt x="1627" y="349"/>
                  <a:pt x="1627" y="349"/>
                </a:cubicBezTo>
                <a:cubicBezTo>
                  <a:pt x="1628" y="351"/>
                  <a:pt x="1628" y="351"/>
                  <a:pt x="1628" y="351"/>
                </a:cubicBezTo>
                <a:cubicBezTo>
                  <a:pt x="1627" y="353"/>
                  <a:pt x="1627" y="353"/>
                  <a:pt x="1627" y="353"/>
                </a:cubicBezTo>
                <a:cubicBezTo>
                  <a:pt x="1618" y="353"/>
                  <a:pt x="1618" y="353"/>
                  <a:pt x="1618" y="353"/>
                </a:cubicBezTo>
                <a:cubicBezTo>
                  <a:pt x="1618" y="355"/>
                  <a:pt x="1613" y="353"/>
                  <a:pt x="1617" y="357"/>
                </a:cubicBezTo>
                <a:cubicBezTo>
                  <a:pt x="1615" y="352"/>
                  <a:pt x="1615" y="352"/>
                  <a:pt x="1615" y="352"/>
                </a:cubicBezTo>
                <a:cubicBezTo>
                  <a:pt x="1617" y="352"/>
                  <a:pt x="1620" y="351"/>
                  <a:pt x="1618" y="348"/>
                </a:cubicBezTo>
                <a:cubicBezTo>
                  <a:pt x="1610" y="347"/>
                  <a:pt x="1610" y="347"/>
                  <a:pt x="1610" y="347"/>
                </a:cubicBezTo>
                <a:cubicBezTo>
                  <a:pt x="1607" y="348"/>
                  <a:pt x="1607" y="348"/>
                  <a:pt x="1607" y="348"/>
                </a:cubicBezTo>
                <a:cubicBezTo>
                  <a:pt x="1603" y="348"/>
                  <a:pt x="1603" y="348"/>
                  <a:pt x="1603" y="348"/>
                </a:cubicBezTo>
                <a:cubicBezTo>
                  <a:pt x="1601" y="349"/>
                  <a:pt x="1624" y="343"/>
                  <a:pt x="1594" y="351"/>
                </a:cubicBezTo>
                <a:cubicBezTo>
                  <a:pt x="1594" y="353"/>
                  <a:pt x="1594" y="353"/>
                  <a:pt x="1594" y="353"/>
                </a:cubicBezTo>
                <a:cubicBezTo>
                  <a:pt x="1601" y="355"/>
                  <a:pt x="1601" y="355"/>
                  <a:pt x="1601" y="355"/>
                </a:cubicBezTo>
                <a:cubicBezTo>
                  <a:pt x="1601" y="355"/>
                  <a:pt x="1601" y="355"/>
                  <a:pt x="1601" y="355"/>
                </a:cubicBezTo>
                <a:cubicBezTo>
                  <a:pt x="1601" y="353"/>
                  <a:pt x="1601" y="353"/>
                  <a:pt x="1601" y="353"/>
                </a:cubicBezTo>
                <a:cubicBezTo>
                  <a:pt x="1609" y="356"/>
                  <a:pt x="1609" y="356"/>
                  <a:pt x="1609" y="356"/>
                </a:cubicBezTo>
                <a:cubicBezTo>
                  <a:pt x="1613" y="353"/>
                  <a:pt x="1613" y="353"/>
                  <a:pt x="1613" y="353"/>
                </a:cubicBezTo>
                <a:cubicBezTo>
                  <a:pt x="1612" y="357"/>
                  <a:pt x="1612" y="357"/>
                  <a:pt x="1612" y="357"/>
                </a:cubicBezTo>
                <a:cubicBezTo>
                  <a:pt x="1614" y="357"/>
                  <a:pt x="1614" y="357"/>
                  <a:pt x="1614" y="357"/>
                </a:cubicBezTo>
                <a:cubicBezTo>
                  <a:pt x="1614" y="359"/>
                  <a:pt x="1614" y="359"/>
                  <a:pt x="1614" y="359"/>
                </a:cubicBezTo>
                <a:cubicBezTo>
                  <a:pt x="1618" y="362"/>
                  <a:pt x="1618" y="362"/>
                  <a:pt x="1618" y="362"/>
                </a:cubicBezTo>
                <a:cubicBezTo>
                  <a:pt x="1617" y="362"/>
                  <a:pt x="1617" y="362"/>
                  <a:pt x="1617" y="362"/>
                </a:cubicBezTo>
                <a:cubicBezTo>
                  <a:pt x="1619" y="364"/>
                  <a:pt x="1619" y="364"/>
                  <a:pt x="1619" y="364"/>
                </a:cubicBezTo>
                <a:cubicBezTo>
                  <a:pt x="1620" y="360"/>
                  <a:pt x="1620" y="360"/>
                  <a:pt x="1620" y="360"/>
                </a:cubicBezTo>
                <a:cubicBezTo>
                  <a:pt x="1622" y="360"/>
                  <a:pt x="1622" y="360"/>
                  <a:pt x="1622" y="360"/>
                </a:cubicBezTo>
                <a:cubicBezTo>
                  <a:pt x="1623" y="365"/>
                  <a:pt x="1623" y="365"/>
                  <a:pt x="1623" y="365"/>
                </a:cubicBezTo>
                <a:cubicBezTo>
                  <a:pt x="1620" y="365"/>
                  <a:pt x="1620" y="365"/>
                  <a:pt x="1620" y="365"/>
                </a:cubicBezTo>
                <a:cubicBezTo>
                  <a:pt x="1619" y="365"/>
                  <a:pt x="1619" y="365"/>
                  <a:pt x="1619" y="365"/>
                </a:cubicBezTo>
                <a:cubicBezTo>
                  <a:pt x="1618" y="369"/>
                  <a:pt x="1618" y="369"/>
                  <a:pt x="1618" y="369"/>
                </a:cubicBezTo>
                <a:cubicBezTo>
                  <a:pt x="1621" y="368"/>
                  <a:pt x="1621" y="368"/>
                  <a:pt x="1621" y="368"/>
                </a:cubicBezTo>
                <a:cubicBezTo>
                  <a:pt x="1624" y="370"/>
                  <a:pt x="1624" y="370"/>
                  <a:pt x="1624" y="370"/>
                </a:cubicBezTo>
                <a:cubicBezTo>
                  <a:pt x="1621" y="371"/>
                  <a:pt x="1621" y="371"/>
                  <a:pt x="1621" y="371"/>
                </a:cubicBezTo>
                <a:cubicBezTo>
                  <a:pt x="1618" y="370"/>
                  <a:pt x="1618" y="370"/>
                  <a:pt x="1618" y="370"/>
                </a:cubicBezTo>
                <a:cubicBezTo>
                  <a:pt x="1615" y="371"/>
                  <a:pt x="1615" y="371"/>
                  <a:pt x="1615" y="371"/>
                </a:cubicBezTo>
                <a:cubicBezTo>
                  <a:pt x="1614" y="372"/>
                  <a:pt x="1614" y="372"/>
                  <a:pt x="1614" y="372"/>
                </a:cubicBezTo>
                <a:cubicBezTo>
                  <a:pt x="1617" y="373"/>
                  <a:pt x="1612" y="372"/>
                  <a:pt x="1615" y="374"/>
                </a:cubicBezTo>
                <a:cubicBezTo>
                  <a:pt x="1618" y="373"/>
                  <a:pt x="1618" y="373"/>
                  <a:pt x="1618" y="373"/>
                </a:cubicBezTo>
                <a:cubicBezTo>
                  <a:pt x="1619" y="374"/>
                  <a:pt x="1619" y="374"/>
                  <a:pt x="1619" y="374"/>
                </a:cubicBezTo>
                <a:cubicBezTo>
                  <a:pt x="1626" y="374"/>
                  <a:pt x="1619" y="366"/>
                  <a:pt x="1628" y="374"/>
                </a:cubicBezTo>
                <a:cubicBezTo>
                  <a:pt x="1633" y="372"/>
                  <a:pt x="1633" y="372"/>
                  <a:pt x="1633" y="372"/>
                </a:cubicBezTo>
                <a:cubicBezTo>
                  <a:pt x="1635" y="369"/>
                  <a:pt x="1635" y="369"/>
                  <a:pt x="1635" y="369"/>
                </a:cubicBezTo>
                <a:cubicBezTo>
                  <a:pt x="1636" y="371"/>
                  <a:pt x="1636" y="371"/>
                  <a:pt x="1636" y="371"/>
                </a:cubicBezTo>
                <a:cubicBezTo>
                  <a:pt x="1637" y="370"/>
                  <a:pt x="1637" y="370"/>
                  <a:pt x="1637" y="370"/>
                </a:cubicBezTo>
                <a:cubicBezTo>
                  <a:pt x="1639" y="371"/>
                  <a:pt x="1639" y="371"/>
                  <a:pt x="1639" y="371"/>
                </a:cubicBezTo>
                <a:cubicBezTo>
                  <a:pt x="1636" y="374"/>
                  <a:pt x="1636" y="374"/>
                  <a:pt x="1636" y="374"/>
                </a:cubicBezTo>
                <a:cubicBezTo>
                  <a:pt x="1630" y="376"/>
                  <a:pt x="1630" y="376"/>
                  <a:pt x="1630" y="376"/>
                </a:cubicBezTo>
                <a:cubicBezTo>
                  <a:pt x="1635" y="377"/>
                  <a:pt x="1635" y="377"/>
                  <a:pt x="1635" y="377"/>
                </a:cubicBezTo>
                <a:cubicBezTo>
                  <a:pt x="1625" y="389"/>
                  <a:pt x="1625" y="389"/>
                  <a:pt x="1625" y="389"/>
                </a:cubicBezTo>
                <a:cubicBezTo>
                  <a:pt x="1623" y="394"/>
                  <a:pt x="1623" y="394"/>
                  <a:pt x="1623" y="394"/>
                </a:cubicBezTo>
                <a:cubicBezTo>
                  <a:pt x="1622" y="393"/>
                  <a:pt x="1622" y="393"/>
                  <a:pt x="1622" y="393"/>
                </a:cubicBezTo>
                <a:cubicBezTo>
                  <a:pt x="1618" y="395"/>
                  <a:pt x="1618" y="395"/>
                  <a:pt x="1618" y="395"/>
                </a:cubicBezTo>
                <a:cubicBezTo>
                  <a:pt x="1617" y="398"/>
                  <a:pt x="1617" y="398"/>
                  <a:pt x="1617" y="398"/>
                </a:cubicBezTo>
                <a:cubicBezTo>
                  <a:pt x="1616" y="398"/>
                  <a:pt x="1620" y="397"/>
                  <a:pt x="1615" y="397"/>
                </a:cubicBezTo>
                <a:cubicBezTo>
                  <a:pt x="1614" y="399"/>
                  <a:pt x="1614" y="399"/>
                  <a:pt x="1614" y="399"/>
                </a:cubicBezTo>
                <a:cubicBezTo>
                  <a:pt x="1611" y="398"/>
                  <a:pt x="1611" y="398"/>
                  <a:pt x="1611" y="398"/>
                </a:cubicBezTo>
                <a:cubicBezTo>
                  <a:pt x="1611" y="404"/>
                  <a:pt x="1611" y="404"/>
                  <a:pt x="1611" y="404"/>
                </a:cubicBezTo>
                <a:cubicBezTo>
                  <a:pt x="1605" y="404"/>
                  <a:pt x="1605" y="404"/>
                  <a:pt x="1605" y="404"/>
                </a:cubicBezTo>
                <a:cubicBezTo>
                  <a:pt x="1607" y="407"/>
                  <a:pt x="1607" y="407"/>
                  <a:pt x="1607" y="407"/>
                </a:cubicBezTo>
                <a:cubicBezTo>
                  <a:pt x="1601" y="412"/>
                  <a:pt x="1601" y="412"/>
                  <a:pt x="1601" y="412"/>
                </a:cubicBezTo>
                <a:cubicBezTo>
                  <a:pt x="1602" y="414"/>
                  <a:pt x="1602" y="414"/>
                  <a:pt x="1602" y="414"/>
                </a:cubicBezTo>
                <a:cubicBezTo>
                  <a:pt x="1604" y="413"/>
                  <a:pt x="1604" y="413"/>
                  <a:pt x="1604" y="413"/>
                </a:cubicBezTo>
                <a:cubicBezTo>
                  <a:pt x="1605" y="413"/>
                  <a:pt x="1605" y="413"/>
                  <a:pt x="1605" y="413"/>
                </a:cubicBezTo>
                <a:cubicBezTo>
                  <a:pt x="1605" y="413"/>
                  <a:pt x="1604" y="412"/>
                  <a:pt x="1605" y="414"/>
                </a:cubicBezTo>
                <a:cubicBezTo>
                  <a:pt x="1611" y="412"/>
                  <a:pt x="1611" y="412"/>
                  <a:pt x="1611" y="412"/>
                </a:cubicBezTo>
                <a:cubicBezTo>
                  <a:pt x="1613" y="411"/>
                  <a:pt x="1613" y="411"/>
                  <a:pt x="1613" y="411"/>
                </a:cubicBezTo>
                <a:cubicBezTo>
                  <a:pt x="1615" y="414"/>
                  <a:pt x="1615" y="414"/>
                  <a:pt x="1615" y="414"/>
                </a:cubicBezTo>
                <a:cubicBezTo>
                  <a:pt x="1621" y="413"/>
                  <a:pt x="1621" y="413"/>
                  <a:pt x="1621" y="413"/>
                </a:cubicBezTo>
                <a:cubicBezTo>
                  <a:pt x="1626" y="411"/>
                  <a:pt x="1611" y="409"/>
                  <a:pt x="1625" y="410"/>
                </a:cubicBezTo>
                <a:cubicBezTo>
                  <a:pt x="1626" y="411"/>
                  <a:pt x="1626" y="411"/>
                  <a:pt x="1626" y="411"/>
                </a:cubicBezTo>
                <a:cubicBezTo>
                  <a:pt x="1629" y="409"/>
                  <a:pt x="1629" y="409"/>
                  <a:pt x="1629" y="409"/>
                </a:cubicBezTo>
                <a:cubicBezTo>
                  <a:pt x="1631" y="412"/>
                  <a:pt x="1631" y="412"/>
                  <a:pt x="1631" y="412"/>
                </a:cubicBezTo>
                <a:cubicBezTo>
                  <a:pt x="1629" y="413"/>
                  <a:pt x="1629" y="413"/>
                  <a:pt x="1629" y="413"/>
                </a:cubicBezTo>
                <a:cubicBezTo>
                  <a:pt x="1632" y="413"/>
                  <a:pt x="1632" y="413"/>
                  <a:pt x="1632" y="413"/>
                </a:cubicBezTo>
                <a:cubicBezTo>
                  <a:pt x="1633" y="411"/>
                  <a:pt x="1633" y="411"/>
                  <a:pt x="1633" y="411"/>
                </a:cubicBezTo>
                <a:cubicBezTo>
                  <a:pt x="1636" y="408"/>
                  <a:pt x="1636" y="408"/>
                  <a:pt x="1636" y="408"/>
                </a:cubicBezTo>
                <a:cubicBezTo>
                  <a:pt x="1636" y="409"/>
                  <a:pt x="1636" y="409"/>
                  <a:pt x="1636" y="409"/>
                </a:cubicBezTo>
                <a:cubicBezTo>
                  <a:pt x="1642" y="410"/>
                  <a:pt x="1642" y="410"/>
                  <a:pt x="1642" y="410"/>
                </a:cubicBezTo>
                <a:cubicBezTo>
                  <a:pt x="1649" y="414"/>
                  <a:pt x="1638" y="402"/>
                  <a:pt x="1651" y="409"/>
                </a:cubicBezTo>
                <a:cubicBezTo>
                  <a:pt x="1652" y="409"/>
                  <a:pt x="1653" y="410"/>
                  <a:pt x="1654" y="409"/>
                </a:cubicBezTo>
                <a:cubicBezTo>
                  <a:pt x="1653" y="413"/>
                  <a:pt x="1653" y="413"/>
                  <a:pt x="1653" y="413"/>
                </a:cubicBezTo>
                <a:cubicBezTo>
                  <a:pt x="1651" y="413"/>
                  <a:pt x="1651" y="413"/>
                  <a:pt x="1651" y="413"/>
                </a:cubicBezTo>
                <a:cubicBezTo>
                  <a:pt x="1652" y="416"/>
                  <a:pt x="1652" y="416"/>
                  <a:pt x="1652" y="416"/>
                </a:cubicBezTo>
                <a:cubicBezTo>
                  <a:pt x="1652" y="419"/>
                  <a:pt x="1658" y="416"/>
                  <a:pt x="1655" y="420"/>
                </a:cubicBezTo>
                <a:cubicBezTo>
                  <a:pt x="1652" y="418"/>
                  <a:pt x="1652" y="418"/>
                  <a:pt x="1652" y="418"/>
                </a:cubicBezTo>
                <a:cubicBezTo>
                  <a:pt x="1651" y="419"/>
                  <a:pt x="1651" y="419"/>
                  <a:pt x="1651" y="419"/>
                </a:cubicBezTo>
                <a:cubicBezTo>
                  <a:pt x="1653" y="423"/>
                  <a:pt x="1653" y="423"/>
                  <a:pt x="1653" y="423"/>
                </a:cubicBezTo>
                <a:cubicBezTo>
                  <a:pt x="1658" y="423"/>
                  <a:pt x="1658" y="423"/>
                  <a:pt x="1658" y="423"/>
                </a:cubicBezTo>
                <a:cubicBezTo>
                  <a:pt x="1656" y="425"/>
                  <a:pt x="1656" y="425"/>
                  <a:pt x="1656" y="425"/>
                </a:cubicBezTo>
                <a:cubicBezTo>
                  <a:pt x="1661" y="428"/>
                  <a:pt x="1661" y="428"/>
                  <a:pt x="1661" y="428"/>
                </a:cubicBezTo>
                <a:cubicBezTo>
                  <a:pt x="1661" y="429"/>
                  <a:pt x="1657" y="428"/>
                  <a:pt x="1662" y="430"/>
                </a:cubicBezTo>
                <a:cubicBezTo>
                  <a:pt x="1658" y="431"/>
                  <a:pt x="1666" y="429"/>
                  <a:pt x="1659" y="429"/>
                </a:cubicBezTo>
                <a:cubicBezTo>
                  <a:pt x="1655" y="433"/>
                  <a:pt x="1655" y="433"/>
                  <a:pt x="1655" y="433"/>
                </a:cubicBezTo>
                <a:cubicBezTo>
                  <a:pt x="1654" y="432"/>
                  <a:pt x="1661" y="433"/>
                  <a:pt x="1651" y="431"/>
                </a:cubicBezTo>
                <a:cubicBezTo>
                  <a:pt x="1650" y="432"/>
                  <a:pt x="1650" y="432"/>
                  <a:pt x="1650" y="432"/>
                </a:cubicBezTo>
                <a:cubicBezTo>
                  <a:pt x="1652" y="434"/>
                  <a:pt x="1652" y="434"/>
                  <a:pt x="1652" y="434"/>
                </a:cubicBezTo>
                <a:cubicBezTo>
                  <a:pt x="1650" y="434"/>
                  <a:pt x="1650" y="434"/>
                  <a:pt x="1650" y="434"/>
                </a:cubicBezTo>
                <a:cubicBezTo>
                  <a:pt x="1650" y="435"/>
                  <a:pt x="1654" y="431"/>
                  <a:pt x="1650" y="436"/>
                </a:cubicBezTo>
                <a:cubicBezTo>
                  <a:pt x="1641" y="436"/>
                  <a:pt x="1658" y="430"/>
                  <a:pt x="1642" y="435"/>
                </a:cubicBezTo>
                <a:cubicBezTo>
                  <a:pt x="1642" y="436"/>
                  <a:pt x="1649" y="431"/>
                  <a:pt x="1640" y="438"/>
                </a:cubicBezTo>
                <a:cubicBezTo>
                  <a:pt x="1640" y="439"/>
                  <a:pt x="1640" y="439"/>
                  <a:pt x="1640" y="439"/>
                </a:cubicBezTo>
                <a:cubicBezTo>
                  <a:pt x="1643" y="438"/>
                  <a:pt x="1643" y="438"/>
                  <a:pt x="1643" y="438"/>
                </a:cubicBezTo>
                <a:cubicBezTo>
                  <a:pt x="1641" y="442"/>
                  <a:pt x="1641" y="442"/>
                  <a:pt x="1641" y="442"/>
                </a:cubicBezTo>
                <a:cubicBezTo>
                  <a:pt x="1642" y="442"/>
                  <a:pt x="1642" y="442"/>
                  <a:pt x="1642" y="442"/>
                </a:cubicBezTo>
                <a:cubicBezTo>
                  <a:pt x="1635" y="445"/>
                  <a:pt x="1635" y="445"/>
                  <a:pt x="1635" y="445"/>
                </a:cubicBezTo>
                <a:cubicBezTo>
                  <a:pt x="1632" y="449"/>
                  <a:pt x="1632" y="449"/>
                  <a:pt x="1632" y="449"/>
                </a:cubicBezTo>
                <a:cubicBezTo>
                  <a:pt x="1629" y="449"/>
                  <a:pt x="1629" y="449"/>
                  <a:pt x="1629" y="449"/>
                </a:cubicBezTo>
                <a:cubicBezTo>
                  <a:pt x="1628" y="447"/>
                  <a:pt x="1628" y="447"/>
                  <a:pt x="1628" y="447"/>
                </a:cubicBezTo>
                <a:cubicBezTo>
                  <a:pt x="1627" y="446"/>
                  <a:pt x="1627" y="446"/>
                  <a:pt x="1627" y="446"/>
                </a:cubicBezTo>
                <a:cubicBezTo>
                  <a:pt x="1622" y="449"/>
                  <a:pt x="1622" y="449"/>
                  <a:pt x="1622" y="449"/>
                </a:cubicBezTo>
                <a:cubicBezTo>
                  <a:pt x="1622" y="449"/>
                  <a:pt x="1624" y="446"/>
                  <a:pt x="1623" y="450"/>
                </a:cubicBezTo>
                <a:cubicBezTo>
                  <a:pt x="1625" y="449"/>
                  <a:pt x="1625" y="449"/>
                  <a:pt x="1625" y="449"/>
                </a:cubicBezTo>
                <a:cubicBezTo>
                  <a:pt x="1631" y="451"/>
                  <a:pt x="1631" y="451"/>
                  <a:pt x="1631" y="451"/>
                </a:cubicBezTo>
                <a:cubicBezTo>
                  <a:pt x="1629" y="453"/>
                  <a:pt x="1629" y="453"/>
                  <a:pt x="1629" y="453"/>
                </a:cubicBezTo>
                <a:cubicBezTo>
                  <a:pt x="1630" y="453"/>
                  <a:pt x="1632" y="451"/>
                  <a:pt x="1631" y="454"/>
                </a:cubicBezTo>
                <a:cubicBezTo>
                  <a:pt x="1627" y="458"/>
                  <a:pt x="1627" y="458"/>
                  <a:pt x="1627" y="458"/>
                </a:cubicBezTo>
                <a:cubicBezTo>
                  <a:pt x="1627" y="458"/>
                  <a:pt x="1627" y="458"/>
                  <a:pt x="1627" y="458"/>
                </a:cubicBezTo>
                <a:cubicBezTo>
                  <a:pt x="1627" y="456"/>
                  <a:pt x="1627" y="456"/>
                  <a:pt x="1627" y="456"/>
                </a:cubicBezTo>
                <a:cubicBezTo>
                  <a:pt x="1622" y="457"/>
                  <a:pt x="1622" y="457"/>
                  <a:pt x="1622" y="457"/>
                </a:cubicBezTo>
                <a:cubicBezTo>
                  <a:pt x="1622" y="458"/>
                  <a:pt x="1626" y="451"/>
                  <a:pt x="1621" y="459"/>
                </a:cubicBezTo>
                <a:cubicBezTo>
                  <a:pt x="1619" y="459"/>
                  <a:pt x="1619" y="459"/>
                  <a:pt x="1619" y="459"/>
                </a:cubicBezTo>
                <a:cubicBezTo>
                  <a:pt x="1619" y="461"/>
                  <a:pt x="1619" y="461"/>
                  <a:pt x="1619" y="461"/>
                </a:cubicBezTo>
                <a:cubicBezTo>
                  <a:pt x="1619" y="462"/>
                  <a:pt x="1617" y="457"/>
                  <a:pt x="1621" y="462"/>
                </a:cubicBezTo>
                <a:cubicBezTo>
                  <a:pt x="1621" y="464"/>
                  <a:pt x="1621" y="464"/>
                  <a:pt x="1621" y="464"/>
                </a:cubicBezTo>
                <a:cubicBezTo>
                  <a:pt x="1613" y="463"/>
                  <a:pt x="1613" y="463"/>
                  <a:pt x="1613" y="463"/>
                </a:cubicBezTo>
                <a:cubicBezTo>
                  <a:pt x="1613" y="464"/>
                  <a:pt x="1609" y="464"/>
                  <a:pt x="1611" y="463"/>
                </a:cubicBezTo>
                <a:cubicBezTo>
                  <a:pt x="1615" y="461"/>
                  <a:pt x="1615" y="461"/>
                  <a:pt x="1615" y="461"/>
                </a:cubicBezTo>
                <a:cubicBezTo>
                  <a:pt x="1615" y="460"/>
                  <a:pt x="1615" y="460"/>
                  <a:pt x="1615" y="460"/>
                </a:cubicBezTo>
                <a:cubicBezTo>
                  <a:pt x="1604" y="460"/>
                  <a:pt x="1604" y="460"/>
                  <a:pt x="1604" y="460"/>
                </a:cubicBezTo>
                <a:cubicBezTo>
                  <a:pt x="1600" y="463"/>
                  <a:pt x="1600" y="463"/>
                  <a:pt x="1600" y="463"/>
                </a:cubicBezTo>
                <a:cubicBezTo>
                  <a:pt x="1601" y="464"/>
                  <a:pt x="1591" y="464"/>
                  <a:pt x="1603" y="465"/>
                </a:cubicBezTo>
                <a:cubicBezTo>
                  <a:pt x="1602" y="465"/>
                  <a:pt x="1603" y="466"/>
                  <a:pt x="1602" y="466"/>
                </a:cubicBezTo>
                <a:cubicBezTo>
                  <a:pt x="1597" y="465"/>
                  <a:pt x="1597" y="465"/>
                  <a:pt x="1597" y="465"/>
                </a:cubicBezTo>
                <a:cubicBezTo>
                  <a:pt x="1595" y="469"/>
                  <a:pt x="1595" y="469"/>
                  <a:pt x="1595" y="469"/>
                </a:cubicBezTo>
                <a:cubicBezTo>
                  <a:pt x="1593" y="469"/>
                  <a:pt x="1593" y="469"/>
                  <a:pt x="1593" y="469"/>
                </a:cubicBezTo>
                <a:cubicBezTo>
                  <a:pt x="1577" y="479"/>
                  <a:pt x="1577" y="479"/>
                  <a:pt x="1577" y="479"/>
                </a:cubicBezTo>
                <a:cubicBezTo>
                  <a:pt x="1569" y="484"/>
                  <a:pt x="1569" y="484"/>
                  <a:pt x="1569" y="484"/>
                </a:cubicBezTo>
                <a:cubicBezTo>
                  <a:pt x="1568" y="485"/>
                  <a:pt x="1578" y="478"/>
                  <a:pt x="1566" y="485"/>
                </a:cubicBezTo>
                <a:cubicBezTo>
                  <a:pt x="1571" y="487"/>
                  <a:pt x="1571" y="487"/>
                  <a:pt x="1571" y="487"/>
                </a:cubicBezTo>
                <a:cubicBezTo>
                  <a:pt x="1572" y="487"/>
                  <a:pt x="1567" y="490"/>
                  <a:pt x="1573" y="486"/>
                </a:cubicBezTo>
                <a:cubicBezTo>
                  <a:pt x="1572" y="485"/>
                  <a:pt x="1572" y="485"/>
                  <a:pt x="1572" y="485"/>
                </a:cubicBezTo>
                <a:cubicBezTo>
                  <a:pt x="1574" y="484"/>
                  <a:pt x="1574" y="484"/>
                  <a:pt x="1574" y="484"/>
                </a:cubicBezTo>
                <a:cubicBezTo>
                  <a:pt x="1575" y="485"/>
                  <a:pt x="1575" y="485"/>
                  <a:pt x="1575" y="485"/>
                </a:cubicBezTo>
                <a:cubicBezTo>
                  <a:pt x="1578" y="483"/>
                  <a:pt x="1578" y="483"/>
                  <a:pt x="1578" y="483"/>
                </a:cubicBezTo>
                <a:cubicBezTo>
                  <a:pt x="1579" y="484"/>
                  <a:pt x="1579" y="484"/>
                  <a:pt x="1579" y="484"/>
                </a:cubicBezTo>
                <a:cubicBezTo>
                  <a:pt x="1578" y="483"/>
                  <a:pt x="1579" y="484"/>
                  <a:pt x="1581" y="482"/>
                </a:cubicBezTo>
                <a:cubicBezTo>
                  <a:pt x="1581" y="484"/>
                  <a:pt x="1581" y="484"/>
                  <a:pt x="1581" y="484"/>
                </a:cubicBezTo>
                <a:cubicBezTo>
                  <a:pt x="1582" y="484"/>
                  <a:pt x="1582" y="484"/>
                  <a:pt x="1582" y="484"/>
                </a:cubicBezTo>
                <a:cubicBezTo>
                  <a:pt x="1583" y="483"/>
                  <a:pt x="1585" y="483"/>
                  <a:pt x="1586" y="481"/>
                </a:cubicBezTo>
                <a:cubicBezTo>
                  <a:pt x="1583" y="477"/>
                  <a:pt x="1582" y="483"/>
                  <a:pt x="1579" y="482"/>
                </a:cubicBezTo>
                <a:cubicBezTo>
                  <a:pt x="1578" y="480"/>
                  <a:pt x="1581" y="481"/>
                  <a:pt x="1579" y="480"/>
                </a:cubicBezTo>
                <a:cubicBezTo>
                  <a:pt x="1585" y="481"/>
                  <a:pt x="1577" y="475"/>
                  <a:pt x="1586" y="480"/>
                </a:cubicBezTo>
                <a:cubicBezTo>
                  <a:pt x="1587" y="477"/>
                  <a:pt x="1587" y="477"/>
                  <a:pt x="1587" y="477"/>
                </a:cubicBezTo>
                <a:cubicBezTo>
                  <a:pt x="1590" y="477"/>
                  <a:pt x="1590" y="477"/>
                  <a:pt x="1590" y="477"/>
                </a:cubicBezTo>
                <a:cubicBezTo>
                  <a:pt x="1587" y="480"/>
                  <a:pt x="1587" y="480"/>
                  <a:pt x="1587" y="480"/>
                </a:cubicBezTo>
                <a:cubicBezTo>
                  <a:pt x="1587" y="480"/>
                  <a:pt x="1587" y="480"/>
                  <a:pt x="1587" y="480"/>
                </a:cubicBezTo>
                <a:cubicBezTo>
                  <a:pt x="1597" y="479"/>
                  <a:pt x="1597" y="479"/>
                  <a:pt x="1597" y="479"/>
                </a:cubicBezTo>
                <a:cubicBezTo>
                  <a:pt x="1596" y="475"/>
                  <a:pt x="1596" y="475"/>
                  <a:pt x="1596" y="475"/>
                </a:cubicBezTo>
                <a:cubicBezTo>
                  <a:pt x="1603" y="478"/>
                  <a:pt x="1600" y="471"/>
                  <a:pt x="1608" y="473"/>
                </a:cubicBezTo>
                <a:cubicBezTo>
                  <a:pt x="1612" y="473"/>
                  <a:pt x="1612" y="473"/>
                  <a:pt x="1612" y="473"/>
                </a:cubicBezTo>
                <a:cubicBezTo>
                  <a:pt x="1612" y="473"/>
                  <a:pt x="1615" y="473"/>
                  <a:pt x="1611" y="474"/>
                </a:cubicBezTo>
                <a:cubicBezTo>
                  <a:pt x="1613" y="475"/>
                  <a:pt x="1613" y="475"/>
                  <a:pt x="1613" y="475"/>
                </a:cubicBezTo>
                <a:cubicBezTo>
                  <a:pt x="1621" y="472"/>
                  <a:pt x="1621" y="472"/>
                  <a:pt x="1621" y="472"/>
                </a:cubicBezTo>
                <a:cubicBezTo>
                  <a:pt x="1636" y="468"/>
                  <a:pt x="1636" y="468"/>
                  <a:pt x="1636" y="468"/>
                </a:cubicBezTo>
                <a:cubicBezTo>
                  <a:pt x="1645" y="467"/>
                  <a:pt x="1645" y="467"/>
                  <a:pt x="1645" y="467"/>
                </a:cubicBezTo>
                <a:cubicBezTo>
                  <a:pt x="1654" y="463"/>
                  <a:pt x="1654" y="463"/>
                  <a:pt x="1654" y="463"/>
                </a:cubicBezTo>
                <a:cubicBezTo>
                  <a:pt x="1668" y="460"/>
                  <a:pt x="1668" y="460"/>
                  <a:pt x="1668" y="460"/>
                </a:cubicBezTo>
                <a:cubicBezTo>
                  <a:pt x="1670" y="459"/>
                  <a:pt x="1670" y="459"/>
                  <a:pt x="1670" y="459"/>
                </a:cubicBezTo>
                <a:cubicBezTo>
                  <a:pt x="1675" y="461"/>
                  <a:pt x="1675" y="461"/>
                  <a:pt x="1675" y="461"/>
                </a:cubicBezTo>
                <a:cubicBezTo>
                  <a:pt x="1677" y="459"/>
                  <a:pt x="1677" y="459"/>
                  <a:pt x="1677" y="459"/>
                </a:cubicBezTo>
                <a:cubicBezTo>
                  <a:pt x="1676" y="463"/>
                  <a:pt x="1676" y="463"/>
                  <a:pt x="1676" y="463"/>
                </a:cubicBezTo>
                <a:cubicBezTo>
                  <a:pt x="1680" y="459"/>
                  <a:pt x="1659" y="461"/>
                  <a:pt x="1683" y="462"/>
                </a:cubicBezTo>
                <a:cubicBezTo>
                  <a:pt x="1684" y="462"/>
                  <a:pt x="1682" y="461"/>
                  <a:pt x="1684" y="461"/>
                </a:cubicBezTo>
                <a:cubicBezTo>
                  <a:pt x="1682" y="459"/>
                  <a:pt x="1682" y="459"/>
                  <a:pt x="1682" y="459"/>
                </a:cubicBezTo>
                <a:cubicBezTo>
                  <a:pt x="1690" y="457"/>
                  <a:pt x="1690" y="457"/>
                  <a:pt x="1690" y="457"/>
                </a:cubicBezTo>
                <a:cubicBezTo>
                  <a:pt x="1692" y="457"/>
                  <a:pt x="1692" y="457"/>
                  <a:pt x="1692" y="457"/>
                </a:cubicBezTo>
                <a:cubicBezTo>
                  <a:pt x="1692" y="461"/>
                  <a:pt x="1692" y="461"/>
                  <a:pt x="1692" y="461"/>
                </a:cubicBezTo>
                <a:cubicBezTo>
                  <a:pt x="1686" y="460"/>
                  <a:pt x="1686" y="460"/>
                  <a:pt x="1686" y="460"/>
                </a:cubicBezTo>
                <a:cubicBezTo>
                  <a:pt x="1686" y="462"/>
                  <a:pt x="1686" y="462"/>
                  <a:pt x="1686" y="462"/>
                </a:cubicBezTo>
                <a:cubicBezTo>
                  <a:pt x="1683" y="463"/>
                  <a:pt x="1688" y="457"/>
                  <a:pt x="1682" y="462"/>
                </a:cubicBezTo>
                <a:cubicBezTo>
                  <a:pt x="1686" y="465"/>
                  <a:pt x="1686" y="465"/>
                  <a:pt x="1686" y="465"/>
                </a:cubicBezTo>
                <a:cubicBezTo>
                  <a:pt x="1684" y="466"/>
                  <a:pt x="1684" y="466"/>
                  <a:pt x="1684" y="466"/>
                </a:cubicBezTo>
                <a:cubicBezTo>
                  <a:pt x="1683" y="465"/>
                  <a:pt x="1683" y="465"/>
                  <a:pt x="1683" y="465"/>
                </a:cubicBezTo>
                <a:cubicBezTo>
                  <a:pt x="1673" y="473"/>
                  <a:pt x="1673" y="473"/>
                  <a:pt x="1673" y="473"/>
                </a:cubicBezTo>
                <a:cubicBezTo>
                  <a:pt x="1668" y="475"/>
                  <a:pt x="1668" y="475"/>
                  <a:pt x="1668" y="475"/>
                </a:cubicBezTo>
                <a:cubicBezTo>
                  <a:pt x="1665" y="477"/>
                  <a:pt x="1665" y="477"/>
                  <a:pt x="1665" y="477"/>
                </a:cubicBezTo>
                <a:cubicBezTo>
                  <a:pt x="1656" y="481"/>
                  <a:pt x="1656" y="481"/>
                  <a:pt x="1656" y="481"/>
                </a:cubicBezTo>
                <a:cubicBezTo>
                  <a:pt x="1654" y="479"/>
                  <a:pt x="1663" y="480"/>
                  <a:pt x="1653" y="483"/>
                </a:cubicBezTo>
                <a:cubicBezTo>
                  <a:pt x="1653" y="480"/>
                  <a:pt x="1653" y="480"/>
                  <a:pt x="1653" y="480"/>
                </a:cubicBezTo>
                <a:cubicBezTo>
                  <a:pt x="1650" y="481"/>
                  <a:pt x="1650" y="481"/>
                  <a:pt x="1650" y="481"/>
                </a:cubicBezTo>
                <a:cubicBezTo>
                  <a:pt x="1650" y="484"/>
                  <a:pt x="1650" y="484"/>
                  <a:pt x="1650" y="484"/>
                </a:cubicBezTo>
                <a:cubicBezTo>
                  <a:pt x="1649" y="484"/>
                  <a:pt x="1649" y="484"/>
                  <a:pt x="1649" y="484"/>
                </a:cubicBezTo>
                <a:cubicBezTo>
                  <a:pt x="1648" y="483"/>
                  <a:pt x="1648" y="483"/>
                  <a:pt x="1648" y="483"/>
                </a:cubicBezTo>
                <a:cubicBezTo>
                  <a:pt x="1655" y="478"/>
                  <a:pt x="1655" y="478"/>
                  <a:pt x="1655" y="478"/>
                </a:cubicBezTo>
                <a:cubicBezTo>
                  <a:pt x="1658" y="479"/>
                  <a:pt x="1658" y="479"/>
                  <a:pt x="1658" y="479"/>
                </a:cubicBezTo>
                <a:cubicBezTo>
                  <a:pt x="1659" y="477"/>
                  <a:pt x="1659" y="477"/>
                  <a:pt x="1659" y="477"/>
                </a:cubicBezTo>
                <a:cubicBezTo>
                  <a:pt x="1650" y="475"/>
                  <a:pt x="1650" y="475"/>
                  <a:pt x="1650" y="475"/>
                </a:cubicBezTo>
                <a:cubicBezTo>
                  <a:pt x="1644" y="477"/>
                  <a:pt x="1644" y="477"/>
                  <a:pt x="1644" y="477"/>
                </a:cubicBezTo>
                <a:cubicBezTo>
                  <a:pt x="1646" y="475"/>
                  <a:pt x="1646" y="475"/>
                  <a:pt x="1646" y="475"/>
                </a:cubicBezTo>
                <a:cubicBezTo>
                  <a:pt x="1651" y="471"/>
                  <a:pt x="1648" y="478"/>
                  <a:pt x="1656" y="473"/>
                </a:cubicBezTo>
                <a:cubicBezTo>
                  <a:pt x="1657" y="474"/>
                  <a:pt x="1657" y="474"/>
                  <a:pt x="1657" y="474"/>
                </a:cubicBezTo>
                <a:cubicBezTo>
                  <a:pt x="1664" y="470"/>
                  <a:pt x="1664" y="470"/>
                  <a:pt x="1664" y="470"/>
                </a:cubicBezTo>
                <a:cubicBezTo>
                  <a:pt x="1657" y="470"/>
                  <a:pt x="1657" y="470"/>
                  <a:pt x="1657" y="470"/>
                </a:cubicBezTo>
                <a:cubicBezTo>
                  <a:pt x="1657" y="470"/>
                  <a:pt x="1657" y="470"/>
                  <a:pt x="1657" y="470"/>
                </a:cubicBezTo>
                <a:cubicBezTo>
                  <a:pt x="1657" y="470"/>
                  <a:pt x="1657" y="471"/>
                  <a:pt x="1656" y="470"/>
                </a:cubicBezTo>
                <a:cubicBezTo>
                  <a:pt x="1658" y="468"/>
                  <a:pt x="1658" y="468"/>
                  <a:pt x="1658" y="468"/>
                </a:cubicBezTo>
                <a:cubicBezTo>
                  <a:pt x="1664" y="469"/>
                  <a:pt x="1648" y="476"/>
                  <a:pt x="1667" y="468"/>
                </a:cubicBezTo>
                <a:cubicBezTo>
                  <a:pt x="1668" y="469"/>
                  <a:pt x="1668" y="469"/>
                  <a:pt x="1668" y="469"/>
                </a:cubicBezTo>
                <a:cubicBezTo>
                  <a:pt x="1677" y="467"/>
                  <a:pt x="1677" y="467"/>
                  <a:pt x="1677" y="467"/>
                </a:cubicBezTo>
                <a:cubicBezTo>
                  <a:pt x="1679" y="466"/>
                  <a:pt x="1679" y="466"/>
                  <a:pt x="1679" y="466"/>
                </a:cubicBezTo>
                <a:cubicBezTo>
                  <a:pt x="1672" y="464"/>
                  <a:pt x="1672" y="464"/>
                  <a:pt x="1672" y="464"/>
                </a:cubicBezTo>
                <a:cubicBezTo>
                  <a:pt x="1655" y="467"/>
                  <a:pt x="1655" y="467"/>
                  <a:pt x="1655" y="467"/>
                </a:cubicBezTo>
                <a:cubicBezTo>
                  <a:pt x="1651" y="470"/>
                  <a:pt x="1651" y="470"/>
                  <a:pt x="1651" y="470"/>
                </a:cubicBezTo>
                <a:cubicBezTo>
                  <a:pt x="1650" y="471"/>
                  <a:pt x="1664" y="461"/>
                  <a:pt x="1644" y="473"/>
                </a:cubicBezTo>
                <a:cubicBezTo>
                  <a:pt x="1639" y="473"/>
                  <a:pt x="1639" y="473"/>
                  <a:pt x="1639" y="473"/>
                </a:cubicBezTo>
                <a:cubicBezTo>
                  <a:pt x="1632" y="477"/>
                  <a:pt x="1632" y="477"/>
                  <a:pt x="1632" y="477"/>
                </a:cubicBezTo>
                <a:cubicBezTo>
                  <a:pt x="1630" y="475"/>
                  <a:pt x="1630" y="475"/>
                  <a:pt x="1630" y="475"/>
                </a:cubicBezTo>
                <a:cubicBezTo>
                  <a:pt x="1629" y="479"/>
                  <a:pt x="1629" y="479"/>
                  <a:pt x="1629" y="479"/>
                </a:cubicBezTo>
                <a:cubicBezTo>
                  <a:pt x="1620" y="482"/>
                  <a:pt x="1620" y="482"/>
                  <a:pt x="1620" y="482"/>
                </a:cubicBezTo>
                <a:cubicBezTo>
                  <a:pt x="1618" y="484"/>
                  <a:pt x="1618" y="484"/>
                  <a:pt x="1618" y="484"/>
                </a:cubicBezTo>
                <a:cubicBezTo>
                  <a:pt x="1627" y="482"/>
                  <a:pt x="1627" y="482"/>
                  <a:pt x="1627" y="482"/>
                </a:cubicBezTo>
                <a:cubicBezTo>
                  <a:pt x="1623" y="485"/>
                  <a:pt x="1623" y="485"/>
                  <a:pt x="1623" y="485"/>
                </a:cubicBezTo>
                <a:cubicBezTo>
                  <a:pt x="1617" y="486"/>
                  <a:pt x="1617" y="486"/>
                  <a:pt x="1617" y="486"/>
                </a:cubicBezTo>
                <a:cubicBezTo>
                  <a:pt x="1621" y="483"/>
                  <a:pt x="1621" y="489"/>
                  <a:pt x="1609" y="489"/>
                </a:cubicBezTo>
                <a:cubicBezTo>
                  <a:pt x="1607" y="491"/>
                  <a:pt x="1607" y="491"/>
                  <a:pt x="1607" y="491"/>
                </a:cubicBezTo>
                <a:cubicBezTo>
                  <a:pt x="1602" y="493"/>
                  <a:pt x="1602" y="493"/>
                  <a:pt x="1602" y="493"/>
                </a:cubicBezTo>
                <a:cubicBezTo>
                  <a:pt x="1600" y="490"/>
                  <a:pt x="1608" y="491"/>
                  <a:pt x="1597" y="494"/>
                </a:cubicBezTo>
                <a:cubicBezTo>
                  <a:pt x="1598" y="490"/>
                  <a:pt x="1602" y="496"/>
                  <a:pt x="1603" y="490"/>
                </a:cubicBezTo>
                <a:cubicBezTo>
                  <a:pt x="1604" y="488"/>
                  <a:pt x="1607" y="492"/>
                  <a:pt x="1608" y="489"/>
                </a:cubicBezTo>
                <a:cubicBezTo>
                  <a:pt x="1608" y="488"/>
                  <a:pt x="1608" y="488"/>
                  <a:pt x="1608" y="488"/>
                </a:cubicBezTo>
                <a:cubicBezTo>
                  <a:pt x="1604" y="484"/>
                  <a:pt x="1608" y="491"/>
                  <a:pt x="1615" y="486"/>
                </a:cubicBezTo>
                <a:cubicBezTo>
                  <a:pt x="1618" y="484"/>
                  <a:pt x="1618" y="484"/>
                  <a:pt x="1618" y="484"/>
                </a:cubicBezTo>
                <a:cubicBezTo>
                  <a:pt x="1615" y="482"/>
                  <a:pt x="1611" y="481"/>
                  <a:pt x="1608" y="484"/>
                </a:cubicBezTo>
                <a:cubicBezTo>
                  <a:pt x="1601" y="487"/>
                  <a:pt x="1601" y="487"/>
                  <a:pt x="1601" y="487"/>
                </a:cubicBezTo>
                <a:cubicBezTo>
                  <a:pt x="1601" y="489"/>
                  <a:pt x="1601" y="489"/>
                  <a:pt x="1601" y="489"/>
                </a:cubicBezTo>
                <a:cubicBezTo>
                  <a:pt x="1593" y="488"/>
                  <a:pt x="1592" y="491"/>
                  <a:pt x="1584" y="494"/>
                </a:cubicBezTo>
                <a:cubicBezTo>
                  <a:pt x="1584" y="495"/>
                  <a:pt x="1584" y="495"/>
                  <a:pt x="1584" y="495"/>
                </a:cubicBezTo>
                <a:cubicBezTo>
                  <a:pt x="1582" y="494"/>
                  <a:pt x="1582" y="494"/>
                  <a:pt x="1582" y="494"/>
                </a:cubicBezTo>
                <a:cubicBezTo>
                  <a:pt x="1567" y="500"/>
                  <a:pt x="1567" y="500"/>
                  <a:pt x="1567" y="500"/>
                </a:cubicBezTo>
                <a:cubicBezTo>
                  <a:pt x="1557" y="503"/>
                  <a:pt x="1557" y="503"/>
                  <a:pt x="1557" y="503"/>
                </a:cubicBezTo>
                <a:cubicBezTo>
                  <a:pt x="1557" y="505"/>
                  <a:pt x="1557" y="505"/>
                  <a:pt x="1557" y="505"/>
                </a:cubicBezTo>
                <a:cubicBezTo>
                  <a:pt x="1557" y="504"/>
                  <a:pt x="1557" y="504"/>
                  <a:pt x="1557" y="504"/>
                </a:cubicBezTo>
                <a:cubicBezTo>
                  <a:pt x="1544" y="509"/>
                  <a:pt x="1544" y="509"/>
                  <a:pt x="1544" y="509"/>
                </a:cubicBezTo>
                <a:cubicBezTo>
                  <a:pt x="1541" y="512"/>
                  <a:pt x="1541" y="512"/>
                  <a:pt x="1541" y="512"/>
                </a:cubicBezTo>
                <a:cubicBezTo>
                  <a:pt x="1535" y="514"/>
                  <a:pt x="1535" y="514"/>
                  <a:pt x="1535" y="514"/>
                </a:cubicBezTo>
                <a:cubicBezTo>
                  <a:pt x="1535" y="512"/>
                  <a:pt x="1535" y="512"/>
                  <a:pt x="1535" y="512"/>
                </a:cubicBezTo>
                <a:cubicBezTo>
                  <a:pt x="1528" y="516"/>
                  <a:pt x="1528" y="516"/>
                  <a:pt x="1528" y="516"/>
                </a:cubicBezTo>
                <a:cubicBezTo>
                  <a:pt x="1526" y="515"/>
                  <a:pt x="1526" y="515"/>
                  <a:pt x="1526" y="515"/>
                </a:cubicBezTo>
                <a:cubicBezTo>
                  <a:pt x="1524" y="518"/>
                  <a:pt x="1524" y="518"/>
                  <a:pt x="1524" y="518"/>
                </a:cubicBezTo>
                <a:cubicBezTo>
                  <a:pt x="1518" y="516"/>
                  <a:pt x="1518" y="516"/>
                  <a:pt x="1518" y="516"/>
                </a:cubicBezTo>
                <a:cubicBezTo>
                  <a:pt x="1502" y="525"/>
                  <a:pt x="1502" y="525"/>
                  <a:pt x="1502" y="525"/>
                </a:cubicBezTo>
                <a:cubicBezTo>
                  <a:pt x="1499" y="525"/>
                  <a:pt x="1499" y="525"/>
                  <a:pt x="1499" y="525"/>
                </a:cubicBezTo>
                <a:cubicBezTo>
                  <a:pt x="1499" y="524"/>
                  <a:pt x="1499" y="524"/>
                  <a:pt x="1499" y="524"/>
                </a:cubicBezTo>
                <a:cubicBezTo>
                  <a:pt x="1499" y="524"/>
                  <a:pt x="1499" y="524"/>
                  <a:pt x="1499" y="524"/>
                </a:cubicBezTo>
                <a:cubicBezTo>
                  <a:pt x="1498" y="525"/>
                  <a:pt x="1498" y="525"/>
                  <a:pt x="1498" y="525"/>
                </a:cubicBezTo>
                <a:cubicBezTo>
                  <a:pt x="1499" y="528"/>
                  <a:pt x="1499" y="528"/>
                  <a:pt x="1499" y="528"/>
                </a:cubicBezTo>
                <a:cubicBezTo>
                  <a:pt x="1498" y="528"/>
                  <a:pt x="1498" y="528"/>
                  <a:pt x="1498" y="528"/>
                </a:cubicBezTo>
                <a:cubicBezTo>
                  <a:pt x="1499" y="531"/>
                  <a:pt x="1499" y="531"/>
                  <a:pt x="1499" y="531"/>
                </a:cubicBezTo>
                <a:cubicBezTo>
                  <a:pt x="1480" y="540"/>
                  <a:pt x="1480" y="540"/>
                  <a:pt x="1480" y="540"/>
                </a:cubicBezTo>
                <a:cubicBezTo>
                  <a:pt x="1470" y="545"/>
                  <a:pt x="1470" y="545"/>
                  <a:pt x="1470" y="545"/>
                </a:cubicBezTo>
                <a:cubicBezTo>
                  <a:pt x="1465" y="547"/>
                  <a:pt x="1465" y="547"/>
                  <a:pt x="1465" y="547"/>
                </a:cubicBezTo>
                <a:cubicBezTo>
                  <a:pt x="1465" y="548"/>
                  <a:pt x="1468" y="542"/>
                  <a:pt x="1464" y="550"/>
                </a:cubicBezTo>
                <a:cubicBezTo>
                  <a:pt x="1465" y="551"/>
                  <a:pt x="1465" y="551"/>
                  <a:pt x="1465" y="551"/>
                </a:cubicBezTo>
                <a:cubicBezTo>
                  <a:pt x="1466" y="550"/>
                  <a:pt x="1466" y="550"/>
                  <a:pt x="1466" y="550"/>
                </a:cubicBezTo>
                <a:cubicBezTo>
                  <a:pt x="1464" y="554"/>
                  <a:pt x="1464" y="554"/>
                  <a:pt x="1464" y="554"/>
                </a:cubicBezTo>
                <a:cubicBezTo>
                  <a:pt x="1465" y="554"/>
                  <a:pt x="1459" y="553"/>
                  <a:pt x="1466" y="554"/>
                </a:cubicBezTo>
                <a:cubicBezTo>
                  <a:pt x="1466" y="556"/>
                  <a:pt x="1466" y="556"/>
                  <a:pt x="1466" y="556"/>
                </a:cubicBezTo>
                <a:cubicBezTo>
                  <a:pt x="1465" y="556"/>
                  <a:pt x="1462" y="555"/>
                  <a:pt x="1464" y="558"/>
                </a:cubicBezTo>
                <a:cubicBezTo>
                  <a:pt x="1464" y="557"/>
                  <a:pt x="1463" y="558"/>
                  <a:pt x="1462" y="557"/>
                </a:cubicBezTo>
                <a:cubicBezTo>
                  <a:pt x="1464" y="556"/>
                  <a:pt x="1464" y="556"/>
                  <a:pt x="1464" y="556"/>
                </a:cubicBezTo>
                <a:cubicBezTo>
                  <a:pt x="1463" y="554"/>
                  <a:pt x="1463" y="554"/>
                  <a:pt x="1463" y="554"/>
                </a:cubicBezTo>
                <a:cubicBezTo>
                  <a:pt x="1457" y="552"/>
                  <a:pt x="1457" y="552"/>
                  <a:pt x="1457" y="552"/>
                </a:cubicBezTo>
                <a:cubicBezTo>
                  <a:pt x="1457" y="554"/>
                  <a:pt x="1457" y="554"/>
                  <a:pt x="1457" y="554"/>
                </a:cubicBezTo>
                <a:cubicBezTo>
                  <a:pt x="1451" y="554"/>
                  <a:pt x="1451" y="554"/>
                  <a:pt x="1451" y="554"/>
                </a:cubicBezTo>
                <a:cubicBezTo>
                  <a:pt x="1452" y="555"/>
                  <a:pt x="1452" y="555"/>
                  <a:pt x="1452" y="555"/>
                </a:cubicBezTo>
                <a:cubicBezTo>
                  <a:pt x="1450" y="555"/>
                  <a:pt x="1450" y="555"/>
                  <a:pt x="1450" y="555"/>
                </a:cubicBezTo>
                <a:cubicBezTo>
                  <a:pt x="1448" y="557"/>
                  <a:pt x="1448" y="557"/>
                  <a:pt x="1448" y="557"/>
                </a:cubicBezTo>
                <a:cubicBezTo>
                  <a:pt x="1452" y="561"/>
                  <a:pt x="1452" y="561"/>
                  <a:pt x="1452" y="561"/>
                </a:cubicBezTo>
                <a:cubicBezTo>
                  <a:pt x="1451" y="562"/>
                  <a:pt x="1451" y="562"/>
                  <a:pt x="1451" y="562"/>
                </a:cubicBezTo>
                <a:cubicBezTo>
                  <a:pt x="1450" y="559"/>
                  <a:pt x="1450" y="559"/>
                  <a:pt x="1450" y="559"/>
                </a:cubicBezTo>
                <a:cubicBezTo>
                  <a:pt x="1449" y="560"/>
                  <a:pt x="1449" y="560"/>
                  <a:pt x="1449" y="560"/>
                </a:cubicBezTo>
                <a:cubicBezTo>
                  <a:pt x="1444" y="563"/>
                  <a:pt x="1444" y="563"/>
                  <a:pt x="1444" y="563"/>
                </a:cubicBezTo>
                <a:cubicBezTo>
                  <a:pt x="1443" y="562"/>
                  <a:pt x="1443" y="562"/>
                  <a:pt x="1443" y="562"/>
                </a:cubicBezTo>
                <a:cubicBezTo>
                  <a:pt x="1441" y="564"/>
                  <a:pt x="1441" y="564"/>
                  <a:pt x="1441" y="564"/>
                </a:cubicBezTo>
                <a:cubicBezTo>
                  <a:pt x="1439" y="564"/>
                  <a:pt x="1439" y="564"/>
                  <a:pt x="1439" y="564"/>
                </a:cubicBezTo>
                <a:cubicBezTo>
                  <a:pt x="1440" y="563"/>
                  <a:pt x="1437" y="563"/>
                  <a:pt x="1439" y="562"/>
                </a:cubicBezTo>
                <a:cubicBezTo>
                  <a:pt x="1437" y="562"/>
                  <a:pt x="1437" y="562"/>
                  <a:pt x="1437" y="562"/>
                </a:cubicBezTo>
                <a:cubicBezTo>
                  <a:pt x="1435" y="564"/>
                  <a:pt x="1435" y="564"/>
                  <a:pt x="1435" y="564"/>
                </a:cubicBezTo>
                <a:cubicBezTo>
                  <a:pt x="1434" y="566"/>
                  <a:pt x="1434" y="566"/>
                  <a:pt x="1434" y="566"/>
                </a:cubicBezTo>
                <a:cubicBezTo>
                  <a:pt x="1433" y="566"/>
                  <a:pt x="1429" y="563"/>
                  <a:pt x="1430" y="567"/>
                </a:cubicBezTo>
                <a:cubicBezTo>
                  <a:pt x="1429" y="567"/>
                  <a:pt x="1439" y="564"/>
                  <a:pt x="1427" y="568"/>
                </a:cubicBezTo>
                <a:cubicBezTo>
                  <a:pt x="1425" y="567"/>
                  <a:pt x="1425" y="567"/>
                  <a:pt x="1425" y="567"/>
                </a:cubicBezTo>
                <a:cubicBezTo>
                  <a:pt x="1407" y="576"/>
                  <a:pt x="1407" y="576"/>
                  <a:pt x="1407" y="576"/>
                </a:cubicBezTo>
                <a:cubicBezTo>
                  <a:pt x="1398" y="580"/>
                  <a:pt x="1398" y="580"/>
                  <a:pt x="1398" y="580"/>
                </a:cubicBezTo>
                <a:cubicBezTo>
                  <a:pt x="1398" y="581"/>
                  <a:pt x="1398" y="581"/>
                  <a:pt x="1398" y="581"/>
                </a:cubicBezTo>
                <a:cubicBezTo>
                  <a:pt x="1393" y="583"/>
                  <a:pt x="1393" y="583"/>
                  <a:pt x="1393" y="583"/>
                </a:cubicBezTo>
                <a:cubicBezTo>
                  <a:pt x="1392" y="586"/>
                  <a:pt x="1392" y="586"/>
                  <a:pt x="1392" y="586"/>
                </a:cubicBezTo>
                <a:cubicBezTo>
                  <a:pt x="1395" y="587"/>
                  <a:pt x="1395" y="587"/>
                  <a:pt x="1395" y="587"/>
                </a:cubicBezTo>
                <a:cubicBezTo>
                  <a:pt x="1399" y="586"/>
                  <a:pt x="1397" y="586"/>
                  <a:pt x="1401" y="585"/>
                </a:cubicBezTo>
                <a:cubicBezTo>
                  <a:pt x="1402" y="585"/>
                  <a:pt x="1402" y="585"/>
                  <a:pt x="1402" y="585"/>
                </a:cubicBezTo>
                <a:cubicBezTo>
                  <a:pt x="1403" y="584"/>
                  <a:pt x="1403" y="584"/>
                  <a:pt x="1403" y="584"/>
                </a:cubicBezTo>
                <a:cubicBezTo>
                  <a:pt x="1402" y="584"/>
                  <a:pt x="1402" y="585"/>
                  <a:pt x="1401" y="584"/>
                </a:cubicBezTo>
                <a:cubicBezTo>
                  <a:pt x="1403" y="583"/>
                  <a:pt x="1403" y="583"/>
                  <a:pt x="1403" y="583"/>
                </a:cubicBezTo>
                <a:cubicBezTo>
                  <a:pt x="1402" y="582"/>
                  <a:pt x="1402" y="582"/>
                  <a:pt x="1402" y="582"/>
                </a:cubicBezTo>
                <a:cubicBezTo>
                  <a:pt x="1403" y="580"/>
                  <a:pt x="1388" y="585"/>
                  <a:pt x="1407" y="579"/>
                </a:cubicBezTo>
                <a:cubicBezTo>
                  <a:pt x="1408" y="580"/>
                  <a:pt x="1408" y="580"/>
                  <a:pt x="1408" y="580"/>
                </a:cubicBezTo>
                <a:cubicBezTo>
                  <a:pt x="1410" y="579"/>
                  <a:pt x="1410" y="579"/>
                  <a:pt x="1410" y="579"/>
                </a:cubicBezTo>
                <a:cubicBezTo>
                  <a:pt x="1409" y="578"/>
                  <a:pt x="1409" y="578"/>
                  <a:pt x="1409" y="578"/>
                </a:cubicBezTo>
                <a:cubicBezTo>
                  <a:pt x="1411" y="578"/>
                  <a:pt x="1411" y="578"/>
                  <a:pt x="1411" y="578"/>
                </a:cubicBezTo>
                <a:cubicBezTo>
                  <a:pt x="1410" y="580"/>
                  <a:pt x="1403" y="572"/>
                  <a:pt x="1407" y="584"/>
                </a:cubicBezTo>
                <a:cubicBezTo>
                  <a:pt x="1417" y="582"/>
                  <a:pt x="1417" y="582"/>
                  <a:pt x="1417" y="582"/>
                </a:cubicBezTo>
                <a:cubicBezTo>
                  <a:pt x="1420" y="580"/>
                  <a:pt x="1420" y="580"/>
                  <a:pt x="1420" y="580"/>
                </a:cubicBezTo>
                <a:cubicBezTo>
                  <a:pt x="1419" y="580"/>
                  <a:pt x="1417" y="578"/>
                  <a:pt x="1417" y="579"/>
                </a:cubicBezTo>
                <a:cubicBezTo>
                  <a:pt x="1417" y="579"/>
                  <a:pt x="1417" y="579"/>
                  <a:pt x="1417" y="579"/>
                </a:cubicBezTo>
                <a:cubicBezTo>
                  <a:pt x="1418" y="576"/>
                  <a:pt x="1418" y="576"/>
                  <a:pt x="1418" y="576"/>
                </a:cubicBezTo>
                <a:cubicBezTo>
                  <a:pt x="1418" y="575"/>
                  <a:pt x="1414" y="576"/>
                  <a:pt x="1417" y="573"/>
                </a:cubicBezTo>
                <a:cubicBezTo>
                  <a:pt x="1419" y="572"/>
                  <a:pt x="1419" y="572"/>
                  <a:pt x="1419" y="572"/>
                </a:cubicBezTo>
                <a:cubicBezTo>
                  <a:pt x="1420" y="573"/>
                  <a:pt x="1420" y="573"/>
                  <a:pt x="1420" y="573"/>
                </a:cubicBezTo>
                <a:cubicBezTo>
                  <a:pt x="1419" y="573"/>
                  <a:pt x="1424" y="568"/>
                  <a:pt x="1419" y="575"/>
                </a:cubicBezTo>
                <a:cubicBezTo>
                  <a:pt x="1421" y="576"/>
                  <a:pt x="1421" y="576"/>
                  <a:pt x="1421" y="576"/>
                </a:cubicBezTo>
                <a:cubicBezTo>
                  <a:pt x="1423" y="576"/>
                  <a:pt x="1423" y="576"/>
                  <a:pt x="1423" y="576"/>
                </a:cubicBezTo>
                <a:cubicBezTo>
                  <a:pt x="1420" y="577"/>
                  <a:pt x="1420" y="577"/>
                  <a:pt x="1420" y="577"/>
                </a:cubicBezTo>
                <a:cubicBezTo>
                  <a:pt x="1420" y="579"/>
                  <a:pt x="1420" y="579"/>
                  <a:pt x="1420" y="579"/>
                </a:cubicBezTo>
                <a:cubicBezTo>
                  <a:pt x="1423" y="580"/>
                  <a:pt x="1427" y="578"/>
                  <a:pt x="1428" y="579"/>
                </a:cubicBezTo>
                <a:cubicBezTo>
                  <a:pt x="1434" y="575"/>
                  <a:pt x="1434" y="575"/>
                  <a:pt x="1434" y="575"/>
                </a:cubicBezTo>
                <a:cubicBezTo>
                  <a:pt x="1435" y="575"/>
                  <a:pt x="1435" y="575"/>
                  <a:pt x="1435" y="575"/>
                </a:cubicBezTo>
                <a:cubicBezTo>
                  <a:pt x="1438" y="572"/>
                  <a:pt x="1438" y="572"/>
                  <a:pt x="1438" y="572"/>
                </a:cubicBezTo>
                <a:cubicBezTo>
                  <a:pt x="1438" y="572"/>
                  <a:pt x="1441" y="574"/>
                  <a:pt x="1437" y="572"/>
                </a:cubicBezTo>
                <a:cubicBezTo>
                  <a:pt x="1440" y="570"/>
                  <a:pt x="1440" y="570"/>
                  <a:pt x="1440" y="570"/>
                </a:cubicBezTo>
                <a:cubicBezTo>
                  <a:pt x="1444" y="573"/>
                  <a:pt x="1444" y="573"/>
                  <a:pt x="1444" y="573"/>
                </a:cubicBezTo>
                <a:cubicBezTo>
                  <a:pt x="1446" y="573"/>
                  <a:pt x="1446" y="573"/>
                  <a:pt x="1446" y="573"/>
                </a:cubicBezTo>
                <a:cubicBezTo>
                  <a:pt x="1446" y="572"/>
                  <a:pt x="1436" y="575"/>
                  <a:pt x="1447" y="569"/>
                </a:cubicBezTo>
                <a:cubicBezTo>
                  <a:pt x="1448" y="570"/>
                  <a:pt x="1448" y="570"/>
                  <a:pt x="1448" y="570"/>
                </a:cubicBezTo>
                <a:cubicBezTo>
                  <a:pt x="1449" y="568"/>
                  <a:pt x="1449" y="568"/>
                  <a:pt x="1449" y="568"/>
                </a:cubicBezTo>
                <a:cubicBezTo>
                  <a:pt x="1451" y="568"/>
                  <a:pt x="1451" y="568"/>
                  <a:pt x="1451" y="568"/>
                </a:cubicBezTo>
                <a:cubicBezTo>
                  <a:pt x="1450" y="571"/>
                  <a:pt x="1450" y="571"/>
                  <a:pt x="1450" y="571"/>
                </a:cubicBezTo>
                <a:cubicBezTo>
                  <a:pt x="1449" y="570"/>
                  <a:pt x="1453" y="571"/>
                  <a:pt x="1448" y="572"/>
                </a:cubicBezTo>
                <a:cubicBezTo>
                  <a:pt x="1451" y="576"/>
                  <a:pt x="1452" y="568"/>
                  <a:pt x="1456" y="571"/>
                </a:cubicBezTo>
                <a:cubicBezTo>
                  <a:pt x="1457" y="570"/>
                  <a:pt x="1457" y="570"/>
                  <a:pt x="1457" y="570"/>
                </a:cubicBezTo>
                <a:cubicBezTo>
                  <a:pt x="1463" y="569"/>
                  <a:pt x="1463" y="569"/>
                  <a:pt x="1463" y="569"/>
                </a:cubicBezTo>
                <a:cubicBezTo>
                  <a:pt x="1464" y="564"/>
                  <a:pt x="1464" y="564"/>
                  <a:pt x="1464" y="564"/>
                </a:cubicBezTo>
                <a:cubicBezTo>
                  <a:pt x="1465" y="562"/>
                  <a:pt x="1469" y="567"/>
                  <a:pt x="1469" y="563"/>
                </a:cubicBezTo>
                <a:cubicBezTo>
                  <a:pt x="1471" y="561"/>
                  <a:pt x="1471" y="561"/>
                  <a:pt x="1471" y="561"/>
                </a:cubicBezTo>
                <a:cubicBezTo>
                  <a:pt x="1472" y="562"/>
                  <a:pt x="1472" y="562"/>
                  <a:pt x="1472" y="562"/>
                </a:cubicBezTo>
                <a:cubicBezTo>
                  <a:pt x="1475" y="561"/>
                  <a:pt x="1475" y="561"/>
                  <a:pt x="1475" y="561"/>
                </a:cubicBezTo>
                <a:cubicBezTo>
                  <a:pt x="1476" y="564"/>
                  <a:pt x="1476" y="564"/>
                  <a:pt x="1476" y="564"/>
                </a:cubicBezTo>
                <a:cubicBezTo>
                  <a:pt x="1485" y="563"/>
                  <a:pt x="1485" y="563"/>
                  <a:pt x="1485" y="563"/>
                </a:cubicBezTo>
                <a:cubicBezTo>
                  <a:pt x="1488" y="559"/>
                  <a:pt x="1488" y="559"/>
                  <a:pt x="1488" y="559"/>
                </a:cubicBezTo>
                <a:cubicBezTo>
                  <a:pt x="1491" y="558"/>
                  <a:pt x="1491" y="558"/>
                  <a:pt x="1491" y="558"/>
                </a:cubicBezTo>
                <a:cubicBezTo>
                  <a:pt x="1492" y="559"/>
                  <a:pt x="1492" y="559"/>
                  <a:pt x="1492" y="559"/>
                </a:cubicBezTo>
                <a:cubicBezTo>
                  <a:pt x="1498" y="557"/>
                  <a:pt x="1498" y="557"/>
                  <a:pt x="1498" y="557"/>
                </a:cubicBezTo>
                <a:cubicBezTo>
                  <a:pt x="1499" y="556"/>
                  <a:pt x="1484" y="556"/>
                  <a:pt x="1502" y="560"/>
                </a:cubicBezTo>
                <a:cubicBezTo>
                  <a:pt x="1502" y="555"/>
                  <a:pt x="1502" y="555"/>
                  <a:pt x="1502" y="555"/>
                </a:cubicBezTo>
                <a:cubicBezTo>
                  <a:pt x="1509" y="555"/>
                  <a:pt x="1509" y="555"/>
                  <a:pt x="1509" y="555"/>
                </a:cubicBezTo>
                <a:cubicBezTo>
                  <a:pt x="1512" y="553"/>
                  <a:pt x="1512" y="553"/>
                  <a:pt x="1512" y="553"/>
                </a:cubicBezTo>
                <a:cubicBezTo>
                  <a:pt x="1513" y="554"/>
                  <a:pt x="1513" y="554"/>
                  <a:pt x="1513" y="554"/>
                </a:cubicBezTo>
                <a:cubicBezTo>
                  <a:pt x="1516" y="553"/>
                  <a:pt x="1516" y="553"/>
                  <a:pt x="1516" y="553"/>
                </a:cubicBezTo>
                <a:cubicBezTo>
                  <a:pt x="1517" y="551"/>
                  <a:pt x="1517" y="551"/>
                  <a:pt x="1517" y="551"/>
                </a:cubicBezTo>
                <a:cubicBezTo>
                  <a:pt x="1514" y="550"/>
                  <a:pt x="1514" y="550"/>
                  <a:pt x="1514" y="550"/>
                </a:cubicBezTo>
                <a:cubicBezTo>
                  <a:pt x="1512" y="552"/>
                  <a:pt x="1512" y="552"/>
                  <a:pt x="1512" y="552"/>
                </a:cubicBezTo>
                <a:cubicBezTo>
                  <a:pt x="1512" y="550"/>
                  <a:pt x="1512" y="550"/>
                  <a:pt x="1512" y="550"/>
                </a:cubicBezTo>
                <a:cubicBezTo>
                  <a:pt x="1516" y="550"/>
                  <a:pt x="1516" y="550"/>
                  <a:pt x="1516" y="550"/>
                </a:cubicBezTo>
                <a:cubicBezTo>
                  <a:pt x="1520" y="551"/>
                  <a:pt x="1520" y="551"/>
                  <a:pt x="1520" y="551"/>
                </a:cubicBezTo>
                <a:cubicBezTo>
                  <a:pt x="1522" y="548"/>
                  <a:pt x="1522" y="548"/>
                  <a:pt x="1522" y="548"/>
                </a:cubicBezTo>
                <a:cubicBezTo>
                  <a:pt x="1525" y="549"/>
                  <a:pt x="1525" y="549"/>
                  <a:pt x="1525" y="549"/>
                </a:cubicBezTo>
                <a:cubicBezTo>
                  <a:pt x="1526" y="549"/>
                  <a:pt x="1526" y="549"/>
                  <a:pt x="1526" y="549"/>
                </a:cubicBezTo>
                <a:cubicBezTo>
                  <a:pt x="1526" y="549"/>
                  <a:pt x="1515" y="552"/>
                  <a:pt x="1527" y="545"/>
                </a:cubicBezTo>
                <a:cubicBezTo>
                  <a:pt x="1527" y="545"/>
                  <a:pt x="1522" y="544"/>
                  <a:pt x="1527" y="547"/>
                </a:cubicBezTo>
                <a:cubicBezTo>
                  <a:pt x="1534" y="544"/>
                  <a:pt x="1534" y="544"/>
                  <a:pt x="1534" y="544"/>
                </a:cubicBezTo>
                <a:cubicBezTo>
                  <a:pt x="1534" y="544"/>
                  <a:pt x="1534" y="544"/>
                  <a:pt x="1534" y="544"/>
                </a:cubicBezTo>
                <a:cubicBezTo>
                  <a:pt x="1537" y="541"/>
                  <a:pt x="1537" y="541"/>
                  <a:pt x="1537" y="541"/>
                </a:cubicBezTo>
                <a:cubicBezTo>
                  <a:pt x="1538" y="542"/>
                  <a:pt x="1538" y="542"/>
                  <a:pt x="1538" y="542"/>
                </a:cubicBezTo>
                <a:cubicBezTo>
                  <a:pt x="1539" y="540"/>
                  <a:pt x="1539" y="540"/>
                  <a:pt x="1539" y="540"/>
                </a:cubicBezTo>
                <a:cubicBezTo>
                  <a:pt x="1543" y="544"/>
                  <a:pt x="1543" y="544"/>
                  <a:pt x="1543" y="544"/>
                </a:cubicBezTo>
                <a:cubicBezTo>
                  <a:pt x="1549" y="541"/>
                  <a:pt x="1549" y="541"/>
                  <a:pt x="1549" y="541"/>
                </a:cubicBezTo>
                <a:cubicBezTo>
                  <a:pt x="1549" y="539"/>
                  <a:pt x="1549" y="539"/>
                  <a:pt x="1549" y="539"/>
                </a:cubicBezTo>
                <a:cubicBezTo>
                  <a:pt x="1554" y="539"/>
                  <a:pt x="1554" y="539"/>
                  <a:pt x="1554" y="539"/>
                </a:cubicBezTo>
                <a:cubicBezTo>
                  <a:pt x="1554" y="538"/>
                  <a:pt x="1554" y="538"/>
                  <a:pt x="1554" y="538"/>
                </a:cubicBezTo>
                <a:cubicBezTo>
                  <a:pt x="1554" y="538"/>
                  <a:pt x="1556" y="537"/>
                  <a:pt x="1555" y="539"/>
                </a:cubicBezTo>
                <a:cubicBezTo>
                  <a:pt x="1558" y="536"/>
                  <a:pt x="1558" y="536"/>
                  <a:pt x="1558" y="536"/>
                </a:cubicBezTo>
                <a:cubicBezTo>
                  <a:pt x="1563" y="536"/>
                  <a:pt x="1563" y="536"/>
                  <a:pt x="1563" y="536"/>
                </a:cubicBezTo>
                <a:cubicBezTo>
                  <a:pt x="1566" y="539"/>
                  <a:pt x="1568" y="534"/>
                  <a:pt x="1569" y="535"/>
                </a:cubicBezTo>
                <a:cubicBezTo>
                  <a:pt x="1569" y="532"/>
                  <a:pt x="1572" y="537"/>
                  <a:pt x="1569" y="532"/>
                </a:cubicBezTo>
                <a:cubicBezTo>
                  <a:pt x="1572" y="532"/>
                  <a:pt x="1572" y="532"/>
                  <a:pt x="1572" y="532"/>
                </a:cubicBezTo>
                <a:cubicBezTo>
                  <a:pt x="1569" y="529"/>
                  <a:pt x="1569" y="529"/>
                  <a:pt x="1569" y="529"/>
                </a:cubicBezTo>
                <a:cubicBezTo>
                  <a:pt x="1575" y="529"/>
                  <a:pt x="1575" y="529"/>
                  <a:pt x="1575" y="529"/>
                </a:cubicBezTo>
                <a:cubicBezTo>
                  <a:pt x="1575" y="526"/>
                  <a:pt x="1575" y="526"/>
                  <a:pt x="1575" y="526"/>
                </a:cubicBezTo>
                <a:cubicBezTo>
                  <a:pt x="1576" y="526"/>
                  <a:pt x="1576" y="527"/>
                  <a:pt x="1577" y="526"/>
                </a:cubicBezTo>
                <a:cubicBezTo>
                  <a:pt x="1577" y="525"/>
                  <a:pt x="1577" y="525"/>
                  <a:pt x="1577" y="525"/>
                </a:cubicBezTo>
                <a:cubicBezTo>
                  <a:pt x="1572" y="525"/>
                  <a:pt x="1572" y="525"/>
                  <a:pt x="1572" y="525"/>
                </a:cubicBezTo>
                <a:cubicBezTo>
                  <a:pt x="1568" y="529"/>
                  <a:pt x="1568" y="529"/>
                  <a:pt x="1568" y="529"/>
                </a:cubicBezTo>
                <a:cubicBezTo>
                  <a:pt x="1568" y="531"/>
                  <a:pt x="1568" y="531"/>
                  <a:pt x="1568" y="531"/>
                </a:cubicBezTo>
                <a:cubicBezTo>
                  <a:pt x="1563" y="532"/>
                  <a:pt x="1563" y="532"/>
                  <a:pt x="1563" y="532"/>
                </a:cubicBezTo>
                <a:cubicBezTo>
                  <a:pt x="1559" y="531"/>
                  <a:pt x="1559" y="531"/>
                  <a:pt x="1559" y="531"/>
                </a:cubicBezTo>
                <a:cubicBezTo>
                  <a:pt x="1556" y="533"/>
                  <a:pt x="1556" y="533"/>
                  <a:pt x="1556" y="533"/>
                </a:cubicBezTo>
                <a:cubicBezTo>
                  <a:pt x="1557" y="533"/>
                  <a:pt x="1559" y="531"/>
                  <a:pt x="1561" y="535"/>
                </a:cubicBezTo>
                <a:cubicBezTo>
                  <a:pt x="1556" y="535"/>
                  <a:pt x="1556" y="535"/>
                  <a:pt x="1556" y="535"/>
                </a:cubicBezTo>
                <a:cubicBezTo>
                  <a:pt x="1550" y="538"/>
                  <a:pt x="1550" y="538"/>
                  <a:pt x="1550" y="538"/>
                </a:cubicBezTo>
                <a:cubicBezTo>
                  <a:pt x="1548" y="537"/>
                  <a:pt x="1548" y="537"/>
                  <a:pt x="1548" y="537"/>
                </a:cubicBezTo>
                <a:cubicBezTo>
                  <a:pt x="1548" y="540"/>
                  <a:pt x="1548" y="540"/>
                  <a:pt x="1548" y="540"/>
                </a:cubicBezTo>
                <a:cubicBezTo>
                  <a:pt x="1546" y="540"/>
                  <a:pt x="1546" y="540"/>
                  <a:pt x="1546" y="540"/>
                </a:cubicBezTo>
                <a:cubicBezTo>
                  <a:pt x="1546" y="538"/>
                  <a:pt x="1546" y="538"/>
                  <a:pt x="1546" y="538"/>
                </a:cubicBezTo>
                <a:cubicBezTo>
                  <a:pt x="1543" y="538"/>
                  <a:pt x="1543" y="538"/>
                  <a:pt x="1543" y="538"/>
                </a:cubicBezTo>
                <a:cubicBezTo>
                  <a:pt x="1544" y="534"/>
                  <a:pt x="1544" y="534"/>
                  <a:pt x="1544" y="534"/>
                </a:cubicBezTo>
                <a:cubicBezTo>
                  <a:pt x="1545" y="536"/>
                  <a:pt x="1545" y="536"/>
                  <a:pt x="1545" y="536"/>
                </a:cubicBezTo>
                <a:cubicBezTo>
                  <a:pt x="1549" y="536"/>
                  <a:pt x="1549" y="536"/>
                  <a:pt x="1549" y="536"/>
                </a:cubicBezTo>
                <a:cubicBezTo>
                  <a:pt x="1549" y="534"/>
                  <a:pt x="1549" y="534"/>
                  <a:pt x="1549" y="534"/>
                </a:cubicBezTo>
                <a:cubicBezTo>
                  <a:pt x="1545" y="534"/>
                  <a:pt x="1545" y="534"/>
                  <a:pt x="1545" y="534"/>
                </a:cubicBezTo>
                <a:cubicBezTo>
                  <a:pt x="1546" y="532"/>
                  <a:pt x="1546" y="532"/>
                  <a:pt x="1546" y="532"/>
                </a:cubicBezTo>
                <a:cubicBezTo>
                  <a:pt x="1546" y="532"/>
                  <a:pt x="1546" y="532"/>
                  <a:pt x="1546" y="532"/>
                </a:cubicBezTo>
                <a:cubicBezTo>
                  <a:pt x="1555" y="528"/>
                  <a:pt x="1555" y="528"/>
                  <a:pt x="1555" y="528"/>
                </a:cubicBezTo>
                <a:cubicBezTo>
                  <a:pt x="1556" y="529"/>
                  <a:pt x="1556" y="529"/>
                  <a:pt x="1556" y="529"/>
                </a:cubicBezTo>
                <a:cubicBezTo>
                  <a:pt x="1561" y="525"/>
                  <a:pt x="1561" y="525"/>
                  <a:pt x="1561" y="525"/>
                </a:cubicBezTo>
                <a:cubicBezTo>
                  <a:pt x="1565" y="525"/>
                  <a:pt x="1565" y="525"/>
                  <a:pt x="1565" y="525"/>
                </a:cubicBezTo>
                <a:cubicBezTo>
                  <a:pt x="1564" y="525"/>
                  <a:pt x="1564" y="525"/>
                  <a:pt x="1564" y="525"/>
                </a:cubicBezTo>
                <a:cubicBezTo>
                  <a:pt x="1567" y="526"/>
                  <a:pt x="1567" y="526"/>
                  <a:pt x="1567" y="526"/>
                </a:cubicBezTo>
                <a:cubicBezTo>
                  <a:pt x="1571" y="525"/>
                  <a:pt x="1571" y="525"/>
                  <a:pt x="1571" y="525"/>
                </a:cubicBezTo>
                <a:cubicBezTo>
                  <a:pt x="1571" y="523"/>
                  <a:pt x="1571" y="523"/>
                  <a:pt x="1571" y="523"/>
                </a:cubicBezTo>
                <a:cubicBezTo>
                  <a:pt x="1573" y="523"/>
                  <a:pt x="1573" y="523"/>
                  <a:pt x="1573" y="523"/>
                </a:cubicBezTo>
                <a:cubicBezTo>
                  <a:pt x="1575" y="522"/>
                  <a:pt x="1575" y="522"/>
                  <a:pt x="1575" y="522"/>
                </a:cubicBezTo>
                <a:cubicBezTo>
                  <a:pt x="1573" y="521"/>
                  <a:pt x="1573" y="521"/>
                  <a:pt x="1573" y="521"/>
                </a:cubicBezTo>
                <a:cubicBezTo>
                  <a:pt x="1576" y="520"/>
                  <a:pt x="1576" y="520"/>
                  <a:pt x="1576" y="520"/>
                </a:cubicBezTo>
                <a:cubicBezTo>
                  <a:pt x="1578" y="516"/>
                  <a:pt x="1578" y="516"/>
                  <a:pt x="1578" y="516"/>
                </a:cubicBezTo>
                <a:cubicBezTo>
                  <a:pt x="1582" y="516"/>
                  <a:pt x="1582" y="516"/>
                  <a:pt x="1582" y="516"/>
                </a:cubicBezTo>
                <a:cubicBezTo>
                  <a:pt x="1584" y="514"/>
                  <a:pt x="1584" y="514"/>
                  <a:pt x="1584" y="514"/>
                </a:cubicBezTo>
                <a:cubicBezTo>
                  <a:pt x="1585" y="516"/>
                  <a:pt x="1585" y="516"/>
                  <a:pt x="1585" y="516"/>
                </a:cubicBezTo>
                <a:cubicBezTo>
                  <a:pt x="1586" y="515"/>
                  <a:pt x="1586" y="515"/>
                  <a:pt x="1586" y="515"/>
                </a:cubicBezTo>
                <a:cubicBezTo>
                  <a:pt x="1585" y="520"/>
                  <a:pt x="1585" y="520"/>
                  <a:pt x="1585" y="520"/>
                </a:cubicBezTo>
                <a:cubicBezTo>
                  <a:pt x="1585" y="520"/>
                  <a:pt x="1585" y="520"/>
                  <a:pt x="1585" y="520"/>
                </a:cubicBezTo>
                <a:cubicBezTo>
                  <a:pt x="1585" y="518"/>
                  <a:pt x="1579" y="522"/>
                  <a:pt x="1583" y="517"/>
                </a:cubicBezTo>
                <a:cubicBezTo>
                  <a:pt x="1582" y="520"/>
                  <a:pt x="1582" y="520"/>
                  <a:pt x="1582" y="520"/>
                </a:cubicBezTo>
                <a:cubicBezTo>
                  <a:pt x="1577" y="521"/>
                  <a:pt x="1577" y="521"/>
                  <a:pt x="1577" y="521"/>
                </a:cubicBezTo>
                <a:cubicBezTo>
                  <a:pt x="1578" y="525"/>
                  <a:pt x="1578" y="525"/>
                  <a:pt x="1578" y="525"/>
                </a:cubicBezTo>
                <a:cubicBezTo>
                  <a:pt x="1581" y="525"/>
                  <a:pt x="1581" y="525"/>
                  <a:pt x="1581" y="525"/>
                </a:cubicBezTo>
                <a:cubicBezTo>
                  <a:pt x="1581" y="523"/>
                  <a:pt x="1583" y="527"/>
                  <a:pt x="1582" y="523"/>
                </a:cubicBezTo>
                <a:cubicBezTo>
                  <a:pt x="1583" y="525"/>
                  <a:pt x="1583" y="525"/>
                  <a:pt x="1583" y="525"/>
                </a:cubicBezTo>
                <a:cubicBezTo>
                  <a:pt x="1584" y="524"/>
                  <a:pt x="1593" y="529"/>
                  <a:pt x="1590" y="522"/>
                </a:cubicBezTo>
                <a:cubicBezTo>
                  <a:pt x="1593" y="520"/>
                  <a:pt x="1593" y="520"/>
                  <a:pt x="1593" y="520"/>
                </a:cubicBezTo>
                <a:cubicBezTo>
                  <a:pt x="1600" y="517"/>
                  <a:pt x="1600" y="517"/>
                  <a:pt x="1600" y="517"/>
                </a:cubicBezTo>
                <a:cubicBezTo>
                  <a:pt x="1599" y="515"/>
                  <a:pt x="1599" y="515"/>
                  <a:pt x="1599" y="515"/>
                </a:cubicBezTo>
                <a:cubicBezTo>
                  <a:pt x="1601" y="515"/>
                  <a:pt x="1601" y="515"/>
                  <a:pt x="1601" y="515"/>
                </a:cubicBezTo>
                <a:cubicBezTo>
                  <a:pt x="1600" y="517"/>
                  <a:pt x="1600" y="517"/>
                  <a:pt x="1600" y="517"/>
                </a:cubicBezTo>
                <a:cubicBezTo>
                  <a:pt x="1600" y="519"/>
                  <a:pt x="1600" y="519"/>
                  <a:pt x="1600" y="519"/>
                </a:cubicBezTo>
                <a:cubicBezTo>
                  <a:pt x="1594" y="522"/>
                  <a:pt x="1594" y="522"/>
                  <a:pt x="1594" y="522"/>
                </a:cubicBezTo>
                <a:cubicBezTo>
                  <a:pt x="1592" y="522"/>
                  <a:pt x="1597" y="520"/>
                  <a:pt x="1591" y="521"/>
                </a:cubicBezTo>
                <a:cubicBezTo>
                  <a:pt x="1588" y="525"/>
                  <a:pt x="1588" y="525"/>
                  <a:pt x="1588" y="525"/>
                </a:cubicBezTo>
                <a:cubicBezTo>
                  <a:pt x="1583" y="527"/>
                  <a:pt x="1619" y="508"/>
                  <a:pt x="1572" y="534"/>
                </a:cubicBezTo>
                <a:cubicBezTo>
                  <a:pt x="1563" y="539"/>
                  <a:pt x="1563" y="539"/>
                  <a:pt x="1563" y="539"/>
                </a:cubicBezTo>
                <a:cubicBezTo>
                  <a:pt x="1562" y="537"/>
                  <a:pt x="1562" y="537"/>
                  <a:pt x="1562" y="537"/>
                </a:cubicBezTo>
                <a:cubicBezTo>
                  <a:pt x="1555" y="545"/>
                  <a:pt x="1555" y="545"/>
                  <a:pt x="1555" y="545"/>
                </a:cubicBezTo>
                <a:cubicBezTo>
                  <a:pt x="1552" y="546"/>
                  <a:pt x="1552" y="546"/>
                  <a:pt x="1552" y="546"/>
                </a:cubicBezTo>
                <a:cubicBezTo>
                  <a:pt x="1552" y="545"/>
                  <a:pt x="1552" y="545"/>
                  <a:pt x="1552" y="545"/>
                </a:cubicBezTo>
                <a:cubicBezTo>
                  <a:pt x="1543" y="549"/>
                  <a:pt x="1543" y="549"/>
                  <a:pt x="1543" y="549"/>
                </a:cubicBezTo>
                <a:cubicBezTo>
                  <a:pt x="1543" y="549"/>
                  <a:pt x="1546" y="550"/>
                  <a:pt x="1542" y="550"/>
                </a:cubicBezTo>
                <a:cubicBezTo>
                  <a:pt x="1544" y="553"/>
                  <a:pt x="1550" y="546"/>
                  <a:pt x="1561" y="547"/>
                </a:cubicBezTo>
                <a:cubicBezTo>
                  <a:pt x="1559" y="547"/>
                  <a:pt x="1559" y="545"/>
                  <a:pt x="1561" y="545"/>
                </a:cubicBezTo>
                <a:cubicBezTo>
                  <a:pt x="1561" y="546"/>
                  <a:pt x="1561" y="546"/>
                  <a:pt x="1561" y="546"/>
                </a:cubicBezTo>
                <a:cubicBezTo>
                  <a:pt x="1557" y="546"/>
                  <a:pt x="1564" y="551"/>
                  <a:pt x="1564" y="543"/>
                </a:cubicBezTo>
                <a:cubicBezTo>
                  <a:pt x="1564" y="544"/>
                  <a:pt x="1564" y="544"/>
                  <a:pt x="1564" y="544"/>
                </a:cubicBezTo>
                <a:cubicBezTo>
                  <a:pt x="1566" y="543"/>
                  <a:pt x="1566" y="543"/>
                  <a:pt x="1566" y="543"/>
                </a:cubicBezTo>
                <a:cubicBezTo>
                  <a:pt x="1572" y="542"/>
                  <a:pt x="1572" y="542"/>
                  <a:pt x="1572" y="542"/>
                </a:cubicBezTo>
                <a:cubicBezTo>
                  <a:pt x="1569" y="544"/>
                  <a:pt x="1569" y="544"/>
                  <a:pt x="1569" y="544"/>
                </a:cubicBezTo>
                <a:cubicBezTo>
                  <a:pt x="1577" y="546"/>
                  <a:pt x="1577" y="546"/>
                  <a:pt x="1577" y="546"/>
                </a:cubicBezTo>
                <a:cubicBezTo>
                  <a:pt x="1578" y="545"/>
                  <a:pt x="1578" y="545"/>
                  <a:pt x="1578" y="545"/>
                </a:cubicBezTo>
                <a:cubicBezTo>
                  <a:pt x="1578" y="547"/>
                  <a:pt x="1578" y="547"/>
                  <a:pt x="1578" y="547"/>
                </a:cubicBezTo>
                <a:cubicBezTo>
                  <a:pt x="1579" y="547"/>
                  <a:pt x="1580" y="549"/>
                  <a:pt x="1581" y="547"/>
                </a:cubicBezTo>
                <a:cubicBezTo>
                  <a:pt x="1581" y="545"/>
                  <a:pt x="1581" y="545"/>
                  <a:pt x="1581" y="545"/>
                </a:cubicBezTo>
                <a:cubicBezTo>
                  <a:pt x="1584" y="543"/>
                  <a:pt x="1584" y="543"/>
                  <a:pt x="1584" y="543"/>
                </a:cubicBezTo>
                <a:cubicBezTo>
                  <a:pt x="1583" y="546"/>
                  <a:pt x="1583" y="546"/>
                  <a:pt x="1583" y="546"/>
                </a:cubicBezTo>
                <a:cubicBezTo>
                  <a:pt x="1588" y="546"/>
                  <a:pt x="1588" y="546"/>
                  <a:pt x="1588" y="546"/>
                </a:cubicBezTo>
                <a:cubicBezTo>
                  <a:pt x="1590" y="543"/>
                  <a:pt x="1590" y="543"/>
                  <a:pt x="1590" y="543"/>
                </a:cubicBezTo>
                <a:cubicBezTo>
                  <a:pt x="1591" y="543"/>
                  <a:pt x="1592" y="543"/>
                  <a:pt x="1593" y="543"/>
                </a:cubicBezTo>
                <a:cubicBezTo>
                  <a:pt x="1589" y="542"/>
                  <a:pt x="1589" y="542"/>
                  <a:pt x="1589" y="542"/>
                </a:cubicBezTo>
                <a:cubicBezTo>
                  <a:pt x="1588" y="542"/>
                  <a:pt x="1588" y="542"/>
                  <a:pt x="1588" y="542"/>
                </a:cubicBezTo>
                <a:cubicBezTo>
                  <a:pt x="1589" y="541"/>
                  <a:pt x="1589" y="541"/>
                  <a:pt x="1589" y="541"/>
                </a:cubicBezTo>
                <a:cubicBezTo>
                  <a:pt x="1587" y="540"/>
                  <a:pt x="1587" y="540"/>
                  <a:pt x="1587" y="540"/>
                </a:cubicBezTo>
                <a:cubicBezTo>
                  <a:pt x="1587" y="536"/>
                  <a:pt x="1587" y="536"/>
                  <a:pt x="1587" y="536"/>
                </a:cubicBezTo>
                <a:cubicBezTo>
                  <a:pt x="1590" y="537"/>
                  <a:pt x="1590" y="537"/>
                  <a:pt x="1590" y="537"/>
                </a:cubicBezTo>
                <a:cubicBezTo>
                  <a:pt x="1590" y="540"/>
                  <a:pt x="1590" y="540"/>
                  <a:pt x="1590" y="540"/>
                </a:cubicBezTo>
                <a:cubicBezTo>
                  <a:pt x="1594" y="539"/>
                  <a:pt x="1594" y="539"/>
                  <a:pt x="1594" y="539"/>
                </a:cubicBezTo>
                <a:cubicBezTo>
                  <a:pt x="1594" y="535"/>
                  <a:pt x="1594" y="535"/>
                  <a:pt x="1594" y="535"/>
                </a:cubicBezTo>
                <a:cubicBezTo>
                  <a:pt x="1597" y="535"/>
                  <a:pt x="1598" y="532"/>
                  <a:pt x="1601" y="535"/>
                </a:cubicBezTo>
                <a:cubicBezTo>
                  <a:pt x="1603" y="535"/>
                  <a:pt x="1604" y="531"/>
                  <a:pt x="1605" y="535"/>
                </a:cubicBezTo>
                <a:cubicBezTo>
                  <a:pt x="1603" y="538"/>
                  <a:pt x="1603" y="538"/>
                  <a:pt x="1603" y="538"/>
                </a:cubicBezTo>
                <a:cubicBezTo>
                  <a:pt x="1605" y="539"/>
                  <a:pt x="1605" y="539"/>
                  <a:pt x="1605" y="539"/>
                </a:cubicBezTo>
                <a:cubicBezTo>
                  <a:pt x="1614" y="535"/>
                  <a:pt x="1614" y="535"/>
                  <a:pt x="1614" y="535"/>
                </a:cubicBezTo>
                <a:cubicBezTo>
                  <a:pt x="1614" y="533"/>
                  <a:pt x="1614" y="533"/>
                  <a:pt x="1614" y="533"/>
                </a:cubicBezTo>
                <a:cubicBezTo>
                  <a:pt x="1623" y="531"/>
                  <a:pt x="1623" y="531"/>
                  <a:pt x="1623" y="531"/>
                </a:cubicBezTo>
                <a:cubicBezTo>
                  <a:pt x="1631" y="527"/>
                  <a:pt x="1631" y="527"/>
                  <a:pt x="1631" y="527"/>
                </a:cubicBezTo>
                <a:cubicBezTo>
                  <a:pt x="1636" y="527"/>
                  <a:pt x="1636" y="527"/>
                  <a:pt x="1636" y="527"/>
                </a:cubicBezTo>
                <a:cubicBezTo>
                  <a:pt x="1636" y="524"/>
                  <a:pt x="1636" y="524"/>
                  <a:pt x="1636" y="524"/>
                </a:cubicBezTo>
                <a:cubicBezTo>
                  <a:pt x="1640" y="524"/>
                  <a:pt x="1640" y="524"/>
                  <a:pt x="1640" y="524"/>
                </a:cubicBezTo>
                <a:cubicBezTo>
                  <a:pt x="1640" y="523"/>
                  <a:pt x="1639" y="523"/>
                  <a:pt x="1640" y="522"/>
                </a:cubicBezTo>
                <a:cubicBezTo>
                  <a:pt x="1641" y="524"/>
                  <a:pt x="1641" y="524"/>
                  <a:pt x="1641" y="524"/>
                </a:cubicBezTo>
                <a:cubicBezTo>
                  <a:pt x="1642" y="522"/>
                  <a:pt x="1644" y="524"/>
                  <a:pt x="1646" y="523"/>
                </a:cubicBezTo>
                <a:cubicBezTo>
                  <a:pt x="1647" y="524"/>
                  <a:pt x="1647" y="524"/>
                  <a:pt x="1647" y="524"/>
                </a:cubicBezTo>
                <a:cubicBezTo>
                  <a:pt x="1643" y="525"/>
                  <a:pt x="1643" y="525"/>
                  <a:pt x="1643" y="525"/>
                </a:cubicBezTo>
                <a:cubicBezTo>
                  <a:pt x="1647" y="522"/>
                  <a:pt x="1640" y="522"/>
                  <a:pt x="1636" y="528"/>
                </a:cubicBezTo>
                <a:cubicBezTo>
                  <a:pt x="1634" y="528"/>
                  <a:pt x="1631" y="528"/>
                  <a:pt x="1631" y="530"/>
                </a:cubicBezTo>
                <a:cubicBezTo>
                  <a:pt x="1631" y="531"/>
                  <a:pt x="1631" y="531"/>
                  <a:pt x="1631" y="531"/>
                </a:cubicBezTo>
                <a:cubicBezTo>
                  <a:pt x="1635" y="532"/>
                  <a:pt x="1635" y="532"/>
                  <a:pt x="1635" y="532"/>
                </a:cubicBezTo>
                <a:cubicBezTo>
                  <a:pt x="1639" y="531"/>
                  <a:pt x="1639" y="531"/>
                  <a:pt x="1639" y="531"/>
                </a:cubicBezTo>
                <a:cubicBezTo>
                  <a:pt x="1640" y="528"/>
                  <a:pt x="1640" y="528"/>
                  <a:pt x="1640" y="528"/>
                </a:cubicBezTo>
                <a:cubicBezTo>
                  <a:pt x="1644" y="528"/>
                  <a:pt x="1644" y="528"/>
                  <a:pt x="1644" y="528"/>
                </a:cubicBezTo>
                <a:cubicBezTo>
                  <a:pt x="1645" y="528"/>
                  <a:pt x="1640" y="528"/>
                  <a:pt x="1646" y="527"/>
                </a:cubicBezTo>
                <a:cubicBezTo>
                  <a:pt x="1640" y="532"/>
                  <a:pt x="1640" y="532"/>
                  <a:pt x="1640" y="532"/>
                </a:cubicBezTo>
                <a:cubicBezTo>
                  <a:pt x="1649" y="529"/>
                  <a:pt x="1649" y="529"/>
                  <a:pt x="1649" y="529"/>
                </a:cubicBezTo>
                <a:cubicBezTo>
                  <a:pt x="1650" y="529"/>
                  <a:pt x="1642" y="531"/>
                  <a:pt x="1653" y="529"/>
                </a:cubicBezTo>
                <a:cubicBezTo>
                  <a:pt x="1654" y="525"/>
                  <a:pt x="1632" y="538"/>
                  <a:pt x="1660" y="522"/>
                </a:cubicBezTo>
                <a:cubicBezTo>
                  <a:pt x="1661" y="522"/>
                  <a:pt x="1661" y="522"/>
                  <a:pt x="1661" y="522"/>
                </a:cubicBezTo>
                <a:cubicBezTo>
                  <a:pt x="1664" y="520"/>
                  <a:pt x="1664" y="520"/>
                  <a:pt x="1664" y="520"/>
                </a:cubicBezTo>
                <a:cubicBezTo>
                  <a:pt x="1660" y="517"/>
                  <a:pt x="1660" y="517"/>
                  <a:pt x="1660" y="517"/>
                </a:cubicBezTo>
                <a:cubicBezTo>
                  <a:pt x="1657" y="516"/>
                  <a:pt x="1659" y="522"/>
                  <a:pt x="1655" y="517"/>
                </a:cubicBezTo>
                <a:cubicBezTo>
                  <a:pt x="1654" y="518"/>
                  <a:pt x="1654" y="518"/>
                  <a:pt x="1654" y="518"/>
                </a:cubicBezTo>
                <a:cubicBezTo>
                  <a:pt x="1653" y="517"/>
                  <a:pt x="1653" y="517"/>
                  <a:pt x="1653" y="517"/>
                </a:cubicBezTo>
                <a:cubicBezTo>
                  <a:pt x="1655" y="515"/>
                  <a:pt x="1655" y="515"/>
                  <a:pt x="1655" y="515"/>
                </a:cubicBezTo>
                <a:cubicBezTo>
                  <a:pt x="1655" y="514"/>
                  <a:pt x="1655" y="514"/>
                  <a:pt x="1655" y="514"/>
                </a:cubicBezTo>
                <a:cubicBezTo>
                  <a:pt x="1657" y="511"/>
                  <a:pt x="1657" y="511"/>
                  <a:pt x="1657" y="511"/>
                </a:cubicBezTo>
                <a:cubicBezTo>
                  <a:pt x="1659" y="512"/>
                  <a:pt x="1659" y="512"/>
                  <a:pt x="1659" y="512"/>
                </a:cubicBezTo>
                <a:cubicBezTo>
                  <a:pt x="1659" y="513"/>
                  <a:pt x="1654" y="509"/>
                  <a:pt x="1658" y="515"/>
                </a:cubicBezTo>
                <a:cubicBezTo>
                  <a:pt x="1660" y="513"/>
                  <a:pt x="1660" y="513"/>
                  <a:pt x="1660" y="513"/>
                </a:cubicBezTo>
                <a:cubicBezTo>
                  <a:pt x="1660" y="515"/>
                  <a:pt x="1660" y="515"/>
                  <a:pt x="1660" y="515"/>
                </a:cubicBezTo>
                <a:cubicBezTo>
                  <a:pt x="1664" y="516"/>
                  <a:pt x="1664" y="516"/>
                  <a:pt x="1664" y="516"/>
                </a:cubicBezTo>
                <a:cubicBezTo>
                  <a:pt x="1667" y="515"/>
                  <a:pt x="1667" y="515"/>
                  <a:pt x="1667" y="515"/>
                </a:cubicBezTo>
                <a:cubicBezTo>
                  <a:pt x="1668" y="517"/>
                  <a:pt x="1668" y="517"/>
                  <a:pt x="1668" y="517"/>
                </a:cubicBezTo>
                <a:cubicBezTo>
                  <a:pt x="1673" y="514"/>
                  <a:pt x="1673" y="514"/>
                  <a:pt x="1673" y="514"/>
                </a:cubicBezTo>
                <a:cubicBezTo>
                  <a:pt x="1672" y="511"/>
                  <a:pt x="1672" y="511"/>
                  <a:pt x="1672" y="511"/>
                </a:cubicBezTo>
                <a:cubicBezTo>
                  <a:pt x="1674" y="509"/>
                  <a:pt x="1674" y="509"/>
                  <a:pt x="1674" y="509"/>
                </a:cubicBezTo>
                <a:cubicBezTo>
                  <a:pt x="1677" y="510"/>
                  <a:pt x="1677" y="510"/>
                  <a:pt x="1677" y="510"/>
                </a:cubicBezTo>
                <a:cubicBezTo>
                  <a:pt x="1679" y="507"/>
                  <a:pt x="1679" y="507"/>
                  <a:pt x="1679" y="507"/>
                </a:cubicBezTo>
                <a:cubicBezTo>
                  <a:pt x="1681" y="507"/>
                  <a:pt x="1681" y="507"/>
                  <a:pt x="1681" y="507"/>
                </a:cubicBezTo>
                <a:cubicBezTo>
                  <a:pt x="1681" y="512"/>
                  <a:pt x="1681" y="512"/>
                  <a:pt x="1681" y="512"/>
                </a:cubicBezTo>
                <a:cubicBezTo>
                  <a:pt x="1678" y="513"/>
                  <a:pt x="1678" y="513"/>
                  <a:pt x="1678" y="513"/>
                </a:cubicBezTo>
                <a:cubicBezTo>
                  <a:pt x="1679" y="514"/>
                  <a:pt x="1679" y="514"/>
                  <a:pt x="1679" y="514"/>
                </a:cubicBezTo>
                <a:cubicBezTo>
                  <a:pt x="1677" y="516"/>
                  <a:pt x="1677" y="516"/>
                  <a:pt x="1677" y="516"/>
                </a:cubicBezTo>
                <a:cubicBezTo>
                  <a:pt x="1678" y="519"/>
                  <a:pt x="1678" y="519"/>
                  <a:pt x="1678" y="519"/>
                </a:cubicBezTo>
                <a:cubicBezTo>
                  <a:pt x="1673" y="519"/>
                  <a:pt x="1673" y="519"/>
                  <a:pt x="1673" y="519"/>
                </a:cubicBezTo>
                <a:cubicBezTo>
                  <a:pt x="1672" y="519"/>
                  <a:pt x="1672" y="520"/>
                  <a:pt x="1675" y="521"/>
                </a:cubicBezTo>
                <a:cubicBezTo>
                  <a:pt x="1668" y="520"/>
                  <a:pt x="1668" y="520"/>
                  <a:pt x="1668" y="520"/>
                </a:cubicBezTo>
                <a:cubicBezTo>
                  <a:pt x="1670" y="522"/>
                  <a:pt x="1670" y="522"/>
                  <a:pt x="1670" y="522"/>
                </a:cubicBezTo>
                <a:cubicBezTo>
                  <a:pt x="1668" y="520"/>
                  <a:pt x="1666" y="527"/>
                  <a:pt x="1665" y="521"/>
                </a:cubicBezTo>
                <a:cubicBezTo>
                  <a:pt x="1657" y="528"/>
                  <a:pt x="1657" y="528"/>
                  <a:pt x="1657" y="528"/>
                </a:cubicBezTo>
                <a:cubicBezTo>
                  <a:pt x="1659" y="529"/>
                  <a:pt x="1659" y="529"/>
                  <a:pt x="1659" y="529"/>
                </a:cubicBezTo>
                <a:cubicBezTo>
                  <a:pt x="1667" y="527"/>
                  <a:pt x="1667" y="527"/>
                  <a:pt x="1667" y="527"/>
                </a:cubicBezTo>
                <a:cubicBezTo>
                  <a:pt x="1672" y="529"/>
                  <a:pt x="1672" y="529"/>
                  <a:pt x="1672" y="529"/>
                </a:cubicBezTo>
                <a:cubicBezTo>
                  <a:pt x="1679" y="527"/>
                  <a:pt x="1679" y="527"/>
                  <a:pt x="1679" y="527"/>
                </a:cubicBezTo>
                <a:cubicBezTo>
                  <a:pt x="1716" y="525"/>
                  <a:pt x="1716" y="525"/>
                  <a:pt x="1716" y="525"/>
                </a:cubicBezTo>
                <a:cubicBezTo>
                  <a:pt x="1721" y="525"/>
                  <a:pt x="1721" y="525"/>
                  <a:pt x="1721" y="525"/>
                </a:cubicBezTo>
                <a:cubicBezTo>
                  <a:pt x="1722" y="526"/>
                  <a:pt x="1722" y="526"/>
                  <a:pt x="1722" y="526"/>
                </a:cubicBezTo>
                <a:cubicBezTo>
                  <a:pt x="1714" y="528"/>
                  <a:pt x="1714" y="528"/>
                  <a:pt x="1714" y="528"/>
                </a:cubicBezTo>
                <a:cubicBezTo>
                  <a:pt x="1752" y="530"/>
                  <a:pt x="1752" y="530"/>
                  <a:pt x="1752" y="530"/>
                </a:cubicBezTo>
                <a:cubicBezTo>
                  <a:pt x="1771" y="528"/>
                  <a:pt x="1771" y="528"/>
                  <a:pt x="1771" y="528"/>
                </a:cubicBezTo>
                <a:cubicBezTo>
                  <a:pt x="1770" y="529"/>
                  <a:pt x="1770" y="529"/>
                  <a:pt x="1770" y="529"/>
                </a:cubicBezTo>
                <a:cubicBezTo>
                  <a:pt x="1771" y="531"/>
                  <a:pt x="1771" y="531"/>
                  <a:pt x="1771" y="531"/>
                </a:cubicBezTo>
                <a:cubicBezTo>
                  <a:pt x="1756" y="532"/>
                  <a:pt x="1756" y="532"/>
                  <a:pt x="1756" y="532"/>
                </a:cubicBezTo>
                <a:cubicBezTo>
                  <a:pt x="1757" y="536"/>
                  <a:pt x="1757" y="536"/>
                  <a:pt x="1757" y="536"/>
                </a:cubicBezTo>
                <a:cubicBezTo>
                  <a:pt x="1757" y="539"/>
                  <a:pt x="1757" y="539"/>
                  <a:pt x="1757" y="539"/>
                </a:cubicBezTo>
                <a:cubicBezTo>
                  <a:pt x="1756" y="539"/>
                  <a:pt x="1756" y="539"/>
                  <a:pt x="1756" y="539"/>
                </a:cubicBezTo>
                <a:cubicBezTo>
                  <a:pt x="1755" y="540"/>
                  <a:pt x="1755" y="540"/>
                  <a:pt x="1755" y="540"/>
                </a:cubicBezTo>
                <a:cubicBezTo>
                  <a:pt x="1757" y="541"/>
                  <a:pt x="1757" y="541"/>
                  <a:pt x="1757" y="541"/>
                </a:cubicBezTo>
                <a:cubicBezTo>
                  <a:pt x="1753" y="542"/>
                  <a:pt x="1753" y="542"/>
                  <a:pt x="1753" y="542"/>
                </a:cubicBezTo>
                <a:cubicBezTo>
                  <a:pt x="1751" y="540"/>
                  <a:pt x="1751" y="540"/>
                  <a:pt x="1751" y="540"/>
                </a:cubicBezTo>
                <a:cubicBezTo>
                  <a:pt x="1749" y="542"/>
                  <a:pt x="1749" y="542"/>
                  <a:pt x="1749" y="542"/>
                </a:cubicBezTo>
                <a:cubicBezTo>
                  <a:pt x="1744" y="542"/>
                  <a:pt x="1744" y="542"/>
                  <a:pt x="1744" y="542"/>
                </a:cubicBezTo>
                <a:cubicBezTo>
                  <a:pt x="1741" y="544"/>
                  <a:pt x="1741" y="544"/>
                  <a:pt x="1741" y="544"/>
                </a:cubicBezTo>
                <a:cubicBezTo>
                  <a:pt x="1742" y="543"/>
                  <a:pt x="1742" y="543"/>
                  <a:pt x="1742" y="543"/>
                </a:cubicBezTo>
                <a:cubicBezTo>
                  <a:pt x="1735" y="544"/>
                  <a:pt x="1735" y="544"/>
                  <a:pt x="1735" y="544"/>
                </a:cubicBezTo>
                <a:cubicBezTo>
                  <a:pt x="1732" y="546"/>
                  <a:pt x="1754" y="540"/>
                  <a:pt x="1728" y="547"/>
                </a:cubicBezTo>
                <a:cubicBezTo>
                  <a:pt x="1726" y="546"/>
                  <a:pt x="1726" y="546"/>
                  <a:pt x="1726" y="546"/>
                </a:cubicBezTo>
                <a:cubicBezTo>
                  <a:pt x="1725" y="546"/>
                  <a:pt x="1729" y="549"/>
                  <a:pt x="1724" y="547"/>
                </a:cubicBezTo>
                <a:cubicBezTo>
                  <a:pt x="1724" y="549"/>
                  <a:pt x="1724" y="549"/>
                  <a:pt x="1724" y="549"/>
                </a:cubicBezTo>
                <a:cubicBezTo>
                  <a:pt x="1721" y="550"/>
                  <a:pt x="1721" y="550"/>
                  <a:pt x="1721" y="550"/>
                </a:cubicBezTo>
                <a:cubicBezTo>
                  <a:pt x="1710" y="552"/>
                  <a:pt x="1710" y="552"/>
                  <a:pt x="1710" y="552"/>
                </a:cubicBezTo>
                <a:cubicBezTo>
                  <a:pt x="1706" y="554"/>
                  <a:pt x="1706" y="554"/>
                  <a:pt x="1706" y="554"/>
                </a:cubicBezTo>
                <a:cubicBezTo>
                  <a:pt x="1704" y="553"/>
                  <a:pt x="1704" y="553"/>
                  <a:pt x="1704" y="553"/>
                </a:cubicBezTo>
                <a:cubicBezTo>
                  <a:pt x="1700" y="553"/>
                  <a:pt x="1700" y="553"/>
                  <a:pt x="1700" y="553"/>
                </a:cubicBezTo>
                <a:cubicBezTo>
                  <a:pt x="1700" y="551"/>
                  <a:pt x="1697" y="554"/>
                  <a:pt x="1698" y="551"/>
                </a:cubicBezTo>
                <a:cubicBezTo>
                  <a:pt x="1695" y="555"/>
                  <a:pt x="1695" y="555"/>
                  <a:pt x="1695" y="555"/>
                </a:cubicBezTo>
                <a:cubicBezTo>
                  <a:pt x="1691" y="558"/>
                  <a:pt x="1691" y="558"/>
                  <a:pt x="1691" y="558"/>
                </a:cubicBezTo>
                <a:cubicBezTo>
                  <a:pt x="1691" y="557"/>
                  <a:pt x="1691" y="557"/>
                  <a:pt x="1691" y="557"/>
                </a:cubicBezTo>
                <a:cubicBezTo>
                  <a:pt x="1684" y="560"/>
                  <a:pt x="1684" y="560"/>
                  <a:pt x="1684" y="560"/>
                </a:cubicBezTo>
                <a:cubicBezTo>
                  <a:pt x="1683" y="561"/>
                  <a:pt x="1683" y="561"/>
                  <a:pt x="1683" y="561"/>
                </a:cubicBezTo>
                <a:cubicBezTo>
                  <a:pt x="1686" y="563"/>
                  <a:pt x="1686" y="563"/>
                  <a:pt x="1686" y="563"/>
                </a:cubicBezTo>
                <a:cubicBezTo>
                  <a:pt x="1708" y="558"/>
                  <a:pt x="1708" y="558"/>
                  <a:pt x="1708" y="558"/>
                </a:cubicBezTo>
                <a:cubicBezTo>
                  <a:pt x="1716" y="556"/>
                  <a:pt x="1716" y="556"/>
                  <a:pt x="1716" y="556"/>
                </a:cubicBezTo>
                <a:cubicBezTo>
                  <a:pt x="1730" y="557"/>
                  <a:pt x="1730" y="557"/>
                  <a:pt x="1730" y="557"/>
                </a:cubicBezTo>
                <a:cubicBezTo>
                  <a:pt x="1732" y="556"/>
                  <a:pt x="1732" y="556"/>
                  <a:pt x="1732" y="556"/>
                </a:cubicBezTo>
                <a:cubicBezTo>
                  <a:pt x="1736" y="557"/>
                  <a:pt x="1736" y="557"/>
                  <a:pt x="1736" y="557"/>
                </a:cubicBezTo>
                <a:cubicBezTo>
                  <a:pt x="1736" y="560"/>
                  <a:pt x="1736" y="560"/>
                  <a:pt x="1736" y="560"/>
                </a:cubicBezTo>
                <a:cubicBezTo>
                  <a:pt x="1732" y="562"/>
                  <a:pt x="1732" y="562"/>
                  <a:pt x="1732" y="562"/>
                </a:cubicBezTo>
                <a:cubicBezTo>
                  <a:pt x="1725" y="562"/>
                  <a:pt x="1725" y="562"/>
                  <a:pt x="1725" y="562"/>
                </a:cubicBezTo>
                <a:cubicBezTo>
                  <a:pt x="1724" y="561"/>
                  <a:pt x="1724" y="561"/>
                  <a:pt x="1724" y="561"/>
                </a:cubicBezTo>
                <a:cubicBezTo>
                  <a:pt x="1714" y="564"/>
                  <a:pt x="1714" y="564"/>
                  <a:pt x="1714" y="564"/>
                </a:cubicBezTo>
                <a:cubicBezTo>
                  <a:pt x="1708" y="563"/>
                  <a:pt x="1708" y="563"/>
                  <a:pt x="1708" y="563"/>
                </a:cubicBezTo>
                <a:cubicBezTo>
                  <a:pt x="1700" y="564"/>
                  <a:pt x="1700" y="564"/>
                  <a:pt x="1700" y="564"/>
                </a:cubicBezTo>
                <a:cubicBezTo>
                  <a:pt x="1701" y="564"/>
                  <a:pt x="1701" y="564"/>
                  <a:pt x="1701" y="564"/>
                </a:cubicBezTo>
                <a:cubicBezTo>
                  <a:pt x="1698" y="568"/>
                  <a:pt x="1698" y="568"/>
                  <a:pt x="1698" y="568"/>
                </a:cubicBezTo>
                <a:cubicBezTo>
                  <a:pt x="1697" y="566"/>
                  <a:pt x="1697" y="566"/>
                  <a:pt x="1697" y="566"/>
                </a:cubicBezTo>
                <a:cubicBezTo>
                  <a:pt x="1694" y="567"/>
                  <a:pt x="1694" y="567"/>
                  <a:pt x="1694" y="567"/>
                </a:cubicBezTo>
                <a:cubicBezTo>
                  <a:pt x="1695" y="568"/>
                  <a:pt x="1693" y="566"/>
                  <a:pt x="1693" y="569"/>
                </a:cubicBezTo>
                <a:cubicBezTo>
                  <a:pt x="1709" y="567"/>
                  <a:pt x="1709" y="567"/>
                  <a:pt x="1709" y="567"/>
                </a:cubicBezTo>
                <a:cubicBezTo>
                  <a:pt x="1708" y="568"/>
                  <a:pt x="1708" y="568"/>
                  <a:pt x="1708" y="568"/>
                </a:cubicBezTo>
                <a:cubicBezTo>
                  <a:pt x="1709" y="569"/>
                  <a:pt x="1709" y="569"/>
                  <a:pt x="1709" y="569"/>
                </a:cubicBezTo>
                <a:cubicBezTo>
                  <a:pt x="1706" y="568"/>
                  <a:pt x="1706" y="568"/>
                  <a:pt x="1706" y="568"/>
                </a:cubicBezTo>
                <a:cubicBezTo>
                  <a:pt x="1704" y="571"/>
                  <a:pt x="1704" y="571"/>
                  <a:pt x="1704" y="571"/>
                </a:cubicBezTo>
                <a:cubicBezTo>
                  <a:pt x="1707" y="576"/>
                  <a:pt x="1707" y="576"/>
                  <a:pt x="1707" y="576"/>
                </a:cubicBezTo>
                <a:cubicBezTo>
                  <a:pt x="1714" y="575"/>
                  <a:pt x="1714" y="575"/>
                  <a:pt x="1714" y="575"/>
                </a:cubicBezTo>
                <a:cubicBezTo>
                  <a:pt x="1715" y="573"/>
                  <a:pt x="1715" y="573"/>
                  <a:pt x="1715" y="573"/>
                </a:cubicBezTo>
                <a:cubicBezTo>
                  <a:pt x="1720" y="573"/>
                  <a:pt x="1720" y="573"/>
                  <a:pt x="1720" y="573"/>
                </a:cubicBezTo>
                <a:cubicBezTo>
                  <a:pt x="1720" y="572"/>
                  <a:pt x="1720" y="572"/>
                  <a:pt x="1720" y="572"/>
                </a:cubicBezTo>
                <a:cubicBezTo>
                  <a:pt x="1720" y="574"/>
                  <a:pt x="1720" y="574"/>
                  <a:pt x="1720" y="574"/>
                </a:cubicBezTo>
                <a:cubicBezTo>
                  <a:pt x="1724" y="574"/>
                  <a:pt x="1724" y="574"/>
                  <a:pt x="1724" y="574"/>
                </a:cubicBezTo>
                <a:cubicBezTo>
                  <a:pt x="1724" y="575"/>
                  <a:pt x="1724" y="575"/>
                  <a:pt x="1724" y="575"/>
                </a:cubicBezTo>
                <a:cubicBezTo>
                  <a:pt x="1710" y="578"/>
                  <a:pt x="1710" y="578"/>
                  <a:pt x="1710" y="578"/>
                </a:cubicBezTo>
                <a:cubicBezTo>
                  <a:pt x="1710" y="579"/>
                  <a:pt x="1719" y="574"/>
                  <a:pt x="1707" y="580"/>
                </a:cubicBezTo>
                <a:cubicBezTo>
                  <a:pt x="1702" y="580"/>
                  <a:pt x="1702" y="580"/>
                  <a:pt x="1702" y="580"/>
                </a:cubicBezTo>
                <a:cubicBezTo>
                  <a:pt x="1701" y="577"/>
                  <a:pt x="1701" y="577"/>
                  <a:pt x="1701" y="577"/>
                </a:cubicBezTo>
                <a:cubicBezTo>
                  <a:pt x="1693" y="581"/>
                  <a:pt x="1693" y="581"/>
                  <a:pt x="1693" y="581"/>
                </a:cubicBezTo>
                <a:cubicBezTo>
                  <a:pt x="1687" y="581"/>
                  <a:pt x="1687" y="581"/>
                  <a:pt x="1687" y="581"/>
                </a:cubicBezTo>
                <a:cubicBezTo>
                  <a:pt x="1679" y="585"/>
                  <a:pt x="1679" y="585"/>
                  <a:pt x="1679" y="585"/>
                </a:cubicBezTo>
                <a:cubicBezTo>
                  <a:pt x="1678" y="586"/>
                  <a:pt x="1678" y="586"/>
                  <a:pt x="1678" y="586"/>
                </a:cubicBezTo>
                <a:cubicBezTo>
                  <a:pt x="1680" y="584"/>
                  <a:pt x="1680" y="584"/>
                  <a:pt x="1680" y="584"/>
                </a:cubicBezTo>
                <a:cubicBezTo>
                  <a:pt x="1677" y="579"/>
                  <a:pt x="1677" y="579"/>
                  <a:pt x="1677" y="579"/>
                </a:cubicBezTo>
                <a:cubicBezTo>
                  <a:pt x="1682" y="579"/>
                  <a:pt x="1682" y="579"/>
                  <a:pt x="1682" y="579"/>
                </a:cubicBezTo>
                <a:cubicBezTo>
                  <a:pt x="1679" y="577"/>
                  <a:pt x="1679" y="577"/>
                  <a:pt x="1679" y="577"/>
                </a:cubicBezTo>
                <a:cubicBezTo>
                  <a:pt x="1672" y="578"/>
                  <a:pt x="1672" y="578"/>
                  <a:pt x="1672" y="578"/>
                </a:cubicBezTo>
                <a:cubicBezTo>
                  <a:pt x="1669" y="574"/>
                  <a:pt x="1669" y="574"/>
                  <a:pt x="1669" y="574"/>
                </a:cubicBezTo>
                <a:cubicBezTo>
                  <a:pt x="1667" y="579"/>
                  <a:pt x="1667" y="579"/>
                  <a:pt x="1667" y="579"/>
                </a:cubicBezTo>
                <a:cubicBezTo>
                  <a:pt x="1656" y="581"/>
                  <a:pt x="1656" y="581"/>
                  <a:pt x="1656" y="581"/>
                </a:cubicBezTo>
                <a:cubicBezTo>
                  <a:pt x="1655" y="581"/>
                  <a:pt x="1654" y="581"/>
                  <a:pt x="1653" y="582"/>
                </a:cubicBezTo>
                <a:cubicBezTo>
                  <a:pt x="1646" y="583"/>
                  <a:pt x="1646" y="583"/>
                  <a:pt x="1646" y="583"/>
                </a:cubicBezTo>
                <a:cubicBezTo>
                  <a:pt x="1641" y="583"/>
                  <a:pt x="1641" y="583"/>
                  <a:pt x="1641" y="583"/>
                </a:cubicBezTo>
                <a:cubicBezTo>
                  <a:pt x="1641" y="583"/>
                  <a:pt x="1639" y="585"/>
                  <a:pt x="1641" y="581"/>
                </a:cubicBezTo>
                <a:cubicBezTo>
                  <a:pt x="1633" y="585"/>
                  <a:pt x="1633" y="585"/>
                  <a:pt x="1633" y="585"/>
                </a:cubicBezTo>
                <a:cubicBezTo>
                  <a:pt x="1631" y="583"/>
                  <a:pt x="1631" y="583"/>
                  <a:pt x="1631" y="583"/>
                </a:cubicBezTo>
                <a:cubicBezTo>
                  <a:pt x="1628" y="587"/>
                  <a:pt x="1628" y="587"/>
                  <a:pt x="1628" y="587"/>
                </a:cubicBezTo>
                <a:cubicBezTo>
                  <a:pt x="1627" y="586"/>
                  <a:pt x="1627" y="586"/>
                  <a:pt x="1627" y="586"/>
                </a:cubicBezTo>
                <a:cubicBezTo>
                  <a:pt x="1626" y="591"/>
                  <a:pt x="1627" y="583"/>
                  <a:pt x="1622" y="587"/>
                </a:cubicBezTo>
                <a:cubicBezTo>
                  <a:pt x="1625" y="588"/>
                  <a:pt x="1625" y="588"/>
                  <a:pt x="1625" y="588"/>
                </a:cubicBezTo>
                <a:cubicBezTo>
                  <a:pt x="1628" y="590"/>
                  <a:pt x="1628" y="590"/>
                  <a:pt x="1628" y="590"/>
                </a:cubicBezTo>
                <a:cubicBezTo>
                  <a:pt x="1625" y="592"/>
                  <a:pt x="1625" y="592"/>
                  <a:pt x="1625" y="592"/>
                </a:cubicBezTo>
                <a:cubicBezTo>
                  <a:pt x="1631" y="593"/>
                  <a:pt x="1631" y="593"/>
                  <a:pt x="1631" y="593"/>
                </a:cubicBezTo>
                <a:cubicBezTo>
                  <a:pt x="1635" y="593"/>
                  <a:pt x="1635" y="593"/>
                  <a:pt x="1635" y="593"/>
                </a:cubicBezTo>
                <a:cubicBezTo>
                  <a:pt x="1639" y="590"/>
                  <a:pt x="1639" y="590"/>
                  <a:pt x="1639" y="590"/>
                </a:cubicBezTo>
                <a:cubicBezTo>
                  <a:pt x="1652" y="587"/>
                  <a:pt x="1652" y="587"/>
                  <a:pt x="1652" y="587"/>
                </a:cubicBezTo>
                <a:cubicBezTo>
                  <a:pt x="1653" y="587"/>
                  <a:pt x="1653" y="587"/>
                  <a:pt x="1653" y="587"/>
                </a:cubicBezTo>
                <a:cubicBezTo>
                  <a:pt x="1653" y="587"/>
                  <a:pt x="1653" y="587"/>
                  <a:pt x="1653" y="587"/>
                </a:cubicBezTo>
                <a:cubicBezTo>
                  <a:pt x="1642" y="591"/>
                  <a:pt x="1642" y="591"/>
                  <a:pt x="1642" y="591"/>
                </a:cubicBezTo>
                <a:cubicBezTo>
                  <a:pt x="1641" y="592"/>
                  <a:pt x="1645" y="590"/>
                  <a:pt x="1641" y="593"/>
                </a:cubicBezTo>
                <a:cubicBezTo>
                  <a:pt x="1642" y="594"/>
                  <a:pt x="1642" y="594"/>
                  <a:pt x="1642" y="594"/>
                </a:cubicBezTo>
                <a:cubicBezTo>
                  <a:pt x="1641" y="594"/>
                  <a:pt x="1641" y="594"/>
                  <a:pt x="1641" y="594"/>
                </a:cubicBezTo>
                <a:cubicBezTo>
                  <a:pt x="1641" y="596"/>
                  <a:pt x="1641" y="596"/>
                  <a:pt x="1641" y="596"/>
                </a:cubicBezTo>
                <a:cubicBezTo>
                  <a:pt x="1642" y="597"/>
                  <a:pt x="1642" y="597"/>
                  <a:pt x="1642" y="597"/>
                </a:cubicBezTo>
                <a:cubicBezTo>
                  <a:pt x="1643" y="596"/>
                  <a:pt x="1643" y="596"/>
                  <a:pt x="1643" y="596"/>
                </a:cubicBezTo>
                <a:cubicBezTo>
                  <a:pt x="1644" y="597"/>
                  <a:pt x="1644" y="597"/>
                  <a:pt x="1644" y="597"/>
                </a:cubicBezTo>
                <a:cubicBezTo>
                  <a:pt x="1650" y="595"/>
                  <a:pt x="1647" y="600"/>
                  <a:pt x="1665" y="597"/>
                </a:cubicBezTo>
                <a:cubicBezTo>
                  <a:pt x="1667" y="598"/>
                  <a:pt x="1667" y="598"/>
                  <a:pt x="1667" y="598"/>
                </a:cubicBezTo>
                <a:cubicBezTo>
                  <a:pt x="1662" y="600"/>
                  <a:pt x="1662" y="600"/>
                  <a:pt x="1662" y="600"/>
                </a:cubicBezTo>
                <a:cubicBezTo>
                  <a:pt x="1660" y="601"/>
                  <a:pt x="1660" y="601"/>
                  <a:pt x="1660" y="601"/>
                </a:cubicBezTo>
                <a:cubicBezTo>
                  <a:pt x="1662" y="603"/>
                  <a:pt x="1662" y="603"/>
                  <a:pt x="1662" y="603"/>
                </a:cubicBezTo>
                <a:cubicBezTo>
                  <a:pt x="1673" y="599"/>
                  <a:pt x="1673" y="599"/>
                  <a:pt x="1673" y="599"/>
                </a:cubicBezTo>
                <a:cubicBezTo>
                  <a:pt x="1679" y="599"/>
                  <a:pt x="1679" y="599"/>
                  <a:pt x="1679" y="599"/>
                </a:cubicBezTo>
                <a:cubicBezTo>
                  <a:pt x="1683" y="595"/>
                  <a:pt x="1685" y="599"/>
                  <a:pt x="1693" y="596"/>
                </a:cubicBezTo>
                <a:cubicBezTo>
                  <a:pt x="1705" y="594"/>
                  <a:pt x="1705" y="594"/>
                  <a:pt x="1705" y="594"/>
                </a:cubicBezTo>
                <a:cubicBezTo>
                  <a:pt x="1724" y="590"/>
                  <a:pt x="1724" y="590"/>
                  <a:pt x="1724" y="590"/>
                </a:cubicBezTo>
                <a:cubicBezTo>
                  <a:pt x="1733" y="593"/>
                  <a:pt x="1733" y="593"/>
                  <a:pt x="1733" y="593"/>
                </a:cubicBezTo>
                <a:cubicBezTo>
                  <a:pt x="1738" y="596"/>
                  <a:pt x="1738" y="596"/>
                  <a:pt x="1738" y="596"/>
                </a:cubicBezTo>
                <a:cubicBezTo>
                  <a:pt x="1740" y="596"/>
                  <a:pt x="1740" y="596"/>
                  <a:pt x="1740" y="596"/>
                </a:cubicBezTo>
                <a:cubicBezTo>
                  <a:pt x="1740" y="594"/>
                  <a:pt x="1740" y="594"/>
                  <a:pt x="1740" y="594"/>
                </a:cubicBezTo>
                <a:cubicBezTo>
                  <a:pt x="1740" y="596"/>
                  <a:pt x="1734" y="591"/>
                  <a:pt x="1742" y="596"/>
                </a:cubicBezTo>
                <a:cubicBezTo>
                  <a:pt x="1743" y="593"/>
                  <a:pt x="1743" y="593"/>
                  <a:pt x="1743" y="593"/>
                </a:cubicBezTo>
                <a:cubicBezTo>
                  <a:pt x="1747" y="592"/>
                  <a:pt x="1747" y="592"/>
                  <a:pt x="1747" y="592"/>
                </a:cubicBezTo>
                <a:cubicBezTo>
                  <a:pt x="1750" y="593"/>
                  <a:pt x="1750" y="593"/>
                  <a:pt x="1750" y="593"/>
                </a:cubicBezTo>
                <a:cubicBezTo>
                  <a:pt x="1755" y="591"/>
                  <a:pt x="1755" y="591"/>
                  <a:pt x="1755" y="591"/>
                </a:cubicBezTo>
                <a:cubicBezTo>
                  <a:pt x="1757" y="592"/>
                  <a:pt x="1757" y="592"/>
                  <a:pt x="1757" y="592"/>
                </a:cubicBezTo>
                <a:cubicBezTo>
                  <a:pt x="1772" y="589"/>
                  <a:pt x="1772" y="589"/>
                  <a:pt x="1772" y="589"/>
                </a:cubicBezTo>
                <a:cubicBezTo>
                  <a:pt x="1775" y="590"/>
                  <a:pt x="1775" y="590"/>
                  <a:pt x="1775" y="590"/>
                </a:cubicBezTo>
                <a:cubicBezTo>
                  <a:pt x="1773" y="592"/>
                  <a:pt x="1773" y="592"/>
                  <a:pt x="1773" y="592"/>
                </a:cubicBezTo>
                <a:cubicBezTo>
                  <a:pt x="1778" y="593"/>
                  <a:pt x="1778" y="593"/>
                  <a:pt x="1778" y="593"/>
                </a:cubicBezTo>
                <a:cubicBezTo>
                  <a:pt x="1775" y="596"/>
                  <a:pt x="1775" y="596"/>
                  <a:pt x="1775" y="596"/>
                </a:cubicBezTo>
                <a:cubicBezTo>
                  <a:pt x="1767" y="596"/>
                  <a:pt x="1767" y="596"/>
                  <a:pt x="1767" y="596"/>
                </a:cubicBezTo>
                <a:cubicBezTo>
                  <a:pt x="1767" y="596"/>
                  <a:pt x="1767" y="596"/>
                  <a:pt x="1767" y="596"/>
                </a:cubicBezTo>
                <a:cubicBezTo>
                  <a:pt x="1761" y="596"/>
                  <a:pt x="1761" y="596"/>
                  <a:pt x="1761" y="596"/>
                </a:cubicBezTo>
                <a:cubicBezTo>
                  <a:pt x="1762" y="599"/>
                  <a:pt x="1762" y="599"/>
                  <a:pt x="1762" y="599"/>
                </a:cubicBezTo>
                <a:cubicBezTo>
                  <a:pt x="1756" y="599"/>
                  <a:pt x="1756" y="599"/>
                  <a:pt x="1756" y="599"/>
                </a:cubicBezTo>
                <a:cubicBezTo>
                  <a:pt x="1748" y="603"/>
                  <a:pt x="1748" y="603"/>
                  <a:pt x="1748" y="603"/>
                </a:cubicBezTo>
                <a:cubicBezTo>
                  <a:pt x="1736" y="608"/>
                  <a:pt x="1736" y="608"/>
                  <a:pt x="1736" y="608"/>
                </a:cubicBezTo>
                <a:cubicBezTo>
                  <a:pt x="1734" y="607"/>
                  <a:pt x="1734" y="607"/>
                  <a:pt x="1734" y="607"/>
                </a:cubicBezTo>
                <a:cubicBezTo>
                  <a:pt x="1733" y="607"/>
                  <a:pt x="1733" y="607"/>
                  <a:pt x="1733" y="607"/>
                </a:cubicBezTo>
                <a:cubicBezTo>
                  <a:pt x="1732" y="609"/>
                  <a:pt x="1732" y="609"/>
                  <a:pt x="1732" y="609"/>
                </a:cubicBezTo>
                <a:cubicBezTo>
                  <a:pt x="1729" y="608"/>
                  <a:pt x="1729" y="608"/>
                  <a:pt x="1729" y="608"/>
                </a:cubicBezTo>
                <a:cubicBezTo>
                  <a:pt x="1727" y="609"/>
                  <a:pt x="1727" y="609"/>
                  <a:pt x="1727" y="609"/>
                </a:cubicBezTo>
                <a:cubicBezTo>
                  <a:pt x="1729" y="610"/>
                  <a:pt x="1729" y="610"/>
                  <a:pt x="1729" y="610"/>
                </a:cubicBezTo>
                <a:cubicBezTo>
                  <a:pt x="1720" y="612"/>
                  <a:pt x="1720" y="612"/>
                  <a:pt x="1720" y="612"/>
                </a:cubicBezTo>
                <a:cubicBezTo>
                  <a:pt x="1715" y="616"/>
                  <a:pt x="1715" y="616"/>
                  <a:pt x="1715" y="616"/>
                </a:cubicBezTo>
                <a:cubicBezTo>
                  <a:pt x="1702" y="620"/>
                  <a:pt x="1702" y="620"/>
                  <a:pt x="1702" y="620"/>
                </a:cubicBezTo>
                <a:cubicBezTo>
                  <a:pt x="1701" y="619"/>
                  <a:pt x="1701" y="619"/>
                  <a:pt x="1701" y="619"/>
                </a:cubicBezTo>
                <a:cubicBezTo>
                  <a:pt x="1700" y="621"/>
                  <a:pt x="1700" y="621"/>
                  <a:pt x="1700" y="621"/>
                </a:cubicBezTo>
                <a:cubicBezTo>
                  <a:pt x="1703" y="620"/>
                  <a:pt x="1699" y="621"/>
                  <a:pt x="1699" y="618"/>
                </a:cubicBezTo>
                <a:cubicBezTo>
                  <a:pt x="1694" y="621"/>
                  <a:pt x="1694" y="621"/>
                  <a:pt x="1694" y="621"/>
                </a:cubicBezTo>
                <a:cubicBezTo>
                  <a:pt x="1693" y="620"/>
                  <a:pt x="1693" y="620"/>
                  <a:pt x="1693" y="620"/>
                </a:cubicBezTo>
                <a:cubicBezTo>
                  <a:pt x="1692" y="622"/>
                  <a:pt x="1692" y="622"/>
                  <a:pt x="1692" y="622"/>
                </a:cubicBezTo>
                <a:cubicBezTo>
                  <a:pt x="1693" y="626"/>
                  <a:pt x="1693" y="626"/>
                  <a:pt x="1693" y="626"/>
                </a:cubicBezTo>
                <a:cubicBezTo>
                  <a:pt x="1689" y="629"/>
                  <a:pt x="1708" y="630"/>
                  <a:pt x="1687" y="627"/>
                </a:cubicBezTo>
                <a:cubicBezTo>
                  <a:pt x="1691" y="629"/>
                  <a:pt x="1691" y="629"/>
                  <a:pt x="1691" y="629"/>
                </a:cubicBezTo>
                <a:cubicBezTo>
                  <a:pt x="1696" y="629"/>
                  <a:pt x="1696" y="629"/>
                  <a:pt x="1696" y="629"/>
                </a:cubicBezTo>
                <a:cubicBezTo>
                  <a:pt x="1697" y="628"/>
                  <a:pt x="1697" y="628"/>
                  <a:pt x="1697" y="628"/>
                </a:cubicBezTo>
                <a:cubicBezTo>
                  <a:pt x="1700" y="628"/>
                  <a:pt x="1698" y="625"/>
                  <a:pt x="1704" y="624"/>
                </a:cubicBezTo>
                <a:cubicBezTo>
                  <a:pt x="1706" y="625"/>
                  <a:pt x="1706" y="625"/>
                  <a:pt x="1706" y="625"/>
                </a:cubicBezTo>
                <a:cubicBezTo>
                  <a:pt x="1707" y="624"/>
                  <a:pt x="1707" y="624"/>
                  <a:pt x="1707" y="624"/>
                </a:cubicBezTo>
                <a:cubicBezTo>
                  <a:pt x="1712" y="625"/>
                  <a:pt x="1712" y="625"/>
                  <a:pt x="1712" y="625"/>
                </a:cubicBezTo>
                <a:cubicBezTo>
                  <a:pt x="1716" y="623"/>
                  <a:pt x="1716" y="623"/>
                  <a:pt x="1716" y="623"/>
                </a:cubicBezTo>
                <a:cubicBezTo>
                  <a:pt x="1719" y="624"/>
                  <a:pt x="1719" y="624"/>
                  <a:pt x="1719" y="624"/>
                </a:cubicBezTo>
                <a:cubicBezTo>
                  <a:pt x="1719" y="626"/>
                  <a:pt x="1719" y="626"/>
                  <a:pt x="1719" y="626"/>
                </a:cubicBezTo>
                <a:cubicBezTo>
                  <a:pt x="1717" y="629"/>
                  <a:pt x="1717" y="629"/>
                  <a:pt x="1717" y="629"/>
                </a:cubicBezTo>
                <a:cubicBezTo>
                  <a:pt x="1709" y="629"/>
                  <a:pt x="1709" y="629"/>
                  <a:pt x="1709" y="629"/>
                </a:cubicBezTo>
                <a:cubicBezTo>
                  <a:pt x="1705" y="632"/>
                  <a:pt x="1705" y="632"/>
                  <a:pt x="1705" y="632"/>
                </a:cubicBezTo>
                <a:cubicBezTo>
                  <a:pt x="1701" y="634"/>
                  <a:pt x="1701" y="634"/>
                  <a:pt x="1701" y="634"/>
                </a:cubicBezTo>
                <a:cubicBezTo>
                  <a:pt x="1700" y="633"/>
                  <a:pt x="1700" y="633"/>
                  <a:pt x="1700" y="633"/>
                </a:cubicBezTo>
                <a:cubicBezTo>
                  <a:pt x="1695" y="632"/>
                  <a:pt x="1695" y="632"/>
                  <a:pt x="1695" y="632"/>
                </a:cubicBezTo>
                <a:cubicBezTo>
                  <a:pt x="1693" y="632"/>
                  <a:pt x="1693" y="632"/>
                  <a:pt x="1693" y="632"/>
                </a:cubicBezTo>
                <a:cubicBezTo>
                  <a:pt x="1692" y="633"/>
                  <a:pt x="1692" y="633"/>
                  <a:pt x="1692" y="633"/>
                </a:cubicBezTo>
                <a:cubicBezTo>
                  <a:pt x="1696" y="636"/>
                  <a:pt x="1696" y="636"/>
                  <a:pt x="1696" y="636"/>
                </a:cubicBezTo>
                <a:cubicBezTo>
                  <a:pt x="1693" y="638"/>
                  <a:pt x="1693" y="638"/>
                  <a:pt x="1693" y="638"/>
                </a:cubicBezTo>
                <a:cubicBezTo>
                  <a:pt x="1687" y="638"/>
                  <a:pt x="1687" y="638"/>
                  <a:pt x="1687" y="638"/>
                </a:cubicBezTo>
                <a:cubicBezTo>
                  <a:pt x="1683" y="640"/>
                  <a:pt x="1683" y="640"/>
                  <a:pt x="1683" y="640"/>
                </a:cubicBezTo>
                <a:cubicBezTo>
                  <a:pt x="1680" y="640"/>
                  <a:pt x="1688" y="635"/>
                  <a:pt x="1678" y="642"/>
                </a:cubicBezTo>
                <a:cubicBezTo>
                  <a:pt x="1678" y="643"/>
                  <a:pt x="1678" y="643"/>
                  <a:pt x="1678" y="643"/>
                </a:cubicBezTo>
                <a:cubicBezTo>
                  <a:pt x="1684" y="642"/>
                  <a:pt x="1684" y="642"/>
                  <a:pt x="1684" y="642"/>
                </a:cubicBezTo>
                <a:cubicBezTo>
                  <a:pt x="1679" y="645"/>
                  <a:pt x="1679" y="645"/>
                  <a:pt x="1679" y="645"/>
                </a:cubicBezTo>
                <a:cubicBezTo>
                  <a:pt x="1681" y="646"/>
                  <a:pt x="1681" y="646"/>
                  <a:pt x="1681" y="646"/>
                </a:cubicBezTo>
                <a:cubicBezTo>
                  <a:pt x="1686" y="645"/>
                  <a:pt x="1686" y="645"/>
                  <a:pt x="1686" y="645"/>
                </a:cubicBezTo>
                <a:cubicBezTo>
                  <a:pt x="1686" y="647"/>
                  <a:pt x="1679" y="644"/>
                  <a:pt x="1687" y="648"/>
                </a:cubicBezTo>
                <a:cubicBezTo>
                  <a:pt x="1683" y="648"/>
                  <a:pt x="1683" y="648"/>
                  <a:pt x="1683" y="648"/>
                </a:cubicBezTo>
                <a:cubicBezTo>
                  <a:pt x="1683" y="649"/>
                  <a:pt x="1683" y="649"/>
                  <a:pt x="1683" y="649"/>
                </a:cubicBezTo>
                <a:cubicBezTo>
                  <a:pt x="1684" y="650"/>
                  <a:pt x="1684" y="650"/>
                  <a:pt x="1684" y="650"/>
                </a:cubicBezTo>
                <a:cubicBezTo>
                  <a:pt x="1681" y="649"/>
                  <a:pt x="1681" y="649"/>
                  <a:pt x="1681" y="649"/>
                </a:cubicBezTo>
                <a:cubicBezTo>
                  <a:pt x="1680" y="650"/>
                  <a:pt x="1680" y="650"/>
                  <a:pt x="1680" y="650"/>
                </a:cubicBezTo>
                <a:cubicBezTo>
                  <a:pt x="1677" y="646"/>
                  <a:pt x="1677" y="646"/>
                  <a:pt x="1677" y="646"/>
                </a:cubicBezTo>
                <a:cubicBezTo>
                  <a:pt x="1673" y="645"/>
                  <a:pt x="1673" y="645"/>
                  <a:pt x="1673" y="645"/>
                </a:cubicBezTo>
                <a:cubicBezTo>
                  <a:pt x="1676" y="644"/>
                  <a:pt x="1676" y="644"/>
                  <a:pt x="1676" y="644"/>
                </a:cubicBezTo>
                <a:cubicBezTo>
                  <a:pt x="1675" y="643"/>
                  <a:pt x="1673" y="650"/>
                  <a:pt x="1677" y="642"/>
                </a:cubicBezTo>
                <a:cubicBezTo>
                  <a:pt x="1670" y="642"/>
                  <a:pt x="1670" y="642"/>
                  <a:pt x="1670" y="642"/>
                </a:cubicBezTo>
                <a:cubicBezTo>
                  <a:pt x="1669" y="643"/>
                  <a:pt x="1669" y="643"/>
                  <a:pt x="1669" y="643"/>
                </a:cubicBezTo>
                <a:cubicBezTo>
                  <a:pt x="1660" y="644"/>
                  <a:pt x="1660" y="644"/>
                  <a:pt x="1660" y="644"/>
                </a:cubicBezTo>
                <a:cubicBezTo>
                  <a:pt x="1657" y="647"/>
                  <a:pt x="1657" y="647"/>
                  <a:pt x="1657" y="647"/>
                </a:cubicBezTo>
                <a:cubicBezTo>
                  <a:pt x="1657" y="648"/>
                  <a:pt x="1657" y="648"/>
                  <a:pt x="1657" y="648"/>
                </a:cubicBezTo>
                <a:cubicBezTo>
                  <a:pt x="1656" y="647"/>
                  <a:pt x="1656" y="647"/>
                  <a:pt x="1656" y="647"/>
                </a:cubicBezTo>
                <a:cubicBezTo>
                  <a:pt x="1653" y="650"/>
                  <a:pt x="1653" y="650"/>
                  <a:pt x="1653" y="650"/>
                </a:cubicBezTo>
                <a:cubicBezTo>
                  <a:pt x="1648" y="657"/>
                  <a:pt x="1652" y="647"/>
                  <a:pt x="1640" y="652"/>
                </a:cubicBezTo>
                <a:cubicBezTo>
                  <a:pt x="1641" y="651"/>
                  <a:pt x="1641" y="651"/>
                  <a:pt x="1641" y="651"/>
                </a:cubicBezTo>
                <a:cubicBezTo>
                  <a:pt x="1640" y="650"/>
                  <a:pt x="1640" y="650"/>
                  <a:pt x="1640" y="650"/>
                </a:cubicBezTo>
                <a:cubicBezTo>
                  <a:pt x="1628" y="654"/>
                  <a:pt x="1628" y="654"/>
                  <a:pt x="1628" y="654"/>
                </a:cubicBezTo>
                <a:cubicBezTo>
                  <a:pt x="1627" y="654"/>
                  <a:pt x="1635" y="650"/>
                  <a:pt x="1625" y="655"/>
                </a:cubicBezTo>
                <a:cubicBezTo>
                  <a:pt x="1625" y="657"/>
                  <a:pt x="1625" y="657"/>
                  <a:pt x="1625" y="657"/>
                </a:cubicBezTo>
                <a:cubicBezTo>
                  <a:pt x="1627" y="658"/>
                  <a:pt x="1627" y="658"/>
                  <a:pt x="1627" y="658"/>
                </a:cubicBezTo>
                <a:cubicBezTo>
                  <a:pt x="1629" y="657"/>
                  <a:pt x="1629" y="657"/>
                  <a:pt x="1629" y="657"/>
                </a:cubicBezTo>
                <a:cubicBezTo>
                  <a:pt x="1649" y="658"/>
                  <a:pt x="1649" y="658"/>
                  <a:pt x="1649" y="658"/>
                </a:cubicBezTo>
                <a:cubicBezTo>
                  <a:pt x="1650" y="658"/>
                  <a:pt x="1650" y="658"/>
                  <a:pt x="1650" y="658"/>
                </a:cubicBezTo>
                <a:cubicBezTo>
                  <a:pt x="1651" y="657"/>
                  <a:pt x="1651" y="657"/>
                  <a:pt x="1651" y="657"/>
                </a:cubicBezTo>
                <a:cubicBezTo>
                  <a:pt x="1650" y="655"/>
                  <a:pt x="1650" y="655"/>
                  <a:pt x="1650" y="655"/>
                </a:cubicBezTo>
                <a:cubicBezTo>
                  <a:pt x="1651" y="655"/>
                  <a:pt x="1654" y="657"/>
                  <a:pt x="1653" y="654"/>
                </a:cubicBezTo>
                <a:cubicBezTo>
                  <a:pt x="1649" y="652"/>
                  <a:pt x="1649" y="652"/>
                  <a:pt x="1649" y="652"/>
                </a:cubicBezTo>
                <a:cubicBezTo>
                  <a:pt x="1658" y="651"/>
                  <a:pt x="1658" y="651"/>
                  <a:pt x="1658" y="651"/>
                </a:cubicBezTo>
                <a:cubicBezTo>
                  <a:pt x="1656" y="653"/>
                  <a:pt x="1656" y="653"/>
                  <a:pt x="1656" y="653"/>
                </a:cubicBezTo>
                <a:cubicBezTo>
                  <a:pt x="1661" y="658"/>
                  <a:pt x="1661" y="658"/>
                  <a:pt x="1661" y="658"/>
                </a:cubicBezTo>
                <a:cubicBezTo>
                  <a:pt x="1663" y="657"/>
                  <a:pt x="1663" y="657"/>
                  <a:pt x="1663" y="657"/>
                </a:cubicBezTo>
                <a:cubicBezTo>
                  <a:pt x="1665" y="658"/>
                  <a:pt x="1665" y="658"/>
                  <a:pt x="1665" y="658"/>
                </a:cubicBezTo>
                <a:cubicBezTo>
                  <a:pt x="1665" y="657"/>
                  <a:pt x="1665" y="657"/>
                  <a:pt x="1665" y="657"/>
                </a:cubicBezTo>
                <a:cubicBezTo>
                  <a:pt x="1671" y="657"/>
                  <a:pt x="1671" y="657"/>
                  <a:pt x="1671" y="657"/>
                </a:cubicBezTo>
                <a:cubicBezTo>
                  <a:pt x="1670" y="658"/>
                  <a:pt x="1670" y="658"/>
                  <a:pt x="1670" y="658"/>
                </a:cubicBezTo>
                <a:cubicBezTo>
                  <a:pt x="1675" y="657"/>
                  <a:pt x="1675" y="657"/>
                  <a:pt x="1675" y="657"/>
                </a:cubicBezTo>
                <a:cubicBezTo>
                  <a:pt x="1673" y="655"/>
                  <a:pt x="1673" y="655"/>
                  <a:pt x="1673" y="655"/>
                </a:cubicBezTo>
                <a:cubicBezTo>
                  <a:pt x="1676" y="657"/>
                  <a:pt x="1676" y="657"/>
                  <a:pt x="1676" y="657"/>
                </a:cubicBezTo>
                <a:cubicBezTo>
                  <a:pt x="1677" y="657"/>
                  <a:pt x="1677" y="657"/>
                  <a:pt x="1677" y="657"/>
                </a:cubicBezTo>
                <a:cubicBezTo>
                  <a:pt x="1678" y="657"/>
                  <a:pt x="1678" y="657"/>
                  <a:pt x="1678" y="657"/>
                </a:cubicBezTo>
                <a:cubicBezTo>
                  <a:pt x="1679" y="656"/>
                  <a:pt x="1679" y="656"/>
                  <a:pt x="1679" y="656"/>
                </a:cubicBezTo>
                <a:cubicBezTo>
                  <a:pt x="1683" y="659"/>
                  <a:pt x="1683" y="659"/>
                  <a:pt x="1683" y="659"/>
                </a:cubicBezTo>
                <a:cubicBezTo>
                  <a:pt x="1685" y="658"/>
                  <a:pt x="1685" y="658"/>
                  <a:pt x="1685" y="658"/>
                </a:cubicBezTo>
                <a:cubicBezTo>
                  <a:pt x="1686" y="657"/>
                  <a:pt x="1686" y="657"/>
                  <a:pt x="1686" y="657"/>
                </a:cubicBezTo>
                <a:cubicBezTo>
                  <a:pt x="1687" y="658"/>
                  <a:pt x="1687" y="658"/>
                  <a:pt x="1687" y="658"/>
                </a:cubicBezTo>
                <a:cubicBezTo>
                  <a:pt x="1690" y="655"/>
                  <a:pt x="1690" y="655"/>
                  <a:pt x="1690" y="655"/>
                </a:cubicBezTo>
                <a:cubicBezTo>
                  <a:pt x="1689" y="653"/>
                  <a:pt x="1689" y="653"/>
                  <a:pt x="1689" y="653"/>
                </a:cubicBezTo>
                <a:cubicBezTo>
                  <a:pt x="1693" y="654"/>
                  <a:pt x="1693" y="654"/>
                  <a:pt x="1693" y="654"/>
                </a:cubicBezTo>
                <a:cubicBezTo>
                  <a:pt x="1694" y="653"/>
                  <a:pt x="1694" y="653"/>
                  <a:pt x="1694" y="653"/>
                </a:cubicBezTo>
                <a:cubicBezTo>
                  <a:pt x="1700" y="654"/>
                  <a:pt x="1681" y="660"/>
                  <a:pt x="1700" y="653"/>
                </a:cubicBezTo>
                <a:cubicBezTo>
                  <a:pt x="1704" y="652"/>
                  <a:pt x="1704" y="652"/>
                  <a:pt x="1704" y="652"/>
                </a:cubicBezTo>
                <a:cubicBezTo>
                  <a:pt x="1729" y="648"/>
                  <a:pt x="1729" y="648"/>
                  <a:pt x="1729" y="648"/>
                </a:cubicBezTo>
                <a:cubicBezTo>
                  <a:pt x="1743" y="645"/>
                  <a:pt x="1743" y="645"/>
                  <a:pt x="1743" y="645"/>
                </a:cubicBezTo>
                <a:cubicBezTo>
                  <a:pt x="1767" y="644"/>
                  <a:pt x="1767" y="644"/>
                  <a:pt x="1767" y="644"/>
                </a:cubicBezTo>
                <a:cubicBezTo>
                  <a:pt x="1769" y="644"/>
                  <a:pt x="1769" y="644"/>
                  <a:pt x="1769" y="644"/>
                </a:cubicBezTo>
                <a:cubicBezTo>
                  <a:pt x="1764" y="647"/>
                  <a:pt x="1764" y="647"/>
                  <a:pt x="1764" y="647"/>
                </a:cubicBezTo>
                <a:cubicBezTo>
                  <a:pt x="1751" y="650"/>
                  <a:pt x="1751" y="650"/>
                  <a:pt x="1751" y="650"/>
                </a:cubicBezTo>
                <a:cubicBezTo>
                  <a:pt x="1745" y="653"/>
                  <a:pt x="1745" y="653"/>
                  <a:pt x="1745" y="653"/>
                </a:cubicBezTo>
                <a:cubicBezTo>
                  <a:pt x="1737" y="655"/>
                  <a:pt x="1737" y="655"/>
                  <a:pt x="1737" y="655"/>
                </a:cubicBezTo>
                <a:cubicBezTo>
                  <a:pt x="1736" y="661"/>
                  <a:pt x="1736" y="661"/>
                  <a:pt x="1736" y="661"/>
                </a:cubicBezTo>
                <a:cubicBezTo>
                  <a:pt x="1736" y="661"/>
                  <a:pt x="1736" y="661"/>
                  <a:pt x="1736" y="661"/>
                </a:cubicBezTo>
                <a:cubicBezTo>
                  <a:pt x="1743" y="658"/>
                  <a:pt x="1743" y="658"/>
                  <a:pt x="1743" y="658"/>
                </a:cubicBezTo>
                <a:cubicBezTo>
                  <a:pt x="1743" y="659"/>
                  <a:pt x="1743" y="659"/>
                  <a:pt x="1743" y="659"/>
                </a:cubicBezTo>
                <a:cubicBezTo>
                  <a:pt x="1736" y="664"/>
                  <a:pt x="1736" y="664"/>
                  <a:pt x="1736" y="664"/>
                </a:cubicBezTo>
                <a:cubicBezTo>
                  <a:pt x="1720" y="667"/>
                  <a:pt x="1720" y="667"/>
                  <a:pt x="1720" y="667"/>
                </a:cubicBezTo>
                <a:cubicBezTo>
                  <a:pt x="1712" y="670"/>
                  <a:pt x="1712" y="670"/>
                  <a:pt x="1712" y="670"/>
                </a:cubicBezTo>
                <a:cubicBezTo>
                  <a:pt x="1714" y="671"/>
                  <a:pt x="1714" y="671"/>
                  <a:pt x="1714" y="671"/>
                </a:cubicBezTo>
                <a:cubicBezTo>
                  <a:pt x="1714" y="671"/>
                  <a:pt x="1711" y="669"/>
                  <a:pt x="1713" y="673"/>
                </a:cubicBezTo>
                <a:cubicBezTo>
                  <a:pt x="1707" y="668"/>
                  <a:pt x="1707" y="668"/>
                  <a:pt x="1707" y="668"/>
                </a:cubicBezTo>
                <a:cubicBezTo>
                  <a:pt x="1706" y="670"/>
                  <a:pt x="1713" y="665"/>
                  <a:pt x="1704" y="670"/>
                </a:cubicBezTo>
                <a:cubicBezTo>
                  <a:pt x="1706" y="673"/>
                  <a:pt x="1706" y="673"/>
                  <a:pt x="1706" y="673"/>
                </a:cubicBezTo>
                <a:cubicBezTo>
                  <a:pt x="1702" y="674"/>
                  <a:pt x="1702" y="674"/>
                  <a:pt x="1702" y="674"/>
                </a:cubicBezTo>
                <a:cubicBezTo>
                  <a:pt x="1702" y="677"/>
                  <a:pt x="1702" y="677"/>
                  <a:pt x="1702" y="677"/>
                </a:cubicBezTo>
                <a:cubicBezTo>
                  <a:pt x="1698" y="677"/>
                  <a:pt x="1698" y="677"/>
                  <a:pt x="1698" y="677"/>
                </a:cubicBezTo>
                <a:cubicBezTo>
                  <a:pt x="1693" y="681"/>
                  <a:pt x="1693" y="681"/>
                  <a:pt x="1693" y="681"/>
                </a:cubicBezTo>
                <a:cubicBezTo>
                  <a:pt x="1688" y="682"/>
                  <a:pt x="1688" y="682"/>
                  <a:pt x="1688" y="682"/>
                </a:cubicBezTo>
                <a:cubicBezTo>
                  <a:pt x="1687" y="685"/>
                  <a:pt x="1687" y="685"/>
                  <a:pt x="1687" y="685"/>
                </a:cubicBezTo>
                <a:cubicBezTo>
                  <a:pt x="1688" y="686"/>
                  <a:pt x="1688" y="686"/>
                  <a:pt x="1688" y="686"/>
                </a:cubicBezTo>
                <a:cubicBezTo>
                  <a:pt x="1687" y="687"/>
                  <a:pt x="1687" y="687"/>
                  <a:pt x="1687" y="687"/>
                </a:cubicBezTo>
                <a:cubicBezTo>
                  <a:pt x="1677" y="684"/>
                  <a:pt x="1677" y="684"/>
                  <a:pt x="1677" y="684"/>
                </a:cubicBezTo>
                <a:cubicBezTo>
                  <a:pt x="1672" y="683"/>
                  <a:pt x="1693" y="690"/>
                  <a:pt x="1670" y="683"/>
                </a:cubicBezTo>
                <a:cubicBezTo>
                  <a:pt x="1665" y="685"/>
                  <a:pt x="1665" y="685"/>
                  <a:pt x="1665" y="685"/>
                </a:cubicBezTo>
                <a:cubicBezTo>
                  <a:pt x="1672" y="690"/>
                  <a:pt x="1672" y="690"/>
                  <a:pt x="1672" y="690"/>
                </a:cubicBezTo>
                <a:cubicBezTo>
                  <a:pt x="1673" y="692"/>
                  <a:pt x="1673" y="692"/>
                  <a:pt x="1673" y="692"/>
                </a:cubicBezTo>
                <a:cubicBezTo>
                  <a:pt x="1669" y="693"/>
                  <a:pt x="1669" y="693"/>
                  <a:pt x="1669" y="693"/>
                </a:cubicBezTo>
                <a:cubicBezTo>
                  <a:pt x="1664" y="690"/>
                  <a:pt x="1664" y="690"/>
                  <a:pt x="1664" y="690"/>
                </a:cubicBezTo>
                <a:cubicBezTo>
                  <a:pt x="1660" y="690"/>
                  <a:pt x="1660" y="690"/>
                  <a:pt x="1660" y="690"/>
                </a:cubicBezTo>
                <a:cubicBezTo>
                  <a:pt x="1659" y="690"/>
                  <a:pt x="1659" y="690"/>
                  <a:pt x="1659" y="690"/>
                </a:cubicBezTo>
                <a:cubicBezTo>
                  <a:pt x="1661" y="687"/>
                  <a:pt x="1661" y="687"/>
                  <a:pt x="1661" y="687"/>
                </a:cubicBezTo>
                <a:cubicBezTo>
                  <a:pt x="1653" y="688"/>
                  <a:pt x="1653" y="688"/>
                  <a:pt x="1653" y="688"/>
                </a:cubicBezTo>
                <a:cubicBezTo>
                  <a:pt x="1650" y="690"/>
                  <a:pt x="1650" y="690"/>
                  <a:pt x="1650" y="690"/>
                </a:cubicBezTo>
                <a:cubicBezTo>
                  <a:pt x="1639" y="690"/>
                  <a:pt x="1639" y="690"/>
                  <a:pt x="1639" y="690"/>
                </a:cubicBezTo>
                <a:cubicBezTo>
                  <a:pt x="1638" y="695"/>
                  <a:pt x="1638" y="695"/>
                  <a:pt x="1638" y="695"/>
                </a:cubicBezTo>
                <a:cubicBezTo>
                  <a:pt x="1638" y="695"/>
                  <a:pt x="1639" y="695"/>
                  <a:pt x="1640" y="695"/>
                </a:cubicBezTo>
                <a:cubicBezTo>
                  <a:pt x="1634" y="696"/>
                  <a:pt x="1634" y="696"/>
                  <a:pt x="1634" y="696"/>
                </a:cubicBezTo>
                <a:cubicBezTo>
                  <a:pt x="1636" y="696"/>
                  <a:pt x="1636" y="696"/>
                  <a:pt x="1636" y="696"/>
                </a:cubicBezTo>
                <a:cubicBezTo>
                  <a:pt x="1633" y="694"/>
                  <a:pt x="1633" y="694"/>
                  <a:pt x="1633" y="694"/>
                </a:cubicBezTo>
                <a:cubicBezTo>
                  <a:pt x="1630" y="694"/>
                  <a:pt x="1630" y="694"/>
                  <a:pt x="1630" y="694"/>
                </a:cubicBezTo>
                <a:cubicBezTo>
                  <a:pt x="1620" y="696"/>
                  <a:pt x="1620" y="696"/>
                  <a:pt x="1620" y="696"/>
                </a:cubicBezTo>
                <a:cubicBezTo>
                  <a:pt x="1613" y="699"/>
                  <a:pt x="1613" y="699"/>
                  <a:pt x="1613" y="699"/>
                </a:cubicBezTo>
                <a:cubicBezTo>
                  <a:pt x="1611" y="698"/>
                  <a:pt x="1611" y="698"/>
                  <a:pt x="1611" y="698"/>
                </a:cubicBezTo>
                <a:cubicBezTo>
                  <a:pt x="1597" y="702"/>
                  <a:pt x="1597" y="702"/>
                  <a:pt x="1597" y="702"/>
                </a:cubicBezTo>
                <a:cubicBezTo>
                  <a:pt x="1594" y="702"/>
                  <a:pt x="1594" y="702"/>
                  <a:pt x="1594" y="702"/>
                </a:cubicBezTo>
                <a:cubicBezTo>
                  <a:pt x="1594" y="701"/>
                  <a:pt x="1594" y="700"/>
                  <a:pt x="1597" y="701"/>
                </a:cubicBezTo>
                <a:cubicBezTo>
                  <a:pt x="1597" y="701"/>
                  <a:pt x="1597" y="701"/>
                  <a:pt x="1597" y="701"/>
                </a:cubicBezTo>
                <a:cubicBezTo>
                  <a:pt x="1596" y="699"/>
                  <a:pt x="1607" y="702"/>
                  <a:pt x="1593" y="699"/>
                </a:cubicBezTo>
                <a:cubicBezTo>
                  <a:pt x="1592" y="701"/>
                  <a:pt x="1592" y="701"/>
                  <a:pt x="1592" y="701"/>
                </a:cubicBezTo>
                <a:cubicBezTo>
                  <a:pt x="1589" y="700"/>
                  <a:pt x="1597" y="698"/>
                  <a:pt x="1589" y="702"/>
                </a:cubicBezTo>
                <a:cubicBezTo>
                  <a:pt x="1587" y="700"/>
                  <a:pt x="1587" y="700"/>
                  <a:pt x="1587" y="700"/>
                </a:cubicBezTo>
                <a:cubicBezTo>
                  <a:pt x="1587" y="703"/>
                  <a:pt x="1587" y="703"/>
                  <a:pt x="1587" y="703"/>
                </a:cubicBezTo>
                <a:cubicBezTo>
                  <a:pt x="1586" y="702"/>
                  <a:pt x="1586" y="702"/>
                  <a:pt x="1586" y="702"/>
                </a:cubicBezTo>
                <a:cubicBezTo>
                  <a:pt x="1582" y="703"/>
                  <a:pt x="1582" y="703"/>
                  <a:pt x="1582" y="703"/>
                </a:cubicBezTo>
                <a:cubicBezTo>
                  <a:pt x="1581" y="705"/>
                  <a:pt x="1581" y="705"/>
                  <a:pt x="1581" y="705"/>
                </a:cubicBezTo>
                <a:cubicBezTo>
                  <a:pt x="1582" y="705"/>
                  <a:pt x="1583" y="704"/>
                  <a:pt x="1581" y="702"/>
                </a:cubicBezTo>
                <a:cubicBezTo>
                  <a:pt x="1577" y="704"/>
                  <a:pt x="1577" y="704"/>
                  <a:pt x="1577" y="704"/>
                </a:cubicBezTo>
                <a:cubicBezTo>
                  <a:pt x="1572" y="705"/>
                  <a:pt x="1572" y="705"/>
                  <a:pt x="1572" y="705"/>
                </a:cubicBezTo>
                <a:cubicBezTo>
                  <a:pt x="1570" y="707"/>
                  <a:pt x="1570" y="707"/>
                  <a:pt x="1570" y="707"/>
                </a:cubicBezTo>
                <a:cubicBezTo>
                  <a:pt x="1566" y="707"/>
                  <a:pt x="1566" y="707"/>
                  <a:pt x="1566" y="707"/>
                </a:cubicBezTo>
                <a:cubicBezTo>
                  <a:pt x="1561" y="709"/>
                  <a:pt x="1561" y="709"/>
                  <a:pt x="1561" y="709"/>
                </a:cubicBezTo>
                <a:cubicBezTo>
                  <a:pt x="1559" y="708"/>
                  <a:pt x="1559" y="708"/>
                  <a:pt x="1559" y="708"/>
                </a:cubicBezTo>
                <a:cubicBezTo>
                  <a:pt x="1557" y="710"/>
                  <a:pt x="1571" y="706"/>
                  <a:pt x="1554" y="709"/>
                </a:cubicBezTo>
                <a:cubicBezTo>
                  <a:pt x="1553" y="710"/>
                  <a:pt x="1556" y="710"/>
                  <a:pt x="1554" y="711"/>
                </a:cubicBezTo>
                <a:cubicBezTo>
                  <a:pt x="1559" y="712"/>
                  <a:pt x="1559" y="712"/>
                  <a:pt x="1559" y="712"/>
                </a:cubicBezTo>
                <a:cubicBezTo>
                  <a:pt x="1555" y="715"/>
                  <a:pt x="1555" y="715"/>
                  <a:pt x="1555" y="715"/>
                </a:cubicBezTo>
                <a:cubicBezTo>
                  <a:pt x="1549" y="717"/>
                  <a:pt x="1549" y="717"/>
                  <a:pt x="1549" y="717"/>
                </a:cubicBezTo>
                <a:cubicBezTo>
                  <a:pt x="1548" y="718"/>
                  <a:pt x="1548" y="718"/>
                  <a:pt x="1548" y="718"/>
                </a:cubicBezTo>
                <a:cubicBezTo>
                  <a:pt x="1546" y="718"/>
                  <a:pt x="1546" y="718"/>
                  <a:pt x="1546" y="718"/>
                </a:cubicBezTo>
                <a:cubicBezTo>
                  <a:pt x="1541" y="725"/>
                  <a:pt x="1541" y="725"/>
                  <a:pt x="1541" y="725"/>
                </a:cubicBezTo>
                <a:cubicBezTo>
                  <a:pt x="1534" y="733"/>
                  <a:pt x="1534" y="733"/>
                  <a:pt x="1534" y="733"/>
                </a:cubicBezTo>
                <a:cubicBezTo>
                  <a:pt x="1536" y="735"/>
                  <a:pt x="1536" y="735"/>
                  <a:pt x="1536" y="735"/>
                </a:cubicBezTo>
                <a:cubicBezTo>
                  <a:pt x="1541" y="732"/>
                  <a:pt x="1541" y="732"/>
                  <a:pt x="1541" y="732"/>
                </a:cubicBezTo>
                <a:cubicBezTo>
                  <a:pt x="1548" y="733"/>
                  <a:pt x="1548" y="733"/>
                  <a:pt x="1548" y="733"/>
                </a:cubicBezTo>
                <a:cubicBezTo>
                  <a:pt x="1544" y="731"/>
                  <a:pt x="1544" y="731"/>
                  <a:pt x="1544" y="731"/>
                </a:cubicBezTo>
                <a:cubicBezTo>
                  <a:pt x="1545" y="730"/>
                  <a:pt x="1545" y="730"/>
                  <a:pt x="1545" y="730"/>
                </a:cubicBezTo>
                <a:cubicBezTo>
                  <a:pt x="1548" y="732"/>
                  <a:pt x="1548" y="732"/>
                  <a:pt x="1548" y="732"/>
                </a:cubicBezTo>
                <a:cubicBezTo>
                  <a:pt x="1559" y="728"/>
                  <a:pt x="1559" y="728"/>
                  <a:pt x="1559" y="728"/>
                </a:cubicBezTo>
                <a:cubicBezTo>
                  <a:pt x="1558" y="730"/>
                  <a:pt x="1558" y="730"/>
                  <a:pt x="1558" y="730"/>
                </a:cubicBezTo>
                <a:cubicBezTo>
                  <a:pt x="1566" y="730"/>
                  <a:pt x="1566" y="730"/>
                  <a:pt x="1566" y="730"/>
                </a:cubicBezTo>
                <a:cubicBezTo>
                  <a:pt x="1567" y="729"/>
                  <a:pt x="1567" y="729"/>
                  <a:pt x="1567" y="729"/>
                </a:cubicBezTo>
                <a:cubicBezTo>
                  <a:pt x="1562" y="728"/>
                  <a:pt x="1562" y="728"/>
                  <a:pt x="1562" y="728"/>
                </a:cubicBezTo>
                <a:cubicBezTo>
                  <a:pt x="1562" y="726"/>
                  <a:pt x="1562" y="726"/>
                  <a:pt x="1562" y="726"/>
                </a:cubicBezTo>
                <a:cubicBezTo>
                  <a:pt x="1567" y="723"/>
                  <a:pt x="1563" y="733"/>
                  <a:pt x="1568" y="723"/>
                </a:cubicBezTo>
                <a:cubicBezTo>
                  <a:pt x="1569" y="726"/>
                  <a:pt x="1569" y="726"/>
                  <a:pt x="1569" y="726"/>
                </a:cubicBezTo>
                <a:cubicBezTo>
                  <a:pt x="1578" y="726"/>
                  <a:pt x="1578" y="726"/>
                  <a:pt x="1578" y="726"/>
                </a:cubicBezTo>
                <a:cubicBezTo>
                  <a:pt x="1585" y="725"/>
                  <a:pt x="1585" y="725"/>
                  <a:pt x="1585" y="725"/>
                </a:cubicBezTo>
                <a:cubicBezTo>
                  <a:pt x="1583" y="723"/>
                  <a:pt x="1583" y="731"/>
                  <a:pt x="1585" y="723"/>
                </a:cubicBezTo>
                <a:cubicBezTo>
                  <a:pt x="1586" y="723"/>
                  <a:pt x="1586" y="723"/>
                  <a:pt x="1586" y="723"/>
                </a:cubicBezTo>
                <a:cubicBezTo>
                  <a:pt x="1586" y="724"/>
                  <a:pt x="1586" y="724"/>
                  <a:pt x="1586" y="724"/>
                </a:cubicBezTo>
                <a:cubicBezTo>
                  <a:pt x="1591" y="723"/>
                  <a:pt x="1591" y="723"/>
                  <a:pt x="1591" y="723"/>
                </a:cubicBezTo>
                <a:cubicBezTo>
                  <a:pt x="1591" y="722"/>
                  <a:pt x="1591" y="722"/>
                  <a:pt x="1591" y="722"/>
                </a:cubicBezTo>
                <a:cubicBezTo>
                  <a:pt x="1594" y="720"/>
                  <a:pt x="1597" y="723"/>
                  <a:pt x="1597" y="720"/>
                </a:cubicBezTo>
                <a:cubicBezTo>
                  <a:pt x="1597" y="721"/>
                  <a:pt x="1600" y="719"/>
                  <a:pt x="1597" y="722"/>
                </a:cubicBezTo>
                <a:cubicBezTo>
                  <a:pt x="1598" y="721"/>
                  <a:pt x="1598" y="724"/>
                  <a:pt x="1599" y="720"/>
                </a:cubicBezTo>
                <a:cubicBezTo>
                  <a:pt x="1599" y="719"/>
                  <a:pt x="1599" y="719"/>
                  <a:pt x="1599" y="719"/>
                </a:cubicBezTo>
                <a:cubicBezTo>
                  <a:pt x="1603" y="717"/>
                  <a:pt x="1603" y="717"/>
                  <a:pt x="1603" y="717"/>
                </a:cubicBezTo>
                <a:cubicBezTo>
                  <a:pt x="1602" y="715"/>
                  <a:pt x="1609" y="717"/>
                  <a:pt x="1601" y="715"/>
                </a:cubicBezTo>
                <a:cubicBezTo>
                  <a:pt x="1603" y="714"/>
                  <a:pt x="1603" y="714"/>
                  <a:pt x="1603" y="714"/>
                </a:cubicBezTo>
                <a:cubicBezTo>
                  <a:pt x="1605" y="717"/>
                  <a:pt x="1605" y="717"/>
                  <a:pt x="1605" y="717"/>
                </a:cubicBezTo>
                <a:cubicBezTo>
                  <a:pt x="1613" y="715"/>
                  <a:pt x="1613" y="715"/>
                  <a:pt x="1613" y="715"/>
                </a:cubicBezTo>
                <a:cubicBezTo>
                  <a:pt x="1614" y="717"/>
                  <a:pt x="1614" y="717"/>
                  <a:pt x="1614" y="717"/>
                </a:cubicBezTo>
                <a:cubicBezTo>
                  <a:pt x="1611" y="716"/>
                  <a:pt x="1611" y="716"/>
                  <a:pt x="1611" y="716"/>
                </a:cubicBezTo>
                <a:cubicBezTo>
                  <a:pt x="1611" y="718"/>
                  <a:pt x="1611" y="718"/>
                  <a:pt x="1611" y="718"/>
                </a:cubicBezTo>
                <a:cubicBezTo>
                  <a:pt x="1614" y="718"/>
                  <a:pt x="1614" y="718"/>
                  <a:pt x="1614" y="718"/>
                </a:cubicBezTo>
                <a:cubicBezTo>
                  <a:pt x="1617" y="715"/>
                  <a:pt x="1617" y="715"/>
                  <a:pt x="1617" y="715"/>
                </a:cubicBezTo>
                <a:cubicBezTo>
                  <a:pt x="1616" y="714"/>
                  <a:pt x="1615" y="717"/>
                  <a:pt x="1615" y="715"/>
                </a:cubicBezTo>
                <a:cubicBezTo>
                  <a:pt x="1615" y="714"/>
                  <a:pt x="1613" y="715"/>
                  <a:pt x="1615" y="714"/>
                </a:cubicBezTo>
                <a:cubicBezTo>
                  <a:pt x="1618" y="716"/>
                  <a:pt x="1618" y="716"/>
                  <a:pt x="1618" y="716"/>
                </a:cubicBezTo>
                <a:cubicBezTo>
                  <a:pt x="1623" y="718"/>
                  <a:pt x="1604" y="720"/>
                  <a:pt x="1624" y="712"/>
                </a:cubicBezTo>
                <a:cubicBezTo>
                  <a:pt x="1623" y="714"/>
                  <a:pt x="1623" y="714"/>
                  <a:pt x="1623" y="714"/>
                </a:cubicBezTo>
                <a:cubicBezTo>
                  <a:pt x="1625" y="714"/>
                  <a:pt x="1625" y="714"/>
                  <a:pt x="1625" y="714"/>
                </a:cubicBezTo>
                <a:cubicBezTo>
                  <a:pt x="1626" y="712"/>
                  <a:pt x="1626" y="712"/>
                  <a:pt x="1626" y="712"/>
                </a:cubicBezTo>
                <a:cubicBezTo>
                  <a:pt x="1639" y="708"/>
                  <a:pt x="1639" y="708"/>
                  <a:pt x="1639" y="708"/>
                </a:cubicBezTo>
                <a:cubicBezTo>
                  <a:pt x="1641" y="708"/>
                  <a:pt x="1641" y="703"/>
                  <a:pt x="1645" y="707"/>
                </a:cubicBezTo>
                <a:cubicBezTo>
                  <a:pt x="1639" y="704"/>
                  <a:pt x="1639" y="704"/>
                  <a:pt x="1639" y="704"/>
                </a:cubicBezTo>
                <a:cubicBezTo>
                  <a:pt x="1636" y="705"/>
                  <a:pt x="1636" y="705"/>
                  <a:pt x="1636" y="705"/>
                </a:cubicBezTo>
                <a:cubicBezTo>
                  <a:pt x="1635" y="703"/>
                  <a:pt x="1635" y="703"/>
                  <a:pt x="1635" y="703"/>
                </a:cubicBezTo>
                <a:cubicBezTo>
                  <a:pt x="1625" y="703"/>
                  <a:pt x="1625" y="703"/>
                  <a:pt x="1625" y="703"/>
                </a:cubicBezTo>
                <a:cubicBezTo>
                  <a:pt x="1625" y="704"/>
                  <a:pt x="1625" y="703"/>
                  <a:pt x="1624" y="701"/>
                </a:cubicBezTo>
                <a:cubicBezTo>
                  <a:pt x="1622" y="702"/>
                  <a:pt x="1623" y="707"/>
                  <a:pt x="1619" y="703"/>
                </a:cubicBezTo>
                <a:cubicBezTo>
                  <a:pt x="1617" y="701"/>
                  <a:pt x="1617" y="701"/>
                  <a:pt x="1617" y="701"/>
                </a:cubicBezTo>
                <a:cubicBezTo>
                  <a:pt x="1625" y="698"/>
                  <a:pt x="1625" y="698"/>
                  <a:pt x="1625" y="698"/>
                </a:cubicBezTo>
                <a:cubicBezTo>
                  <a:pt x="1627" y="699"/>
                  <a:pt x="1627" y="699"/>
                  <a:pt x="1627" y="699"/>
                </a:cubicBezTo>
                <a:cubicBezTo>
                  <a:pt x="1625" y="700"/>
                  <a:pt x="1629" y="701"/>
                  <a:pt x="1625" y="700"/>
                </a:cubicBezTo>
                <a:cubicBezTo>
                  <a:pt x="1630" y="702"/>
                  <a:pt x="1630" y="702"/>
                  <a:pt x="1630" y="702"/>
                </a:cubicBezTo>
                <a:cubicBezTo>
                  <a:pt x="1631" y="702"/>
                  <a:pt x="1631" y="702"/>
                  <a:pt x="1631" y="702"/>
                </a:cubicBezTo>
                <a:cubicBezTo>
                  <a:pt x="1630" y="700"/>
                  <a:pt x="1639" y="704"/>
                  <a:pt x="1629" y="699"/>
                </a:cubicBezTo>
                <a:cubicBezTo>
                  <a:pt x="1628" y="698"/>
                  <a:pt x="1628" y="698"/>
                  <a:pt x="1628" y="698"/>
                </a:cubicBezTo>
                <a:cubicBezTo>
                  <a:pt x="1629" y="697"/>
                  <a:pt x="1631" y="696"/>
                  <a:pt x="1631" y="697"/>
                </a:cubicBezTo>
                <a:cubicBezTo>
                  <a:pt x="1631" y="698"/>
                  <a:pt x="1631" y="698"/>
                  <a:pt x="1631" y="698"/>
                </a:cubicBezTo>
                <a:cubicBezTo>
                  <a:pt x="1637" y="703"/>
                  <a:pt x="1637" y="703"/>
                  <a:pt x="1637" y="703"/>
                </a:cubicBezTo>
                <a:cubicBezTo>
                  <a:pt x="1646" y="703"/>
                  <a:pt x="1646" y="703"/>
                  <a:pt x="1646" y="703"/>
                </a:cubicBezTo>
                <a:cubicBezTo>
                  <a:pt x="1645" y="707"/>
                  <a:pt x="1649" y="704"/>
                  <a:pt x="1651" y="705"/>
                </a:cubicBezTo>
                <a:cubicBezTo>
                  <a:pt x="1650" y="709"/>
                  <a:pt x="1650" y="709"/>
                  <a:pt x="1650" y="709"/>
                </a:cubicBezTo>
                <a:cubicBezTo>
                  <a:pt x="1651" y="712"/>
                  <a:pt x="1654" y="708"/>
                  <a:pt x="1654" y="711"/>
                </a:cubicBezTo>
                <a:cubicBezTo>
                  <a:pt x="1654" y="710"/>
                  <a:pt x="1654" y="710"/>
                  <a:pt x="1654" y="710"/>
                </a:cubicBezTo>
                <a:cubicBezTo>
                  <a:pt x="1655" y="711"/>
                  <a:pt x="1655" y="711"/>
                  <a:pt x="1655" y="711"/>
                </a:cubicBezTo>
                <a:cubicBezTo>
                  <a:pt x="1656" y="711"/>
                  <a:pt x="1656" y="711"/>
                  <a:pt x="1656" y="711"/>
                </a:cubicBezTo>
                <a:cubicBezTo>
                  <a:pt x="1657" y="710"/>
                  <a:pt x="1657" y="710"/>
                  <a:pt x="1657" y="710"/>
                </a:cubicBezTo>
                <a:cubicBezTo>
                  <a:pt x="1656" y="709"/>
                  <a:pt x="1656" y="709"/>
                  <a:pt x="1656" y="709"/>
                </a:cubicBezTo>
                <a:cubicBezTo>
                  <a:pt x="1665" y="710"/>
                  <a:pt x="1665" y="710"/>
                  <a:pt x="1665" y="710"/>
                </a:cubicBezTo>
                <a:cubicBezTo>
                  <a:pt x="1672" y="706"/>
                  <a:pt x="1672" y="706"/>
                  <a:pt x="1672" y="706"/>
                </a:cubicBezTo>
                <a:cubicBezTo>
                  <a:pt x="1681" y="704"/>
                  <a:pt x="1681" y="704"/>
                  <a:pt x="1681" y="704"/>
                </a:cubicBezTo>
                <a:cubicBezTo>
                  <a:pt x="1681" y="702"/>
                  <a:pt x="1677" y="707"/>
                  <a:pt x="1681" y="702"/>
                </a:cubicBezTo>
                <a:cubicBezTo>
                  <a:pt x="1686" y="703"/>
                  <a:pt x="1686" y="703"/>
                  <a:pt x="1686" y="703"/>
                </a:cubicBezTo>
                <a:cubicBezTo>
                  <a:pt x="1702" y="700"/>
                  <a:pt x="1702" y="700"/>
                  <a:pt x="1702" y="700"/>
                </a:cubicBezTo>
                <a:cubicBezTo>
                  <a:pt x="1702" y="701"/>
                  <a:pt x="1702" y="701"/>
                  <a:pt x="1702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11" y="702"/>
                  <a:pt x="1700" y="703"/>
                  <a:pt x="1711" y="699"/>
                </a:cubicBezTo>
                <a:cubicBezTo>
                  <a:pt x="1711" y="701"/>
                  <a:pt x="1711" y="701"/>
                  <a:pt x="1711" y="701"/>
                </a:cubicBezTo>
                <a:cubicBezTo>
                  <a:pt x="1718" y="700"/>
                  <a:pt x="1718" y="700"/>
                  <a:pt x="1718" y="700"/>
                </a:cubicBezTo>
                <a:cubicBezTo>
                  <a:pt x="1719" y="699"/>
                  <a:pt x="1719" y="699"/>
                  <a:pt x="1719" y="699"/>
                </a:cubicBezTo>
                <a:cubicBezTo>
                  <a:pt x="1716" y="697"/>
                  <a:pt x="1716" y="697"/>
                  <a:pt x="1716" y="697"/>
                </a:cubicBezTo>
                <a:cubicBezTo>
                  <a:pt x="1721" y="696"/>
                  <a:pt x="1721" y="696"/>
                  <a:pt x="1721" y="696"/>
                </a:cubicBezTo>
                <a:cubicBezTo>
                  <a:pt x="1722" y="697"/>
                  <a:pt x="1722" y="697"/>
                  <a:pt x="1722" y="697"/>
                </a:cubicBezTo>
                <a:cubicBezTo>
                  <a:pt x="1731" y="692"/>
                  <a:pt x="1731" y="692"/>
                  <a:pt x="1731" y="692"/>
                </a:cubicBezTo>
                <a:cubicBezTo>
                  <a:pt x="1734" y="693"/>
                  <a:pt x="1737" y="686"/>
                  <a:pt x="1739" y="693"/>
                </a:cubicBezTo>
                <a:cubicBezTo>
                  <a:pt x="1751" y="688"/>
                  <a:pt x="1751" y="688"/>
                  <a:pt x="1751" y="688"/>
                </a:cubicBezTo>
                <a:cubicBezTo>
                  <a:pt x="1752" y="686"/>
                  <a:pt x="1752" y="686"/>
                  <a:pt x="1752" y="686"/>
                </a:cubicBezTo>
                <a:cubicBezTo>
                  <a:pt x="1753" y="688"/>
                  <a:pt x="1753" y="688"/>
                  <a:pt x="1753" y="688"/>
                </a:cubicBezTo>
                <a:cubicBezTo>
                  <a:pt x="1756" y="687"/>
                  <a:pt x="1756" y="687"/>
                  <a:pt x="1756" y="687"/>
                </a:cubicBezTo>
                <a:cubicBezTo>
                  <a:pt x="1760" y="689"/>
                  <a:pt x="1760" y="689"/>
                  <a:pt x="1760" y="689"/>
                </a:cubicBezTo>
                <a:cubicBezTo>
                  <a:pt x="1765" y="693"/>
                  <a:pt x="1765" y="693"/>
                  <a:pt x="1765" y="693"/>
                </a:cubicBezTo>
                <a:cubicBezTo>
                  <a:pt x="1761" y="696"/>
                  <a:pt x="1761" y="696"/>
                  <a:pt x="1761" y="696"/>
                </a:cubicBezTo>
                <a:cubicBezTo>
                  <a:pt x="1758" y="695"/>
                  <a:pt x="1758" y="695"/>
                  <a:pt x="1758" y="695"/>
                </a:cubicBezTo>
                <a:cubicBezTo>
                  <a:pt x="1758" y="697"/>
                  <a:pt x="1754" y="693"/>
                  <a:pt x="1756" y="698"/>
                </a:cubicBezTo>
                <a:cubicBezTo>
                  <a:pt x="1755" y="697"/>
                  <a:pt x="1755" y="697"/>
                  <a:pt x="1755" y="697"/>
                </a:cubicBezTo>
                <a:cubicBezTo>
                  <a:pt x="1743" y="701"/>
                  <a:pt x="1743" y="701"/>
                  <a:pt x="1743" y="701"/>
                </a:cubicBezTo>
                <a:cubicBezTo>
                  <a:pt x="1742" y="704"/>
                  <a:pt x="1742" y="704"/>
                  <a:pt x="1742" y="704"/>
                </a:cubicBezTo>
                <a:cubicBezTo>
                  <a:pt x="1728" y="705"/>
                  <a:pt x="1728" y="705"/>
                  <a:pt x="1728" y="705"/>
                </a:cubicBezTo>
                <a:cubicBezTo>
                  <a:pt x="1726" y="708"/>
                  <a:pt x="1726" y="708"/>
                  <a:pt x="1726" y="708"/>
                </a:cubicBezTo>
                <a:cubicBezTo>
                  <a:pt x="1718" y="710"/>
                  <a:pt x="1718" y="710"/>
                  <a:pt x="1718" y="710"/>
                </a:cubicBezTo>
                <a:cubicBezTo>
                  <a:pt x="1715" y="712"/>
                  <a:pt x="1715" y="712"/>
                  <a:pt x="1715" y="712"/>
                </a:cubicBezTo>
                <a:cubicBezTo>
                  <a:pt x="1707" y="715"/>
                  <a:pt x="1707" y="715"/>
                  <a:pt x="1707" y="715"/>
                </a:cubicBezTo>
                <a:cubicBezTo>
                  <a:pt x="1707" y="718"/>
                  <a:pt x="1707" y="718"/>
                  <a:pt x="1707" y="718"/>
                </a:cubicBezTo>
                <a:cubicBezTo>
                  <a:pt x="1701" y="718"/>
                  <a:pt x="1701" y="718"/>
                  <a:pt x="1701" y="718"/>
                </a:cubicBezTo>
                <a:cubicBezTo>
                  <a:pt x="1701" y="718"/>
                  <a:pt x="1702" y="720"/>
                  <a:pt x="1701" y="717"/>
                </a:cubicBezTo>
                <a:cubicBezTo>
                  <a:pt x="1693" y="722"/>
                  <a:pt x="1693" y="722"/>
                  <a:pt x="1693" y="722"/>
                </a:cubicBezTo>
                <a:cubicBezTo>
                  <a:pt x="1690" y="722"/>
                  <a:pt x="1690" y="722"/>
                  <a:pt x="1690" y="722"/>
                </a:cubicBezTo>
                <a:cubicBezTo>
                  <a:pt x="1688" y="725"/>
                  <a:pt x="1688" y="725"/>
                  <a:pt x="1688" y="725"/>
                </a:cubicBezTo>
                <a:cubicBezTo>
                  <a:pt x="1687" y="722"/>
                  <a:pt x="1687" y="722"/>
                  <a:pt x="1687" y="722"/>
                </a:cubicBezTo>
                <a:cubicBezTo>
                  <a:pt x="1683" y="724"/>
                  <a:pt x="1683" y="724"/>
                  <a:pt x="1683" y="724"/>
                </a:cubicBezTo>
                <a:cubicBezTo>
                  <a:pt x="1683" y="724"/>
                  <a:pt x="1679" y="722"/>
                  <a:pt x="1683" y="727"/>
                </a:cubicBezTo>
                <a:cubicBezTo>
                  <a:pt x="1680" y="727"/>
                  <a:pt x="1680" y="727"/>
                  <a:pt x="1680" y="727"/>
                </a:cubicBezTo>
                <a:cubicBezTo>
                  <a:pt x="1679" y="729"/>
                  <a:pt x="1679" y="729"/>
                  <a:pt x="1679" y="729"/>
                </a:cubicBezTo>
                <a:cubicBezTo>
                  <a:pt x="1675" y="729"/>
                  <a:pt x="1675" y="729"/>
                  <a:pt x="1675" y="729"/>
                </a:cubicBezTo>
                <a:cubicBezTo>
                  <a:pt x="1673" y="732"/>
                  <a:pt x="1673" y="732"/>
                  <a:pt x="1673" y="732"/>
                </a:cubicBezTo>
                <a:cubicBezTo>
                  <a:pt x="1667" y="730"/>
                  <a:pt x="1667" y="730"/>
                  <a:pt x="1667" y="730"/>
                </a:cubicBezTo>
                <a:cubicBezTo>
                  <a:pt x="1662" y="731"/>
                  <a:pt x="1662" y="731"/>
                  <a:pt x="1662" y="731"/>
                </a:cubicBezTo>
                <a:cubicBezTo>
                  <a:pt x="1662" y="733"/>
                  <a:pt x="1662" y="733"/>
                  <a:pt x="1662" y="733"/>
                </a:cubicBezTo>
                <a:cubicBezTo>
                  <a:pt x="1667" y="736"/>
                  <a:pt x="1667" y="736"/>
                  <a:pt x="1667" y="736"/>
                </a:cubicBezTo>
                <a:cubicBezTo>
                  <a:pt x="1671" y="740"/>
                  <a:pt x="1671" y="740"/>
                  <a:pt x="1671" y="740"/>
                </a:cubicBezTo>
                <a:cubicBezTo>
                  <a:pt x="1668" y="742"/>
                  <a:pt x="1668" y="742"/>
                  <a:pt x="1668" y="742"/>
                </a:cubicBezTo>
                <a:cubicBezTo>
                  <a:pt x="1664" y="738"/>
                  <a:pt x="1664" y="738"/>
                  <a:pt x="1664" y="738"/>
                </a:cubicBezTo>
                <a:cubicBezTo>
                  <a:pt x="1645" y="741"/>
                  <a:pt x="1645" y="741"/>
                  <a:pt x="1645" y="741"/>
                </a:cubicBezTo>
                <a:cubicBezTo>
                  <a:pt x="1643" y="740"/>
                  <a:pt x="1643" y="740"/>
                  <a:pt x="1643" y="740"/>
                </a:cubicBezTo>
                <a:cubicBezTo>
                  <a:pt x="1631" y="743"/>
                  <a:pt x="1631" y="743"/>
                  <a:pt x="1631" y="743"/>
                </a:cubicBezTo>
                <a:cubicBezTo>
                  <a:pt x="1631" y="743"/>
                  <a:pt x="1631" y="743"/>
                  <a:pt x="1631" y="743"/>
                </a:cubicBezTo>
                <a:cubicBezTo>
                  <a:pt x="1625" y="743"/>
                  <a:pt x="1625" y="743"/>
                  <a:pt x="1625" y="743"/>
                </a:cubicBezTo>
                <a:cubicBezTo>
                  <a:pt x="1625" y="744"/>
                  <a:pt x="1625" y="744"/>
                  <a:pt x="1625" y="744"/>
                </a:cubicBezTo>
                <a:cubicBezTo>
                  <a:pt x="1622" y="743"/>
                  <a:pt x="1622" y="743"/>
                  <a:pt x="1622" y="743"/>
                </a:cubicBezTo>
                <a:cubicBezTo>
                  <a:pt x="1618" y="746"/>
                  <a:pt x="1618" y="746"/>
                  <a:pt x="1618" y="746"/>
                </a:cubicBezTo>
                <a:cubicBezTo>
                  <a:pt x="1618" y="746"/>
                  <a:pt x="1616" y="748"/>
                  <a:pt x="1616" y="745"/>
                </a:cubicBezTo>
                <a:cubicBezTo>
                  <a:pt x="1615" y="746"/>
                  <a:pt x="1615" y="746"/>
                  <a:pt x="1615" y="746"/>
                </a:cubicBezTo>
                <a:cubicBezTo>
                  <a:pt x="1602" y="748"/>
                  <a:pt x="1602" y="748"/>
                  <a:pt x="1602" y="748"/>
                </a:cubicBezTo>
                <a:cubicBezTo>
                  <a:pt x="1574" y="757"/>
                  <a:pt x="1574" y="757"/>
                  <a:pt x="1574" y="757"/>
                </a:cubicBezTo>
                <a:cubicBezTo>
                  <a:pt x="1569" y="760"/>
                  <a:pt x="1569" y="760"/>
                  <a:pt x="1569" y="760"/>
                </a:cubicBezTo>
                <a:cubicBezTo>
                  <a:pt x="1566" y="759"/>
                  <a:pt x="1566" y="759"/>
                  <a:pt x="1566" y="759"/>
                </a:cubicBezTo>
                <a:cubicBezTo>
                  <a:pt x="1563" y="760"/>
                  <a:pt x="1563" y="760"/>
                  <a:pt x="1563" y="760"/>
                </a:cubicBezTo>
                <a:cubicBezTo>
                  <a:pt x="1563" y="761"/>
                  <a:pt x="1563" y="761"/>
                  <a:pt x="1563" y="761"/>
                </a:cubicBezTo>
                <a:cubicBezTo>
                  <a:pt x="1565" y="762"/>
                  <a:pt x="1565" y="762"/>
                  <a:pt x="1565" y="762"/>
                </a:cubicBezTo>
                <a:cubicBezTo>
                  <a:pt x="1539" y="771"/>
                  <a:pt x="1539" y="771"/>
                  <a:pt x="1539" y="771"/>
                </a:cubicBezTo>
                <a:cubicBezTo>
                  <a:pt x="1531" y="775"/>
                  <a:pt x="1531" y="775"/>
                  <a:pt x="1531" y="775"/>
                </a:cubicBezTo>
                <a:cubicBezTo>
                  <a:pt x="1528" y="775"/>
                  <a:pt x="1528" y="775"/>
                  <a:pt x="1528" y="775"/>
                </a:cubicBezTo>
                <a:cubicBezTo>
                  <a:pt x="1527" y="777"/>
                  <a:pt x="1527" y="777"/>
                  <a:pt x="1527" y="777"/>
                </a:cubicBezTo>
                <a:cubicBezTo>
                  <a:pt x="1525" y="776"/>
                  <a:pt x="1525" y="776"/>
                  <a:pt x="1525" y="776"/>
                </a:cubicBezTo>
                <a:cubicBezTo>
                  <a:pt x="1519" y="779"/>
                  <a:pt x="1519" y="779"/>
                  <a:pt x="1519" y="779"/>
                </a:cubicBezTo>
                <a:cubicBezTo>
                  <a:pt x="1519" y="779"/>
                  <a:pt x="1521" y="781"/>
                  <a:pt x="1518" y="778"/>
                </a:cubicBezTo>
                <a:cubicBezTo>
                  <a:pt x="1502" y="782"/>
                  <a:pt x="1502" y="782"/>
                  <a:pt x="1502" y="782"/>
                </a:cubicBezTo>
                <a:cubicBezTo>
                  <a:pt x="1498" y="783"/>
                  <a:pt x="1498" y="783"/>
                  <a:pt x="1498" y="783"/>
                </a:cubicBezTo>
                <a:cubicBezTo>
                  <a:pt x="1486" y="787"/>
                  <a:pt x="1486" y="787"/>
                  <a:pt x="1486" y="787"/>
                </a:cubicBezTo>
                <a:cubicBezTo>
                  <a:pt x="1480" y="790"/>
                  <a:pt x="1480" y="790"/>
                  <a:pt x="1480" y="790"/>
                </a:cubicBezTo>
                <a:cubicBezTo>
                  <a:pt x="1465" y="805"/>
                  <a:pt x="1465" y="805"/>
                  <a:pt x="1465" y="805"/>
                </a:cubicBezTo>
                <a:cubicBezTo>
                  <a:pt x="1459" y="812"/>
                  <a:pt x="1459" y="812"/>
                  <a:pt x="1459" y="812"/>
                </a:cubicBezTo>
                <a:cubicBezTo>
                  <a:pt x="1454" y="816"/>
                  <a:pt x="1454" y="816"/>
                  <a:pt x="1454" y="816"/>
                </a:cubicBezTo>
                <a:cubicBezTo>
                  <a:pt x="1454" y="820"/>
                  <a:pt x="1467" y="802"/>
                  <a:pt x="1448" y="822"/>
                </a:cubicBezTo>
                <a:cubicBezTo>
                  <a:pt x="1440" y="828"/>
                  <a:pt x="1440" y="828"/>
                  <a:pt x="1440" y="828"/>
                </a:cubicBezTo>
                <a:cubicBezTo>
                  <a:pt x="1439" y="829"/>
                  <a:pt x="1439" y="829"/>
                  <a:pt x="1439" y="829"/>
                </a:cubicBezTo>
                <a:cubicBezTo>
                  <a:pt x="1440" y="830"/>
                  <a:pt x="1440" y="830"/>
                  <a:pt x="1440" y="830"/>
                </a:cubicBezTo>
                <a:cubicBezTo>
                  <a:pt x="1439" y="832"/>
                  <a:pt x="1439" y="832"/>
                  <a:pt x="1439" y="832"/>
                </a:cubicBezTo>
                <a:cubicBezTo>
                  <a:pt x="1438" y="831"/>
                  <a:pt x="1438" y="831"/>
                  <a:pt x="1438" y="831"/>
                </a:cubicBezTo>
                <a:cubicBezTo>
                  <a:pt x="1433" y="835"/>
                  <a:pt x="1433" y="835"/>
                  <a:pt x="1433" y="835"/>
                </a:cubicBezTo>
                <a:cubicBezTo>
                  <a:pt x="1433" y="837"/>
                  <a:pt x="1433" y="837"/>
                  <a:pt x="1433" y="837"/>
                </a:cubicBezTo>
                <a:cubicBezTo>
                  <a:pt x="1429" y="841"/>
                  <a:pt x="1429" y="841"/>
                  <a:pt x="1429" y="841"/>
                </a:cubicBezTo>
                <a:cubicBezTo>
                  <a:pt x="1417" y="851"/>
                  <a:pt x="1417" y="851"/>
                  <a:pt x="1417" y="851"/>
                </a:cubicBezTo>
                <a:cubicBezTo>
                  <a:pt x="1415" y="855"/>
                  <a:pt x="1415" y="855"/>
                  <a:pt x="1415" y="855"/>
                </a:cubicBezTo>
                <a:cubicBezTo>
                  <a:pt x="1409" y="858"/>
                  <a:pt x="1409" y="858"/>
                  <a:pt x="1409" y="858"/>
                </a:cubicBezTo>
                <a:cubicBezTo>
                  <a:pt x="1408" y="857"/>
                  <a:pt x="1407" y="857"/>
                  <a:pt x="1407" y="858"/>
                </a:cubicBezTo>
                <a:cubicBezTo>
                  <a:pt x="1406" y="862"/>
                  <a:pt x="1406" y="862"/>
                  <a:pt x="1406" y="862"/>
                </a:cubicBezTo>
                <a:cubicBezTo>
                  <a:pt x="1398" y="869"/>
                  <a:pt x="1398" y="869"/>
                  <a:pt x="1398" y="869"/>
                </a:cubicBezTo>
                <a:cubicBezTo>
                  <a:pt x="1397" y="869"/>
                  <a:pt x="1397" y="869"/>
                  <a:pt x="1397" y="869"/>
                </a:cubicBezTo>
                <a:cubicBezTo>
                  <a:pt x="1396" y="869"/>
                  <a:pt x="1396" y="869"/>
                  <a:pt x="1396" y="869"/>
                </a:cubicBezTo>
                <a:cubicBezTo>
                  <a:pt x="1396" y="872"/>
                  <a:pt x="1396" y="872"/>
                  <a:pt x="1396" y="872"/>
                </a:cubicBezTo>
                <a:cubicBezTo>
                  <a:pt x="1389" y="878"/>
                  <a:pt x="1389" y="878"/>
                  <a:pt x="1389" y="878"/>
                </a:cubicBezTo>
                <a:cubicBezTo>
                  <a:pt x="1386" y="880"/>
                  <a:pt x="1386" y="880"/>
                  <a:pt x="1386" y="880"/>
                </a:cubicBezTo>
                <a:cubicBezTo>
                  <a:pt x="1386" y="880"/>
                  <a:pt x="1389" y="874"/>
                  <a:pt x="1385" y="881"/>
                </a:cubicBezTo>
                <a:cubicBezTo>
                  <a:pt x="1384" y="881"/>
                  <a:pt x="1384" y="881"/>
                  <a:pt x="1384" y="881"/>
                </a:cubicBezTo>
                <a:cubicBezTo>
                  <a:pt x="1385" y="884"/>
                  <a:pt x="1385" y="884"/>
                  <a:pt x="1385" y="884"/>
                </a:cubicBezTo>
                <a:cubicBezTo>
                  <a:pt x="1381" y="886"/>
                  <a:pt x="1381" y="886"/>
                  <a:pt x="1381" y="886"/>
                </a:cubicBezTo>
                <a:cubicBezTo>
                  <a:pt x="1380" y="887"/>
                  <a:pt x="1380" y="887"/>
                  <a:pt x="1380" y="887"/>
                </a:cubicBezTo>
                <a:cubicBezTo>
                  <a:pt x="1378" y="886"/>
                  <a:pt x="1388" y="884"/>
                  <a:pt x="1377" y="886"/>
                </a:cubicBezTo>
                <a:cubicBezTo>
                  <a:pt x="1375" y="889"/>
                  <a:pt x="1375" y="889"/>
                  <a:pt x="1375" y="889"/>
                </a:cubicBezTo>
                <a:cubicBezTo>
                  <a:pt x="1377" y="890"/>
                  <a:pt x="1377" y="890"/>
                  <a:pt x="1377" y="890"/>
                </a:cubicBezTo>
                <a:cubicBezTo>
                  <a:pt x="1371" y="894"/>
                  <a:pt x="1371" y="894"/>
                  <a:pt x="1371" y="894"/>
                </a:cubicBezTo>
                <a:cubicBezTo>
                  <a:pt x="1369" y="894"/>
                  <a:pt x="1369" y="894"/>
                  <a:pt x="1369" y="894"/>
                </a:cubicBezTo>
                <a:cubicBezTo>
                  <a:pt x="1369" y="897"/>
                  <a:pt x="1369" y="897"/>
                  <a:pt x="1369" y="897"/>
                </a:cubicBezTo>
                <a:cubicBezTo>
                  <a:pt x="1365" y="900"/>
                  <a:pt x="1365" y="900"/>
                  <a:pt x="1365" y="900"/>
                </a:cubicBezTo>
                <a:cubicBezTo>
                  <a:pt x="1364" y="902"/>
                  <a:pt x="1364" y="902"/>
                  <a:pt x="1364" y="902"/>
                </a:cubicBezTo>
                <a:cubicBezTo>
                  <a:pt x="1360" y="902"/>
                  <a:pt x="1360" y="902"/>
                  <a:pt x="1360" y="902"/>
                </a:cubicBezTo>
                <a:cubicBezTo>
                  <a:pt x="1360" y="904"/>
                  <a:pt x="1360" y="904"/>
                  <a:pt x="1360" y="904"/>
                </a:cubicBezTo>
                <a:cubicBezTo>
                  <a:pt x="1353" y="909"/>
                  <a:pt x="1353" y="909"/>
                  <a:pt x="1353" y="909"/>
                </a:cubicBezTo>
                <a:cubicBezTo>
                  <a:pt x="1352" y="909"/>
                  <a:pt x="1355" y="904"/>
                  <a:pt x="1355" y="911"/>
                </a:cubicBezTo>
                <a:cubicBezTo>
                  <a:pt x="1352" y="912"/>
                  <a:pt x="1352" y="912"/>
                  <a:pt x="1352" y="912"/>
                </a:cubicBezTo>
                <a:cubicBezTo>
                  <a:pt x="1350" y="915"/>
                  <a:pt x="1350" y="915"/>
                  <a:pt x="1350" y="915"/>
                </a:cubicBezTo>
                <a:cubicBezTo>
                  <a:pt x="1345" y="916"/>
                  <a:pt x="1345" y="916"/>
                  <a:pt x="1345" y="916"/>
                </a:cubicBezTo>
                <a:cubicBezTo>
                  <a:pt x="1345" y="919"/>
                  <a:pt x="1345" y="919"/>
                  <a:pt x="1345" y="919"/>
                </a:cubicBezTo>
                <a:cubicBezTo>
                  <a:pt x="1341" y="922"/>
                  <a:pt x="1341" y="922"/>
                  <a:pt x="1341" y="922"/>
                </a:cubicBezTo>
                <a:cubicBezTo>
                  <a:pt x="1338" y="922"/>
                  <a:pt x="1338" y="922"/>
                  <a:pt x="1338" y="922"/>
                </a:cubicBezTo>
                <a:cubicBezTo>
                  <a:pt x="1339" y="925"/>
                  <a:pt x="1339" y="925"/>
                  <a:pt x="1339" y="925"/>
                </a:cubicBezTo>
                <a:cubicBezTo>
                  <a:pt x="1335" y="929"/>
                  <a:pt x="1335" y="929"/>
                  <a:pt x="1335" y="929"/>
                </a:cubicBezTo>
                <a:cubicBezTo>
                  <a:pt x="1333" y="929"/>
                  <a:pt x="1333" y="929"/>
                  <a:pt x="1333" y="929"/>
                </a:cubicBezTo>
                <a:cubicBezTo>
                  <a:pt x="1320" y="939"/>
                  <a:pt x="1320" y="939"/>
                  <a:pt x="1320" y="939"/>
                </a:cubicBezTo>
                <a:cubicBezTo>
                  <a:pt x="1321" y="940"/>
                  <a:pt x="1321" y="940"/>
                  <a:pt x="1321" y="940"/>
                </a:cubicBezTo>
                <a:cubicBezTo>
                  <a:pt x="1318" y="942"/>
                  <a:pt x="1318" y="942"/>
                  <a:pt x="1318" y="942"/>
                </a:cubicBezTo>
                <a:cubicBezTo>
                  <a:pt x="1318" y="944"/>
                  <a:pt x="1314" y="939"/>
                  <a:pt x="1319" y="944"/>
                </a:cubicBezTo>
                <a:cubicBezTo>
                  <a:pt x="1317" y="942"/>
                  <a:pt x="1317" y="942"/>
                  <a:pt x="1317" y="942"/>
                </a:cubicBezTo>
                <a:cubicBezTo>
                  <a:pt x="1313" y="947"/>
                  <a:pt x="1313" y="947"/>
                  <a:pt x="1313" y="947"/>
                </a:cubicBezTo>
                <a:cubicBezTo>
                  <a:pt x="1309" y="948"/>
                  <a:pt x="1309" y="948"/>
                  <a:pt x="1309" y="948"/>
                </a:cubicBezTo>
                <a:cubicBezTo>
                  <a:pt x="1311" y="949"/>
                  <a:pt x="1310" y="950"/>
                  <a:pt x="1309" y="951"/>
                </a:cubicBezTo>
                <a:cubicBezTo>
                  <a:pt x="1304" y="954"/>
                  <a:pt x="1304" y="954"/>
                  <a:pt x="1304" y="954"/>
                </a:cubicBezTo>
                <a:cubicBezTo>
                  <a:pt x="1303" y="957"/>
                  <a:pt x="1303" y="957"/>
                  <a:pt x="1303" y="957"/>
                </a:cubicBezTo>
                <a:cubicBezTo>
                  <a:pt x="1299" y="958"/>
                  <a:pt x="1299" y="958"/>
                  <a:pt x="1299" y="958"/>
                </a:cubicBezTo>
                <a:cubicBezTo>
                  <a:pt x="1296" y="963"/>
                  <a:pt x="1296" y="963"/>
                  <a:pt x="1296" y="963"/>
                </a:cubicBezTo>
                <a:cubicBezTo>
                  <a:pt x="1276" y="981"/>
                  <a:pt x="1255" y="1001"/>
                  <a:pt x="1234" y="1020"/>
                </a:cubicBezTo>
                <a:cubicBezTo>
                  <a:pt x="1235" y="1021"/>
                  <a:pt x="1235" y="1021"/>
                  <a:pt x="1235" y="1021"/>
                </a:cubicBezTo>
                <a:cubicBezTo>
                  <a:pt x="1228" y="1024"/>
                  <a:pt x="1224" y="1034"/>
                  <a:pt x="1217" y="1034"/>
                </a:cubicBezTo>
                <a:cubicBezTo>
                  <a:pt x="1218" y="1035"/>
                  <a:pt x="1218" y="1035"/>
                  <a:pt x="1218" y="1035"/>
                </a:cubicBezTo>
                <a:cubicBezTo>
                  <a:pt x="1214" y="1040"/>
                  <a:pt x="1205" y="1047"/>
                  <a:pt x="1203" y="1051"/>
                </a:cubicBezTo>
                <a:cubicBezTo>
                  <a:pt x="1203" y="1054"/>
                  <a:pt x="1200" y="1055"/>
                  <a:pt x="1198" y="1056"/>
                </a:cubicBezTo>
                <a:cubicBezTo>
                  <a:pt x="1199" y="1057"/>
                  <a:pt x="1199" y="1057"/>
                  <a:pt x="1199" y="1057"/>
                </a:cubicBezTo>
                <a:cubicBezTo>
                  <a:pt x="1199" y="1057"/>
                  <a:pt x="1203" y="1056"/>
                  <a:pt x="1198" y="1059"/>
                </a:cubicBezTo>
                <a:cubicBezTo>
                  <a:pt x="1200" y="1060"/>
                  <a:pt x="1200" y="1060"/>
                  <a:pt x="1200" y="1060"/>
                </a:cubicBezTo>
                <a:cubicBezTo>
                  <a:pt x="1200" y="1062"/>
                  <a:pt x="1198" y="1056"/>
                  <a:pt x="1199" y="1062"/>
                </a:cubicBezTo>
                <a:cubicBezTo>
                  <a:pt x="1195" y="1060"/>
                  <a:pt x="1195" y="1060"/>
                  <a:pt x="1195" y="1060"/>
                </a:cubicBezTo>
                <a:cubicBezTo>
                  <a:pt x="1189" y="1063"/>
                  <a:pt x="1183" y="1068"/>
                  <a:pt x="1179" y="1073"/>
                </a:cubicBezTo>
                <a:cubicBezTo>
                  <a:pt x="1178" y="1076"/>
                  <a:pt x="1178" y="1076"/>
                  <a:pt x="1178" y="1076"/>
                </a:cubicBezTo>
                <a:cubicBezTo>
                  <a:pt x="1172" y="1078"/>
                  <a:pt x="1172" y="1078"/>
                  <a:pt x="1172" y="1078"/>
                </a:cubicBezTo>
                <a:cubicBezTo>
                  <a:pt x="1158" y="1078"/>
                  <a:pt x="1158" y="1078"/>
                  <a:pt x="1158" y="1078"/>
                </a:cubicBezTo>
                <a:cubicBezTo>
                  <a:pt x="1154" y="1075"/>
                  <a:pt x="1154" y="1075"/>
                  <a:pt x="1154" y="1075"/>
                </a:cubicBezTo>
                <a:cubicBezTo>
                  <a:pt x="1157" y="1074"/>
                  <a:pt x="1157" y="1074"/>
                  <a:pt x="1157" y="1074"/>
                </a:cubicBezTo>
                <a:cubicBezTo>
                  <a:pt x="1157" y="1072"/>
                  <a:pt x="1157" y="1072"/>
                  <a:pt x="1157" y="1072"/>
                </a:cubicBezTo>
                <a:cubicBezTo>
                  <a:pt x="1162" y="1066"/>
                  <a:pt x="1162" y="1066"/>
                  <a:pt x="1162" y="1066"/>
                </a:cubicBezTo>
                <a:cubicBezTo>
                  <a:pt x="1161" y="1065"/>
                  <a:pt x="1161" y="1065"/>
                  <a:pt x="1161" y="1065"/>
                </a:cubicBezTo>
                <a:cubicBezTo>
                  <a:pt x="1163" y="1063"/>
                  <a:pt x="1163" y="1063"/>
                  <a:pt x="1163" y="1063"/>
                </a:cubicBezTo>
                <a:cubicBezTo>
                  <a:pt x="1162" y="1062"/>
                  <a:pt x="1162" y="1062"/>
                  <a:pt x="1162" y="1062"/>
                </a:cubicBezTo>
                <a:cubicBezTo>
                  <a:pt x="1160" y="1064"/>
                  <a:pt x="1156" y="1064"/>
                  <a:pt x="1154" y="1066"/>
                </a:cubicBezTo>
                <a:cubicBezTo>
                  <a:pt x="1151" y="1072"/>
                  <a:pt x="1151" y="1072"/>
                  <a:pt x="1151" y="1072"/>
                </a:cubicBezTo>
                <a:cubicBezTo>
                  <a:pt x="1147" y="1074"/>
                  <a:pt x="1147" y="1074"/>
                  <a:pt x="1147" y="1074"/>
                </a:cubicBezTo>
                <a:cubicBezTo>
                  <a:pt x="1148" y="1075"/>
                  <a:pt x="1148" y="1075"/>
                  <a:pt x="1148" y="1075"/>
                </a:cubicBezTo>
                <a:cubicBezTo>
                  <a:pt x="1145" y="1078"/>
                  <a:pt x="1145" y="1078"/>
                  <a:pt x="1145" y="1078"/>
                </a:cubicBezTo>
                <a:cubicBezTo>
                  <a:pt x="1127" y="1078"/>
                  <a:pt x="1127" y="1078"/>
                  <a:pt x="1127" y="1078"/>
                </a:cubicBezTo>
                <a:cubicBezTo>
                  <a:pt x="1127" y="1076"/>
                  <a:pt x="1127" y="1076"/>
                  <a:pt x="1127" y="1076"/>
                </a:cubicBezTo>
                <a:cubicBezTo>
                  <a:pt x="1133" y="1074"/>
                  <a:pt x="1133" y="1074"/>
                  <a:pt x="1133" y="1074"/>
                </a:cubicBezTo>
                <a:cubicBezTo>
                  <a:pt x="1136" y="1071"/>
                  <a:pt x="1136" y="1071"/>
                  <a:pt x="1136" y="1071"/>
                </a:cubicBezTo>
                <a:cubicBezTo>
                  <a:pt x="1135" y="1069"/>
                  <a:pt x="1135" y="1069"/>
                  <a:pt x="1135" y="1069"/>
                </a:cubicBezTo>
                <a:cubicBezTo>
                  <a:pt x="1141" y="1065"/>
                  <a:pt x="1141" y="1065"/>
                  <a:pt x="1141" y="1065"/>
                </a:cubicBezTo>
                <a:cubicBezTo>
                  <a:pt x="1141" y="1064"/>
                  <a:pt x="1142" y="1067"/>
                  <a:pt x="1140" y="1064"/>
                </a:cubicBezTo>
                <a:cubicBezTo>
                  <a:pt x="1146" y="1067"/>
                  <a:pt x="1146" y="1067"/>
                  <a:pt x="1146" y="1067"/>
                </a:cubicBezTo>
                <a:cubicBezTo>
                  <a:pt x="1147" y="1066"/>
                  <a:pt x="1147" y="1066"/>
                  <a:pt x="1147" y="1066"/>
                </a:cubicBezTo>
                <a:cubicBezTo>
                  <a:pt x="1146" y="1065"/>
                  <a:pt x="1146" y="1065"/>
                  <a:pt x="1146" y="1065"/>
                </a:cubicBezTo>
                <a:cubicBezTo>
                  <a:pt x="1143" y="1064"/>
                  <a:pt x="1143" y="1064"/>
                  <a:pt x="1143" y="1064"/>
                </a:cubicBezTo>
                <a:cubicBezTo>
                  <a:pt x="1145" y="1062"/>
                  <a:pt x="1145" y="1062"/>
                  <a:pt x="1145" y="1062"/>
                </a:cubicBezTo>
                <a:cubicBezTo>
                  <a:pt x="1145" y="1060"/>
                  <a:pt x="1145" y="1060"/>
                  <a:pt x="1145" y="1060"/>
                </a:cubicBezTo>
                <a:cubicBezTo>
                  <a:pt x="1142" y="1066"/>
                  <a:pt x="1135" y="1060"/>
                  <a:pt x="1133" y="1062"/>
                </a:cubicBezTo>
                <a:cubicBezTo>
                  <a:pt x="1126" y="1068"/>
                  <a:pt x="1126" y="1068"/>
                  <a:pt x="1126" y="1068"/>
                </a:cubicBezTo>
                <a:cubicBezTo>
                  <a:pt x="1127" y="1068"/>
                  <a:pt x="1127" y="1068"/>
                  <a:pt x="1127" y="1068"/>
                </a:cubicBezTo>
                <a:cubicBezTo>
                  <a:pt x="1117" y="1078"/>
                  <a:pt x="1117" y="1078"/>
                  <a:pt x="1117" y="1078"/>
                </a:cubicBezTo>
                <a:cubicBezTo>
                  <a:pt x="1100" y="1078"/>
                  <a:pt x="1100" y="1078"/>
                  <a:pt x="1100" y="1078"/>
                </a:cubicBezTo>
                <a:cubicBezTo>
                  <a:pt x="1102" y="1076"/>
                  <a:pt x="1096" y="1079"/>
                  <a:pt x="1101" y="1075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098" y="1075"/>
                  <a:pt x="1098" y="1075"/>
                  <a:pt x="1098" y="1075"/>
                </a:cubicBezTo>
                <a:cubicBezTo>
                  <a:pt x="1095" y="1078"/>
                  <a:pt x="1095" y="1078"/>
                  <a:pt x="1095" y="1078"/>
                </a:cubicBezTo>
                <a:cubicBezTo>
                  <a:pt x="1091" y="1078"/>
                  <a:pt x="1091" y="1078"/>
                  <a:pt x="1091" y="1078"/>
                </a:cubicBezTo>
                <a:cubicBezTo>
                  <a:pt x="1093" y="1075"/>
                  <a:pt x="1093" y="1075"/>
                  <a:pt x="1093" y="1075"/>
                </a:cubicBezTo>
                <a:cubicBezTo>
                  <a:pt x="1095" y="1073"/>
                  <a:pt x="1095" y="1077"/>
                  <a:pt x="1097" y="1074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100" y="1071"/>
                  <a:pt x="1100" y="1071"/>
                  <a:pt x="1100" y="1071"/>
                </a:cubicBezTo>
                <a:cubicBezTo>
                  <a:pt x="1104" y="1071"/>
                  <a:pt x="1097" y="1069"/>
                  <a:pt x="1104" y="1069"/>
                </a:cubicBezTo>
                <a:cubicBezTo>
                  <a:pt x="1103" y="1068"/>
                  <a:pt x="1103" y="1068"/>
                  <a:pt x="1103" y="1068"/>
                </a:cubicBezTo>
                <a:cubicBezTo>
                  <a:pt x="1100" y="1070"/>
                  <a:pt x="1096" y="1069"/>
                  <a:pt x="1095" y="1070"/>
                </a:cubicBezTo>
                <a:cubicBezTo>
                  <a:pt x="1104" y="1062"/>
                  <a:pt x="1104" y="1062"/>
                  <a:pt x="1104" y="1062"/>
                </a:cubicBezTo>
                <a:cubicBezTo>
                  <a:pt x="1114" y="1055"/>
                  <a:pt x="1114" y="1055"/>
                  <a:pt x="1114" y="1055"/>
                </a:cubicBezTo>
                <a:cubicBezTo>
                  <a:pt x="1114" y="1052"/>
                  <a:pt x="1114" y="1052"/>
                  <a:pt x="1114" y="1052"/>
                </a:cubicBezTo>
                <a:cubicBezTo>
                  <a:pt x="1117" y="1052"/>
                  <a:pt x="1117" y="1052"/>
                  <a:pt x="1117" y="1052"/>
                </a:cubicBezTo>
                <a:cubicBezTo>
                  <a:pt x="1120" y="1050"/>
                  <a:pt x="1122" y="1046"/>
                  <a:pt x="1122" y="1043"/>
                </a:cubicBezTo>
                <a:cubicBezTo>
                  <a:pt x="1119" y="1046"/>
                  <a:pt x="1119" y="1046"/>
                  <a:pt x="1119" y="1046"/>
                </a:cubicBezTo>
                <a:cubicBezTo>
                  <a:pt x="1108" y="1051"/>
                  <a:pt x="1098" y="1064"/>
                  <a:pt x="1088" y="1071"/>
                </a:cubicBezTo>
                <a:cubicBezTo>
                  <a:pt x="1088" y="1074"/>
                  <a:pt x="1088" y="1074"/>
                  <a:pt x="1088" y="1074"/>
                </a:cubicBezTo>
                <a:cubicBezTo>
                  <a:pt x="1084" y="1078"/>
                  <a:pt x="1084" y="1078"/>
                  <a:pt x="1084" y="1078"/>
                </a:cubicBezTo>
                <a:cubicBezTo>
                  <a:pt x="1070" y="1078"/>
                  <a:pt x="1070" y="1078"/>
                  <a:pt x="1070" y="1078"/>
                </a:cubicBezTo>
                <a:cubicBezTo>
                  <a:pt x="1077" y="1070"/>
                  <a:pt x="1077" y="1070"/>
                  <a:pt x="1077" y="1070"/>
                </a:cubicBezTo>
                <a:cubicBezTo>
                  <a:pt x="1077" y="1069"/>
                  <a:pt x="1077" y="1069"/>
                  <a:pt x="1077" y="1069"/>
                </a:cubicBezTo>
                <a:cubicBezTo>
                  <a:pt x="1088" y="1057"/>
                  <a:pt x="1088" y="1057"/>
                  <a:pt x="1088" y="1057"/>
                </a:cubicBezTo>
                <a:cubicBezTo>
                  <a:pt x="1084" y="1055"/>
                  <a:pt x="1088" y="1055"/>
                  <a:pt x="1087" y="1052"/>
                </a:cubicBezTo>
                <a:cubicBezTo>
                  <a:pt x="1087" y="1051"/>
                  <a:pt x="1087" y="1051"/>
                  <a:pt x="1087" y="1051"/>
                </a:cubicBezTo>
                <a:cubicBezTo>
                  <a:pt x="1081" y="1055"/>
                  <a:pt x="1081" y="1055"/>
                  <a:pt x="1081" y="1055"/>
                </a:cubicBezTo>
                <a:cubicBezTo>
                  <a:pt x="1075" y="1059"/>
                  <a:pt x="1075" y="1059"/>
                  <a:pt x="1075" y="1059"/>
                </a:cubicBezTo>
                <a:cubicBezTo>
                  <a:pt x="1081" y="1051"/>
                  <a:pt x="1081" y="1051"/>
                  <a:pt x="1081" y="1051"/>
                </a:cubicBezTo>
                <a:cubicBezTo>
                  <a:pt x="1083" y="1049"/>
                  <a:pt x="1083" y="1049"/>
                  <a:pt x="1083" y="1049"/>
                </a:cubicBezTo>
                <a:cubicBezTo>
                  <a:pt x="1082" y="1048"/>
                  <a:pt x="1082" y="1048"/>
                  <a:pt x="1082" y="1048"/>
                </a:cubicBezTo>
                <a:cubicBezTo>
                  <a:pt x="1084" y="1045"/>
                  <a:pt x="1084" y="1045"/>
                  <a:pt x="1084" y="1045"/>
                </a:cubicBezTo>
                <a:cubicBezTo>
                  <a:pt x="1083" y="1044"/>
                  <a:pt x="1083" y="1044"/>
                  <a:pt x="1083" y="1044"/>
                </a:cubicBezTo>
                <a:cubicBezTo>
                  <a:pt x="1080" y="1045"/>
                  <a:pt x="1080" y="1045"/>
                  <a:pt x="1080" y="1045"/>
                </a:cubicBezTo>
                <a:cubicBezTo>
                  <a:pt x="1077" y="1047"/>
                  <a:pt x="1083" y="1047"/>
                  <a:pt x="1079" y="1048"/>
                </a:cubicBezTo>
                <a:cubicBezTo>
                  <a:pt x="1080" y="1049"/>
                  <a:pt x="1080" y="1049"/>
                  <a:pt x="1080" y="1049"/>
                </a:cubicBezTo>
                <a:cubicBezTo>
                  <a:pt x="1078" y="1051"/>
                  <a:pt x="1078" y="1051"/>
                  <a:pt x="1078" y="1051"/>
                </a:cubicBezTo>
                <a:cubicBezTo>
                  <a:pt x="1077" y="1048"/>
                  <a:pt x="1077" y="1048"/>
                  <a:pt x="1077" y="1048"/>
                </a:cubicBezTo>
                <a:cubicBezTo>
                  <a:pt x="1067" y="1057"/>
                  <a:pt x="1067" y="1057"/>
                  <a:pt x="1067" y="1057"/>
                </a:cubicBezTo>
                <a:cubicBezTo>
                  <a:pt x="1065" y="1056"/>
                  <a:pt x="1065" y="1056"/>
                  <a:pt x="1065" y="1056"/>
                </a:cubicBezTo>
                <a:cubicBezTo>
                  <a:pt x="1069" y="1054"/>
                  <a:pt x="1064" y="1053"/>
                  <a:pt x="1066" y="1051"/>
                </a:cubicBezTo>
                <a:cubicBezTo>
                  <a:pt x="1069" y="1051"/>
                  <a:pt x="1069" y="1051"/>
                  <a:pt x="1069" y="1051"/>
                </a:cubicBezTo>
                <a:cubicBezTo>
                  <a:pt x="1067" y="1051"/>
                  <a:pt x="1067" y="1051"/>
                  <a:pt x="1067" y="1051"/>
                </a:cubicBezTo>
                <a:cubicBezTo>
                  <a:pt x="1070" y="1051"/>
                  <a:pt x="1070" y="1051"/>
                  <a:pt x="1070" y="1051"/>
                </a:cubicBezTo>
                <a:cubicBezTo>
                  <a:pt x="1071" y="1049"/>
                  <a:pt x="1071" y="1049"/>
                  <a:pt x="1071" y="1049"/>
                </a:cubicBezTo>
                <a:cubicBezTo>
                  <a:pt x="1070" y="1050"/>
                  <a:pt x="1073" y="1048"/>
                  <a:pt x="1069" y="1047"/>
                </a:cubicBezTo>
                <a:cubicBezTo>
                  <a:pt x="1069" y="1046"/>
                  <a:pt x="1069" y="1046"/>
                  <a:pt x="1069" y="1046"/>
                </a:cubicBezTo>
                <a:cubicBezTo>
                  <a:pt x="1063" y="1050"/>
                  <a:pt x="1063" y="1050"/>
                  <a:pt x="1063" y="1050"/>
                </a:cubicBezTo>
                <a:cubicBezTo>
                  <a:pt x="1061" y="1053"/>
                  <a:pt x="1061" y="1053"/>
                  <a:pt x="1061" y="1053"/>
                </a:cubicBezTo>
                <a:cubicBezTo>
                  <a:pt x="1059" y="1055"/>
                  <a:pt x="1059" y="1055"/>
                  <a:pt x="1059" y="1055"/>
                </a:cubicBezTo>
                <a:cubicBezTo>
                  <a:pt x="1058" y="1052"/>
                  <a:pt x="1058" y="1052"/>
                  <a:pt x="1058" y="1052"/>
                </a:cubicBezTo>
                <a:cubicBezTo>
                  <a:pt x="1053" y="1056"/>
                  <a:pt x="1053" y="1056"/>
                  <a:pt x="1053" y="1056"/>
                </a:cubicBezTo>
                <a:cubicBezTo>
                  <a:pt x="1053" y="1059"/>
                  <a:pt x="1053" y="1059"/>
                  <a:pt x="1053" y="1059"/>
                </a:cubicBezTo>
                <a:cubicBezTo>
                  <a:pt x="1049" y="1060"/>
                  <a:pt x="1049" y="1060"/>
                  <a:pt x="1049" y="1060"/>
                </a:cubicBezTo>
                <a:cubicBezTo>
                  <a:pt x="1045" y="1064"/>
                  <a:pt x="1045" y="1064"/>
                  <a:pt x="1045" y="1064"/>
                </a:cubicBezTo>
                <a:cubicBezTo>
                  <a:pt x="1045" y="1066"/>
                  <a:pt x="1045" y="1066"/>
                  <a:pt x="1045" y="1066"/>
                </a:cubicBezTo>
                <a:cubicBezTo>
                  <a:pt x="1043" y="1067"/>
                  <a:pt x="1043" y="1067"/>
                  <a:pt x="1043" y="1067"/>
                </a:cubicBezTo>
                <a:cubicBezTo>
                  <a:pt x="1039" y="1064"/>
                  <a:pt x="1039" y="1064"/>
                  <a:pt x="1039" y="1064"/>
                </a:cubicBezTo>
                <a:cubicBezTo>
                  <a:pt x="1037" y="1066"/>
                  <a:pt x="1037" y="1066"/>
                  <a:pt x="1037" y="1066"/>
                </a:cubicBezTo>
                <a:cubicBezTo>
                  <a:pt x="1033" y="1066"/>
                  <a:pt x="1033" y="1066"/>
                  <a:pt x="1033" y="1066"/>
                </a:cubicBezTo>
                <a:cubicBezTo>
                  <a:pt x="1036" y="1065"/>
                  <a:pt x="1031" y="1067"/>
                  <a:pt x="1036" y="1068"/>
                </a:cubicBezTo>
                <a:cubicBezTo>
                  <a:pt x="1030" y="1071"/>
                  <a:pt x="1030" y="1071"/>
                  <a:pt x="1030" y="1071"/>
                </a:cubicBezTo>
                <a:cubicBezTo>
                  <a:pt x="1029" y="1074"/>
                  <a:pt x="1029" y="1074"/>
                  <a:pt x="1029" y="1074"/>
                </a:cubicBezTo>
                <a:cubicBezTo>
                  <a:pt x="1028" y="1074"/>
                  <a:pt x="1028" y="1074"/>
                  <a:pt x="1028" y="1074"/>
                </a:cubicBezTo>
                <a:cubicBezTo>
                  <a:pt x="1027" y="1070"/>
                  <a:pt x="1038" y="1067"/>
                  <a:pt x="1033" y="1062"/>
                </a:cubicBezTo>
                <a:cubicBezTo>
                  <a:pt x="1042" y="1056"/>
                  <a:pt x="1042" y="1056"/>
                  <a:pt x="1042" y="1056"/>
                </a:cubicBezTo>
                <a:cubicBezTo>
                  <a:pt x="1042" y="1053"/>
                  <a:pt x="1042" y="1053"/>
                  <a:pt x="1042" y="1053"/>
                </a:cubicBezTo>
                <a:cubicBezTo>
                  <a:pt x="1038" y="1051"/>
                  <a:pt x="1038" y="1051"/>
                  <a:pt x="1038" y="1051"/>
                </a:cubicBezTo>
                <a:cubicBezTo>
                  <a:pt x="1036" y="1051"/>
                  <a:pt x="1036" y="1051"/>
                  <a:pt x="1036" y="1051"/>
                </a:cubicBezTo>
                <a:cubicBezTo>
                  <a:pt x="1033" y="1055"/>
                  <a:pt x="1033" y="1055"/>
                  <a:pt x="1033" y="1055"/>
                </a:cubicBezTo>
                <a:cubicBezTo>
                  <a:pt x="1032" y="1053"/>
                  <a:pt x="1032" y="1053"/>
                  <a:pt x="1032" y="1053"/>
                </a:cubicBezTo>
                <a:cubicBezTo>
                  <a:pt x="1028" y="1056"/>
                  <a:pt x="1028" y="1056"/>
                  <a:pt x="1028" y="1056"/>
                </a:cubicBezTo>
                <a:cubicBezTo>
                  <a:pt x="1027" y="1055"/>
                  <a:pt x="1027" y="1055"/>
                  <a:pt x="1027" y="1055"/>
                </a:cubicBezTo>
                <a:cubicBezTo>
                  <a:pt x="1024" y="1056"/>
                  <a:pt x="1024" y="1056"/>
                  <a:pt x="1024" y="1056"/>
                </a:cubicBezTo>
                <a:cubicBezTo>
                  <a:pt x="1023" y="1056"/>
                  <a:pt x="1023" y="1056"/>
                  <a:pt x="1023" y="1056"/>
                </a:cubicBezTo>
                <a:cubicBezTo>
                  <a:pt x="1027" y="1048"/>
                  <a:pt x="1034" y="1048"/>
                  <a:pt x="1036" y="1039"/>
                </a:cubicBezTo>
                <a:cubicBezTo>
                  <a:pt x="1035" y="1039"/>
                  <a:pt x="1035" y="1039"/>
                  <a:pt x="1035" y="1039"/>
                </a:cubicBezTo>
                <a:cubicBezTo>
                  <a:pt x="1031" y="1041"/>
                  <a:pt x="1028" y="1045"/>
                  <a:pt x="1022" y="1045"/>
                </a:cubicBezTo>
                <a:cubicBezTo>
                  <a:pt x="1024" y="1044"/>
                  <a:pt x="1024" y="1044"/>
                  <a:pt x="1024" y="1044"/>
                </a:cubicBezTo>
                <a:cubicBezTo>
                  <a:pt x="1025" y="1040"/>
                  <a:pt x="1025" y="1040"/>
                  <a:pt x="1025" y="1040"/>
                </a:cubicBezTo>
                <a:cubicBezTo>
                  <a:pt x="1023" y="1040"/>
                  <a:pt x="1023" y="1040"/>
                  <a:pt x="1023" y="1040"/>
                </a:cubicBezTo>
                <a:cubicBezTo>
                  <a:pt x="1020" y="1043"/>
                  <a:pt x="1016" y="1046"/>
                  <a:pt x="1014" y="1049"/>
                </a:cubicBezTo>
                <a:cubicBezTo>
                  <a:pt x="1012" y="1049"/>
                  <a:pt x="1014" y="1053"/>
                  <a:pt x="1012" y="1048"/>
                </a:cubicBezTo>
                <a:cubicBezTo>
                  <a:pt x="1011" y="1049"/>
                  <a:pt x="1011" y="1049"/>
                  <a:pt x="1011" y="1049"/>
                </a:cubicBezTo>
                <a:cubicBezTo>
                  <a:pt x="1012" y="1051"/>
                  <a:pt x="1012" y="1051"/>
                  <a:pt x="1012" y="1051"/>
                </a:cubicBezTo>
                <a:cubicBezTo>
                  <a:pt x="1010" y="1050"/>
                  <a:pt x="1010" y="1050"/>
                  <a:pt x="1010" y="1050"/>
                </a:cubicBezTo>
                <a:cubicBezTo>
                  <a:pt x="1007" y="1051"/>
                  <a:pt x="1012" y="1048"/>
                  <a:pt x="1006" y="1051"/>
                </a:cubicBezTo>
                <a:cubicBezTo>
                  <a:pt x="1009" y="1048"/>
                  <a:pt x="1009" y="1048"/>
                  <a:pt x="1009" y="1048"/>
                </a:cubicBezTo>
                <a:cubicBezTo>
                  <a:pt x="1009" y="1046"/>
                  <a:pt x="1009" y="1046"/>
                  <a:pt x="1009" y="1046"/>
                </a:cubicBezTo>
                <a:cubicBezTo>
                  <a:pt x="1016" y="1041"/>
                  <a:pt x="1016" y="1041"/>
                  <a:pt x="1016" y="1041"/>
                </a:cubicBezTo>
                <a:cubicBezTo>
                  <a:pt x="1017" y="1039"/>
                  <a:pt x="1017" y="1039"/>
                  <a:pt x="1017" y="1039"/>
                </a:cubicBezTo>
                <a:cubicBezTo>
                  <a:pt x="1016" y="1038"/>
                  <a:pt x="1016" y="1038"/>
                  <a:pt x="1016" y="1038"/>
                </a:cubicBezTo>
                <a:cubicBezTo>
                  <a:pt x="1015" y="1036"/>
                  <a:pt x="1015" y="1036"/>
                  <a:pt x="1015" y="1036"/>
                </a:cubicBezTo>
                <a:cubicBezTo>
                  <a:pt x="1017" y="1034"/>
                  <a:pt x="1017" y="1034"/>
                  <a:pt x="1017" y="1034"/>
                </a:cubicBezTo>
                <a:cubicBezTo>
                  <a:pt x="1016" y="1033"/>
                  <a:pt x="1016" y="1033"/>
                  <a:pt x="1016" y="1033"/>
                </a:cubicBezTo>
                <a:cubicBezTo>
                  <a:pt x="1012" y="1032"/>
                  <a:pt x="1011" y="1035"/>
                  <a:pt x="1009" y="1035"/>
                </a:cubicBezTo>
                <a:cubicBezTo>
                  <a:pt x="1008" y="1036"/>
                  <a:pt x="1008" y="1036"/>
                  <a:pt x="1008" y="1036"/>
                </a:cubicBezTo>
                <a:cubicBezTo>
                  <a:pt x="1013" y="1036"/>
                  <a:pt x="1013" y="1036"/>
                  <a:pt x="1013" y="1036"/>
                </a:cubicBezTo>
                <a:cubicBezTo>
                  <a:pt x="1009" y="1037"/>
                  <a:pt x="1007" y="1037"/>
                  <a:pt x="1003" y="1037"/>
                </a:cubicBezTo>
                <a:cubicBezTo>
                  <a:pt x="1006" y="1033"/>
                  <a:pt x="1006" y="1033"/>
                  <a:pt x="1006" y="1033"/>
                </a:cubicBezTo>
                <a:cubicBezTo>
                  <a:pt x="1005" y="1031"/>
                  <a:pt x="1005" y="1031"/>
                  <a:pt x="1005" y="1031"/>
                </a:cubicBezTo>
                <a:cubicBezTo>
                  <a:pt x="1005" y="1032"/>
                  <a:pt x="1003" y="1028"/>
                  <a:pt x="1004" y="1033"/>
                </a:cubicBezTo>
                <a:cubicBezTo>
                  <a:pt x="1002" y="1032"/>
                  <a:pt x="1002" y="1032"/>
                  <a:pt x="1002" y="1032"/>
                </a:cubicBezTo>
                <a:cubicBezTo>
                  <a:pt x="1005" y="1030"/>
                  <a:pt x="1005" y="1026"/>
                  <a:pt x="1006" y="1025"/>
                </a:cubicBezTo>
                <a:cubicBezTo>
                  <a:pt x="1012" y="1023"/>
                  <a:pt x="1012" y="1023"/>
                  <a:pt x="1012" y="1023"/>
                </a:cubicBezTo>
                <a:cubicBezTo>
                  <a:pt x="1015" y="1018"/>
                  <a:pt x="1015" y="1018"/>
                  <a:pt x="1015" y="1018"/>
                </a:cubicBezTo>
                <a:cubicBezTo>
                  <a:pt x="1018" y="1017"/>
                  <a:pt x="1018" y="1017"/>
                  <a:pt x="1018" y="1017"/>
                </a:cubicBezTo>
                <a:cubicBezTo>
                  <a:pt x="1019" y="1015"/>
                  <a:pt x="1019" y="1015"/>
                  <a:pt x="1019" y="1015"/>
                </a:cubicBezTo>
                <a:cubicBezTo>
                  <a:pt x="1015" y="1015"/>
                  <a:pt x="1015" y="1015"/>
                  <a:pt x="1015" y="1015"/>
                </a:cubicBezTo>
                <a:cubicBezTo>
                  <a:pt x="1013" y="1019"/>
                  <a:pt x="1013" y="1019"/>
                  <a:pt x="1013" y="1019"/>
                </a:cubicBezTo>
                <a:cubicBezTo>
                  <a:pt x="1011" y="1017"/>
                  <a:pt x="1011" y="1017"/>
                  <a:pt x="1011" y="1017"/>
                </a:cubicBezTo>
                <a:cubicBezTo>
                  <a:pt x="1012" y="1016"/>
                  <a:pt x="1012" y="1016"/>
                  <a:pt x="1012" y="1016"/>
                </a:cubicBezTo>
                <a:cubicBezTo>
                  <a:pt x="1011" y="1015"/>
                  <a:pt x="1011" y="1015"/>
                  <a:pt x="1011" y="1015"/>
                </a:cubicBezTo>
                <a:cubicBezTo>
                  <a:pt x="1015" y="1007"/>
                  <a:pt x="1015" y="1007"/>
                  <a:pt x="1015" y="1007"/>
                </a:cubicBezTo>
                <a:cubicBezTo>
                  <a:pt x="1024" y="1001"/>
                  <a:pt x="1024" y="1001"/>
                  <a:pt x="1024" y="1001"/>
                </a:cubicBezTo>
                <a:cubicBezTo>
                  <a:pt x="1024" y="1000"/>
                  <a:pt x="1024" y="1000"/>
                  <a:pt x="1024" y="1000"/>
                </a:cubicBezTo>
                <a:cubicBezTo>
                  <a:pt x="1023" y="999"/>
                  <a:pt x="1023" y="999"/>
                  <a:pt x="1023" y="999"/>
                </a:cubicBezTo>
                <a:cubicBezTo>
                  <a:pt x="1021" y="1001"/>
                  <a:pt x="1021" y="1001"/>
                  <a:pt x="1021" y="1001"/>
                </a:cubicBezTo>
                <a:cubicBezTo>
                  <a:pt x="1018" y="1002"/>
                  <a:pt x="1018" y="1002"/>
                  <a:pt x="1018" y="1002"/>
                </a:cubicBezTo>
                <a:cubicBezTo>
                  <a:pt x="1016" y="1010"/>
                  <a:pt x="1005" y="1009"/>
                  <a:pt x="1002" y="1018"/>
                </a:cubicBezTo>
                <a:cubicBezTo>
                  <a:pt x="998" y="1018"/>
                  <a:pt x="998" y="1018"/>
                  <a:pt x="998" y="1018"/>
                </a:cubicBezTo>
                <a:cubicBezTo>
                  <a:pt x="997" y="1020"/>
                  <a:pt x="997" y="1020"/>
                  <a:pt x="997" y="1020"/>
                </a:cubicBezTo>
                <a:cubicBezTo>
                  <a:pt x="992" y="1023"/>
                  <a:pt x="992" y="1023"/>
                  <a:pt x="992" y="1023"/>
                </a:cubicBezTo>
                <a:cubicBezTo>
                  <a:pt x="993" y="1024"/>
                  <a:pt x="993" y="1024"/>
                  <a:pt x="993" y="1024"/>
                </a:cubicBezTo>
                <a:cubicBezTo>
                  <a:pt x="988" y="1028"/>
                  <a:pt x="988" y="1028"/>
                  <a:pt x="988" y="1028"/>
                </a:cubicBezTo>
                <a:cubicBezTo>
                  <a:pt x="986" y="1027"/>
                  <a:pt x="986" y="1027"/>
                  <a:pt x="986" y="1027"/>
                </a:cubicBezTo>
                <a:cubicBezTo>
                  <a:pt x="986" y="1029"/>
                  <a:pt x="986" y="1029"/>
                  <a:pt x="986" y="1029"/>
                </a:cubicBezTo>
                <a:cubicBezTo>
                  <a:pt x="982" y="1034"/>
                  <a:pt x="982" y="1034"/>
                  <a:pt x="982" y="1034"/>
                </a:cubicBezTo>
                <a:cubicBezTo>
                  <a:pt x="982" y="1037"/>
                  <a:pt x="982" y="1037"/>
                  <a:pt x="982" y="1037"/>
                </a:cubicBezTo>
                <a:cubicBezTo>
                  <a:pt x="979" y="1037"/>
                  <a:pt x="979" y="1037"/>
                  <a:pt x="979" y="1037"/>
                </a:cubicBezTo>
                <a:cubicBezTo>
                  <a:pt x="979" y="1037"/>
                  <a:pt x="976" y="1037"/>
                  <a:pt x="980" y="1035"/>
                </a:cubicBezTo>
                <a:cubicBezTo>
                  <a:pt x="978" y="1034"/>
                  <a:pt x="978" y="1034"/>
                  <a:pt x="978" y="1034"/>
                </a:cubicBezTo>
                <a:cubicBezTo>
                  <a:pt x="976" y="1037"/>
                  <a:pt x="976" y="1037"/>
                  <a:pt x="976" y="1037"/>
                </a:cubicBezTo>
                <a:cubicBezTo>
                  <a:pt x="972" y="1035"/>
                  <a:pt x="972" y="1035"/>
                  <a:pt x="972" y="1035"/>
                </a:cubicBezTo>
                <a:cubicBezTo>
                  <a:pt x="970" y="1036"/>
                  <a:pt x="970" y="1036"/>
                  <a:pt x="970" y="1036"/>
                </a:cubicBezTo>
                <a:cubicBezTo>
                  <a:pt x="969" y="1039"/>
                  <a:pt x="969" y="1039"/>
                  <a:pt x="969" y="1039"/>
                </a:cubicBezTo>
                <a:cubicBezTo>
                  <a:pt x="968" y="1037"/>
                  <a:pt x="968" y="1037"/>
                  <a:pt x="968" y="1037"/>
                </a:cubicBezTo>
                <a:cubicBezTo>
                  <a:pt x="963" y="1040"/>
                  <a:pt x="963" y="1040"/>
                  <a:pt x="963" y="1040"/>
                </a:cubicBezTo>
                <a:cubicBezTo>
                  <a:pt x="961" y="1042"/>
                  <a:pt x="960" y="1044"/>
                  <a:pt x="959" y="1046"/>
                </a:cubicBezTo>
                <a:cubicBezTo>
                  <a:pt x="958" y="1046"/>
                  <a:pt x="958" y="1046"/>
                  <a:pt x="958" y="1046"/>
                </a:cubicBezTo>
                <a:cubicBezTo>
                  <a:pt x="958" y="1043"/>
                  <a:pt x="958" y="1043"/>
                  <a:pt x="958" y="1043"/>
                </a:cubicBezTo>
                <a:cubicBezTo>
                  <a:pt x="954" y="1043"/>
                  <a:pt x="954" y="1043"/>
                  <a:pt x="954" y="1043"/>
                </a:cubicBezTo>
                <a:cubicBezTo>
                  <a:pt x="958" y="1041"/>
                  <a:pt x="958" y="1041"/>
                  <a:pt x="958" y="1041"/>
                </a:cubicBezTo>
                <a:cubicBezTo>
                  <a:pt x="958" y="1039"/>
                  <a:pt x="958" y="1039"/>
                  <a:pt x="958" y="1039"/>
                </a:cubicBezTo>
                <a:cubicBezTo>
                  <a:pt x="959" y="1039"/>
                  <a:pt x="959" y="1039"/>
                  <a:pt x="959" y="1039"/>
                </a:cubicBezTo>
                <a:cubicBezTo>
                  <a:pt x="960" y="1035"/>
                  <a:pt x="960" y="1035"/>
                  <a:pt x="960" y="1035"/>
                </a:cubicBezTo>
                <a:cubicBezTo>
                  <a:pt x="963" y="1036"/>
                  <a:pt x="963" y="1036"/>
                  <a:pt x="963" y="1036"/>
                </a:cubicBezTo>
                <a:cubicBezTo>
                  <a:pt x="968" y="1033"/>
                  <a:pt x="968" y="1033"/>
                  <a:pt x="968" y="1033"/>
                </a:cubicBezTo>
                <a:cubicBezTo>
                  <a:pt x="969" y="1030"/>
                  <a:pt x="969" y="1030"/>
                  <a:pt x="969" y="1030"/>
                </a:cubicBezTo>
                <a:cubicBezTo>
                  <a:pt x="966" y="1030"/>
                  <a:pt x="966" y="1030"/>
                  <a:pt x="966" y="1030"/>
                </a:cubicBezTo>
                <a:cubicBezTo>
                  <a:pt x="964" y="1032"/>
                  <a:pt x="964" y="1032"/>
                  <a:pt x="964" y="1032"/>
                </a:cubicBezTo>
                <a:cubicBezTo>
                  <a:pt x="963" y="1031"/>
                  <a:pt x="967" y="1031"/>
                  <a:pt x="962" y="1032"/>
                </a:cubicBezTo>
                <a:cubicBezTo>
                  <a:pt x="962" y="1031"/>
                  <a:pt x="966" y="1030"/>
                  <a:pt x="966" y="1028"/>
                </a:cubicBezTo>
                <a:cubicBezTo>
                  <a:pt x="961" y="1028"/>
                  <a:pt x="961" y="1028"/>
                  <a:pt x="961" y="1028"/>
                </a:cubicBezTo>
                <a:cubicBezTo>
                  <a:pt x="964" y="1026"/>
                  <a:pt x="964" y="1026"/>
                  <a:pt x="964" y="1026"/>
                </a:cubicBezTo>
                <a:cubicBezTo>
                  <a:pt x="964" y="1023"/>
                  <a:pt x="964" y="1023"/>
                  <a:pt x="964" y="1023"/>
                </a:cubicBezTo>
                <a:cubicBezTo>
                  <a:pt x="962" y="1024"/>
                  <a:pt x="959" y="1028"/>
                  <a:pt x="955" y="1028"/>
                </a:cubicBezTo>
                <a:cubicBezTo>
                  <a:pt x="955" y="1025"/>
                  <a:pt x="955" y="1025"/>
                  <a:pt x="955" y="1025"/>
                </a:cubicBezTo>
                <a:cubicBezTo>
                  <a:pt x="952" y="1027"/>
                  <a:pt x="952" y="1027"/>
                  <a:pt x="952" y="1027"/>
                </a:cubicBezTo>
                <a:cubicBezTo>
                  <a:pt x="954" y="1024"/>
                  <a:pt x="954" y="1024"/>
                  <a:pt x="954" y="1024"/>
                </a:cubicBezTo>
                <a:cubicBezTo>
                  <a:pt x="956" y="1024"/>
                  <a:pt x="956" y="1024"/>
                  <a:pt x="956" y="1024"/>
                </a:cubicBezTo>
                <a:cubicBezTo>
                  <a:pt x="958" y="1022"/>
                  <a:pt x="958" y="1022"/>
                  <a:pt x="958" y="1022"/>
                </a:cubicBezTo>
                <a:cubicBezTo>
                  <a:pt x="960" y="1023"/>
                  <a:pt x="960" y="1023"/>
                  <a:pt x="960" y="1023"/>
                </a:cubicBezTo>
                <a:cubicBezTo>
                  <a:pt x="961" y="1022"/>
                  <a:pt x="957" y="1021"/>
                  <a:pt x="962" y="1022"/>
                </a:cubicBezTo>
                <a:cubicBezTo>
                  <a:pt x="961" y="1020"/>
                  <a:pt x="961" y="1020"/>
                  <a:pt x="961" y="1020"/>
                </a:cubicBezTo>
                <a:cubicBezTo>
                  <a:pt x="957" y="1019"/>
                  <a:pt x="957" y="1019"/>
                  <a:pt x="957" y="1019"/>
                </a:cubicBezTo>
                <a:cubicBezTo>
                  <a:pt x="959" y="1017"/>
                  <a:pt x="959" y="1017"/>
                  <a:pt x="959" y="1017"/>
                </a:cubicBezTo>
                <a:cubicBezTo>
                  <a:pt x="958" y="1017"/>
                  <a:pt x="958" y="1017"/>
                  <a:pt x="958" y="1017"/>
                </a:cubicBezTo>
                <a:cubicBezTo>
                  <a:pt x="961" y="1017"/>
                  <a:pt x="956" y="1012"/>
                  <a:pt x="959" y="1014"/>
                </a:cubicBezTo>
                <a:cubicBezTo>
                  <a:pt x="958" y="1013"/>
                  <a:pt x="958" y="1013"/>
                  <a:pt x="958" y="1013"/>
                </a:cubicBezTo>
                <a:cubicBezTo>
                  <a:pt x="956" y="1015"/>
                  <a:pt x="956" y="1015"/>
                  <a:pt x="956" y="1015"/>
                </a:cubicBezTo>
                <a:cubicBezTo>
                  <a:pt x="959" y="1010"/>
                  <a:pt x="959" y="1010"/>
                  <a:pt x="959" y="1010"/>
                </a:cubicBezTo>
                <a:cubicBezTo>
                  <a:pt x="957" y="1005"/>
                  <a:pt x="957" y="1005"/>
                  <a:pt x="957" y="1005"/>
                </a:cubicBezTo>
                <a:cubicBezTo>
                  <a:pt x="959" y="1002"/>
                  <a:pt x="959" y="1002"/>
                  <a:pt x="959" y="1002"/>
                </a:cubicBezTo>
                <a:cubicBezTo>
                  <a:pt x="963" y="1003"/>
                  <a:pt x="963" y="1003"/>
                  <a:pt x="963" y="1003"/>
                </a:cubicBezTo>
                <a:cubicBezTo>
                  <a:pt x="964" y="1003"/>
                  <a:pt x="964" y="1003"/>
                  <a:pt x="964" y="1003"/>
                </a:cubicBezTo>
                <a:cubicBezTo>
                  <a:pt x="966" y="1002"/>
                  <a:pt x="966" y="1002"/>
                  <a:pt x="966" y="1002"/>
                </a:cubicBezTo>
                <a:cubicBezTo>
                  <a:pt x="963" y="999"/>
                  <a:pt x="963" y="999"/>
                  <a:pt x="963" y="999"/>
                </a:cubicBezTo>
                <a:cubicBezTo>
                  <a:pt x="966" y="997"/>
                  <a:pt x="964" y="994"/>
                  <a:pt x="966" y="992"/>
                </a:cubicBezTo>
                <a:cubicBezTo>
                  <a:pt x="969" y="992"/>
                  <a:pt x="969" y="992"/>
                  <a:pt x="969" y="992"/>
                </a:cubicBezTo>
                <a:cubicBezTo>
                  <a:pt x="974" y="985"/>
                  <a:pt x="974" y="985"/>
                  <a:pt x="974" y="985"/>
                </a:cubicBezTo>
                <a:cubicBezTo>
                  <a:pt x="975" y="982"/>
                  <a:pt x="975" y="982"/>
                  <a:pt x="975" y="982"/>
                </a:cubicBezTo>
                <a:cubicBezTo>
                  <a:pt x="976" y="981"/>
                  <a:pt x="976" y="981"/>
                  <a:pt x="976" y="981"/>
                </a:cubicBezTo>
                <a:cubicBezTo>
                  <a:pt x="977" y="984"/>
                  <a:pt x="977" y="984"/>
                  <a:pt x="977" y="984"/>
                </a:cubicBezTo>
                <a:cubicBezTo>
                  <a:pt x="980" y="984"/>
                  <a:pt x="980" y="984"/>
                  <a:pt x="980" y="984"/>
                </a:cubicBezTo>
                <a:cubicBezTo>
                  <a:pt x="980" y="982"/>
                  <a:pt x="980" y="982"/>
                  <a:pt x="980" y="982"/>
                </a:cubicBezTo>
                <a:cubicBezTo>
                  <a:pt x="983" y="980"/>
                  <a:pt x="983" y="980"/>
                  <a:pt x="983" y="980"/>
                </a:cubicBezTo>
                <a:cubicBezTo>
                  <a:pt x="986" y="976"/>
                  <a:pt x="986" y="976"/>
                  <a:pt x="986" y="976"/>
                </a:cubicBezTo>
                <a:cubicBezTo>
                  <a:pt x="992" y="973"/>
                  <a:pt x="992" y="973"/>
                  <a:pt x="992" y="973"/>
                </a:cubicBezTo>
                <a:cubicBezTo>
                  <a:pt x="992" y="970"/>
                  <a:pt x="992" y="970"/>
                  <a:pt x="992" y="970"/>
                </a:cubicBezTo>
                <a:cubicBezTo>
                  <a:pt x="1001" y="965"/>
                  <a:pt x="1004" y="959"/>
                  <a:pt x="1014" y="953"/>
                </a:cubicBezTo>
                <a:cubicBezTo>
                  <a:pt x="1014" y="950"/>
                  <a:pt x="1014" y="950"/>
                  <a:pt x="1014" y="950"/>
                </a:cubicBezTo>
                <a:cubicBezTo>
                  <a:pt x="1015" y="951"/>
                  <a:pt x="1015" y="951"/>
                  <a:pt x="1015" y="951"/>
                </a:cubicBezTo>
                <a:cubicBezTo>
                  <a:pt x="1018" y="950"/>
                  <a:pt x="1018" y="950"/>
                  <a:pt x="1018" y="950"/>
                </a:cubicBezTo>
                <a:cubicBezTo>
                  <a:pt x="1019" y="946"/>
                  <a:pt x="1019" y="946"/>
                  <a:pt x="1019" y="946"/>
                </a:cubicBezTo>
                <a:cubicBezTo>
                  <a:pt x="1021" y="947"/>
                  <a:pt x="1021" y="947"/>
                  <a:pt x="1021" y="947"/>
                </a:cubicBezTo>
                <a:cubicBezTo>
                  <a:pt x="1025" y="941"/>
                  <a:pt x="1025" y="941"/>
                  <a:pt x="1025" y="941"/>
                </a:cubicBezTo>
                <a:cubicBezTo>
                  <a:pt x="1021" y="939"/>
                  <a:pt x="1021" y="939"/>
                  <a:pt x="1021" y="939"/>
                </a:cubicBezTo>
                <a:cubicBezTo>
                  <a:pt x="1025" y="939"/>
                  <a:pt x="1026" y="933"/>
                  <a:pt x="1026" y="934"/>
                </a:cubicBezTo>
                <a:cubicBezTo>
                  <a:pt x="1029" y="934"/>
                  <a:pt x="1029" y="934"/>
                  <a:pt x="1029" y="934"/>
                </a:cubicBezTo>
                <a:cubicBezTo>
                  <a:pt x="1029" y="933"/>
                  <a:pt x="1029" y="933"/>
                  <a:pt x="1029" y="933"/>
                </a:cubicBezTo>
                <a:cubicBezTo>
                  <a:pt x="1032" y="935"/>
                  <a:pt x="1030" y="930"/>
                  <a:pt x="1034" y="931"/>
                </a:cubicBezTo>
                <a:cubicBezTo>
                  <a:pt x="1031" y="930"/>
                  <a:pt x="1031" y="930"/>
                  <a:pt x="1031" y="930"/>
                </a:cubicBezTo>
                <a:cubicBezTo>
                  <a:pt x="1034" y="929"/>
                  <a:pt x="1034" y="929"/>
                  <a:pt x="1034" y="929"/>
                </a:cubicBezTo>
                <a:cubicBezTo>
                  <a:pt x="1036" y="928"/>
                  <a:pt x="1036" y="928"/>
                  <a:pt x="1036" y="928"/>
                </a:cubicBezTo>
                <a:cubicBezTo>
                  <a:pt x="1034" y="927"/>
                  <a:pt x="1034" y="927"/>
                  <a:pt x="1034" y="927"/>
                </a:cubicBezTo>
                <a:cubicBezTo>
                  <a:pt x="1040" y="924"/>
                  <a:pt x="1040" y="924"/>
                  <a:pt x="1040" y="924"/>
                </a:cubicBezTo>
                <a:cubicBezTo>
                  <a:pt x="1042" y="924"/>
                  <a:pt x="1042" y="924"/>
                  <a:pt x="1042" y="924"/>
                </a:cubicBezTo>
                <a:cubicBezTo>
                  <a:pt x="1043" y="924"/>
                  <a:pt x="1043" y="924"/>
                  <a:pt x="1043" y="924"/>
                </a:cubicBezTo>
                <a:cubicBezTo>
                  <a:pt x="1045" y="923"/>
                  <a:pt x="1045" y="923"/>
                  <a:pt x="1045" y="923"/>
                </a:cubicBezTo>
                <a:cubicBezTo>
                  <a:pt x="1039" y="922"/>
                  <a:pt x="1039" y="922"/>
                  <a:pt x="1039" y="922"/>
                </a:cubicBezTo>
                <a:cubicBezTo>
                  <a:pt x="1042" y="921"/>
                  <a:pt x="1042" y="921"/>
                  <a:pt x="1042" y="921"/>
                </a:cubicBezTo>
                <a:cubicBezTo>
                  <a:pt x="1046" y="922"/>
                  <a:pt x="1046" y="922"/>
                  <a:pt x="1046" y="922"/>
                </a:cubicBezTo>
                <a:cubicBezTo>
                  <a:pt x="1047" y="921"/>
                  <a:pt x="1047" y="921"/>
                  <a:pt x="1047" y="921"/>
                </a:cubicBezTo>
                <a:cubicBezTo>
                  <a:pt x="1045" y="917"/>
                  <a:pt x="1045" y="917"/>
                  <a:pt x="1045" y="917"/>
                </a:cubicBezTo>
                <a:cubicBezTo>
                  <a:pt x="1051" y="909"/>
                  <a:pt x="1051" y="909"/>
                  <a:pt x="1051" y="909"/>
                </a:cubicBezTo>
                <a:cubicBezTo>
                  <a:pt x="1052" y="911"/>
                  <a:pt x="1052" y="911"/>
                  <a:pt x="1052" y="911"/>
                </a:cubicBezTo>
                <a:cubicBezTo>
                  <a:pt x="1056" y="908"/>
                  <a:pt x="1056" y="908"/>
                  <a:pt x="1056" y="908"/>
                </a:cubicBezTo>
                <a:cubicBezTo>
                  <a:pt x="1056" y="910"/>
                  <a:pt x="1056" y="910"/>
                  <a:pt x="1056" y="910"/>
                </a:cubicBezTo>
                <a:cubicBezTo>
                  <a:pt x="1059" y="909"/>
                  <a:pt x="1059" y="909"/>
                  <a:pt x="1059" y="909"/>
                </a:cubicBezTo>
                <a:cubicBezTo>
                  <a:pt x="1060" y="907"/>
                  <a:pt x="1060" y="907"/>
                  <a:pt x="1060" y="907"/>
                </a:cubicBezTo>
                <a:cubicBezTo>
                  <a:pt x="1059" y="904"/>
                  <a:pt x="1059" y="904"/>
                  <a:pt x="1059" y="904"/>
                </a:cubicBezTo>
                <a:cubicBezTo>
                  <a:pt x="1056" y="904"/>
                  <a:pt x="1056" y="904"/>
                  <a:pt x="1056" y="904"/>
                </a:cubicBezTo>
                <a:cubicBezTo>
                  <a:pt x="1053" y="907"/>
                  <a:pt x="1053" y="907"/>
                  <a:pt x="1053" y="907"/>
                </a:cubicBezTo>
                <a:cubicBezTo>
                  <a:pt x="1046" y="906"/>
                  <a:pt x="1046" y="906"/>
                  <a:pt x="1046" y="906"/>
                </a:cubicBezTo>
                <a:cubicBezTo>
                  <a:pt x="1045" y="904"/>
                  <a:pt x="1045" y="904"/>
                  <a:pt x="1045" y="904"/>
                </a:cubicBezTo>
                <a:cubicBezTo>
                  <a:pt x="1048" y="903"/>
                  <a:pt x="1048" y="903"/>
                  <a:pt x="1048" y="903"/>
                </a:cubicBezTo>
                <a:cubicBezTo>
                  <a:pt x="1048" y="900"/>
                  <a:pt x="1050" y="902"/>
                  <a:pt x="1051" y="899"/>
                </a:cubicBezTo>
                <a:cubicBezTo>
                  <a:pt x="1051" y="901"/>
                  <a:pt x="1051" y="901"/>
                  <a:pt x="1051" y="901"/>
                </a:cubicBezTo>
                <a:cubicBezTo>
                  <a:pt x="1057" y="899"/>
                  <a:pt x="1057" y="899"/>
                  <a:pt x="1057" y="899"/>
                </a:cubicBezTo>
                <a:cubicBezTo>
                  <a:pt x="1059" y="901"/>
                  <a:pt x="1059" y="901"/>
                  <a:pt x="1059" y="901"/>
                </a:cubicBezTo>
                <a:cubicBezTo>
                  <a:pt x="1060" y="897"/>
                  <a:pt x="1060" y="897"/>
                  <a:pt x="1060" y="897"/>
                </a:cubicBezTo>
                <a:cubicBezTo>
                  <a:pt x="1064" y="895"/>
                  <a:pt x="1064" y="895"/>
                  <a:pt x="1064" y="895"/>
                </a:cubicBezTo>
                <a:cubicBezTo>
                  <a:pt x="1066" y="897"/>
                  <a:pt x="1066" y="897"/>
                  <a:pt x="1066" y="897"/>
                </a:cubicBezTo>
                <a:cubicBezTo>
                  <a:pt x="1069" y="893"/>
                  <a:pt x="1069" y="893"/>
                  <a:pt x="1069" y="893"/>
                </a:cubicBezTo>
                <a:cubicBezTo>
                  <a:pt x="1074" y="892"/>
                  <a:pt x="1074" y="892"/>
                  <a:pt x="1074" y="892"/>
                </a:cubicBezTo>
                <a:cubicBezTo>
                  <a:pt x="1073" y="891"/>
                  <a:pt x="1071" y="895"/>
                  <a:pt x="1073" y="890"/>
                </a:cubicBezTo>
                <a:cubicBezTo>
                  <a:pt x="1067" y="892"/>
                  <a:pt x="1067" y="892"/>
                  <a:pt x="1067" y="892"/>
                </a:cubicBezTo>
                <a:cubicBezTo>
                  <a:pt x="1070" y="888"/>
                  <a:pt x="1070" y="888"/>
                  <a:pt x="1070" y="888"/>
                </a:cubicBezTo>
                <a:cubicBezTo>
                  <a:pt x="1066" y="888"/>
                  <a:pt x="1066" y="890"/>
                  <a:pt x="1063" y="889"/>
                </a:cubicBezTo>
                <a:cubicBezTo>
                  <a:pt x="1066" y="890"/>
                  <a:pt x="1066" y="890"/>
                  <a:pt x="1066" y="890"/>
                </a:cubicBezTo>
                <a:cubicBezTo>
                  <a:pt x="1064" y="893"/>
                  <a:pt x="1064" y="893"/>
                  <a:pt x="1064" y="893"/>
                </a:cubicBezTo>
                <a:cubicBezTo>
                  <a:pt x="1061" y="892"/>
                  <a:pt x="1061" y="892"/>
                  <a:pt x="1061" y="892"/>
                </a:cubicBezTo>
                <a:cubicBezTo>
                  <a:pt x="1063" y="890"/>
                  <a:pt x="1063" y="890"/>
                  <a:pt x="1063" y="890"/>
                </a:cubicBezTo>
                <a:cubicBezTo>
                  <a:pt x="1057" y="890"/>
                  <a:pt x="1057" y="890"/>
                  <a:pt x="1057" y="890"/>
                </a:cubicBezTo>
                <a:cubicBezTo>
                  <a:pt x="1059" y="894"/>
                  <a:pt x="1059" y="894"/>
                  <a:pt x="1059" y="894"/>
                </a:cubicBezTo>
                <a:cubicBezTo>
                  <a:pt x="1057" y="893"/>
                  <a:pt x="1057" y="893"/>
                  <a:pt x="1057" y="893"/>
                </a:cubicBezTo>
                <a:cubicBezTo>
                  <a:pt x="1056" y="893"/>
                  <a:pt x="1056" y="893"/>
                  <a:pt x="1056" y="893"/>
                </a:cubicBezTo>
                <a:cubicBezTo>
                  <a:pt x="1056" y="895"/>
                  <a:pt x="1056" y="895"/>
                  <a:pt x="1056" y="895"/>
                </a:cubicBezTo>
                <a:cubicBezTo>
                  <a:pt x="1047" y="896"/>
                  <a:pt x="1047" y="896"/>
                  <a:pt x="1047" y="896"/>
                </a:cubicBezTo>
                <a:cubicBezTo>
                  <a:pt x="1042" y="898"/>
                  <a:pt x="1042" y="898"/>
                  <a:pt x="1042" y="898"/>
                </a:cubicBezTo>
                <a:cubicBezTo>
                  <a:pt x="1040" y="897"/>
                  <a:pt x="1040" y="897"/>
                  <a:pt x="1040" y="897"/>
                </a:cubicBezTo>
                <a:cubicBezTo>
                  <a:pt x="1038" y="899"/>
                  <a:pt x="1038" y="899"/>
                  <a:pt x="1038" y="899"/>
                </a:cubicBezTo>
                <a:cubicBezTo>
                  <a:pt x="1036" y="901"/>
                  <a:pt x="1033" y="898"/>
                  <a:pt x="1032" y="899"/>
                </a:cubicBezTo>
                <a:cubicBezTo>
                  <a:pt x="1032" y="898"/>
                  <a:pt x="1032" y="898"/>
                  <a:pt x="1032" y="898"/>
                </a:cubicBezTo>
                <a:cubicBezTo>
                  <a:pt x="1037" y="897"/>
                  <a:pt x="1037" y="897"/>
                  <a:pt x="1037" y="897"/>
                </a:cubicBezTo>
                <a:cubicBezTo>
                  <a:pt x="1039" y="894"/>
                  <a:pt x="1039" y="894"/>
                  <a:pt x="1039" y="894"/>
                </a:cubicBezTo>
                <a:cubicBezTo>
                  <a:pt x="1039" y="893"/>
                  <a:pt x="1039" y="893"/>
                  <a:pt x="1039" y="893"/>
                </a:cubicBezTo>
                <a:cubicBezTo>
                  <a:pt x="1038" y="894"/>
                  <a:pt x="1037" y="896"/>
                  <a:pt x="1034" y="895"/>
                </a:cubicBezTo>
                <a:cubicBezTo>
                  <a:pt x="1034" y="896"/>
                  <a:pt x="1034" y="896"/>
                  <a:pt x="1034" y="896"/>
                </a:cubicBezTo>
                <a:cubicBezTo>
                  <a:pt x="1032" y="892"/>
                  <a:pt x="1032" y="892"/>
                  <a:pt x="1032" y="892"/>
                </a:cubicBezTo>
                <a:cubicBezTo>
                  <a:pt x="1032" y="890"/>
                  <a:pt x="1032" y="890"/>
                  <a:pt x="1032" y="890"/>
                </a:cubicBezTo>
                <a:cubicBezTo>
                  <a:pt x="1036" y="890"/>
                  <a:pt x="1036" y="890"/>
                  <a:pt x="1036" y="890"/>
                </a:cubicBezTo>
                <a:cubicBezTo>
                  <a:pt x="1038" y="889"/>
                  <a:pt x="1038" y="889"/>
                  <a:pt x="1038" y="889"/>
                </a:cubicBezTo>
                <a:cubicBezTo>
                  <a:pt x="1039" y="890"/>
                  <a:pt x="1039" y="890"/>
                  <a:pt x="1039" y="890"/>
                </a:cubicBezTo>
                <a:cubicBezTo>
                  <a:pt x="1039" y="891"/>
                  <a:pt x="1042" y="891"/>
                  <a:pt x="1038" y="891"/>
                </a:cubicBezTo>
                <a:cubicBezTo>
                  <a:pt x="1038" y="892"/>
                  <a:pt x="1038" y="892"/>
                  <a:pt x="1038" y="892"/>
                </a:cubicBezTo>
                <a:cubicBezTo>
                  <a:pt x="1043" y="891"/>
                  <a:pt x="1043" y="891"/>
                  <a:pt x="1043" y="891"/>
                </a:cubicBezTo>
                <a:cubicBezTo>
                  <a:pt x="1044" y="889"/>
                  <a:pt x="1044" y="889"/>
                  <a:pt x="1044" y="889"/>
                </a:cubicBezTo>
                <a:cubicBezTo>
                  <a:pt x="1044" y="888"/>
                  <a:pt x="1041" y="887"/>
                  <a:pt x="1043" y="886"/>
                </a:cubicBezTo>
                <a:cubicBezTo>
                  <a:pt x="1042" y="885"/>
                  <a:pt x="1042" y="885"/>
                  <a:pt x="1042" y="885"/>
                </a:cubicBezTo>
                <a:cubicBezTo>
                  <a:pt x="1039" y="886"/>
                  <a:pt x="1039" y="886"/>
                  <a:pt x="1039" y="886"/>
                </a:cubicBezTo>
                <a:cubicBezTo>
                  <a:pt x="1038" y="884"/>
                  <a:pt x="1038" y="884"/>
                  <a:pt x="1038" y="884"/>
                </a:cubicBezTo>
                <a:cubicBezTo>
                  <a:pt x="1042" y="881"/>
                  <a:pt x="1042" y="881"/>
                  <a:pt x="1042" y="881"/>
                </a:cubicBezTo>
                <a:cubicBezTo>
                  <a:pt x="1039" y="880"/>
                  <a:pt x="1039" y="880"/>
                  <a:pt x="1039" y="880"/>
                </a:cubicBezTo>
                <a:cubicBezTo>
                  <a:pt x="1039" y="878"/>
                  <a:pt x="1039" y="878"/>
                  <a:pt x="1039" y="878"/>
                </a:cubicBezTo>
                <a:cubicBezTo>
                  <a:pt x="1043" y="877"/>
                  <a:pt x="1037" y="882"/>
                  <a:pt x="1043" y="877"/>
                </a:cubicBezTo>
                <a:cubicBezTo>
                  <a:pt x="1044" y="878"/>
                  <a:pt x="1042" y="879"/>
                  <a:pt x="1043" y="881"/>
                </a:cubicBezTo>
                <a:cubicBezTo>
                  <a:pt x="1042" y="882"/>
                  <a:pt x="1042" y="882"/>
                  <a:pt x="1042" y="882"/>
                </a:cubicBezTo>
                <a:cubicBezTo>
                  <a:pt x="1045" y="882"/>
                  <a:pt x="1045" y="882"/>
                  <a:pt x="1045" y="882"/>
                </a:cubicBezTo>
                <a:cubicBezTo>
                  <a:pt x="1044" y="882"/>
                  <a:pt x="1044" y="882"/>
                  <a:pt x="1044" y="882"/>
                </a:cubicBezTo>
                <a:cubicBezTo>
                  <a:pt x="1046" y="885"/>
                  <a:pt x="1046" y="885"/>
                  <a:pt x="1046" y="885"/>
                </a:cubicBezTo>
                <a:cubicBezTo>
                  <a:pt x="1047" y="885"/>
                  <a:pt x="1047" y="885"/>
                  <a:pt x="1047" y="885"/>
                </a:cubicBezTo>
                <a:cubicBezTo>
                  <a:pt x="1051" y="883"/>
                  <a:pt x="1051" y="883"/>
                  <a:pt x="1051" y="883"/>
                </a:cubicBezTo>
                <a:cubicBezTo>
                  <a:pt x="1051" y="881"/>
                  <a:pt x="1051" y="881"/>
                  <a:pt x="1051" y="881"/>
                </a:cubicBezTo>
                <a:cubicBezTo>
                  <a:pt x="1055" y="880"/>
                  <a:pt x="1055" y="880"/>
                  <a:pt x="1055" y="880"/>
                </a:cubicBezTo>
                <a:cubicBezTo>
                  <a:pt x="1056" y="877"/>
                  <a:pt x="1056" y="877"/>
                  <a:pt x="1056" y="877"/>
                </a:cubicBezTo>
                <a:cubicBezTo>
                  <a:pt x="1060" y="879"/>
                  <a:pt x="1060" y="879"/>
                  <a:pt x="1060" y="879"/>
                </a:cubicBezTo>
                <a:cubicBezTo>
                  <a:pt x="1063" y="877"/>
                  <a:pt x="1063" y="877"/>
                  <a:pt x="1063" y="877"/>
                </a:cubicBezTo>
                <a:cubicBezTo>
                  <a:pt x="1060" y="881"/>
                  <a:pt x="1060" y="881"/>
                  <a:pt x="1060" y="881"/>
                </a:cubicBezTo>
                <a:cubicBezTo>
                  <a:pt x="1057" y="879"/>
                  <a:pt x="1057" y="879"/>
                  <a:pt x="1057" y="879"/>
                </a:cubicBezTo>
                <a:cubicBezTo>
                  <a:pt x="1056" y="880"/>
                  <a:pt x="1056" y="880"/>
                  <a:pt x="1056" y="880"/>
                </a:cubicBezTo>
                <a:cubicBezTo>
                  <a:pt x="1055" y="880"/>
                  <a:pt x="1059" y="880"/>
                  <a:pt x="1055" y="882"/>
                </a:cubicBezTo>
                <a:cubicBezTo>
                  <a:pt x="1059" y="883"/>
                  <a:pt x="1059" y="883"/>
                  <a:pt x="1059" y="883"/>
                </a:cubicBezTo>
                <a:cubicBezTo>
                  <a:pt x="1056" y="884"/>
                  <a:pt x="1056" y="884"/>
                  <a:pt x="1056" y="884"/>
                </a:cubicBezTo>
                <a:cubicBezTo>
                  <a:pt x="1055" y="885"/>
                  <a:pt x="1055" y="885"/>
                  <a:pt x="1055" y="885"/>
                </a:cubicBezTo>
                <a:cubicBezTo>
                  <a:pt x="1056" y="886"/>
                  <a:pt x="1056" y="886"/>
                  <a:pt x="1056" y="886"/>
                </a:cubicBezTo>
                <a:cubicBezTo>
                  <a:pt x="1063" y="882"/>
                  <a:pt x="1063" y="882"/>
                  <a:pt x="1063" y="882"/>
                </a:cubicBezTo>
                <a:cubicBezTo>
                  <a:pt x="1064" y="880"/>
                  <a:pt x="1064" y="880"/>
                  <a:pt x="1064" y="880"/>
                </a:cubicBezTo>
                <a:cubicBezTo>
                  <a:pt x="1063" y="879"/>
                  <a:pt x="1063" y="879"/>
                  <a:pt x="1063" y="879"/>
                </a:cubicBezTo>
                <a:cubicBezTo>
                  <a:pt x="1066" y="878"/>
                  <a:pt x="1066" y="878"/>
                  <a:pt x="1066" y="878"/>
                </a:cubicBezTo>
                <a:cubicBezTo>
                  <a:pt x="1074" y="873"/>
                  <a:pt x="1074" y="873"/>
                  <a:pt x="1074" y="873"/>
                </a:cubicBezTo>
                <a:cubicBezTo>
                  <a:pt x="1075" y="873"/>
                  <a:pt x="1075" y="873"/>
                  <a:pt x="1075" y="873"/>
                </a:cubicBezTo>
                <a:cubicBezTo>
                  <a:pt x="1078" y="872"/>
                  <a:pt x="1078" y="872"/>
                  <a:pt x="1078" y="872"/>
                </a:cubicBezTo>
                <a:cubicBezTo>
                  <a:pt x="1078" y="873"/>
                  <a:pt x="1072" y="871"/>
                  <a:pt x="1079" y="875"/>
                </a:cubicBezTo>
                <a:cubicBezTo>
                  <a:pt x="1082" y="875"/>
                  <a:pt x="1082" y="875"/>
                  <a:pt x="1082" y="875"/>
                </a:cubicBezTo>
                <a:cubicBezTo>
                  <a:pt x="1081" y="875"/>
                  <a:pt x="1084" y="870"/>
                  <a:pt x="1081" y="877"/>
                </a:cubicBezTo>
                <a:cubicBezTo>
                  <a:pt x="1084" y="873"/>
                  <a:pt x="1084" y="873"/>
                  <a:pt x="1084" y="873"/>
                </a:cubicBezTo>
                <a:cubicBezTo>
                  <a:pt x="1084" y="874"/>
                  <a:pt x="1087" y="876"/>
                  <a:pt x="1087" y="872"/>
                </a:cubicBezTo>
                <a:cubicBezTo>
                  <a:pt x="1091" y="871"/>
                  <a:pt x="1093" y="872"/>
                  <a:pt x="1096" y="869"/>
                </a:cubicBezTo>
                <a:cubicBezTo>
                  <a:pt x="1100" y="862"/>
                  <a:pt x="1100" y="862"/>
                  <a:pt x="1100" y="862"/>
                </a:cubicBezTo>
                <a:cubicBezTo>
                  <a:pt x="1102" y="861"/>
                  <a:pt x="1102" y="861"/>
                  <a:pt x="1102" y="861"/>
                </a:cubicBezTo>
                <a:cubicBezTo>
                  <a:pt x="1104" y="858"/>
                  <a:pt x="1104" y="858"/>
                  <a:pt x="1104" y="858"/>
                </a:cubicBezTo>
                <a:cubicBezTo>
                  <a:pt x="1106" y="858"/>
                  <a:pt x="1106" y="858"/>
                  <a:pt x="1106" y="858"/>
                </a:cubicBezTo>
                <a:cubicBezTo>
                  <a:pt x="1106" y="858"/>
                  <a:pt x="1101" y="856"/>
                  <a:pt x="1107" y="860"/>
                </a:cubicBezTo>
                <a:cubicBezTo>
                  <a:pt x="1109" y="857"/>
                  <a:pt x="1109" y="857"/>
                  <a:pt x="1109" y="857"/>
                </a:cubicBezTo>
                <a:cubicBezTo>
                  <a:pt x="1114" y="859"/>
                  <a:pt x="1114" y="859"/>
                  <a:pt x="1114" y="859"/>
                </a:cubicBezTo>
                <a:cubicBezTo>
                  <a:pt x="1116" y="856"/>
                  <a:pt x="1116" y="856"/>
                  <a:pt x="1116" y="856"/>
                </a:cubicBezTo>
                <a:cubicBezTo>
                  <a:pt x="1115" y="855"/>
                  <a:pt x="1115" y="855"/>
                  <a:pt x="1115" y="855"/>
                </a:cubicBezTo>
                <a:cubicBezTo>
                  <a:pt x="1114" y="854"/>
                  <a:pt x="1114" y="854"/>
                  <a:pt x="1114" y="854"/>
                </a:cubicBezTo>
                <a:cubicBezTo>
                  <a:pt x="1114" y="855"/>
                  <a:pt x="1112" y="854"/>
                  <a:pt x="1111" y="855"/>
                </a:cubicBezTo>
                <a:cubicBezTo>
                  <a:pt x="1116" y="851"/>
                  <a:pt x="1116" y="851"/>
                  <a:pt x="1116" y="851"/>
                </a:cubicBezTo>
                <a:cubicBezTo>
                  <a:pt x="1121" y="848"/>
                  <a:pt x="1121" y="848"/>
                  <a:pt x="1121" y="848"/>
                </a:cubicBezTo>
                <a:cubicBezTo>
                  <a:pt x="1121" y="849"/>
                  <a:pt x="1117" y="848"/>
                  <a:pt x="1121" y="850"/>
                </a:cubicBezTo>
                <a:cubicBezTo>
                  <a:pt x="1124" y="848"/>
                  <a:pt x="1124" y="848"/>
                  <a:pt x="1124" y="848"/>
                </a:cubicBezTo>
                <a:cubicBezTo>
                  <a:pt x="1120" y="846"/>
                  <a:pt x="1120" y="846"/>
                  <a:pt x="1120" y="846"/>
                </a:cubicBezTo>
                <a:cubicBezTo>
                  <a:pt x="1125" y="842"/>
                  <a:pt x="1125" y="842"/>
                  <a:pt x="1125" y="842"/>
                </a:cubicBezTo>
                <a:cubicBezTo>
                  <a:pt x="1124" y="843"/>
                  <a:pt x="1124" y="843"/>
                  <a:pt x="1124" y="843"/>
                </a:cubicBezTo>
                <a:cubicBezTo>
                  <a:pt x="1129" y="842"/>
                  <a:pt x="1129" y="842"/>
                  <a:pt x="1129" y="842"/>
                </a:cubicBezTo>
                <a:cubicBezTo>
                  <a:pt x="1131" y="838"/>
                  <a:pt x="1131" y="838"/>
                  <a:pt x="1131" y="838"/>
                </a:cubicBezTo>
                <a:cubicBezTo>
                  <a:pt x="1139" y="831"/>
                  <a:pt x="1139" y="831"/>
                  <a:pt x="1139" y="831"/>
                </a:cubicBezTo>
                <a:cubicBezTo>
                  <a:pt x="1139" y="830"/>
                  <a:pt x="1142" y="834"/>
                  <a:pt x="1138" y="830"/>
                </a:cubicBezTo>
                <a:cubicBezTo>
                  <a:pt x="1134" y="832"/>
                  <a:pt x="1134" y="832"/>
                  <a:pt x="1134" y="832"/>
                </a:cubicBezTo>
                <a:cubicBezTo>
                  <a:pt x="1131" y="831"/>
                  <a:pt x="1131" y="831"/>
                  <a:pt x="1131" y="831"/>
                </a:cubicBezTo>
                <a:cubicBezTo>
                  <a:pt x="1129" y="831"/>
                  <a:pt x="1129" y="831"/>
                  <a:pt x="1129" y="831"/>
                </a:cubicBezTo>
                <a:cubicBezTo>
                  <a:pt x="1127" y="834"/>
                  <a:pt x="1127" y="834"/>
                  <a:pt x="1127" y="834"/>
                </a:cubicBezTo>
                <a:cubicBezTo>
                  <a:pt x="1117" y="836"/>
                  <a:pt x="1117" y="836"/>
                  <a:pt x="1117" y="836"/>
                </a:cubicBezTo>
                <a:cubicBezTo>
                  <a:pt x="1115" y="837"/>
                  <a:pt x="1115" y="837"/>
                  <a:pt x="1115" y="837"/>
                </a:cubicBezTo>
                <a:cubicBezTo>
                  <a:pt x="1109" y="839"/>
                  <a:pt x="1109" y="839"/>
                  <a:pt x="1109" y="839"/>
                </a:cubicBezTo>
                <a:cubicBezTo>
                  <a:pt x="1105" y="836"/>
                  <a:pt x="1105" y="836"/>
                  <a:pt x="1105" y="836"/>
                </a:cubicBezTo>
                <a:cubicBezTo>
                  <a:pt x="1099" y="837"/>
                  <a:pt x="1099" y="837"/>
                  <a:pt x="1099" y="837"/>
                </a:cubicBezTo>
                <a:cubicBezTo>
                  <a:pt x="1101" y="838"/>
                  <a:pt x="1094" y="839"/>
                  <a:pt x="1100" y="840"/>
                </a:cubicBezTo>
                <a:cubicBezTo>
                  <a:pt x="1098" y="842"/>
                  <a:pt x="1098" y="842"/>
                  <a:pt x="1098" y="842"/>
                </a:cubicBezTo>
                <a:cubicBezTo>
                  <a:pt x="1097" y="841"/>
                  <a:pt x="1097" y="841"/>
                  <a:pt x="1097" y="841"/>
                </a:cubicBezTo>
                <a:cubicBezTo>
                  <a:pt x="1091" y="843"/>
                  <a:pt x="1091" y="843"/>
                  <a:pt x="1091" y="843"/>
                </a:cubicBezTo>
                <a:cubicBezTo>
                  <a:pt x="1088" y="840"/>
                  <a:pt x="1088" y="840"/>
                  <a:pt x="1088" y="840"/>
                </a:cubicBezTo>
                <a:cubicBezTo>
                  <a:pt x="1071" y="844"/>
                  <a:pt x="1071" y="844"/>
                  <a:pt x="1071" y="844"/>
                </a:cubicBezTo>
                <a:cubicBezTo>
                  <a:pt x="1065" y="845"/>
                  <a:pt x="1065" y="845"/>
                  <a:pt x="1065" y="845"/>
                </a:cubicBezTo>
                <a:cubicBezTo>
                  <a:pt x="1064" y="849"/>
                  <a:pt x="1071" y="843"/>
                  <a:pt x="1064" y="848"/>
                </a:cubicBezTo>
                <a:cubicBezTo>
                  <a:pt x="1067" y="847"/>
                  <a:pt x="1071" y="848"/>
                  <a:pt x="1074" y="846"/>
                </a:cubicBezTo>
                <a:cubicBezTo>
                  <a:pt x="1075" y="848"/>
                  <a:pt x="1075" y="848"/>
                  <a:pt x="1075" y="848"/>
                </a:cubicBezTo>
                <a:cubicBezTo>
                  <a:pt x="1063" y="851"/>
                  <a:pt x="1063" y="851"/>
                  <a:pt x="1063" y="851"/>
                </a:cubicBezTo>
                <a:cubicBezTo>
                  <a:pt x="1054" y="852"/>
                  <a:pt x="1054" y="852"/>
                  <a:pt x="1054" y="852"/>
                </a:cubicBezTo>
                <a:cubicBezTo>
                  <a:pt x="1057" y="849"/>
                  <a:pt x="1057" y="849"/>
                  <a:pt x="1057" y="849"/>
                </a:cubicBezTo>
                <a:cubicBezTo>
                  <a:pt x="1059" y="850"/>
                  <a:pt x="1059" y="850"/>
                  <a:pt x="1059" y="850"/>
                </a:cubicBezTo>
                <a:cubicBezTo>
                  <a:pt x="1063" y="848"/>
                  <a:pt x="1063" y="848"/>
                  <a:pt x="1063" y="848"/>
                </a:cubicBezTo>
                <a:cubicBezTo>
                  <a:pt x="1059" y="847"/>
                  <a:pt x="1059" y="847"/>
                  <a:pt x="1059" y="847"/>
                </a:cubicBezTo>
                <a:cubicBezTo>
                  <a:pt x="1047" y="851"/>
                  <a:pt x="1047" y="851"/>
                  <a:pt x="1047" y="851"/>
                </a:cubicBezTo>
                <a:cubicBezTo>
                  <a:pt x="1048" y="853"/>
                  <a:pt x="1048" y="853"/>
                  <a:pt x="1048" y="853"/>
                </a:cubicBezTo>
                <a:cubicBezTo>
                  <a:pt x="1050" y="853"/>
                  <a:pt x="1050" y="853"/>
                  <a:pt x="1050" y="853"/>
                </a:cubicBezTo>
                <a:cubicBezTo>
                  <a:pt x="1048" y="854"/>
                  <a:pt x="1048" y="854"/>
                  <a:pt x="1048" y="854"/>
                </a:cubicBezTo>
                <a:cubicBezTo>
                  <a:pt x="1047" y="854"/>
                  <a:pt x="1047" y="854"/>
                  <a:pt x="1047" y="854"/>
                </a:cubicBezTo>
                <a:cubicBezTo>
                  <a:pt x="1041" y="856"/>
                  <a:pt x="1041" y="856"/>
                  <a:pt x="1041" y="856"/>
                </a:cubicBezTo>
                <a:cubicBezTo>
                  <a:pt x="1041" y="856"/>
                  <a:pt x="1041" y="856"/>
                  <a:pt x="1041" y="856"/>
                </a:cubicBezTo>
                <a:cubicBezTo>
                  <a:pt x="1041" y="854"/>
                  <a:pt x="1041" y="854"/>
                  <a:pt x="1041" y="854"/>
                </a:cubicBezTo>
                <a:cubicBezTo>
                  <a:pt x="1045" y="854"/>
                  <a:pt x="1045" y="854"/>
                  <a:pt x="1045" y="854"/>
                </a:cubicBezTo>
                <a:cubicBezTo>
                  <a:pt x="1045" y="852"/>
                  <a:pt x="1045" y="852"/>
                  <a:pt x="1045" y="852"/>
                </a:cubicBezTo>
                <a:cubicBezTo>
                  <a:pt x="1046" y="852"/>
                  <a:pt x="1044" y="849"/>
                  <a:pt x="1046" y="853"/>
                </a:cubicBezTo>
                <a:cubicBezTo>
                  <a:pt x="1043" y="850"/>
                  <a:pt x="1043" y="850"/>
                  <a:pt x="1043" y="850"/>
                </a:cubicBezTo>
                <a:cubicBezTo>
                  <a:pt x="1040" y="852"/>
                  <a:pt x="1040" y="852"/>
                  <a:pt x="1040" y="852"/>
                </a:cubicBezTo>
                <a:cubicBezTo>
                  <a:pt x="1034" y="850"/>
                  <a:pt x="1049" y="851"/>
                  <a:pt x="1035" y="852"/>
                </a:cubicBezTo>
                <a:cubicBezTo>
                  <a:pt x="1027" y="855"/>
                  <a:pt x="1027" y="855"/>
                  <a:pt x="1027" y="855"/>
                </a:cubicBezTo>
                <a:cubicBezTo>
                  <a:pt x="1022" y="855"/>
                  <a:pt x="1022" y="855"/>
                  <a:pt x="1022" y="855"/>
                </a:cubicBezTo>
                <a:cubicBezTo>
                  <a:pt x="1010" y="857"/>
                  <a:pt x="1010" y="857"/>
                  <a:pt x="1010" y="857"/>
                </a:cubicBezTo>
                <a:cubicBezTo>
                  <a:pt x="1009" y="858"/>
                  <a:pt x="1009" y="858"/>
                  <a:pt x="1009" y="858"/>
                </a:cubicBezTo>
                <a:cubicBezTo>
                  <a:pt x="1005" y="858"/>
                  <a:pt x="1005" y="858"/>
                  <a:pt x="1005" y="858"/>
                </a:cubicBezTo>
                <a:cubicBezTo>
                  <a:pt x="1001" y="860"/>
                  <a:pt x="1001" y="860"/>
                  <a:pt x="1001" y="860"/>
                </a:cubicBezTo>
                <a:cubicBezTo>
                  <a:pt x="996" y="861"/>
                  <a:pt x="996" y="861"/>
                  <a:pt x="996" y="861"/>
                </a:cubicBezTo>
                <a:cubicBezTo>
                  <a:pt x="995" y="860"/>
                  <a:pt x="995" y="860"/>
                  <a:pt x="995" y="860"/>
                </a:cubicBezTo>
                <a:cubicBezTo>
                  <a:pt x="992" y="862"/>
                  <a:pt x="992" y="862"/>
                  <a:pt x="992" y="862"/>
                </a:cubicBezTo>
                <a:cubicBezTo>
                  <a:pt x="989" y="862"/>
                  <a:pt x="1000" y="855"/>
                  <a:pt x="987" y="864"/>
                </a:cubicBezTo>
                <a:cubicBezTo>
                  <a:pt x="986" y="861"/>
                  <a:pt x="986" y="861"/>
                  <a:pt x="986" y="861"/>
                </a:cubicBezTo>
                <a:cubicBezTo>
                  <a:pt x="985" y="861"/>
                  <a:pt x="1006" y="861"/>
                  <a:pt x="976" y="865"/>
                </a:cubicBezTo>
                <a:cubicBezTo>
                  <a:pt x="965" y="867"/>
                  <a:pt x="965" y="867"/>
                  <a:pt x="965" y="867"/>
                </a:cubicBezTo>
                <a:cubicBezTo>
                  <a:pt x="944" y="870"/>
                  <a:pt x="944" y="870"/>
                  <a:pt x="944" y="870"/>
                </a:cubicBezTo>
                <a:cubicBezTo>
                  <a:pt x="942" y="868"/>
                  <a:pt x="942" y="868"/>
                  <a:pt x="942" y="868"/>
                </a:cubicBezTo>
                <a:cubicBezTo>
                  <a:pt x="941" y="868"/>
                  <a:pt x="941" y="868"/>
                  <a:pt x="941" y="868"/>
                </a:cubicBezTo>
                <a:cubicBezTo>
                  <a:pt x="941" y="870"/>
                  <a:pt x="941" y="870"/>
                  <a:pt x="941" y="870"/>
                </a:cubicBezTo>
                <a:cubicBezTo>
                  <a:pt x="935" y="873"/>
                  <a:pt x="935" y="873"/>
                  <a:pt x="935" y="873"/>
                </a:cubicBezTo>
                <a:cubicBezTo>
                  <a:pt x="918" y="874"/>
                  <a:pt x="918" y="874"/>
                  <a:pt x="918" y="874"/>
                </a:cubicBezTo>
                <a:cubicBezTo>
                  <a:pt x="918" y="873"/>
                  <a:pt x="918" y="873"/>
                  <a:pt x="918" y="873"/>
                </a:cubicBezTo>
                <a:cubicBezTo>
                  <a:pt x="914" y="873"/>
                  <a:pt x="914" y="873"/>
                  <a:pt x="914" y="873"/>
                </a:cubicBezTo>
                <a:cubicBezTo>
                  <a:pt x="912" y="875"/>
                  <a:pt x="912" y="875"/>
                  <a:pt x="912" y="875"/>
                </a:cubicBezTo>
                <a:cubicBezTo>
                  <a:pt x="903" y="877"/>
                  <a:pt x="903" y="877"/>
                  <a:pt x="903" y="877"/>
                </a:cubicBezTo>
                <a:cubicBezTo>
                  <a:pt x="899" y="875"/>
                  <a:pt x="899" y="875"/>
                  <a:pt x="899" y="875"/>
                </a:cubicBezTo>
                <a:cubicBezTo>
                  <a:pt x="898" y="873"/>
                  <a:pt x="895" y="873"/>
                  <a:pt x="896" y="878"/>
                </a:cubicBezTo>
                <a:cubicBezTo>
                  <a:pt x="895" y="879"/>
                  <a:pt x="895" y="879"/>
                  <a:pt x="895" y="879"/>
                </a:cubicBezTo>
                <a:cubicBezTo>
                  <a:pt x="891" y="875"/>
                  <a:pt x="891" y="875"/>
                  <a:pt x="891" y="875"/>
                </a:cubicBezTo>
                <a:cubicBezTo>
                  <a:pt x="889" y="876"/>
                  <a:pt x="889" y="876"/>
                  <a:pt x="889" y="876"/>
                </a:cubicBezTo>
                <a:cubicBezTo>
                  <a:pt x="886" y="879"/>
                  <a:pt x="886" y="879"/>
                  <a:pt x="886" y="879"/>
                </a:cubicBezTo>
                <a:cubicBezTo>
                  <a:pt x="881" y="881"/>
                  <a:pt x="881" y="881"/>
                  <a:pt x="881" y="881"/>
                </a:cubicBezTo>
                <a:cubicBezTo>
                  <a:pt x="863" y="882"/>
                  <a:pt x="863" y="882"/>
                  <a:pt x="863" y="882"/>
                </a:cubicBezTo>
                <a:cubicBezTo>
                  <a:pt x="862" y="883"/>
                  <a:pt x="862" y="883"/>
                  <a:pt x="862" y="883"/>
                </a:cubicBezTo>
                <a:cubicBezTo>
                  <a:pt x="860" y="883"/>
                  <a:pt x="860" y="883"/>
                  <a:pt x="860" y="883"/>
                </a:cubicBezTo>
                <a:cubicBezTo>
                  <a:pt x="859" y="882"/>
                  <a:pt x="859" y="882"/>
                  <a:pt x="859" y="882"/>
                </a:cubicBezTo>
                <a:cubicBezTo>
                  <a:pt x="858" y="883"/>
                  <a:pt x="858" y="883"/>
                  <a:pt x="858" y="883"/>
                </a:cubicBezTo>
                <a:cubicBezTo>
                  <a:pt x="853" y="884"/>
                  <a:pt x="853" y="884"/>
                  <a:pt x="853" y="884"/>
                </a:cubicBezTo>
                <a:cubicBezTo>
                  <a:pt x="835" y="886"/>
                  <a:pt x="835" y="886"/>
                  <a:pt x="835" y="886"/>
                </a:cubicBezTo>
                <a:cubicBezTo>
                  <a:pt x="832" y="887"/>
                  <a:pt x="832" y="887"/>
                  <a:pt x="832" y="887"/>
                </a:cubicBezTo>
                <a:cubicBezTo>
                  <a:pt x="821" y="889"/>
                  <a:pt x="821" y="889"/>
                  <a:pt x="821" y="889"/>
                </a:cubicBezTo>
                <a:cubicBezTo>
                  <a:pt x="815" y="890"/>
                  <a:pt x="815" y="890"/>
                  <a:pt x="815" y="890"/>
                </a:cubicBezTo>
                <a:cubicBezTo>
                  <a:pt x="813" y="889"/>
                  <a:pt x="813" y="889"/>
                  <a:pt x="813" y="889"/>
                </a:cubicBezTo>
                <a:cubicBezTo>
                  <a:pt x="808" y="890"/>
                  <a:pt x="808" y="890"/>
                  <a:pt x="808" y="890"/>
                </a:cubicBezTo>
                <a:cubicBezTo>
                  <a:pt x="807" y="890"/>
                  <a:pt x="807" y="890"/>
                  <a:pt x="807" y="890"/>
                </a:cubicBezTo>
                <a:cubicBezTo>
                  <a:pt x="806" y="889"/>
                  <a:pt x="806" y="889"/>
                  <a:pt x="806" y="889"/>
                </a:cubicBezTo>
                <a:cubicBezTo>
                  <a:pt x="797" y="892"/>
                  <a:pt x="797" y="892"/>
                  <a:pt x="797" y="892"/>
                </a:cubicBezTo>
                <a:cubicBezTo>
                  <a:pt x="786" y="893"/>
                  <a:pt x="786" y="893"/>
                  <a:pt x="786" y="893"/>
                </a:cubicBezTo>
                <a:cubicBezTo>
                  <a:pt x="775" y="894"/>
                  <a:pt x="775" y="894"/>
                  <a:pt x="775" y="894"/>
                </a:cubicBezTo>
                <a:cubicBezTo>
                  <a:pt x="774" y="894"/>
                  <a:pt x="774" y="894"/>
                  <a:pt x="774" y="894"/>
                </a:cubicBezTo>
                <a:cubicBezTo>
                  <a:pt x="771" y="895"/>
                  <a:pt x="771" y="895"/>
                  <a:pt x="771" y="895"/>
                </a:cubicBezTo>
                <a:cubicBezTo>
                  <a:pt x="770" y="894"/>
                  <a:pt x="770" y="894"/>
                  <a:pt x="770" y="894"/>
                </a:cubicBezTo>
                <a:cubicBezTo>
                  <a:pt x="762" y="897"/>
                  <a:pt x="762" y="897"/>
                  <a:pt x="762" y="897"/>
                </a:cubicBezTo>
                <a:cubicBezTo>
                  <a:pt x="753" y="897"/>
                  <a:pt x="753" y="897"/>
                  <a:pt x="753" y="897"/>
                </a:cubicBezTo>
                <a:cubicBezTo>
                  <a:pt x="751" y="898"/>
                  <a:pt x="751" y="898"/>
                  <a:pt x="751" y="898"/>
                </a:cubicBezTo>
                <a:cubicBezTo>
                  <a:pt x="747" y="897"/>
                  <a:pt x="747" y="897"/>
                  <a:pt x="747" y="897"/>
                </a:cubicBezTo>
                <a:cubicBezTo>
                  <a:pt x="735" y="899"/>
                  <a:pt x="735" y="899"/>
                  <a:pt x="735" y="899"/>
                </a:cubicBezTo>
                <a:cubicBezTo>
                  <a:pt x="732" y="899"/>
                  <a:pt x="732" y="899"/>
                  <a:pt x="732" y="899"/>
                </a:cubicBezTo>
                <a:cubicBezTo>
                  <a:pt x="731" y="901"/>
                  <a:pt x="731" y="901"/>
                  <a:pt x="731" y="901"/>
                </a:cubicBezTo>
                <a:cubicBezTo>
                  <a:pt x="700" y="905"/>
                  <a:pt x="700" y="905"/>
                  <a:pt x="700" y="905"/>
                </a:cubicBezTo>
                <a:cubicBezTo>
                  <a:pt x="692" y="906"/>
                  <a:pt x="692" y="906"/>
                  <a:pt x="692" y="906"/>
                </a:cubicBezTo>
                <a:cubicBezTo>
                  <a:pt x="691" y="908"/>
                  <a:pt x="691" y="908"/>
                  <a:pt x="691" y="908"/>
                </a:cubicBezTo>
                <a:cubicBezTo>
                  <a:pt x="691" y="909"/>
                  <a:pt x="690" y="910"/>
                  <a:pt x="688" y="909"/>
                </a:cubicBezTo>
                <a:cubicBezTo>
                  <a:pt x="691" y="906"/>
                  <a:pt x="691" y="906"/>
                  <a:pt x="691" y="906"/>
                </a:cubicBezTo>
                <a:cubicBezTo>
                  <a:pt x="686" y="906"/>
                  <a:pt x="686" y="906"/>
                  <a:pt x="686" y="906"/>
                </a:cubicBezTo>
                <a:cubicBezTo>
                  <a:pt x="677" y="907"/>
                  <a:pt x="677" y="907"/>
                  <a:pt x="677" y="907"/>
                </a:cubicBezTo>
                <a:cubicBezTo>
                  <a:pt x="674" y="909"/>
                  <a:pt x="674" y="909"/>
                  <a:pt x="674" y="909"/>
                </a:cubicBezTo>
                <a:cubicBezTo>
                  <a:pt x="669" y="908"/>
                  <a:pt x="669" y="908"/>
                  <a:pt x="669" y="908"/>
                </a:cubicBezTo>
                <a:cubicBezTo>
                  <a:pt x="663" y="910"/>
                  <a:pt x="663" y="910"/>
                  <a:pt x="663" y="910"/>
                </a:cubicBezTo>
                <a:cubicBezTo>
                  <a:pt x="660" y="909"/>
                  <a:pt x="660" y="909"/>
                  <a:pt x="660" y="909"/>
                </a:cubicBezTo>
                <a:cubicBezTo>
                  <a:pt x="649" y="911"/>
                  <a:pt x="649" y="911"/>
                  <a:pt x="649" y="911"/>
                </a:cubicBezTo>
                <a:cubicBezTo>
                  <a:pt x="640" y="912"/>
                  <a:pt x="640" y="912"/>
                  <a:pt x="640" y="912"/>
                </a:cubicBezTo>
                <a:cubicBezTo>
                  <a:pt x="635" y="913"/>
                  <a:pt x="635" y="913"/>
                  <a:pt x="635" y="913"/>
                </a:cubicBezTo>
                <a:cubicBezTo>
                  <a:pt x="625" y="914"/>
                  <a:pt x="625" y="914"/>
                  <a:pt x="625" y="914"/>
                </a:cubicBezTo>
                <a:cubicBezTo>
                  <a:pt x="623" y="915"/>
                  <a:pt x="623" y="915"/>
                  <a:pt x="623" y="915"/>
                </a:cubicBezTo>
                <a:cubicBezTo>
                  <a:pt x="620" y="915"/>
                  <a:pt x="620" y="915"/>
                  <a:pt x="620" y="915"/>
                </a:cubicBezTo>
                <a:cubicBezTo>
                  <a:pt x="615" y="917"/>
                  <a:pt x="615" y="917"/>
                  <a:pt x="615" y="917"/>
                </a:cubicBezTo>
                <a:cubicBezTo>
                  <a:pt x="596" y="918"/>
                  <a:pt x="596" y="918"/>
                  <a:pt x="596" y="918"/>
                </a:cubicBezTo>
                <a:cubicBezTo>
                  <a:pt x="585" y="919"/>
                  <a:pt x="585" y="919"/>
                  <a:pt x="585" y="919"/>
                </a:cubicBezTo>
                <a:cubicBezTo>
                  <a:pt x="583" y="922"/>
                  <a:pt x="583" y="922"/>
                  <a:pt x="583" y="922"/>
                </a:cubicBezTo>
                <a:cubicBezTo>
                  <a:pt x="583" y="920"/>
                  <a:pt x="583" y="920"/>
                  <a:pt x="583" y="920"/>
                </a:cubicBezTo>
                <a:cubicBezTo>
                  <a:pt x="581" y="922"/>
                  <a:pt x="581" y="922"/>
                  <a:pt x="581" y="922"/>
                </a:cubicBezTo>
                <a:cubicBezTo>
                  <a:pt x="581" y="921"/>
                  <a:pt x="587" y="924"/>
                  <a:pt x="579" y="921"/>
                </a:cubicBezTo>
                <a:cubicBezTo>
                  <a:pt x="579" y="923"/>
                  <a:pt x="579" y="923"/>
                  <a:pt x="579" y="923"/>
                </a:cubicBezTo>
                <a:cubicBezTo>
                  <a:pt x="576" y="922"/>
                  <a:pt x="576" y="922"/>
                  <a:pt x="576" y="922"/>
                </a:cubicBezTo>
                <a:cubicBezTo>
                  <a:pt x="576" y="922"/>
                  <a:pt x="577" y="924"/>
                  <a:pt x="577" y="921"/>
                </a:cubicBezTo>
                <a:cubicBezTo>
                  <a:pt x="572" y="922"/>
                  <a:pt x="572" y="922"/>
                  <a:pt x="572" y="922"/>
                </a:cubicBezTo>
                <a:cubicBezTo>
                  <a:pt x="570" y="921"/>
                  <a:pt x="570" y="921"/>
                  <a:pt x="570" y="921"/>
                </a:cubicBezTo>
                <a:cubicBezTo>
                  <a:pt x="556" y="925"/>
                  <a:pt x="556" y="925"/>
                  <a:pt x="556" y="925"/>
                </a:cubicBezTo>
                <a:cubicBezTo>
                  <a:pt x="561" y="927"/>
                  <a:pt x="565" y="920"/>
                  <a:pt x="568" y="925"/>
                </a:cubicBezTo>
                <a:cubicBezTo>
                  <a:pt x="573" y="924"/>
                  <a:pt x="573" y="924"/>
                  <a:pt x="573" y="924"/>
                </a:cubicBezTo>
                <a:cubicBezTo>
                  <a:pt x="573" y="925"/>
                  <a:pt x="573" y="925"/>
                  <a:pt x="573" y="925"/>
                </a:cubicBezTo>
                <a:cubicBezTo>
                  <a:pt x="575" y="925"/>
                  <a:pt x="575" y="925"/>
                  <a:pt x="575" y="925"/>
                </a:cubicBezTo>
                <a:cubicBezTo>
                  <a:pt x="573" y="926"/>
                  <a:pt x="573" y="926"/>
                  <a:pt x="573" y="926"/>
                </a:cubicBezTo>
                <a:cubicBezTo>
                  <a:pt x="571" y="924"/>
                  <a:pt x="571" y="924"/>
                  <a:pt x="571" y="924"/>
                </a:cubicBezTo>
                <a:cubicBezTo>
                  <a:pt x="565" y="928"/>
                  <a:pt x="565" y="928"/>
                  <a:pt x="565" y="928"/>
                </a:cubicBezTo>
                <a:cubicBezTo>
                  <a:pt x="555" y="928"/>
                  <a:pt x="555" y="928"/>
                  <a:pt x="555" y="928"/>
                </a:cubicBezTo>
                <a:cubicBezTo>
                  <a:pt x="551" y="933"/>
                  <a:pt x="551" y="933"/>
                  <a:pt x="551" y="933"/>
                </a:cubicBezTo>
                <a:cubicBezTo>
                  <a:pt x="546" y="933"/>
                  <a:pt x="546" y="933"/>
                  <a:pt x="546" y="933"/>
                </a:cubicBezTo>
                <a:cubicBezTo>
                  <a:pt x="548" y="932"/>
                  <a:pt x="541" y="929"/>
                  <a:pt x="550" y="929"/>
                </a:cubicBezTo>
                <a:cubicBezTo>
                  <a:pt x="545" y="930"/>
                  <a:pt x="545" y="930"/>
                  <a:pt x="545" y="930"/>
                </a:cubicBezTo>
                <a:cubicBezTo>
                  <a:pt x="543" y="929"/>
                  <a:pt x="543" y="929"/>
                  <a:pt x="543" y="929"/>
                </a:cubicBezTo>
                <a:cubicBezTo>
                  <a:pt x="540" y="931"/>
                  <a:pt x="540" y="931"/>
                  <a:pt x="540" y="931"/>
                </a:cubicBezTo>
                <a:cubicBezTo>
                  <a:pt x="543" y="933"/>
                  <a:pt x="543" y="933"/>
                  <a:pt x="543" y="933"/>
                </a:cubicBezTo>
                <a:cubicBezTo>
                  <a:pt x="538" y="933"/>
                  <a:pt x="538" y="933"/>
                  <a:pt x="538" y="933"/>
                </a:cubicBezTo>
                <a:cubicBezTo>
                  <a:pt x="538" y="932"/>
                  <a:pt x="538" y="932"/>
                  <a:pt x="538" y="932"/>
                </a:cubicBezTo>
                <a:cubicBezTo>
                  <a:pt x="538" y="932"/>
                  <a:pt x="540" y="930"/>
                  <a:pt x="536" y="931"/>
                </a:cubicBezTo>
                <a:cubicBezTo>
                  <a:pt x="535" y="933"/>
                  <a:pt x="535" y="933"/>
                  <a:pt x="535" y="933"/>
                </a:cubicBezTo>
                <a:cubicBezTo>
                  <a:pt x="535" y="936"/>
                  <a:pt x="543" y="922"/>
                  <a:pt x="536" y="939"/>
                </a:cubicBezTo>
                <a:cubicBezTo>
                  <a:pt x="535" y="939"/>
                  <a:pt x="535" y="939"/>
                  <a:pt x="535" y="939"/>
                </a:cubicBezTo>
                <a:cubicBezTo>
                  <a:pt x="536" y="937"/>
                  <a:pt x="536" y="937"/>
                  <a:pt x="536" y="937"/>
                </a:cubicBezTo>
                <a:cubicBezTo>
                  <a:pt x="536" y="935"/>
                  <a:pt x="536" y="935"/>
                  <a:pt x="536" y="935"/>
                </a:cubicBezTo>
                <a:cubicBezTo>
                  <a:pt x="531" y="934"/>
                  <a:pt x="531" y="934"/>
                  <a:pt x="531" y="934"/>
                </a:cubicBezTo>
                <a:cubicBezTo>
                  <a:pt x="532" y="934"/>
                  <a:pt x="532" y="934"/>
                  <a:pt x="532" y="934"/>
                </a:cubicBezTo>
                <a:cubicBezTo>
                  <a:pt x="531" y="933"/>
                  <a:pt x="531" y="933"/>
                  <a:pt x="531" y="933"/>
                </a:cubicBezTo>
                <a:cubicBezTo>
                  <a:pt x="527" y="934"/>
                  <a:pt x="527" y="934"/>
                  <a:pt x="527" y="934"/>
                </a:cubicBezTo>
                <a:cubicBezTo>
                  <a:pt x="526" y="935"/>
                  <a:pt x="526" y="935"/>
                  <a:pt x="526" y="935"/>
                </a:cubicBezTo>
                <a:cubicBezTo>
                  <a:pt x="518" y="933"/>
                  <a:pt x="518" y="933"/>
                  <a:pt x="518" y="933"/>
                </a:cubicBezTo>
                <a:cubicBezTo>
                  <a:pt x="517" y="934"/>
                  <a:pt x="517" y="934"/>
                  <a:pt x="517" y="934"/>
                </a:cubicBezTo>
                <a:cubicBezTo>
                  <a:pt x="517" y="933"/>
                  <a:pt x="521" y="934"/>
                  <a:pt x="517" y="932"/>
                </a:cubicBezTo>
                <a:cubicBezTo>
                  <a:pt x="524" y="930"/>
                  <a:pt x="524" y="930"/>
                  <a:pt x="524" y="930"/>
                </a:cubicBezTo>
                <a:cubicBezTo>
                  <a:pt x="526" y="929"/>
                  <a:pt x="528" y="926"/>
                  <a:pt x="529" y="928"/>
                </a:cubicBezTo>
                <a:cubicBezTo>
                  <a:pt x="529" y="928"/>
                  <a:pt x="531" y="926"/>
                  <a:pt x="530" y="929"/>
                </a:cubicBezTo>
                <a:cubicBezTo>
                  <a:pt x="532" y="929"/>
                  <a:pt x="532" y="929"/>
                  <a:pt x="532" y="929"/>
                </a:cubicBezTo>
                <a:cubicBezTo>
                  <a:pt x="530" y="927"/>
                  <a:pt x="533" y="929"/>
                  <a:pt x="533" y="926"/>
                </a:cubicBezTo>
                <a:cubicBezTo>
                  <a:pt x="535" y="924"/>
                  <a:pt x="535" y="924"/>
                  <a:pt x="535" y="924"/>
                </a:cubicBezTo>
                <a:cubicBezTo>
                  <a:pt x="529" y="924"/>
                  <a:pt x="529" y="924"/>
                  <a:pt x="529" y="924"/>
                </a:cubicBezTo>
                <a:cubicBezTo>
                  <a:pt x="527" y="925"/>
                  <a:pt x="527" y="925"/>
                  <a:pt x="527" y="925"/>
                </a:cubicBezTo>
                <a:cubicBezTo>
                  <a:pt x="530" y="925"/>
                  <a:pt x="519" y="931"/>
                  <a:pt x="532" y="925"/>
                </a:cubicBezTo>
                <a:cubicBezTo>
                  <a:pt x="526" y="925"/>
                  <a:pt x="536" y="936"/>
                  <a:pt x="523" y="927"/>
                </a:cubicBezTo>
                <a:cubicBezTo>
                  <a:pt x="522" y="926"/>
                  <a:pt x="522" y="926"/>
                  <a:pt x="522" y="926"/>
                </a:cubicBezTo>
                <a:cubicBezTo>
                  <a:pt x="521" y="927"/>
                  <a:pt x="521" y="927"/>
                  <a:pt x="521" y="927"/>
                </a:cubicBezTo>
                <a:cubicBezTo>
                  <a:pt x="520" y="927"/>
                  <a:pt x="517" y="935"/>
                  <a:pt x="515" y="927"/>
                </a:cubicBezTo>
                <a:cubicBezTo>
                  <a:pt x="514" y="927"/>
                  <a:pt x="514" y="927"/>
                  <a:pt x="514" y="927"/>
                </a:cubicBezTo>
                <a:cubicBezTo>
                  <a:pt x="514" y="929"/>
                  <a:pt x="514" y="929"/>
                  <a:pt x="514" y="929"/>
                </a:cubicBezTo>
                <a:cubicBezTo>
                  <a:pt x="516" y="930"/>
                  <a:pt x="516" y="930"/>
                  <a:pt x="516" y="930"/>
                </a:cubicBezTo>
                <a:cubicBezTo>
                  <a:pt x="513" y="931"/>
                  <a:pt x="513" y="931"/>
                  <a:pt x="513" y="931"/>
                </a:cubicBezTo>
                <a:cubicBezTo>
                  <a:pt x="512" y="928"/>
                  <a:pt x="512" y="928"/>
                  <a:pt x="512" y="928"/>
                </a:cubicBezTo>
                <a:cubicBezTo>
                  <a:pt x="508" y="928"/>
                  <a:pt x="508" y="928"/>
                  <a:pt x="508" y="928"/>
                </a:cubicBezTo>
                <a:cubicBezTo>
                  <a:pt x="511" y="927"/>
                  <a:pt x="511" y="927"/>
                  <a:pt x="511" y="927"/>
                </a:cubicBezTo>
                <a:cubicBezTo>
                  <a:pt x="510" y="925"/>
                  <a:pt x="510" y="925"/>
                  <a:pt x="510" y="925"/>
                </a:cubicBezTo>
                <a:cubicBezTo>
                  <a:pt x="511" y="921"/>
                  <a:pt x="511" y="921"/>
                  <a:pt x="511" y="921"/>
                </a:cubicBezTo>
                <a:cubicBezTo>
                  <a:pt x="516" y="921"/>
                  <a:pt x="516" y="921"/>
                  <a:pt x="516" y="921"/>
                </a:cubicBezTo>
                <a:cubicBezTo>
                  <a:pt x="518" y="920"/>
                  <a:pt x="518" y="920"/>
                  <a:pt x="518" y="920"/>
                </a:cubicBezTo>
                <a:cubicBezTo>
                  <a:pt x="521" y="920"/>
                  <a:pt x="521" y="920"/>
                  <a:pt x="521" y="920"/>
                </a:cubicBezTo>
                <a:cubicBezTo>
                  <a:pt x="526" y="919"/>
                  <a:pt x="526" y="919"/>
                  <a:pt x="526" y="919"/>
                </a:cubicBezTo>
                <a:cubicBezTo>
                  <a:pt x="526" y="918"/>
                  <a:pt x="526" y="918"/>
                  <a:pt x="526" y="918"/>
                </a:cubicBezTo>
                <a:cubicBezTo>
                  <a:pt x="526" y="917"/>
                  <a:pt x="528" y="914"/>
                  <a:pt x="530" y="919"/>
                </a:cubicBezTo>
                <a:cubicBezTo>
                  <a:pt x="527" y="920"/>
                  <a:pt x="533" y="912"/>
                  <a:pt x="528" y="922"/>
                </a:cubicBezTo>
                <a:cubicBezTo>
                  <a:pt x="527" y="920"/>
                  <a:pt x="538" y="916"/>
                  <a:pt x="521" y="923"/>
                </a:cubicBezTo>
                <a:cubicBezTo>
                  <a:pt x="521" y="923"/>
                  <a:pt x="521" y="923"/>
                  <a:pt x="521" y="923"/>
                </a:cubicBezTo>
                <a:cubicBezTo>
                  <a:pt x="516" y="925"/>
                  <a:pt x="516" y="925"/>
                  <a:pt x="516" y="925"/>
                </a:cubicBezTo>
                <a:cubicBezTo>
                  <a:pt x="518" y="926"/>
                  <a:pt x="518" y="926"/>
                  <a:pt x="518" y="926"/>
                </a:cubicBezTo>
                <a:cubicBezTo>
                  <a:pt x="526" y="925"/>
                  <a:pt x="526" y="925"/>
                  <a:pt x="526" y="925"/>
                </a:cubicBezTo>
                <a:cubicBezTo>
                  <a:pt x="527" y="923"/>
                  <a:pt x="527" y="923"/>
                  <a:pt x="527" y="923"/>
                </a:cubicBezTo>
                <a:cubicBezTo>
                  <a:pt x="532" y="922"/>
                  <a:pt x="532" y="922"/>
                  <a:pt x="532" y="922"/>
                </a:cubicBezTo>
                <a:cubicBezTo>
                  <a:pt x="531" y="920"/>
                  <a:pt x="531" y="920"/>
                  <a:pt x="531" y="920"/>
                </a:cubicBezTo>
                <a:cubicBezTo>
                  <a:pt x="535" y="920"/>
                  <a:pt x="535" y="920"/>
                  <a:pt x="535" y="920"/>
                </a:cubicBezTo>
                <a:cubicBezTo>
                  <a:pt x="535" y="922"/>
                  <a:pt x="535" y="922"/>
                  <a:pt x="535" y="922"/>
                </a:cubicBezTo>
                <a:cubicBezTo>
                  <a:pt x="538" y="922"/>
                  <a:pt x="538" y="922"/>
                  <a:pt x="538" y="922"/>
                </a:cubicBezTo>
                <a:cubicBezTo>
                  <a:pt x="539" y="920"/>
                  <a:pt x="539" y="920"/>
                  <a:pt x="539" y="920"/>
                </a:cubicBezTo>
                <a:cubicBezTo>
                  <a:pt x="552" y="918"/>
                  <a:pt x="552" y="918"/>
                  <a:pt x="552" y="918"/>
                </a:cubicBezTo>
                <a:cubicBezTo>
                  <a:pt x="551" y="916"/>
                  <a:pt x="551" y="916"/>
                  <a:pt x="551" y="916"/>
                </a:cubicBezTo>
                <a:cubicBezTo>
                  <a:pt x="547" y="916"/>
                  <a:pt x="547" y="916"/>
                  <a:pt x="547" y="916"/>
                </a:cubicBezTo>
                <a:cubicBezTo>
                  <a:pt x="548" y="916"/>
                  <a:pt x="548" y="916"/>
                  <a:pt x="548" y="916"/>
                </a:cubicBezTo>
                <a:cubicBezTo>
                  <a:pt x="544" y="916"/>
                  <a:pt x="544" y="916"/>
                  <a:pt x="544" y="916"/>
                </a:cubicBezTo>
                <a:cubicBezTo>
                  <a:pt x="542" y="914"/>
                  <a:pt x="542" y="914"/>
                  <a:pt x="542" y="914"/>
                </a:cubicBezTo>
                <a:cubicBezTo>
                  <a:pt x="536" y="916"/>
                  <a:pt x="536" y="916"/>
                  <a:pt x="536" y="916"/>
                </a:cubicBezTo>
                <a:cubicBezTo>
                  <a:pt x="535" y="915"/>
                  <a:pt x="535" y="915"/>
                  <a:pt x="535" y="915"/>
                </a:cubicBezTo>
                <a:cubicBezTo>
                  <a:pt x="531" y="917"/>
                  <a:pt x="531" y="917"/>
                  <a:pt x="531" y="917"/>
                </a:cubicBezTo>
                <a:cubicBezTo>
                  <a:pt x="528" y="915"/>
                  <a:pt x="528" y="915"/>
                  <a:pt x="528" y="915"/>
                </a:cubicBezTo>
                <a:cubicBezTo>
                  <a:pt x="529" y="912"/>
                  <a:pt x="529" y="912"/>
                  <a:pt x="529" y="912"/>
                </a:cubicBezTo>
                <a:cubicBezTo>
                  <a:pt x="536" y="913"/>
                  <a:pt x="536" y="913"/>
                  <a:pt x="536" y="913"/>
                </a:cubicBezTo>
                <a:cubicBezTo>
                  <a:pt x="536" y="911"/>
                  <a:pt x="536" y="911"/>
                  <a:pt x="536" y="911"/>
                </a:cubicBezTo>
                <a:cubicBezTo>
                  <a:pt x="541" y="910"/>
                  <a:pt x="541" y="910"/>
                  <a:pt x="541" y="910"/>
                </a:cubicBezTo>
                <a:cubicBezTo>
                  <a:pt x="542" y="910"/>
                  <a:pt x="536" y="910"/>
                  <a:pt x="544" y="913"/>
                </a:cubicBezTo>
                <a:cubicBezTo>
                  <a:pt x="549" y="910"/>
                  <a:pt x="549" y="910"/>
                  <a:pt x="549" y="910"/>
                </a:cubicBezTo>
                <a:cubicBezTo>
                  <a:pt x="553" y="911"/>
                  <a:pt x="553" y="911"/>
                  <a:pt x="553" y="911"/>
                </a:cubicBezTo>
                <a:cubicBezTo>
                  <a:pt x="557" y="909"/>
                  <a:pt x="557" y="909"/>
                  <a:pt x="557" y="909"/>
                </a:cubicBezTo>
                <a:cubicBezTo>
                  <a:pt x="581" y="906"/>
                  <a:pt x="581" y="906"/>
                  <a:pt x="581" y="906"/>
                </a:cubicBezTo>
                <a:cubicBezTo>
                  <a:pt x="585" y="906"/>
                  <a:pt x="585" y="906"/>
                  <a:pt x="585" y="906"/>
                </a:cubicBezTo>
                <a:cubicBezTo>
                  <a:pt x="589" y="904"/>
                  <a:pt x="589" y="904"/>
                  <a:pt x="589" y="904"/>
                </a:cubicBezTo>
                <a:cubicBezTo>
                  <a:pt x="584" y="902"/>
                  <a:pt x="583" y="906"/>
                  <a:pt x="570" y="906"/>
                </a:cubicBezTo>
                <a:cubicBezTo>
                  <a:pt x="569" y="903"/>
                  <a:pt x="569" y="903"/>
                  <a:pt x="569" y="903"/>
                </a:cubicBezTo>
                <a:cubicBezTo>
                  <a:pt x="568" y="905"/>
                  <a:pt x="568" y="905"/>
                  <a:pt x="568" y="905"/>
                </a:cubicBezTo>
                <a:cubicBezTo>
                  <a:pt x="568" y="901"/>
                  <a:pt x="568" y="901"/>
                  <a:pt x="568" y="901"/>
                </a:cubicBezTo>
                <a:cubicBezTo>
                  <a:pt x="571" y="899"/>
                  <a:pt x="571" y="899"/>
                  <a:pt x="571" y="899"/>
                </a:cubicBezTo>
                <a:cubicBezTo>
                  <a:pt x="571" y="901"/>
                  <a:pt x="571" y="901"/>
                  <a:pt x="571" y="901"/>
                </a:cubicBezTo>
                <a:cubicBezTo>
                  <a:pt x="573" y="901"/>
                  <a:pt x="573" y="901"/>
                  <a:pt x="573" y="901"/>
                </a:cubicBezTo>
                <a:cubicBezTo>
                  <a:pt x="570" y="903"/>
                  <a:pt x="570" y="903"/>
                  <a:pt x="570" y="903"/>
                </a:cubicBezTo>
                <a:cubicBezTo>
                  <a:pt x="588" y="903"/>
                  <a:pt x="517" y="919"/>
                  <a:pt x="599" y="901"/>
                </a:cubicBezTo>
                <a:cubicBezTo>
                  <a:pt x="607" y="897"/>
                  <a:pt x="607" y="897"/>
                  <a:pt x="607" y="897"/>
                </a:cubicBezTo>
                <a:cubicBezTo>
                  <a:pt x="614" y="896"/>
                  <a:pt x="614" y="896"/>
                  <a:pt x="614" y="896"/>
                </a:cubicBezTo>
                <a:cubicBezTo>
                  <a:pt x="614" y="894"/>
                  <a:pt x="614" y="894"/>
                  <a:pt x="614" y="894"/>
                </a:cubicBezTo>
                <a:cubicBezTo>
                  <a:pt x="615" y="894"/>
                  <a:pt x="615" y="894"/>
                  <a:pt x="615" y="894"/>
                </a:cubicBezTo>
                <a:cubicBezTo>
                  <a:pt x="615" y="895"/>
                  <a:pt x="614" y="895"/>
                  <a:pt x="615" y="895"/>
                </a:cubicBezTo>
                <a:cubicBezTo>
                  <a:pt x="617" y="897"/>
                  <a:pt x="617" y="897"/>
                  <a:pt x="617" y="897"/>
                </a:cubicBezTo>
                <a:cubicBezTo>
                  <a:pt x="618" y="896"/>
                  <a:pt x="618" y="896"/>
                  <a:pt x="618" y="896"/>
                </a:cubicBezTo>
                <a:cubicBezTo>
                  <a:pt x="617" y="894"/>
                  <a:pt x="613" y="901"/>
                  <a:pt x="618" y="893"/>
                </a:cubicBezTo>
                <a:cubicBezTo>
                  <a:pt x="622" y="890"/>
                  <a:pt x="622" y="890"/>
                  <a:pt x="622" y="890"/>
                </a:cubicBezTo>
                <a:cubicBezTo>
                  <a:pt x="631" y="888"/>
                  <a:pt x="631" y="888"/>
                  <a:pt x="631" y="888"/>
                </a:cubicBezTo>
                <a:cubicBezTo>
                  <a:pt x="638" y="887"/>
                  <a:pt x="638" y="887"/>
                  <a:pt x="638" y="887"/>
                </a:cubicBezTo>
                <a:cubicBezTo>
                  <a:pt x="639" y="886"/>
                  <a:pt x="639" y="886"/>
                  <a:pt x="639" y="886"/>
                </a:cubicBezTo>
                <a:cubicBezTo>
                  <a:pt x="629" y="885"/>
                  <a:pt x="629" y="885"/>
                  <a:pt x="629" y="885"/>
                </a:cubicBezTo>
                <a:cubicBezTo>
                  <a:pt x="632" y="883"/>
                  <a:pt x="632" y="883"/>
                  <a:pt x="632" y="883"/>
                </a:cubicBezTo>
                <a:cubicBezTo>
                  <a:pt x="628" y="881"/>
                  <a:pt x="628" y="881"/>
                  <a:pt x="628" y="881"/>
                </a:cubicBezTo>
                <a:cubicBezTo>
                  <a:pt x="623" y="884"/>
                  <a:pt x="623" y="884"/>
                  <a:pt x="623" y="884"/>
                </a:cubicBezTo>
                <a:cubicBezTo>
                  <a:pt x="624" y="884"/>
                  <a:pt x="626" y="883"/>
                  <a:pt x="627" y="885"/>
                </a:cubicBezTo>
                <a:cubicBezTo>
                  <a:pt x="623" y="888"/>
                  <a:pt x="623" y="888"/>
                  <a:pt x="623" y="888"/>
                </a:cubicBezTo>
                <a:cubicBezTo>
                  <a:pt x="621" y="888"/>
                  <a:pt x="635" y="886"/>
                  <a:pt x="618" y="888"/>
                </a:cubicBezTo>
                <a:cubicBezTo>
                  <a:pt x="617" y="889"/>
                  <a:pt x="617" y="889"/>
                  <a:pt x="617" y="889"/>
                </a:cubicBezTo>
                <a:cubicBezTo>
                  <a:pt x="619" y="887"/>
                  <a:pt x="619" y="887"/>
                  <a:pt x="619" y="887"/>
                </a:cubicBezTo>
                <a:cubicBezTo>
                  <a:pt x="620" y="888"/>
                  <a:pt x="622" y="888"/>
                  <a:pt x="623" y="887"/>
                </a:cubicBezTo>
                <a:cubicBezTo>
                  <a:pt x="621" y="883"/>
                  <a:pt x="621" y="883"/>
                  <a:pt x="621" y="883"/>
                </a:cubicBezTo>
                <a:cubicBezTo>
                  <a:pt x="620" y="884"/>
                  <a:pt x="627" y="882"/>
                  <a:pt x="618" y="884"/>
                </a:cubicBezTo>
                <a:cubicBezTo>
                  <a:pt x="618" y="885"/>
                  <a:pt x="618" y="885"/>
                  <a:pt x="618" y="885"/>
                </a:cubicBezTo>
                <a:cubicBezTo>
                  <a:pt x="615" y="882"/>
                  <a:pt x="615" y="882"/>
                  <a:pt x="615" y="882"/>
                </a:cubicBezTo>
                <a:cubicBezTo>
                  <a:pt x="619" y="882"/>
                  <a:pt x="622" y="880"/>
                  <a:pt x="626" y="879"/>
                </a:cubicBezTo>
                <a:cubicBezTo>
                  <a:pt x="629" y="880"/>
                  <a:pt x="629" y="880"/>
                  <a:pt x="629" y="880"/>
                </a:cubicBezTo>
                <a:cubicBezTo>
                  <a:pt x="632" y="879"/>
                  <a:pt x="635" y="879"/>
                  <a:pt x="637" y="880"/>
                </a:cubicBezTo>
                <a:cubicBezTo>
                  <a:pt x="639" y="877"/>
                  <a:pt x="639" y="877"/>
                  <a:pt x="639" y="877"/>
                </a:cubicBezTo>
                <a:cubicBezTo>
                  <a:pt x="640" y="876"/>
                  <a:pt x="640" y="876"/>
                  <a:pt x="640" y="876"/>
                </a:cubicBezTo>
                <a:cubicBezTo>
                  <a:pt x="642" y="878"/>
                  <a:pt x="642" y="878"/>
                  <a:pt x="642" y="878"/>
                </a:cubicBezTo>
                <a:cubicBezTo>
                  <a:pt x="646" y="877"/>
                  <a:pt x="646" y="877"/>
                  <a:pt x="646" y="877"/>
                </a:cubicBezTo>
                <a:cubicBezTo>
                  <a:pt x="649" y="880"/>
                  <a:pt x="649" y="880"/>
                  <a:pt x="649" y="880"/>
                </a:cubicBezTo>
                <a:cubicBezTo>
                  <a:pt x="651" y="879"/>
                  <a:pt x="651" y="879"/>
                  <a:pt x="651" y="879"/>
                </a:cubicBezTo>
                <a:cubicBezTo>
                  <a:pt x="650" y="877"/>
                  <a:pt x="650" y="877"/>
                  <a:pt x="650" y="877"/>
                </a:cubicBezTo>
                <a:cubicBezTo>
                  <a:pt x="656" y="873"/>
                  <a:pt x="656" y="873"/>
                  <a:pt x="656" y="873"/>
                </a:cubicBezTo>
                <a:cubicBezTo>
                  <a:pt x="646" y="873"/>
                  <a:pt x="646" y="873"/>
                  <a:pt x="646" y="873"/>
                </a:cubicBezTo>
                <a:cubicBezTo>
                  <a:pt x="641" y="875"/>
                  <a:pt x="641" y="875"/>
                  <a:pt x="641" y="875"/>
                </a:cubicBezTo>
                <a:cubicBezTo>
                  <a:pt x="640" y="875"/>
                  <a:pt x="640" y="875"/>
                  <a:pt x="640" y="875"/>
                </a:cubicBezTo>
                <a:cubicBezTo>
                  <a:pt x="640" y="873"/>
                  <a:pt x="640" y="873"/>
                  <a:pt x="640" y="873"/>
                </a:cubicBezTo>
                <a:cubicBezTo>
                  <a:pt x="634" y="871"/>
                  <a:pt x="634" y="871"/>
                  <a:pt x="634" y="871"/>
                </a:cubicBezTo>
                <a:cubicBezTo>
                  <a:pt x="624" y="873"/>
                  <a:pt x="624" y="873"/>
                  <a:pt x="624" y="873"/>
                </a:cubicBezTo>
                <a:cubicBezTo>
                  <a:pt x="623" y="875"/>
                  <a:pt x="623" y="875"/>
                  <a:pt x="623" y="875"/>
                </a:cubicBezTo>
                <a:cubicBezTo>
                  <a:pt x="627" y="875"/>
                  <a:pt x="627" y="875"/>
                  <a:pt x="627" y="875"/>
                </a:cubicBezTo>
                <a:cubicBezTo>
                  <a:pt x="622" y="877"/>
                  <a:pt x="622" y="877"/>
                  <a:pt x="622" y="877"/>
                </a:cubicBezTo>
                <a:cubicBezTo>
                  <a:pt x="619" y="877"/>
                  <a:pt x="643" y="872"/>
                  <a:pt x="613" y="878"/>
                </a:cubicBezTo>
                <a:cubicBezTo>
                  <a:pt x="611" y="877"/>
                  <a:pt x="611" y="877"/>
                  <a:pt x="611" y="877"/>
                </a:cubicBezTo>
                <a:cubicBezTo>
                  <a:pt x="609" y="878"/>
                  <a:pt x="609" y="878"/>
                  <a:pt x="609" y="878"/>
                </a:cubicBezTo>
                <a:cubicBezTo>
                  <a:pt x="596" y="880"/>
                  <a:pt x="596" y="880"/>
                  <a:pt x="596" y="880"/>
                </a:cubicBezTo>
                <a:cubicBezTo>
                  <a:pt x="595" y="879"/>
                  <a:pt x="595" y="879"/>
                  <a:pt x="595" y="879"/>
                </a:cubicBezTo>
                <a:cubicBezTo>
                  <a:pt x="590" y="882"/>
                  <a:pt x="590" y="882"/>
                  <a:pt x="590" y="882"/>
                </a:cubicBezTo>
                <a:cubicBezTo>
                  <a:pt x="588" y="881"/>
                  <a:pt x="588" y="881"/>
                  <a:pt x="588" y="881"/>
                </a:cubicBezTo>
                <a:cubicBezTo>
                  <a:pt x="569" y="884"/>
                  <a:pt x="569" y="884"/>
                  <a:pt x="569" y="884"/>
                </a:cubicBezTo>
                <a:cubicBezTo>
                  <a:pt x="568" y="886"/>
                  <a:pt x="568" y="886"/>
                  <a:pt x="568" y="886"/>
                </a:cubicBezTo>
                <a:cubicBezTo>
                  <a:pt x="568" y="887"/>
                  <a:pt x="570" y="883"/>
                  <a:pt x="569" y="888"/>
                </a:cubicBezTo>
                <a:cubicBezTo>
                  <a:pt x="571" y="886"/>
                  <a:pt x="571" y="886"/>
                  <a:pt x="571" y="886"/>
                </a:cubicBezTo>
                <a:cubicBezTo>
                  <a:pt x="578" y="887"/>
                  <a:pt x="575" y="882"/>
                  <a:pt x="583" y="887"/>
                </a:cubicBezTo>
                <a:cubicBezTo>
                  <a:pt x="583" y="888"/>
                  <a:pt x="583" y="888"/>
                  <a:pt x="583" y="888"/>
                </a:cubicBezTo>
                <a:cubicBezTo>
                  <a:pt x="579" y="887"/>
                  <a:pt x="579" y="887"/>
                  <a:pt x="579" y="887"/>
                </a:cubicBezTo>
                <a:cubicBezTo>
                  <a:pt x="576" y="891"/>
                  <a:pt x="576" y="891"/>
                  <a:pt x="576" y="891"/>
                </a:cubicBezTo>
                <a:cubicBezTo>
                  <a:pt x="578" y="892"/>
                  <a:pt x="578" y="892"/>
                  <a:pt x="578" y="892"/>
                </a:cubicBezTo>
                <a:cubicBezTo>
                  <a:pt x="572" y="891"/>
                  <a:pt x="572" y="891"/>
                  <a:pt x="572" y="891"/>
                </a:cubicBezTo>
                <a:cubicBezTo>
                  <a:pt x="569" y="891"/>
                  <a:pt x="569" y="891"/>
                  <a:pt x="569" y="891"/>
                </a:cubicBezTo>
                <a:cubicBezTo>
                  <a:pt x="567" y="886"/>
                  <a:pt x="567" y="886"/>
                  <a:pt x="567" y="886"/>
                </a:cubicBezTo>
                <a:cubicBezTo>
                  <a:pt x="566" y="886"/>
                  <a:pt x="564" y="884"/>
                  <a:pt x="563" y="888"/>
                </a:cubicBezTo>
                <a:cubicBezTo>
                  <a:pt x="565" y="890"/>
                  <a:pt x="565" y="890"/>
                  <a:pt x="565" y="890"/>
                </a:cubicBezTo>
                <a:cubicBezTo>
                  <a:pt x="559" y="891"/>
                  <a:pt x="559" y="891"/>
                  <a:pt x="559" y="891"/>
                </a:cubicBezTo>
                <a:cubicBezTo>
                  <a:pt x="556" y="895"/>
                  <a:pt x="556" y="895"/>
                  <a:pt x="556" y="895"/>
                </a:cubicBezTo>
                <a:cubicBezTo>
                  <a:pt x="554" y="894"/>
                  <a:pt x="554" y="894"/>
                  <a:pt x="554" y="894"/>
                </a:cubicBezTo>
                <a:cubicBezTo>
                  <a:pt x="552" y="896"/>
                  <a:pt x="552" y="896"/>
                  <a:pt x="552" y="896"/>
                </a:cubicBezTo>
                <a:cubicBezTo>
                  <a:pt x="551" y="893"/>
                  <a:pt x="551" y="893"/>
                  <a:pt x="551" y="893"/>
                </a:cubicBezTo>
                <a:cubicBezTo>
                  <a:pt x="550" y="892"/>
                  <a:pt x="548" y="896"/>
                  <a:pt x="548" y="892"/>
                </a:cubicBezTo>
                <a:cubicBezTo>
                  <a:pt x="544" y="894"/>
                  <a:pt x="544" y="894"/>
                  <a:pt x="544" y="894"/>
                </a:cubicBezTo>
                <a:cubicBezTo>
                  <a:pt x="544" y="899"/>
                  <a:pt x="540" y="890"/>
                  <a:pt x="541" y="898"/>
                </a:cubicBezTo>
                <a:cubicBezTo>
                  <a:pt x="538" y="895"/>
                  <a:pt x="538" y="895"/>
                  <a:pt x="538" y="895"/>
                </a:cubicBezTo>
                <a:cubicBezTo>
                  <a:pt x="536" y="896"/>
                  <a:pt x="536" y="896"/>
                  <a:pt x="536" y="896"/>
                </a:cubicBezTo>
                <a:cubicBezTo>
                  <a:pt x="537" y="899"/>
                  <a:pt x="529" y="894"/>
                  <a:pt x="539" y="898"/>
                </a:cubicBezTo>
                <a:cubicBezTo>
                  <a:pt x="534" y="898"/>
                  <a:pt x="534" y="898"/>
                  <a:pt x="534" y="898"/>
                </a:cubicBezTo>
                <a:cubicBezTo>
                  <a:pt x="534" y="896"/>
                  <a:pt x="534" y="896"/>
                  <a:pt x="534" y="896"/>
                </a:cubicBezTo>
                <a:cubicBezTo>
                  <a:pt x="543" y="893"/>
                  <a:pt x="543" y="893"/>
                  <a:pt x="543" y="893"/>
                </a:cubicBezTo>
                <a:cubicBezTo>
                  <a:pt x="542" y="891"/>
                  <a:pt x="542" y="891"/>
                  <a:pt x="542" y="891"/>
                </a:cubicBezTo>
                <a:cubicBezTo>
                  <a:pt x="541" y="890"/>
                  <a:pt x="541" y="890"/>
                  <a:pt x="541" y="890"/>
                </a:cubicBezTo>
                <a:cubicBezTo>
                  <a:pt x="538" y="892"/>
                  <a:pt x="538" y="892"/>
                  <a:pt x="538" y="892"/>
                </a:cubicBezTo>
                <a:cubicBezTo>
                  <a:pt x="538" y="892"/>
                  <a:pt x="538" y="892"/>
                  <a:pt x="538" y="892"/>
                </a:cubicBezTo>
                <a:cubicBezTo>
                  <a:pt x="526" y="895"/>
                  <a:pt x="526" y="895"/>
                  <a:pt x="526" y="895"/>
                </a:cubicBezTo>
                <a:cubicBezTo>
                  <a:pt x="522" y="897"/>
                  <a:pt x="522" y="897"/>
                  <a:pt x="522" y="897"/>
                </a:cubicBezTo>
                <a:cubicBezTo>
                  <a:pt x="526" y="900"/>
                  <a:pt x="526" y="900"/>
                  <a:pt x="526" y="900"/>
                </a:cubicBezTo>
                <a:cubicBezTo>
                  <a:pt x="528" y="898"/>
                  <a:pt x="528" y="898"/>
                  <a:pt x="528" y="898"/>
                </a:cubicBezTo>
                <a:cubicBezTo>
                  <a:pt x="533" y="898"/>
                  <a:pt x="533" y="898"/>
                  <a:pt x="533" y="898"/>
                </a:cubicBezTo>
                <a:cubicBezTo>
                  <a:pt x="526" y="902"/>
                  <a:pt x="526" y="902"/>
                  <a:pt x="526" y="902"/>
                </a:cubicBezTo>
                <a:cubicBezTo>
                  <a:pt x="520" y="902"/>
                  <a:pt x="520" y="902"/>
                  <a:pt x="520" y="902"/>
                </a:cubicBezTo>
                <a:cubicBezTo>
                  <a:pt x="515" y="901"/>
                  <a:pt x="515" y="901"/>
                  <a:pt x="515" y="901"/>
                </a:cubicBezTo>
                <a:cubicBezTo>
                  <a:pt x="510" y="903"/>
                  <a:pt x="510" y="903"/>
                  <a:pt x="510" y="903"/>
                </a:cubicBezTo>
                <a:cubicBezTo>
                  <a:pt x="506" y="902"/>
                  <a:pt x="506" y="902"/>
                  <a:pt x="506" y="902"/>
                </a:cubicBezTo>
                <a:cubicBezTo>
                  <a:pt x="482" y="906"/>
                  <a:pt x="482" y="906"/>
                  <a:pt x="482" y="906"/>
                </a:cubicBezTo>
                <a:cubicBezTo>
                  <a:pt x="479" y="908"/>
                  <a:pt x="474" y="906"/>
                  <a:pt x="472" y="910"/>
                </a:cubicBezTo>
                <a:cubicBezTo>
                  <a:pt x="474" y="911"/>
                  <a:pt x="474" y="911"/>
                  <a:pt x="474" y="911"/>
                </a:cubicBezTo>
                <a:cubicBezTo>
                  <a:pt x="480" y="909"/>
                  <a:pt x="480" y="909"/>
                  <a:pt x="480" y="909"/>
                </a:cubicBezTo>
                <a:cubicBezTo>
                  <a:pt x="485" y="909"/>
                  <a:pt x="485" y="909"/>
                  <a:pt x="485" y="909"/>
                </a:cubicBezTo>
                <a:cubicBezTo>
                  <a:pt x="484" y="909"/>
                  <a:pt x="487" y="909"/>
                  <a:pt x="484" y="910"/>
                </a:cubicBezTo>
                <a:cubicBezTo>
                  <a:pt x="484" y="911"/>
                  <a:pt x="484" y="911"/>
                  <a:pt x="484" y="911"/>
                </a:cubicBezTo>
                <a:cubicBezTo>
                  <a:pt x="506" y="909"/>
                  <a:pt x="506" y="909"/>
                  <a:pt x="506" y="909"/>
                </a:cubicBezTo>
                <a:cubicBezTo>
                  <a:pt x="513" y="909"/>
                  <a:pt x="513" y="909"/>
                  <a:pt x="513" y="909"/>
                </a:cubicBezTo>
                <a:cubicBezTo>
                  <a:pt x="515" y="912"/>
                  <a:pt x="515" y="912"/>
                  <a:pt x="515" y="912"/>
                </a:cubicBezTo>
                <a:cubicBezTo>
                  <a:pt x="511" y="912"/>
                  <a:pt x="511" y="912"/>
                  <a:pt x="511" y="912"/>
                </a:cubicBezTo>
                <a:cubicBezTo>
                  <a:pt x="504" y="910"/>
                  <a:pt x="504" y="910"/>
                  <a:pt x="504" y="910"/>
                </a:cubicBezTo>
                <a:cubicBezTo>
                  <a:pt x="488" y="912"/>
                  <a:pt x="488" y="912"/>
                  <a:pt x="488" y="912"/>
                </a:cubicBezTo>
                <a:cubicBezTo>
                  <a:pt x="487" y="911"/>
                  <a:pt x="487" y="911"/>
                  <a:pt x="487" y="911"/>
                </a:cubicBezTo>
                <a:cubicBezTo>
                  <a:pt x="468" y="913"/>
                  <a:pt x="468" y="913"/>
                  <a:pt x="468" y="913"/>
                </a:cubicBezTo>
                <a:cubicBezTo>
                  <a:pt x="462" y="912"/>
                  <a:pt x="462" y="912"/>
                  <a:pt x="462" y="912"/>
                </a:cubicBezTo>
                <a:cubicBezTo>
                  <a:pt x="457" y="913"/>
                  <a:pt x="457" y="913"/>
                  <a:pt x="457" y="913"/>
                </a:cubicBezTo>
                <a:cubicBezTo>
                  <a:pt x="456" y="915"/>
                  <a:pt x="456" y="915"/>
                  <a:pt x="456" y="915"/>
                </a:cubicBezTo>
                <a:cubicBezTo>
                  <a:pt x="452" y="914"/>
                  <a:pt x="452" y="914"/>
                  <a:pt x="452" y="914"/>
                </a:cubicBezTo>
                <a:cubicBezTo>
                  <a:pt x="446" y="915"/>
                  <a:pt x="446" y="915"/>
                  <a:pt x="446" y="915"/>
                </a:cubicBezTo>
                <a:cubicBezTo>
                  <a:pt x="443" y="918"/>
                  <a:pt x="438" y="919"/>
                  <a:pt x="431" y="919"/>
                </a:cubicBezTo>
                <a:cubicBezTo>
                  <a:pt x="431" y="920"/>
                  <a:pt x="431" y="920"/>
                  <a:pt x="431" y="920"/>
                </a:cubicBezTo>
                <a:cubicBezTo>
                  <a:pt x="438" y="920"/>
                  <a:pt x="438" y="920"/>
                  <a:pt x="438" y="920"/>
                </a:cubicBezTo>
                <a:cubicBezTo>
                  <a:pt x="439" y="918"/>
                  <a:pt x="439" y="918"/>
                  <a:pt x="439" y="918"/>
                </a:cubicBezTo>
                <a:cubicBezTo>
                  <a:pt x="443" y="918"/>
                  <a:pt x="443" y="918"/>
                  <a:pt x="443" y="918"/>
                </a:cubicBezTo>
                <a:cubicBezTo>
                  <a:pt x="443" y="920"/>
                  <a:pt x="451" y="914"/>
                  <a:pt x="438" y="920"/>
                </a:cubicBezTo>
                <a:cubicBezTo>
                  <a:pt x="448" y="919"/>
                  <a:pt x="448" y="919"/>
                  <a:pt x="448" y="919"/>
                </a:cubicBezTo>
                <a:cubicBezTo>
                  <a:pt x="452" y="921"/>
                  <a:pt x="452" y="921"/>
                  <a:pt x="452" y="921"/>
                </a:cubicBezTo>
                <a:cubicBezTo>
                  <a:pt x="456" y="920"/>
                  <a:pt x="456" y="920"/>
                  <a:pt x="456" y="920"/>
                </a:cubicBezTo>
                <a:cubicBezTo>
                  <a:pt x="456" y="921"/>
                  <a:pt x="456" y="921"/>
                  <a:pt x="456" y="921"/>
                </a:cubicBezTo>
                <a:cubicBezTo>
                  <a:pt x="461" y="921"/>
                  <a:pt x="461" y="921"/>
                  <a:pt x="461" y="921"/>
                </a:cubicBezTo>
                <a:cubicBezTo>
                  <a:pt x="468" y="928"/>
                  <a:pt x="453" y="917"/>
                  <a:pt x="473" y="921"/>
                </a:cubicBezTo>
                <a:cubicBezTo>
                  <a:pt x="481" y="919"/>
                  <a:pt x="481" y="919"/>
                  <a:pt x="481" y="919"/>
                </a:cubicBezTo>
                <a:cubicBezTo>
                  <a:pt x="479" y="921"/>
                  <a:pt x="479" y="921"/>
                  <a:pt x="479" y="921"/>
                </a:cubicBezTo>
                <a:cubicBezTo>
                  <a:pt x="482" y="922"/>
                  <a:pt x="482" y="922"/>
                  <a:pt x="482" y="922"/>
                </a:cubicBezTo>
                <a:cubicBezTo>
                  <a:pt x="486" y="921"/>
                  <a:pt x="489" y="922"/>
                  <a:pt x="492" y="921"/>
                </a:cubicBezTo>
                <a:cubicBezTo>
                  <a:pt x="489" y="923"/>
                  <a:pt x="489" y="923"/>
                  <a:pt x="489" y="923"/>
                </a:cubicBezTo>
                <a:cubicBezTo>
                  <a:pt x="491" y="924"/>
                  <a:pt x="491" y="924"/>
                  <a:pt x="491" y="924"/>
                </a:cubicBezTo>
                <a:cubicBezTo>
                  <a:pt x="493" y="924"/>
                  <a:pt x="493" y="925"/>
                  <a:pt x="494" y="921"/>
                </a:cubicBezTo>
                <a:cubicBezTo>
                  <a:pt x="496" y="923"/>
                  <a:pt x="496" y="923"/>
                  <a:pt x="496" y="923"/>
                </a:cubicBezTo>
                <a:cubicBezTo>
                  <a:pt x="496" y="921"/>
                  <a:pt x="496" y="921"/>
                  <a:pt x="496" y="921"/>
                </a:cubicBezTo>
                <a:cubicBezTo>
                  <a:pt x="498" y="922"/>
                  <a:pt x="498" y="922"/>
                  <a:pt x="498" y="922"/>
                </a:cubicBezTo>
                <a:cubicBezTo>
                  <a:pt x="501" y="922"/>
                  <a:pt x="506" y="918"/>
                  <a:pt x="508" y="921"/>
                </a:cubicBezTo>
                <a:cubicBezTo>
                  <a:pt x="506" y="922"/>
                  <a:pt x="506" y="922"/>
                  <a:pt x="506" y="922"/>
                </a:cubicBezTo>
                <a:cubicBezTo>
                  <a:pt x="505" y="923"/>
                  <a:pt x="513" y="916"/>
                  <a:pt x="504" y="925"/>
                </a:cubicBezTo>
                <a:cubicBezTo>
                  <a:pt x="503" y="924"/>
                  <a:pt x="503" y="924"/>
                  <a:pt x="503" y="924"/>
                </a:cubicBezTo>
                <a:cubicBezTo>
                  <a:pt x="501" y="926"/>
                  <a:pt x="501" y="926"/>
                  <a:pt x="501" y="926"/>
                </a:cubicBezTo>
                <a:cubicBezTo>
                  <a:pt x="492" y="927"/>
                  <a:pt x="492" y="927"/>
                  <a:pt x="492" y="927"/>
                </a:cubicBezTo>
                <a:cubicBezTo>
                  <a:pt x="489" y="926"/>
                  <a:pt x="489" y="926"/>
                  <a:pt x="489" y="926"/>
                </a:cubicBezTo>
                <a:cubicBezTo>
                  <a:pt x="485" y="925"/>
                  <a:pt x="485" y="925"/>
                  <a:pt x="485" y="925"/>
                </a:cubicBezTo>
                <a:cubicBezTo>
                  <a:pt x="485" y="929"/>
                  <a:pt x="485" y="929"/>
                  <a:pt x="485" y="929"/>
                </a:cubicBezTo>
                <a:cubicBezTo>
                  <a:pt x="484" y="929"/>
                  <a:pt x="484" y="929"/>
                  <a:pt x="484" y="929"/>
                </a:cubicBezTo>
                <a:cubicBezTo>
                  <a:pt x="484" y="926"/>
                  <a:pt x="484" y="926"/>
                  <a:pt x="484" y="926"/>
                </a:cubicBezTo>
                <a:cubicBezTo>
                  <a:pt x="474" y="928"/>
                  <a:pt x="474" y="928"/>
                  <a:pt x="474" y="928"/>
                </a:cubicBezTo>
                <a:cubicBezTo>
                  <a:pt x="472" y="930"/>
                  <a:pt x="472" y="930"/>
                  <a:pt x="472" y="930"/>
                </a:cubicBezTo>
                <a:cubicBezTo>
                  <a:pt x="470" y="930"/>
                  <a:pt x="470" y="930"/>
                  <a:pt x="470" y="930"/>
                </a:cubicBezTo>
                <a:cubicBezTo>
                  <a:pt x="472" y="929"/>
                  <a:pt x="472" y="929"/>
                  <a:pt x="472" y="929"/>
                </a:cubicBezTo>
                <a:cubicBezTo>
                  <a:pt x="468" y="927"/>
                  <a:pt x="468" y="927"/>
                  <a:pt x="468" y="927"/>
                </a:cubicBezTo>
                <a:cubicBezTo>
                  <a:pt x="465" y="927"/>
                  <a:pt x="480" y="933"/>
                  <a:pt x="464" y="923"/>
                </a:cubicBezTo>
                <a:cubicBezTo>
                  <a:pt x="462" y="927"/>
                  <a:pt x="462" y="927"/>
                  <a:pt x="462" y="927"/>
                </a:cubicBezTo>
                <a:cubicBezTo>
                  <a:pt x="460" y="928"/>
                  <a:pt x="460" y="928"/>
                  <a:pt x="460" y="928"/>
                </a:cubicBezTo>
                <a:cubicBezTo>
                  <a:pt x="458" y="926"/>
                  <a:pt x="458" y="926"/>
                  <a:pt x="458" y="926"/>
                </a:cubicBezTo>
                <a:cubicBezTo>
                  <a:pt x="452" y="930"/>
                  <a:pt x="452" y="930"/>
                  <a:pt x="452" y="930"/>
                </a:cubicBezTo>
                <a:cubicBezTo>
                  <a:pt x="450" y="929"/>
                  <a:pt x="450" y="929"/>
                  <a:pt x="450" y="929"/>
                </a:cubicBezTo>
                <a:cubicBezTo>
                  <a:pt x="443" y="931"/>
                  <a:pt x="443" y="931"/>
                  <a:pt x="443" y="931"/>
                </a:cubicBezTo>
                <a:cubicBezTo>
                  <a:pt x="434" y="930"/>
                  <a:pt x="434" y="930"/>
                  <a:pt x="434" y="930"/>
                </a:cubicBezTo>
                <a:cubicBezTo>
                  <a:pt x="430" y="933"/>
                  <a:pt x="430" y="933"/>
                  <a:pt x="430" y="933"/>
                </a:cubicBezTo>
                <a:cubicBezTo>
                  <a:pt x="430" y="933"/>
                  <a:pt x="437" y="933"/>
                  <a:pt x="428" y="931"/>
                </a:cubicBezTo>
                <a:cubicBezTo>
                  <a:pt x="426" y="932"/>
                  <a:pt x="438" y="931"/>
                  <a:pt x="424" y="933"/>
                </a:cubicBezTo>
                <a:cubicBezTo>
                  <a:pt x="421" y="930"/>
                  <a:pt x="421" y="930"/>
                  <a:pt x="421" y="930"/>
                </a:cubicBezTo>
                <a:cubicBezTo>
                  <a:pt x="421" y="931"/>
                  <a:pt x="424" y="928"/>
                  <a:pt x="421" y="932"/>
                </a:cubicBezTo>
                <a:cubicBezTo>
                  <a:pt x="421" y="931"/>
                  <a:pt x="421" y="931"/>
                  <a:pt x="421" y="931"/>
                </a:cubicBezTo>
                <a:cubicBezTo>
                  <a:pt x="418" y="932"/>
                  <a:pt x="418" y="932"/>
                  <a:pt x="418" y="932"/>
                </a:cubicBezTo>
                <a:cubicBezTo>
                  <a:pt x="418" y="934"/>
                  <a:pt x="418" y="934"/>
                  <a:pt x="418" y="934"/>
                </a:cubicBezTo>
                <a:cubicBezTo>
                  <a:pt x="409" y="933"/>
                  <a:pt x="409" y="933"/>
                  <a:pt x="409" y="933"/>
                </a:cubicBezTo>
                <a:cubicBezTo>
                  <a:pt x="414" y="931"/>
                  <a:pt x="414" y="931"/>
                  <a:pt x="414" y="931"/>
                </a:cubicBezTo>
                <a:cubicBezTo>
                  <a:pt x="413" y="930"/>
                  <a:pt x="419" y="933"/>
                  <a:pt x="412" y="929"/>
                </a:cubicBezTo>
                <a:cubicBezTo>
                  <a:pt x="407" y="931"/>
                  <a:pt x="407" y="931"/>
                  <a:pt x="407" y="931"/>
                </a:cubicBezTo>
                <a:cubicBezTo>
                  <a:pt x="405" y="932"/>
                  <a:pt x="420" y="934"/>
                  <a:pt x="402" y="929"/>
                </a:cubicBezTo>
                <a:cubicBezTo>
                  <a:pt x="401" y="931"/>
                  <a:pt x="401" y="931"/>
                  <a:pt x="401" y="931"/>
                </a:cubicBezTo>
                <a:cubicBezTo>
                  <a:pt x="400" y="933"/>
                  <a:pt x="400" y="933"/>
                  <a:pt x="400" y="933"/>
                </a:cubicBezTo>
                <a:cubicBezTo>
                  <a:pt x="402" y="934"/>
                  <a:pt x="402" y="934"/>
                  <a:pt x="402" y="934"/>
                </a:cubicBezTo>
                <a:cubicBezTo>
                  <a:pt x="390" y="934"/>
                  <a:pt x="390" y="934"/>
                  <a:pt x="390" y="934"/>
                </a:cubicBezTo>
                <a:cubicBezTo>
                  <a:pt x="392" y="932"/>
                  <a:pt x="392" y="932"/>
                  <a:pt x="392" y="932"/>
                </a:cubicBezTo>
                <a:cubicBezTo>
                  <a:pt x="396" y="934"/>
                  <a:pt x="386" y="934"/>
                  <a:pt x="395" y="931"/>
                </a:cubicBezTo>
                <a:cubicBezTo>
                  <a:pt x="390" y="930"/>
                  <a:pt x="390" y="930"/>
                  <a:pt x="390" y="930"/>
                </a:cubicBezTo>
                <a:cubicBezTo>
                  <a:pt x="389" y="931"/>
                  <a:pt x="389" y="931"/>
                  <a:pt x="389" y="931"/>
                </a:cubicBezTo>
                <a:cubicBezTo>
                  <a:pt x="388" y="930"/>
                  <a:pt x="388" y="930"/>
                  <a:pt x="388" y="930"/>
                </a:cubicBezTo>
                <a:cubicBezTo>
                  <a:pt x="386" y="931"/>
                  <a:pt x="386" y="931"/>
                  <a:pt x="386" y="931"/>
                </a:cubicBezTo>
                <a:cubicBezTo>
                  <a:pt x="387" y="933"/>
                  <a:pt x="373" y="932"/>
                  <a:pt x="388" y="934"/>
                </a:cubicBezTo>
                <a:cubicBezTo>
                  <a:pt x="387" y="935"/>
                  <a:pt x="387" y="935"/>
                  <a:pt x="387" y="935"/>
                </a:cubicBezTo>
                <a:cubicBezTo>
                  <a:pt x="386" y="934"/>
                  <a:pt x="386" y="934"/>
                  <a:pt x="386" y="934"/>
                </a:cubicBezTo>
                <a:cubicBezTo>
                  <a:pt x="385" y="934"/>
                  <a:pt x="384" y="934"/>
                  <a:pt x="383" y="935"/>
                </a:cubicBezTo>
                <a:cubicBezTo>
                  <a:pt x="384" y="933"/>
                  <a:pt x="384" y="933"/>
                  <a:pt x="384" y="933"/>
                </a:cubicBezTo>
                <a:cubicBezTo>
                  <a:pt x="385" y="933"/>
                  <a:pt x="382" y="935"/>
                  <a:pt x="386" y="933"/>
                </a:cubicBezTo>
                <a:cubicBezTo>
                  <a:pt x="380" y="931"/>
                  <a:pt x="380" y="931"/>
                  <a:pt x="380" y="931"/>
                </a:cubicBezTo>
                <a:cubicBezTo>
                  <a:pt x="375" y="933"/>
                  <a:pt x="375" y="933"/>
                  <a:pt x="375" y="933"/>
                </a:cubicBezTo>
                <a:cubicBezTo>
                  <a:pt x="375" y="933"/>
                  <a:pt x="373" y="933"/>
                  <a:pt x="376" y="934"/>
                </a:cubicBezTo>
                <a:cubicBezTo>
                  <a:pt x="375" y="932"/>
                  <a:pt x="375" y="932"/>
                  <a:pt x="375" y="932"/>
                </a:cubicBezTo>
                <a:cubicBezTo>
                  <a:pt x="374" y="935"/>
                  <a:pt x="374" y="935"/>
                  <a:pt x="374" y="935"/>
                </a:cubicBezTo>
                <a:cubicBezTo>
                  <a:pt x="373" y="934"/>
                  <a:pt x="373" y="934"/>
                  <a:pt x="373" y="934"/>
                </a:cubicBezTo>
                <a:cubicBezTo>
                  <a:pt x="371" y="936"/>
                  <a:pt x="371" y="936"/>
                  <a:pt x="371" y="936"/>
                </a:cubicBezTo>
                <a:cubicBezTo>
                  <a:pt x="371" y="936"/>
                  <a:pt x="369" y="938"/>
                  <a:pt x="371" y="935"/>
                </a:cubicBezTo>
                <a:cubicBezTo>
                  <a:pt x="370" y="934"/>
                  <a:pt x="370" y="934"/>
                  <a:pt x="370" y="934"/>
                </a:cubicBezTo>
                <a:cubicBezTo>
                  <a:pt x="362" y="936"/>
                  <a:pt x="362" y="936"/>
                  <a:pt x="362" y="936"/>
                </a:cubicBezTo>
                <a:cubicBezTo>
                  <a:pt x="363" y="934"/>
                  <a:pt x="363" y="934"/>
                  <a:pt x="363" y="934"/>
                </a:cubicBezTo>
                <a:cubicBezTo>
                  <a:pt x="359" y="933"/>
                  <a:pt x="359" y="933"/>
                  <a:pt x="359" y="933"/>
                </a:cubicBezTo>
                <a:cubicBezTo>
                  <a:pt x="358" y="933"/>
                  <a:pt x="367" y="931"/>
                  <a:pt x="356" y="934"/>
                </a:cubicBezTo>
                <a:cubicBezTo>
                  <a:pt x="360" y="935"/>
                  <a:pt x="360" y="935"/>
                  <a:pt x="360" y="935"/>
                </a:cubicBezTo>
                <a:cubicBezTo>
                  <a:pt x="357" y="935"/>
                  <a:pt x="357" y="935"/>
                  <a:pt x="357" y="935"/>
                </a:cubicBezTo>
                <a:cubicBezTo>
                  <a:pt x="356" y="937"/>
                  <a:pt x="356" y="937"/>
                  <a:pt x="356" y="937"/>
                </a:cubicBezTo>
                <a:cubicBezTo>
                  <a:pt x="357" y="937"/>
                  <a:pt x="356" y="933"/>
                  <a:pt x="357" y="938"/>
                </a:cubicBezTo>
                <a:cubicBezTo>
                  <a:pt x="356" y="937"/>
                  <a:pt x="356" y="937"/>
                  <a:pt x="356" y="937"/>
                </a:cubicBezTo>
                <a:cubicBezTo>
                  <a:pt x="355" y="935"/>
                  <a:pt x="360" y="937"/>
                  <a:pt x="354" y="937"/>
                </a:cubicBezTo>
                <a:cubicBezTo>
                  <a:pt x="356" y="936"/>
                  <a:pt x="353" y="934"/>
                  <a:pt x="356" y="934"/>
                </a:cubicBezTo>
                <a:cubicBezTo>
                  <a:pt x="355" y="934"/>
                  <a:pt x="355" y="934"/>
                  <a:pt x="355" y="934"/>
                </a:cubicBezTo>
                <a:cubicBezTo>
                  <a:pt x="350" y="935"/>
                  <a:pt x="350" y="935"/>
                  <a:pt x="350" y="935"/>
                </a:cubicBezTo>
                <a:cubicBezTo>
                  <a:pt x="347" y="935"/>
                  <a:pt x="347" y="935"/>
                  <a:pt x="347" y="935"/>
                </a:cubicBezTo>
                <a:cubicBezTo>
                  <a:pt x="347" y="938"/>
                  <a:pt x="347" y="938"/>
                  <a:pt x="347" y="938"/>
                </a:cubicBezTo>
                <a:cubicBezTo>
                  <a:pt x="342" y="938"/>
                  <a:pt x="357" y="944"/>
                  <a:pt x="342" y="936"/>
                </a:cubicBezTo>
                <a:cubicBezTo>
                  <a:pt x="341" y="938"/>
                  <a:pt x="341" y="938"/>
                  <a:pt x="341" y="938"/>
                </a:cubicBezTo>
                <a:cubicBezTo>
                  <a:pt x="334" y="935"/>
                  <a:pt x="334" y="935"/>
                  <a:pt x="334" y="935"/>
                </a:cubicBezTo>
                <a:cubicBezTo>
                  <a:pt x="339" y="935"/>
                  <a:pt x="339" y="935"/>
                  <a:pt x="339" y="935"/>
                </a:cubicBezTo>
                <a:cubicBezTo>
                  <a:pt x="339" y="932"/>
                  <a:pt x="339" y="932"/>
                  <a:pt x="339" y="932"/>
                </a:cubicBezTo>
                <a:cubicBezTo>
                  <a:pt x="340" y="931"/>
                  <a:pt x="336" y="932"/>
                  <a:pt x="341" y="931"/>
                </a:cubicBezTo>
                <a:cubicBezTo>
                  <a:pt x="339" y="931"/>
                  <a:pt x="339" y="931"/>
                  <a:pt x="339" y="931"/>
                </a:cubicBezTo>
                <a:cubicBezTo>
                  <a:pt x="335" y="934"/>
                  <a:pt x="335" y="934"/>
                  <a:pt x="335" y="934"/>
                </a:cubicBezTo>
                <a:cubicBezTo>
                  <a:pt x="327" y="933"/>
                  <a:pt x="327" y="933"/>
                  <a:pt x="327" y="933"/>
                </a:cubicBezTo>
                <a:cubicBezTo>
                  <a:pt x="323" y="934"/>
                  <a:pt x="323" y="934"/>
                  <a:pt x="323" y="934"/>
                </a:cubicBezTo>
                <a:cubicBezTo>
                  <a:pt x="332" y="933"/>
                  <a:pt x="315" y="937"/>
                  <a:pt x="331" y="935"/>
                </a:cubicBezTo>
                <a:cubicBezTo>
                  <a:pt x="329" y="937"/>
                  <a:pt x="329" y="937"/>
                  <a:pt x="329" y="937"/>
                </a:cubicBezTo>
                <a:cubicBezTo>
                  <a:pt x="330" y="937"/>
                  <a:pt x="328" y="939"/>
                  <a:pt x="331" y="937"/>
                </a:cubicBezTo>
                <a:cubicBezTo>
                  <a:pt x="327" y="938"/>
                  <a:pt x="327" y="938"/>
                  <a:pt x="327" y="938"/>
                </a:cubicBezTo>
                <a:cubicBezTo>
                  <a:pt x="325" y="939"/>
                  <a:pt x="325" y="939"/>
                  <a:pt x="325" y="939"/>
                </a:cubicBezTo>
                <a:cubicBezTo>
                  <a:pt x="328" y="941"/>
                  <a:pt x="328" y="941"/>
                  <a:pt x="328" y="941"/>
                </a:cubicBezTo>
                <a:cubicBezTo>
                  <a:pt x="319" y="944"/>
                  <a:pt x="319" y="944"/>
                  <a:pt x="319" y="944"/>
                </a:cubicBezTo>
                <a:cubicBezTo>
                  <a:pt x="315" y="943"/>
                  <a:pt x="315" y="943"/>
                  <a:pt x="315" y="943"/>
                </a:cubicBezTo>
                <a:cubicBezTo>
                  <a:pt x="318" y="942"/>
                  <a:pt x="318" y="942"/>
                  <a:pt x="318" y="942"/>
                </a:cubicBezTo>
                <a:cubicBezTo>
                  <a:pt x="314" y="940"/>
                  <a:pt x="314" y="940"/>
                  <a:pt x="314" y="940"/>
                </a:cubicBezTo>
                <a:cubicBezTo>
                  <a:pt x="310" y="942"/>
                  <a:pt x="310" y="942"/>
                  <a:pt x="310" y="942"/>
                </a:cubicBezTo>
                <a:cubicBezTo>
                  <a:pt x="309" y="944"/>
                  <a:pt x="309" y="944"/>
                  <a:pt x="309" y="944"/>
                </a:cubicBezTo>
                <a:cubicBezTo>
                  <a:pt x="306" y="947"/>
                  <a:pt x="306" y="947"/>
                  <a:pt x="306" y="947"/>
                </a:cubicBezTo>
                <a:cubicBezTo>
                  <a:pt x="307" y="949"/>
                  <a:pt x="307" y="949"/>
                  <a:pt x="307" y="949"/>
                </a:cubicBezTo>
                <a:cubicBezTo>
                  <a:pt x="308" y="950"/>
                  <a:pt x="308" y="950"/>
                  <a:pt x="308" y="950"/>
                </a:cubicBezTo>
                <a:cubicBezTo>
                  <a:pt x="310" y="948"/>
                  <a:pt x="310" y="948"/>
                  <a:pt x="310" y="948"/>
                </a:cubicBezTo>
                <a:cubicBezTo>
                  <a:pt x="314" y="948"/>
                  <a:pt x="314" y="948"/>
                  <a:pt x="314" y="948"/>
                </a:cubicBezTo>
                <a:cubicBezTo>
                  <a:pt x="313" y="949"/>
                  <a:pt x="313" y="949"/>
                  <a:pt x="313" y="949"/>
                </a:cubicBezTo>
                <a:cubicBezTo>
                  <a:pt x="314" y="951"/>
                  <a:pt x="314" y="951"/>
                  <a:pt x="314" y="951"/>
                </a:cubicBezTo>
                <a:cubicBezTo>
                  <a:pt x="312" y="952"/>
                  <a:pt x="312" y="952"/>
                  <a:pt x="312" y="952"/>
                </a:cubicBezTo>
                <a:cubicBezTo>
                  <a:pt x="312" y="952"/>
                  <a:pt x="312" y="952"/>
                  <a:pt x="312" y="952"/>
                </a:cubicBezTo>
                <a:cubicBezTo>
                  <a:pt x="315" y="954"/>
                  <a:pt x="315" y="954"/>
                  <a:pt x="315" y="954"/>
                </a:cubicBezTo>
                <a:cubicBezTo>
                  <a:pt x="316" y="956"/>
                  <a:pt x="316" y="956"/>
                  <a:pt x="316" y="956"/>
                </a:cubicBezTo>
                <a:cubicBezTo>
                  <a:pt x="318" y="955"/>
                  <a:pt x="318" y="955"/>
                  <a:pt x="318" y="955"/>
                </a:cubicBezTo>
                <a:cubicBezTo>
                  <a:pt x="317" y="954"/>
                  <a:pt x="317" y="954"/>
                  <a:pt x="317" y="954"/>
                </a:cubicBezTo>
                <a:cubicBezTo>
                  <a:pt x="322" y="950"/>
                  <a:pt x="322" y="950"/>
                  <a:pt x="322" y="950"/>
                </a:cubicBezTo>
                <a:cubicBezTo>
                  <a:pt x="325" y="951"/>
                  <a:pt x="325" y="951"/>
                  <a:pt x="325" y="951"/>
                </a:cubicBezTo>
                <a:cubicBezTo>
                  <a:pt x="329" y="941"/>
                  <a:pt x="329" y="941"/>
                  <a:pt x="329" y="941"/>
                </a:cubicBezTo>
                <a:cubicBezTo>
                  <a:pt x="329" y="941"/>
                  <a:pt x="327" y="945"/>
                  <a:pt x="332" y="940"/>
                </a:cubicBezTo>
                <a:cubicBezTo>
                  <a:pt x="332" y="939"/>
                  <a:pt x="334" y="942"/>
                  <a:pt x="330" y="940"/>
                </a:cubicBezTo>
                <a:cubicBezTo>
                  <a:pt x="332" y="938"/>
                  <a:pt x="332" y="938"/>
                  <a:pt x="332" y="938"/>
                </a:cubicBezTo>
                <a:cubicBezTo>
                  <a:pt x="333" y="938"/>
                  <a:pt x="333" y="938"/>
                  <a:pt x="333" y="938"/>
                </a:cubicBezTo>
                <a:cubicBezTo>
                  <a:pt x="332" y="939"/>
                  <a:pt x="332" y="939"/>
                  <a:pt x="332" y="939"/>
                </a:cubicBezTo>
                <a:cubicBezTo>
                  <a:pt x="335" y="936"/>
                  <a:pt x="332" y="946"/>
                  <a:pt x="339" y="938"/>
                </a:cubicBezTo>
                <a:cubicBezTo>
                  <a:pt x="341" y="937"/>
                  <a:pt x="340" y="941"/>
                  <a:pt x="343" y="939"/>
                </a:cubicBezTo>
                <a:cubicBezTo>
                  <a:pt x="342" y="940"/>
                  <a:pt x="342" y="940"/>
                  <a:pt x="342" y="940"/>
                </a:cubicBezTo>
                <a:cubicBezTo>
                  <a:pt x="350" y="939"/>
                  <a:pt x="350" y="939"/>
                  <a:pt x="350" y="939"/>
                </a:cubicBezTo>
                <a:cubicBezTo>
                  <a:pt x="343" y="942"/>
                  <a:pt x="343" y="942"/>
                  <a:pt x="343" y="942"/>
                </a:cubicBezTo>
                <a:cubicBezTo>
                  <a:pt x="339" y="943"/>
                  <a:pt x="339" y="943"/>
                  <a:pt x="339" y="943"/>
                </a:cubicBezTo>
                <a:cubicBezTo>
                  <a:pt x="336" y="945"/>
                  <a:pt x="336" y="945"/>
                  <a:pt x="336" y="945"/>
                </a:cubicBezTo>
                <a:cubicBezTo>
                  <a:pt x="333" y="944"/>
                  <a:pt x="333" y="944"/>
                  <a:pt x="333" y="944"/>
                </a:cubicBezTo>
                <a:cubicBezTo>
                  <a:pt x="332" y="945"/>
                  <a:pt x="332" y="945"/>
                  <a:pt x="332" y="945"/>
                </a:cubicBezTo>
                <a:cubicBezTo>
                  <a:pt x="332" y="942"/>
                  <a:pt x="332" y="942"/>
                  <a:pt x="332" y="942"/>
                </a:cubicBezTo>
                <a:cubicBezTo>
                  <a:pt x="329" y="943"/>
                  <a:pt x="329" y="943"/>
                  <a:pt x="329" y="943"/>
                </a:cubicBezTo>
                <a:cubicBezTo>
                  <a:pt x="329" y="943"/>
                  <a:pt x="325" y="944"/>
                  <a:pt x="330" y="946"/>
                </a:cubicBezTo>
                <a:cubicBezTo>
                  <a:pt x="328" y="946"/>
                  <a:pt x="328" y="946"/>
                  <a:pt x="328" y="946"/>
                </a:cubicBezTo>
                <a:cubicBezTo>
                  <a:pt x="325" y="947"/>
                  <a:pt x="325" y="948"/>
                  <a:pt x="332" y="949"/>
                </a:cubicBezTo>
                <a:cubicBezTo>
                  <a:pt x="336" y="950"/>
                  <a:pt x="330" y="948"/>
                  <a:pt x="335" y="947"/>
                </a:cubicBezTo>
                <a:cubicBezTo>
                  <a:pt x="337" y="948"/>
                  <a:pt x="337" y="948"/>
                  <a:pt x="337" y="948"/>
                </a:cubicBezTo>
                <a:cubicBezTo>
                  <a:pt x="335" y="950"/>
                  <a:pt x="335" y="950"/>
                  <a:pt x="335" y="950"/>
                </a:cubicBezTo>
                <a:cubicBezTo>
                  <a:pt x="338" y="953"/>
                  <a:pt x="338" y="953"/>
                  <a:pt x="338" y="953"/>
                </a:cubicBezTo>
                <a:cubicBezTo>
                  <a:pt x="343" y="952"/>
                  <a:pt x="343" y="952"/>
                  <a:pt x="343" y="952"/>
                </a:cubicBezTo>
                <a:cubicBezTo>
                  <a:pt x="349" y="952"/>
                  <a:pt x="349" y="952"/>
                  <a:pt x="349" y="952"/>
                </a:cubicBezTo>
                <a:cubicBezTo>
                  <a:pt x="349" y="953"/>
                  <a:pt x="349" y="953"/>
                  <a:pt x="349" y="953"/>
                </a:cubicBezTo>
                <a:cubicBezTo>
                  <a:pt x="342" y="956"/>
                  <a:pt x="342" y="956"/>
                  <a:pt x="342" y="956"/>
                </a:cubicBezTo>
                <a:cubicBezTo>
                  <a:pt x="339" y="962"/>
                  <a:pt x="339" y="962"/>
                  <a:pt x="339" y="962"/>
                </a:cubicBezTo>
                <a:cubicBezTo>
                  <a:pt x="329" y="962"/>
                  <a:pt x="329" y="962"/>
                  <a:pt x="329" y="962"/>
                </a:cubicBezTo>
                <a:cubicBezTo>
                  <a:pt x="329" y="961"/>
                  <a:pt x="329" y="961"/>
                  <a:pt x="329" y="961"/>
                </a:cubicBezTo>
                <a:cubicBezTo>
                  <a:pt x="332" y="961"/>
                  <a:pt x="332" y="961"/>
                  <a:pt x="332" y="961"/>
                </a:cubicBezTo>
                <a:cubicBezTo>
                  <a:pt x="330" y="959"/>
                  <a:pt x="330" y="959"/>
                  <a:pt x="330" y="959"/>
                </a:cubicBezTo>
                <a:cubicBezTo>
                  <a:pt x="323" y="959"/>
                  <a:pt x="323" y="959"/>
                  <a:pt x="323" y="959"/>
                </a:cubicBezTo>
                <a:cubicBezTo>
                  <a:pt x="322" y="958"/>
                  <a:pt x="322" y="958"/>
                  <a:pt x="322" y="958"/>
                </a:cubicBezTo>
                <a:cubicBezTo>
                  <a:pt x="319" y="959"/>
                  <a:pt x="319" y="959"/>
                  <a:pt x="319" y="959"/>
                </a:cubicBezTo>
                <a:cubicBezTo>
                  <a:pt x="321" y="962"/>
                  <a:pt x="321" y="962"/>
                  <a:pt x="321" y="962"/>
                </a:cubicBezTo>
                <a:cubicBezTo>
                  <a:pt x="318" y="963"/>
                  <a:pt x="318" y="963"/>
                  <a:pt x="318" y="963"/>
                </a:cubicBezTo>
                <a:cubicBezTo>
                  <a:pt x="320" y="964"/>
                  <a:pt x="320" y="964"/>
                  <a:pt x="320" y="964"/>
                </a:cubicBezTo>
                <a:cubicBezTo>
                  <a:pt x="320" y="966"/>
                  <a:pt x="320" y="966"/>
                  <a:pt x="320" y="966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7" y="969"/>
                  <a:pt x="317" y="969"/>
                  <a:pt x="317" y="969"/>
                </a:cubicBezTo>
                <a:cubicBezTo>
                  <a:pt x="321" y="967"/>
                  <a:pt x="321" y="967"/>
                  <a:pt x="321" y="967"/>
                </a:cubicBezTo>
                <a:cubicBezTo>
                  <a:pt x="317" y="971"/>
                  <a:pt x="317" y="971"/>
                  <a:pt x="317" y="971"/>
                </a:cubicBezTo>
                <a:cubicBezTo>
                  <a:pt x="325" y="971"/>
                  <a:pt x="325" y="971"/>
                  <a:pt x="325" y="971"/>
                </a:cubicBezTo>
                <a:cubicBezTo>
                  <a:pt x="322" y="973"/>
                  <a:pt x="322" y="975"/>
                  <a:pt x="331" y="973"/>
                </a:cubicBezTo>
                <a:cubicBezTo>
                  <a:pt x="332" y="974"/>
                  <a:pt x="332" y="974"/>
                  <a:pt x="332" y="974"/>
                </a:cubicBezTo>
                <a:cubicBezTo>
                  <a:pt x="333" y="972"/>
                  <a:pt x="333" y="972"/>
                  <a:pt x="333" y="972"/>
                </a:cubicBezTo>
                <a:cubicBezTo>
                  <a:pt x="339" y="974"/>
                  <a:pt x="339" y="974"/>
                  <a:pt x="339" y="974"/>
                </a:cubicBezTo>
                <a:cubicBezTo>
                  <a:pt x="339" y="975"/>
                  <a:pt x="339" y="975"/>
                  <a:pt x="339" y="975"/>
                </a:cubicBezTo>
                <a:cubicBezTo>
                  <a:pt x="345" y="972"/>
                  <a:pt x="345" y="972"/>
                  <a:pt x="345" y="972"/>
                </a:cubicBezTo>
                <a:cubicBezTo>
                  <a:pt x="344" y="969"/>
                  <a:pt x="344" y="969"/>
                  <a:pt x="344" y="969"/>
                </a:cubicBezTo>
                <a:cubicBezTo>
                  <a:pt x="349" y="970"/>
                  <a:pt x="349" y="970"/>
                  <a:pt x="349" y="970"/>
                </a:cubicBezTo>
                <a:cubicBezTo>
                  <a:pt x="350" y="969"/>
                  <a:pt x="350" y="969"/>
                  <a:pt x="350" y="969"/>
                </a:cubicBezTo>
                <a:cubicBezTo>
                  <a:pt x="351" y="968"/>
                  <a:pt x="351" y="968"/>
                  <a:pt x="351" y="968"/>
                </a:cubicBezTo>
                <a:cubicBezTo>
                  <a:pt x="351" y="968"/>
                  <a:pt x="353" y="969"/>
                  <a:pt x="351" y="969"/>
                </a:cubicBezTo>
                <a:cubicBezTo>
                  <a:pt x="353" y="970"/>
                  <a:pt x="353" y="970"/>
                  <a:pt x="353" y="970"/>
                </a:cubicBezTo>
                <a:cubicBezTo>
                  <a:pt x="353" y="969"/>
                  <a:pt x="353" y="969"/>
                  <a:pt x="353" y="969"/>
                </a:cubicBezTo>
                <a:cubicBezTo>
                  <a:pt x="355" y="972"/>
                  <a:pt x="355" y="972"/>
                  <a:pt x="355" y="972"/>
                </a:cubicBezTo>
                <a:cubicBezTo>
                  <a:pt x="370" y="969"/>
                  <a:pt x="370" y="969"/>
                  <a:pt x="370" y="969"/>
                </a:cubicBezTo>
                <a:cubicBezTo>
                  <a:pt x="369" y="970"/>
                  <a:pt x="369" y="970"/>
                  <a:pt x="369" y="970"/>
                </a:cubicBezTo>
                <a:cubicBezTo>
                  <a:pt x="363" y="972"/>
                  <a:pt x="363" y="972"/>
                  <a:pt x="363" y="972"/>
                </a:cubicBezTo>
                <a:cubicBezTo>
                  <a:pt x="357" y="974"/>
                  <a:pt x="357" y="974"/>
                  <a:pt x="357" y="974"/>
                </a:cubicBezTo>
                <a:cubicBezTo>
                  <a:pt x="357" y="976"/>
                  <a:pt x="357" y="976"/>
                  <a:pt x="357" y="976"/>
                </a:cubicBezTo>
                <a:cubicBezTo>
                  <a:pt x="357" y="976"/>
                  <a:pt x="362" y="977"/>
                  <a:pt x="356" y="976"/>
                </a:cubicBezTo>
                <a:cubicBezTo>
                  <a:pt x="356" y="977"/>
                  <a:pt x="356" y="977"/>
                  <a:pt x="356" y="977"/>
                </a:cubicBezTo>
                <a:cubicBezTo>
                  <a:pt x="360" y="976"/>
                  <a:pt x="360" y="976"/>
                  <a:pt x="360" y="976"/>
                </a:cubicBezTo>
                <a:cubicBezTo>
                  <a:pt x="367" y="977"/>
                  <a:pt x="367" y="977"/>
                  <a:pt x="367" y="977"/>
                </a:cubicBezTo>
                <a:cubicBezTo>
                  <a:pt x="373" y="974"/>
                  <a:pt x="373" y="974"/>
                  <a:pt x="373" y="974"/>
                </a:cubicBezTo>
                <a:cubicBezTo>
                  <a:pt x="376" y="974"/>
                  <a:pt x="376" y="974"/>
                  <a:pt x="376" y="974"/>
                </a:cubicBezTo>
                <a:cubicBezTo>
                  <a:pt x="379" y="970"/>
                  <a:pt x="379" y="970"/>
                  <a:pt x="379" y="970"/>
                </a:cubicBezTo>
                <a:cubicBezTo>
                  <a:pt x="381" y="971"/>
                  <a:pt x="381" y="971"/>
                  <a:pt x="381" y="971"/>
                </a:cubicBezTo>
                <a:cubicBezTo>
                  <a:pt x="388" y="970"/>
                  <a:pt x="388" y="970"/>
                  <a:pt x="388" y="970"/>
                </a:cubicBezTo>
                <a:cubicBezTo>
                  <a:pt x="387" y="973"/>
                  <a:pt x="387" y="973"/>
                  <a:pt x="387" y="973"/>
                </a:cubicBezTo>
                <a:cubicBezTo>
                  <a:pt x="387" y="971"/>
                  <a:pt x="387" y="971"/>
                  <a:pt x="387" y="971"/>
                </a:cubicBezTo>
                <a:cubicBezTo>
                  <a:pt x="383" y="972"/>
                  <a:pt x="383" y="972"/>
                  <a:pt x="383" y="972"/>
                </a:cubicBezTo>
                <a:cubicBezTo>
                  <a:pt x="380" y="975"/>
                  <a:pt x="380" y="975"/>
                  <a:pt x="380" y="975"/>
                </a:cubicBezTo>
                <a:cubicBezTo>
                  <a:pt x="380" y="975"/>
                  <a:pt x="380" y="977"/>
                  <a:pt x="379" y="974"/>
                </a:cubicBezTo>
                <a:cubicBezTo>
                  <a:pt x="379" y="977"/>
                  <a:pt x="379" y="977"/>
                  <a:pt x="379" y="977"/>
                </a:cubicBezTo>
                <a:cubicBezTo>
                  <a:pt x="383" y="977"/>
                  <a:pt x="383" y="977"/>
                  <a:pt x="383" y="977"/>
                </a:cubicBezTo>
                <a:cubicBezTo>
                  <a:pt x="386" y="979"/>
                  <a:pt x="386" y="979"/>
                  <a:pt x="386" y="979"/>
                </a:cubicBezTo>
                <a:cubicBezTo>
                  <a:pt x="391" y="978"/>
                  <a:pt x="391" y="978"/>
                  <a:pt x="391" y="978"/>
                </a:cubicBezTo>
                <a:cubicBezTo>
                  <a:pt x="391" y="975"/>
                  <a:pt x="391" y="975"/>
                  <a:pt x="391" y="975"/>
                </a:cubicBezTo>
                <a:cubicBezTo>
                  <a:pt x="393" y="975"/>
                  <a:pt x="392" y="971"/>
                  <a:pt x="394" y="974"/>
                </a:cubicBezTo>
                <a:cubicBezTo>
                  <a:pt x="395" y="974"/>
                  <a:pt x="389" y="971"/>
                  <a:pt x="396" y="977"/>
                </a:cubicBezTo>
                <a:cubicBezTo>
                  <a:pt x="397" y="976"/>
                  <a:pt x="397" y="976"/>
                  <a:pt x="397" y="976"/>
                </a:cubicBezTo>
                <a:cubicBezTo>
                  <a:pt x="397" y="978"/>
                  <a:pt x="397" y="978"/>
                  <a:pt x="397" y="978"/>
                </a:cubicBezTo>
                <a:cubicBezTo>
                  <a:pt x="402" y="974"/>
                  <a:pt x="402" y="974"/>
                  <a:pt x="402" y="974"/>
                </a:cubicBezTo>
                <a:cubicBezTo>
                  <a:pt x="402" y="973"/>
                  <a:pt x="402" y="973"/>
                  <a:pt x="402" y="973"/>
                </a:cubicBezTo>
                <a:cubicBezTo>
                  <a:pt x="400" y="972"/>
                  <a:pt x="400" y="972"/>
                  <a:pt x="400" y="972"/>
                </a:cubicBezTo>
                <a:cubicBezTo>
                  <a:pt x="400" y="971"/>
                  <a:pt x="400" y="971"/>
                  <a:pt x="400" y="971"/>
                </a:cubicBezTo>
                <a:cubicBezTo>
                  <a:pt x="402" y="971"/>
                  <a:pt x="402" y="971"/>
                  <a:pt x="402" y="971"/>
                </a:cubicBezTo>
                <a:cubicBezTo>
                  <a:pt x="404" y="974"/>
                  <a:pt x="404" y="974"/>
                  <a:pt x="404" y="974"/>
                </a:cubicBezTo>
                <a:cubicBezTo>
                  <a:pt x="406" y="973"/>
                  <a:pt x="406" y="973"/>
                  <a:pt x="406" y="973"/>
                </a:cubicBezTo>
                <a:cubicBezTo>
                  <a:pt x="407" y="971"/>
                  <a:pt x="409" y="976"/>
                  <a:pt x="407" y="970"/>
                </a:cubicBezTo>
                <a:cubicBezTo>
                  <a:pt x="409" y="973"/>
                  <a:pt x="409" y="973"/>
                  <a:pt x="409" y="973"/>
                </a:cubicBezTo>
                <a:cubicBezTo>
                  <a:pt x="411" y="971"/>
                  <a:pt x="411" y="971"/>
                  <a:pt x="411" y="971"/>
                </a:cubicBezTo>
                <a:cubicBezTo>
                  <a:pt x="412" y="974"/>
                  <a:pt x="412" y="974"/>
                  <a:pt x="412" y="974"/>
                </a:cubicBezTo>
                <a:cubicBezTo>
                  <a:pt x="411" y="976"/>
                  <a:pt x="411" y="976"/>
                  <a:pt x="411" y="976"/>
                </a:cubicBezTo>
                <a:cubicBezTo>
                  <a:pt x="412" y="977"/>
                  <a:pt x="412" y="977"/>
                  <a:pt x="412" y="977"/>
                </a:cubicBezTo>
                <a:cubicBezTo>
                  <a:pt x="419" y="976"/>
                  <a:pt x="419" y="976"/>
                  <a:pt x="419" y="976"/>
                </a:cubicBezTo>
                <a:cubicBezTo>
                  <a:pt x="419" y="975"/>
                  <a:pt x="419" y="975"/>
                  <a:pt x="419" y="975"/>
                </a:cubicBezTo>
                <a:cubicBezTo>
                  <a:pt x="424" y="976"/>
                  <a:pt x="424" y="976"/>
                  <a:pt x="424" y="976"/>
                </a:cubicBezTo>
                <a:cubicBezTo>
                  <a:pt x="427" y="975"/>
                  <a:pt x="427" y="975"/>
                  <a:pt x="427" y="975"/>
                </a:cubicBezTo>
                <a:cubicBezTo>
                  <a:pt x="429" y="976"/>
                  <a:pt x="429" y="976"/>
                  <a:pt x="429" y="976"/>
                </a:cubicBezTo>
                <a:cubicBezTo>
                  <a:pt x="436" y="973"/>
                  <a:pt x="436" y="973"/>
                  <a:pt x="436" y="973"/>
                </a:cubicBezTo>
                <a:cubicBezTo>
                  <a:pt x="438" y="971"/>
                  <a:pt x="438" y="971"/>
                  <a:pt x="438" y="971"/>
                </a:cubicBezTo>
                <a:cubicBezTo>
                  <a:pt x="437" y="970"/>
                  <a:pt x="442" y="972"/>
                  <a:pt x="437" y="969"/>
                </a:cubicBezTo>
                <a:cubicBezTo>
                  <a:pt x="438" y="967"/>
                  <a:pt x="438" y="967"/>
                  <a:pt x="438" y="967"/>
                </a:cubicBezTo>
                <a:cubicBezTo>
                  <a:pt x="444" y="969"/>
                  <a:pt x="444" y="969"/>
                  <a:pt x="444" y="969"/>
                </a:cubicBezTo>
                <a:cubicBezTo>
                  <a:pt x="447" y="972"/>
                  <a:pt x="447" y="972"/>
                  <a:pt x="447" y="972"/>
                </a:cubicBezTo>
                <a:cubicBezTo>
                  <a:pt x="447" y="973"/>
                  <a:pt x="449" y="974"/>
                  <a:pt x="455" y="972"/>
                </a:cubicBezTo>
                <a:cubicBezTo>
                  <a:pt x="460" y="974"/>
                  <a:pt x="460" y="974"/>
                  <a:pt x="460" y="974"/>
                </a:cubicBezTo>
                <a:cubicBezTo>
                  <a:pt x="469" y="972"/>
                  <a:pt x="469" y="972"/>
                  <a:pt x="469" y="972"/>
                </a:cubicBezTo>
                <a:cubicBezTo>
                  <a:pt x="472" y="969"/>
                  <a:pt x="472" y="969"/>
                  <a:pt x="472" y="969"/>
                </a:cubicBezTo>
                <a:cubicBezTo>
                  <a:pt x="477" y="971"/>
                  <a:pt x="477" y="971"/>
                  <a:pt x="477" y="971"/>
                </a:cubicBezTo>
                <a:cubicBezTo>
                  <a:pt x="479" y="967"/>
                  <a:pt x="479" y="967"/>
                  <a:pt x="479" y="967"/>
                </a:cubicBezTo>
                <a:cubicBezTo>
                  <a:pt x="481" y="967"/>
                  <a:pt x="477" y="965"/>
                  <a:pt x="481" y="966"/>
                </a:cubicBezTo>
                <a:cubicBezTo>
                  <a:pt x="483" y="966"/>
                  <a:pt x="482" y="969"/>
                  <a:pt x="484" y="967"/>
                </a:cubicBezTo>
                <a:cubicBezTo>
                  <a:pt x="485" y="965"/>
                  <a:pt x="485" y="965"/>
                  <a:pt x="485" y="965"/>
                </a:cubicBezTo>
                <a:cubicBezTo>
                  <a:pt x="482" y="964"/>
                  <a:pt x="482" y="964"/>
                  <a:pt x="482" y="964"/>
                </a:cubicBezTo>
                <a:cubicBezTo>
                  <a:pt x="498" y="963"/>
                  <a:pt x="498" y="963"/>
                  <a:pt x="498" y="963"/>
                </a:cubicBezTo>
                <a:cubicBezTo>
                  <a:pt x="500" y="963"/>
                  <a:pt x="500" y="963"/>
                  <a:pt x="500" y="963"/>
                </a:cubicBezTo>
                <a:cubicBezTo>
                  <a:pt x="498" y="963"/>
                  <a:pt x="501" y="974"/>
                  <a:pt x="492" y="965"/>
                </a:cubicBezTo>
                <a:cubicBezTo>
                  <a:pt x="492" y="965"/>
                  <a:pt x="493" y="967"/>
                  <a:pt x="489" y="966"/>
                </a:cubicBezTo>
                <a:cubicBezTo>
                  <a:pt x="488" y="965"/>
                  <a:pt x="488" y="965"/>
                  <a:pt x="488" y="965"/>
                </a:cubicBezTo>
                <a:cubicBezTo>
                  <a:pt x="488" y="967"/>
                  <a:pt x="487" y="961"/>
                  <a:pt x="485" y="967"/>
                </a:cubicBezTo>
                <a:cubicBezTo>
                  <a:pt x="493" y="967"/>
                  <a:pt x="493" y="967"/>
                  <a:pt x="493" y="967"/>
                </a:cubicBezTo>
                <a:cubicBezTo>
                  <a:pt x="503" y="965"/>
                  <a:pt x="503" y="965"/>
                  <a:pt x="503" y="965"/>
                </a:cubicBezTo>
                <a:cubicBezTo>
                  <a:pt x="501" y="970"/>
                  <a:pt x="498" y="966"/>
                  <a:pt x="492" y="969"/>
                </a:cubicBezTo>
                <a:cubicBezTo>
                  <a:pt x="493" y="970"/>
                  <a:pt x="487" y="969"/>
                  <a:pt x="494" y="971"/>
                </a:cubicBezTo>
                <a:cubicBezTo>
                  <a:pt x="498" y="971"/>
                  <a:pt x="498" y="971"/>
                  <a:pt x="498" y="971"/>
                </a:cubicBezTo>
                <a:cubicBezTo>
                  <a:pt x="499" y="971"/>
                  <a:pt x="499" y="971"/>
                  <a:pt x="499" y="971"/>
                </a:cubicBezTo>
                <a:cubicBezTo>
                  <a:pt x="496" y="975"/>
                  <a:pt x="496" y="975"/>
                  <a:pt x="496" y="975"/>
                </a:cubicBezTo>
                <a:cubicBezTo>
                  <a:pt x="499" y="975"/>
                  <a:pt x="499" y="975"/>
                  <a:pt x="499" y="975"/>
                </a:cubicBezTo>
                <a:cubicBezTo>
                  <a:pt x="499" y="975"/>
                  <a:pt x="502" y="974"/>
                  <a:pt x="498" y="975"/>
                </a:cubicBezTo>
                <a:cubicBezTo>
                  <a:pt x="500" y="972"/>
                  <a:pt x="499" y="980"/>
                  <a:pt x="507" y="972"/>
                </a:cubicBezTo>
                <a:cubicBezTo>
                  <a:pt x="506" y="971"/>
                  <a:pt x="506" y="971"/>
                  <a:pt x="506" y="971"/>
                </a:cubicBezTo>
                <a:cubicBezTo>
                  <a:pt x="510" y="967"/>
                  <a:pt x="510" y="967"/>
                  <a:pt x="510" y="967"/>
                </a:cubicBezTo>
                <a:cubicBezTo>
                  <a:pt x="511" y="967"/>
                  <a:pt x="511" y="967"/>
                  <a:pt x="511" y="967"/>
                </a:cubicBezTo>
                <a:cubicBezTo>
                  <a:pt x="511" y="963"/>
                  <a:pt x="511" y="963"/>
                  <a:pt x="511" y="963"/>
                </a:cubicBezTo>
                <a:cubicBezTo>
                  <a:pt x="521" y="965"/>
                  <a:pt x="521" y="965"/>
                  <a:pt x="521" y="965"/>
                </a:cubicBezTo>
                <a:cubicBezTo>
                  <a:pt x="524" y="963"/>
                  <a:pt x="524" y="963"/>
                  <a:pt x="524" y="963"/>
                </a:cubicBezTo>
                <a:cubicBezTo>
                  <a:pt x="530" y="965"/>
                  <a:pt x="530" y="965"/>
                  <a:pt x="530" y="965"/>
                </a:cubicBezTo>
                <a:cubicBezTo>
                  <a:pt x="538" y="962"/>
                  <a:pt x="538" y="962"/>
                  <a:pt x="538" y="962"/>
                </a:cubicBezTo>
                <a:cubicBezTo>
                  <a:pt x="538" y="963"/>
                  <a:pt x="540" y="961"/>
                  <a:pt x="538" y="964"/>
                </a:cubicBezTo>
                <a:cubicBezTo>
                  <a:pt x="539" y="964"/>
                  <a:pt x="539" y="964"/>
                  <a:pt x="539" y="964"/>
                </a:cubicBezTo>
                <a:cubicBezTo>
                  <a:pt x="540" y="961"/>
                  <a:pt x="540" y="961"/>
                  <a:pt x="540" y="961"/>
                </a:cubicBezTo>
                <a:cubicBezTo>
                  <a:pt x="541" y="962"/>
                  <a:pt x="541" y="962"/>
                  <a:pt x="541" y="962"/>
                </a:cubicBezTo>
                <a:cubicBezTo>
                  <a:pt x="547" y="962"/>
                  <a:pt x="547" y="962"/>
                  <a:pt x="547" y="962"/>
                </a:cubicBezTo>
                <a:cubicBezTo>
                  <a:pt x="548" y="961"/>
                  <a:pt x="548" y="961"/>
                  <a:pt x="548" y="961"/>
                </a:cubicBezTo>
                <a:cubicBezTo>
                  <a:pt x="546" y="960"/>
                  <a:pt x="546" y="960"/>
                  <a:pt x="546" y="960"/>
                </a:cubicBezTo>
                <a:cubicBezTo>
                  <a:pt x="551" y="957"/>
                  <a:pt x="551" y="957"/>
                  <a:pt x="551" y="957"/>
                </a:cubicBezTo>
                <a:cubicBezTo>
                  <a:pt x="558" y="958"/>
                  <a:pt x="558" y="958"/>
                  <a:pt x="558" y="958"/>
                </a:cubicBezTo>
                <a:cubicBezTo>
                  <a:pt x="575" y="954"/>
                  <a:pt x="575" y="954"/>
                  <a:pt x="575" y="954"/>
                </a:cubicBezTo>
                <a:cubicBezTo>
                  <a:pt x="576" y="954"/>
                  <a:pt x="578" y="958"/>
                  <a:pt x="580" y="952"/>
                </a:cubicBezTo>
                <a:cubicBezTo>
                  <a:pt x="579" y="954"/>
                  <a:pt x="579" y="954"/>
                  <a:pt x="579" y="954"/>
                </a:cubicBezTo>
                <a:cubicBezTo>
                  <a:pt x="581" y="954"/>
                  <a:pt x="581" y="954"/>
                  <a:pt x="581" y="954"/>
                </a:cubicBezTo>
                <a:cubicBezTo>
                  <a:pt x="582" y="952"/>
                  <a:pt x="582" y="952"/>
                  <a:pt x="582" y="952"/>
                </a:cubicBezTo>
                <a:cubicBezTo>
                  <a:pt x="583" y="953"/>
                  <a:pt x="583" y="953"/>
                  <a:pt x="583" y="953"/>
                </a:cubicBezTo>
                <a:cubicBezTo>
                  <a:pt x="579" y="956"/>
                  <a:pt x="579" y="956"/>
                  <a:pt x="579" y="956"/>
                </a:cubicBezTo>
                <a:cubicBezTo>
                  <a:pt x="578" y="956"/>
                  <a:pt x="576" y="953"/>
                  <a:pt x="575" y="955"/>
                </a:cubicBezTo>
                <a:cubicBezTo>
                  <a:pt x="577" y="956"/>
                  <a:pt x="577" y="956"/>
                  <a:pt x="577" y="956"/>
                </a:cubicBezTo>
                <a:cubicBezTo>
                  <a:pt x="575" y="958"/>
                  <a:pt x="575" y="958"/>
                  <a:pt x="575" y="958"/>
                </a:cubicBezTo>
                <a:cubicBezTo>
                  <a:pt x="577" y="960"/>
                  <a:pt x="577" y="960"/>
                  <a:pt x="577" y="960"/>
                </a:cubicBezTo>
                <a:cubicBezTo>
                  <a:pt x="589" y="958"/>
                  <a:pt x="589" y="958"/>
                  <a:pt x="589" y="958"/>
                </a:cubicBezTo>
                <a:cubicBezTo>
                  <a:pt x="590" y="956"/>
                  <a:pt x="590" y="956"/>
                  <a:pt x="590" y="956"/>
                </a:cubicBezTo>
                <a:cubicBezTo>
                  <a:pt x="589" y="955"/>
                  <a:pt x="583" y="965"/>
                  <a:pt x="597" y="953"/>
                </a:cubicBezTo>
                <a:cubicBezTo>
                  <a:pt x="597" y="948"/>
                  <a:pt x="597" y="948"/>
                  <a:pt x="597" y="948"/>
                </a:cubicBezTo>
                <a:cubicBezTo>
                  <a:pt x="599" y="947"/>
                  <a:pt x="599" y="947"/>
                  <a:pt x="599" y="947"/>
                </a:cubicBezTo>
                <a:cubicBezTo>
                  <a:pt x="600" y="948"/>
                  <a:pt x="596" y="950"/>
                  <a:pt x="601" y="948"/>
                </a:cubicBezTo>
                <a:cubicBezTo>
                  <a:pt x="598" y="951"/>
                  <a:pt x="598" y="951"/>
                  <a:pt x="598" y="951"/>
                </a:cubicBezTo>
                <a:cubicBezTo>
                  <a:pt x="600" y="954"/>
                  <a:pt x="600" y="954"/>
                  <a:pt x="600" y="954"/>
                </a:cubicBezTo>
                <a:cubicBezTo>
                  <a:pt x="601" y="953"/>
                  <a:pt x="601" y="953"/>
                  <a:pt x="601" y="953"/>
                </a:cubicBezTo>
                <a:cubicBezTo>
                  <a:pt x="602" y="951"/>
                  <a:pt x="602" y="951"/>
                  <a:pt x="602" y="951"/>
                </a:cubicBezTo>
                <a:cubicBezTo>
                  <a:pt x="605" y="950"/>
                  <a:pt x="605" y="950"/>
                  <a:pt x="605" y="950"/>
                </a:cubicBezTo>
                <a:cubicBezTo>
                  <a:pt x="607" y="950"/>
                  <a:pt x="607" y="950"/>
                  <a:pt x="607" y="950"/>
                </a:cubicBezTo>
                <a:cubicBezTo>
                  <a:pt x="606" y="952"/>
                  <a:pt x="606" y="952"/>
                  <a:pt x="606" y="952"/>
                </a:cubicBezTo>
                <a:cubicBezTo>
                  <a:pt x="604" y="953"/>
                  <a:pt x="604" y="953"/>
                  <a:pt x="604" y="953"/>
                </a:cubicBezTo>
                <a:cubicBezTo>
                  <a:pt x="607" y="955"/>
                  <a:pt x="607" y="955"/>
                  <a:pt x="607" y="955"/>
                </a:cubicBezTo>
                <a:cubicBezTo>
                  <a:pt x="613" y="956"/>
                  <a:pt x="613" y="956"/>
                  <a:pt x="613" y="956"/>
                </a:cubicBezTo>
                <a:cubicBezTo>
                  <a:pt x="612" y="957"/>
                  <a:pt x="606" y="955"/>
                  <a:pt x="620" y="953"/>
                </a:cubicBezTo>
                <a:cubicBezTo>
                  <a:pt x="622" y="954"/>
                  <a:pt x="622" y="954"/>
                  <a:pt x="622" y="954"/>
                </a:cubicBezTo>
                <a:cubicBezTo>
                  <a:pt x="627" y="951"/>
                  <a:pt x="627" y="951"/>
                  <a:pt x="627" y="951"/>
                </a:cubicBezTo>
                <a:cubicBezTo>
                  <a:pt x="628" y="953"/>
                  <a:pt x="628" y="953"/>
                  <a:pt x="628" y="953"/>
                </a:cubicBezTo>
                <a:cubicBezTo>
                  <a:pt x="633" y="950"/>
                  <a:pt x="633" y="950"/>
                  <a:pt x="633" y="950"/>
                </a:cubicBezTo>
                <a:cubicBezTo>
                  <a:pt x="654" y="947"/>
                  <a:pt x="654" y="947"/>
                  <a:pt x="654" y="947"/>
                </a:cubicBezTo>
                <a:cubicBezTo>
                  <a:pt x="656" y="945"/>
                  <a:pt x="656" y="945"/>
                  <a:pt x="656" y="945"/>
                </a:cubicBezTo>
                <a:cubicBezTo>
                  <a:pt x="662" y="947"/>
                  <a:pt x="662" y="947"/>
                  <a:pt x="662" y="947"/>
                </a:cubicBezTo>
                <a:cubicBezTo>
                  <a:pt x="666" y="948"/>
                  <a:pt x="666" y="948"/>
                  <a:pt x="666" y="948"/>
                </a:cubicBezTo>
                <a:cubicBezTo>
                  <a:pt x="667" y="950"/>
                  <a:pt x="654" y="951"/>
                  <a:pt x="667" y="941"/>
                </a:cubicBezTo>
                <a:cubicBezTo>
                  <a:pt x="667" y="942"/>
                  <a:pt x="666" y="942"/>
                  <a:pt x="668" y="943"/>
                </a:cubicBezTo>
                <a:cubicBezTo>
                  <a:pt x="669" y="944"/>
                  <a:pt x="659" y="947"/>
                  <a:pt x="670" y="938"/>
                </a:cubicBezTo>
                <a:cubicBezTo>
                  <a:pt x="674" y="939"/>
                  <a:pt x="674" y="939"/>
                  <a:pt x="674" y="939"/>
                </a:cubicBezTo>
                <a:cubicBezTo>
                  <a:pt x="680" y="937"/>
                  <a:pt x="680" y="937"/>
                  <a:pt x="680" y="937"/>
                </a:cubicBezTo>
                <a:cubicBezTo>
                  <a:pt x="681" y="937"/>
                  <a:pt x="672" y="939"/>
                  <a:pt x="683" y="938"/>
                </a:cubicBezTo>
                <a:cubicBezTo>
                  <a:pt x="684" y="936"/>
                  <a:pt x="684" y="936"/>
                  <a:pt x="684" y="936"/>
                </a:cubicBezTo>
                <a:cubicBezTo>
                  <a:pt x="685" y="937"/>
                  <a:pt x="685" y="937"/>
                  <a:pt x="685" y="937"/>
                </a:cubicBezTo>
                <a:cubicBezTo>
                  <a:pt x="681" y="940"/>
                  <a:pt x="681" y="940"/>
                  <a:pt x="681" y="940"/>
                </a:cubicBezTo>
                <a:cubicBezTo>
                  <a:pt x="680" y="938"/>
                  <a:pt x="680" y="938"/>
                  <a:pt x="680" y="938"/>
                </a:cubicBezTo>
                <a:cubicBezTo>
                  <a:pt x="678" y="940"/>
                  <a:pt x="676" y="939"/>
                  <a:pt x="676" y="940"/>
                </a:cubicBezTo>
                <a:cubicBezTo>
                  <a:pt x="670" y="945"/>
                  <a:pt x="670" y="945"/>
                  <a:pt x="670" y="945"/>
                </a:cubicBezTo>
                <a:cubicBezTo>
                  <a:pt x="671" y="947"/>
                  <a:pt x="671" y="947"/>
                  <a:pt x="671" y="947"/>
                </a:cubicBezTo>
                <a:cubicBezTo>
                  <a:pt x="679" y="946"/>
                  <a:pt x="679" y="946"/>
                  <a:pt x="679" y="946"/>
                </a:cubicBezTo>
                <a:cubicBezTo>
                  <a:pt x="682" y="944"/>
                  <a:pt x="682" y="944"/>
                  <a:pt x="682" y="944"/>
                </a:cubicBezTo>
                <a:cubicBezTo>
                  <a:pt x="690" y="944"/>
                  <a:pt x="690" y="944"/>
                  <a:pt x="690" y="944"/>
                </a:cubicBezTo>
                <a:cubicBezTo>
                  <a:pt x="697" y="941"/>
                  <a:pt x="697" y="941"/>
                  <a:pt x="697" y="941"/>
                </a:cubicBezTo>
                <a:cubicBezTo>
                  <a:pt x="702" y="942"/>
                  <a:pt x="702" y="942"/>
                  <a:pt x="702" y="942"/>
                </a:cubicBezTo>
                <a:cubicBezTo>
                  <a:pt x="712" y="941"/>
                  <a:pt x="712" y="941"/>
                  <a:pt x="712" y="941"/>
                </a:cubicBezTo>
                <a:cubicBezTo>
                  <a:pt x="712" y="940"/>
                  <a:pt x="712" y="940"/>
                  <a:pt x="712" y="940"/>
                </a:cubicBezTo>
                <a:cubicBezTo>
                  <a:pt x="706" y="941"/>
                  <a:pt x="711" y="948"/>
                  <a:pt x="720" y="934"/>
                </a:cubicBezTo>
                <a:cubicBezTo>
                  <a:pt x="720" y="933"/>
                  <a:pt x="720" y="933"/>
                  <a:pt x="720" y="933"/>
                </a:cubicBezTo>
                <a:cubicBezTo>
                  <a:pt x="722" y="933"/>
                  <a:pt x="722" y="933"/>
                  <a:pt x="722" y="933"/>
                </a:cubicBezTo>
                <a:cubicBezTo>
                  <a:pt x="723" y="931"/>
                  <a:pt x="723" y="931"/>
                  <a:pt x="723" y="931"/>
                </a:cubicBezTo>
                <a:cubicBezTo>
                  <a:pt x="726" y="934"/>
                  <a:pt x="726" y="934"/>
                  <a:pt x="726" y="934"/>
                </a:cubicBezTo>
                <a:cubicBezTo>
                  <a:pt x="726" y="932"/>
                  <a:pt x="736" y="935"/>
                  <a:pt x="725" y="930"/>
                </a:cubicBezTo>
                <a:cubicBezTo>
                  <a:pt x="726" y="931"/>
                  <a:pt x="727" y="930"/>
                  <a:pt x="728" y="930"/>
                </a:cubicBezTo>
                <a:cubicBezTo>
                  <a:pt x="728" y="936"/>
                  <a:pt x="728" y="936"/>
                  <a:pt x="728" y="936"/>
                </a:cubicBezTo>
                <a:cubicBezTo>
                  <a:pt x="723" y="937"/>
                  <a:pt x="723" y="937"/>
                  <a:pt x="723" y="937"/>
                </a:cubicBezTo>
                <a:cubicBezTo>
                  <a:pt x="723" y="938"/>
                  <a:pt x="723" y="938"/>
                  <a:pt x="723" y="938"/>
                </a:cubicBezTo>
                <a:cubicBezTo>
                  <a:pt x="747" y="937"/>
                  <a:pt x="747" y="937"/>
                  <a:pt x="747" y="937"/>
                </a:cubicBezTo>
                <a:cubicBezTo>
                  <a:pt x="750" y="935"/>
                  <a:pt x="750" y="935"/>
                  <a:pt x="750" y="935"/>
                </a:cubicBezTo>
                <a:cubicBezTo>
                  <a:pt x="748" y="933"/>
                  <a:pt x="748" y="933"/>
                  <a:pt x="748" y="933"/>
                </a:cubicBezTo>
                <a:cubicBezTo>
                  <a:pt x="744" y="933"/>
                  <a:pt x="744" y="933"/>
                  <a:pt x="744" y="933"/>
                </a:cubicBezTo>
                <a:cubicBezTo>
                  <a:pt x="746" y="931"/>
                  <a:pt x="746" y="931"/>
                  <a:pt x="746" y="931"/>
                </a:cubicBezTo>
                <a:cubicBezTo>
                  <a:pt x="751" y="932"/>
                  <a:pt x="751" y="932"/>
                  <a:pt x="751" y="932"/>
                </a:cubicBezTo>
                <a:cubicBezTo>
                  <a:pt x="752" y="931"/>
                  <a:pt x="752" y="931"/>
                  <a:pt x="752" y="931"/>
                </a:cubicBezTo>
                <a:cubicBezTo>
                  <a:pt x="751" y="930"/>
                  <a:pt x="751" y="930"/>
                  <a:pt x="751" y="930"/>
                </a:cubicBezTo>
                <a:cubicBezTo>
                  <a:pt x="751" y="927"/>
                  <a:pt x="751" y="927"/>
                  <a:pt x="751" y="927"/>
                </a:cubicBezTo>
                <a:cubicBezTo>
                  <a:pt x="756" y="925"/>
                  <a:pt x="756" y="925"/>
                  <a:pt x="756" y="925"/>
                </a:cubicBezTo>
                <a:cubicBezTo>
                  <a:pt x="761" y="924"/>
                  <a:pt x="752" y="927"/>
                  <a:pt x="760" y="926"/>
                </a:cubicBezTo>
                <a:cubicBezTo>
                  <a:pt x="760" y="925"/>
                  <a:pt x="760" y="925"/>
                  <a:pt x="760" y="925"/>
                </a:cubicBezTo>
                <a:cubicBezTo>
                  <a:pt x="762" y="927"/>
                  <a:pt x="764" y="922"/>
                  <a:pt x="764" y="929"/>
                </a:cubicBezTo>
                <a:cubicBezTo>
                  <a:pt x="764" y="926"/>
                  <a:pt x="764" y="926"/>
                  <a:pt x="764" y="926"/>
                </a:cubicBezTo>
                <a:cubicBezTo>
                  <a:pt x="765" y="926"/>
                  <a:pt x="765" y="926"/>
                  <a:pt x="765" y="926"/>
                </a:cubicBezTo>
                <a:cubicBezTo>
                  <a:pt x="766" y="927"/>
                  <a:pt x="766" y="927"/>
                  <a:pt x="766" y="927"/>
                </a:cubicBezTo>
                <a:cubicBezTo>
                  <a:pt x="761" y="931"/>
                  <a:pt x="761" y="931"/>
                  <a:pt x="761" y="931"/>
                </a:cubicBezTo>
                <a:cubicBezTo>
                  <a:pt x="762" y="933"/>
                  <a:pt x="762" y="933"/>
                  <a:pt x="762" y="933"/>
                </a:cubicBezTo>
                <a:cubicBezTo>
                  <a:pt x="765" y="933"/>
                  <a:pt x="765" y="933"/>
                  <a:pt x="765" y="933"/>
                </a:cubicBezTo>
                <a:cubicBezTo>
                  <a:pt x="765" y="934"/>
                  <a:pt x="765" y="934"/>
                  <a:pt x="765" y="934"/>
                </a:cubicBezTo>
                <a:cubicBezTo>
                  <a:pt x="770" y="934"/>
                  <a:pt x="770" y="934"/>
                  <a:pt x="770" y="934"/>
                </a:cubicBezTo>
                <a:cubicBezTo>
                  <a:pt x="771" y="934"/>
                  <a:pt x="771" y="934"/>
                  <a:pt x="771" y="934"/>
                </a:cubicBezTo>
                <a:cubicBezTo>
                  <a:pt x="767" y="932"/>
                  <a:pt x="767" y="932"/>
                  <a:pt x="767" y="932"/>
                </a:cubicBezTo>
                <a:cubicBezTo>
                  <a:pt x="769" y="930"/>
                  <a:pt x="769" y="930"/>
                  <a:pt x="769" y="930"/>
                </a:cubicBezTo>
                <a:cubicBezTo>
                  <a:pt x="770" y="930"/>
                  <a:pt x="762" y="929"/>
                  <a:pt x="772" y="930"/>
                </a:cubicBezTo>
                <a:cubicBezTo>
                  <a:pt x="768" y="924"/>
                  <a:pt x="770" y="940"/>
                  <a:pt x="769" y="925"/>
                </a:cubicBezTo>
                <a:cubicBezTo>
                  <a:pt x="766" y="926"/>
                  <a:pt x="770" y="928"/>
                  <a:pt x="772" y="923"/>
                </a:cubicBezTo>
                <a:cubicBezTo>
                  <a:pt x="775" y="926"/>
                  <a:pt x="770" y="924"/>
                  <a:pt x="770" y="927"/>
                </a:cubicBezTo>
                <a:cubicBezTo>
                  <a:pt x="772" y="927"/>
                  <a:pt x="772" y="927"/>
                  <a:pt x="772" y="927"/>
                </a:cubicBezTo>
                <a:cubicBezTo>
                  <a:pt x="773" y="929"/>
                  <a:pt x="773" y="929"/>
                  <a:pt x="773" y="929"/>
                </a:cubicBezTo>
                <a:cubicBezTo>
                  <a:pt x="780" y="926"/>
                  <a:pt x="780" y="926"/>
                  <a:pt x="780" y="926"/>
                </a:cubicBezTo>
                <a:cubicBezTo>
                  <a:pt x="780" y="926"/>
                  <a:pt x="773" y="930"/>
                  <a:pt x="783" y="927"/>
                </a:cubicBezTo>
                <a:cubicBezTo>
                  <a:pt x="783" y="925"/>
                  <a:pt x="783" y="925"/>
                  <a:pt x="783" y="925"/>
                </a:cubicBezTo>
                <a:cubicBezTo>
                  <a:pt x="785" y="926"/>
                  <a:pt x="785" y="926"/>
                  <a:pt x="785" y="926"/>
                </a:cubicBezTo>
                <a:cubicBezTo>
                  <a:pt x="792" y="923"/>
                  <a:pt x="792" y="923"/>
                  <a:pt x="792" y="923"/>
                </a:cubicBezTo>
                <a:cubicBezTo>
                  <a:pt x="793" y="922"/>
                  <a:pt x="793" y="922"/>
                  <a:pt x="793" y="922"/>
                </a:cubicBezTo>
                <a:cubicBezTo>
                  <a:pt x="797" y="923"/>
                  <a:pt x="797" y="923"/>
                  <a:pt x="797" y="923"/>
                </a:cubicBezTo>
                <a:cubicBezTo>
                  <a:pt x="792" y="926"/>
                  <a:pt x="792" y="926"/>
                  <a:pt x="792" y="926"/>
                </a:cubicBezTo>
                <a:cubicBezTo>
                  <a:pt x="796" y="930"/>
                  <a:pt x="796" y="930"/>
                  <a:pt x="796" y="930"/>
                </a:cubicBezTo>
                <a:cubicBezTo>
                  <a:pt x="807" y="929"/>
                  <a:pt x="807" y="929"/>
                  <a:pt x="807" y="929"/>
                </a:cubicBezTo>
                <a:cubicBezTo>
                  <a:pt x="808" y="928"/>
                  <a:pt x="808" y="928"/>
                  <a:pt x="808" y="928"/>
                </a:cubicBezTo>
                <a:cubicBezTo>
                  <a:pt x="808" y="927"/>
                  <a:pt x="808" y="927"/>
                  <a:pt x="808" y="927"/>
                </a:cubicBezTo>
                <a:cubicBezTo>
                  <a:pt x="813" y="929"/>
                  <a:pt x="813" y="929"/>
                  <a:pt x="813" y="929"/>
                </a:cubicBezTo>
                <a:cubicBezTo>
                  <a:pt x="814" y="929"/>
                  <a:pt x="808" y="931"/>
                  <a:pt x="815" y="926"/>
                </a:cubicBezTo>
                <a:cubicBezTo>
                  <a:pt x="817" y="927"/>
                  <a:pt x="817" y="927"/>
                  <a:pt x="817" y="927"/>
                </a:cubicBezTo>
                <a:cubicBezTo>
                  <a:pt x="823" y="925"/>
                  <a:pt x="823" y="925"/>
                  <a:pt x="823" y="925"/>
                </a:cubicBezTo>
                <a:cubicBezTo>
                  <a:pt x="824" y="925"/>
                  <a:pt x="826" y="927"/>
                  <a:pt x="827" y="925"/>
                </a:cubicBezTo>
                <a:cubicBezTo>
                  <a:pt x="827" y="921"/>
                  <a:pt x="830" y="929"/>
                  <a:pt x="830" y="922"/>
                </a:cubicBezTo>
                <a:cubicBezTo>
                  <a:pt x="831" y="925"/>
                  <a:pt x="831" y="925"/>
                  <a:pt x="831" y="925"/>
                </a:cubicBezTo>
                <a:cubicBezTo>
                  <a:pt x="834" y="925"/>
                  <a:pt x="832" y="922"/>
                  <a:pt x="834" y="922"/>
                </a:cubicBezTo>
                <a:cubicBezTo>
                  <a:pt x="837" y="921"/>
                  <a:pt x="837" y="921"/>
                  <a:pt x="837" y="921"/>
                </a:cubicBezTo>
                <a:cubicBezTo>
                  <a:pt x="839" y="917"/>
                  <a:pt x="839" y="917"/>
                  <a:pt x="839" y="917"/>
                </a:cubicBezTo>
                <a:cubicBezTo>
                  <a:pt x="845" y="918"/>
                  <a:pt x="845" y="918"/>
                  <a:pt x="845" y="918"/>
                </a:cubicBezTo>
                <a:cubicBezTo>
                  <a:pt x="850" y="912"/>
                  <a:pt x="850" y="912"/>
                  <a:pt x="850" y="912"/>
                </a:cubicBezTo>
                <a:cubicBezTo>
                  <a:pt x="850" y="916"/>
                  <a:pt x="850" y="916"/>
                  <a:pt x="850" y="916"/>
                </a:cubicBezTo>
                <a:cubicBezTo>
                  <a:pt x="853" y="918"/>
                  <a:pt x="853" y="918"/>
                  <a:pt x="853" y="918"/>
                </a:cubicBezTo>
                <a:cubicBezTo>
                  <a:pt x="856" y="914"/>
                  <a:pt x="856" y="914"/>
                  <a:pt x="856" y="914"/>
                </a:cubicBezTo>
                <a:cubicBezTo>
                  <a:pt x="858" y="915"/>
                  <a:pt x="858" y="915"/>
                  <a:pt x="858" y="915"/>
                </a:cubicBezTo>
                <a:cubicBezTo>
                  <a:pt x="853" y="919"/>
                  <a:pt x="853" y="919"/>
                  <a:pt x="853" y="919"/>
                </a:cubicBezTo>
                <a:cubicBezTo>
                  <a:pt x="857" y="919"/>
                  <a:pt x="857" y="919"/>
                  <a:pt x="857" y="919"/>
                </a:cubicBezTo>
                <a:cubicBezTo>
                  <a:pt x="856" y="921"/>
                  <a:pt x="853" y="919"/>
                  <a:pt x="853" y="921"/>
                </a:cubicBezTo>
                <a:cubicBezTo>
                  <a:pt x="854" y="923"/>
                  <a:pt x="854" y="923"/>
                  <a:pt x="854" y="923"/>
                </a:cubicBezTo>
                <a:cubicBezTo>
                  <a:pt x="855" y="922"/>
                  <a:pt x="855" y="922"/>
                  <a:pt x="855" y="922"/>
                </a:cubicBezTo>
                <a:cubicBezTo>
                  <a:pt x="858" y="923"/>
                  <a:pt x="847" y="926"/>
                  <a:pt x="859" y="922"/>
                </a:cubicBezTo>
                <a:cubicBezTo>
                  <a:pt x="859" y="917"/>
                  <a:pt x="859" y="917"/>
                  <a:pt x="859" y="917"/>
                </a:cubicBezTo>
                <a:cubicBezTo>
                  <a:pt x="858" y="917"/>
                  <a:pt x="858" y="917"/>
                  <a:pt x="858" y="917"/>
                </a:cubicBezTo>
                <a:cubicBezTo>
                  <a:pt x="862" y="916"/>
                  <a:pt x="862" y="916"/>
                  <a:pt x="862" y="916"/>
                </a:cubicBezTo>
                <a:cubicBezTo>
                  <a:pt x="863" y="914"/>
                  <a:pt x="863" y="914"/>
                  <a:pt x="863" y="914"/>
                </a:cubicBezTo>
                <a:cubicBezTo>
                  <a:pt x="869" y="914"/>
                  <a:pt x="869" y="914"/>
                  <a:pt x="869" y="914"/>
                </a:cubicBezTo>
                <a:cubicBezTo>
                  <a:pt x="869" y="912"/>
                  <a:pt x="869" y="912"/>
                  <a:pt x="869" y="912"/>
                </a:cubicBezTo>
                <a:cubicBezTo>
                  <a:pt x="872" y="912"/>
                  <a:pt x="872" y="912"/>
                  <a:pt x="872" y="912"/>
                </a:cubicBezTo>
                <a:cubicBezTo>
                  <a:pt x="873" y="914"/>
                  <a:pt x="873" y="914"/>
                  <a:pt x="873" y="914"/>
                </a:cubicBezTo>
                <a:cubicBezTo>
                  <a:pt x="877" y="911"/>
                  <a:pt x="877" y="911"/>
                  <a:pt x="877" y="911"/>
                </a:cubicBezTo>
                <a:cubicBezTo>
                  <a:pt x="888" y="910"/>
                  <a:pt x="888" y="910"/>
                  <a:pt x="888" y="910"/>
                </a:cubicBezTo>
                <a:cubicBezTo>
                  <a:pt x="884" y="914"/>
                  <a:pt x="884" y="914"/>
                  <a:pt x="884" y="914"/>
                </a:cubicBezTo>
                <a:cubicBezTo>
                  <a:pt x="885" y="916"/>
                  <a:pt x="885" y="916"/>
                  <a:pt x="885" y="916"/>
                </a:cubicBezTo>
                <a:cubicBezTo>
                  <a:pt x="880" y="916"/>
                  <a:pt x="880" y="916"/>
                  <a:pt x="880" y="916"/>
                </a:cubicBezTo>
                <a:cubicBezTo>
                  <a:pt x="879" y="917"/>
                  <a:pt x="879" y="917"/>
                  <a:pt x="879" y="917"/>
                </a:cubicBezTo>
                <a:cubicBezTo>
                  <a:pt x="880" y="917"/>
                  <a:pt x="880" y="917"/>
                  <a:pt x="880" y="917"/>
                </a:cubicBezTo>
                <a:cubicBezTo>
                  <a:pt x="882" y="920"/>
                  <a:pt x="882" y="920"/>
                  <a:pt x="882" y="920"/>
                </a:cubicBezTo>
                <a:cubicBezTo>
                  <a:pt x="884" y="920"/>
                  <a:pt x="873" y="922"/>
                  <a:pt x="886" y="917"/>
                </a:cubicBezTo>
                <a:cubicBezTo>
                  <a:pt x="887" y="918"/>
                  <a:pt x="887" y="918"/>
                  <a:pt x="887" y="918"/>
                </a:cubicBezTo>
                <a:cubicBezTo>
                  <a:pt x="893" y="909"/>
                  <a:pt x="893" y="909"/>
                  <a:pt x="893" y="909"/>
                </a:cubicBezTo>
                <a:cubicBezTo>
                  <a:pt x="896" y="909"/>
                  <a:pt x="896" y="905"/>
                  <a:pt x="899" y="906"/>
                </a:cubicBezTo>
                <a:cubicBezTo>
                  <a:pt x="900" y="909"/>
                  <a:pt x="900" y="909"/>
                  <a:pt x="900" y="909"/>
                </a:cubicBezTo>
                <a:cubicBezTo>
                  <a:pt x="902" y="908"/>
                  <a:pt x="902" y="908"/>
                  <a:pt x="902" y="908"/>
                </a:cubicBezTo>
                <a:cubicBezTo>
                  <a:pt x="905" y="911"/>
                  <a:pt x="905" y="911"/>
                  <a:pt x="905" y="911"/>
                </a:cubicBezTo>
                <a:cubicBezTo>
                  <a:pt x="905" y="911"/>
                  <a:pt x="906" y="911"/>
                  <a:pt x="907" y="910"/>
                </a:cubicBezTo>
                <a:cubicBezTo>
                  <a:pt x="903" y="912"/>
                  <a:pt x="903" y="912"/>
                  <a:pt x="903" y="912"/>
                </a:cubicBezTo>
                <a:cubicBezTo>
                  <a:pt x="900" y="910"/>
                  <a:pt x="896" y="909"/>
                  <a:pt x="893" y="913"/>
                </a:cubicBezTo>
                <a:cubicBezTo>
                  <a:pt x="892" y="914"/>
                  <a:pt x="892" y="914"/>
                  <a:pt x="892" y="914"/>
                </a:cubicBezTo>
                <a:cubicBezTo>
                  <a:pt x="894" y="915"/>
                  <a:pt x="894" y="915"/>
                  <a:pt x="894" y="915"/>
                </a:cubicBezTo>
                <a:cubicBezTo>
                  <a:pt x="896" y="914"/>
                  <a:pt x="896" y="914"/>
                  <a:pt x="896" y="914"/>
                </a:cubicBezTo>
                <a:cubicBezTo>
                  <a:pt x="896" y="914"/>
                  <a:pt x="896" y="914"/>
                  <a:pt x="896" y="914"/>
                </a:cubicBezTo>
                <a:cubicBezTo>
                  <a:pt x="899" y="914"/>
                  <a:pt x="899" y="914"/>
                  <a:pt x="899" y="914"/>
                </a:cubicBezTo>
                <a:cubicBezTo>
                  <a:pt x="904" y="918"/>
                  <a:pt x="904" y="918"/>
                  <a:pt x="904" y="918"/>
                </a:cubicBezTo>
                <a:cubicBezTo>
                  <a:pt x="909" y="915"/>
                  <a:pt x="909" y="915"/>
                  <a:pt x="909" y="915"/>
                </a:cubicBezTo>
                <a:cubicBezTo>
                  <a:pt x="910" y="916"/>
                  <a:pt x="910" y="916"/>
                  <a:pt x="910" y="916"/>
                </a:cubicBezTo>
                <a:cubicBezTo>
                  <a:pt x="924" y="911"/>
                  <a:pt x="924" y="911"/>
                  <a:pt x="924" y="911"/>
                </a:cubicBezTo>
                <a:cubicBezTo>
                  <a:pt x="931" y="910"/>
                  <a:pt x="931" y="910"/>
                  <a:pt x="931" y="910"/>
                </a:cubicBezTo>
                <a:cubicBezTo>
                  <a:pt x="932" y="909"/>
                  <a:pt x="932" y="909"/>
                  <a:pt x="932" y="909"/>
                </a:cubicBezTo>
                <a:cubicBezTo>
                  <a:pt x="933" y="909"/>
                  <a:pt x="927" y="912"/>
                  <a:pt x="932" y="906"/>
                </a:cubicBezTo>
                <a:cubicBezTo>
                  <a:pt x="932" y="909"/>
                  <a:pt x="932" y="909"/>
                  <a:pt x="932" y="909"/>
                </a:cubicBezTo>
                <a:cubicBezTo>
                  <a:pt x="933" y="909"/>
                  <a:pt x="928" y="910"/>
                  <a:pt x="934" y="909"/>
                </a:cubicBezTo>
                <a:cubicBezTo>
                  <a:pt x="932" y="913"/>
                  <a:pt x="932" y="913"/>
                  <a:pt x="932" y="913"/>
                </a:cubicBezTo>
                <a:cubicBezTo>
                  <a:pt x="927" y="911"/>
                  <a:pt x="921" y="923"/>
                  <a:pt x="921" y="912"/>
                </a:cubicBezTo>
                <a:cubicBezTo>
                  <a:pt x="919" y="912"/>
                  <a:pt x="920" y="916"/>
                  <a:pt x="919" y="914"/>
                </a:cubicBezTo>
                <a:cubicBezTo>
                  <a:pt x="914" y="919"/>
                  <a:pt x="911" y="907"/>
                  <a:pt x="914" y="922"/>
                </a:cubicBezTo>
                <a:cubicBezTo>
                  <a:pt x="914" y="924"/>
                  <a:pt x="911" y="921"/>
                  <a:pt x="913" y="924"/>
                </a:cubicBezTo>
                <a:cubicBezTo>
                  <a:pt x="909" y="921"/>
                  <a:pt x="909" y="921"/>
                  <a:pt x="909" y="921"/>
                </a:cubicBezTo>
                <a:cubicBezTo>
                  <a:pt x="911" y="918"/>
                  <a:pt x="899" y="922"/>
                  <a:pt x="912" y="918"/>
                </a:cubicBezTo>
                <a:cubicBezTo>
                  <a:pt x="909" y="917"/>
                  <a:pt x="909" y="917"/>
                  <a:pt x="909" y="917"/>
                </a:cubicBezTo>
                <a:cubicBezTo>
                  <a:pt x="907" y="919"/>
                  <a:pt x="907" y="919"/>
                  <a:pt x="907" y="919"/>
                </a:cubicBezTo>
                <a:cubicBezTo>
                  <a:pt x="905" y="918"/>
                  <a:pt x="905" y="918"/>
                  <a:pt x="905" y="918"/>
                </a:cubicBezTo>
                <a:cubicBezTo>
                  <a:pt x="902" y="919"/>
                  <a:pt x="902" y="919"/>
                  <a:pt x="902" y="919"/>
                </a:cubicBezTo>
                <a:cubicBezTo>
                  <a:pt x="896" y="918"/>
                  <a:pt x="896" y="918"/>
                  <a:pt x="896" y="918"/>
                </a:cubicBezTo>
                <a:cubicBezTo>
                  <a:pt x="895" y="921"/>
                  <a:pt x="895" y="921"/>
                  <a:pt x="895" y="921"/>
                </a:cubicBezTo>
                <a:cubicBezTo>
                  <a:pt x="894" y="919"/>
                  <a:pt x="894" y="919"/>
                  <a:pt x="894" y="919"/>
                </a:cubicBezTo>
                <a:cubicBezTo>
                  <a:pt x="885" y="920"/>
                  <a:pt x="885" y="920"/>
                  <a:pt x="885" y="920"/>
                </a:cubicBezTo>
                <a:cubicBezTo>
                  <a:pt x="881" y="920"/>
                  <a:pt x="881" y="920"/>
                  <a:pt x="881" y="920"/>
                </a:cubicBezTo>
                <a:cubicBezTo>
                  <a:pt x="880" y="922"/>
                  <a:pt x="880" y="922"/>
                  <a:pt x="880" y="922"/>
                </a:cubicBezTo>
                <a:cubicBezTo>
                  <a:pt x="879" y="921"/>
                  <a:pt x="879" y="921"/>
                  <a:pt x="879" y="921"/>
                </a:cubicBezTo>
                <a:cubicBezTo>
                  <a:pt x="877" y="922"/>
                  <a:pt x="875" y="925"/>
                  <a:pt x="873" y="921"/>
                </a:cubicBezTo>
                <a:cubicBezTo>
                  <a:pt x="872" y="924"/>
                  <a:pt x="872" y="924"/>
                  <a:pt x="872" y="924"/>
                </a:cubicBezTo>
                <a:cubicBezTo>
                  <a:pt x="861" y="924"/>
                  <a:pt x="861" y="924"/>
                  <a:pt x="861" y="924"/>
                </a:cubicBezTo>
                <a:cubicBezTo>
                  <a:pt x="849" y="926"/>
                  <a:pt x="849" y="926"/>
                  <a:pt x="849" y="926"/>
                </a:cubicBezTo>
                <a:cubicBezTo>
                  <a:pt x="841" y="926"/>
                  <a:pt x="841" y="926"/>
                  <a:pt x="841" y="926"/>
                </a:cubicBezTo>
                <a:cubicBezTo>
                  <a:pt x="839" y="928"/>
                  <a:pt x="839" y="928"/>
                  <a:pt x="839" y="928"/>
                </a:cubicBezTo>
                <a:cubicBezTo>
                  <a:pt x="823" y="929"/>
                  <a:pt x="823" y="929"/>
                  <a:pt x="823" y="929"/>
                </a:cubicBezTo>
                <a:cubicBezTo>
                  <a:pt x="819" y="932"/>
                  <a:pt x="819" y="932"/>
                  <a:pt x="819" y="932"/>
                </a:cubicBezTo>
                <a:cubicBezTo>
                  <a:pt x="820" y="933"/>
                  <a:pt x="820" y="933"/>
                  <a:pt x="820" y="933"/>
                </a:cubicBezTo>
                <a:cubicBezTo>
                  <a:pt x="826" y="931"/>
                  <a:pt x="826" y="931"/>
                  <a:pt x="826" y="931"/>
                </a:cubicBezTo>
                <a:cubicBezTo>
                  <a:pt x="826" y="935"/>
                  <a:pt x="826" y="935"/>
                  <a:pt x="826" y="935"/>
                </a:cubicBezTo>
                <a:cubicBezTo>
                  <a:pt x="816" y="933"/>
                  <a:pt x="816" y="933"/>
                  <a:pt x="816" y="933"/>
                </a:cubicBezTo>
                <a:cubicBezTo>
                  <a:pt x="815" y="929"/>
                  <a:pt x="815" y="929"/>
                  <a:pt x="815" y="929"/>
                </a:cubicBezTo>
                <a:cubicBezTo>
                  <a:pt x="807" y="931"/>
                  <a:pt x="807" y="931"/>
                  <a:pt x="807" y="931"/>
                </a:cubicBezTo>
                <a:cubicBezTo>
                  <a:pt x="801" y="931"/>
                  <a:pt x="801" y="931"/>
                  <a:pt x="801" y="931"/>
                </a:cubicBezTo>
                <a:cubicBezTo>
                  <a:pt x="797" y="934"/>
                  <a:pt x="797" y="934"/>
                  <a:pt x="797" y="934"/>
                </a:cubicBezTo>
                <a:cubicBezTo>
                  <a:pt x="793" y="931"/>
                  <a:pt x="793" y="931"/>
                  <a:pt x="793" y="931"/>
                </a:cubicBezTo>
                <a:cubicBezTo>
                  <a:pt x="792" y="933"/>
                  <a:pt x="791" y="934"/>
                  <a:pt x="785" y="933"/>
                </a:cubicBezTo>
                <a:cubicBezTo>
                  <a:pt x="783" y="934"/>
                  <a:pt x="783" y="934"/>
                  <a:pt x="783" y="934"/>
                </a:cubicBezTo>
                <a:cubicBezTo>
                  <a:pt x="783" y="934"/>
                  <a:pt x="783" y="934"/>
                  <a:pt x="783" y="934"/>
                </a:cubicBezTo>
                <a:cubicBezTo>
                  <a:pt x="777" y="934"/>
                  <a:pt x="777" y="934"/>
                  <a:pt x="777" y="934"/>
                </a:cubicBezTo>
                <a:cubicBezTo>
                  <a:pt x="776" y="935"/>
                  <a:pt x="776" y="935"/>
                  <a:pt x="776" y="935"/>
                </a:cubicBezTo>
                <a:cubicBezTo>
                  <a:pt x="774" y="935"/>
                  <a:pt x="774" y="935"/>
                  <a:pt x="774" y="935"/>
                </a:cubicBezTo>
                <a:cubicBezTo>
                  <a:pt x="774" y="933"/>
                  <a:pt x="774" y="933"/>
                  <a:pt x="774" y="933"/>
                </a:cubicBezTo>
                <a:cubicBezTo>
                  <a:pt x="769" y="937"/>
                  <a:pt x="769" y="937"/>
                  <a:pt x="769" y="937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2" y="935"/>
                  <a:pt x="762" y="935"/>
                  <a:pt x="762" y="935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9"/>
                  <a:pt x="757" y="939"/>
                  <a:pt x="757" y="939"/>
                </a:cubicBezTo>
                <a:cubicBezTo>
                  <a:pt x="755" y="938"/>
                  <a:pt x="755" y="938"/>
                  <a:pt x="755" y="938"/>
                </a:cubicBezTo>
                <a:cubicBezTo>
                  <a:pt x="753" y="938"/>
                  <a:pt x="753" y="938"/>
                  <a:pt x="753" y="938"/>
                </a:cubicBezTo>
                <a:cubicBezTo>
                  <a:pt x="752" y="939"/>
                  <a:pt x="752" y="939"/>
                  <a:pt x="752" y="939"/>
                </a:cubicBezTo>
                <a:cubicBezTo>
                  <a:pt x="750" y="938"/>
                  <a:pt x="750" y="938"/>
                  <a:pt x="750" y="938"/>
                </a:cubicBezTo>
                <a:cubicBezTo>
                  <a:pt x="740" y="940"/>
                  <a:pt x="740" y="940"/>
                  <a:pt x="740" y="940"/>
                </a:cubicBezTo>
                <a:cubicBezTo>
                  <a:pt x="736" y="941"/>
                  <a:pt x="736" y="941"/>
                  <a:pt x="736" y="941"/>
                </a:cubicBezTo>
                <a:cubicBezTo>
                  <a:pt x="729" y="940"/>
                  <a:pt x="729" y="940"/>
                  <a:pt x="729" y="940"/>
                </a:cubicBezTo>
                <a:cubicBezTo>
                  <a:pt x="729" y="941"/>
                  <a:pt x="727" y="937"/>
                  <a:pt x="729" y="942"/>
                </a:cubicBezTo>
                <a:cubicBezTo>
                  <a:pt x="728" y="942"/>
                  <a:pt x="728" y="942"/>
                  <a:pt x="728" y="942"/>
                </a:cubicBezTo>
                <a:cubicBezTo>
                  <a:pt x="728" y="941"/>
                  <a:pt x="728" y="941"/>
                  <a:pt x="728" y="941"/>
                </a:cubicBezTo>
                <a:cubicBezTo>
                  <a:pt x="727" y="940"/>
                  <a:pt x="727" y="940"/>
                  <a:pt x="727" y="940"/>
                </a:cubicBezTo>
                <a:cubicBezTo>
                  <a:pt x="722" y="942"/>
                  <a:pt x="722" y="942"/>
                  <a:pt x="722" y="942"/>
                </a:cubicBezTo>
                <a:cubicBezTo>
                  <a:pt x="721" y="941"/>
                  <a:pt x="731" y="942"/>
                  <a:pt x="720" y="940"/>
                </a:cubicBezTo>
                <a:cubicBezTo>
                  <a:pt x="719" y="945"/>
                  <a:pt x="719" y="945"/>
                  <a:pt x="719" y="945"/>
                </a:cubicBezTo>
                <a:cubicBezTo>
                  <a:pt x="716" y="946"/>
                  <a:pt x="716" y="946"/>
                  <a:pt x="716" y="946"/>
                </a:cubicBezTo>
                <a:cubicBezTo>
                  <a:pt x="704" y="943"/>
                  <a:pt x="704" y="943"/>
                  <a:pt x="704" y="943"/>
                </a:cubicBezTo>
                <a:cubicBezTo>
                  <a:pt x="704" y="944"/>
                  <a:pt x="704" y="944"/>
                  <a:pt x="704" y="944"/>
                </a:cubicBezTo>
                <a:cubicBezTo>
                  <a:pt x="706" y="945"/>
                  <a:pt x="706" y="945"/>
                  <a:pt x="706" y="945"/>
                </a:cubicBezTo>
                <a:cubicBezTo>
                  <a:pt x="698" y="948"/>
                  <a:pt x="698" y="948"/>
                  <a:pt x="698" y="948"/>
                </a:cubicBezTo>
                <a:cubicBezTo>
                  <a:pt x="696" y="947"/>
                  <a:pt x="696" y="947"/>
                  <a:pt x="696" y="947"/>
                </a:cubicBezTo>
                <a:cubicBezTo>
                  <a:pt x="694" y="948"/>
                  <a:pt x="694" y="948"/>
                  <a:pt x="694" y="948"/>
                </a:cubicBezTo>
                <a:cubicBezTo>
                  <a:pt x="690" y="946"/>
                  <a:pt x="690" y="946"/>
                  <a:pt x="690" y="946"/>
                </a:cubicBezTo>
                <a:cubicBezTo>
                  <a:pt x="684" y="949"/>
                  <a:pt x="684" y="949"/>
                  <a:pt x="684" y="949"/>
                </a:cubicBezTo>
                <a:cubicBezTo>
                  <a:pt x="679" y="948"/>
                  <a:pt x="679" y="948"/>
                  <a:pt x="679" y="948"/>
                </a:cubicBezTo>
                <a:cubicBezTo>
                  <a:pt x="677" y="948"/>
                  <a:pt x="687" y="940"/>
                  <a:pt x="676" y="950"/>
                </a:cubicBezTo>
                <a:cubicBezTo>
                  <a:pt x="670" y="951"/>
                  <a:pt x="670" y="951"/>
                  <a:pt x="670" y="951"/>
                </a:cubicBezTo>
                <a:cubicBezTo>
                  <a:pt x="666" y="952"/>
                  <a:pt x="666" y="952"/>
                  <a:pt x="666" y="952"/>
                </a:cubicBezTo>
                <a:cubicBezTo>
                  <a:pt x="668" y="950"/>
                  <a:pt x="668" y="950"/>
                  <a:pt x="668" y="950"/>
                </a:cubicBezTo>
                <a:cubicBezTo>
                  <a:pt x="664" y="949"/>
                  <a:pt x="664" y="949"/>
                  <a:pt x="664" y="949"/>
                </a:cubicBezTo>
                <a:cubicBezTo>
                  <a:pt x="663" y="948"/>
                  <a:pt x="669" y="957"/>
                  <a:pt x="658" y="951"/>
                </a:cubicBezTo>
                <a:cubicBezTo>
                  <a:pt x="653" y="953"/>
                  <a:pt x="653" y="953"/>
                  <a:pt x="653" y="953"/>
                </a:cubicBezTo>
                <a:cubicBezTo>
                  <a:pt x="651" y="953"/>
                  <a:pt x="651" y="953"/>
                  <a:pt x="651" y="953"/>
                </a:cubicBezTo>
                <a:cubicBezTo>
                  <a:pt x="652" y="953"/>
                  <a:pt x="653" y="952"/>
                  <a:pt x="652" y="951"/>
                </a:cubicBezTo>
                <a:cubicBezTo>
                  <a:pt x="640" y="955"/>
                  <a:pt x="640" y="955"/>
                  <a:pt x="640" y="955"/>
                </a:cubicBezTo>
                <a:cubicBezTo>
                  <a:pt x="633" y="956"/>
                  <a:pt x="633" y="956"/>
                  <a:pt x="633" y="956"/>
                </a:cubicBezTo>
                <a:cubicBezTo>
                  <a:pt x="632" y="955"/>
                  <a:pt x="632" y="955"/>
                  <a:pt x="632" y="955"/>
                </a:cubicBezTo>
                <a:cubicBezTo>
                  <a:pt x="627" y="957"/>
                  <a:pt x="627" y="957"/>
                  <a:pt x="627" y="957"/>
                </a:cubicBezTo>
                <a:cubicBezTo>
                  <a:pt x="623" y="956"/>
                  <a:pt x="623" y="956"/>
                  <a:pt x="623" y="956"/>
                </a:cubicBezTo>
                <a:cubicBezTo>
                  <a:pt x="621" y="958"/>
                  <a:pt x="621" y="958"/>
                  <a:pt x="621" y="958"/>
                </a:cubicBezTo>
                <a:cubicBezTo>
                  <a:pt x="621" y="957"/>
                  <a:pt x="628" y="958"/>
                  <a:pt x="619" y="957"/>
                </a:cubicBezTo>
                <a:cubicBezTo>
                  <a:pt x="619" y="956"/>
                  <a:pt x="619" y="956"/>
                  <a:pt x="619" y="956"/>
                </a:cubicBezTo>
                <a:cubicBezTo>
                  <a:pt x="615" y="958"/>
                  <a:pt x="615" y="958"/>
                  <a:pt x="615" y="958"/>
                </a:cubicBezTo>
                <a:cubicBezTo>
                  <a:pt x="615" y="958"/>
                  <a:pt x="616" y="959"/>
                  <a:pt x="615" y="957"/>
                </a:cubicBezTo>
                <a:cubicBezTo>
                  <a:pt x="614" y="959"/>
                  <a:pt x="628" y="955"/>
                  <a:pt x="609" y="957"/>
                </a:cubicBezTo>
                <a:cubicBezTo>
                  <a:pt x="611" y="958"/>
                  <a:pt x="611" y="958"/>
                  <a:pt x="611" y="958"/>
                </a:cubicBezTo>
                <a:cubicBezTo>
                  <a:pt x="610" y="960"/>
                  <a:pt x="610" y="960"/>
                  <a:pt x="610" y="960"/>
                </a:cubicBezTo>
                <a:cubicBezTo>
                  <a:pt x="608" y="959"/>
                  <a:pt x="608" y="959"/>
                  <a:pt x="608" y="959"/>
                </a:cubicBezTo>
                <a:cubicBezTo>
                  <a:pt x="604" y="960"/>
                  <a:pt x="604" y="960"/>
                  <a:pt x="604" y="960"/>
                </a:cubicBezTo>
                <a:cubicBezTo>
                  <a:pt x="607" y="960"/>
                  <a:pt x="601" y="959"/>
                  <a:pt x="607" y="958"/>
                </a:cubicBezTo>
                <a:cubicBezTo>
                  <a:pt x="604" y="957"/>
                  <a:pt x="604" y="957"/>
                  <a:pt x="604" y="957"/>
                </a:cubicBezTo>
                <a:cubicBezTo>
                  <a:pt x="599" y="959"/>
                  <a:pt x="599" y="959"/>
                  <a:pt x="599" y="959"/>
                </a:cubicBezTo>
                <a:cubicBezTo>
                  <a:pt x="600" y="959"/>
                  <a:pt x="598" y="956"/>
                  <a:pt x="600" y="959"/>
                </a:cubicBezTo>
                <a:cubicBezTo>
                  <a:pt x="599" y="961"/>
                  <a:pt x="599" y="961"/>
                  <a:pt x="599" y="961"/>
                </a:cubicBezTo>
                <a:cubicBezTo>
                  <a:pt x="591" y="961"/>
                  <a:pt x="591" y="961"/>
                  <a:pt x="591" y="961"/>
                </a:cubicBezTo>
                <a:cubicBezTo>
                  <a:pt x="591" y="960"/>
                  <a:pt x="590" y="963"/>
                  <a:pt x="590" y="959"/>
                </a:cubicBezTo>
                <a:cubicBezTo>
                  <a:pt x="586" y="962"/>
                  <a:pt x="597" y="952"/>
                  <a:pt x="585" y="963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90" y="965"/>
                  <a:pt x="590" y="965"/>
                  <a:pt x="590" y="965"/>
                </a:cubicBezTo>
                <a:cubicBezTo>
                  <a:pt x="591" y="963"/>
                  <a:pt x="591" y="963"/>
                  <a:pt x="591" y="963"/>
                </a:cubicBezTo>
                <a:cubicBezTo>
                  <a:pt x="593" y="967"/>
                  <a:pt x="593" y="967"/>
                  <a:pt x="593" y="967"/>
                </a:cubicBezTo>
                <a:cubicBezTo>
                  <a:pt x="593" y="966"/>
                  <a:pt x="593" y="966"/>
                  <a:pt x="594" y="966"/>
                </a:cubicBezTo>
                <a:cubicBezTo>
                  <a:pt x="594" y="967"/>
                  <a:pt x="594" y="967"/>
                  <a:pt x="594" y="967"/>
                </a:cubicBezTo>
                <a:cubicBezTo>
                  <a:pt x="591" y="967"/>
                  <a:pt x="591" y="967"/>
                  <a:pt x="591" y="967"/>
                </a:cubicBezTo>
                <a:cubicBezTo>
                  <a:pt x="591" y="967"/>
                  <a:pt x="591" y="967"/>
                  <a:pt x="591" y="967"/>
                </a:cubicBezTo>
                <a:cubicBezTo>
                  <a:pt x="590" y="966"/>
                  <a:pt x="590" y="966"/>
                  <a:pt x="590" y="966"/>
                </a:cubicBezTo>
                <a:cubicBezTo>
                  <a:pt x="587" y="967"/>
                  <a:pt x="587" y="967"/>
                  <a:pt x="587" y="967"/>
                </a:cubicBezTo>
                <a:cubicBezTo>
                  <a:pt x="590" y="969"/>
                  <a:pt x="590" y="969"/>
                  <a:pt x="590" y="969"/>
                </a:cubicBezTo>
                <a:cubicBezTo>
                  <a:pt x="589" y="970"/>
                  <a:pt x="589" y="970"/>
                  <a:pt x="589" y="970"/>
                </a:cubicBezTo>
                <a:cubicBezTo>
                  <a:pt x="584" y="969"/>
                  <a:pt x="584" y="969"/>
                  <a:pt x="584" y="969"/>
                </a:cubicBezTo>
                <a:cubicBezTo>
                  <a:pt x="586" y="967"/>
                  <a:pt x="586" y="967"/>
                  <a:pt x="586" y="967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83" y="960"/>
                  <a:pt x="583" y="960"/>
                  <a:pt x="583" y="960"/>
                </a:cubicBezTo>
                <a:cubicBezTo>
                  <a:pt x="566" y="963"/>
                  <a:pt x="566" y="963"/>
                  <a:pt x="566" y="963"/>
                </a:cubicBezTo>
                <a:cubicBezTo>
                  <a:pt x="565" y="965"/>
                  <a:pt x="565" y="965"/>
                  <a:pt x="565" y="965"/>
                </a:cubicBezTo>
                <a:cubicBezTo>
                  <a:pt x="563" y="965"/>
                  <a:pt x="576" y="963"/>
                  <a:pt x="559" y="965"/>
                </a:cubicBezTo>
                <a:cubicBezTo>
                  <a:pt x="564" y="967"/>
                  <a:pt x="564" y="967"/>
                  <a:pt x="564" y="967"/>
                </a:cubicBezTo>
                <a:cubicBezTo>
                  <a:pt x="560" y="967"/>
                  <a:pt x="560" y="967"/>
                  <a:pt x="560" y="967"/>
                </a:cubicBezTo>
                <a:cubicBezTo>
                  <a:pt x="556" y="968"/>
                  <a:pt x="556" y="968"/>
                  <a:pt x="556" y="968"/>
                </a:cubicBezTo>
                <a:cubicBezTo>
                  <a:pt x="553" y="965"/>
                  <a:pt x="553" y="965"/>
                  <a:pt x="553" y="965"/>
                </a:cubicBezTo>
                <a:cubicBezTo>
                  <a:pt x="554" y="962"/>
                  <a:pt x="554" y="962"/>
                  <a:pt x="554" y="962"/>
                </a:cubicBezTo>
                <a:cubicBezTo>
                  <a:pt x="550" y="962"/>
                  <a:pt x="550" y="962"/>
                  <a:pt x="550" y="962"/>
                </a:cubicBezTo>
                <a:cubicBezTo>
                  <a:pt x="550" y="963"/>
                  <a:pt x="550" y="963"/>
                  <a:pt x="550" y="963"/>
                </a:cubicBezTo>
                <a:cubicBezTo>
                  <a:pt x="552" y="965"/>
                  <a:pt x="552" y="965"/>
                  <a:pt x="552" y="965"/>
                </a:cubicBezTo>
                <a:cubicBezTo>
                  <a:pt x="545" y="967"/>
                  <a:pt x="545" y="967"/>
                  <a:pt x="545" y="967"/>
                </a:cubicBezTo>
                <a:cubicBezTo>
                  <a:pt x="545" y="967"/>
                  <a:pt x="542" y="968"/>
                  <a:pt x="547" y="967"/>
                </a:cubicBezTo>
                <a:cubicBezTo>
                  <a:pt x="546" y="968"/>
                  <a:pt x="549" y="968"/>
                  <a:pt x="545" y="969"/>
                </a:cubicBezTo>
                <a:cubicBezTo>
                  <a:pt x="545" y="967"/>
                  <a:pt x="545" y="967"/>
                  <a:pt x="545" y="967"/>
                </a:cubicBezTo>
                <a:cubicBezTo>
                  <a:pt x="544" y="967"/>
                  <a:pt x="543" y="966"/>
                  <a:pt x="542" y="969"/>
                </a:cubicBezTo>
                <a:cubicBezTo>
                  <a:pt x="543" y="970"/>
                  <a:pt x="543" y="970"/>
                  <a:pt x="543" y="970"/>
                </a:cubicBezTo>
                <a:cubicBezTo>
                  <a:pt x="546" y="970"/>
                  <a:pt x="546" y="970"/>
                  <a:pt x="546" y="970"/>
                </a:cubicBezTo>
                <a:cubicBezTo>
                  <a:pt x="543" y="972"/>
                  <a:pt x="543" y="972"/>
                  <a:pt x="543" y="972"/>
                </a:cubicBezTo>
                <a:cubicBezTo>
                  <a:pt x="536" y="970"/>
                  <a:pt x="536" y="970"/>
                  <a:pt x="536" y="970"/>
                </a:cubicBezTo>
                <a:cubicBezTo>
                  <a:pt x="535" y="972"/>
                  <a:pt x="535" y="972"/>
                  <a:pt x="535" y="972"/>
                </a:cubicBezTo>
                <a:cubicBezTo>
                  <a:pt x="533" y="972"/>
                  <a:pt x="531" y="976"/>
                  <a:pt x="529" y="972"/>
                </a:cubicBezTo>
                <a:cubicBezTo>
                  <a:pt x="527" y="974"/>
                  <a:pt x="527" y="974"/>
                  <a:pt x="527" y="974"/>
                </a:cubicBezTo>
                <a:cubicBezTo>
                  <a:pt x="529" y="976"/>
                  <a:pt x="529" y="976"/>
                  <a:pt x="529" y="976"/>
                </a:cubicBezTo>
                <a:cubicBezTo>
                  <a:pt x="523" y="974"/>
                  <a:pt x="523" y="974"/>
                  <a:pt x="523" y="974"/>
                </a:cubicBezTo>
                <a:cubicBezTo>
                  <a:pt x="522" y="974"/>
                  <a:pt x="520" y="973"/>
                  <a:pt x="519" y="975"/>
                </a:cubicBezTo>
                <a:cubicBezTo>
                  <a:pt x="520" y="977"/>
                  <a:pt x="520" y="977"/>
                  <a:pt x="520" y="977"/>
                </a:cubicBezTo>
                <a:cubicBezTo>
                  <a:pt x="516" y="974"/>
                  <a:pt x="516" y="974"/>
                  <a:pt x="516" y="974"/>
                </a:cubicBezTo>
                <a:cubicBezTo>
                  <a:pt x="511" y="977"/>
                  <a:pt x="511" y="977"/>
                  <a:pt x="511" y="977"/>
                </a:cubicBezTo>
                <a:cubicBezTo>
                  <a:pt x="511" y="974"/>
                  <a:pt x="511" y="974"/>
                  <a:pt x="511" y="974"/>
                </a:cubicBezTo>
                <a:cubicBezTo>
                  <a:pt x="508" y="975"/>
                  <a:pt x="508" y="975"/>
                  <a:pt x="508" y="975"/>
                </a:cubicBezTo>
                <a:cubicBezTo>
                  <a:pt x="508" y="975"/>
                  <a:pt x="509" y="975"/>
                  <a:pt x="508" y="974"/>
                </a:cubicBezTo>
                <a:cubicBezTo>
                  <a:pt x="508" y="973"/>
                  <a:pt x="508" y="973"/>
                  <a:pt x="508" y="973"/>
                </a:cubicBezTo>
                <a:cubicBezTo>
                  <a:pt x="503" y="977"/>
                  <a:pt x="503" y="977"/>
                  <a:pt x="503" y="977"/>
                </a:cubicBezTo>
                <a:cubicBezTo>
                  <a:pt x="498" y="977"/>
                  <a:pt x="498" y="977"/>
                  <a:pt x="498" y="977"/>
                </a:cubicBezTo>
                <a:cubicBezTo>
                  <a:pt x="499" y="979"/>
                  <a:pt x="499" y="979"/>
                  <a:pt x="499" y="979"/>
                </a:cubicBezTo>
                <a:cubicBezTo>
                  <a:pt x="498" y="979"/>
                  <a:pt x="498" y="979"/>
                  <a:pt x="498" y="979"/>
                </a:cubicBezTo>
                <a:cubicBezTo>
                  <a:pt x="499" y="982"/>
                  <a:pt x="499" y="982"/>
                  <a:pt x="499" y="982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74" y="984"/>
                  <a:pt x="474" y="984"/>
                  <a:pt x="474" y="984"/>
                </a:cubicBezTo>
                <a:cubicBezTo>
                  <a:pt x="473" y="983"/>
                  <a:pt x="473" y="983"/>
                  <a:pt x="473" y="983"/>
                </a:cubicBezTo>
                <a:cubicBezTo>
                  <a:pt x="486" y="980"/>
                  <a:pt x="486" y="980"/>
                  <a:pt x="486" y="980"/>
                </a:cubicBezTo>
                <a:cubicBezTo>
                  <a:pt x="489" y="979"/>
                  <a:pt x="489" y="979"/>
                  <a:pt x="489" y="979"/>
                </a:cubicBezTo>
                <a:cubicBezTo>
                  <a:pt x="490" y="978"/>
                  <a:pt x="490" y="978"/>
                  <a:pt x="490" y="978"/>
                </a:cubicBezTo>
                <a:cubicBezTo>
                  <a:pt x="485" y="978"/>
                  <a:pt x="485" y="978"/>
                  <a:pt x="485" y="978"/>
                </a:cubicBezTo>
                <a:cubicBezTo>
                  <a:pt x="484" y="976"/>
                  <a:pt x="484" y="976"/>
                  <a:pt x="484" y="976"/>
                </a:cubicBezTo>
                <a:cubicBezTo>
                  <a:pt x="477" y="978"/>
                  <a:pt x="477" y="978"/>
                  <a:pt x="477" y="978"/>
                </a:cubicBezTo>
                <a:cubicBezTo>
                  <a:pt x="475" y="978"/>
                  <a:pt x="475" y="978"/>
                  <a:pt x="475" y="978"/>
                </a:cubicBezTo>
                <a:cubicBezTo>
                  <a:pt x="470" y="981"/>
                  <a:pt x="470" y="981"/>
                  <a:pt x="470" y="981"/>
                </a:cubicBezTo>
                <a:cubicBezTo>
                  <a:pt x="469" y="980"/>
                  <a:pt x="469" y="980"/>
                  <a:pt x="469" y="980"/>
                </a:cubicBezTo>
                <a:cubicBezTo>
                  <a:pt x="465" y="981"/>
                  <a:pt x="465" y="981"/>
                  <a:pt x="465" y="981"/>
                </a:cubicBezTo>
                <a:cubicBezTo>
                  <a:pt x="465" y="981"/>
                  <a:pt x="469" y="978"/>
                  <a:pt x="463" y="980"/>
                </a:cubicBezTo>
                <a:cubicBezTo>
                  <a:pt x="466" y="975"/>
                  <a:pt x="466" y="975"/>
                  <a:pt x="466" y="975"/>
                </a:cubicBezTo>
                <a:cubicBezTo>
                  <a:pt x="462" y="976"/>
                  <a:pt x="462" y="976"/>
                  <a:pt x="462" y="976"/>
                </a:cubicBezTo>
                <a:cubicBezTo>
                  <a:pt x="460" y="981"/>
                  <a:pt x="460" y="981"/>
                  <a:pt x="460" y="981"/>
                </a:cubicBezTo>
                <a:cubicBezTo>
                  <a:pt x="453" y="978"/>
                  <a:pt x="473" y="980"/>
                  <a:pt x="453" y="981"/>
                </a:cubicBezTo>
                <a:cubicBezTo>
                  <a:pt x="448" y="979"/>
                  <a:pt x="448" y="979"/>
                  <a:pt x="448" y="979"/>
                </a:cubicBezTo>
                <a:cubicBezTo>
                  <a:pt x="447" y="977"/>
                  <a:pt x="447" y="977"/>
                  <a:pt x="447" y="977"/>
                </a:cubicBezTo>
                <a:cubicBezTo>
                  <a:pt x="438" y="978"/>
                  <a:pt x="438" y="978"/>
                  <a:pt x="438" y="978"/>
                </a:cubicBezTo>
                <a:cubicBezTo>
                  <a:pt x="440" y="979"/>
                  <a:pt x="440" y="979"/>
                  <a:pt x="440" y="979"/>
                </a:cubicBezTo>
                <a:cubicBezTo>
                  <a:pt x="447" y="979"/>
                  <a:pt x="447" y="979"/>
                  <a:pt x="447" y="979"/>
                </a:cubicBezTo>
                <a:cubicBezTo>
                  <a:pt x="443" y="983"/>
                  <a:pt x="443" y="983"/>
                  <a:pt x="443" y="983"/>
                </a:cubicBezTo>
                <a:cubicBezTo>
                  <a:pt x="436" y="984"/>
                  <a:pt x="436" y="984"/>
                  <a:pt x="436" y="984"/>
                </a:cubicBezTo>
                <a:cubicBezTo>
                  <a:pt x="437" y="983"/>
                  <a:pt x="437" y="983"/>
                  <a:pt x="437" y="983"/>
                </a:cubicBezTo>
                <a:cubicBezTo>
                  <a:pt x="434" y="982"/>
                  <a:pt x="434" y="982"/>
                  <a:pt x="434" y="982"/>
                </a:cubicBezTo>
                <a:cubicBezTo>
                  <a:pt x="428" y="983"/>
                  <a:pt x="428" y="983"/>
                  <a:pt x="428" y="983"/>
                </a:cubicBezTo>
                <a:cubicBezTo>
                  <a:pt x="420" y="983"/>
                  <a:pt x="420" y="983"/>
                  <a:pt x="420" y="983"/>
                </a:cubicBezTo>
                <a:cubicBezTo>
                  <a:pt x="412" y="982"/>
                  <a:pt x="412" y="982"/>
                  <a:pt x="412" y="982"/>
                </a:cubicBezTo>
                <a:cubicBezTo>
                  <a:pt x="402" y="984"/>
                  <a:pt x="402" y="984"/>
                  <a:pt x="402" y="984"/>
                </a:cubicBezTo>
                <a:cubicBezTo>
                  <a:pt x="399" y="983"/>
                  <a:pt x="399" y="983"/>
                  <a:pt x="399" y="983"/>
                </a:cubicBezTo>
                <a:cubicBezTo>
                  <a:pt x="397" y="984"/>
                  <a:pt x="397" y="984"/>
                  <a:pt x="397" y="984"/>
                </a:cubicBezTo>
                <a:cubicBezTo>
                  <a:pt x="389" y="984"/>
                  <a:pt x="389" y="984"/>
                  <a:pt x="389" y="984"/>
                </a:cubicBezTo>
                <a:cubicBezTo>
                  <a:pt x="391" y="985"/>
                  <a:pt x="393" y="984"/>
                  <a:pt x="394" y="983"/>
                </a:cubicBezTo>
                <a:cubicBezTo>
                  <a:pt x="392" y="982"/>
                  <a:pt x="400" y="981"/>
                  <a:pt x="391" y="981"/>
                </a:cubicBezTo>
                <a:cubicBezTo>
                  <a:pt x="391" y="982"/>
                  <a:pt x="391" y="982"/>
                  <a:pt x="391" y="982"/>
                </a:cubicBezTo>
                <a:cubicBezTo>
                  <a:pt x="390" y="981"/>
                  <a:pt x="398" y="978"/>
                  <a:pt x="384" y="982"/>
                </a:cubicBezTo>
                <a:cubicBezTo>
                  <a:pt x="379" y="981"/>
                  <a:pt x="379" y="981"/>
                  <a:pt x="379" y="981"/>
                </a:cubicBezTo>
                <a:cubicBezTo>
                  <a:pt x="378" y="981"/>
                  <a:pt x="383" y="979"/>
                  <a:pt x="377" y="982"/>
                </a:cubicBezTo>
                <a:cubicBezTo>
                  <a:pt x="379" y="985"/>
                  <a:pt x="379" y="985"/>
                  <a:pt x="379" y="985"/>
                </a:cubicBezTo>
                <a:cubicBezTo>
                  <a:pt x="377" y="986"/>
                  <a:pt x="377" y="986"/>
                  <a:pt x="377" y="986"/>
                </a:cubicBezTo>
                <a:cubicBezTo>
                  <a:pt x="375" y="986"/>
                  <a:pt x="375" y="986"/>
                  <a:pt x="375" y="986"/>
                </a:cubicBezTo>
                <a:cubicBezTo>
                  <a:pt x="374" y="984"/>
                  <a:pt x="374" y="984"/>
                  <a:pt x="374" y="984"/>
                </a:cubicBezTo>
                <a:cubicBezTo>
                  <a:pt x="376" y="981"/>
                  <a:pt x="385" y="985"/>
                  <a:pt x="367" y="987"/>
                </a:cubicBezTo>
                <a:cubicBezTo>
                  <a:pt x="364" y="988"/>
                  <a:pt x="364" y="988"/>
                  <a:pt x="364" y="988"/>
                </a:cubicBezTo>
                <a:cubicBezTo>
                  <a:pt x="361" y="988"/>
                  <a:pt x="361" y="988"/>
                  <a:pt x="361" y="988"/>
                </a:cubicBezTo>
                <a:cubicBezTo>
                  <a:pt x="363" y="987"/>
                  <a:pt x="363" y="987"/>
                  <a:pt x="363" y="987"/>
                </a:cubicBezTo>
                <a:cubicBezTo>
                  <a:pt x="356" y="984"/>
                  <a:pt x="356" y="984"/>
                  <a:pt x="356" y="984"/>
                </a:cubicBezTo>
                <a:cubicBezTo>
                  <a:pt x="353" y="984"/>
                  <a:pt x="353" y="984"/>
                  <a:pt x="353" y="984"/>
                </a:cubicBezTo>
                <a:cubicBezTo>
                  <a:pt x="353" y="983"/>
                  <a:pt x="353" y="983"/>
                  <a:pt x="353" y="983"/>
                </a:cubicBezTo>
                <a:cubicBezTo>
                  <a:pt x="355" y="982"/>
                  <a:pt x="355" y="982"/>
                  <a:pt x="355" y="982"/>
                </a:cubicBezTo>
                <a:cubicBezTo>
                  <a:pt x="352" y="981"/>
                  <a:pt x="352" y="981"/>
                  <a:pt x="352" y="981"/>
                </a:cubicBezTo>
                <a:cubicBezTo>
                  <a:pt x="351" y="984"/>
                  <a:pt x="351" y="984"/>
                  <a:pt x="351" y="984"/>
                </a:cubicBezTo>
                <a:cubicBezTo>
                  <a:pt x="350" y="984"/>
                  <a:pt x="353" y="983"/>
                  <a:pt x="349" y="983"/>
                </a:cubicBezTo>
                <a:cubicBezTo>
                  <a:pt x="350" y="982"/>
                  <a:pt x="350" y="982"/>
                  <a:pt x="350" y="982"/>
                </a:cubicBezTo>
                <a:cubicBezTo>
                  <a:pt x="350" y="981"/>
                  <a:pt x="350" y="981"/>
                  <a:pt x="350" y="981"/>
                </a:cubicBezTo>
                <a:cubicBezTo>
                  <a:pt x="346" y="983"/>
                  <a:pt x="346" y="983"/>
                  <a:pt x="346" y="983"/>
                </a:cubicBezTo>
                <a:cubicBezTo>
                  <a:pt x="347" y="981"/>
                  <a:pt x="347" y="981"/>
                  <a:pt x="347" y="981"/>
                </a:cubicBezTo>
                <a:cubicBezTo>
                  <a:pt x="342" y="982"/>
                  <a:pt x="342" y="982"/>
                  <a:pt x="342" y="982"/>
                </a:cubicBezTo>
                <a:cubicBezTo>
                  <a:pt x="341" y="984"/>
                  <a:pt x="341" y="984"/>
                  <a:pt x="341" y="984"/>
                </a:cubicBezTo>
                <a:cubicBezTo>
                  <a:pt x="338" y="983"/>
                  <a:pt x="346" y="980"/>
                  <a:pt x="339" y="982"/>
                </a:cubicBezTo>
                <a:cubicBezTo>
                  <a:pt x="337" y="985"/>
                  <a:pt x="337" y="985"/>
                  <a:pt x="337" y="985"/>
                </a:cubicBezTo>
                <a:cubicBezTo>
                  <a:pt x="337" y="984"/>
                  <a:pt x="337" y="984"/>
                  <a:pt x="337" y="984"/>
                </a:cubicBezTo>
                <a:cubicBezTo>
                  <a:pt x="335" y="986"/>
                  <a:pt x="335" y="986"/>
                  <a:pt x="335" y="986"/>
                </a:cubicBezTo>
                <a:cubicBezTo>
                  <a:pt x="337" y="983"/>
                  <a:pt x="337" y="983"/>
                  <a:pt x="337" y="983"/>
                </a:cubicBezTo>
                <a:cubicBezTo>
                  <a:pt x="334" y="980"/>
                  <a:pt x="334" y="980"/>
                  <a:pt x="334" y="980"/>
                </a:cubicBezTo>
                <a:cubicBezTo>
                  <a:pt x="331" y="982"/>
                  <a:pt x="331" y="982"/>
                  <a:pt x="331" y="982"/>
                </a:cubicBezTo>
                <a:cubicBezTo>
                  <a:pt x="330" y="983"/>
                  <a:pt x="330" y="983"/>
                  <a:pt x="332" y="983"/>
                </a:cubicBezTo>
                <a:cubicBezTo>
                  <a:pt x="332" y="984"/>
                  <a:pt x="332" y="984"/>
                  <a:pt x="331" y="984"/>
                </a:cubicBezTo>
                <a:cubicBezTo>
                  <a:pt x="329" y="983"/>
                  <a:pt x="329" y="983"/>
                  <a:pt x="329" y="983"/>
                </a:cubicBezTo>
                <a:cubicBezTo>
                  <a:pt x="327" y="984"/>
                  <a:pt x="327" y="984"/>
                  <a:pt x="327" y="984"/>
                </a:cubicBezTo>
                <a:cubicBezTo>
                  <a:pt x="327" y="986"/>
                  <a:pt x="327" y="986"/>
                  <a:pt x="327" y="986"/>
                </a:cubicBezTo>
                <a:cubicBezTo>
                  <a:pt x="327" y="987"/>
                  <a:pt x="327" y="987"/>
                  <a:pt x="327" y="987"/>
                </a:cubicBezTo>
                <a:cubicBezTo>
                  <a:pt x="325" y="987"/>
                  <a:pt x="325" y="987"/>
                  <a:pt x="325" y="987"/>
                </a:cubicBezTo>
                <a:cubicBezTo>
                  <a:pt x="325" y="983"/>
                  <a:pt x="325" y="983"/>
                  <a:pt x="325" y="983"/>
                </a:cubicBezTo>
                <a:cubicBezTo>
                  <a:pt x="321" y="982"/>
                  <a:pt x="321" y="982"/>
                  <a:pt x="321" y="982"/>
                </a:cubicBezTo>
                <a:cubicBezTo>
                  <a:pt x="327" y="981"/>
                  <a:pt x="327" y="981"/>
                  <a:pt x="327" y="981"/>
                </a:cubicBezTo>
                <a:cubicBezTo>
                  <a:pt x="327" y="978"/>
                  <a:pt x="319" y="986"/>
                  <a:pt x="328" y="978"/>
                </a:cubicBezTo>
                <a:cubicBezTo>
                  <a:pt x="327" y="978"/>
                  <a:pt x="327" y="978"/>
                  <a:pt x="327" y="978"/>
                </a:cubicBezTo>
                <a:cubicBezTo>
                  <a:pt x="325" y="975"/>
                  <a:pt x="325" y="975"/>
                  <a:pt x="325" y="975"/>
                </a:cubicBezTo>
                <a:cubicBezTo>
                  <a:pt x="325" y="973"/>
                  <a:pt x="325" y="973"/>
                  <a:pt x="325" y="973"/>
                </a:cubicBezTo>
                <a:cubicBezTo>
                  <a:pt x="323" y="972"/>
                  <a:pt x="323" y="972"/>
                  <a:pt x="323" y="972"/>
                </a:cubicBezTo>
                <a:cubicBezTo>
                  <a:pt x="319" y="975"/>
                  <a:pt x="319" y="975"/>
                  <a:pt x="319" y="975"/>
                </a:cubicBezTo>
                <a:cubicBezTo>
                  <a:pt x="314" y="976"/>
                  <a:pt x="314" y="976"/>
                  <a:pt x="314" y="976"/>
                </a:cubicBezTo>
                <a:cubicBezTo>
                  <a:pt x="314" y="973"/>
                  <a:pt x="314" y="973"/>
                  <a:pt x="314" y="973"/>
                </a:cubicBezTo>
                <a:cubicBezTo>
                  <a:pt x="312" y="970"/>
                  <a:pt x="312" y="970"/>
                  <a:pt x="312" y="970"/>
                </a:cubicBezTo>
                <a:cubicBezTo>
                  <a:pt x="313" y="968"/>
                  <a:pt x="313" y="968"/>
                  <a:pt x="313" y="968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5" y="965"/>
                  <a:pt x="315" y="965"/>
                  <a:pt x="315" y="965"/>
                </a:cubicBezTo>
                <a:cubicBezTo>
                  <a:pt x="314" y="966"/>
                  <a:pt x="314" y="966"/>
                  <a:pt x="314" y="966"/>
                </a:cubicBezTo>
                <a:cubicBezTo>
                  <a:pt x="314" y="962"/>
                  <a:pt x="314" y="962"/>
                  <a:pt x="314" y="962"/>
                </a:cubicBezTo>
                <a:cubicBezTo>
                  <a:pt x="312" y="963"/>
                  <a:pt x="312" y="963"/>
                  <a:pt x="312" y="963"/>
                </a:cubicBezTo>
                <a:cubicBezTo>
                  <a:pt x="311" y="961"/>
                  <a:pt x="323" y="976"/>
                  <a:pt x="314" y="955"/>
                </a:cubicBezTo>
                <a:cubicBezTo>
                  <a:pt x="313" y="955"/>
                  <a:pt x="313" y="955"/>
                  <a:pt x="313" y="955"/>
                </a:cubicBezTo>
                <a:cubicBezTo>
                  <a:pt x="310" y="957"/>
                  <a:pt x="310" y="957"/>
                  <a:pt x="310" y="957"/>
                </a:cubicBezTo>
                <a:cubicBezTo>
                  <a:pt x="307" y="954"/>
                  <a:pt x="307" y="954"/>
                  <a:pt x="307" y="954"/>
                </a:cubicBezTo>
                <a:cubicBezTo>
                  <a:pt x="304" y="955"/>
                  <a:pt x="304" y="955"/>
                  <a:pt x="304" y="955"/>
                </a:cubicBezTo>
                <a:cubicBezTo>
                  <a:pt x="301" y="958"/>
                  <a:pt x="301" y="958"/>
                  <a:pt x="301" y="958"/>
                </a:cubicBezTo>
                <a:cubicBezTo>
                  <a:pt x="301" y="959"/>
                  <a:pt x="297" y="958"/>
                  <a:pt x="302" y="960"/>
                </a:cubicBezTo>
                <a:cubicBezTo>
                  <a:pt x="300" y="960"/>
                  <a:pt x="300" y="960"/>
                  <a:pt x="300" y="960"/>
                </a:cubicBezTo>
                <a:cubicBezTo>
                  <a:pt x="301" y="962"/>
                  <a:pt x="301" y="962"/>
                  <a:pt x="301" y="962"/>
                </a:cubicBezTo>
                <a:cubicBezTo>
                  <a:pt x="300" y="965"/>
                  <a:pt x="300" y="965"/>
                  <a:pt x="300" y="965"/>
                </a:cubicBezTo>
                <a:cubicBezTo>
                  <a:pt x="297" y="964"/>
                  <a:pt x="297" y="964"/>
                  <a:pt x="297" y="964"/>
                </a:cubicBezTo>
                <a:cubicBezTo>
                  <a:pt x="296" y="961"/>
                  <a:pt x="296" y="961"/>
                  <a:pt x="296" y="961"/>
                </a:cubicBezTo>
                <a:cubicBezTo>
                  <a:pt x="297" y="958"/>
                  <a:pt x="297" y="958"/>
                  <a:pt x="297" y="958"/>
                </a:cubicBezTo>
                <a:cubicBezTo>
                  <a:pt x="296" y="955"/>
                  <a:pt x="296" y="955"/>
                  <a:pt x="296" y="955"/>
                </a:cubicBezTo>
                <a:cubicBezTo>
                  <a:pt x="294" y="953"/>
                  <a:pt x="294" y="953"/>
                  <a:pt x="294" y="953"/>
                </a:cubicBezTo>
                <a:cubicBezTo>
                  <a:pt x="288" y="954"/>
                  <a:pt x="288" y="954"/>
                  <a:pt x="288" y="954"/>
                </a:cubicBezTo>
                <a:cubicBezTo>
                  <a:pt x="285" y="956"/>
                  <a:pt x="285" y="956"/>
                  <a:pt x="285" y="956"/>
                </a:cubicBezTo>
                <a:cubicBezTo>
                  <a:pt x="282" y="951"/>
                  <a:pt x="282" y="951"/>
                  <a:pt x="282" y="951"/>
                </a:cubicBezTo>
                <a:cubicBezTo>
                  <a:pt x="284" y="952"/>
                  <a:pt x="278" y="954"/>
                  <a:pt x="285" y="950"/>
                </a:cubicBezTo>
                <a:cubicBezTo>
                  <a:pt x="285" y="952"/>
                  <a:pt x="285" y="952"/>
                  <a:pt x="285" y="952"/>
                </a:cubicBezTo>
                <a:cubicBezTo>
                  <a:pt x="287" y="954"/>
                  <a:pt x="287" y="954"/>
                  <a:pt x="287" y="954"/>
                </a:cubicBezTo>
                <a:cubicBezTo>
                  <a:pt x="289" y="952"/>
                  <a:pt x="289" y="952"/>
                  <a:pt x="289" y="952"/>
                </a:cubicBezTo>
                <a:cubicBezTo>
                  <a:pt x="289" y="950"/>
                  <a:pt x="280" y="957"/>
                  <a:pt x="294" y="952"/>
                </a:cubicBezTo>
                <a:cubicBezTo>
                  <a:pt x="292" y="950"/>
                  <a:pt x="292" y="950"/>
                  <a:pt x="292" y="950"/>
                </a:cubicBezTo>
                <a:cubicBezTo>
                  <a:pt x="295" y="951"/>
                  <a:pt x="278" y="953"/>
                  <a:pt x="298" y="950"/>
                </a:cubicBezTo>
                <a:cubicBezTo>
                  <a:pt x="301" y="946"/>
                  <a:pt x="301" y="946"/>
                  <a:pt x="301" y="946"/>
                </a:cubicBezTo>
                <a:cubicBezTo>
                  <a:pt x="305" y="946"/>
                  <a:pt x="305" y="946"/>
                  <a:pt x="305" y="946"/>
                </a:cubicBezTo>
                <a:cubicBezTo>
                  <a:pt x="306" y="945"/>
                  <a:pt x="306" y="945"/>
                  <a:pt x="306" y="945"/>
                </a:cubicBezTo>
                <a:cubicBezTo>
                  <a:pt x="301" y="944"/>
                  <a:pt x="301" y="944"/>
                  <a:pt x="301" y="944"/>
                </a:cubicBezTo>
                <a:cubicBezTo>
                  <a:pt x="305" y="942"/>
                  <a:pt x="305" y="942"/>
                  <a:pt x="305" y="942"/>
                </a:cubicBezTo>
                <a:cubicBezTo>
                  <a:pt x="315" y="938"/>
                  <a:pt x="315" y="938"/>
                  <a:pt x="315" y="938"/>
                </a:cubicBezTo>
                <a:cubicBezTo>
                  <a:pt x="310" y="937"/>
                  <a:pt x="310" y="937"/>
                  <a:pt x="310" y="937"/>
                </a:cubicBezTo>
                <a:cubicBezTo>
                  <a:pt x="311" y="934"/>
                  <a:pt x="311" y="934"/>
                  <a:pt x="311" y="934"/>
                </a:cubicBezTo>
                <a:cubicBezTo>
                  <a:pt x="314" y="933"/>
                  <a:pt x="314" y="933"/>
                  <a:pt x="314" y="933"/>
                </a:cubicBezTo>
                <a:cubicBezTo>
                  <a:pt x="319" y="931"/>
                  <a:pt x="319" y="931"/>
                  <a:pt x="319" y="931"/>
                </a:cubicBezTo>
                <a:cubicBezTo>
                  <a:pt x="318" y="927"/>
                  <a:pt x="318" y="927"/>
                  <a:pt x="318" y="927"/>
                </a:cubicBezTo>
                <a:cubicBezTo>
                  <a:pt x="321" y="926"/>
                  <a:pt x="321" y="926"/>
                  <a:pt x="321" y="926"/>
                </a:cubicBezTo>
                <a:cubicBezTo>
                  <a:pt x="323" y="928"/>
                  <a:pt x="323" y="928"/>
                  <a:pt x="323" y="928"/>
                </a:cubicBezTo>
                <a:cubicBezTo>
                  <a:pt x="331" y="925"/>
                  <a:pt x="331" y="925"/>
                  <a:pt x="331" y="925"/>
                </a:cubicBezTo>
                <a:cubicBezTo>
                  <a:pt x="331" y="926"/>
                  <a:pt x="319" y="928"/>
                  <a:pt x="337" y="926"/>
                </a:cubicBezTo>
                <a:cubicBezTo>
                  <a:pt x="336" y="924"/>
                  <a:pt x="336" y="924"/>
                  <a:pt x="336" y="924"/>
                </a:cubicBezTo>
                <a:cubicBezTo>
                  <a:pt x="337" y="924"/>
                  <a:pt x="335" y="928"/>
                  <a:pt x="337" y="923"/>
                </a:cubicBezTo>
                <a:cubicBezTo>
                  <a:pt x="332" y="924"/>
                  <a:pt x="332" y="924"/>
                  <a:pt x="332" y="924"/>
                </a:cubicBezTo>
                <a:cubicBezTo>
                  <a:pt x="332" y="921"/>
                  <a:pt x="332" y="921"/>
                  <a:pt x="332" y="921"/>
                </a:cubicBezTo>
                <a:cubicBezTo>
                  <a:pt x="335" y="921"/>
                  <a:pt x="335" y="921"/>
                  <a:pt x="335" y="921"/>
                </a:cubicBezTo>
                <a:cubicBezTo>
                  <a:pt x="335" y="919"/>
                  <a:pt x="335" y="919"/>
                  <a:pt x="335" y="919"/>
                </a:cubicBezTo>
                <a:cubicBezTo>
                  <a:pt x="336" y="918"/>
                  <a:pt x="336" y="918"/>
                  <a:pt x="336" y="918"/>
                </a:cubicBezTo>
                <a:cubicBezTo>
                  <a:pt x="335" y="916"/>
                  <a:pt x="335" y="916"/>
                  <a:pt x="335" y="916"/>
                </a:cubicBezTo>
                <a:cubicBezTo>
                  <a:pt x="331" y="916"/>
                  <a:pt x="331" y="916"/>
                  <a:pt x="331" y="916"/>
                </a:cubicBezTo>
                <a:cubicBezTo>
                  <a:pt x="332" y="914"/>
                  <a:pt x="332" y="914"/>
                  <a:pt x="332" y="914"/>
                </a:cubicBezTo>
                <a:cubicBezTo>
                  <a:pt x="326" y="908"/>
                  <a:pt x="326" y="908"/>
                  <a:pt x="326" y="908"/>
                </a:cubicBezTo>
                <a:cubicBezTo>
                  <a:pt x="325" y="908"/>
                  <a:pt x="331" y="908"/>
                  <a:pt x="324" y="910"/>
                </a:cubicBezTo>
                <a:cubicBezTo>
                  <a:pt x="325" y="908"/>
                  <a:pt x="325" y="908"/>
                  <a:pt x="325" y="908"/>
                </a:cubicBezTo>
                <a:cubicBezTo>
                  <a:pt x="318" y="906"/>
                  <a:pt x="318" y="906"/>
                  <a:pt x="318" y="906"/>
                </a:cubicBezTo>
                <a:cubicBezTo>
                  <a:pt x="316" y="909"/>
                  <a:pt x="316" y="909"/>
                  <a:pt x="316" y="909"/>
                </a:cubicBezTo>
                <a:cubicBezTo>
                  <a:pt x="314" y="907"/>
                  <a:pt x="314" y="907"/>
                  <a:pt x="314" y="907"/>
                </a:cubicBezTo>
                <a:cubicBezTo>
                  <a:pt x="315" y="907"/>
                  <a:pt x="315" y="910"/>
                  <a:pt x="316" y="906"/>
                </a:cubicBezTo>
                <a:cubicBezTo>
                  <a:pt x="313" y="906"/>
                  <a:pt x="313" y="906"/>
                  <a:pt x="313" y="906"/>
                </a:cubicBezTo>
                <a:cubicBezTo>
                  <a:pt x="313" y="907"/>
                  <a:pt x="310" y="907"/>
                  <a:pt x="311" y="908"/>
                </a:cubicBezTo>
                <a:cubicBezTo>
                  <a:pt x="310" y="910"/>
                  <a:pt x="310" y="910"/>
                  <a:pt x="310" y="910"/>
                </a:cubicBezTo>
                <a:cubicBezTo>
                  <a:pt x="310" y="907"/>
                  <a:pt x="310" y="907"/>
                  <a:pt x="310" y="907"/>
                </a:cubicBezTo>
                <a:cubicBezTo>
                  <a:pt x="304" y="905"/>
                  <a:pt x="304" y="905"/>
                  <a:pt x="304" y="905"/>
                </a:cubicBezTo>
                <a:cubicBezTo>
                  <a:pt x="303" y="909"/>
                  <a:pt x="300" y="903"/>
                  <a:pt x="297" y="909"/>
                </a:cubicBezTo>
                <a:cubicBezTo>
                  <a:pt x="295" y="908"/>
                  <a:pt x="295" y="908"/>
                  <a:pt x="295" y="908"/>
                </a:cubicBezTo>
                <a:cubicBezTo>
                  <a:pt x="291" y="912"/>
                  <a:pt x="291" y="912"/>
                  <a:pt x="291" y="912"/>
                </a:cubicBezTo>
                <a:cubicBezTo>
                  <a:pt x="285" y="911"/>
                  <a:pt x="285" y="911"/>
                  <a:pt x="285" y="911"/>
                </a:cubicBezTo>
                <a:cubicBezTo>
                  <a:pt x="287" y="911"/>
                  <a:pt x="287" y="911"/>
                  <a:pt x="287" y="911"/>
                </a:cubicBezTo>
                <a:cubicBezTo>
                  <a:pt x="287" y="909"/>
                  <a:pt x="287" y="909"/>
                  <a:pt x="287" y="909"/>
                </a:cubicBezTo>
                <a:cubicBezTo>
                  <a:pt x="288" y="907"/>
                  <a:pt x="275" y="916"/>
                  <a:pt x="293" y="908"/>
                </a:cubicBezTo>
                <a:cubicBezTo>
                  <a:pt x="291" y="906"/>
                  <a:pt x="291" y="906"/>
                  <a:pt x="291" y="906"/>
                </a:cubicBezTo>
                <a:cubicBezTo>
                  <a:pt x="287" y="910"/>
                  <a:pt x="290" y="901"/>
                  <a:pt x="282" y="909"/>
                </a:cubicBezTo>
                <a:cubicBezTo>
                  <a:pt x="282" y="908"/>
                  <a:pt x="282" y="908"/>
                  <a:pt x="282" y="908"/>
                </a:cubicBezTo>
                <a:cubicBezTo>
                  <a:pt x="286" y="905"/>
                  <a:pt x="286" y="905"/>
                  <a:pt x="286" y="905"/>
                </a:cubicBezTo>
                <a:cubicBezTo>
                  <a:pt x="286" y="905"/>
                  <a:pt x="286" y="905"/>
                  <a:pt x="286" y="905"/>
                </a:cubicBezTo>
                <a:cubicBezTo>
                  <a:pt x="290" y="906"/>
                  <a:pt x="290" y="906"/>
                  <a:pt x="290" y="906"/>
                </a:cubicBezTo>
                <a:cubicBezTo>
                  <a:pt x="295" y="903"/>
                  <a:pt x="295" y="903"/>
                  <a:pt x="295" y="903"/>
                </a:cubicBezTo>
                <a:cubicBezTo>
                  <a:pt x="292" y="899"/>
                  <a:pt x="292" y="899"/>
                  <a:pt x="292" y="899"/>
                </a:cubicBezTo>
                <a:cubicBezTo>
                  <a:pt x="294" y="897"/>
                  <a:pt x="294" y="897"/>
                  <a:pt x="294" y="897"/>
                </a:cubicBezTo>
                <a:cubicBezTo>
                  <a:pt x="293" y="899"/>
                  <a:pt x="293" y="899"/>
                  <a:pt x="293" y="899"/>
                </a:cubicBezTo>
                <a:cubicBezTo>
                  <a:pt x="294" y="900"/>
                  <a:pt x="294" y="900"/>
                  <a:pt x="294" y="900"/>
                </a:cubicBezTo>
                <a:cubicBezTo>
                  <a:pt x="301" y="897"/>
                  <a:pt x="301" y="897"/>
                  <a:pt x="301" y="897"/>
                </a:cubicBezTo>
                <a:cubicBezTo>
                  <a:pt x="304" y="898"/>
                  <a:pt x="304" y="898"/>
                  <a:pt x="304" y="898"/>
                </a:cubicBezTo>
                <a:cubicBezTo>
                  <a:pt x="312" y="894"/>
                  <a:pt x="312" y="894"/>
                  <a:pt x="312" y="894"/>
                </a:cubicBezTo>
                <a:cubicBezTo>
                  <a:pt x="311" y="894"/>
                  <a:pt x="311" y="894"/>
                  <a:pt x="311" y="894"/>
                </a:cubicBezTo>
                <a:cubicBezTo>
                  <a:pt x="309" y="892"/>
                  <a:pt x="309" y="892"/>
                  <a:pt x="309" y="892"/>
                </a:cubicBezTo>
                <a:cubicBezTo>
                  <a:pt x="309" y="893"/>
                  <a:pt x="311" y="889"/>
                  <a:pt x="308" y="893"/>
                </a:cubicBezTo>
                <a:cubicBezTo>
                  <a:pt x="307" y="893"/>
                  <a:pt x="307" y="893"/>
                  <a:pt x="307" y="893"/>
                </a:cubicBezTo>
                <a:cubicBezTo>
                  <a:pt x="306" y="891"/>
                  <a:pt x="320" y="898"/>
                  <a:pt x="303" y="889"/>
                </a:cubicBezTo>
                <a:cubicBezTo>
                  <a:pt x="303" y="887"/>
                  <a:pt x="303" y="887"/>
                  <a:pt x="303" y="887"/>
                </a:cubicBezTo>
                <a:cubicBezTo>
                  <a:pt x="303" y="887"/>
                  <a:pt x="302" y="886"/>
                  <a:pt x="304" y="886"/>
                </a:cubicBezTo>
                <a:cubicBezTo>
                  <a:pt x="300" y="885"/>
                  <a:pt x="300" y="885"/>
                  <a:pt x="300" y="885"/>
                </a:cubicBezTo>
                <a:cubicBezTo>
                  <a:pt x="300" y="884"/>
                  <a:pt x="300" y="884"/>
                  <a:pt x="300" y="884"/>
                </a:cubicBezTo>
                <a:cubicBezTo>
                  <a:pt x="298" y="883"/>
                  <a:pt x="298" y="883"/>
                  <a:pt x="298" y="883"/>
                </a:cubicBezTo>
                <a:cubicBezTo>
                  <a:pt x="297" y="883"/>
                  <a:pt x="303" y="880"/>
                  <a:pt x="296" y="884"/>
                </a:cubicBezTo>
                <a:cubicBezTo>
                  <a:pt x="297" y="885"/>
                  <a:pt x="297" y="883"/>
                  <a:pt x="298" y="885"/>
                </a:cubicBezTo>
                <a:cubicBezTo>
                  <a:pt x="295" y="886"/>
                  <a:pt x="295" y="886"/>
                  <a:pt x="295" y="886"/>
                </a:cubicBezTo>
                <a:cubicBezTo>
                  <a:pt x="298" y="887"/>
                  <a:pt x="298" y="887"/>
                  <a:pt x="298" y="887"/>
                </a:cubicBezTo>
                <a:cubicBezTo>
                  <a:pt x="294" y="892"/>
                  <a:pt x="294" y="892"/>
                  <a:pt x="294" y="892"/>
                </a:cubicBezTo>
                <a:cubicBezTo>
                  <a:pt x="291" y="892"/>
                  <a:pt x="291" y="892"/>
                  <a:pt x="291" y="892"/>
                </a:cubicBezTo>
                <a:cubicBezTo>
                  <a:pt x="291" y="892"/>
                  <a:pt x="295" y="889"/>
                  <a:pt x="291" y="894"/>
                </a:cubicBezTo>
                <a:cubicBezTo>
                  <a:pt x="289" y="893"/>
                  <a:pt x="289" y="893"/>
                  <a:pt x="289" y="893"/>
                </a:cubicBezTo>
                <a:cubicBezTo>
                  <a:pt x="294" y="887"/>
                  <a:pt x="294" y="887"/>
                  <a:pt x="294" y="887"/>
                </a:cubicBezTo>
                <a:cubicBezTo>
                  <a:pt x="292" y="887"/>
                  <a:pt x="297" y="885"/>
                  <a:pt x="291" y="886"/>
                </a:cubicBezTo>
                <a:cubicBezTo>
                  <a:pt x="291" y="888"/>
                  <a:pt x="291" y="888"/>
                  <a:pt x="291" y="888"/>
                </a:cubicBezTo>
                <a:cubicBezTo>
                  <a:pt x="289" y="885"/>
                  <a:pt x="289" y="885"/>
                  <a:pt x="289" y="885"/>
                </a:cubicBezTo>
                <a:cubicBezTo>
                  <a:pt x="286" y="885"/>
                  <a:pt x="299" y="879"/>
                  <a:pt x="285" y="888"/>
                </a:cubicBezTo>
                <a:cubicBezTo>
                  <a:pt x="285" y="889"/>
                  <a:pt x="285" y="889"/>
                  <a:pt x="285" y="889"/>
                </a:cubicBezTo>
                <a:cubicBezTo>
                  <a:pt x="287" y="889"/>
                  <a:pt x="287" y="889"/>
                  <a:pt x="287" y="889"/>
                </a:cubicBezTo>
                <a:cubicBezTo>
                  <a:pt x="279" y="895"/>
                  <a:pt x="279" y="895"/>
                  <a:pt x="279" y="895"/>
                </a:cubicBezTo>
                <a:cubicBezTo>
                  <a:pt x="284" y="889"/>
                  <a:pt x="284" y="889"/>
                  <a:pt x="284" y="889"/>
                </a:cubicBezTo>
                <a:cubicBezTo>
                  <a:pt x="281" y="889"/>
                  <a:pt x="281" y="889"/>
                  <a:pt x="281" y="889"/>
                </a:cubicBezTo>
                <a:cubicBezTo>
                  <a:pt x="286" y="890"/>
                  <a:pt x="279" y="887"/>
                  <a:pt x="285" y="885"/>
                </a:cubicBezTo>
                <a:cubicBezTo>
                  <a:pt x="283" y="884"/>
                  <a:pt x="283" y="884"/>
                  <a:pt x="283" y="884"/>
                </a:cubicBezTo>
                <a:cubicBezTo>
                  <a:pt x="287" y="883"/>
                  <a:pt x="287" y="883"/>
                  <a:pt x="287" y="883"/>
                </a:cubicBezTo>
                <a:cubicBezTo>
                  <a:pt x="288" y="883"/>
                  <a:pt x="289" y="882"/>
                  <a:pt x="288" y="884"/>
                </a:cubicBezTo>
                <a:cubicBezTo>
                  <a:pt x="289" y="883"/>
                  <a:pt x="289" y="883"/>
                  <a:pt x="289" y="883"/>
                </a:cubicBezTo>
                <a:cubicBezTo>
                  <a:pt x="293" y="878"/>
                  <a:pt x="287" y="886"/>
                  <a:pt x="296" y="878"/>
                </a:cubicBezTo>
                <a:cubicBezTo>
                  <a:pt x="299" y="876"/>
                  <a:pt x="299" y="876"/>
                  <a:pt x="299" y="876"/>
                </a:cubicBezTo>
                <a:cubicBezTo>
                  <a:pt x="293" y="875"/>
                  <a:pt x="293" y="875"/>
                  <a:pt x="293" y="875"/>
                </a:cubicBezTo>
                <a:cubicBezTo>
                  <a:pt x="291" y="877"/>
                  <a:pt x="291" y="877"/>
                  <a:pt x="291" y="877"/>
                </a:cubicBezTo>
                <a:cubicBezTo>
                  <a:pt x="289" y="877"/>
                  <a:pt x="289" y="877"/>
                  <a:pt x="289" y="877"/>
                </a:cubicBezTo>
                <a:cubicBezTo>
                  <a:pt x="287" y="875"/>
                  <a:pt x="304" y="875"/>
                  <a:pt x="285" y="873"/>
                </a:cubicBezTo>
                <a:cubicBezTo>
                  <a:pt x="289" y="871"/>
                  <a:pt x="289" y="871"/>
                  <a:pt x="289" y="871"/>
                </a:cubicBezTo>
                <a:cubicBezTo>
                  <a:pt x="287" y="873"/>
                  <a:pt x="287" y="873"/>
                  <a:pt x="287" y="873"/>
                </a:cubicBezTo>
                <a:cubicBezTo>
                  <a:pt x="292" y="874"/>
                  <a:pt x="292" y="874"/>
                  <a:pt x="292" y="874"/>
                </a:cubicBezTo>
                <a:cubicBezTo>
                  <a:pt x="297" y="872"/>
                  <a:pt x="297" y="872"/>
                  <a:pt x="297" y="872"/>
                </a:cubicBezTo>
                <a:cubicBezTo>
                  <a:pt x="298" y="871"/>
                  <a:pt x="301" y="870"/>
                  <a:pt x="299" y="868"/>
                </a:cubicBezTo>
                <a:cubicBezTo>
                  <a:pt x="295" y="869"/>
                  <a:pt x="295" y="869"/>
                  <a:pt x="295" y="869"/>
                </a:cubicBezTo>
                <a:cubicBezTo>
                  <a:pt x="296" y="866"/>
                  <a:pt x="300" y="866"/>
                  <a:pt x="302" y="864"/>
                </a:cubicBezTo>
                <a:cubicBezTo>
                  <a:pt x="302" y="865"/>
                  <a:pt x="302" y="865"/>
                  <a:pt x="302" y="865"/>
                </a:cubicBezTo>
                <a:cubicBezTo>
                  <a:pt x="299" y="866"/>
                  <a:pt x="299" y="866"/>
                  <a:pt x="299" y="866"/>
                </a:cubicBezTo>
                <a:cubicBezTo>
                  <a:pt x="301" y="869"/>
                  <a:pt x="301" y="869"/>
                  <a:pt x="301" y="869"/>
                </a:cubicBezTo>
                <a:cubicBezTo>
                  <a:pt x="304" y="869"/>
                  <a:pt x="304" y="869"/>
                  <a:pt x="304" y="869"/>
                </a:cubicBezTo>
                <a:cubicBezTo>
                  <a:pt x="303" y="869"/>
                  <a:pt x="307" y="869"/>
                  <a:pt x="304" y="866"/>
                </a:cubicBezTo>
                <a:cubicBezTo>
                  <a:pt x="305" y="867"/>
                  <a:pt x="305" y="867"/>
                  <a:pt x="305" y="867"/>
                </a:cubicBezTo>
                <a:cubicBezTo>
                  <a:pt x="307" y="866"/>
                  <a:pt x="307" y="865"/>
                  <a:pt x="310" y="865"/>
                </a:cubicBezTo>
                <a:cubicBezTo>
                  <a:pt x="310" y="865"/>
                  <a:pt x="310" y="865"/>
                  <a:pt x="310" y="865"/>
                </a:cubicBezTo>
                <a:cubicBezTo>
                  <a:pt x="311" y="865"/>
                  <a:pt x="311" y="865"/>
                  <a:pt x="311" y="865"/>
                </a:cubicBezTo>
                <a:cubicBezTo>
                  <a:pt x="308" y="863"/>
                  <a:pt x="308" y="863"/>
                  <a:pt x="308" y="863"/>
                </a:cubicBezTo>
                <a:cubicBezTo>
                  <a:pt x="309" y="860"/>
                  <a:pt x="309" y="860"/>
                  <a:pt x="309" y="860"/>
                </a:cubicBezTo>
                <a:cubicBezTo>
                  <a:pt x="312" y="863"/>
                  <a:pt x="316" y="853"/>
                  <a:pt x="315" y="863"/>
                </a:cubicBezTo>
                <a:cubicBezTo>
                  <a:pt x="318" y="862"/>
                  <a:pt x="318" y="862"/>
                  <a:pt x="318" y="862"/>
                </a:cubicBezTo>
                <a:cubicBezTo>
                  <a:pt x="318" y="861"/>
                  <a:pt x="320" y="862"/>
                  <a:pt x="319" y="860"/>
                </a:cubicBezTo>
                <a:cubicBezTo>
                  <a:pt x="317" y="860"/>
                  <a:pt x="317" y="860"/>
                  <a:pt x="317" y="860"/>
                </a:cubicBezTo>
                <a:cubicBezTo>
                  <a:pt x="316" y="859"/>
                  <a:pt x="325" y="864"/>
                  <a:pt x="314" y="859"/>
                </a:cubicBezTo>
                <a:cubicBezTo>
                  <a:pt x="316" y="856"/>
                  <a:pt x="297" y="870"/>
                  <a:pt x="321" y="854"/>
                </a:cubicBezTo>
                <a:cubicBezTo>
                  <a:pt x="320" y="854"/>
                  <a:pt x="322" y="854"/>
                  <a:pt x="320" y="855"/>
                </a:cubicBezTo>
                <a:cubicBezTo>
                  <a:pt x="322" y="852"/>
                  <a:pt x="325" y="855"/>
                  <a:pt x="326" y="852"/>
                </a:cubicBezTo>
                <a:cubicBezTo>
                  <a:pt x="327" y="853"/>
                  <a:pt x="330" y="854"/>
                  <a:pt x="331" y="852"/>
                </a:cubicBezTo>
                <a:cubicBezTo>
                  <a:pt x="332" y="851"/>
                  <a:pt x="332" y="851"/>
                  <a:pt x="332" y="851"/>
                </a:cubicBezTo>
                <a:cubicBezTo>
                  <a:pt x="325" y="850"/>
                  <a:pt x="325" y="850"/>
                  <a:pt x="325" y="850"/>
                </a:cubicBezTo>
                <a:cubicBezTo>
                  <a:pt x="319" y="847"/>
                  <a:pt x="319" y="847"/>
                  <a:pt x="319" y="847"/>
                </a:cubicBezTo>
                <a:cubicBezTo>
                  <a:pt x="313" y="847"/>
                  <a:pt x="313" y="847"/>
                  <a:pt x="313" y="847"/>
                </a:cubicBezTo>
                <a:cubicBezTo>
                  <a:pt x="308" y="852"/>
                  <a:pt x="308" y="852"/>
                  <a:pt x="308" y="852"/>
                </a:cubicBezTo>
                <a:cubicBezTo>
                  <a:pt x="310" y="848"/>
                  <a:pt x="310" y="848"/>
                  <a:pt x="310" y="848"/>
                </a:cubicBezTo>
                <a:cubicBezTo>
                  <a:pt x="307" y="848"/>
                  <a:pt x="307" y="848"/>
                  <a:pt x="307" y="848"/>
                </a:cubicBezTo>
                <a:cubicBezTo>
                  <a:pt x="303" y="851"/>
                  <a:pt x="303" y="851"/>
                  <a:pt x="303" y="851"/>
                </a:cubicBezTo>
                <a:cubicBezTo>
                  <a:pt x="305" y="852"/>
                  <a:pt x="305" y="852"/>
                  <a:pt x="305" y="852"/>
                </a:cubicBezTo>
                <a:cubicBezTo>
                  <a:pt x="305" y="854"/>
                  <a:pt x="305" y="854"/>
                  <a:pt x="305" y="854"/>
                </a:cubicBezTo>
                <a:cubicBezTo>
                  <a:pt x="305" y="854"/>
                  <a:pt x="304" y="855"/>
                  <a:pt x="303" y="854"/>
                </a:cubicBezTo>
                <a:cubicBezTo>
                  <a:pt x="303" y="851"/>
                  <a:pt x="303" y="851"/>
                  <a:pt x="303" y="851"/>
                </a:cubicBezTo>
                <a:cubicBezTo>
                  <a:pt x="297" y="853"/>
                  <a:pt x="297" y="853"/>
                  <a:pt x="297" y="853"/>
                </a:cubicBezTo>
                <a:cubicBezTo>
                  <a:pt x="296" y="854"/>
                  <a:pt x="296" y="854"/>
                  <a:pt x="296" y="854"/>
                </a:cubicBezTo>
                <a:cubicBezTo>
                  <a:pt x="299" y="856"/>
                  <a:pt x="299" y="856"/>
                  <a:pt x="299" y="856"/>
                </a:cubicBezTo>
                <a:cubicBezTo>
                  <a:pt x="297" y="856"/>
                  <a:pt x="297" y="856"/>
                  <a:pt x="297" y="856"/>
                </a:cubicBezTo>
                <a:cubicBezTo>
                  <a:pt x="296" y="854"/>
                  <a:pt x="296" y="854"/>
                  <a:pt x="296" y="854"/>
                </a:cubicBezTo>
                <a:cubicBezTo>
                  <a:pt x="295" y="856"/>
                  <a:pt x="295" y="856"/>
                  <a:pt x="295" y="856"/>
                </a:cubicBezTo>
                <a:cubicBezTo>
                  <a:pt x="294" y="855"/>
                  <a:pt x="294" y="855"/>
                  <a:pt x="294" y="855"/>
                </a:cubicBezTo>
                <a:cubicBezTo>
                  <a:pt x="298" y="856"/>
                  <a:pt x="299" y="854"/>
                  <a:pt x="292" y="860"/>
                </a:cubicBezTo>
                <a:cubicBezTo>
                  <a:pt x="293" y="860"/>
                  <a:pt x="293" y="860"/>
                  <a:pt x="293" y="860"/>
                </a:cubicBezTo>
                <a:cubicBezTo>
                  <a:pt x="292" y="858"/>
                  <a:pt x="292" y="858"/>
                  <a:pt x="292" y="858"/>
                </a:cubicBezTo>
                <a:cubicBezTo>
                  <a:pt x="290" y="861"/>
                  <a:pt x="295" y="853"/>
                  <a:pt x="287" y="859"/>
                </a:cubicBezTo>
                <a:cubicBezTo>
                  <a:pt x="290" y="861"/>
                  <a:pt x="290" y="861"/>
                  <a:pt x="290" y="861"/>
                </a:cubicBezTo>
                <a:cubicBezTo>
                  <a:pt x="291" y="862"/>
                  <a:pt x="291" y="862"/>
                  <a:pt x="291" y="862"/>
                </a:cubicBezTo>
                <a:cubicBezTo>
                  <a:pt x="291" y="863"/>
                  <a:pt x="291" y="863"/>
                  <a:pt x="291" y="863"/>
                </a:cubicBezTo>
                <a:cubicBezTo>
                  <a:pt x="285" y="864"/>
                  <a:pt x="285" y="864"/>
                  <a:pt x="285" y="864"/>
                </a:cubicBezTo>
                <a:cubicBezTo>
                  <a:pt x="285" y="865"/>
                  <a:pt x="290" y="866"/>
                  <a:pt x="287" y="866"/>
                </a:cubicBezTo>
                <a:cubicBezTo>
                  <a:pt x="287" y="867"/>
                  <a:pt x="287" y="867"/>
                  <a:pt x="287" y="867"/>
                </a:cubicBezTo>
                <a:cubicBezTo>
                  <a:pt x="283" y="866"/>
                  <a:pt x="283" y="866"/>
                  <a:pt x="283" y="866"/>
                </a:cubicBezTo>
                <a:cubicBezTo>
                  <a:pt x="282" y="866"/>
                  <a:pt x="282" y="866"/>
                  <a:pt x="282" y="866"/>
                </a:cubicBezTo>
                <a:cubicBezTo>
                  <a:pt x="281" y="870"/>
                  <a:pt x="281" y="870"/>
                  <a:pt x="281" y="870"/>
                </a:cubicBezTo>
                <a:cubicBezTo>
                  <a:pt x="277" y="872"/>
                  <a:pt x="277" y="872"/>
                  <a:pt x="277" y="872"/>
                </a:cubicBezTo>
                <a:cubicBezTo>
                  <a:pt x="275" y="872"/>
                  <a:pt x="275" y="872"/>
                  <a:pt x="275" y="872"/>
                </a:cubicBezTo>
                <a:cubicBezTo>
                  <a:pt x="275" y="872"/>
                  <a:pt x="275" y="872"/>
                  <a:pt x="275" y="872"/>
                </a:cubicBezTo>
                <a:cubicBezTo>
                  <a:pt x="276" y="870"/>
                  <a:pt x="276" y="870"/>
                  <a:pt x="276" y="870"/>
                </a:cubicBezTo>
                <a:cubicBezTo>
                  <a:pt x="277" y="870"/>
                  <a:pt x="270" y="875"/>
                  <a:pt x="276" y="867"/>
                </a:cubicBezTo>
                <a:cubicBezTo>
                  <a:pt x="272" y="868"/>
                  <a:pt x="272" y="868"/>
                  <a:pt x="272" y="868"/>
                </a:cubicBezTo>
                <a:cubicBezTo>
                  <a:pt x="272" y="868"/>
                  <a:pt x="271" y="871"/>
                  <a:pt x="272" y="867"/>
                </a:cubicBezTo>
                <a:cubicBezTo>
                  <a:pt x="275" y="866"/>
                  <a:pt x="275" y="866"/>
                  <a:pt x="275" y="866"/>
                </a:cubicBezTo>
                <a:cubicBezTo>
                  <a:pt x="277" y="861"/>
                  <a:pt x="277" y="861"/>
                  <a:pt x="277" y="861"/>
                </a:cubicBezTo>
                <a:cubicBezTo>
                  <a:pt x="275" y="860"/>
                  <a:pt x="275" y="860"/>
                  <a:pt x="275" y="860"/>
                </a:cubicBezTo>
                <a:cubicBezTo>
                  <a:pt x="277" y="858"/>
                  <a:pt x="277" y="858"/>
                  <a:pt x="277" y="858"/>
                </a:cubicBezTo>
                <a:cubicBezTo>
                  <a:pt x="277" y="858"/>
                  <a:pt x="277" y="858"/>
                  <a:pt x="277" y="858"/>
                </a:cubicBezTo>
                <a:cubicBezTo>
                  <a:pt x="285" y="854"/>
                  <a:pt x="285" y="854"/>
                  <a:pt x="285" y="854"/>
                </a:cubicBezTo>
                <a:cubicBezTo>
                  <a:pt x="286" y="854"/>
                  <a:pt x="286" y="854"/>
                  <a:pt x="286" y="854"/>
                </a:cubicBezTo>
                <a:cubicBezTo>
                  <a:pt x="293" y="853"/>
                  <a:pt x="293" y="853"/>
                  <a:pt x="293" y="853"/>
                </a:cubicBezTo>
                <a:cubicBezTo>
                  <a:pt x="293" y="854"/>
                  <a:pt x="293" y="854"/>
                  <a:pt x="292" y="854"/>
                </a:cubicBezTo>
                <a:cubicBezTo>
                  <a:pt x="293" y="855"/>
                  <a:pt x="293" y="855"/>
                  <a:pt x="293" y="855"/>
                </a:cubicBezTo>
                <a:cubicBezTo>
                  <a:pt x="295" y="853"/>
                  <a:pt x="295" y="853"/>
                  <a:pt x="295" y="853"/>
                </a:cubicBezTo>
                <a:cubicBezTo>
                  <a:pt x="293" y="851"/>
                  <a:pt x="293" y="851"/>
                  <a:pt x="293" y="851"/>
                </a:cubicBezTo>
                <a:cubicBezTo>
                  <a:pt x="295" y="848"/>
                  <a:pt x="293" y="857"/>
                  <a:pt x="295" y="848"/>
                </a:cubicBezTo>
                <a:cubicBezTo>
                  <a:pt x="292" y="847"/>
                  <a:pt x="292" y="847"/>
                  <a:pt x="292" y="847"/>
                </a:cubicBezTo>
                <a:cubicBezTo>
                  <a:pt x="295" y="847"/>
                  <a:pt x="288" y="849"/>
                  <a:pt x="295" y="845"/>
                </a:cubicBezTo>
                <a:cubicBezTo>
                  <a:pt x="296" y="847"/>
                  <a:pt x="296" y="847"/>
                  <a:pt x="296" y="847"/>
                </a:cubicBezTo>
                <a:cubicBezTo>
                  <a:pt x="298" y="841"/>
                  <a:pt x="298" y="841"/>
                  <a:pt x="298" y="841"/>
                </a:cubicBezTo>
                <a:cubicBezTo>
                  <a:pt x="297" y="840"/>
                  <a:pt x="297" y="840"/>
                  <a:pt x="297" y="840"/>
                </a:cubicBezTo>
                <a:cubicBezTo>
                  <a:pt x="297" y="837"/>
                  <a:pt x="297" y="837"/>
                  <a:pt x="297" y="837"/>
                </a:cubicBezTo>
                <a:cubicBezTo>
                  <a:pt x="300" y="840"/>
                  <a:pt x="300" y="840"/>
                  <a:pt x="300" y="840"/>
                </a:cubicBezTo>
                <a:cubicBezTo>
                  <a:pt x="301" y="840"/>
                  <a:pt x="301" y="840"/>
                  <a:pt x="301" y="840"/>
                </a:cubicBezTo>
                <a:cubicBezTo>
                  <a:pt x="302" y="837"/>
                  <a:pt x="302" y="837"/>
                  <a:pt x="302" y="837"/>
                </a:cubicBezTo>
                <a:cubicBezTo>
                  <a:pt x="302" y="838"/>
                  <a:pt x="302" y="838"/>
                  <a:pt x="302" y="838"/>
                </a:cubicBezTo>
                <a:cubicBezTo>
                  <a:pt x="304" y="838"/>
                  <a:pt x="300" y="844"/>
                  <a:pt x="305" y="837"/>
                </a:cubicBezTo>
                <a:cubicBezTo>
                  <a:pt x="301" y="835"/>
                  <a:pt x="301" y="835"/>
                  <a:pt x="301" y="835"/>
                </a:cubicBezTo>
                <a:cubicBezTo>
                  <a:pt x="302" y="836"/>
                  <a:pt x="292" y="839"/>
                  <a:pt x="305" y="837"/>
                </a:cubicBezTo>
                <a:cubicBezTo>
                  <a:pt x="306" y="837"/>
                  <a:pt x="306" y="837"/>
                  <a:pt x="306" y="837"/>
                </a:cubicBezTo>
                <a:cubicBezTo>
                  <a:pt x="308" y="835"/>
                  <a:pt x="308" y="835"/>
                  <a:pt x="308" y="835"/>
                </a:cubicBezTo>
                <a:cubicBezTo>
                  <a:pt x="311" y="835"/>
                  <a:pt x="311" y="835"/>
                  <a:pt x="311" y="835"/>
                </a:cubicBezTo>
                <a:cubicBezTo>
                  <a:pt x="309" y="833"/>
                  <a:pt x="309" y="833"/>
                  <a:pt x="309" y="833"/>
                </a:cubicBezTo>
                <a:cubicBezTo>
                  <a:pt x="308" y="833"/>
                  <a:pt x="308" y="832"/>
                  <a:pt x="307" y="833"/>
                </a:cubicBezTo>
                <a:cubicBezTo>
                  <a:pt x="309" y="832"/>
                  <a:pt x="309" y="832"/>
                  <a:pt x="309" y="832"/>
                </a:cubicBezTo>
                <a:cubicBezTo>
                  <a:pt x="310" y="832"/>
                  <a:pt x="306" y="835"/>
                  <a:pt x="312" y="832"/>
                </a:cubicBezTo>
                <a:cubicBezTo>
                  <a:pt x="313" y="831"/>
                  <a:pt x="313" y="831"/>
                  <a:pt x="313" y="831"/>
                </a:cubicBezTo>
                <a:cubicBezTo>
                  <a:pt x="311" y="830"/>
                  <a:pt x="311" y="830"/>
                  <a:pt x="311" y="830"/>
                </a:cubicBezTo>
                <a:cubicBezTo>
                  <a:pt x="315" y="825"/>
                  <a:pt x="315" y="825"/>
                  <a:pt x="315" y="825"/>
                </a:cubicBezTo>
                <a:cubicBezTo>
                  <a:pt x="312" y="822"/>
                  <a:pt x="312" y="822"/>
                  <a:pt x="312" y="822"/>
                </a:cubicBezTo>
                <a:cubicBezTo>
                  <a:pt x="315" y="821"/>
                  <a:pt x="315" y="821"/>
                  <a:pt x="315" y="821"/>
                </a:cubicBezTo>
                <a:cubicBezTo>
                  <a:pt x="316" y="821"/>
                  <a:pt x="310" y="819"/>
                  <a:pt x="318" y="822"/>
                </a:cubicBezTo>
                <a:cubicBezTo>
                  <a:pt x="315" y="825"/>
                  <a:pt x="315" y="825"/>
                  <a:pt x="315" y="825"/>
                </a:cubicBezTo>
                <a:cubicBezTo>
                  <a:pt x="314" y="824"/>
                  <a:pt x="312" y="824"/>
                  <a:pt x="314" y="828"/>
                </a:cubicBezTo>
                <a:cubicBezTo>
                  <a:pt x="314" y="828"/>
                  <a:pt x="314" y="828"/>
                  <a:pt x="314" y="828"/>
                </a:cubicBezTo>
                <a:cubicBezTo>
                  <a:pt x="314" y="828"/>
                  <a:pt x="311" y="827"/>
                  <a:pt x="313" y="829"/>
                </a:cubicBezTo>
                <a:cubicBezTo>
                  <a:pt x="317" y="832"/>
                  <a:pt x="298" y="835"/>
                  <a:pt x="322" y="827"/>
                </a:cubicBezTo>
                <a:cubicBezTo>
                  <a:pt x="324" y="827"/>
                  <a:pt x="324" y="827"/>
                  <a:pt x="324" y="827"/>
                </a:cubicBezTo>
                <a:cubicBezTo>
                  <a:pt x="323" y="828"/>
                  <a:pt x="323" y="828"/>
                  <a:pt x="323" y="828"/>
                </a:cubicBezTo>
                <a:cubicBezTo>
                  <a:pt x="325" y="829"/>
                  <a:pt x="325" y="829"/>
                  <a:pt x="325" y="829"/>
                </a:cubicBezTo>
                <a:cubicBezTo>
                  <a:pt x="324" y="830"/>
                  <a:pt x="324" y="830"/>
                  <a:pt x="324" y="830"/>
                </a:cubicBezTo>
                <a:cubicBezTo>
                  <a:pt x="328" y="833"/>
                  <a:pt x="328" y="833"/>
                  <a:pt x="328" y="833"/>
                </a:cubicBezTo>
                <a:cubicBezTo>
                  <a:pt x="327" y="833"/>
                  <a:pt x="330" y="836"/>
                  <a:pt x="325" y="834"/>
                </a:cubicBezTo>
                <a:cubicBezTo>
                  <a:pt x="329" y="837"/>
                  <a:pt x="317" y="835"/>
                  <a:pt x="329" y="835"/>
                </a:cubicBezTo>
                <a:cubicBezTo>
                  <a:pt x="329" y="832"/>
                  <a:pt x="329" y="832"/>
                  <a:pt x="329" y="832"/>
                </a:cubicBezTo>
                <a:cubicBezTo>
                  <a:pt x="332" y="834"/>
                  <a:pt x="332" y="829"/>
                  <a:pt x="332" y="830"/>
                </a:cubicBezTo>
                <a:cubicBezTo>
                  <a:pt x="341" y="829"/>
                  <a:pt x="341" y="829"/>
                  <a:pt x="341" y="829"/>
                </a:cubicBezTo>
                <a:cubicBezTo>
                  <a:pt x="340" y="829"/>
                  <a:pt x="341" y="828"/>
                  <a:pt x="341" y="827"/>
                </a:cubicBezTo>
                <a:cubicBezTo>
                  <a:pt x="336" y="827"/>
                  <a:pt x="336" y="827"/>
                  <a:pt x="336" y="827"/>
                </a:cubicBezTo>
                <a:cubicBezTo>
                  <a:pt x="328" y="825"/>
                  <a:pt x="328" y="825"/>
                  <a:pt x="328" y="825"/>
                </a:cubicBezTo>
                <a:cubicBezTo>
                  <a:pt x="327" y="826"/>
                  <a:pt x="331" y="826"/>
                  <a:pt x="328" y="822"/>
                </a:cubicBezTo>
                <a:cubicBezTo>
                  <a:pt x="322" y="824"/>
                  <a:pt x="322" y="824"/>
                  <a:pt x="322" y="824"/>
                </a:cubicBezTo>
                <a:cubicBezTo>
                  <a:pt x="319" y="822"/>
                  <a:pt x="319" y="822"/>
                  <a:pt x="319" y="822"/>
                </a:cubicBezTo>
                <a:cubicBezTo>
                  <a:pt x="322" y="822"/>
                  <a:pt x="322" y="822"/>
                  <a:pt x="322" y="822"/>
                </a:cubicBezTo>
                <a:cubicBezTo>
                  <a:pt x="323" y="822"/>
                  <a:pt x="323" y="822"/>
                  <a:pt x="323" y="822"/>
                </a:cubicBezTo>
                <a:cubicBezTo>
                  <a:pt x="322" y="820"/>
                  <a:pt x="322" y="820"/>
                  <a:pt x="322" y="820"/>
                </a:cubicBezTo>
                <a:cubicBezTo>
                  <a:pt x="327" y="822"/>
                  <a:pt x="327" y="822"/>
                  <a:pt x="327" y="822"/>
                </a:cubicBezTo>
                <a:cubicBezTo>
                  <a:pt x="326" y="819"/>
                  <a:pt x="326" y="819"/>
                  <a:pt x="326" y="819"/>
                </a:cubicBezTo>
                <a:cubicBezTo>
                  <a:pt x="319" y="818"/>
                  <a:pt x="319" y="818"/>
                  <a:pt x="319" y="818"/>
                </a:cubicBezTo>
                <a:cubicBezTo>
                  <a:pt x="318" y="817"/>
                  <a:pt x="318" y="817"/>
                  <a:pt x="318" y="817"/>
                </a:cubicBezTo>
                <a:cubicBezTo>
                  <a:pt x="314" y="816"/>
                  <a:pt x="314" y="816"/>
                  <a:pt x="314" y="816"/>
                </a:cubicBezTo>
                <a:cubicBezTo>
                  <a:pt x="311" y="818"/>
                  <a:pt x="311" y="818"/>
                  <a:pt x="311" y="818"/>
                </a:cubicBezTo>
                <a:cubicBezTo>
                  <a:pt x="309" y="816"/>
                  <a:pt x="309" y="816"/>
                  <a:pt x="309" y="816"/>
                </a:cubicBezTo>
                <a:cubicBezTo>
                  <a:pt x="304" y="817"/>
                  <a:pt x="304" y="817"/>
                  <a:pt x="304" y="817"/>
                </a:cubicBezTo>
                <a:cubicBezTo>
                  <a:pt x="307" y="819"/>
                  <a:pt x="307" y="819"/>
                  <a:pt x="307" y="819"/>
                </a:cubicBezTo>
                <a:cubicBezTo>
                  <a:pt x="310" y="817"/>
                  <a:pt x="310" y="817"/>
                  <a:pt x="310" y="817"/>
                </a:cubicBezTo>
                <a:cubicBezTo>
                  <a:pt x="310" y="817"/>
                  <a:pt x="314" y="814"/>
                  <a:pt x="310" y="820"/>
                </a:cubicBezTo>
                <a:cubicBezTo>
                  <a:pt x="307" y="820"/>
                  <a:pt x="307" y="820"/>
                  <a:pt x="307" y="820"/>
                </a:cubicBezTo>
                <a:cubicBezTo>
                  <a:pt x="306" y="819"/>
                  <a:pt x="307" y="819"/>
                  <a:pt x="307" y="819"/>
                </a:cubicBezTo>
                <a:cubicBezTo>
                  <a:pt x="304" y="819"/>
                  <a:pt x="304" y="819"/>
                  <a:pt x="304" y="819"/>
                </a:cubicBezTo>
                <a:cubicBezTo>
                  <a:pt x="302" y="817"/>
                  <a:pt x="302" y="817"/>
                  <a:pt x="302" y="817"/>
                </a:cubicBezTo>
                <a:cubicBezTo>
                  <a:pt x="296" y="818"/>
                  <a:pt x="296" y="818"/>
                  <a:pt x="296" y="818"/>
                </a:cubicBezTo>
                <a:cubicBezTo>
                  <a:pt x="293" y="822"/>
                  <a:pt x="293" y="822"/>
                  <a:pt x="293" y="822"/>
                </a:cubicBezTo>
                <a:cubicBezTo>
                  <a:pt x="291" y="820"/>
                  <a:pt x="291" y="820"/>
                  <a:pt x="291" y="820"/>
                </a:cubicBezTo>
                <a:cubicBezTo>
                  <a:pt x="293" y="819"/>
                  <a:pt x="293" y="819"/>
                  <a:pt x="293" y="819"/>
                </a:cubicBezTo>
                <a:cubicBezTo>
                  <a:pt x="285" y="818"/>
                  <a:pt x="285" y="818"/>
                  <a:pt x="285" y="818"/>
                </a:cubicBezTo>
                <a:cubicBezTo>
                  <a:pt x="284" y="818"/>
                  <a:pt x="293" y="815"/>
                  <a:pt x="282" y="820"/>
                </a:cubicBezTo>
                <a:cubicBezTo>
                  <a:pt x="286" y="820"/>
                  <a:pt x="281" y="818"/>
                  <a:pt x="285" y="816"/>
                </a:cubicBezTo>
                <a:cubicBezTo>
                  <a:pt x="286" y="818"/>
                  <a:pt x="286" y="818"/>
                  <a:pt x="286" y="818"/>
                </a:cubicBezTo>
                <a:cubicBezTo>
                  <a:pt x="289" y="819"/>
                  <a:pt x="291" y="812"/>
                  <a:pt x="292" y="818"/>
                </a:cubicBezTo>
                <a:cubicBezTo>
                  <a:pt x="293" y="817"/>
                  <a:pt x="298" y="821"/>
                  <a:pt x="292" y="815"/>
                </a:cubicBezTo>
                <a:cubicBezTo>
                  <a:pt x="291" y="812"/>
                  <a:pt x="291" y="816"/>
                  <a:pt x="296" y="813"/>
                </a:cubicBezTo>
                <a:cubicBezTo>
                  <a:pt x="295" y="812"/>
                  <a:pt x="299" y="810"/>
                  <a:pt x="293" y="811"/>
                </a:cubicBezTo>
                <a:cubicBezTo>
                  <a:pt x="292" y="812"/>
                  <a:pt x="292" y="812"/>
                  <a:pt x="292" y="812"/>
                </a:cubicBezTo>
                <a:cubicBezTo>
                  <a:pt x="291" y="811"/>
                  <a:pt x="291" y="811"/>
                  <a:pt x="291" y="811"/>
                </a:cubicBezTo>
                <a:cubicBezTo>
                  <a:pt x="288" y="814"/>
                  <a:pt x="288" y="814"/>
                  <a:pt x="288" y="814"/>
                </a:cubicBezTo>
                <a:cubicBezTo>
                  <a:pt x="289" y="812"/>
                  <a:pt x="289" y="812"/>
                  <a:pt x="289" y="812"/>
                </a:cubicBezTo>
                <a:cubicBezTo>
                  <a:pt x="288" y="812"/>
                  <a:pt x="297" y="808"/>
                  <a:pt x="286" y="811"/>
                </a:cubicBezTo>
                <a:cubicBezTo>
                  <a:pt x="292" y="810"/>
                  <a:pt x="292" y="810"/>
                  <a:pt x="292" y="810"/>
                </a:cubicBezTo>
                <a:cubicBezTo>
                  <a:pt x="290" y="808"/>
                  <a:pt x="290" y="808"/>
                  <a:pt x="290" y="808"/>
                </a:cubicBezTo>
                <a:cubicBezTo>
                  <a:pt x="286" y="809"/>
                  <a:pt x="286" y="809"/>
                  <a:pt x="286" y="809"/>
                </a:cubicBezTo>
                <a:cubicBezTo>
                  <a:pt x="286" y="809"/>
                  <a:pt x="286" y="809"/>
                  <a:pt x="286" y="809"/>
                </a:cubicBezTo>
                <a:cubicBezTo>
                  <a:pt x="282" y="804"/>
                  <a:pt x="294" y="809"/>
                  <a:pt x="286" y="802"/>
                </a:cubicBezTo>
                <a:cubicBezTo>
                  <a:pt x="289" y="802"/>
                  <a:pt x="289" y="802"/>
                  <a:pt x="289" y="802"/>
                </a:cubicBezTo>
                <a:cubicBezTo>
                  <a:pt x="290" y="800"/>
                  <a:pt x="290" y="800"/>
                  <a:pt x="290" y="800"/>
                </a:cubicBezTo>
                <a:cubicBezTo>
                  <a:pt x="294" y="800"/>
                  <a:pt x="294" y="800"/>
                  <a:pt x="294" y="800"/>
                </a:cubicBezTo>
                <a:cubicBezTo>
                  <a:pt x="294" y="799"/>
                  <a:pt x="294" y="799"/>
                  <a:pt x="294" y="799"/>
                </a:cubicBezTo>
                <a:cubicBezTo>
                  <a:pt x="299" y="798"/>
                  <a:pt x="299" y="798"/>
                  <a:pt x="299" y="798"/>
                </a:cubicBezTo>
                <a:cubicBezTo>
                  <a:pt x="297" y="797"/>
                  <a:pt x="297" y="797"/>
                  <a:pt x="297" y="797"/>
                </a:cubicBezTo>
                <a:cubicBezTo>
                  <a:pt x="299" y="797"/>
                  <a:pt x="299" y="796"/>
                  <a:pt x="300" y="795"/>
                </a:cubicBezTo>
                <a:cubicBezTo>
                  <a:pt x="295" y="793"/>
                  <a:pt x="295" y="793"/>
                  <a:pt x="295" y="793"/>
                </a:cubicBezTo>
                <a:cubicBezTo>
                  <a:pt x="291" y="794"/>
                  <a:pt x="310" y="803"/>
                  <a:pt x="287" y="793"/>
                </a:cubicBezTo>
                <a:cubicBezTo>
                  <a:pt x="284" y="790"/>
                  <a:pt x="284" y="790"/>
                  <a:pt x="284" y="790"/>
                </a:cubicBezTo>
                <a:cubicBezTo>
                  <a:pt x="283" y="791"/>
                  <a:pt x="283" y="791"/>
                  <a:pt x="283" y="791"/>
                </a:cubicBezTo>
                <a:cubicBezTo>
                  <a:pt x="287" y="787"/>
                  <a:pt x="287" y="787"/>
                  <a:pt x="287" y="787"/>
                </a:cubicBezTo>
                <a:cubicBezTo>
                  <a:pt x="291" y="788"/>
                  <a:pt x="291" y="788"/>
                  <a:pt x="291" y="788"/>
                </a:cubicBezTo>
                <a:cubicBezTo>
                  <a:pt x="292" y="787"/>
                  <a:pt x="292" y="787"/>
                  <a:pt x="292" y="787"/>
                </a:cubicBezTo>
                <a:cubicBezTo>
                  <a:pt x="291" y="786"/>
                  <a:pt x="291" y="786"/>
                  <a:pt x="291" y="786"/>
                </a:cubicBezTo>
                <a:cubicBezTo>
                  <a:pt x="295" y="784"/>
                  <a:pt x="295" y="784"/>
                  <a:pt x="295" y="784"/>
                </a:cubicBezTo>
                <a:cubicBezTo>
                  <a:pt x="292" y="783"/>
                  <a:pt x="292" y="783"/>
                  <a:pt x="292" y="783"/>
                </a:cubicBezTo>
                <a:cubicBezTo>
                  <a:pt x="294" y="781"/>
                  <a:pt x="294" y="781"/>
                  <a:pt x="294" y="781"/>
                </a:cubicBezTo>
                <a:cubicBezTo>
                  <a:pt x="294" y="778"/>
                  <a:pt x="294" y="778"/>
                  <a:pt x="294" y="778"/>
                </a:cubicBezTo>
                <a:cubicBezTo>
                  <a:pt x="290" y="776"/>
                  <a:pt x="290" y="776"/>
                  <a:pt x="290" y="776"/>
                </a:cubicBezTo>
                <a:cubicBezTo>
                  <a:pt x="292" y="774"/>
                  <a:pt x="292" y="774"/>
                  <a:pt x="292" y="774"/>
                </a:cubicBezTo>
                <a:cubicBezTo>
                  <a:pt x="286" y="770"/>
                  <a:pt x="286" y="770"/>
                  <a:pt x="286" y="770"/>
                </a:cubicBezTo>
                <a:cubicBezTo>
                  <a:pt x="286" y="765"/>
                  <a:pt x="286" y="765"/>
                  <a:pt x="286" y="765"/>
                </a:cubicBezTo>
                <a:cubicBezTo>
                  <a:pt x="289" y="764"/>
                  <a:pt x="289" y="764"/>
                  <a:pt x="289" y="764"/>
                </a:cubicBezTo>
                <a:cubicBezTo>
                  <a:pt x="289" y="760"/>
                  <a:pt x="289" y="760"/>
                  <a:pt x="289" y="760"/>
                </a:cubicBezTo>
                <a:cubicBezTo>
                  <a:pt x="289" y="760"/>
                  <a:pt x="286" y="761"/>
                  <a:pt x="290" y="760"/>
                </a:cubicBezTo>
                <a:cubicBezTo>
                  <a:pt x="286" y="758"/>
                  <a:pt x="286" y="758"/>
                  <a:pt x="286" y="758"/>
                </a:cubicBezTo>
                <a:cubicBezTo>
                  <a:pt x="288" y="757"/>
                  <a:pt x="288" y="757"/>
                  <a:pt x="288" y="757"/>
                </a:cubicBezTo>
                <a:cubicBezTo>
                  <a:pt x="295" y="758"/>
                  <a:pt x="295" y="758"/>
                  <a:pt x="295" y="758"/>
                </a:cubicBezTo>
                <a:cubicBezTo>
                  <a:pt x="296" y="758"/>
                  <a:pt x="296" y="758"/>
                  <a:pt x="296" y="758"/>
                </a:cubicBezTo>
                <a:cubicBezTo>
                  <a:pt x="296" y="756"/>
                  <a:pt x="296" y="756"/>
                  <a:pt x="296" y="756"/>
                </a:cubicBezTo>
                <a:cubicBezTo>
                  <a:pt x="297" y="755"/>
                  <a:pt x="297" y="755"/>
                  <a:pt x="297" y="755"/>
                </a:cubicBezTo>
                <a:cubicBezTo>
                  <a:pt x="293" y="752"/>
                  <a:pt x="293" y="752"/>
                  <a:pt x="293" y="752"/>
                </a:cubicBezTo>
                <a:cubicBezTo>
                  <a:pt x="292" y="752"/>
                  <a:pt x="292" y="752"/>
                  <a:pt x="292" y="752"/>
                </a:cubicBezTo>
                <a:cubicBezTo>
                  <a:pt x="298" y="750"/>
                  <a:pt x="298" y="750"/>
                  <a:pt x="298" y="750"/>
                </a:cubicBezTo>
                <a:cubicBezTo>
                  <a:pt x="299" y="750"/>
                  <a:pt x="299" y="750"/>
                  <a:pt x="299" y="750"/>
                </a:cubicBezTo>
                <a:cubicBezTo>
                  <a:pt x="300" y="750"/>
                  <a:pt x="296" y="753"/>
                  <a:pt x="297" y="751"/>
                </a:cubicBezTo>
                <a:cubicBezTo>
                  <a:pt x="301" y="752"/>
                  <a:pt x="301" y="752"/>
                  <a:pt x="301" y="752"/>
                </a:cubicBezTo>
                <a:cubicBezTo>
                  <a:pt x="305" y="751"/>
                  <a:pt x="305" y="751"/>
                  <a:pt x="305" y="751"/>
                </a:cubicBezTo>
                <a:cubicBezTo>
                  <a:pt x="305" y="747"/>
                  <a:pt x="305" y="747"/>
                  <a:pt x="305" y="747"/>
                </a:cubicBezTo>
                <a:cubicBezTo>
                  <a:pt x="310" y="747"/>
                  <a:pt x="310" y="747"/>
                  <a:pt x="310" y="747"/>
                </a:cubicBezTo>
                <a:cubicBezTo>
                  <a:pt x="310" y="746"/>
                  <a:pt x="310" y="746"/>
                  <a:pt x="310" y="746"/>
                </a:cubicBezTo>
                <a:cubicBezTo>
                  <a:pt x="315" y="745"/>
                  <a:pt x="315" y="745"/>
                  <a:pt x="315" y="745"/>
                </a:cubicBezTo>
                <a:cubicBezTo>
                  <a:pt x="318" y="745"/>
                  <a:pt x="318" y="745"/>
                  <a:pt x="318" y="745"/>
                </a:cubicBezTo>
                <a:cubicBezTo>
                  <a:pt x="321" y="741"/>
                  <a:pt x="321" y="741"/>
                  <a:pt x="321" y="741"/>
                </a:cubicBezTo>
                <a:cubicBezTo>
                  <a:pt x="319" y="738"/>
                  <a:pt x="319" y="738"/>
                  <a:pt x="319" y="738"/>
                </a:cubicBezTo>
                <a:cubicBezTo>
                  <a:pt x="317" y="737"/>
                  <a:pt x="319" y="743"/>
                  <a:pt x="315" y="738"/>
                </a:cubicBezTo>
                <a:cubicBezTo>
                  <a:pt x="313" y="740"/>
                  <a:pt x="313" y="740"/>
                  <a:pt x="313" y="740"/>
                </a:cubicBezTo>
                <a:cubicBezTo>
                  <a:pt x="312" y="736"/>
                  <a:pt x="312" y="736"/>
                  <a:pt x="312" y="736"/>
                </a:cubicBezTo>
                <a:cubicBezTo>
                  <a:pt x="309" y="736"/>
                  <a:pt x="309" y="736"/>
                  <a:pt x="309" y="736"/>
                </a:cubicBezTo>
                <a:cubicBezTo>
                  <a:pt x="309" y="737"/>
                  <a:pt x="304" y="738"/>
                  <a:pt x="309" y="739"/>
                </a:cubicBezTo>
                <a:cubicBezTo>
                  <a:pt x="303" y="742"/>
                  <a:pt x="303" y="742"/>
                  <a:pt x="303" y="742"/>
                </a:cubicBezTo>
                <a:cubicBezTo>
                  <a:pt x="300" y="742"/>
                  <a:pt x="300" y="742"/>
                  <a:pt x="300" y="742"/>
                </a:cubicBezTo>
                <a:cubicBezTo>
                  <a:pt x="299" y="739"/>
                  <a:pt x="299" y="739"/>
                  <a:pt x="299" y="739"/>
                </a:cubicBezTo>
                <a:cubicBezTo>
                  <a:pt x="296" y="738"/>
                  <a:pt x="296" y="738"/>
                  <a:pt x="296" y="738"/>
                </a:cubicBezTo>
                <a:cubicBezTo>
                  <a:pt x="300" y="736"/>
                  <a:pt x="300" y="736"/>
                  <a:pt x="300" y="736"/>
                </a:cubicBezTo>
                <a:cubicBezTo>
                  <a:pt x="304" y="739"/>
                  <a:pt x="304" y="739"/>
                  <a:pt x="304" y="739"/>
                </a:cubicBezTo>
                <a:cubicBezTo>
                  <a:pt x="306" y="736"/>
                  <a:pt x="306" y="736"/>
                  <a:pt x="306" y="736"/>
                </a:cubicBezTo>
                <a:cubicBezTo>
                  <a:pt x="305" y="735"/>
                  <a:pt x="305" y="735"/>
                  <a:pt x="305" y="735"/>
                </a:cubicBezTo>
                <a:cubicBezTo>
                  <a:pt x="302" y="736"/>
                  <a:pt x="302" y="736"/>
                  <a:pt x="302" y="736"/>
                </a:cubicBezTo>
                <a:cubicBezTo>
                  <a:pt x="301" y="733"/>
                  <a:pt x="301" y="733"/>
                  <a:pt x="301" y="733"/>
                </a:cubicBezTo>
                <a:cubicBezTo>
                  <a:pt x="301" y="732"/>
                  <a:pt x="301" y="732"/>
                  <a:pt x="301" y="732"/>
                </a:cubicBezTo>
                <a:cubicBezTo>
                  <a:pt x="303" y="731"/>
                  <a:pt x="303" y="731"/>
                  <a:pt x="303" y="731"/>
                </a:cubicBezTo>
                <a:cubicBezTo>
                  <a:pt x="304" y="732"/>
                  <a:pt x="304" y="732"/>
                  <a:pt x="304" y="732"/>
                </a:cubicBezTo>
                <a:cubicBezTo>
                  <a:pt x="307" y="731"/>
                  <a:pt x="307" y="731"/>
                  <a:pt x="307" y="731"/>
                </a:cubicBezTo>
                <a:cubicBezTo>
                  <a:pt x="305" y="729"/>
                  <a:pt x="305" y="729"/>
                  <a:pt x="305" y="729"/>
                </a:cubicBezTo>
                <a:cubicBezTo>
                  <a:pt x="307" y="728"/>
                  <a:pt x="307" y="728"/>
                  <a:pt x="307" y="728"/>
                </a:cubicBezTo>
                <a:cubicBezTo>
                  <a:pt x="305" y="727"/>
                  <a:pt x="305" y="727"/>
                  <a:pt x="305" y="727"/>
                </a:cubicBezTo>
                <a:cubicBezTo>
                  <a:pt x="289" y="736"/>
                  <a:pt x="289" y="736"/>
                  <a:pt x="289" y="736"/>
                </a:cubicBezTo>
                <a:cubicBezTo>
                  <a:pt x="291" y="738"/>
                  <a:pt x="291" y="738"/>
                  <a:pt x="291" y="738"/>
                </a:cubicBezTo>
                <a:cubicBezTo>
                  <a:pt x="289" y="739"/>
                  <a:pt x="289" y="739"/>
                  <a:pt x="289" y="739"/>
                </a:cubicBezTo>
                <a:cubicBezTo>
                  <a:pt x="286" y="736"/>
                  <a:pt x="286" y="736"/>
                  <a:pt x="286" y="736"/>
                </a:cubicBezTo>
                <a:cubicBezTo>
                  <a:pt x="286" y="736"/>
                  <a:pt x="291" y="733"/>
                  <a:pt x="285" y="738"/>
                </a:cubicBezTo>
                <a:cubicBezTo>
                  <a:pt x="285" y="740"/>
                  <a:pt x="285" y="740"/>
                  <a:pt x="285" y="740"/>
                </a:cubicBezTo>
                <a:cubicBezTo>
                  <a:pt x="278" y="743"/>
                  <a:pt x="278" y="743"/>
                  <a:pt x="278" y="743"/>
                </a:cubicBezTo>
                <a:cubicBezTo>
                  <a:pt x="276" y="741"/>
                  <a:pt x="276" y="741"/>
                  <a:pt x="276" y="741"/>
                </a:cubicBezTo>
                <a:cubicBezTo>
                  <a:pt x="272" y="740"/>
                  <a:pt x="272" y="740"/>
                  <a:pt x="272" y="740"/>
                </a:cubicBezTo>
                <a:cubicBezTo>
                  <a:pt x="272" y="738"/>
                  <a:pt x="272" y="738"/>
                  <a:pt x="272" y="738"/>
                </a:cubicBezTo>
                <a:cubicBezTo>
                  <a:pt x="267" y="738"/>
                  <a:pt x="267" y="738"/>
                  <a:pt x="267" y="738"/>
                </a:cubicBezTo>
                <a:cubicBezTo>
                  <a:pt x="269" y="734"/>
                  <a:pt x="269" y="734"/>
                  <a:pt x="269" y="734"/>
                </a:cubicBezTo>
                <a:cubicBezTo>
                  <a:pt x="261" y="734"/>
                  <a:pt x="261" y="734"/>
                  <a:pt x="261" y="734"/>
                </a:cubicBezTo>
                <a:cubicBezTo>
                  <a:pt x="260" y="734"/>
                  <a:pt x="260" y="735"/>
                  <a:pt x="260" y="736"/>
                </a:cubicBezTo>
                <a:cubicBezTo>
                  <a:pt x="262" y="736"/>
                  <a:pt x="262" y="736"/>
                  <a:pt x="262" y="736"/>
                </a:cubicBezTo>
                <a:cubicBezTo>
                  <a:pt x="261" y="736"/>
                  <a:pt x="259" y="736"/>
                  <a:pt x="259" y="739"/>
                </a:cubicBezTo>
                <a:cubicBezTo>
                  <a:pt x="264" y="743"/>
                  <a:pt x="264" y="743"/>
                  <a:pt x="264" y="743"/>
                </a:cubicBezTo>
                <a:cubicBezTo>
                  <a:pt x="258" y="742"/>
                  <a:pt x="258" y="742"/>
                  <a:pt x="258" y="742"/>
                </a:cubicBezTo>
                <a:cubicBezTo>
                  <a:pt x="258" y="743"/>
                  <a:pt x="258" y="743"/>
                  <a:pt x="258" y="743"/>
                </a:cubicBezTo>
                <a:cubicBezTo>
                  <a:pt x="255" y="743"/>
                  <a:pt x="255" y="743"/>
                  <a:pt x="255" y="743"/>
                </a:cubicBezTo>
                <a:cubicBezTo>
                  <a:pt x="258" y="742"/>
                  <a:pt x="258" y="742"/>
                  <a:pt x="258" y="742"/>
                </a:cubicBezTo>
                <a:cubicBezTo>
                  <a:pt x="259" y="741"/>
                  <a:pt x="259" y="741"/>
                  <a:pt x="259" y="741"/>
                </a:cubicBezTo>
                <a:cubicBezTo>
                  <a:pt x="256" y="738"/>
                  <a:pt x="256" y="738"/>
                  <a:pt x="256" y="738"/>
                </a:cubicBezTo>
                <a:cubicBezTo>
                  <a:pt x="255" y="739"/>
                  <a:pt x="251" y="741"/>
                  <a:pt x="253" y="742"/>
                </a:cubicBezTo>
                <a:cubicBezTo>
                  <a:pt x="248" y="743"/>
                  <a:pt x="248" y="743"/>
                  <a:pt x="248" y="743"/>
                </a:cubicBezTo>
                <a:cubicBezTo>
                  <a:pt x="246" y="745"/>
                  <a:pt x="246" y="745"/>
                  <a:pt x="246" y="745"/>
                </a:cubicBezTo>
                <a:cubicBezTo>
                  <a:pt x="245" y="746"/>
                  <a:pt x="245" y="746"/>
                  <a:pt x="245" y="746"/>
                </a:cubicBezTo>
                <a:cubicBezTo>
                  <a:pt x="240" y="743"/>
                  <a:pt x="240" y="743"/>
                  <a:pt x="240" y="743"/>
                </a:cubicBezTo>
                <a:cubicBezTo>
                  <a:pt x="240" y="742"/>
                  <a:pt x="240" y="742"/>
                  <a:pt x="240" y="742"/>
                </a:cubicBezTo>
                <a:cubicBezTo>
                  <a:pt x="236" y="746"/>
                  <a:pt x="236" y="746"/>
                  <a:pt x="236" y="746"/>
                </a:cubicBezTo>
                <a:cubicBezTo>
                  <a:pt x="239" y="748"/>
                  <a:pt x="239" y="748"/>
                  <a:pt x="239" y="748"/>
                </a:cubicBezTo>
                <a:cubicBezTo>
                  <a:pt x="237" y="750"/>
                  <a:pt x="237" y="750"/>
                  <a:pt x="237" y="750"/>
                </a:cubicBezTo>
                <a:cubicBezTo>
                  <a:pt x="239" y="751"/>
                  <a:pt x="239" y="751"/>
                  <a:pt x="239" y="751"/>
                </a:cubicBezTo>
                <a:cubicBezTo>
                  <a:pt x="234" y="751"/>
                  <a:pt x="234" y="751"/>
                  <a:pt x="234" y="751"/>
                </a:cubicBezTo>
                <a:cubicBezTo>
                  <a:pt x="234" y="750"/>
                  <a:pt x="234" y="750"/>
                  <a:pt x="234" y="750"/>
                </a:cubicBezTo>
                <a:cubicBezTo>
                  <a:pt x="231" y="748"/>
                  <a:pt x="231" y="748"/>
                  <a:pt x="231" y="748"/>
                </a:cubicBezTo>
                <a:cubicBezTo>
                  <a:pt x="230" y="748"/>
                  <a:pt x="230" y="748"/>
                  <a:pt x="230" y="748"/>
                </a:cubicBezTo>
                <a:cubicBezTo>
                  <a:pt x="237" y="744"/>
                  <a:pt x="237" y="744"/>
                  <a:pt x="237" y="744"/>
                </a:cubicBezTo>
                <a:cubicBezTo>
                  <a:pt x="236" y="744"/>
                  <a:pt x="236" y="744"/>
                  <a:pt x="236" y="744"/>
                </a:cubicBezTo>
                <a:cubicBezTo>
                  <a:pt x="239" y="741"/>
                  <a:pt x="239" y="741"/>
                  <a:pt x="239" y="741"/>
                </a:cubicBezTo>
                <a:cubicBezTo>
                  <a:pt x="242" y="741"/>
                  <a:pt x="242" y="741"/>
                  <a:pt x="242" y="741"/>
                </a:cubicBezTo>
                <a:cubicBezTo>
                  <a:pt x="243" y="738"/>
                  <a:pt x="243" y="738"/>
                  <a:pt x="243" y="738"/>
                </a:cubicBezTo>
                <a:cubicBezTo>
                  <a:pt x="245" y="739"/>
                  <a:pt x="245" y="739"/>
                  <a:pt x="245" y="739"/>
                </a:cubicBezTo>
                <a:cubicBezTo>
                  <a:pt x="246" y="741"/>
                  <a:pt x="239" y="739"/>
                  <a:pt x="246" y="742"/>
                </a:cubicBezTo>
                <a:cubicBezTo>
                  <a:pt x="250" y="741"/>
                  <a:pt x="250" y="741"/>
                  <a:pt x="250" y="741"/>
                </a:cubicBezTo>
                <a:cubicBezTo>
                  <a:pt x="255" y="737"/>
                  <a:pt x="255" y="737"/>
                  <a:pt x="255" y="737"/>
                </a:cubicBezTo>
                <a:cubicBezTo>
                  <a:pt x="258" y="733"/>
                  <a:pt x="258" y="733"/>
                  <a:pt x="258" y="733"/>
                </a:cubicBezTo>
                <a:cubicBezTo>
                  <a:pt x="257" y="732"/>
                  <a:pt x="257" y="732"/>
                  <a:pt x="257" y="732"/>
                </a:cubicBezTo>
                <a:cubicBezTo>
                  <a:pt x="258" y="731"/>
                  <a:pt x="258" y="731"/>
                  <a:pt x="258" y="731"/>
                </a:cubicBezTo>
                <a:cubicBezTo>
                  <a:pt x="258" y="730"/>
                  <a:pt x="258" y="730"/>
                  <a:pt x="258" y="730"/>
                </a:cubicBezTo>
                <a:cubicBezTo>
                  <a:pt x="260" y="732"/>
                  <a:pt x="260" y="732"/>
                  <a:pt x="260" y="732"/>
                </a:cubicBezTo>
                <a:cubicBezTo>
                  <a:pt x="263" y="730"/>
                  <a:pt x="263" y="730"/>
                  <a:pt x="263" y="730"/>
                </a:cubicBezTo>
                <a:cubicBezTo>
                  <a:pt x="258" y="729"/>
                  <a:pt x="258" y="729"/>
                  <a:pt x="258" y="729"/>
                </a:cubicBezTo>
                <a:cubicBezTo>
                  <a:pt x="246" y="734"/>
                  <a:pt x="246" y="734"/>
                  <a:pt x="246" y="734"/>
                </a:cubicBezTo>
                <a:cubicBezTo>
                  <a:pt x="224" y="748"/>
                  <a:pt x="224" y="748"/>
                  <a:pt x="224" y="748"/>
                </a:cubicBezTo>
                <a:cubicBezTo>
                  <a:pt x="223" y="750"/>
                  <a:pt x="223" y="750"/>
                  <a:pt x="223" y="750"/>
                </a:cubicBezTo>
                <a:cubicBezTo>
                  <a:pt x="227" y="750"/>
                  <a:pt x="227" y="750"/>
                  <a:pt x="227" y="750"/>
                </a:cubicBezTo>
                <a:cubicBezTo>
                  <a:pt x="231" y="751"/>
                  <a:pt x="231" y="751"/>
                  <a:pt x="231" y="751"/>
                </a:cubicBezTo>
                <a:cubicBezTo>
                  <a:pt x="232" y="752"/>
                  <a:pt x="232" y="752"/>
                  <a:pt x="232" y="752"/>
                </a:cubicBezTo>
                <a:cubicBezTo>
                  <a:pt x="220" y="759"/>
                  <a:pt x="220" y="759"/>
                  <a:pt x="220" y="759"/>
                </a:cubicBezTo>
                <a:cubicBezTo>
                  <a:pt x="214" y="762"/>
                  <a:pt x="214" y="762"/>
                  <a:pt x="214" y="762"/>
                </a:cubicBezTo>
                <a:cubicBezTo>
                  <a:pt x="210" y="766"/>
                  <a:pt x="210" y="766"/>
                  <a:pt x="210" y="766"/>
                </a:cubicBezTo>
                <a:cubicBezTo>
                  <a:pt x="207" y="764"/>
                  <a:pt x="207" y="764"/>
                  <a:pt x="207" y="764"/>
                </a:cubicBezTo>
                <a:cubicBezTo>
                  <a:pt x="190" y="776"/>
                  <a:pt x="190" y="776"/>
                  <a:pt x="190" y="776"/>
                </a:cubicBezTo>
                <a:cubicBezTo>
                  <a:pt x="190" y="778"/>
                  <a:pt x="190" y="778"/>
                  <a:pt x="190" y="778"/>
                </a:cubicBezTo>
                <a:cubicBezTo>
                  <a:pt x="186" y="779"/>
                  <a:pt x="186" y="779"/>
                  <a:pt x="186" y="779"/>
                </a:cubicBezTo>
                <a:cubicBezTo>
                  <a:pt x="185" y="780"/>
                  <a:pt x="185" y="780"/>
                  <a:pt x="185" y="780"/>
                </a:cubicBezTo>
                <a:cubicBezTo>
                  <a:pt x="180" y="783"/>
                  <a:pt x="180" y="783"/>
                  <a:pt x="180" y="783"/>
                </a:cubicBezTo>
                <a:cubicBezTo>
                  <a:pt x="179" y="785"/>
                  <a:pt x="189" y="777"/>
                  <a:pt x="176" y="786"/>
                </a:cubicBezTo>
                <a:cubicBezTo>
                  <a:pt x="181" y="779"/>
                  <a:pt x="181" y="779"/>
                  <a:pt x="181" y="779"/>
                </a:cubicBezTo>
                <a:cubicBezTo>
                  <a:pt x="185" y="778"/>
                  <a:pt x="185" y="778"/>
                  <a:pt x="185" y="778"/>
                </a:cubicBezTo>
                <a:cubicBezTo>
                  <a:pt x="182" y="775"/>
                  <a:pt x="182" y="775"/>
                  <a:pt x="182" y="775"/>
                </a:cubicBezTo>
                <a:cubicBezTo>
                  <a:pt x="179" y="779"/>
                  <a:pt x="179" y="779"/>
                  <a:pt x="179" y="779"/>
                </a:cubicBezTo>
                <a:cubicBezTo>
                  <a:pt x="175" y="779"/>
                  <a:pt x="175" y="779"/>
                  <a:pt x="175" y="779"/>
                </a:cubicBezTo>
                <a:cubicBezTo>
                  <a:pt x="177" y="778"/>
                  <a:pt x="177" y="775"/>
                  <a:pt x="176" y="774"/>
                </a:cubicBezTo>
                <a:cubicBezTo>
                  <a:pt x="172" y="774"/>
                  <a:pt x="172" y="774"/>
                  <a:pt x="172" y="774"/>
                </a:cubicBezTo>
                <a:cubicBezTo>
                  <a:pt x="170" y="779"/>
                  <a:pt x="170" y="779"/>
                  <a:pt x="170" y="779"/>
                </a:cubicBezTo>
                <a:cubicBezTo>
                  <a:pt x="172" y="778"/>
                  <a:pt x="169" y="783"/>
                  <a:pt x="174" y="780"/>
                </a:cubicBezTo>
                <a:cubicBezTo>
                  <a:pt x="172" y="783"/>
                  <a:pt x="172" y="783"/>
                  <a:pt x="172" y="783"/>
                </a:cubicBezTo>
                <a:cubicBezTo>
                  <a:pt x="167" y="784"/>
                  <a:pt x="167" y="784"/>
                  <a:pt x="167" y="784"/>
                </a:cubicBezTo>
                <a:cubicBezTo>
                  <a:pt x="165" y="782"/>
                  <a:pt x="165" y="782"/>
                  <a:pt x="165" y="782"/>
                </a:cubicBezTo>
                <a:cubicBezTo>
                  <a:pt x="161" y="776"/>
                  <a:pt x="161" y="776"/>
                  <a:pt x="161" y="776"/>
                </a:cubicBezTo>
                <a:cubicBezTo>
                  <a:pt x="160" y="776"/>
                  <a:pt x="160" y="776"/>
                  <a:pt x="160" y="776"/>
                </a:cubicBezTo>
                <a:cubicBezTo>
                  <a:pt x="161" y="773"/>
                  <a:pt x="169" y="774"/>
                  <a:pt x="170" y="768"/>
                </a:cubicBezTo>
                <a:cubicBezTo>
                  <a:pt x="173" y="768"/>
                  <a:pt x="173" y="768"/>
                  <a:pt x="173" y="768"/>
                </a:cubicBezTo>
                <a:cubicBezTo>
                  <a:pt x="178" y="761"/>
                  <a:pt x="178" y="761"/>
                  <a:pt x="178" y="761"/>
                </a:cubicBezTo>
                <a:cubicBezTo>
                  <a:pt x="176" y="760"/>
                  <a:pt x="176" y="760"/>
                  <a:pt x="176" y="760"/>
                </a:cubicBezTo>
                <a:cubicBezTo>
                  <a:pt x="179" y="756"/>
                  <a:pt x="179" y="756"/>
                  <a:pt x="179" y="756"/>
                </a:cubicBezTo>
                <a:cubicBezTo>
                  <a:pt x="170" y="754"/>
                  <a:pt x="170" y="754"/>
                  <a:pt x="170" y="754"/>
                </a:cubicBezTo>
                <a:cubicBezTo>
                  <a:pt x="169" y="752"/>
                  <a:pt x="169" y="752"/>
                  <a:pt x="169" y="752"/>
                </a:cubicBezTo>
                <a:cubicBezTo>
                  <a:pt x="166" y="754"/>
                  <a:pt x="166" y="754"/>
                  <a:pt x="166" y="754"/>
                </a:cubicBezTo>
                <a:cubicBezTo>
                  <a:pt x="167" y="755"/>
                  <a:pt x="167" y="755"/>
                  <a:pt x="167" y="755"/>
                </a:cubicBezTo>
                <a:cubicBezTo>
                  <a:pt x="158" y="757"/>
                  <a:pt x="158" y="757"/>
                  <a:pt x="158" y="757"/>
                </a:cubicBezTo>
                <a:cubicBezTo>
                  <a:pt x="153" y="760"/>
                  <a:pt x="153" y="760"/>
                  <a:pt x="153" y="760"/>
                </a:cubicBezTo>
                <a:cubicBezTo>
                  <a:pt x="152" y="764"/>
                  <a:pt x="167" y="751"/>
                  <a:pt x="146" y="763"/>
                </a:cubicBezTo>
                <a:cubicBezTo>
                  <a:pt x="144" y="763"/>
                  <a:pt x="144" y="763"/>
                  <a:pt x="144" y="763"/>
                </a:cubicBezTo>
                <a:cubicBezTo>
                  <a:pt x="143" y="762"/>
                  <a:pt x="143" y="762"/>
                  <a:pt x="143" y="762"/>
                </a:cubicBezTo>
                <a:cubicBezTo>
                  <a:pt x="147" y="761"/>
                  <a:pt x="147" y="761"/>
                  <a:pt x="147" y="761"/>
                </a:cubicBezTo>
                <a:cubicBezTo>
                  <a:pt x="151" y="757"/>
                  <a:pt x="151" y="757"/>
                  <a:pt x="151" y="757"/>
                </a:cubicBezTo>
                <a:cubicBezTo>
                  <a:pt x="151" y="753"/>
                  <a:pt x="151" y="753"/>
                  <a:pt x="151" y="753"/>
                </a:cubicBezTo>
                <a:cubicBezTo>
                  <a:pt x="153" y="754"/>
                  <a:pt x="153" y="754"/>
                  <a:pt x="153" y="754"/>
                </a:cubicBezTo>
                <a:cubicBezTo>
                  <a:pt x="156" y="751"/>
                  <a:pt x="156" y="751"/>
                  <a:pt x="156" y="751"/>
                </a:cubicBezTo>
                <a:cubicBezTo>
                  <a:pt x="154" y="750"/>
                  <a:pt x="154" y="750"/>
                  <a:pt x="154" y="750"/>
                </a:cubicBezTo>
                <a:cubicBezTo>
                  <a:pt x="150" y="748"/>
                  <a:pt x="150" y="748"/>
                  <a:pt x="150" y="748"/>
                </a:cubicBezTo>
                <a:cubicBezTo>
                  <a:pt x="142" y="751"/>
                  <a:pt x="142" y="751"/>
                  <a:pt x="142" y="751"/>
                </a:cubicBezTo>
                <a:cubicBezTo>
                  <a:pt x="139" y="755"/>
                  <a:pt x="139" y="755"/>
                  <a:pt x="139" y="755"/>
                </a:cubicBezTo>
                <a:cubicBezTo>
                  <a:pt x="136" y="754"/>
                  <a:pt x="145" y="749"/>
                  <a:pt x="135" y="755"/>
                </a:cubicBezTo>
                <a:cubicBezTo>
                  <a:pt x="138" y="752"/>
                  <a:pt x="138" y="752"/>
                  <a:pt x="138" y="752"/>
                </a:cubicBezTo>
                <a:cubicBezTo>
                  <a:pt x="142" y="750"/>
                  <a:pt x="142" y="750"/>
                  <a:pt x="142" y="750"/>
                </a:cubicBezTo>
                <a:cubicBezTo>
                  <a:pt x="142" y="748"/>
                  <a:pt x="142" y="748"/>
                  <a:pt x="142" y="748"/>
                </a:cubicBezTo>
                <a:cubicBezTo>
                  <a:pt x="137" y="749"/>
                  <a:pt x="137" y="749"/>
                  <a:pt x="137" y="749"/>
                </a:cubicBezTo>
                <a:cubicBezTo>
                  <a:pt x="130" y="757"/>
                  <a:pt x="130" y="757"/>
                  <a:pt x="130" y="757"/>
                </a:cubicBezTo>
                <a:cubicBezTo>
                  <a:pt x="135" y="756"/>
                  <a:pt x="135" y="756"/>
                  <a:pt x="135" y="756"/>
                </a:cubicBezTo>
                <a:cubicBezTo>
                  <a:pt x="130" y="760"/>
                  <a:pt x="130" y="760"/>
                  <a:pt x="130" y="760"/>
                </a:cubicBezTo>
                <a:cubicBezTo>
                  <a:pt x="130" y="758"/>
                  <a:pt x="130" y="758"/>
                  <a:pt x="130" y="758"/>
                </a:cubicBezTo>
                <a:cubicBezTo>
                  <a:pt x="128" y="760"/>
                  <a:pt x="128" y="760"/>
                  <a:pt x="128" y="760"/>
                </a:cubicBezTo>
                <a:cubicBezTo>
                  <a:pt x="123" y="760"/>
                  <a:pt x="123" y="760"/>
                  <a:pt x="123" y="760"/>
                </a:cubicBezTo>
                <a:cubicBezTo>
                  <a:pt x="119" y="764"/>
                  <a:pt x="119" y="764"/>
                  <a:pt x="119" y="764"/>
                </a:cubicBezTo>
                <a:cubicBezTo>
                  <a:pt x="113" y="763"/>
                  <a:pt x="113" y="763"/>
                  <a:pt x="113" y="763"/>
                </a:cubicBezTo>
                <a:cubicBezTo>
                  <a:pt x="111" y="761"/>
                  <a:pt x="111" y="761"/>
                  <a:pt x="111" y="761"/>
                </a:cubicBezTo>
                <a:cubicBezTo>
                  <a:pt x="112" y="759"/>
                  <a:pt x="112" y="759"/>
                  <a:pt x="112" y="759"/>
                </a:cubicBezTo>
                <a:cubicBezTo>
                  <a:pt x="110" y="756"/>
                  <a:pt x="110" y="756"/>
                  <a:pt x="110" y="756"/>
                </a:cubicBezTo>
                <a:cubicBezTo>
                  <a:pt x="112" y="756"/>
                  <a:pt x="114" y="754"/>
                  <a:pt x="115" y="754"/>
                </a:cubicBezTo>
                <a:cubicBezTo>
                  <a:pt x="112" y="754"/>
                  <a:pt x="112" y="754"/>
                  <a:pt x="112" y="754"/>
                </a:cubicBezTo>
                <a:cubicBezTo>
                  <a:pt x="120" y="744"/>
                  <a:pt x="120" y="744"/>
                  <a:pt x="120" y="744"/>
                </a:cubicBezTo>
                <a:cubicBezTo>
                  <a:pt x="117" y="744"/>
                  <a:pt x="117" y="744"/>
                  <a:pt x="117" y="744"/>
                </a:cubicBezTo>
                <a:cubicBezTo>
                  <a:pt x="118" y="744"/>
                  <a:pt x="114" y="747"/>
                  <a:pt x="117" y="743"/>
                </a:cubicBezTo>
                <a:cubicBezTo>
                  <a:pt x="115" y="743"/>
                  <a:pt x="115" y="743"/>
                  <a:pt x="115" y="743"/>
                </a:cubicBezTo>
                <a:cubicBezTo>
                  <a:pt x="119" y="739"/>
                  <a:pt x="120" y="747"/>
                  <a:pt x="122" y="739"/>
                </a:cubicBezTo>
                <a:cubicBezTo>
                  <a:pt x="117" y="739"/>
                  <a:pt x="117" y="739"/>
                  <a:pt x="117" y="739"/>
                </a:cubicBezTo>
                <a:cubicBezTo>
                  <a:pt x="105" y="750"/>
                  <a:pt x="105" y="750"/>
                  <a:pt x="105" y="750"/>
                </a:cubicBezTo>
                <a:cubicBezTo>
                  <a:pt x="99" y="755"/>
                  <a:pt x="99" y="755"/>
                  <a:pt x="99" y="755"/>
                </a:cubicBezTo>
                <a:cubicBezTo>
                  <a:pt x="99" y="755"/>
                  <a:pt x="99" y="755"/>
                  <a:pt x="99" y="756"/>
                </a:cubicBezTo>
                <a:cubicBezTo>
                  <a:pt x="96" y="755"/>
                  <a:pt x="96" y="755"/>
                  <a:pt x="96" y="755"/>
                </a:cubicBezTo>
                <a:cubicBezTo>
                  <a:pt x="102" y="750"/>
                  <a:pt x="102" y="750"/>
                  <a:pt x="102" y="750"/>
                </a:cubicBezTo>
                <a:cubicBezTo>
                  <a:pt x="101" y="749"/>
                  <a:pt x="101" y="749"/>
                  <a:pt x="101" y="749"/>
                </a:cubicBezTo>
                <a:cubicBezTo>
                  <a:pt x="105" y="745"/>
                  <a:pt x="105" y="745"/>
                  <a:pt x="105" y="745"/>
                </a:cubicBezTo>
                <a:cubicBezTo>
                  <a:pt x="103" y="744"/>
                  <a:pt x="103" y="744"/>
                  <a:pt x="103" y="744"/>
                </a:cubicBezTo>
                <a:cubicBezTo>
                  <a:pt x="104" y="747"/>
                  <a:pt x="99" y="743"/>
                  <a:pt x="99" y="749"/>
                </a:cubicBezTo>
                <a:cubicBezTo>
                  <a:pt x="98" y="750"/>
                  <a:pt x="98" y="750"/>
                  <a:pt x="98" y="750"/>
                </a:cubicBezTo>
                <a:cubicBezTo>
                  <a:pt x="96" y="748"/>
                  <a:pt x="96" y="748"/>
                  <a:pt x="96" y="748"/>
                </a:cubicBezTo>
                <a:cubicBezTo>
                  <a:pt x="91" y="750"/>
                  <a:pt x="91" y="750"/>
                  <a:pt x="91" y="750"/>
                </a:cubicBezTo>
                <a:cubicBezTo>
                  <a:pt x="86" y="745"/>
                  <a:pt x="86" y="745"/>
                  <a:pt x="86" y="745"/>
                </a:cubicBezTo>
                <a:cubicBezTo>
                  <a:pt x="89" y="740"/>
                  <a:pt x="89" y="740"/>
                  <a:pt x="89" y="740"/>
                </a:cubicBezTo>
                <a:cubicBezTo>
                  <a:pt x="85" y="737"/>
                  <a:pt x="85" y="737"/>
                  <a:pt x="85" y="737"/>
                </a:cubicBezTo>
                <a:cubicBezTo>
                  <a:pt x="91" y="735"/>
                  <a:pt x="91" y="735"/>
                  <a:pt x="91" y="735"/>
                </a:cubicBezTo>
                <a:cubicBezTo>
                  <a:pt x="89" y="733"/>
                  <a:pt x="89" y="733"/>
                  <a:pt x="89" y="733"/>
                </a:cubicBezTo>
                <a:cubicBezTo>
                  <a:pt x="92" y="733"/>
                  <a:pt x="92" y="733"/>
                  <a:pt x="92" y="733"/>
                </a:cubicBezTo>
                <a:cubicBezTo>
                  <a:pt x="91" y="729"/>
                  <a:pt x="91" y="729"/>
                  <a:pt x="91" y="729"/>
                </a:cubicBezTo>
                <a:cubicBezTo>
                  <a:pt x="95" y="726"/>
                  <a:pt x="95" y="726"/>
                  <a:pt x="95" y="726"/>
                </a:cubicBezTo>
                <a:cubicBezTo>
                  <a:pt x="94" y="728"/>
                  <a:pt x="99" y="720"/>
                  <a:pt x="89" y="725"/>
                </a:cubicBezTo>
                <a:cubicBezTo>
                  <a:pt x="85" y="726"/>
                  <a:pt x="85" y="726"/>
                  <a:pt x="85" y="726"/>
                </a:cubicBezTo>
                <a:cubicBezTo>
                  <a:pt x="81" y="730"/>
                  <a:pt x="81" y="730"/>
                  <a:pt x="81" y="730"/>
                </a:cubicBezTo>
                <a:cubicBezTo>
                  <a:pt x="78" y="731"/>
                  <a:pt x="78" y="731"/>
                  <a:pt x="78" y="731"/>
                </a:cubicBezTo>
                <a:cubicBezTo>
                  <a:pt x="81" y="728"/>
                  <a:pt x="81" y="728"/>
                  <a:pt x="81" y="728"/>
                </a:cubicBezTo>
                <a:cubicBezTo>
                  <a:pt x="81" y="726"/>
                  <a:pt x="81" y="726"/>
                  <a:pt x="81" y="726"/>
                </a:cubicBezTo>
                <a:cubicBezTo>
                  <a:pt x="81" y="723"/>
                  <a:pt x="82" y="729"/>
                  <a:pt x="81" y="723"/>
                </a:cubicBezTo>
                <a:cubicBezTo>
                  <a:pt x="83" y="724"/>
                  <a:pt x="73" y="727"/>
                  <a:pt x="85" y="723"/>
                </a:cubicBezTo>
                <a:cubicBezTo>
                  <a:pt x="87" y="722"/>
                  <a:pt x="87" y="722"/>
                  <a:pt x="87" y="722"/>
                </a:cubicBezTo>
                <a:cubicBezTo>
                  <a:pt x="87" y="717"/>
                  <a:pt x="87" y="717"/>
                  <a:pt x="87" y="717"/>
                </a:cubicBezTo>
                <a:cubicBezTo>
                  <a:pt x="86" y="717"/>
                  <a:pt x="86" y="717"/>
                  <a:pt x="86" y="717"/>
                </a:cubicBezTo>
                <a:cubicBezTo>
                  <a:pt x="78" y="723"/>
                  <a:pt x="78" y="723"/>
                  <a:pt x="78" y="723"/>
                </a:cubicBezTo>
                <a:cubicBezTo>
                  <a:pt x="77" y="723"/>
                  <a:pt x="77" y="723"/>
                  <a:pt x="77" y="723"/>
                </a:cubicBezTo>
                <a:cubicBezTo>
                  <a:pt x="77" y="722"/>
                  <a:pt x="77" y="722"/>
                  <a:pt x="77" y="722"/>
                </a:cubicBezTo>
                <a:cubicBezTo>
                  <a:pt x="79" y="721"/>
                  <a:pt x="79" y="721"/>
                  <a:pt x="79" y="721"/>
                </a:cubicBezTo>
                <a:cubicBezTo>
                  <a:pt x="81" y="717"/>
                  <a:pt x="81" y="717"/>
                  <a:pt x="81" y="717"/>
                </a:cubicBezTo>
                <a:cubicBezTo>
                  <a:pt x="84" y="715"/>
                  <a:pt x="84" y="715"/>
                  <a:pt x="84" y="715"/>
                </a:cubicBezTo>
                <a:cubicBezTo>
                  <a:pt x="82" y="710"/>
                  <a:pt x="82" y="710"/>
                  <a:pt x="82" y="710"/>
                </a:cubicBezTo>
                <a:cubicBezTo>
                  <a:pt x="84" y="707"/>
                  <a:pt x="84" y="707"/>
                  <a:pt x="84" y="707"/>
                </a:cubicBezTo>
                <a:cubicBezTo>
                  <a:pt x="84" y="707"/>
                  <a:pt x="81" y="708"/>
                  <a:pt x="85" y="708"/>
                </a:cubicBezTo>
                <a:cubicBezTo>
                  <a:pt x="86" y="707"/>
                  <a:pt x="86" y="707"/>
                  <a:pt x="86" y="707"/>
                </a:cubicBezTo>
                <a:cubicBezTo>
                  <a:pt x="84" y="706"/>
                  <a:pt x="84" y="706"/>
                  <a:pt x="84" y="706"/>
                </a:cubicBezTo>
                <a:cubicBezTo>
                  <a:pt x="83" y="704"/>
                  <a:pt x="83" y="704"/>
                  <a:pt x="83" y="704"/>
                </a:cubicBezTo>
                <a:cubicBezTo>
                  <a:pt x="77" y="708"/>
                  <a:pt x="77" y="708"/>
                  <a:pt x="77" y="708"/>
                </a:cubicBezTo>
                <a:cubicBezTo>
                  <a:pt x="79" y="711"/>
                  <a:pt x="73" y="708"/>
                  <a:pt x="73" y="715"/>
                </a:cubicBezTo>
                <a:cubicBezTo>
                  <a:pt x="71" y="715"/>
                  <a:pt x="71" y="715"/>
                  <a:pt x="71" y="715"/>
                </a:cubicBezTo>
                <a:cubicBezTo>
                  <a:pt x="73" y="719"/>
                  <a:pt x="73" y="719"/>
                  <a:pt x="73" y="719"/>
                </a:cubicBezTo>
                <a:cubicBezTo>
                  <a:pt x="72" y="723"/>
                  <a:pt x="72" y="723"/>
                  <a:pt x="72" y="723"/>
                </a:cubicBezTo>
                <a:cubicBezTo>
                  <a:pt x="74" y="723"/>
                  <a:pt x="74" y="723"/>
                  <a:pt x="74" y="723"/>
                </a:cubicBezTo>
                <a:cubicBezTo>
                  <a:pt x="71" y="728"/>
                  <a:pt x="82" y="720"/>
                  <a:pt x="70" y="725"/>
                </a:cubicBezTo>
                <a:cubicBezTo>
                  <a:pt x="70" y="726"/>
                  <a:pt x="70" y="726"/>
                  <a:pt x="70" y="726"/>
                </a:cubicBezTo>
                <a:cubicBezTo>
                  <a:pt x="69" y="725"/>
                  <a:pt x="77" y="727"/>
                  <a:pt x="68" y="725"/>
                </a:cubicBezTo>
                <a:cubicBezTo>
                  <a:pt x="71" y="721"/>
                  <a:pt x="71" y="721"/>
                  <a:pt x="71" y="721"/>
                </a:cubicBezTo>
                <a:cubicBezTo>
                  <a:pt x="70" y="720"/>
                  <a:pt x="70" y="720"/>
                  <a:pt x="70" y="720"/>
                </a:cubicBezTo>
                <a:cubicBezTo>
                  <a:pt x="67" y="723"/>
                  <a:pt x="67" y="723"/>
                  <a:pt x="67" y="723"/>
                </a:cubicBezTo>
                <a:cubicBezTo>
                  <a:pt x="67" y="717"/>
                  <a:pt x="67" y="717"/>
                  <a:pt x="67" y="717"/>
                </a:cubicBezTo>
                <a:cubicBezTo>
                  <a:pt x="70" y="716"/>
                  <a:pt x="70" y="716"/>
                  <a:pt x="70" y="716"/>
                </a:cubicBezTo>
                <a:cubicBezTo>
                  <a:pt x="69" y="714"/>
                  <a:pt x="69" y="714"/>
                  <a:pt x="69" y="714"/>
                </a:cubicBezTo>
                <a:cubicBezTo>
                  <a:pt x="69" y="710"/>
                  <a:pt x="69" y="710"/>
                  <a:pt x="69" y="710"/>
                </a:cubicBezTo>
                <a:cubicBezTo>
                  <a:pt x="59" y="714"/>
                  <a:pt x="59" y="714"/>
                  <a:pt x="59" y="714"/>
                </a:cubicBezTo>
                <a:cubicBezTo>
                  <a:pt x="54" y="718"/>
                  <a:pt x="54" y="718"/>
                  <a:pt x="54" y="718"/>
                </a:cubicBezTo>
                <a:cubicBezTo>
                  <a:pt x="53" y="718"/>
                  <a:pt x="53" y="718"/>
                  <a:pt x="53" y="718"/>
                </a:cubicBezTo>
                <a:cubicBezTo>
                  <a:pt x="52" y="719"/>
                  <a:pt x="52" y="719"/>
                  <a:pt x="52" y="719"/>
                </a:cubicBezTo>
                <a:cubicBezTo>
                  <a:pt x="52" y="721"/>
                  <a:pt x="52" y="721"/>
                  <a:pt x="52" y="721"/>
                </a:cubicBezTo>
                <a:cubicBezTo>
                  <a:pt x="53" y="722"/>
                  <a:pt x="53" y="722"/>
                  <a:pt x="53" y="722"/>
                </a:cubicBezTo>
                <a:cubicBezTo>
                  <a:pt x="54" y="721"/>
                  <a:pt x="56" y="721"/>
                  <a:pt x="58" y="721"/>
                </a:cubicBezTo>
                <a:cubicBezTo>
                  <a:pt x="52" y="724"/>
                  <a:pt x="52" y="724"/>
                  <a:pt x="52" y="724"/>
                </a:cubicBezTo>
                <a:cubicBezTo>
                  <a:pt x="52" y="723"/>
                  <a:pt x="52" y="723"/>
                  <a:pt x="52" y="723"/>
                </a:cubicBezTo>
                <a:cubicBezTo>
                  <a:pt x="45" y="725"/>
                  <a:pt x="45" y="725"/>
                  <a:pt x="45" y="725"/>
                </a:cubicBezTo>
                <a:cubicBezTo>
                  <a:pt x="47" y="721"/>
                  <a:pt x="47" y="721"/>
                  <a:pt x="47" y="721"/>
                </a:cubicBezTo>
                <a:cubicBezTo>
                  <a:pt x="49" y="719"/>
                  <a:pt x="49" y="719"/>
                  <a:pt x="49" y="719"/>
                </a:cubicBezTo>
                <a:cubicBezTo>
                  <a:pt x="47" y="718"/>
                  <a:pt x="47" y="718"/>
                  <a:pt x="47" y="718"/>
                </a:cubicBezTo>
                <a:cubicBezTo>
                  <a:pt x="51" y="713"/>
                  <a:pt x="51" y="713"/>
                  <a:pt x="51" y="713"/>
                </a:cubicBezTo>
                <a:cubicBezTo>
                  <a:pt x="54" y="712"/>
                  <a:pt x="49" y="718"/>
                  <a:pt x="47" y="710"/>
                </a:cubicBezTo>
                <a:cubicBezTo>
                  <a:pt x="49" y="709"/>
                  <a:pt x="49" y="709"/>
                  <a:pt x="49" y="709"/>
                </a:cubicBezTo>
                <a:cubicBezTo>
                  <a:pt x="49" y="708"/>
                  <a:pt x="49" y="708"/>
                  <a:pt x="49" y="708"/>
                </a:cubicBezTo>
                <a:cubicBezTo>
                  <a:pt x="44" y="704"/>
                  <a:pt x="48" y="715"/>
                  <a:pt x="44" y="705"/>
                </a:cubicBezTo>
                <a:cubicBezTo>
                  <a:pt x="49" y="705"/>
                  <a:pt x="49" y="705"/>
                  <a:pt x="49" y="705"/>
                </a:cubicBezTo>
                <a:cubicBezTo>
                  <a:pt x="49" y="703"/>
                  <a:pt x="49" y="703"/>
                  <a:pt x="49" y="703"/>
                </a:cubicBezTo>
                <a:cubicBezTo>
                  <a:pt x="47" y="701"/>
                  <a:pt x="42" y="711"/>
                  <a:pt x="47" y="699"/>
                </a:cubicBezTo>
                <a:cubicBezTo>
                  <a:pt x="50" y="695"/>
                  <a:pt x="50" y="695"/>
                  <a:pt x="50" y="695"/>
                </a:cubicBezTo>
                <a:cubicBezTo>
                  <a:pt x="49" y="697"/>
                  <a:pt x="48" y="697"/>
                  <a:pt x="47" y="691"/>
                </a:cubicBezTo>
                <a:cubicBezTo>
                  <a:pt x="49" y="690"/>
                  <a:pt x="49" y="690"/>
                  <a:pt x="49" y="690"/>
                </a:cubicBezTo>
                <a:cubicBezTo>
                  <a:pt x="44" y="689"/>
                  <a:pt x="44" y="689"/>
                  <a:pt x="44" y="689"/>
                </a:cubicBezTo>
                <a:cubicBezTo>
                  <a:pt x="50" y="688"/>
                  <a:pt x="50" y="688"/>
                  <a:pt x="50" y="688"/>
                </a:cubicBezTo>
                <a:cubicBezTo>
                  <a:pt x="51" y="688"/>
                  <a:pt x="51" y="688"/>
                  <a:pt x="51" y="688"/>
                </a:cubicBezTo>
                <a:cubicBezTo>
                  <a:pt x="50" y="686"/>
                  <a:pt x="50" y="686"/>
                  <a:pt x="50" y="686"/>
                </a:cubicBezTo>
                <a:cubicBezTo>
                  <a:pt x="50" y="686"/>
                  <a:pt x="48" y="689"/>
                  <a:pt x="50" y="685"/>
                </a:cubicBezTo>
                <a:cubicBezTo>
                  <a:pt x="47" y="685"/>
                  <a:pt x="47" y="685"/>
                  <a:pt x="47" y="685"/>
                </a:cubicBezTo>
                <a:cubicBezTo>
                  <a:pt x="49" y="683"/>
                  <a:pt x="49" y="683"/>
                  <a:pt x="49" y="683"/>
                </a:cubicBezTo>
                <a:cubicBezTo>
                  <a:pt x="51" y="684"/>
                  <a:pt x="51" y="684"/>
                  <a:pt x="51" y="684"/>
                </a:cubicBezTo>
                <a:cubicBezTo>
                  <a:pt x="59" y="678"/>
                  <a:pt x="59" y="678"/>
                  <a:pt x="59" y="678"/>
                </a:cubicBezTo>
                <a:cubicBezTo>
                  <a:pt x="51" y="677"/>
                  <a:pt x="51" y="677"/>
                  <a:pt x="51" y="677"/>
                </a:cubicBezTo>
                <a:cubicBezTo>
                  <a:pt x="51" y="676"/>
                  <a:pt x="51" y="676"/>
                  <a:pt x="51" y="676"/>
                </a:cubicBezTo>
                <a:cubicBezTo>
                  <a:pt x="55" y="676"/>
                  <a:pt x="55" y="676"/>
                  <a:pt x="55" y="676"/>
                </a:cubicBezTo>
                <a:cubicBezTo>
                  <a:pt x="55" y="670"/>
                  <a:pt x="55" y="670"/>
                  <a:pt x="55" y="670"/>
                </a:cubicBezTo>
                <a:cubicBezTo>
                  <a:pt x="59" y="669"/>
                  <a:pt x="59" y="669"/>
                  <a:pt x="59" y="669"/>
                </a:cubicBezTo>
                <a:cubicBezTo>
                  <a:pt x="59" y="668"/>
                  <a:pt x="60" y="671"/>
                  <a:pt x="59" y="667"/>
                </a:cubicBezTo>
                <a:cubicBezTo>
                  <a:pt x="49" y="668"/>
                  <a:pt x="49" y="668"/>
                  <a:pt x="49" y="668"/>
                </a:cubicBezTo>
                <a:cubicBezTo>
                  <a:pt x="49" y="671"/>
                  <a:pt x="46" y="670"/>
                  <a:pt x="45" y="670"/>
                </a:cubicBezTo>
                <a:cubicBezTo>
                  <a:pt x="43" y="672"/>
                  <a:pt x="43" y="672"/>
                  <a:pt x="43" y="672"/>
                </a:cubicBezTo>
                <a:cubicBezTo>
                  <a:pt x="38" y="671"/>
                  <a:pt x="38" y="671"/>
                  <a:pt x="38" y="671"/>
                </a:cubicBezTo>
                <a:cubicBezTo>
                  <a:pt x="34" y="675"/>
                  <a:pt x="34" y="675"/>
                  <a:pt x="34" y="675"/>
                </a:cubicBezTo>
                <a:cubicBezTo>
                  <a:pt x="33" y="674"/>
                  <a:pt x="33" y="674"/>
                  <a:pt x="33" y="674"/>
                </a:cubicBezTo>
                <a:cubicBezTo>
                  <a:pt x="31" y="677"/>
                  <a:pt x="31" y="677"/>
                  <a:pt x="31" y="677"/>
                </a:cubicBezTo>
                <a:cubicBezTo>
                  <a:pt x="23" y="680"/>
                  <a:pt x="23" y="680"/>
                  <a:pt x="23" y="680"/>
                </a:cubicBezTo>
                <a:cubicBezTo>
                  <a:pt x="22" y="682"/>
                  <a:pt x="38" y="669"/>
                  <a:pt x="19" y="685"/>
                </a:cubicBezTo>
                <a:cubicBezTo>
                  <a:pt x="18" y="682"/>
                  <a:pt x="18" y="682"/>
                  <a:pt x="18" y="682"/>
                </a:cubicBezTo>
                <a:cubicBezTo>
                  <a:pt x="19" y="680"/>
                  <a:pt x="19" y="680"/>
                  <a:pt x="19" y="680"/>
                </a:cubicBezTo>
                <a:cubicBezTo>
                  <a:pt x="17" y="680"/>
                  <a:pt x="17" y="680"/>
                  <a:pt x="17" y="680"/>
                </a:cubicBezTo>
                <a:cubicBezTo>
                  <a:pt x="18" y="679"/>
                  <a:pt x="22" y="676"/>
                  <a:pt x="23" y="678"/>
                </a:cubicBezTo>
                <a:cubicBezTo>
                  <a:pt x="30" y="676"/>
                  <a:pt x="30" y="676"/>
                  <a:pt x="30" y="676"/>
                </a:cubicBezTo>
                <a:cubicBezTo>
                  <a:pt x="27" y="673"/>
                  <a:pt x="27" y="673"/>
                  <a:pt x="27" y="673"/>
                </a:cubicBezTo>
                <a:cubicBezTo>
                  <a:pt x="27" y="667"/>
                  <a:pt x="27" y="667"/>
                  <a:pt x="27" y="667"/>
                </a:cubicBezTo>
                <a:cubicBezTo>
                  <a:pt x="31" y="667"/>
                  <a:pt x="31" y="667"/>
                  <a:pt x="31" y="667"/>
                </a:cubicBezTo>
                <a:cubicBezTo>
                  <a:pt x="32" y="666"/>
                  <a:pt x="32" y="666"/>
                  <a:pt x="32" y="666"/>
                </a:cubicBezTo>
                <a:cubicBezTo>
                  <a:pt x="32" y="664"/>
                  <a:pt x="32" y="664"/>
                  <a:pt x="32" y="664"/>
                </a:cubicBezTo>
                <a:cubicBezTo>
                  <a:pt x="29" y="663"/>
                  <a:pt x="45" y="656"/>
                  <a:pt x="25" y="664"/>
                </a:cubicBezTo>
                <a:cubicBezTo>
                  <a:pt x="25" y="666"/>
                  <a:pt x="25" y="666"/>
                  <a:pt x="25" y="666"/>
                </a:cubicBezTo>
                <a:cubicBezTo>
                  <a:pt x="24" y="666"/>
                  <a:pt x="24" y="666"/>
                  <a:pt x="24" y="666"/>
                </a:cubicBezTo>
                <a:cubicBezTo>
                  <a:pt x="25" y="662"/>
                  <a:pt x="25" y="662"/>
                  <a:pt x="25" y="662"/>
                </a:cubicBezTo>
                <a:cubicBezTo>
                  <a:pt x="33" y="661"/>
                  <a:pt x="33" y="661"/>
                  <a:pt x="33" y="661"/>
                </a:cubicBezTo>
                <a:cubicBezTo>
                  <a:pt x="34" y="660"/>
                  <a:pt x="34" y="660"/>
                  <a:pt x="34" y="660"/>
                </a:cubicBezTo>
                <a:cubicBezTo>
                  <a:pt x="34" y="657"/>
                  <a:pt x="34" y="657"/>
                  <a:pt x="34" y="657"/>
                </a:cubicBezTo>
                <a:cubicBezTo>
                  <a:pt x="35" y="655"/>
                  <a:pt x="39" y="658"/>
                  <a:pt x="37" y="653"/>
                </a:cubicBezTo>
                <a:cubicBezTo>
                  <a:pt x="37" y="652"/>
                  <a:pt x="37" y="652"/>
                  <a:pt x="37" y="652"/>
                </a:cubicBezTo>
                <a:cubicBezTo>
                  <a:pt x="33" y="652"/>
                  <a:pt x="33" y="652"/>
                  <a:pt x="33" y="652"/>
                </a:cubicBezTo>
                <a:cubicBezTo>
                  <a:pt x="38" y="648"/>
                  <a:pt x="38" y="648"/>
                  <a:pt x="38" y="648"/>
                </a:cubicBezTo>
                <a:cubicBezTo>
                  <a:pt x="37" y="647"/>
                  <a:pt x="37" y="647"/>
                  <a:pt x="37" y="647"/>
                </a:cubicBezTo>
                <a:cubicBezTo>
                  <a:pt x="39" y="645"/>
                  <a:pt x="39" y="645"/>
                  <a:pt x="39" y="645"/>
                </a:cubicBezTo>
                <a:cubicBezTo>
                  <a:pt x="39" y="644"/>
                  <a:pt x="32" y="654"/>
                  <a:pt x="39" y="641"/>
                </a:cubicBezTo>
                <a:cubicBezTo>
                  <a:pt x="39" y="636"/>
                  <a:pt x="39" y="636"/>
                  <a:pt x="39" y="636"/>
                </a:cubicBezTo>
                <a:cubicBezTo>
                  <a:pt x="33" y="637"/>
                  <a:pt x="33" y="637"/>
                  <a:pt x="33" y="637"/>
                </a:cubicBezTo>
                <a:cubicBezTo>
                  <a:pt x="36" y="641"/>
                  <a:pt x="36" y="641"/>
                  <a:pt x="36" y="641"/>
                </a:cubicBezTo>
                <a:cubicBezTo>
                  <a:pt x="35" y="642"/>
                  <a:pt x="35" y="642"/>
                  <a:pt x="35" y="642"/>
                </a:cubicBezTo>
                <a:cubicBezTo>
                  <a:pt x="30" y="640"/>
                  <a:pt x="30" y="640"/>
                  <a:pt x="30" y="640"/>
                </a:cubicBezTo>
                <a:cubicBezTo>
                  <a:pt x="29" y="641"/>
                  <a:pt x="29" y="641"/>
                  <a:pt x="29" y="641"/>
                </a:cubicBezTo>
                <a:cubicBezTo>
                  <a:pt x="29" y="638"/>
                  <a:pt x="29" y="638"/>
                  <a:pt x="29" y="638"/>
                </a:cubicBezTo>
                <a:cubicBezTo>
                  <a:pt x="30" y="638"/>
                  <a:pt x="30" y="642"/>
                  <a:pt x="31" y="637"/>
                </a:cubicBezTo>
                <a:cubicBezTo>
                  <a:pt x="25" y="635"/>
                  <a:pt x="25" y="635"/>
                  <a:pt x="25" y="635"/>
                </a:cubicBezTo>
                <a:cubicBezTo>
                  <a:pt x="25" y="636"/>
                  <a:pt x="25" y="636"/>
                  <a:pt x="25" y="636"/>
                </a:cubicBezTo>
                <a:cubicBezTo>
                  <a:pt x="28" y="636"/>
                  <a:pt x="24" y="630"/>
                  <a:pt x="23" y="640"/>
                </a:cubicBezTo>
                <a:cubicBezTo>
                  <a:pt x="19" y="641"/>
                  <a:pt x="19" y="641"/>
                  <a:pt x="19" y="641"/>
                </a:cubicBezTo>
                <a:cubicBezTo>
                  <a:pt x="22" y="642"/>
                  <a:pt x="22" y="642"/>
                  <a:pt x="22" y="642"/>
                </a:cubicBezTo>
                <a:cubicBezTo>
                  <a:pt x="20" y="649"/>
                  <a:pt x="20" y="649"/>
                  <a:pt x="20" y="649"/>
                </a:cubicBezTo>
                <a:cubicBezTo>
                  <a:pt x="24" y="648"/>
                  <a:pt x="14" y="646"/>
                  <a:pt x="24" y="648"/>
                </a:cubicBezTo>
                <a:cubicBezTo>
                  <a:pt x="20" y="652"/>
                  <a:pt x="27" y="645"/>
                  <a:pt x="20" y="649"/>
                </a:cubicBezTo>
                <a:cubicBezTo>
                  <a:pt x="19" y="651"/>
                  <a:pt x="19" y="651"/>
                  <a:pt x="19" y="651"/>
                </a:cubicBezTo>
                <a:cubicBezTo>
                  <a:pt x="15" y="655"/>
                  <a:pt x="15" y="655"/>
                  <a:pt x="15" y="655"/>
                </a:cubicBezTo>
                <a:cubicBezTo>
                  <a:pt x="15" y="657"/>
                  <a:pt x="15" y="657"/>
                  <a:pt x="15" y="657"/>
                </a:cubicBezTo>
                <a:cubicBezTo>
                  <a:pt x="13" y="658"/>
                  <a:pt x="13" y="658"/>
                  <a:pt x="13" y="658"/>
                </a:cubicBezTo>
                <a:cubicBezTo>
                  <a:pt x="13" y="659"/>
                  <a:pt x="13" y="659"/>
                  <a:pt x="13" y="659"/>
                </a:cubicBezTo>
                <a:cubicBezTo>
                  <a:pt x="11" y="661"/>
                  <a:pt x="11" y="661"/>
                  <a:pt x="11" y="661"/>
                </a:cubicBezTo>
                <a:cubicBezTo>
                  <a:pt x="9" y="660"/>
                  <a:pt x="9" y="660"/>
                  <a:pt x="9" y="660"/>
                </a:cubicBezTo>
                <a:cubicBezTo>
                  <a:pt x="8" y="659"/>
                  <a:pt x="8" y="659"/>
                  <a:pt x="8" y="659"/>
                </a:cubicBezTo>
                <a:cubicBezTo>
                  <a:pt x="8" y="658"/>
                  <a:pt x="8" y="658"/>
                  <a:pt x="8" y="658"/>
                </a:cubicBezTo>
                <a:cubicBezTo>
                  <a:pt x="10" y="657"/>
                  <a:pt x="10" y="657"/>
                  <a:pt x="10" y="657"/>
                </a:cubicBezTo>
                <a:cubicBezTo>
                  <a:pt x="5" y="654"/>
                  <a:pt x="5" y="654"/>
                  <a:pt x="5" y="654"/>
                </a:cubicBezTo>
                <a:cubicBezTo>
                  <a:pt x="4" y="651"/>
                  <a:pt x="4" y="651"/>
                  <a:pt x="4" y="651"/>
                </a:cubicBezTo>
                <a:cubicBezTo>
                  <a:pt x="9" y="652"/>
                  <a:pt x="2" y="646"/>
                  <a:pt x="9" y="650"/>
                </a:cubicBezTo>
                <a:cubicBezTo>
                  <a:pt x="14" y="650"/>
                  <a:pt x="14" y="650"/>
                  <a:pt x="14" y="650"/>
                </a:cubicBezTo>
                <a:cubicBezTo>
                  <a:pt x="14" y="645"/>
                  <a:pt x="14" y="645"/>
                  <a:pt x="14" y="645"/>
                </a:cubicBezTo>
                <a:cubicBezTo>
                  <a:pt x="16" y="642"/>
                  <a:pt x="16" y="642"/>
                  <a:pt x="16" y="642"/>
                </a:cubicBezTo>
                <a:cubicBezTo>
                  <a:pt x="11" y="638"/>
                  <a:pt x="11" y="638"/>
                  <a:pt x="11" y="638"/>
                </a:cubicBezTo>
                <a:cubicBezTo>
                  <a:pt x="15" y="635"/>
                  <a:pt x="15" y="635"/>
                  <a:pt x="15" y="635"/>
                </a:cubicBezTo>
                <a:cubicBezTo>
                  <a:pt x="16" y="637"/>
                  <a:pt x="16" y="637"/>
                  <a:pt x="16" y="637"/>
                </a:cubicBezTo>
                <a:cubicBezTo>
                  <a:pt x="23" y="633"/>
                  <a:pt x="23" y="633"/>
                  <a:pt x="23" y="633"/>
                </a:cubicBezTo>
                <a:cubicBezTo>
                  <a:pt x="23" y="633"/>
                  <a:pt x="23" y="633"/>
                  <a:pt x="23" y="633"/>
                </a:cubicBezTo>
                <a:cubicBezTo>
                  <a:pt x="23" y="630"/>
                  <a:pt x="23" y="630"/>
                  <a:pt x="23" y="630"/>
                </a:cubicBezTo>
                <a:cubicBezTo>
                  <a:pt x="24" y="630"/>
                  <a:pt x="24" y="628"/>
                  <a:pt x="25" y="631"/>
                </a:cubicBezTo>
                <a:cubicBezTo>
                  <a:pt x="27" y="628"/>
                  <a:pt x="27" y="628"/>
                  <a:pt x="27" y="628"/>
                </a:cubicBezTo>
                <a:cubicBezTo>
                  <a:pt x="28" y="628"/>
                  <a:pt x="28" y="628"/>
                  <a:pt x="28" y="628"/>
                </a:cubicBezTo>
                <a:cubicBezTo>
                  <a:pt x="28" y="626"/>
                  <a:pt x="28" y="626"/>
                  <a:pt x="28" y="626"/>
                </a:cubicBezTo>
                <a:cubicBezTo>
                  <a:pt x="23" y="627"/>
                  <a:pt x="23" y="627"/>
                  <a:pt x="23" y="627"/>
                </a:cubicBezTo>
                <a:cubicBezTo>
                  <a:pt x="22" y="628"/>
                  <a:pt x="22" y="628"/>
                  <a:pt x="22" y="628"/>
                </a:cubicBezTo>
                <a:cubicBezTo>
                  <a:pt x="19" y="628"/>
                  <a:pt x="19" y="628"/>
                  <a:pt x="19" y="628"/>
                </a:cubicBezTo>
                <a:cubicBezTo>
                  <a:pt x="15" y="634"/>
                  <a:pt x="15" y="634"/>
                  <a:pt x="15" y="634"/>
                </a:cubicBezTo>
                <a:cubicBezTo>
                  <a:pt x="8" y="635"/>
                  <a:pt x="8" y="635"/>
                  <a:pt x="8" y="635"/>
                </a:cubicBezTo>
                <a:cubicBezTo>
                  <a:pt x="11" y="633"/>
                  <a:pt x="17" y="640"/>
                  <a:pt x="15" y="627"/>
                </a:cubicBezTo>
                <a:cubicBezTo>
                  <a:pt x="23" y="625"/>
                  <a:pt x="23" y="625"/>
                  <a:pt x="23" y="625"/>
                </a:cubicBezTo>
                <a:cubicBezTo>
                  <a:pt x="28" y="621"/>
                  <a:pt x="28" y="621"/>
                  <a:pt x="28" y="621"/>
                </a:cubicBezTo>
                <a:cubicBezTo>
                  <a:pt x="31" y="621"/>
                  <a:pt x="31" y="621"/>
                  <a:pt x="31" y="621"/>
                </a:cubicBezTo>
                <a:cubicBezTo>
                  <a:pt x="30" y="620"/>
                  <a:pt x="35" y="621"/>
                  <a:pt x="31" y="618"/>
                </a:cubicBezTo>
                <a:cubicBezTo>
                  <a:pt x="29" y="617"/>
                  <a:pt x="29" y="617"/>
                  <a:pt x="29" y="617"/>
                </a:cubicBezTo>
                <a:cubicBezTo>
                  <a:pt x="27" y="617"/>
                  <a:pt x="38" y="614"/>
                  <a:pt x="25" y="618"/>
                </a:cubicBezTo>
                <a:cubicBezTo>
                  <a:pt x="30" y="615"/>
                  <a:pt x="30" y="615"/>
                  <a:pt x="30" y="615"/>
                </a:cubicBezTo>
                <a:cubicBezTo>
                  <a:pt x="31" y="615"/>
                  <a:pt x="31" y="616"/>
                  <a:pt x="32" y="615"/>
                </a:cubicBezTo>
                <a:cubicBezTo>
                  <a:pt x="32" y="614"/>
                  <a:pt x="32" y="614"/>
                  <a:pt x="32" y="614"/>
                </a:cubicBezTo>
                <a:cubicBezTo>
                  <a:pt x="27" y="612"/>
                  <a:pt x="27" y="612"/>
                  <a:pt x="27" y="612"/>
                </a:cubicBezTo>
                <a:cubicBezTo>
                  <a:pt x="32" y="610"/>
                  <a:pt x="32" y="610"/>
                  <a:pt x="32" y="610"/>
                </a:cubicBezTo>
                <a:cubicBezTo>
                  <a:pt x="35" y="606"/>
                  <a:pt x="40" y="614"/>
                  <a:pt x="39" y="604"/>
                </a:cubicBezTo>
                <a:cubicBezTo>
                  <a:pt x="37" y="600"/>
                  <a:pt x="37" y="600"/>
                  <a:pt x="37" y="600"/>
                </a:cubicBezTo>
                <a:cubicBezTo>
                  <a:pt x="40" y="600"/>
                  <a:pt x="40" y="600"/>
                  <a:pt x="40" y="600"/>
                </a:cubicBezTo>
                <a:cubicBezTo>
                  <a:pt x="39" y="598"/>
                  <a:pt x="39" y="598"/>
                  <a:pt x="39" y="598"/>
                </a:cubicBezTo>
                <a:cubicBezTo>
                  <a:pt x="41" y="598"/>
                  <a:pt x="41" y="598"/>
                  <a:pt x="41" y="598"/>
                </a:cubicBezTo>
                <a:cubicBezTo>
                  <a:pt x="42" y="600"/>
                  <a:pt x="42" y="600"/>
                  <a:pt x="42" y="600"/>
                </a:cubicBezTo>
                <a:cubicBezTo>
                  <a:pt x="43" y="600"/>
                  <a:pt x="43" y="600"/>
                  <a:pt x="43" y="600"/>
                </a:cubicBezTo>
                <a:cubicBezTo>
                  <a:pt x="43" y="602"/>
                  <a:pt x="43" y="602"/>
                  <a:pt x="43" y="602"/>
                </a:cubicBezTo>
                <a:cubicBezTo>
                  <a:pt x="47" y="602"/>
                  <a:pt x="47" y="602"/>
                  <a:pt x="47" y="602"/>
                </a:cubicBezTo>
                <a:cubicBezTo>
                  <a:pt x="39" y="606"/>
                  <a:pt x="39" y="606"/>
                  <a:pt x="39" y="606"/>
                </a:cubicBezTo>
                <a:cubicBezTo>
                  <a:pt x="38" y="610"/>
                  <a:pt x="38" y="610"/>
                  <a:pt x="38" y="610"/>
                </a:cubicBezTo>
                <a:cubicBezTo>
                  <a:pt x="42" y="610"/>
                  <a:pt x="42" y="610"/>
                  <a:pt x="42" y="610"/>
                </a:cubicBezTo>
                <a:cubicBezTo>
                  <a:pt x="47" y="608"/>
                  <a:pt x="47" y="608"/>
                  <a:pt x="47" y="608"/>
                </a:cubicBezTo>
                <a:cubicBezTo>
                  <a:pt x="51" y="603"/>
                  <a:pt x="51" y="603"/>
                  <a:pt x="51" y="603"/>
                </a:cubicBezTo>
                <a:cubicBezTo>
                  <a:pt x="56" y="600"/>
                  <a:pt x="56" y="600"/>
                  <a:pt x="56" y="600"/>
                </a:cubicBezTo>
                <a:cubicBezTo>
                  <a:pt x="60" y="595"/>
                  <a:pt x="60" y="595"/>
                  <a:pt x="60" y="595"/>
                </a:cubicBezTo>
                <a:cubicBezTo>
                  <a:pt x="59" y="595"/>
                  <a:pt x="59" y="595"/>
                  <a:pt x="59" y="595"/>
                </a:cubicBezTo>
                <a:cubicBezTo>
                  <a:pt x="62" y="595"/>
                  <a:pt x="63" y="592"/>
                  <a:pt x="64" y="594"/>
                </a:cubicBezTo>
                <a:cubicBezTo>
                  <a:pt x="66" y="592"/>
                  <a:pt x="66" y="592"/>
                  <a:pt x="66" y="592"/>
                </a:cubicBezTo>
                <a:cubicBezTo>
                  <a:pt x="63" y="589"/>
                  <a:pt x="63" y="589"/>
                  <a:pt x="63" y="589"/>
                </a:cubicBezTo>
                <a:cubicBezTo>
                  <a:pt x="55" y="591"/>
                  <a:pt x="55" y="591"/>
                  <a:pt x="55" y="591"/>
                </a:cubicBezTo>
                <a:cubicBezTo>
                  <a:pt x="56" y="595"/>
                  <a:pt x="56" y="595"/>
                  <a:pt x="56" y="595"/>
                </a:cubicBezTo>
                <a:cubicBezTo>
                  <a:pt x="55" y="594"/>
                  <a:pt x="55" y="594"/>
                  <a:pt x="55" y="594"/>
                </a:cubicBezTo>
                <a:cubicBezTo>
                  <a:pt x="50" y="597"/>
                  <a:pt x="50" y="597"/>
                  <a:pt x="50" y="597"/>
                </a:cubicBezTo>
                <a:cubicBezTo>
                  <a:pt x="47" y="593"/>
                  <a:pt x="62" y="600"/>
                  <a:pt x="45" y="595"/>
                </a:cubicBezTo>
                <a:cubicBezTo>
                  <a:pt x="50" y="593"/>
                  <a:pt x="50" y="593"/>
                  <a:pt x="50" y="593"/>
                </a:cubicBezTo>
                <a:cubicBezTo>
                  <a:pt x="43" y="594"/>
                  <a:pt x="52" y="586"/>
                  <a:pt x="41" y="588"/>
                </a:cubicBezTo>
                <a:cubicBezTo>
                  <a:pt x="42" y="588"/>
                  <a:pt x="47" y="587"/>
                  <a:pt x="41" y="585"/>
                </a:cubicBezTo>
                <a:cubicBezTo>
                  <a:pt x="39" y="585"/>
                  <a:pt x="39" y="585"/>
                  <a:pt x="39" y="585"/>
                </a:cubicBezTo>
                <a:cubicBezTo>
                  <a:pt x="43" y="581"/>
                  <a:pt x="43" y="581"/>
                  <a:pt x="43" y="581"/>
                </a:cubicBezTo>
                <a:cubicBezTo>
                  <a:pt x="44" y="580"/>
                  <a:pt x="45" y="579"/>
                  <a:pt x="45" y="581"/>
                </a:cubicBezTo>
                <a:cubicBezTo>
                  <a:pt x="44" y="589"/>
                  <a:pt x="44" y="589"/>
                  <a:pt x="44" y="589"/>
                </a:cubicBezTo>
                <a:cubicBezTo>
                  <a:pt x="49" y="591"/>
                  <a:pt x="49" y="591"/>
                  <a:pt x="49" y="591"/>
                </a:cubicBezTo>
                <a:cubicBezTo>
                  <a:pt x="49" y="589"/>
                  <a:pt x="49" y="589"/>
                  <a:pt x="49" y="589"/>
                </a:cubicBezTo>
                <a:cubicBezTo>
                  <a:pt x="55" y="589"/>
                  <a:pt x="55" y="589"/>
                  <a:pt x="55" y="589"/>
                </a:cubicBezTo>
                <a:cubicBezTo>
                  <a:pt x="56" y="590"/>
                  <a:pt x="56" y="590"/>
                  <a:pt x="56" y="590"/>
                </a:cubicBezTo>
                <a:cubicBezTo>
                  <a:pt x="56" y="590"/>
                  <a:pt x="59" y="597"/>
                  <a:pt x="57" y="587"/>
                </a:cubicBezTo>
                <a:cubicBezTo>
                  <a:pt x="50" y="585"/>
                  <a:pt x="50" y="585"/>
                  <a:pt x="50" y="585"/>
                </a:cubicBezTo>
                <a:cubicBezTo>
                  <a:pt x="52" y="582"/>
                  <a:pt x="52" y="582"/>
                  <a:pt x="52" y="582"/>
                </a:cubicBezTo>
                <a:cubicBezTo>
                  <a:pt x="51" y="581"/>
                  <a:pt x="51" y="581"/>
                  <a:pt x="51" y="581"/>
                </a:cubicBezTo>
                <a:cubicBezTo>
                  <a:pt x="50" y="580"/>
                  <a:pt x="50" y="580"/>
                  <a:pt x="50" y="580"/>
                </a:cubicBezTo>
                <a:cubicBezTo>
                  <a:pt x="47" y="580"/>
                  <a:pt x="47" y="580"/>
                  <a:pt x="47" y="580"/>
                </a:cubicBezTo>
                <a:cubicBezTo>
                  <a:pt x="45" y="580"/>
                  <a:pt x="45" y="580"/>
                  <a:pt x="45" y="580"/>
                </a:cubicBezTo>
                <a:cubicBezTo>
                  <a:pt x="51" y="573"/>
                  <a:pt x="51" y="573"/>
                  <a:pt x="51" y="573"/>
                </a:cubicBezTo>
                <a:cubicBezTo>
                  <a:pt x="49" y="571"/>
                  <a:pt x="49" y="571"/>
                  <a:pt x="49" y="571"/>
                </a:cubicBezTo>
                <a:cubicBezTo>
                  <a:pt x="49" y="570"/>
                  <a:pt x="57" y="574"/>
                  <a:pt x="43" y="572"/>
                </a:cubicBezTo>
                <a:cubicBezTo>
                  <a:pt x="43" y="570"/>
                  <a:pt x="43" y="570"/>
                  <a:pt x="43" y="570"/>
                </a:cubicBezTo>
                <a:cubicBezTo>
                  <a:pt x="39" y="569"/>
                  <a:pt x="39" y="569"/>
                  <a:pt x="39" y="569"/>
                </a:cubicBezTo>
                <a:cubicBezTo>
                  <a:pt x="37" y="569"/>
                  <a:pt x="37" y="569"/>
                  <a:pt x="37" y="569"/>
                </a:cubicBezTo>
                <a:cubicBezTo>
                  <a:pt x="35" y="570"/>
                  <a:pt x="41" y="562"/>
                  <a:pt x="34" y="571"/>
                </a:cubicBezTo>
                <a:cubicBezTo>
                  <a:pt x="33" y="570"/>
                  <a:pt x="33" y="570"/>
                  <a:pt x="33" y="570"/>
                </a:cubicBezTo>
                <a:cubicBezTo>
                  <a:pt x="39" y="565"/>
                  <a:pt x="39" y="565"/>
                  <a:pt x="39" y="565"/>
                </a:cubicBezTo>
                <a:cubicBezTo>
                  <a:pt x="41" y="567"/>
                  <a:pt x="41" y="567"/>
                  <a:pt x="41" y="567"/>
                </a:cubicBezTo>
                <a:cubicBezTo>
                  <a:pt x="45" y="567"/>
                  <a:pt x="45" y="567"/>
                  <a:pt x="45" y="567"/>
                </a:cubicBezTo>
                <a:cubicBezTo>
                  <a:pt x="49" y="560"/>
                  <a:pt x="49" y="560"/>
                  <a:pt x="49" y="560"/>
                </a:cubicBezTo>
                <a:cubicBezTo>
                  <a:pt x="60" y="553"/>
                  <a:pt x="60" y="553"/>
                  <a:pt x="60" y="553"/>
                </a:cubicBezTo>
                <a:cubicBezTo>
                  <a:pt x="60" y="553"/>
                  <a:pt x="62" y="552"/>
                  <a:pt x="59" y="552"/>
                </a:cubicBezTo>
                <a:cubicBezTo>
                  <a:pt x="56" y="553"/>
                  <a:pt x="56" y="553"/>
                  <a:pt x="56" y="553"/>
                </a:cubicBezTo>
                <a:cubicBezTo>
                  <a:pt x="54" y="552"/>
                  <a:pt x="54" y="552"/>
                  <a:pt x="54" y="552"/>
                </a:cubicBezTo>
                <a:cubicBezTo>
                  <a:pt x="56" y="550"/>
                  <a:pt x="56" y="550"/>
                  <a:pt x="56" y="550"/>
                </a:cubicBezTo>
                <a:cubicBezTo>
                  <a:pt x="53" y="544"/>
                  <a:pt x="53" y="544"/>
                  <a:pt x="53" y="544"/>
                </a:cubicBezTo>
                <a:cubicBezTo>
                  <a:pt x="51" y="543"/>
                  <a:pt x="51" y="543"/>
                  <a:pt x="51" y="543"/>
                </a:cubicBezTo>
                <a:cubicBezTo>
                  <a:pt x="50" y="544"/>
                  <a:pt x="50" y="544"/>
                  <a:pt x="50" y="544"/>
                </a:cubicBezTo>
                <a:cubicBezTo>
                  <a:pt x="49" y="543"/>
                  <a:pt x="49" y="543"/>
                  <a:pt x="49" y="543"/>
                </a:cubicBezTo>
                <a:cubicBezTo>
                  <a:pt x="50" y="541"/>
                  <a:pt x="50" y="541"/>
                  <a:pt x="50" y="541"/>
                </a:cubicBezTo>
                <a:cubicBezTo>
                  <a:pt x="45" y="542"/>
                  <a:pt x="45" y="542"/>
                  <a:pt x="45" y="542"/>
                </a:cubicBezTo>
                <a:cubicBezTo>
                  <a:pt x="43" y="544"/>
                  <a:pt x="43" y="544"/>
                  <a:pt x="43" y="544"/>
                </a:cubicBezTo>
                <a:cubicBezTo>
                  <a:pt x="42" y="548"/>
                  <a:pt x="42" y="548"/>
                  <a:pt x="42" y="548"/>
                </a:cubicBezTo>
                <a:cubicBezTo>
                  <a:pt x="44" y="549"/>
                  <a:pt x="44" y="549"/>
                  <a:pt x="44" y="549"/>
                </a:cubicBezTo>
                <a:cubicBezTo>
                  <a:pt x="43" y="551"/>
                  <a:pt x="43" y="551"/>
                  <a:pt x="43" y="551"/>
                </a:cubicBezTo>
                <a:cubicBezTo>
                  <a:pt x="44" y="552"/>
                  <a:pt x="44" y="552"/>
                  <a:pt x="44" y="552"/>
                </a:cubicBezTo>
                <a:cubicBezTo>
                  <a:pt x="43" y="551"/>
                  <a:pt x="38" y="553"/>
                  <a:pt x="39" y="549"/>
                </a:cubicBezTo>
                <a:cubicBezTo>
                  <a:pt x="36" y="546"/>
                  <a:pt x="46" y="549"/>
                  <a:pt x="38" y="545"/>
                </a:cubicBezTo>
                <a:cubicBezTo>
                  <a:pt x="38" y="543"/>
                  <a:pt x="38" y="543"/>
                  <a:pt x="38" y="543"/>
                </a:cubicBezTo>
                <a:cubicBezTo>
                  <a:pt x="40" y="540"/>
                  <a:pt x="43" y="544"/>
                  <a:pt x="42" y="540"/>
                </a:cubicBezTo>
                <a:cubicBezTo>
                  <a:pt x="40" y="540"/>
                  <a:pt x="40" y="540"/>
                  <a:pt x="40" y="540"/>
                </a:cubicBezTo>
                <a:cubicBezTo>
                  <a:pt x="39" y="538"/>
                  <a:pt x="39" y="538"/>
                  <a:pt x="39" y="538"/>
                </a:cubicBezTo>
                <a:cubicBezTo>
                  <a:pt x="45" y="536"/>
                  <a:pt x="45" y="536"/>
                  <a:pt x="45" y="536"/>
                </a:cubicBezTo>
                <a:cubicBezTo>
                  <a:pt x="47" y="530"/>
                  <a:pt x="49" y="528"/>
                  <a:pt x="57" y="527"/>
                </a:cubicBezTo>
                <a:cubicBezTo>
                  <a:pt x="60" y="524"/>
                  <a:pt x="60" y="524"/>
                  <a:pt x="60" y="524"/>
                </a:cubicBezTo>
                <a:cubicBezTo>
                  <a:pt x="63" y="524"/>
                  <a:pt x="63" y="524"/>
                  <a:pt x="63" y="524"/>
                </a:cubicBezTo>
                <a:cubicBezTo>
                  <a:pt x="64" y="522"/>
                  <a:pt x="64" y="522"/>
                  <a:pt x="64" y="522"/>
                </a:cubicBezTo>
                <a:cubicBezTo>
                  <a:pt x="70" y="519"/>
                  <a:pt x="70" y="519"/>
                  <a:pt x="70" y="519"/>
                </a:cubicBezTo>
                <a:cubicBezTo>
                  <a:pt x="83" y="511"/>
                  <a:pt x="83" y="511"/>
                  <a:pt x="83" y="511"/>
                </a:cubicBezTo>
                <a:cubicBezTo>
                  <a:pt x="84" y="508"/>
                  <a:pt x="84" y="508"/>
                  <a:pt x="84" y="508"/>
                </a:cubicBezTo>
                <a:cubicBezTo>
                  <a:pt x="87" y="509"/>
                  <a:pt x="87" y="509"/>
                  <a:pt x="87" y="509"/>
                </a:cubicBezTo>
                <a:cubicBezTo>
                  <a:pt x="88" y="509"/>
                  <a:pt x="88" y="512"/>
                  <a:pt x="89" y="508"/>
                </a:cubicBezTo>
                <a:cubicBezTo>
                  <a:pt x="88" y="508"/>
                  <a:pt x="88" y="508"/>
                  <a:pt x="88" y="508"/>
                </a:cubicBezTo>
                <a:cubicBezTo>
                  <a:pt x="95" y="505"/>
                  <a:pt x="95" y="505"/>
                  <a:pt x="95" y="505"/>
                </a:cubicBezTo>
                <a:cubicBezTo>
                  <a:pt x="93" y="503"/>
                  <a:pt x="93" y="503"/>
                  <a:pt x="93" y="503"/>
                </a:cubicBezTo>
                <a:cubicBezTo>
                  <a:pt x="97" y="503"/>
                  <a:pt x="97" y="503"/>
                  <a:pt x="97" y="503"/>
                </a:cubicBezTo>
                <a:cubicBezTo>
                  <a:pt x="95" y="500"/>
                  <a:pt x="95" y="500"/>
                  <a:pt x="95" y="500"/>
                </a:cubicBezTo>
                <a:cubicBezTo>
                  <a:pt x="98" y="498"/>
                  <a:pt x="98" y="498"/>
                  <a:pt x="98" y="498"/>
                </a:cubicBezTo>
                <a:cubicBezTo>
                  <a:pt x="101" y="500"/>
                  <a:pt x="101" y="500"/>
                  <a:pt x="101" y="500"/>
                </a:cubicBezTo>
                <a:cubicBezTo>
                  <a:pt x="101" y="496"/>
                  <a:pt x="101" y="496"/>
                  <a:pt x="101" y="496"/>
                </a:cubicBezTo>
                <a:cubicBezTo>
                  <a:pt x="101" y="498"/>
                  <a:pt x="101" y="498"/>
                  <a:pt x="101" y="498"/>
                </a:cubicBezTo>
                <a:cubicBezTo>
                  <a:pt x="103" y="498"/>
                  <a:pt x="103" y="498"/>
                  <a:pt x="103" y="498"/>
                </a:cubicBezTo>
                <a:cubicBezTo>
                  <a:pt x="112" y="495"/>
                  <a:pt x="112" y="495"/>
                  <a:pt x="112" y="495"/>
                </a:cubicBezTo>
                <a:cubicBezTo>
                  <a:pt x="115" y="493"/>
                  <a:pt x="115" y="493"/>
                  <a:pt x="115" y="493"/>
                </a:cubicBezTo>
                <a:cubicBezTo>
                  <a:pt x="123" y="489"/>
                  <a:pt x="123" y="489"/>
                  <a:pt x="123" y="489"/>
                </a:cubicBezTo>
                <a:cubicBezTo>
                  <a:pt x="123" y="487"/>
                  <a:pt x="123" y="487"/>
                  <a:pt x="123" y="487"/>
                </a:cubicBezTo>
                <a:cubicBezTo>
                  <a:pt x="125" y="488"/>
                  <a:pt x="125" y="488"/>
                  <a:pt x="125" y="488"/>
                </a:cubicBezTo>
                <a:cubicBezTo>
                  <a:pt x="129" y="483"/>
                  <a:pt x="127" y="493"/>
                  <a:pt x="132" y="484"/>
                </a:cubicBezTo>
                <a:cubicBezTo>
                  <a:pt x="124" y="484"/>
                  <a:pt x="124" y="484"/>
                  <a:pt x="124" y="484"/>
                </a:cubicBezTo>
                <a:cubicBezTo>
                  <a:pt x="125" y="483"/>
                  <a:pt x="125" y="483"/>
                  <a:pt x="125" y="483"/>
                </a:cubicBezTo>
                <a:cubicBezTo>
                  <a:pt x="130" y="482"/>
                  <a:pt x="130" y="482"/>
                  <a:pt x="130" y="482"/>
                </a:cubicBezTo>
                <a:cubicBezTo>
                  <a:pt x="135" y="482"/>
                  <a:pt x="135" y="482"/>
                  <a:pt x="135" y="482"/>
                </a:cubicBezTo>
                <a:cubicBezTo>
                  <a:pt x="146" y="478"/>
                  <a:pt x="146" y="478"/>
                  <a:pt x="146" y="478"/>
                </a:cubicBezTo>
                <a:cubicBezTo>
                  <a:pt x="153" y="475"/>
                  <a:pt x="153" y="475"/>
                  <a:pt x="153" y="475"/>
                </a:cubicBezTo>
                <a:cubicBezTo>
                  <a:pt x="155" y="473"/>
                  <a:pt x="155" y="473"/>
                  <a:pt x="155" y="473"/>
                </a:cubicBezTo>
                <a:cubicBezTo>
                  <a:pt x="154" y="468"/>
                  <a:pt x="154" y="468"/>
                  <a:pt x="154" y="468"/>
                </a:cubicBezTo>
                <a:cubicBezTo>
                  <a:pt x="157" y="468"/>
                  <a:pt x="157" y="468"/>
                  <a:pt x="157" y="468"/>
                </a:cubicBezTo>
                <a:cubicBezTo>
                  <a:pt x="156" y="470"/>
                  <a:pt x="156" y="470"/>
                  <a:pt x="156" y="470"/>
                </a:cubicBezTo>
                <a:cubicBezTo>
                  <a:pt x="158" y="471"/>
                  <a:pt x="158" y="471"/>
                  <a:pt x="158" y="471"/>
                </a:cubicBezTo>
                <a:cubicBezTo>
                  <a:pt x="160" y="472"/>
                  <a:pt x="161" y="470"/>
                  <a:pt x="161" y="470"/>
                </a:cubicBezTo>
                <a:cubicBezTo>
                  <a:pt x="156" y="466"/>
                  <a:pt x="170" y="468"/>
                  <a:pt x="158" y="466"/>
                </a:cubicBezTo>
                <a:cubicBezTo>
                  <a:pt x="163" y="467"/>
                  <a:pt x="163" y="467"/>
                  <a:pt x="163" y="467"/>
                </a:cubicBezTo>
                <a:cubicBezTo>
                  <a:pt x="162" y="465"/>
                  <a:pt x="162" y="465"/>
                  <a:pt x="162" y="465"/>
                </a:cubicBezTo>
                <a:cubicBezTo>
                  <a:pt x="167" y="467"/>
                  <a:pt x="167" y="467"/>
                  <a:pt x="167" y="467"/>
                </a:cubicBezTo>
                <a:cubicBezTo>
                  <a:pt x="169" y="468"/>
                  <a:pt x="168" y="465"/>
                  <a:pt x="171" y="466"/>
                </a:cubicBezTo>
                <a:cubicBezTo>
                  <a:pt x="167" y="464"/>
                  <a:pt x="167" y="464"/>
                  <a:pt x="167" y="464"/>
                </a:cubicBezTo>
                <a:cubicBezTo>
                  <a:pt x="157" y="463"/>
                  <a:pt x="157" y="463"/>
                  <a:pt x="157" y="463"/>
                </a:cubicBezTo>
                <a:cubicBezTo>
                  <a:pt x="152" y="461"/>
                  <a:pt x="152" y="461"/>
                  <a:pt x="152" y="461"/>
                </a:cubicBezTo>
                <a:cubicBezTo>
                  <a:pt x="143" y="462"/>
                  <a:pt x="143" y="462"/>
                  <a:pt x="143" y="462"/>
                </a:cubicBezTo>
                <a:cubicBezTo>
                  <a:pt x="140" y="460"/>
                  <a:pt x="140" y="460"/>
                  <a:pt x="140" y="460"/>
                </a:cubicBezTo>
                <a:cubicBezTo>
                  <a:pt x="139" y="462"/>
                  <a:pt x="139" y="462"/>
                  <a:pt x="139" y="462"/>
                </a:cubicBezTo>
                <a:cubicBezTo>
                  <a:pt x="139" y="461"/>
                  <a:pt x="139" y="461"/>
                  <a:pt x="139" y="461"/>
                </a:cubicBezTo>
                <a:cubicBezTo>
                  <a:pt x="136" y="461"/>
                  <a:pt x="136" y="461"/>
                  <a:pt x="136" y="461"/>
                </a:cubicBezTo>
                <a:cubicBezTo>
                  <a:pt x="138" y="459"/>
                  <a:pt x="138" y="459"/>
                  <a:pt x="138" y="459"/>
                </a:cubicBezTo>
                <a:cubicBezTo>
                  <a:pt x="130" y="457"/>
                  <a:pt x="130" y="457"/>
                  <a:pt x="130" y="457"/>
                </a:cubicBezTo>
                <a:cubicBezTo>
                  <a:pt x="121" y="461"/>
                  <a:pt x="121" y="461"/>
                  <a:pt x="121" y="461"/>
                </a:cubicBezTo>
                <a:cubicBezTo>
                  <a:pt x="119" y="459"/>
                  <a:pt x="119" y="459"/>
                  <a:pt x="119" y="459"/>
                </a:cubicBezTo>
                <a:cubicBezTo>
                  <a:pt x="116" y="462"/>
                  <a:pt x="116" y="462"/>
                  <a:pt x="116" y="462"/>
                </a:cubicBezTo>
                <a:cubicBezTo>
                  <a:pt x="111" y="462"/>
                  <a:pt x="111" y="462"/>
                  <a:pt x="111" y="462"/>
                </a:cubicBezTo>
                <a:cubicBezTo>
                  <a:pt x="103" y="470"/>
                  <a:pt x="103" y="470"/>
                  <a:pt x="103" y="470"/>
                </a:cubicBezTo>
                <a:cubicBezTo>
                  <a:pt x="105" y="470"/>
                  <a:pt x="105" y="470"/>
                  <a:pt x="105" y="470"/>
                </a:cubicBezTo>
                <a:cubicBezTo>
                  <a:pt x="109" y="470"/>
                  <a:pt x="109" y="470"/>
                  <a:pt x="109" y="470"/>
                </a:cubicBezTo>
                <a:cubicBezTo>
                  <a:pt x="110" y="472"/>
                  <a:pt x="110" y="472"/>
                  <a:pt x="110" y="472"/>
                </a:cubicBezTo>
                <a:cubicBezTo>
                  <a:pt x="115" y="475"/>
                  <a:pt x="115" y="475"/>
                  <a:pt x="115" y="475"/>
                </a:cubicBezTo>
                <a:cubicBezTo>
                  <a:pt x="113" y="475"/>
                  <a:pt x="113" y="475"/>
                  <a:pt x="113" y="475"/>
                </a:cubicBezTo>
                <a:cubicBezTo>
                  <a:pt x="108" y="472"/>
                  <a:pt x="108" y="472"/>
                  <a:pt x="108" y="472"/>
                </a:cubicBezTo>
                <a:cubicBezTo>
                  <a:pt x="107" y="473"/>
                  <a:pt x="107" y="473"/>
                  <a:pt x="107" y="473"/>
                </a:cubicBezTo>
                <a:cubicBezTo>
                  <a:pt x="107" y="474"/>
                  <a:pt x="107" y="474"/>
                  <a:pt x="107" y="474"/>
                </a:cubicBezTo>
                <a:cubicBezTo>
                  <a:pt x="106" y="472"/>
                  <a:pt x="106" y="472"/>
                  <a:pt x="106" y="472"/>
                </a:cubicBezTo>
                <a:cubicBezTo>
                  <a:pt x="104" y="472"/>
                  <a:pt x="104" y="472"/>
                  <a:pt x="104" y="472"/>
                </a:cubicBezTo>
                <a:cubicBezTo>
                  <a:pt x="105" y="472"/>
                  <a:pt x="105" y="472"/>
                  <a:pt x="105" y="472"/>
                </a:cubicBezTo>
                <a:cubicBezTo>
                  <a:pt x="103" y="470"/>
                  <a:pt x="103" y="470"/>
                  <a:pt x="103" y="470"/>
                </a:cubicBezTo>
                <a:cubicBezTo>
                  <a:pt x="96" y="471"/>
                  <a:pt x="96" y="471"/>
                  <a:pt x="96" y="471"/>
                </a:cubicBezTo>
                <a:cubicBezTo>
                  <a:pt x="91" y="474"/>
                  <a:pt x="91" y="474"/>
                  <a:pt x="91" y="474"/>
                </a:cubicBezTo>
                <a:cubicBezTo>
                  <a:pt x="90" y="473"/>
                  <a:pt x="99" y="474"/>
                  <a:pt x="88" y="474"/>
                </a:cubicBezTo>
                <a:cubicBezTo>
                  <a:pt x="87" y="478"/>
                  <a:pt x="95" y="471"/>
                  <a:pt x="89" y="478"/>
                </a:cubicBezTo>
                <a:cubicBezTo>
                  <a:pt x="84" y="476"/>
                  <a:pt x="84" y="476"/>
                  <a:pt x="84" y="476"/>
                </a:cubicBezTo>
                <a:cubicBezTo>
                  <a:pt x="84" y="475"/>
                  <a:pt x="84" y="475"/>
                  <a:pt x="84" y="475"/>
                </a:cubicBezTo>
                <a:cubicBezTo>
                  <a:pt x="74" y="479"/>
                  <a:pt x="74" y="479"/>
                  <a:pt x="74" y="479"/>
                </a:cubicBezTo>
                <a:cubicBezTo>
                  <a:pt x="76" y="480"/>
                  <a:pt x="76" y="480"/>
                  <a:pt x="76" y="480"/>
                </a:cubicBezTo>
                <a:cubicBezTo>
                  <a:pt x="73" y="481"/>
                  <a:pt x="73" y="481"/>
                  <a:pt x="73" y="481"/>
                </a:cubicBezTo>
                <a:cubicBezTo>
                  <a:pt x="73" y="482"/>
                  <a:pt x="73" y="482"/>
                  <a:pt x="73" y="482"/>
                </a:cubicBezTo>
                <a:cubicBezTo>
                  <a:pt x="68" y="484"/>
                  <a:pt x="68" y="484"/>
                  <a:pt x="68" y="484"/>
                </a:cubicBezTo>
                <a:cubicBezTo>
                  <a:pt x="67" y="485"/>
                  <a:pt x="66" y="490"/>
                  <a:pt x="63" y="488"/>
                </a:cubicBezTo>
                <a:cubicBezTo>
                  <a:pt x="63" y="489"/>
                  <a:pt x="67" y="488"/>
                  <a:pt x="63" y="491"/>
                </a:cubicBezTo>
                <a:cubicBezTo>
                  <a:pt x="65" y="491"/>
                  <a:pt x="65" y="491"/>
                  <a:pt x="65" y="491"/>
                </a:cubicBezTo>
                <a:cubicBezTo>
                  <a:pt x="65" y="491"/>
                  <a:pt x="67" y="489"/>
                  <a:pt x="64" y="492"/>
                </a:cubicBezTo>
                <a:cubicBezTo>
                  <a:pt x="62" y="491"/>
                  <a:pt x="62" y="491"/>
                  <a:pt x="62" y="491"/>
                </a:cubicBezTo>
                <a:cubicBezTo>
                  <a:pt x="57" y="491"/>
                  <a:pt x="57" y="491"/>
                  <a:pt x="57" y="491"/>
                </a:cubicBezTo>
                <a:cubicBezTo>
                  <a:pt x="56" y="489"/>
                  <a:pt x="72" y="489"/>
                  <a:pt x="52" y="495"/>
                </a:cubicBezTo>
                <a:cubicBezTo>
                  <a:pt x="48" y="495"/>
                  <a:pt x="48" y="495"/>
                  <a:pt x="48" y="495"/>
                </a:cubicBezTo>
                <a:cubicBezTo>
                  <a:pt x="49" y="494"/>
                  <a:pt x="49" y="494"/>
                  <a:pt x="49" y="494"/>
                </a:cubicBezTo>
                <a:cubicBezTo>
                  <a:pt x="46" y="491"/>
                  <a:pt x="46" y="491"/>
                  <a:pt x="46" y="491"/>
                </a:cubicBezTo>
                <a:cubicBezTo>
                  <a:pt x="50" y="491"/>
                  <a:pt x="50" y="491"/>
                  <a:pt x="50" y="491"/>
                </a:cubicBezTo>
                <a:cubicBezTo>
                  <a:pt x="54" y="487"/>
                  <a:pt x="54" y="487"/>
                  <a:pt x="54" y="487"/>
                </a:cubicBezTo>
                <a:cubicBezTo>
                  <a:pt x="48" y="483"/>
                  <a:pt x="48" y="483"/>
                  <a:pt x="48" y="483"/>
                </a:cubicBezTo>
                <a:cubicBezTo>
                  <a:pt x="44" y="483"/>
                  <a:pt x="44" y="483"/>
                  <a:pt x="44" y="483"/>
                </a:cubicBezTo>
                <a:cubicBezTo>
                  <a:pt x="45" y="481"/>
                  <a:pt x="45" y="481"/>
                  <a:pt x="45" y="481"/>
                </a:cubicBezTo>
                <a:cubicBezTo>
                  <a:pt x="50" y="483"/>
                  <a:pt x="50" y="483"/>
                  <a:pt x="50" y="483"/>
                </a:cubicBezTo>
                <a:cubicBezTo>
                  <a:pt x="49" y="478"/>
                  <a:pt x="49" y="478"/>
                  <a:pt x="49" y="478"/>
                </a:cubicBezTo>
                <a:cubicBezTo>
                  <a:pt x="56" y="475"/>
                  <a:pt x="56" y="475"/>
                  <a:pt x="56" y="475"/>
                </a:cubicBezTo>
                <a:cubicBezTo>
                  <a:pt x="56" y="477"/>
                  <a:pt x="56" y="477"/>
                  <a:pt x="56" y="477"/>
                </a:cubicBezTo>
                <a:cubicBezTo>
                  <a:pt x="58" y="477"/>
                  <a:pt x="58" y="477"/>
                  <a:pt x="58" y="477"/>
                </a:cubicBezTo>
                <a:cubicBezTo>
                  <a:pt x="56" y="479"/>
                  <a:pt x="56" y="479"/>
                  <a:pt x="56" y="479"/>
                </a:cubicBezTo>
                <a:cubicBezTo>
                  <a:pt x="58" y="479"/>
                  <a:pt x="58" y="479"/>
                  <a:pt x="58" y="479"/>
                </a:cubicBezTo>
                <a:cubicBezTo>
                  <a:pt x="60" y="479"/>
                  <a:pt x="60" y="479"/>
                  <a:pt x="60" y="479"/>
                </a:cubicBezTo>
                <a:cubicBezTo>
                  <a:pt x="60" y="478"/>
                  <a:pt x="60" y="478"/>
                  <a:pt x="60" y="478"/>
                </a:cubicBezTo>
                <a:cubicBezTo>
                  <a:pt x="64" y="481"/>
                  <a:pt x="64" y="481"/>
                  <a:pt x="64" y="481"/>
                </a:cubicBezTo>
                <a:cubicBezTo>
                  <a:pt x="70" y="478"/>
                  <a:pt x="70" y="478"/>
                  <a:pt x="70" y="478"/>
                </a:cubicBezTo>
                <a:cubicBezTo>
                  <a:pt x="67" y="473"/>
                  <a:pt x="67" y="473"/>
                  <a:pt x="67" y="473"/>
                </a:cubicBezTo>
                <a:cubicBezTo>
                  <a:pt x="70" y="471"/>
                  <a:pt x="70" y="471"/>
                  <a:pt x="70" y="471"/>
                </a:cubicBezTo>
                <a:cubicBezTo>
                  <a:pt x="72" y="470"/>
                  <a:pt x="63" y="476"/>
                  <a:pt x="74" y="472"/>
                </a:cubicBezTo>
                <a:cubicBezTo>
                  <a:pt x="72" y="470"/>
                  <a:pt x="72" y="470"/>
                  <a:pt x="72" y="470"/>
                </a:cubicBezTo>
                <a:cubicBezTo>
                  <a:pt x="77" y="469"/>
                  <a:pt x="77" y="469"/>
                  <a:pt x="77" y="469"/>
                </a:cubicBezTo>
                <a:cubicBezTo>
                  <a:pt x="75" y="467"/>
                  <a:pt x="75" y="467"/>
                  <a:pt x="75" y="467"/>
                </a:cubicBezTo>
                <a:cubicBezTo>
                  <a:pt x="70" y="468"/>
                  <a:pt x="70" y="468"/>
                  <a:pt x="70" y="468"/>
                </a:cubicBezTo>
                <a:cubicBezTo>
                  <a:pt x="71" y="466"/>
                  <a:pt x="71" y="466"/>
                  <a:pt x="71" y="466"/>
                </a:cubicBezTo>
                <a:cubicBezTo>
                  <a:pt x="74" y="466"/>
                  <a:pt x="74" y="466"/>
                  <a:pt x="74" y="466"/>
                </a:cubicBezTo>
                <a:cubicBezTo>
                  <a:pt x="73" y="464"/>
                  <a:pt x="69" y="475"/>
                  <a:pt x="74" y="462"/>
                </a:cubicBezTo>
                <a:cubicBezTo>
                  <a:pt x="77" y="461"/>
                  <a:pt x="77" y="461"/>
                  <a:pt x="77" y="461"/>
                </a:cubicBezTo>
                <a:cubicBezTo>
                  <a:pt x="78" y="463"/>
                  <a:pt x="69" y="465"/>
                  <a:pt x="77" y="465"/>
                </a:cubicBezTo>
                <a:cubicBezTo>
                  <a:pt x="77" y="464"/>
                  <a:pt x="77" y="464"/>
                  <a:pt x="77" y="464"/>
                </a:cubicBezTo>
                <a:cubicBezTo>
                  <a:pt x="78" y="464"/>
                  <a:pt x="70" y="470"/>
                  <a:pt x="81" y="465"/>
                </a:cubicBezTo>
                <a:cubicBezTo>
                  <a:pt x="83" y="464"/>
                  <a:pt x="83" y="464"/>
                  <a:pt x="83" y="464"/>
                </a:cubicBezTo>
                <a:cubicBezTo>
                  <a:pt x="81" y="462"/>
                  <a:pt x="81" y="462"/>
                  <a:pt x="81" y="462"/>
                </a:cubicBezTo>
                <a:cubicBezTo>
                  <a:pt x="87" y="460"/>
                  <a:pt x="87" y="460"/>
                  <a:pt x="87" y="460"/>
                </a:cubicBezTo>
                <a:cubicBezTo>
                  <a:pt x="88" y="460"/>
                  <a:pt x="84" y="462"/>
                  <a:pt x="88" y="459"/>
                </a:cubicBezTo>
                <a:cubicBezTo>
                  <a:pt x="91" y="464"/>
                  <a:pt x="74" y="458"/>
                  <a:pt x="94" y="461"/>
                </a:cubicBezTo>
                <a:cubicBezTo>
                  <a:pt x="95" y="459"/>
                  <a:pt x="95" y="459"/>
                  <a:pt x="95" y="459"/>
                </a:cubicBezTo>
                <a:cubicBezTo>
                  <a:pt x="88" y="456"/>
                  <a:pt x="88" y="456"/>
                  <a:pt x="88" y="456"/>
                </a:cubicBezTo>
                <a:cubicBezTo>
                  <a:pt x="88" y="454"/>
                  <a:pt x="88" y="454"/>
                  <a:pt x="88" y="454"/>
                </a:cubicBezTo>
                <a:cubicBezTo>
                  <a:pt x="87" y="453"/>
                  <a:pt x="87" y="453"/>
                  <a:pt x="87" y="453"/>
                </a:cubicBezTo>
                <a:cubicBezTo>
                  <a:pt x="91" y="451"/>
                  <a:pt x="91" y="451"/>
                  <a:pt x="91" y="451"/>
                </a:cubicBezTo>
                <a:cubicBezTo>
                  <a:pt x="92" y="455"/>
                  <a:pt x="92" y="455"/>
                  <a:pt x="92" y="455"/>
                </a:cubicBezTo>
                <a:cubicBezTo>
                  <a:pt x="95" y="456"/>
                  <a:pt x="82" y="462"/>
                  <a:pt x="97" y="453"/>
                </a:cubicBezTo>
                <a:cubicBezTo>
                  <a:pt x="93" y="451"/>
                  <a:pt x="93" y="451"/>
                  <a:pt x="93" y="451"/>
                </a:cubicBezTo>
                <a:cubicBezTo>
                  <a:pt x="95" y="450"/>
                  <a:pt x="95" y="450"/>
                  <a:pt x="95" y="450"/>
                </a:cubicBezTo>
                <a:cubicBezTo>
                  <a:pt x="96" y="451"/>
                  <a:pt x="88" y="453"/>
                  <a:pt x="98" y="451"/>
                </a:cubicBezTo>
                <a:cubicBezTo>
                  <a:pt x="96" y="449"/>
                  <a:pt x="96" y="449"/>
                  <a:pt x="96" y="449"/>
                </a:cubicBezTo>
                <a:cubicBezTo>
                  <a:pt x="92" y="448"/>
                  <a:pt x="92" y="448"/>
                  <a:pt x="92" y="448"/>
                </a:cubicBezTo>
                <a:cubicBezTo>
                  <a:pt x="95" y="444"/>
                  <a:pt x="95" y="444"/>
                  <a:pt x="95" y="444"/>
                </a:cubicBezTo>
                <a:cubicBezTo>
                  <a:pt x="98" y="443"/>
                  <a:pt x="98" y="443"/>
                  <a:pt x="98" y="443"/>
                </a:cubicBezTo>
                <a:cubicBezTo>
                  <a:pt x="99" y="443"/>
                  <a:pt x="99" y="443"/>
                  <a:pt x="99" y="443"/>
                </a:cubicBezTo>
                <a:cubicBezTo>
                  <a:pt x="100" y="439"/>
                  <a:pt x="94" y="447"/>
                  <a:pt x="101" y="439"/>
                </a:cubicBezTo>
                <a:cubicBezTo>
                  <a:pt x="106" y="437"/>
                  <a:pt x="100" y="447"/>
                  <a:pt x="106" y="438"/>
                </a:cubicBezTo>
                <a:cubicBezTo>
                  <a:pt x="109" y="439"/>
                  <a:pt x="109" y="439"/>
                  <a:pt x="109" y="439"/>
                </a:cubicBezTo>
                <a:cubicBezTo>
                  <a:pt x="113" y="438"/>
                  <a:pt x="113" y="438"/>
                  <a:pt x="113" y="438"/>
                </a:cubicBezTo>
                <a:cubicBezTo>
                  <a:pt x="115" y="437"/>
                  <a:pt x="102" y="445"/>
                  <a:pt x="119" y="437"/>
                </a:cubicBezTo>
                <a:cubicBezTo>
                  <a:pt x="119" y="437"/>
                  <a:pt x="114" y="436"/>
                  <a:pt x="120" y="437"/>
                </a:cubicBezTo>
                <a:cubicBezTo>
                  <a:pt x="124" y="433"/>
                  <a:pt x="124" y="433"/>
                  <a:pt x="124" y="433"/>
                </a:cubicBezTo>
                <a:cubicBezTo>
                  <a:pt x="122" y="431"/>
                  <a:pt x="122" y="431"/>
                  <a:pt x="122" y="431"/>
                </a:cubicBezTo>
                <a:cubicBezTo>
                  <a:pt x="119" y="431"/>
                  <a:pt x="122" y="436"/>
                  <a:pt x="117" y="433"/>
                </a:cubicBezTo>
                <a:cubicBezTo>
                  <a:pt x="117" y="430"/>
                  <a:pt x="117" y="430"/>
                  <a:pt x="117" y="430"/>
                </a:cubicBezTo>
                <a:cubicBezTo>
                  <a:pt x="121" y="430"/>
                  <a:pt x="121" y="430"/>
                  <a:pt x="121" y="430"/>
                </a:cubicBezTo>
                <a:cubicBezTo>
                  <a:pt x="121" y="429"/>
                  <a:pt x="121" y="429"/>
                  <a:pt x="121" y="429"/>
                </a:cubicBezTo>
                <a:cubicBezTo>
                  <a:pt x="122" y="428"/>
                  <a:pt x="122" y="428"/>
                  <a:pt x="122" y="428"/>
                </a:cubicBezTo>
                <a:cubicBezTo>
                  <a:pt x="129" y="430"/>
                  <a:pt x="129" y="430"/>
                  <a:pt x="129" y="430"/>
                </a:cubicBezTo>
                <a:cubicBezTo>
                  <a:pt x="129" y="428"/>
                  <a:pt x="129" y="428"/>
                  <a:pt x="129" y="428"/>
                </a:cubicBezTo>
                <a:cubicBezTo>
                  <a:pt x="130" y="428"/>
                  <a:pt x="130" y="428"/>
                  <a:pt x="130" y="428"/>
                </a:cubicBezTo>
                <a:cubicBezTo>
                  <a:pt x="144" y="423"/>
                  <a:pt x="144" y="423"/>
                  <a:pt x="144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47" y="421"/>
                  <a:pt x="147" y="421"/>
                  <a:pt x="147" y="421"/>
                </a:cubicBezTo>
                <a:cubicBezTo>
                  <a:pt x="136" y="420"/>
                  <a:pt x="136" y="420"/>
                  <a:pt x="136" y="420"/>
                </a:cubicBezTo>
                <a:cubicBezTo>
                  <a:pt x="139" y="419"/>
                  <a:pt x="139" y="419"/>
                  <a:pt x="139" y="419"/>
                </a:cubicBezTo>
                <a:cubicBezTo>
                  <a:pt x="135" y="418"/>
                  <a:pt x="135" y="418"/>
                  <a:pt x="135" y="418"/>
                </a:cubicBezTo>
                <a:cubicBezTo>
                  <a:pt x="137" y="416"/>
                  <a:pt x="137" y="416"/>
                  <a:pt x="137" y="416"/>
                </a:cubicBezTo>
                <a:cubicBezTo>
                  <a:pt x="146" y="413"/>
                  <a:pt x="146" y="413"/>
                  <a:pt x="146" y="413"/>
                </a:cubicBezTo>
                <a:cubicBezTo>
                  <a:pt x="146" y="409"/>
                  <a:pt x="146" y="409"/>
                  <a:pt x="146" y="409"/>
                </a:cubicBezTo>
                <a:cubicBezTo>
                  <a:pt x="146" y="408"/>
                  <a:pt x="142" y="411"/>
                  <a:pt x="147" y="409"/>
                </a:cubicBezTo>
                <a:cubicBezTo>
                  <a:pt x="146" y="408"/>
                  <a:pt x="146" y="408"/>
                  <a:pt x="146" y="408"/>
                </a:cubicBezTo>
                <a:cubicBezTo>
                  <a:pt x="138" y="411"/>
                  <a:pt x="144" y="416"/>
                  <a:pt x="126" y="417"/>
                </a:cubicBezTo>
                <a:cubicBezTo>
                  <a:pt x="124" y="419"/>
                  <a:pt x="125" y="423"/>
                  <a:pt x="120" y="421"/>
                </a:cubicBezTo>
                <a:cubicBezTo>
                  <a:pt x="121" y="422"/>
                  <a:pt x="121" y="422"/>
                  <a:pt x="121" y="422"/>
                </a:cubicBezTo>
                <a:cubicBezTo>
                  <a:pt x="124" y="420"/>
                  <a:pt x="124" y="420"/>
                  <a:pt x="124" y="420"/>
                </a:cubicBezTo>
                <a:cubicBezTo>
                  <a:pt x="128" y="422"/>
                  <a:pt x="128" y="422"/>
                  <a:pt x="128" y="422"/>
                </a:cubicBezTo>
                <a:cubicBezTo>
                  <a:pt x="129" y="421"/>
                  <a:pt x="129" y="421"/>
                  <a:pt x="129" y="421"/>
                </a:cubicBezTo>
                <a:cubicBezTo>
                  <a:pt x="130" y="421"/>
                  <a:pt x="126" y="427"/>
                  <a:pt x="134" y="421"/>
                </a:cubicBezTo>
                <a:cubicBezTo>
                  <a:pt x="135" y="421"/>
                  <a:pt x="135" y="421"/>
                  <a:pt x="135" y="421"/>
                </a:cubicBezTo>
                <a:cubicBezTo>
                  <a:pt x="126" y="424"/>
                  <a:pt x="126" y="424"/>
                  <a:pt x="126" y="424"/>
                </a:cubicBezTo>
                <a:cubicBezTo>
                  <a:pt x="124" y="424"/>
                  <a:pt x="124" y="424"/>
                  <a:pt x="124" y="424"/>
                </a:cubicBezTo>
                <a:cubicBezTo>
                  <a:pt x="126" y="426"/>
                  <a:pt x="126" y="426"/>
                  <a:pt x="126" y="426"/>
                </a:cubicBezTo>
                <a:cubicBezTo>
                  <a:pt x="125" y="425"/>
                  <a:pt x="123" y="433"/>
                  <a:pt x="123" y="424"/>
                </a:cubicBezTo>
                <a:cubicBezTo>
                  <a:pt x="114" y="427"/>
                  <a:pt x="114" y="427"/>
                  <a:pt x="114" y="427"/>
                </a:cubicBezTo>
                <a:cubicBezTo>
                  <a:pt x="114" y="427"/>
                  <a:pt x="112" y="430"/>
                  <a:pt x="115" y="426"/>
                </a:cubicBezTo>
                <a:cubicBezTo>
                  <a:pt x="113" y="425"/>
                  <a:pt x="113" y="425"/>
                  <a:pt x="113" y="425"/>
                </a:cubicBezTo>
                <a:cubicBezTo>
                  <a:pt x="111" y="428"/>
                  <a:pt x="111" y="428"/>
                  <a:pt x="111" y="428"/>
                </a:cubicBezTo>
                <a:cubicBezTo>
                  <a:pt x="112" y="429"/>
                  <a:pt x="112" y="429"/>
                  <a:pt x="112" y="429"/>
                </a:cubicBezTo>
                <a:cubicBezTo>
                  <a:pt x="110" y="431"/>
                  <a:pt x="110" y="431"/>
                  <a:pt x="110" y="431"/>
                </a:cubicBezTo>
                <a:cubicBezTo>
                  <a:pt x="106" y="431"/>
                  <a:pt x="106" y="431"/>
                  <a:pt x="106" y="431"/>
                </a:cubicBezTo>
                <a:cubicBezTo>
                  <a:pt x="106" y="432"/>
                  <a:pt x="106" y="432"/>
                  <a:pt x="106" y="432"/>
                </a:cubicBezTo>
                <a:cubicBezTo>
                  <a:pt x="105" y="431"/>
                  <a:pt x="105" y="431"/>
                  <a:pt x="105" y="431"/>
                </a:cubicBezTo>
                <a:cubicBezTo>
                  <a:pt x="100" y="433"/>
                  <a:pt x="100" y="433"/>
                  <a:pt x="100" y="433"/>
                </a:cubicBezTo>
                <a:cubicBezTo>
                  <a:pt x="100" y="434"/>
                  <a:pt x="100" y="434"/>
                  <a:pt x="100" y="434"/>
                </a:cubicBezTo>
                <a:cubicBezTo>
                  <a:pt x="98" y="434"/>
                  <a:pt x="98" y="434"/>
                  <a:pt x="98" y="434"/>
                </a:cubicBezTo>
                <a:cubicBezTo>
                  <a:pt x="87" y="439"/>
                  <a:pt x="87" y="439"/>
                  <a:pt x="87" y="439"/>
                </a:cubicBezTo>
                <a:cubicBezTo>
                  <a:pt x="84" y="439"/>
                  <a:pt x="84" y="439"/>
                  <a:pt x="84" y="439"/>
                </a:cubicBezTo>
                <a:cubicBezTo>
                  <a:pt x="81" y="440"/>
                  <a:pt x="81" y="440"/>
                  <a:pt x="81" y="440"/>
                </a:cubicBezTo>
                <a:cubicBezTo>
                  <a:pt x="87" y="437"/>
                  <a:pt x="87" y="437"/>
                  <a:pt x="87" y="437"/>
                </a:cubicBezTo>
                <a:cubicBezTo>
                  <a:pt x="79" y="437"/>
                  <a:pt x="79" y="437"/>
                  <a:pt x="79" y="437"/>
                </a:cubicBezTo>
                <a:cubicBezTo>
                  <a:pt x="79" y="441"/>
                  <a:pt x="79" y="441"/>
                  <a:pt x="79" y="441"/>
                </a:cubicBezTo>
                <a:cubicBezTo>
                  <a:pt x="73" y="440"/>
                  <a:pt x="73" y="440"/>
                  <a:pt x="73" y="440"/>
                </a:cubicBezTo>
                <a:cubicBezTo>
                  <a:pt x="75" y="441"/>
                  <a:pt x="72" y="442"/>
                  <a:pt x="73" y="443"/>
                </a:cubicBezTo>
                <a:cubicBezTo>
                  <a:pt x="77" y="442"/>
                  <a:pt x="77" y="442"/>
                  <a:pt x="77" y="442"/>
                </a:cubicBezTo>
                <a:cubicBezTo>
                  <a:pt x="70" y="445"/>
                  <a:pt x="70" y="445"/>
                  <a:pt x="70" y="445"/>
                </a:cubicBezTo>
                <a:cubicBezTo>
                  <a:pt x="73" y="447"/>
                  <a:pt x="73" y="447"/>
                  <a:pt x="73" y="447"/>
                </a:cubicBezTo>
                <a:cubicBezTo>
                  <a:pt x="75" y="445"/>
                  <a:pt x="75" y="445"/>
                  <a:pt x="75" y="445"/>
                </a:cubicBezTo>
                <a:cubicBezTo>
                  <a:pt x="79" y="445"/>
                  <a:pt x="79" y="445"/>
                  <a:pt x="79" y="445"/>
                </a:cubicBezTo>
                <a:cubicBezTo>
                  <a:pt x="74" y="448"/>
                  <a:pt x="74" y="448"/>
                  <a:pt x="74" y="448"/>
                </a:cubicBezTo>
                <a:cubicBezTo>
                  <a:pt x="73" y="450"/>
                  <a:pt x="73" y="450"/>
                  <a:pt x="73" y="450"/>
                </a:cubicBezTo>
                <a:cubicBezTo>
                  <a:pt x="78" y="451"/>
                  <a:pt x="78" y="451"/>
                  <a:pt x="78" y="451"/>
                </a:cubicBezTo>
                <a:cubicBezTo>
                  <a:pt x="86" y="448"/>
                  <a:pt x="86" y="448"/>
                  <a:pt x="86" y="448"/>
                </a:cubicBezTo>
                <a:cubicBezTo>
                  <a:pt x="76" y="454"/>
                  <a:pt x="76" y="454"/>
                  <a:pt x="76" y="454"/>
                </a:cubicBezTo>
                <a:cubicBezTo>
                  <a:pt x="74" y="452"/>
                  <a:pt x="74" y="452"/>
                  <a:pt x="74" y="452"/>
                </a:cubicBezTo>
                <a:cubicBezTo>
                  <a:pt x="69" y="450"/>
                  <a:pt x="69" y="450"/>
                  <a:pt x="69" y="450"/>
                </a:cubicBezTo>
                <a:cubicBezTo>
                  <a:pt x="65" y="453"/>
                  <a:pt x="65" y="453"/>
                  <a:pt x="65" y="453"/>
                </a:cubicBezTo>
                <a:cubicBezTo>
                  <a:pt x="66" y="454"/>
                  <a:pt x="63" y="455"/>
                  <a:pt x="67" y="454"/>
                </a:cubicBezTo>
                <a:cubicBezTo>
                  <a:pt x="67" y="454"/>
                  <a:pt x="67" y="454"/>
                  <a:pt x="67" y="454"/>
                </a:cubicBezTo>
                <a:cubicBezTo>
                  <a:pt x="60" y="454"/>
                  <a:pt x="60" y="454"/>
                  <a:pt x="60" y="454"/>
                </a:cubicBezTo>
                <a:cubicBezTo>
                  <a:pt x="55" y="453"/>
                  <a:pt x="55" y="453"/>
                  <a:pt x="55" y="453"/>
                </a:cubicBezTo>
                <a:cubicBezTo>
                  <a:pt x="53" y="452"/>
                  <a:pt x="53" y="452"/>
                  <a:pt x="53" y="452"/>
                </a:cubicBezTo>
                <a:cubicBezTo>
                  <a:pt x="50" y="454"/>
                  <a:pt x="50" y="454"/>
                  <a:pt x="50" y="454"/>
                </a:cubicBezTo>
                <a:cubicBezTo>
                  <a:pt x="51" y="455"/>
                  <a:pt x="51" y="455"/>
                  <a:pt x="51" y="455"/>
                </a:cubicBezTo>
                <a:cubicBezTo>
                  <a:pt x="47" y="458"/>
                  <a:pt x="47" y="458"/>
                  <a:pt x="47" y="458"/>
                </a:cubicBezTo>
                <a:cubicBezTo>
                  <a:pt x="45" y="455"/>
                  <a:pt x="45" y="455"/>
                  <a:pt x="45" y="455"/>
                </a:cubicBezTo>
                <a:cubicBezTo>
                  <a:pt x="44" y="462"/>
                  <a:pt x="39" y="449"/>
                  <a:pt x="44" y="462"/>
                </a:cubicBezTo>
                <a:cubicBezTo>
                  <a:pt x="37" y="465"/>
                  <a:pt x="37" y="465"/>
                  <a:pt x="37" y="465"/>
                </a:cubicBezTo>
                <a:cubicBezTo>
                  <a:pt x="33" y="465"/>
                  <a:pt x="33" y="465"/>
                  <a:pt x="33" y="465"/>
                </a:cubicBezTo>
                <a:cubicBezTo>
                  <a:pt x="29" y="470"/>
                  <a:pt x="29" y="470"/>
                  <a:pt x="29" y="470"/>
                </a:cubicBezTo>
                <a:cubicBezTo>
                  <a:pt x="34" y="468"/>
                  <a:pt x="34" y="468"/>
                  <a:pt x="34" y="468"/>
                </a:cubicBezTo>
                <a:cubicBezTo>
                  <a:pt x="37" y="468"/>
                  <a:pt x="37" y="468"/>
                  <a:pt x="37" y="468"/>
                </a:cubicBezTo>
                <a:cubicBezTo>
                  <a:pt x="37" y="467"/>
                  <a:pt x="37" y="467"/>
                  <a:pt x="37" y="467"/>
                </a:cubicBezTo>
                <a:cubicBezTo>
                  <a:pt x="37" y="468"/>
                  <a:pt x="37" y="468"/>
                  <a:pt x="37" y="468"/>
                </a:cubicBezTo>
                <a:cubicBezTo>
                  <a:pt x="30" y="475"/>
                  <a:pt x="30" y="475"/>
                  <a:pt x="30" y="475"/>
                </a:cubicBezTo>
                <a:cubicBezTo>
                  <a:pt x="30" y="478"/>
                  <a:pt x="30" y="478"/>
                  <a:pt x="30" y="478"/>
                </a:cubicBezTo>
                <a:cubicBezTo>
                  <a:pt x="31" y="478"/>
                  <a:pt x="34" y="476"/>
                  <a:pt x="33" y="480"/>
                </a:cubicBezTo>
                <a:cubicBezTo>
                  <a:pt x="28" y="483"/>
                  <a:pt x="28" y="483"/>
                  <a:pt x="28" y="483"/>
                </a:cubicBezTo>
                <a:cubicBezTo>
                  <a:pt x="27" y="482"/>
                  <a:pt x="27" y="482"/>
                  <a:pt x="27" y="482"/>
                </a:cubicBezTo>
                <a:cubicBezTo>
                  <a:pt x="24" y="483"/>
                  <a:pt x="24" y="483"/>
                  <a:pt x="24" y="483"/>
                </a:cubicBezTo>
                <a:cubicBezTo>
                  <a:pt x="18" y="481"/>
                  <a:pt x="18" y="481"/>
                  <a:pt x="18" y="481"/>
                </a:cubicBezTo>
                <a:cubicBezTo>
                  <a:pt x="18" y="480"/>
                  <a:pt x="18" y="480"/>
                  <a:pt x="18" y="480"/>
                </a:cubicBezTo>
                <a:cubicBezTo>
                  <a:pt x="20" y="481"/>
                  <a:pt x="20" y="481"/>
                  <a:pt x="20" y="481"/>
                </a:cubicBezTo>
                <a:cubicBezTo>
                  <a:pt x="19" y="478"/>
                  <a:pt x="19" y="478"/>
                  <a:pt x="19" y="478"/>
                </a:cubicBezTo>
                <a:cubicBezTo>
                  <a:pt x="11" y="475"/>
                  <a:pt x="11" y="475"/>
                  <a:pt x="11" y="475"/>
                </a:cubicBezTo>
                <a:cubicBezTo>
                  <a:pt x="8" y="477"/>
                  <a:pt x="8" y="477"/>
                  <a:pt x="8" y="477"/>
                </a:cubicBezTo>
                <a:cubicBezTo>
                  <a:pt x="6" y="473"/>
                  <a:pt x="6" y="473"/>
                  <a:pt x="6" y="473"/>
                </a:cubicBezTo>
                <a:cubicBezTo>
                  <a:pt x="4" y="473"/>
                  <a:pt x="4" y="473"/>
                  <a:pt x="4" y="473"/>
                </a:cubicBezTo>
                <a:cubicBezTo>
                  <a:pt x="3" y="471"/>
                  <a:pt x="0" y="474"/>
                  <a:pt x="2" y="470"/>
                </a:cubicBezTo>
                <a:cubicBezTo>
                  <a:pt x="2" y="469"/>
                  <a:pt x="2" y="469"/>
                  <a:pt x="2" y="469"/>
                </a:cubicBezTo>
                <a:cubicBezTo>
                  <a:pt x="6" y="473"/>
                  <a:pt x="6" y="473"/>
                  <a:pt x="6" y="473"/>
                </a:cubicBezTo>
                <a:cubicBezTo>
                  <a:pt x="7" y="473"/>
                  <a:pt x="7" y="473"/>
                  <a:pt x="7" y="473"/>
                </a:cubicBezTo>
                <a:cubicBezTo>
                  <a:pt x="7" y="470"/>
                  <a:pt x="7" y="470"/>
                  <a:pt x="7" y="470"/>
                </a:cubicBezTo>
                <a:cubicBezTo>
                  <a:pt x="11" y="473"/>
                  <a:pt x="11" y="473"/>
                  <a:pt x="11" y="473"/>
                </a:cubicBezTo>
                <a:cubicBezTo>
                  <a:pt x="18" y="467"/>
                  <a:pt x="18" y="467"/>
                  <a:pt x="18" y="467"/>
                </a:cubicBezTo>
                <a:cubicBezTo>
                  <a:pt x="24" y="468"/>
                  <a:pt x="24" y="468"/>
                  <a:pt x="24" y="468"/>
                </a:cubicBezTo>
                <a:cubicBezTo>
                  <a:pt x="27" y="465"/>
                  <a:pt x="27" y="465"/>
                  <a:pt x="27" y="465"/>
                </a:cubicBezTo>
                <a:cubicBezTo>
                  <a:pt x="27" y="466"/>
                  <a:pt x="25" y="462"/>
                  <a:pt x="29" y="466"/>
                </a:cubicBezTo>
                <a:cubicBezTo>
                  <a:pt x="30" y="465"/>
                  <a:pt x="30" y="465"/>
                  <a:pt x="30" y="465"/>
                </a:cubicBezTo>
                <a:cubicBezTo>
                  <a:pt x="28" y="464"/>
                  <a:pt x="28" y="464"/>
                  <a:pt x="28" y="464"/>
                </a:cubicBezTo>
                <a:cubicBezTo>
                  <a:pt x="34" y="461"/>
                  <a:pt x="34" y="461"/>
                  <a:pt x="34" y="461"/>
                </a:cubicBezTo>
                <a:cubicBezTo>
                  <a:pt x="36" y="462"/>
                  <a:pt x="36" y="462"/>
                  <a:pt x="36" y="462"/>
                </a:cubicBezTo>
                <a:cubicBezTo>
                  <a:pt x="36" y="461"/>
                  <a:pt x="32" y="463"/>
                  <a:pt x="36" y="461"/>
                </a:cubicBezTo>
                <a:cubicBezTo>
                  <a:pt x="38" y="461"/>
                  <a:pt x="38" y="461"/>
                  <a:pt x="38" y="461"/>
                </a:cubicBezTo>
                <a:cubicBezTo>
                  <a:pt x="37" y="462"/>
                  <a:pt x="37" y="462"/>
                  <a:pt x="37" y="462"/>
                </a:cubicBezTo>
                <a:cubicBezTo>
                  <a:pt x="37" y="460"/>
                  <a:pt x="40" y="474"/>
                  <a:pt x="43" y="456"/>
                </a:cubicBezTo>
                <a:cubicBezTo>
                  <a:pt x="38" y="455"/>
                  <a:pt x="38" y="455"/>
                  <a:pt x="38" y="455"/>
                </a:cubicBezTo>
                <a:cubicBezTo>
                  <a:pt x="39" y="453"/>
                  <a:pt x="39" y="453"/>
                  <a:pt x="39" y="453"/>
                </a:cubicBezTo>
                <a:cubicBezTo>
                  <a:pt x="42" y="453"/>
                  <a:pt x="42" y="453"/>
                  <a:pt x="42" y="453"/>
                </a:cubicBezTo>
                <a:cubicBezTo>
                  <a:pt x="42" y="452"/>
                  <a:pt x="42" y="452"/>
                  <a:pt x="42" y="452"/>
                </a:cubicBezTo>
                <a:cubicBezTo>
                  <a:pt x="44" y="451"/>
                  <a:pt x="44" y="451"/>
                  <a:pt x="44" y="451"/>
                </a:cubicBezTo>
                <a:cubicBezTo>
                  <a:pt x="42" y="448"/>
                  <a:pt x="42" y="448"/>
                  <a:pt x="42" y="448"/>
                </a:cubicBezTo>
                <a:cubicBezTo>
                  <a:pt x="43" y="446"/>
                  <a:pt x="43" y="446"/>
                  <a:pt x="43" y="446"/>
                </a:cubicBezTo>
                <a:cubicBezTo>
                  <a:pt x="41" y="444"/>
                  <a:pt x="41" y="444"/>
                  <a:pt x="41" y="444"/>
                </a:cubicBezTo>
                <a:cubicBezTo>
                  <a:pt x="38" y="446"/>
                  <a:pt x="38" y="446"/>
                  <a:pt x="38" y="446"/>
                </a:cubicBezTo>
                <a:cubicBezTo>
                  <a:pt x="38" y="440"/>
                  <a:pt x="38" y="440"/>
                  <a:pt x="38" y="440"/>
                </a:cubicBezTo>
                <a:cubicBezTo>
                  <a:pt x="36" y="441"/>
                  <a:pt x="36" y="441"/>
                  <a:pt x="36" y="441"/>
                </a:cubicBezTo>
                <a:cubicBezTo>
                  <a:pt x="34" y="439"/>
                  <a:pt x="43" y="441"/>
                  <a:pt x="33" y="439"/>
                </a:cubicBezTo>
                <a:cubicBezTo>
                  <a:pt x="32" y="439"/>
                  <a:pt x="32" y="439"/>
                  <a:pt x="32" y="439"/>
                </a:cubicBezTo>
                <a:cubicBezTo>
                  <a:pt x="33" y="437"/>
                  <a:pt x="33" y="437"/>
                  <a:pt x="33" y="437"/>
                </a:cubicBezTo>
                <a:cubicBezTo>
                  <a:pt x="32" y="437"/>
                  <a:pt x="32" y="437"/>
                  <a:pt x="32" y="437"/>
                </a:cubicBezTo>
                <a:cubicBezTo>
                  <a:pt x="29" y="437"/>
                  <a:pt x="29" y="437"/>
                  <a:pt x="29" y="437"/>
                </a:cubicBezTo>
                <a:cubicBezTo>
                  <a:pt x="31" y="434"/>
                  <a:pt x="28" y="436"/>
                  <a:pt x="26" y="433"/>
                </a:cubicBezTo>
                <a:cubicBezTo>
                  <a:pt x="30" y="432"/>
                  <a:pt x="30" y="432"/>
                  <a:pt x="30" y="432"/>
                </a:cubicBezTo>
                <a:cubicBezTo>
                  <a:pt x="28" y="434"/>
                  <a:pt x="30" y="426"/>
                  <a:pt x="23" y="432"/>
                </a:cubicBezTo>
                <a:cubicBezTo>
                  <a:pt x="24" y="432"/>
                  <a:pt x="24" y="432"/>
                  <a:pt x="24" y="432"/>
                </a:cubicBezTo>
                <a:cubicBezTo>
                  <a:pt x="17" y="426"/>
                  <a:pt x="17" y="426"/>
                  <a:pt x="17" y="426"/>
                </a:cubicBezTo>
                <a:cubicBezTo>
                  <a:pt x="13" y="429"/>
                  <a:pt x="13" y="429"/>
                  <a:pt x="13" y="429"/>
                </a:cubicBezTo>
                <a:cubicBezTo>
                  <a:pt x="12" y="432"/>
                  <a:pt x="12" y="432"/>
                  <a:pt x="12" y="432"/>
                </a:cubicBezTo>
                <a:cubicBezTo>
                  <a:pt x="10" y="432"/>
                  <a:pt x="10" y="432"/>
                  <a:pt x="10" y="432"/>
                </a:cubicBezTo>
                <a:cubicBezTo>
                  <a:pt x="13" y="427"/>
                  <a:pt x="13" y="427"/>
                  <a:pt x="13" y="427"/>
                </a:cubicBezTo>
                <a:cubicBezTo>
                  <a:pt x="6" y="425"/>
                  <a:pt x="6" y="425"/>
                  <a:pt x="6" y="425"/>
                </a:cubicBezTo>
                <a:cubicBezTo>
                  <a:pt x="6" y="419"/>
                  <a:pt x="6" y="419"/>
                  <a:pt x="6" y="419"/>
                </a:cubicBezTo>
                <a:cubicBezTo>
                  <a:pt x="8" y="419"/>
                  <a:pt x="8" y="419"/>
                  <a:pt x="8" y="419"/>
                </a:cubicBezTo>
                <a:cubicBezTo>
                  <a:pt x="6" y="420"/>
                  <a:pt x="6" y="420"/>
                  <a:pt x="6" y="420"/>
                </a:cubicBezTo>
                <a:cubicBezTo>
                  <a:pt x="9" y="422"/>
                  <a:pt x="9" y="422"/>
                  <a:pt x="9" y="422"/>
                </a:cubicBezTo>
                <a:cubicBezTo>
                  <a:pt x="13" y="422"/>
                  <a:pt x="13" y="422"/>
                  <a:pt x="13" y="422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5" y="413"/>
                  <a:pt x="5" y="413"/>
                  <a:pt x="5" y="413"/>
                </a:cubicBezTo>
                <a:cubicBezTo>
                  <a:pt x="5" y="405"/>
                  <a:pt x="5" y="405"/>
                  <a:pt x="5" y="405"/>
                </a:cubicBezTo>
                <a:cubicBezTo>
                  <a:pt x="7" y="404"/>
                  <a:pt x="7" y="404"/>
                  <a:pt x="7" y="404"/>
                </a:cubicBezTo>
                <a:cubicBezTo>
                  <a:pt x="8" y="406"/>
                  <a:pt x="8" y="406"/>
                  <a:pt x="8" y="406"/>
                </a:cubicBezTo>
                <a:cubicBezTo>
                  <a:pt x="10" y="406"/>
                  <a:pt x="10" y="406"/>
                  <a:pt x="10" y="406"/>
                </a:cubicBezTo>
                <a:cubicBezTo>
                  <a:pt x="11" y="404"/>
                  <a:pt x="11" y="404"/>
                  <a:pt x="11" y="404"/>
                </a:cubicBezTo>
                <a:cubicBezTo>
                  <a:pt x="11" y="402"/>
                  <a:pt x="11" y="402"/>
                  <a:pt x="11" y="402"/>
                </a:cubicBezTo>
                <a:cubicBezTo>
                  <a:pt x="13" y="403"/>
                  <a:pt x="13" y="403"/>
                  <a:pt x="13" y="403"/>
                </a:cubicBezTo>
                <a:cubicBezTo>
                  <a:pt x="12" y="407"/>
                  <a:pt x="12" y="407"/>
                  <a:pt x="12" y="407"/>
                </a:cubicBezTo>
                <a:cubicBezTo>
                  <a:pt x="15" y="413"/>
                  <a:pt x="15" y="413"/>
                  <a:pt x="15" y="413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17" y="420"/>
                  <a:pt x="17" y="420"/>
                  <a:pt x="17" y="420"/>
                </a:cubicBezTo>
                <a:cubicBezTo>
                  <a:pt x="23" y="414"/>
                  <a:pt x="23" y="414"/>
                  <a:pt x="23" y="414"/>
                </a:cubicBezTo>
                <a:cubicBezTo>
                  <a:pt x="23" y="413"/>
                  <a:pt x="20" y="414"/>
                  <a:pt x="22" y="412"/>
                </a:cubicBezTo>
                <a:cubicBezTo>
                  <a:pt x="31" y="409"/>
                  <a:pt x="31" y="409"/>
                  <a:pt x="31" y="409"/>
                </a:cubicBezTo>
                <a:cubicBezTo>
                  <a:pt x="33" y="407"/>
                  <a:pt x="33" y="407"/>
                  <a:pt x="33" y="407"/>
                </a:cubicBezTo>
                <a:cubicBezTo>
                  <a:pt x="33" y="406"/>
                  <a:pt x="33" y="406"/>
                  <a:pt x="33" y="406"/>
                </a:cubicBezTo>
                <a:cubicBezTo>
                  <a:pt x="38" y="403"/>
                  <a:pt x="38" y="403"/>
                  <a:pt x="38" y="403"/>
                </a:cubicBezTo>
                <a:cubicBezTo>
                  <a:pt x="41" y="405"/>
                  <a:pt x="41" y="405"/>
                  <a:pt x="41" y="405"/>
                </a:cubicBezTo>
                <a:cubicBezTo>
                  <a:pt x="42" y="405"/>
                  <a:pt x="42" y="405"/>
                  <a:pt x="42" y="405"/>
                </a:cubicBezTo>
                <a:cubicBezTo>
                  <a:pt x="42" y="402"/>
                  <a:pt x="42" y="402"/>
                  <a:pt x="42" y="402"/>
                </a:cubicBezTo>
                <a:cubicBezTo>
                  <a:pt x="49" y="400"/>
                  <a:pt x="49" y="400"/>
                  <a:pt x="49" y="400"/>
                </a:cubicBezTo>
                <a:cubicBezTo>
                  <a:pt x="47" y="399"/>
                  <a:pt x="47" y="399"/>
                  <a:pt x="47" y="399"/>
                </a:cubicBezTo>
                <a:cubicBezTo>
                  <a:pt x="52" y="399"/>
                  <a:pt x="42" y="394"/>
                  <a:pt x="52" y="399"/>
                </a:cubicBezTo>
                <a:cubicBezTo>
                  <a:pt x="55" y="402"/>
                  <a:pt x="55" y="402"/>
                  <a:pt x="55" y="402"/>
                </a:cubicBezTo>
                <a:cubicBezTo>
                  <a:pt x="56" y="401"/>
                  <a:pt x="56" y="401"/>
                  <a:pt x="56" y="401"/>
                </a:cubicBezTo>
                <a:cubicBezTo>
                  <a:pt x="60" y="404"/>
                  <a:pt x="60" y="404"/>
                  <a:pt x="60" y="404"/>
                </a:cubicBezTo>
                <a:cubicBezTo>
                  <a:pt x="61" y="402"/>
                  <a:pt x="61" y="402"/>
                  <a:pt x="61" y="402"/>
                </a:cubicBezTo>
                <a:cubicBezTo>
                  <a:pt x="59" y="400"/>
                  <a:pt x="59" y="400"/>
                  <a:pt x="59" y="400"/>
                </a:cubicBezTo>
                <a:cubicBezTo>
                  <a:pt x="62" y="397"/>
                  <a:pt x="62" y="397"/>
                  <a:pt x="62" y="397"/>
                </a:cubicBezTo>
                <a:cubicBezTo>
                  <a:pt x="64" y="401"/>
                  <a:pt x="64" y="401"/>
                  <a:pt x="64" y="401"/>
                </a:cubicBezTo>
                <a:cubicBezTo>
                  <a:pt x="65" y="400"/>
                  <a:pt x="65" y="400"/>
                  <a:pt x="65" y="400"/>
                </a:cubicBezTo>
                <a:cubicBezTo>
                  <a:pt x="69" y="402"/>
                  <a:pt x="69" y="402"/>
                  <a:pt x="69" y="402"/>
                </a:cubicBezTo>
                <a:cubicBezTo>
                  <a:pt x="70" y="400"/>
                  <a:pt x="71" y="404"/>
                  <a:pt x="72" y="400"/>
                </a:cubicBezTo>
                <a:cubicBezTo>
                  <a:pt x="67" y="398"/>
                  <a:pt x="67" y="398"/>
                  <a:pt x="67" y="398"/>
                </a:cubicBezTo>
                <a:cubicBezTo>
                  <a:pt x="61" y="394"/>
                  <a:pt x="61" y="394"/>
                  <a:pt x="61" y="394"/>
                </a:cubicBezTo>
                <a:cubicBezTo>
                  <a:pt x="61" y="394"/>
                  <a:pt x="64" y="394"/>
                  <a:pt x="60" y="394"/>
                </a:cubicBezTo>
                <a:cubicBezTo>
                  <a:pt x="61" y="393"/>
                  <a:pt x="61" y="393"/>
                  <a:pt x="61" y="393"/>
                </a:cubicBezTo>
                <a:cubicBezTo>
                  <a:pt x="67" y="394"/>
                  <a:pt x="67" y="394"/>
                  <a:pt x="67" y="394"/>
                </a:cubicBezTo>
                <a:cubicBezTo>
                  <a:pt x="73" y="395"/>
                  <a:pt x="73" y="395"/>
                  <a:pt x="73" y="395"/>
                </a:cubicBezTo>
                <a:cubicBezTo>
                  <a:pt x="74" y="395"/>
                  <a:pt x="74" y="395"/>
                  <a:pt x="74" y="395"/>
                </a:cubicBezTo>
                <a:cubicBezTo>
                  <a:pt x="74" y="393"/>
                  <a:pt x="74" y="393"/>
                  <a:pt x="74" y="393"/>
                </a:cubicBezTo>
                <a:cubicBezTo>
                  <a:pt x="75" y="394"/>
                  <a:pt x="75" y="394"/>
                  <a:pt x="75" y="394"/>
                </a:cubicBezTo>
                <a:cubicBezTo>
                  <a:pt x="78" y="393"/>
                  <a:pt x="78" y="393"/>
                  <a:pt x="78" y="393"/>
                </a:cubicBezTo>
                <a:cubicBezTo>
                  <a:pt x="78" y="389"/>
                  <a:pt x="78" y="389"/>
                  <a:pt x="78" y="389"/>
                </a:cubicBezTo>
                <a:cubicBezTo>
                  <a:pt x="78" y="388"/>
                  <a:pt x="78" y="388"/>
                  <a:pt x="78" y="388"/>
                </a:cubicBezTo>
                <a:cubicBezTo>
                  <a:pt x="75" y="386"/>
                  <a:pt x="75" y="386"/>
                  <a:pt x="75" y="386"/>
                </a:cubicBezTo>
                <a:cubicBezTo>
                  <a:pt x="74" y="389"/>
                  <a:pt x="74" y="389"/>
                  <a:pt x="74" y="389"/>
                </a:cubicBezTo>
                <a:cubicBezTo>
                  <a:pt x="69" y="388"/>
                  <a:pt x="69" y="388"/>
                  <a:pt x="69" y="388"/>
                </a:cubicBezTo>
                <a:cubicBezTo>
                  <a:pt x="70" y="385"/>
                  <a:pt x="70" y="385"/>
                  <a:pt x="70" y="385"/>
                </a:cubicBezTo>
                <a:cubicBezTo>
                  <a:pt x="74" y="385"/>
                  <a:pt x="79" y="382"/>
                  <a:pt x="81" y="385"/>
                </a:cubicBezTo>
                <a:cubicBezTo>
                  <a:pt x="80" y="386"/>
                  <a:pt x="80" y="386"/>
                  <a:pt x="80" y="386"/>
                </a:cubicBezTo>
                <a:cubicBezTo>
                  <a:pt x="81" y="386"/>
                  <a:pt x="81" y="386"/>
                  <a:pt x="81" y="386"/>
                </a:cubicBezTo>
                <a:cubicBezTo>
                  <a:pt x="83" y="386"/>
                  <a:pt x="83" y="386"/>
                  <a:pt x="83" y="386"/>
                </a:cubicBezTo>
                <a:cubicBezTo>
                  <a:pt x="80" y="388"/>
                  <a:pt x="80" y="388"/>
                  <a:pt x="80" y="388"/>
                </a:cubicBezTo>
                <a:cubicBezTo>
                  <a:pt x="85" y="388"/>
                  <a:pt x="85" y="388"/>
                  <a:pt x="85" y="388"/>
                </a:cubicBezTo>
                <a:cubicBezTo>
                  <a:pt x="86" y="385"/>
                  <a:pt x="86" y="385"/>
                  <a:pt x="86" y="385"/>
                </a:cubicBezTo>
                <a:cubicBezTo>
                  <a:pt x="97" y="383"/>
                  <a:pt x="97" y="383"/>
                  <a:pt x="97" y="383"/>
                </a:cubicBezTo>
                <a:cubicBezTo>
                  <a:pt x="101" y="381"/>
                  <a:pt x="101" y="381"/>
                  <a:pt x="101" y="381"/>
                </a:cubicBezTo>
                <a:cubicBezTo>
                  <a:pt x="107" y="379"/>
                  <a:pt x="107" y="379"/>
                  <a:pt x="107" y="379"/>
                </a:cubicBezTo>
                <a:cubicBezTo>
                  <a:pt x="112" y="379"/>
                  <a:pt x="112" y="379"/>
                  <a:pt x="112" y="379"/>
                </a:cubicBezTo>
                <a:cubicBezTo>
                  <a:pt x="113" y="379"/>
                  <a:pt x="106" y="380"/>
                  <a:pt x="114" y="378"/>
                </a:cubicBezTo>
                <a:cubicBezTo>
                  <a:pt x="113" y="380"/>
                  <a:pt x="113" y="380"/>
                  <a:pt x="113" y="380"/>
                </a:cubicBezTo>
                <a:cubicBezTo>
                  <a:pt x="118" y="381"/>
                  <a:pt x="118" y="381"/>
                  <a:pt x="118" y="381"/>
                </a:cubicBezTo>
                <a:cubicBezTo>
                  <a:pt x="118" y="381"/>
                  <a:pt x="119" y="382"/>
                  <a:pt x="119" y="381"/>
                </a:cubicBezTo>
                <a:cubicBezTo>
                  <a:pt x="120" y="381"/>
                  <a:pt x="120" y="381"/>
                  <a:pt x="120" y="381"/>
                </a:cubicBezTo>
                <a:cubicBezTo>
                  <a:pt x="121" y="382"/>
                  <a:pt x="122" y="374"/>
                  <a:pt x="118" y="383"/>
                </a:cubicBezTo>
                <a:cubicBezTo>
                  <a:pt x="124" y="381"/>
                  <a:pt x="124" y="381"/>
                  <a:pt x="124" y="381"/>
                </a:cubicBezTo>
                <a:cubicBezTo>
                  <a:pt x="125" y="382"/>
                  <a:pt x="128" y="381"/>
                  <a:pt x="125" y="378"/>
                </a:cubicBezTo>
                <a:cubicBezTo>
                  <a:pt x="118" y="378"/>
                  <a:pt x="118" y="378"/>
                  <a:pt x="118" y="378"/>
                </a:cubicBezTo>
                <a:cubicBezTo>
                  <a:pt x="112" y="373"/>
                  <a:pt x="112" y="373"/>
                  <a:pt x="112" y="373"/>
                </a:cubicBezTo>
                <a:cubicBezTo>
                  <a:pt x="110" y="373"/>
                  <a:pt x="110" y="373"/>
                  <a:pt x="110" y="373"/>
                </a:cubicBezTo>
                <a:cubicBezTo>
                  <a:pt x="108" y="377"/>
                  <a:pt x="108" y="377"/>
                  <a:pt x="108" y="377"/>
                </a:cubicBezTo>
                <a:cubicBezTo>
                  <a:pt x="103" y="374"/>
                  <a:pt x="103" y="374"/>
                  <a:pt x="103" y="374"/>
                </a:cubicBezTo>
                <a:cubicBezTo>
                  <a:pt x="99" y="377"/>
                  <a:pt x="99" y="377"/>
                  <a:pt x="99" y="377"/>
                </a:cubicBezTo>
                <a:cubicBezTo>
                  <a:pt x="97" y="376"/>
                  <a:pt x="97" y="376"/>
                  <a:pt x="97" y="376"/>
                </a:cubicBezTo>
                <a:cubicBezTo>
                  <a:pt x="95" y="380"/>
                  <a:pt x="104" y="374"/>
                  <a:pt x="93" y="376"/>
                </a:cubicBezTo>
                <a:cubicBezTo>
                  <a:pt x="93" y="380"/>
                  <a:pt x="93" y="380"/>
                  <a:pt x="93" y="380"/>
                </a:cubicBezTo>
                <a:cubicBezTo>
                  <a:pt x="91" y="378"/>
                  <a:pt x="91" y="378"/>
                  <a:pt x="91" y="378"/>
                </a:cubicBezTo>
                <a:cubicBezTo>
                  <a:pt x="89" y="380"/>
                  <a:pt x="89" y="380"/>
                  <a:pt x="89" y="380"/>
                </a:cubicBezTo>
                <a:cubicBezTo>
                  <a:pt x="88" y="383"/>
                  <a:pt x="88" y="383"/>
                  <a:pt x="88" y="383"/>
                </a:cubicBezTo>
                <a:cubicBezTo>
                  <a:pt x="85" y="383"/>
                  <a:pt x="85" y="383"/>
                  <a:pt x="85" y="383"/>
                </a:cubicBezTo>
                <a:cubicBezTo>
                  <a:pt x="87" y="381"/>
                  <a:pt x="87" y="381"/>
                  <a:pt x="87" y="381"/>
                </a:cubicBezTo>
                <a:cubicBezTo>
                  <a:pt x="85" y="380"/>
                  <a:pt x="94" y="378"/>
                  <a:pt x="84" y="381"/>
                </a:cubicBezTo>
                <a:cubicBezTo>
                  <a:pt x="88" y="377"/>
                  <a:pt x="88" y="377"/>
                  <a:pt x="88" y="377"/>
                </a:cubicBezTo>
                <a:cubicBezTo>
                  <a:pt x="87" y="377"/>
                  <a:pt x="87" y="377"/>
                  <a:pt x="87" y="377"/>
                </a:cubicBezTo>
                <a:cubicBezTo>
                  <a:pt x="93" y="374"/>
                  <a:pt x="93" y="374"/>
                  <a:pt x="93" y="374"/>
                </a:cubicBezTo>
                <a:cubicBezTo>
                  <a:pt x="97" y="371"/>
                  <a:pt x="97" y="371"/>
                  <a:pt x="97" y="371"/>
                </a:cubicBezTo>
                <a:cubicBezTo>
                  <a:pt x="109" y="370"/>
                  <a:pt x="80" y="380"/>
                  <a:pt x="107" y="366"/>
                </a:cubicBezTo>
                <a:cubicBezTo>
                  <a:pt x="111" y="366"/>
                  <a:pt x="111" y="366"/>
                  <a:pt x="111" y="366"/>
                </a:cubicBezTo>
                <a:cubicBezTo>
                  <a:pt x="112" y="365"/>
                  <a:pt x="112" y="365"/>
                  <a:pt x="112" y="365"/>
                </a:cubicBezTo>
                <a:cubicBezTo>
                  <a:pt x="112" y="365"/>
                  <a:pt x="108" y="366"/>
                  <a:pt x="113" y="366"/>
                </a:cubicBezTo>
                <a:cubicBezTo>
                  <a:pt x="113" y="363"/>
                  <a:pt x="113" y="363"/>
                  <a:pt x="113" y="363"/>
                </a:cubicBezTo>
                <a:cubicBezTo>
                  <a:pt x="116" y="364"/>
                  <a:pt x="113" y="357"/>
                  <a:pt x="119" y="361"/>
                </a:cubicBezTo>
                <a:cubicBezTo>
                  <a:pt x="123" y="359"/>
                  <a:pt x="123" y="359"/>
                  <a:pt x="123" y="359"/>
                </a:cubicBezTo>
                <a:cubicBezTo>
                  <a:pt x="125" y="355"/>
                  <a:pt x="125" y="355"/>
                  <a:pt x="125" y="355"/>
                </a:cubicBezTo>
                <a:cubicBezTo>
                  <a:pt x="127" y="357"/>
                  <a:pt x="127" y="357"/>
                  <a:pt x="127" y="357"/>
                </a:cubicBezTo>
                <a:cubicBezTo>
                  <a:pt x="130" y="356"/>
                  <a:pt x="135" y="352"/>
                  <a:pt x="137" y="357"/>
                </a:cubicBezTo>
                <a:cubicBezTo>
                  <a:pt x="138" y="356"/>
                  <a:pt x="131" y="359"/>
                  <a:pt x="139" y="355"/>
                </a:cubicBezTo>
                <a:cubicBezTo>
                  <a:pt x="140" y="356"/>
                  <a:pt x="140" y="356"/>
                  <a:pt x="140" y="356"/>
                </a:cubicBezTo>
                <a:cubicBezTo>
                  <a:pt x="145" y="353"/>
                  <a:pt x="145" y="353"/>
                  <a:pt x="145" y="353"/>
                </a:cubicBezTo>
                <a:cubicBezTo>
                  <a:pt x="140" y="353"/>
                  <a:pt x="140" y="353"/>
                  <a:pt x="140" y="353"/>
                </a:cubicBezTo>
                <a:cubicBezTo>
                  <a:pt x="135" y="354"/>
                  <a:pt x="135" y="354"/>
                  <a:pt x="135" y="354"/>
                </a:cubicBezTo>
                <a:cubicBezTo>
                  <a:pt x="138" y="352"/>
                  <a:pt x="138" y="352"/>
                  <a:pt x="138" y="352"/>
                </a:cubicBezTo>
                <a:cubicBezTo>
                  <a:pt x="137" y="351"/>
                  <a:pt x="137" y="351"/>
                  <a:pt x="137" y="351"/>
                </a:cubicBezTo>
                <a:cubicBezTo>
                  <a:pt x="140" y="347"/>
                  <a:pt x="140" y="347"/>
                  <a:pt x="140" y="347"/>
                </a:cubicBezTo>
                <a:cubicBezTo>
                  <a:pt x="140" y="348"/>
                  <a:pt x="140" y="348"/>
                  <a:pt x="140" y="348"/>
                </a:cubicBezTo>
                <a:cubicBezTo>
                  <a:pt x="143" y="347"/>
                  <a:pt x="143" y="347"/>
                  <a:pt x="143" y="347"/>
                </a:cubicBezTo>
                <a:cubicBezTo>
                  <a:pt x="144" y="346"/>
                  <a:pt x="136" y="349"/>
                  <a:pt x="147" y="348"/>
                </a:cubicBezTo>
                <a:cubicBezTo>
                  <a:pt x="146" y="344"/>
                  <a:pt x="146" y="344"/>
                  <a:pt x="146" y="344"/>
                </a:cubicBezTo>
                <a:cubicBezTo>
                  <a:pt x="152" y="342"/>
                  <a:pt x="152" y="342"/>
                  <a:pt x="152" y="342"/>
                </a:cubicBezTo>
                <a:cubicBezTo>
                  <a:pt x="153" y="342"/>
                  <a:pt x="144" y="346"/>
                  <a:pt x="156" y="340"/>
                </a:cubicBezTo>
                <a:cubicBezTo>
                  <a:pt x="158" y="340"/>
                  <a:pt x="158" y="340"/>
                  <a:pt x="158" y="340"/>
                </a:cubicBezTo>
                <a:cubicBezTo>
                  <a:pt x="162" y="335"/>
                  <a:pt x="162" y="335"/>
                  <a:pt x="162" y="335"/>
                </a:cubicBezTo>
                <a:cubicBezTo>
                  <a:pt x="162" y="334"/>
                  <a:pt x="162" y="334"/>
                  <a:pt x="162" y="334"/>
                </a:cubicBezTo>
                <a:cubicBezTo>
                  <a:pt x="160" y="334"/>
                  <a:pt x="160" y="334"/>
                  <a:pt x="160" y="334"/>
                </a:cubicBezTo>
                <a:cubicBezTo>
                  <a:pt x="161" y="334"/>
                  <a:pt x="157" y="339"/>
                  <a:pt x="161" y="333"/>
                </a:cubicBezTo>
                <a:cubicBezTo>
                  <a:pt x="156" y="334"/>
                  <a:pt x="156" y="334"/>
                  <a:pt x="156" y="334"/>
                </a:cubicBezTo>
                <a:cubicBezTo>
                  <a:pt x="153" y="336"/>
                  <a:pt x="153" y="336"/>
                  <a:pt x="153" y="336"/>
                </a:cubicBezTo>
                <a:cubicBezTo>
                  <a:pt x="152" y="336"/>
                  <a:pt x="152" y="336"/>
                  <a:pt x="152" y="336"/>
                </a:cubicBezTo>
                <a:cubicBezTo>
                  <a:pt x="151" y="335"/>
                  <a:pt x="151" y="335"/>
                  <a:pt x="151" y="335"/>
                </a:cubicBezTo>
                <a:cubicBezTo>
                  <a:pt x="156" y="332"/>
                  <a:pt x="156" y="332"/>
                  <a:pt x="156" y="332"/>
                </a:cubicBezTo>
                <a:cubicBezTo>
                  <a:pt x="163" y="331"/>
                  <a:pt x="163" y="331"/>
                  <a:pt x="163" y="331"/>
                </a:cubicBezTo>
                <a:cubicBezTo>
                  <a:pt x="167" y="328"/>
                  <a:pt x="167" y="328"/>
                  <a:pt x="167" y="328"/>
                </a:cubicBezTo>
                <a:cubicBezTo>
                  <a:pt x="171" y="327"/>
                  <a:pt x="171" y="327"/>
                  <a:pt x="171" y="327"/>
                </a:cubicBezTo>
                <a:cubicBezTo>
                  <a:pt x="172" y="326"/>
                  <a:pt x="172" y="326"/>
                  <a:pt x="172" y="326"/>
                </a:cubicBezTo>
                <a:cubicBezTo>
                  <a:pt x="170" y="325"/>
                  <a:pt x="170" y="325"/>
                  <a:pt x="170" y="325"/>
                </a:cubicBezTo>
                <a:cubicBezTo>
                  <a:pt x="176" y="320"/>
                  <a:pt x="176" y="320"/>
                  <a:pt x="176" y="320"/>
                </a:cubicBezTo>
                <a:cubicBezTo>
                  <a:pt x="179" y="320"/>
                  <a:pt x="179" y="320"/>
                  <a:pt x="179" y="320"/>
                </a:cubicBezTo>
                <a:cubicBezTo>
                  <a:pt x="179" y="319"/>
                  <a:pt x="179" y="319"/>
                  <a:pt x="179" y="319"/>
                </a:cubicBezTo>
                <a:cubicBezTo>
                  <a:pt x="180" y="319"/>
                  <a:pt x="172" y="325"/>
                  <a:pt x="185" y="317"/>
                </a:cubicBezTo>
                <a:cubicBezTo>
                  <a:pt x="183" y="316"/>
                  <a:pt x="183" y="316"/>
                  <a:pt x="183" y="316"/>
                </a:cubicBezTo>
                <a:cubicBezTo>
                  <a:pt x="180" y="315"/>
                  <a:pt x="185" y="325"/>
                  <a:pt x="174" y="317"/>
                </a:cubicBezTo>
                <a:cubicBezTo>
                  <a:pt x="173" y="318"/>
                  <a:pt x="169" y="320"/>
                  <a:pt x="165" y="321"/>
                </a:cubicBezTo>
                <a:cubicBezTo>
                  <a:pt x="165" y="321"/>
                  <a:pt x="167" y="325"/>
                  <a:pt x="165" y="320"/>
                </a:cubicBezTo>
                <a:cubicBezTo>
                  <a:pt x="163" y="322"/>
                  <a:pt x="163" y="322"/>
                  <a:pt x="163" y="322"/>
                </a:cubicBezTo>
                <a:cubicBezTo>
                  <a:pt x="156" y="325"/>
                  <a:pt x="156" y="325"/>
                  <a:pt x="156" y="325"/>
                </a:cubicBezTo>
                <a:cubicBezTo>
                  <a:pt x="154" y="327"/>
                  <a:pt x="154" y="327"/>
                  <a:pt x="154" y="327"/>
                </a:cubicBezTo>
                <a:cubicBezTo>
                  <a:pt x="154" y="325"/>
                  <a:pt x="154" y="325"/>
                  <a:pt x="154" y="325"/>
                </a:cubicBezTo>
                <a:cubicBezTo>
                  <a:pt x="151" y="323"/>
                  <a:pt x="151" y="323"/>
                  <a:pt x="151" y="323"/>
                </a:cubicBezTo>
                <a:cubicBezTo>
                  <a:pt x="151" y="320"/>
                  <a:pt x="151" y="320"/>
                  <a:pt x="151" y="320"/>
                </a:cubicBezTo>
                <a:cubicBezTo>
                  <a:pt x="143" y="316"/>
                  <a:pt x="143" y="316"/>
                  <a:pt x="143" y="316"/>
                </a:cubicBezTo>
                <a:cubicBezTo>
                  <a:pt x="141" y="316"/>
                  <a:pt x="141" y="316"/>
                  <a:pt x="141" y="316"/>
                </a:cubicBezTo>
                <a:cubicBezTo>
                  <a:pt x="142" y="319"/>
                  <a:pt x="142" y="319"/>
                  <a:pt x="142" y="319"/>
                </a:cubicBezTo>
                <a:cubicBezTo>
                  <a:pt x="137" y="319"/>
                  <a:pt x="137" y="319"/>
                  <a:pt x="137" y="319"/>
                </a:cubicBezTo>
                <a:cubicBezTo>
                  <a:pt x="139" y="315"/>
                  <a:pt x="139" y="315"/>
                  <a:pt x="139" y="315"/>
                </a:cubicBezTo>
                <a:cubicBezTo>
                  <a:pt x="139" y="313"/>
                  <a:pt x="132" y="326"/>
                  <a:pt x="140" y="311"/>
                </a:cubicBezTo>
                <a:cubicBezTo>
                  <a:pt x="135" y="311"/>
                  <a:pt x="135" y="311"/>
                  <a:pt x="135" y="311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135" y="319"/>
                  <a:pt x="135" y="319"/>
                  <a:pt x="135" y="319"/>
                </a:cubicBezTo>
                <a:cubicBezTo>
                  <a:pt x="128" y="318"/>
                  <a:pt x="128" y="318"/>
                  <a:pt x="128" y="318"/>
                </a:cubicBezTo>
                <a:cubicBezTo>
                  <a:pt x="129" y="316"/>
                  <a:pt x="129" y="316"/>
                  <a:pt x="129" y="316"/>
                </a:cubicBezTo>
                <a:cubicBezTo>
                  <a:pt x="134" y="313"/>
                  <a:pt x="134" y="313"/>
                  <a:pt x="134" y="313"/>
                </a:cubicBezTo>
                <a:cubicBezTo>
                  <a:pt x="135" y="312"/>
                  <a:pt x="135" y="312"/>
                  <a:pt x="135" y="312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2" y="313"/>
                  <a:pt x="129" y="312"/>
                  <a:pt x="128" y="312"/>
                </a:cubicBezTo>
                <a:cubicBezTo>
                  <a:pt x="133" y="310"/>
                  <a:pt x="133" y="310"/>
                  <a:pt x="133" y="310"/>
                </a:cubicBezTo>
                <a:cubicBezTo>
                  <a:pt x="130" y="308"/>
                  <a:pt x="130" y="308"/>
                  <a:pt x="130" y="308"/>
                </a:cubicBezTo>
                <a:cubicBezTo>
                  <a:pt x="135" y="306"/>
                  <a:pt x="135" y="306"/>
                  <a:pt x="135" y="306"/>
                </a:cubicBezTo>
                <a:cubicBezTo>
                  <a:pt x="137" y="305"/>
                  <a:pt x="137" y="305"/>
                  <a:pt x="137" y="305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37" y="302"/>
                  <a:pt x="137" y="302"/>
                  <a:pt x="137" y="302"/>
                </a:cubicBezTo>
                <a:cubicBezTo>
                  <a:pt x="142" y="299"/>
                  <a:pt x="142" y="299"/>
                  <a:pt x="142" y="299"/>
                </a:cubicBezTo>
                <a:cubicBezTo>
                  <a:pt x="144" y="299"/>
                  <a:pt x="144" y="299"/>
                  <a:pt x="144" y="299"/>
                </a:cubicBezTo>
                <a:cubicBezTo>
                  <a:pt x="147" y="297"/>
                  <a:pt x="147" y="297"/>
                  <a:pt x="147" y="297"/>
                </a:cubicBezTo>
                <a:cubicBezTo>
                  <a:pt x="146" y="295"/>
                  <a:pt x="145" y="302"/>
                  <a:pt x="146" y="295"/>
                </a:cubicBezTo>
                <a:cubicBezTo>
                  <a:pt x="154" y="291"/>
                  <a:pt x="154" y="291"/>
                  <a:pt x="154" y="291"/>
                </a:cubicBezTo>
                <a:cubicBezTo>
                  <a:pt x="159" y="293"/>
                  <a:pt x="159" y="293"/>
                  <a:pt x="159" y="293"/>
                </a:cubicBezTo>
                <a:cubicBezTo>
                  <a:pt x="165" y="293"/>
                  <a:pt x="165" y="293"/>
                  <a:pt x="165" y="293"/>
                </a:cubicBezTo>
                <a:cubicBezTo>
                  <a:pt x="166" y="291"/>
                  <a:pt x="166" y="291"/>
                  <a:pt x="166" y="291"/>
                </a:cubicBezTo>
                <a:cubicBezTo>
                  <a:pt x="169" y="291"/>
                  <a:pt x="169" y="291"/>
                  <a:pt x="169" y="291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86"/>
                  <a:pt x="167" y="286"/>
                  <a:pt x="167" y="286"/>
                </a:cubicBezTo>
                <a:cubicBezTo>
                  <a:pt x="162" y="286"/>
                  <a:pt x="162" y="286"/>
                  <a:pt x="162" y="286"/>
                </a:cubicBezTo>
                <a:cubicBezTo>
                  <a:pt x="162" y="287"/>
                  <a:pt x="162" y="287"/>
                  <a:pt x="162" y="287"/>
                </a:cubicBezTo>
                <a:cubicBezTo>
                  <a:pt x="160" y="287"/>
                  <a:pt x="160" y="287"/>
                  <a:pt x="160" y="287"/>
                </a:cubicBezTo>
                <a:cubicBezTo>
                  <a:pt x="159" y="288"/>
                  <a:pt x="159" y="288"/>
                  <a:pt x="159" y="288"/>
                </a:cubicBezTo>
                <a:cubicBezTo>
                  <a:pt x="153" y="290"/>
                  <a:pt x="153" y="290"/>
                  <a:pt x="153" y="290"/>
                </a:cubicBezTo>
                <a:cubicBezTo>
                  <a:pt x="153" y="289"/>
                  <a:pt x="155" y="290"/>
                  <a:pt x="152" y="289"/>
                </a:cubicBezTo>
                <a:cubicBezTo>
                  <a:pt x="158" y="285"/>
                  <a:pt x="158" y="285"/>
                  <a:pt x="158" y="285"/>
                </a:cubicBezTo>
                <a:cubicBezTo>
                  <a:pt x="154" y="284"/>
                  <a:pt x="154" y="284"/>
                  <a:pt x="154" y="284"/>
                </a:cubicBezTo>
                <a:cubicBezTo>
                  <a:pt x="154" y="284"/>
                  <a:pt x="161" y="280"/>
                  <a:pt x="152" y="285"/>
                </a:cubicBezTo>
                <a:cubicBezTo>
                  <a:pt x="149" y="283"/>
                  <a:pt x="149" y="283"/>
                  <a:pt x="149" y="283"/>
                </a:cubicBezTo>
                <a:cubicBezTo>
                  <a:pt x="147" y="283"/>
                  <a:pt x="147" y="283"/>
                  <a:pt x="147" y="283"/>
                </a:cubicBezTo>
                <a:cubicBezTo>
                  <a:pt x="146" y="286"/>
                  <a:pt x="146" y="286"/>
                  <a:pt x="146" y="286"/>
                </a:cubicBezTo>
                <a:cubicBezTo>
                  <a:pt x="142" y="287"/>
                  <a:pt x="142" y="287"/>
                  <a:pt x="142" y="287"/>
                </a:cubicBezTo>
                <a:cubicBezTo>
                  <a:pt x="143" y="288"/>
                  <a:pt x="143" y="288"/>
                  <a:pt x="143" y="288"/>
                </a:cubicBezTo>
                <a:cubicBezTo>
                  <a:pt x="139" y="286"/>
                  <a:pt x="139" y="286"/>
                  <a:pt x="139" y="286"/>
                </a:cubicBezTo>
                <a:cubicBezTo>
                  <a:pt x="138" y="287"/>
                  <a:pt x="138" y="287"/>
                  <a:pt x="138" y="287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3" y="286"/>
                  <a:pt x="133" y="286"/>
                  <a:pt x="133" y="286"/>
                </a:cubicBezTo>
                <a:cubicBezTo>
                  <a:pt x="129" y="284"/>
                  <a:pt x="139" y="281"/>
                  <a:pt x="128" y="284"/>
                </a:cubicBezTo>
                <a:cubicBezTo>
                  <a:pt x="127" y="281"/>
                  <a:pt x="127" y="281"/>
                  <a:pt x="127" y="281"/>
                </a:cubicBezTo>
                <a:cubicBezTo>
                  <a:pt x="119" y="280"/>
                  <a:pt x="119" y="280"/>
                  <a:pt x="119" y="280"/>
                </a:cubicBezTo>
                <a:cubicBezTo>
                  <a:pt x="116" y="281"/>
                  <a:pt x="116" y="281"/>
                  <a:pt x="116" y="281"/>
                </a:cubicBezTo>
                <a:cubicBezTo>
                  <a:pt x="114" y="281"/>
                  <a:pt x="114" y="281"/>
                  <a:pt x="114" y="281"/>
                </a:cubicBezTo>
                <a:cubicBezTo>
                  <a:pt x="121" y="279"/>
                  <a:pt x="103" y="278"/>
                  <a:pt x="121" y="278"/>
                </a:cubicBezTo>
                <a:cubicBezTo>
                  <a:pt x="121" y="276"/>
                  <a:pt x="121" y="276"/>
                  <a:pt x="121" y="276"/>
                </a:cubicBezTo>
                <a:cubicBezTo>
                  <a:pt x="125" y="273"/>
                  <a:pt x="125" y="273"/>
                  <a:pt x="125" y="273"/>
                </a:cubicBezTo>
                <a:cubicBezTo>
                  <a:pt x="119" y="271"/>
                  <a:pt x="119" y="271"/>
                  <a:pt x="119" y="271"/>
                </a:cubicBezTo>
                <a:cubicBezTo>
                  <a:pt x="124" y="271"/>
                  <a:pt x="124" y="271"/>
                  <a:pt x="124" y="271"/>
                </a:cubicBezTo>
                <a:cubicBezTo>
                  <a:pt x="126" y="274"/>
                  <a:pt x="126" y="274"/>
                  <a:pt x="126" y="274"/>
                </a:cubicBezTo>
                <a:cubicBezTo>
                  <a:pt x="128" y="272"/>
                  <a:pt x="128" y="272"/>
                  <a:pt x="128" y="272"/>
                </a:cubicBezTo>
                <a:cubicBezTo>
                  <a:pt x="132" y="274"/>
                  <a:pt x="132" y="274"/>
                  <a:pt x="132" y="274"/>
                </a:cubicBezTo>
                <a:cubicBezTo>
                  <a:pt x="134" y="271"/>
                  <a:pt x="134" y="271"/>
                  <a:pt x="134" y="271"/>
                </a:cubicBezTo>
                <a:cubicBezTo>
                  <a:pt x="139" y="271"/>
                  <a:pt x="139" y="271"/>
                  <a:pt x="139" y="271"/>
                </a:cubicBezTo>
                <a:cubicBezTo>
                  <a:pt x="140" y="272"/>
                  <a:pt x="140" y="272"/>
                  <a:pt x="140" y="272"/>
                </a:cubicBezTo>
                <a:cubicBezTo>
                  <a:pt x="139" y="269"/>
                  <a:pt x="144" y="271"/>
                  <a:pt x="143" y="270"/>
                </a:cubicBezTo>
                <a:cubicBezTo>
                  <a:pt x="144" y="266"/>
                  <a:pt x="144" y="266"/>
                  <a:pt x="144" y="266"/>
                </a:cubicBezTo>
                <a:cubicBezTo>
                  <a:pt x="140" y="266"/>
                  <a:pt x="140" y="266"/>
                  <a:pt x="140" y="266"/>
                </a:cubicBezTo>
                <a:cubicBezTo>
                  <a:pt x="140" y="264"/>
                  <a:pt x="140" y="264"/>
                  <a:pt x="140" y="264"/>
                </a:cubicBezTo>
                <a:cubicBezTo>
                  <a:pt x="146" y="266"/>
                  <a:pt x="143" y="263"/>
                  <a:pt x="148" y="259"/>
                </a:cubicBezTo>
                <a:cubicBezTo>
                  <a:pt x="151" y="260"/>
                  <a:pt x="151" y="260"/>
                  <a:pt x="151" y="260"/>
                </a:cubicBezTo>
                <a:cubicBezTo>
                  <a:pt x="150" y="257"/>
                  <a:pt x="157" y="258"/>
                  <a:pt x="156" y="255"/>
                </a:cubicBezTo>
                <a:cubicBezTo>
                  <a:pt x="155" y="251"/>
                  <a:pt x="155" y="251"/>
                  <a:pt x="155" y="251"/>
                </a:cubicBezTo>
                <a:cubicBezTo>
                  <a:pt x="159" y="249"/>
                  <a:pt x="159" y="249"/>
                  <a:pt x="159" y="249"/>
                </a:cubicBezTo>
                <a:cubicBezTo>
                  <a:pt x="159" y="252"/>
                  <a:pt x="159" y="252"/>
                  <a:pt x="159" y="252"/>
                </a:cubicBezTo>
                <a:cubicBezTo>
                  <a:pt x="158" y="252"/>
                  <a:pt x="158" y="252"/>
                  <a:pt x="158" y="252"/>
                </a:cubicBezTo>
                <a:cubicBezTo>
                  <a:pt x="158" y="253"/>
                  <a:pt x="158" y="253"/>
                  <a:pt x="158" y="253"/>
                </a:cubicBezTo>
                <a:cubicBezTo>
                  <a:pt x="160" y="254"/>
                  <a:pt x="160" y="254"/>
                  <a:pt x="160" y="254"/>
                </a:cubicBezTo>
                <a:cubicBezTo>
                  <a:pt x="162" y="254"/>
                  <a:pt x="161" y="252"/>
                  <a:pt x="163" y="251"/>
                </a:cubicBezTo>
                <a:cubicBezTo>
                  <a:pt x="164" y="252"/>
                  <a:pt x="164" y="252"/>
                  <a:pt x="164" y="252"/>
                </a:cubicBezTo>
                <a:cubicBezTo>
                  <a:pt x="159" y="256"/>
                  <a:pt x="159" y="256"/>
                  <a:pt x="159" y="256"/>
                </a:cubicBezTo>
                <a:cubicBezTo>
                  <a:pt x="157" y="256"/>
                  <a:pt x="157" y="256"/>
                  <a:pt x="157" y="256"/>
                </a:cubicBezTo>
                <a:cubicBezTo>
                  <a:pt x="154" y="259"/>
                  <a:pt x="154" y="259"/>
                  <a:pt x="154" y="259"/>
                </a:cubicBezTo>
                <a:cubicBezTo>
                  <a:pt x="155" y="260"/>
                  <a:pt x="155" y="254"/>
                  <a:pt x="157" y="261"/>
                </a:cubicBezTo>
                <a:cubicBezTo>
                  <a:pt x="157" y="262"/>
                  <a:pt x="157" y="262"/>
                  <a:pt x="157" y="262"/>
                </a:cubicBezTo>
                <a:cubicBezTo>
                  <a:pt x="155" y="262"/>
                  <a:pt x="155" y="262"/>
                  <a:pt x="155" y="262"/>
                </a:cubicBezTo>
                <a:cubicBezTo>
                  <a:pt x="154" y="265"/>
                  <a:pt x="154" y="265"/>
                  <a:pt x="154" y="265"/>
                </a:cubicBezTo>
                <a:cubicBezTo>
                  <a:pt x="157" y="267"/>
                  <a:pt x="157" y="267"/>
                  <a:pt x="157" y="267"/>
                </a:cubicBezTo>
                <a:cubicBezTo>
                  <a:pt x="154" y="268"/>
                  <a:pt x="154" y="268"/>
                  <a:pt x="154" y="268"/>
                </a:cubicBezTo>
                <a:cubicBezTo>
                  <a:pt x="156" y="268"/>
                  <a:pt x="156" y="268"/>
                  <a:pt x="156" y="268"/>
                </a:cubicBezTo>
                <a:cubicBezTo>
                  <a:pt x="164" y="264"/>
                  <a:pt x="164" y="264"/>
                  <a:pt x="164" y="264"/>
                </a:cubicBezTo>
                <a:cubicBezTo>
                  <a:pt x="167" y="260"/>
                  <a:pt x="167" y="260"/>
                  <a:pt x="167" y="260"/>
                </a:cubicBezTo>
                <a:cubicBezTo>
                  <a:pt x="168" y="260"/>
                  <a:pt x="168" y="261"/>
                  <a:pt x="168" y="261"/>
                </a:cubicBezTo>
                <a:cubicBezTo>
                  <a:pt x="165" y="265"/>
                  <a:pt x="165" y="265"/>
                  <a:pt x="165" y="265"/>
                </a:cubicBezTo>
                <a:cubicBezTo>
                  <a:pt x="168" y="267"/>
                  <a:pt x="168" y="267"/>
                  <a:pt x="168" y="267"/>
                </a:cubicBezTo>
                <a:cubicBezTo>
                  <a:pt x="172" y="266"/>
                  <a:pt x="172" y="266"/>
                  <a:pt x="172" y="266"/>
                </a:cubicBezTo>
                <a:cubicBezTo>
                  <a:pt x="172" y="270"/>
                  <a:pt x="172" y="270"/>
                  <a:pt x="172" y="270"/>
                </a:cubicBezTo>
                <a:cubicBezTo>
                  <a:pt x="172" y="260"/>
                  <a:pt x="171" y="277"/>
                  <a:pt x="178" y="264"/>
                </a:cubicBezTo>
                <a:cubicBezTo>
                  <a:pt x="182" y="261"/>
                  <a:pt x="182" y="261"/>
                  <a:pt x="182" y="261"/>
                </a:cubicBezTo>
                <a:cubicBezTo>
                  <a:pt x="185" y="262"/>
                  <a:pt x="185" y="262"/>
                  <a:pt x="185" y="262"/>
                </a:cubicBezTo>
                <a:cubicBezTo>
                  <a:pt x="186" y="259"/>
                  <a:pt x="186" y="262"/>
                  <a:pt x="191" y="259"/>
                </a:cubicBezTo>
                <a:cubicBezTo>
                  <a:pt x="189" y="258"/>
                  <a:pt x="189" y="258"/>
                  <a:pt x="189" y="258"/>
                </a:cubicBezTo>
                <a:cubicBezTo>
                  <a:pt x="183" y="260"/>
                  <a:pt x="183" y="260"/>
                  <a:pt x="183" y="260"/>
                </a:cubicBezTo>
                <a:cubicBezTo>
                  <a:pt x="182" y="260"/>
                  <a:pt x="193" y="255"/>
                  <a:pt x="179" y="258"/>
                </a:cubicBezTo>
                <a:cubicBezTo>
                  <a:pt x="179" y="258"/>
                  <a:pt x="179" y="258"/>
                  <a:pt x="179" y="258"/>
                </a:cubicBezTo>
                <a:cubicBezTo>
                  <a:pt x="178" y="256"/>
                  <a:pt x="178" y="256"/>
                  <a:pt x="178" y="256"/>
                </a:cubicBezTo>
                <a:cubicBezTo>
                  <a:pt x="174" y="259"/>
                  <a:pt x="174" y="259"/>
                  <a:pt x="174" y="259"/>
                </a:cubicBezTo>
                <a:cubicBezTo>
                  <a:pt x="173" y="258"/>
                  <a:pt x="173" y="258"/>
                  <a:pt x="173" y="258"/>
                </a:cubicBezTo>
                <a:cubicBezTo>
                  <a:pt x="170" y="260"/>
                  <a:pt x="170" y="260"/>
                  <a:pt x="170" y="260"/>
                </a:cubicBezTo>
                <a:cubicBezTo>
                  <a:pt x="178" y="253"/>
                  <a:pt x="178" y="253"/>
                  <a:pt x="178" y="253"/>
                </a:cubicBezTo>
                <a:cubicBezTo>
                  <a:pt x="176" y="255"/>
                  <a:pt x="176" y="255"/>
                  <a:pt x="176" y="255"/>
                </a:cubicBezTo>
                <a:cubicBezTo>
                  <a:pt x="177" y="256"/>
                  <a:pt x="177" y="256"/>
                  <a:pt x="177" y="256"/>
                </a:cubicBezTo>
                <a:cubicBezTo>
                  <a:pt x="182" y="258"/>
                  <a:pt x="182" y="258"/>
                  <a:pt x="182" y="258"/>
                </a:cubicBezTo>
                <a:cubicBezTo>
                  <a:pt x="184" y="259"/>
                  <a:pt x="184" y="259"/>
                  <a:pt x="184" y="259"/>
                </a:cubicBezTo>
                <a:cubicBezTo>
                  <a:pt x="186" y="256"/>
                  <a:pt x="186" y="256"/>
                  <a:pt x="186" y="256"/>
                </a:cubicBezTo>
                <a:cubicBezTo>
                  <a:pt x="187" y="257"/>
                  <a:pt x="187" y="254"/>
                  <a:pt x="187" y="258"/>
                </a:cubicBezTo>
                <a:cubicBezTo>
                  <a:pt x="190" y="256"/>
                  <a:pt x="190" y="256"/>
                  <a:pt x="190" y="256"/>
                </a:cubicBezTo>
                <a:cubicBezTo>
                  <a:pt x="200" y="254"/>
                  <a:pt x="200" y="254"/>
                  <a:pt x="200" y="254"/>
                </a:cubicBezTo>
                <a:cubicBezTo>
                  <a:pt x="200" y="252"/>
                  <a:pt x="200" y="252"/>
                  <a:pt x="200" y="252"/>
                </a:cubicBezTo>
                <a:cubicBezTo>
                  <a:pt x="203" y="253"/>
                  <a:pt x="203" y="253"/>
                  <a:pt x="203" y="253"/>
                </a:cubicBezTo>
                <a:cubicBezTo>
                  <a:pt x="203" y="253"/>
                  <a:pt x="206" y="250"/>
                  <a:pt x="207" y="249"/>
                </a:cubicBezTo>
                <a:cubicBezTo>
                  <a:pt x="202" y="247"/>
                  <a:pt x="202" y="247"/>
                  <a:pt x="202" y="247"/>
                </a:cubicBezTo>
                <a:cubicBezTo>
                  <a:pt x="196" y="248"/>
                  <a:pt x="196" y="248"/>
                  <a:pt x="196" y="248"/>
                </a:cubicBezTo>
                <a:cubicBezTo>
                  <a:pt x="196" y="249"/>
                  <a:pt x="196" y="249"/>
                  <a:pt x="196" y="249"/>
                </a:cubicBezTo>
                <a:cubicBezTo>
                  <a:pt x="196" y="249"/>
                  <a:pt x="196" y="249"/>
                  <a:pt x="196" y="249"/>
                </a:cubicBezTo>
                <a:cubicBezTo>
                  <a:pt x="195" y="252"/>
                  <a:pt x="195" y="252"/>
                  <a:pt x="195" y="252"/>
                </a:cubicBezTo>
                <a:cubicBezTo>
                  <a:pt x="195" y="252"/>
                  <a:pt x="198" y="250"/>
                  <a:pt x="193" y="251"/>
                </a:cubicBezTo>
                <a:cubicBezTo>
                  <a:pt x="193" y="250"/>
                  <a:pt x="194" y="250"/>
                  <a:pt x="194" y="249"/>
                </a:cubicBezTo>
                <a:cubicBezTo>
                  <a:pt x="186" y="248"/>
                  <a:pt x="186" y="248"/>
                  <a:pt x="186" y="248"/>
                </a:cubicBezTo>
                <a:cubicBezTo>
                  <a:pt x="184" y="248"/>
                  <a:pt x="184" y="248"/>
                  <a:pt x="184" y="248"/>
                </a:cubicBezTo>
                <a:cubicBezTo>
                  <a:pt x="183" y="250"/>
                  <a:pt x="183" y="250"/>
                  <a:pt x="183" y="250"/>
                </a:cubicBezTo>
                <a:cubicBezTo>
                  <a:pt x="167" y="252"/>
                  <a:pt x="167" y="252"/>
                  <a:pt x="167" y="252"/>
                </a:cubicBezTo>
                <a:cubicBezTo>
                  <a:pt x="165" y="249"/>
                  <a:pt x="165" y="249"/>
                  <a:pt x="165" y="249"/>
                </a:cubicBezTo>
                <a:cubicBezTo>
                  <a:pt x="163" y="250"/>
                  <a:pt x="163" y="250"/>
                  <a:pt x="163" y="250"/>
                </a:cubicBezTo>
                <a:cubicBezTo>
                  <a:pt x="163" y="249"/>
                  <a:pt x="163" y="249"/>
                  <a:pt x="163" y="249"/>
                </a:cubicBezTo>
                <a:cubicBezTo>
                  <a:pt x="158" y="247"/>
                  <a:pt x="158" y="247"/>
                  <a:pt x="158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3" y="250"/>
                  <a:pt x="153" y="250"/>
                  <a:pt x="153" y="250"/>
                </a:cubicBezTo>
                <a:cubicBezTo>
                  <a:pt x="146" y="248"/>
                  <a:pt x="146" y="248"/>
                  <a:pt x="146" y="248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48" y="243"/>
                  <a:pt x="148" y="243"/>
                  <a:pt x="148" y="243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4" y="243"/>
                  <a:pt x="144" y="243"/>
                  <a:pt x="144" y="243"/>
                </a:cubicBezTo>
                <a:cubicBezTo>
                  <a:pt x="143" y="247"/>
                  <a:pt x="143" y="247"/>
                  <a:pt x="143" y="247"/>
                </a:cubicBezTo>
                <a:cubicBezTo>
                  <a:pt x="137" y="253"/>
                  <a:pt x="148" y="244"/>
                  <a:pt x="147" y="254"/>
                </a:cubicBezTo>
                <a:cubicBezTo>
                  <a:pt x="141" y="250"/>
                  <a:pt x="141" y="250"/>
                  <a:pt x="141" y="250"/>
                </a:cubicBezTo>
                <a:cubicBezTo>
                  <a:pt x="140" y="252"/>
                  <a:pt x="140" y="252"/>
                  <a:pt x="140" y="252"/>
                </a:cubicBezTo>
                <a:cubicBezTo>
                  <a:pt x="139" y="250"/>
                  <a:pt x="139" y="250"/>
                  <a:pt x="139" y="250"/>
                </a:cubicBezTo>
                <a:cubicBezTo>
                  <a:pt x="136" y="252"/>
                  <a:pt x="136" y="252"/>
                  <a:pt x="136" y="252"/>
                </a:cubicBezTo>
                <a:cubicBezTo>
                  <a:pt x="130" y="250"/>
                  <a:pt x="130" y="250"/>
                  <a:pt x="130" y="250"/>
                </a:cubicBezTo>
                <a:cubicBezTo>
                  <a:pt x="126" y="253"/>
                  <a:pt x="126" y="253"/>
                  <a:pt x="126" y="253"/>
                </a:cubicBezTo>
                <a:cubicBezTo>
                  <a:pt x="124" y="252"/>
                  <a:pt x="124" y="252"/>
                  <a:pt x="124" y="252"/>
                </a:cubicBezTo>
                <a:cubicBezTo>
                  <a:pt x="122" y="254"/>
                  <a:pt x="122" y="254"/>
                  <a:pt x="122" y="254"/>
                </a:cubicBezTo>
                <a:cubicBezTo>
                  <a:pt x="119" y="256"/>
                  <a:pt x="124" y="254"/>
                  <a:pt x="120" y="251"/>
                </a:cubicBezTo>
                <a:cubicBezTo>
                  <a:pt x="120" y="249"/>
                  <a:pt x="120" y="249"/>
                  <a:pt x="120" y="249"/>
                </a:cubicBezTo>
                <a:cubicBezTo>
                  <a:pt x="125" y="249"/>
                  <a:pt x="125" y="249"/>
                  <a:pt x="125" y="249"/>
                </a:cubicBezTo>
                <a:cubicBezTo>
                  <a:pt x="124" y="249"/>
                  <a:pt x="128" y="250"/>
                  <a:pt x="124" y="248"/>
                </a:cubicBezTo>
                <a:cubicBezTo>
                  <a:pt x="128" y="244"/>
                  <a:pt x="128" y="244"/>
                  <a:pt x="128" y="244"/>
                </a:cubicBezTo>
                <a:cubicBezTo>
                  <a:pt x="124" y="240"/>
                  <a:pt x="124" y="240"/>
                  <a:pt x="124" y="240"/>
                </a:cubicBezTo>
                <a:cubicBezTo>
                  <a:pt x="124" y="238"/>
                  <a:pt x="124" y="238"/>
                  <a:pt x="124" y="238"/>
                </a:cubicBezTo>
                <a:cubicBezTo>
                  <a:pt x="119" y="236"/>
                  <a:pt x="119" y="236"/>
                  <a:pt x="119" y="236"/>
                </a:cubicBezTo>
                <a:cubicBezTo>
                  <a:pt x="122" y="234"/>
                  <a:pt x="122" y="234"/>
                  <a:pt x="122" y="234"/>
                </a:cubicBezTo>
                <a:cubicBezTo>
                  <a:pt x="117" y="233"/>
                  <a:pt x="117" y="233"/>
                  <a:pt x="117" y="233"/>
                </a:cubicBezTo>
                <a:cubicBezTo>
                  <a:pt x="119" y="231"/>
                  <a:pt x="119" y="231"/>
                  <a:pt x="119" y="231"/>
                </a:cubicBezTo>
                <a:cubicBezTo>
                  <a:pt x="121" y="231"/>
                  <a:pt x="108" y="239"/>
                  <a:pt x="124" y="229"/>
                </a:cubicBezTo>
                <a:cubicBezTo>
                  <a:pt x="123" y="227"/>
                  <a:pt x="123" y="227"/>
                  <a:pt x="123" y="227"/>
                </a:cubicBezTo>
                <a:cubicBezTo>
                  <a:pt x="120" y="228"/>
                  <a:pt x="120" y="228"/>
                  <a:pt x="120" y="228"/>
                </a:cubicBezTo>
                <a:cubicBezTo>
                  <a:pt x="118" y="226"/>
                  <a:pt x="118" y="226"/>
                  <a:pt x="118" y="226"/>
                </a:cubicBezTo>
                <a:cubicBezTo>
                  <a:pt x="105" y="227"/>
                  <a:pt x="105" y="227"/>
                  <a:pt x="105" y="227"/>
                </a:cubicBezTo>
                <a:cubicBezTo>
                  <a:pt x="113" y="224"/>
                  <a:pt x="113" y="224"/>
                  <a:pt x="113" y="224"/>
                </a:cubicBezTo>
                <a:cubicBezTo>
                  <a:pt x="112" y="224"/>
                  <a:pt x="114" y="230"/>
                  <a:pt x="114" y="222"/>
                </a:cubicBezTo>
                <a:cubicBezTo>
                  <a:pt x="117" y="225"/>
                  <a:pt x="117" y="225"/>
                  <a:pt x="117" y="225"/>
                </a:cubicBezTo>
                <a:cubicBezTo>
                  <a:pt x="126" y="224"/>
                  <a:pt x="126" y="224"/>
                  <a:pt x="126" y="224"/>
                </a:cubicBezTo>
                <a:cubicBezTo>
                  <a:pt x="125" y="221"/>
                  <a:pt x="125" y="221"/>
                  <a:pt x="125" y="221"/>
                </a:cubicBezTo>
                <a:cubicBezTo>
                  <a:pt x="122" y="220"/>
                  <a:pt x="122" y="220"/>
                  <a:pt x="122" y="220"/>
                </a:cubicBezTo>
                <a:cubicBezTo>
                  <a:pt x="125" y="219"/>
                  <a:pt x="125" y="219"/>
                  <a:pt x="125" y="219"/>
                </a:cubicBezTo>
                <a:cubicBezTo>
                  <a:pt x="124" y="215"/>
                  <a:pt x="124" y="215"/>
                  <a:pt x="124" y="215"/>
                </a:cubicBezTo>
                <a:cubicBezTo>
                  <a:pt x="123" y="214"/>
                  <a:pt x="121" y="216"/>
                  <a:pt x="120" y="215"/>
                </a:cubicBezTo>
                <a:cubicBezTo>
                  <a:pt x="120" y="212"/>
                  <a:pt x="120" y="212"/>
                  <a:pt x="120" y="212"/>
                </a:cubicBezTo>
                <a:cubicBezTo>
                  <a:pt x="122" y="209"/>
                  <a:pt x="122" y="209"/>
                  <a:pt x="122" y="209"/>
                </a:cubicBezTo>
                <a:cubicBezTo>
                  <a:pt x="116" y="208"/>
                  <a:pt x="116" y="208"/>
                  <a:pt x="116" y="208"/>
                </a:cubicBezTo>
                <a:cubicBezTo>
                  <a:pt x="115" y="208"/>
                  <a:pt x="119" y="206"/>
                  <a:pt x="114" y="208"/>
                </a:cubicBezTo>
                <a:cubicBezTo>
                  <a:pt x="118" y="205"/>
                  <a:pt x="118" y="205"/>
                  <a:pt x="118" y="205"/>
                </a:cubicBezTo>
                <a:cubicBezTo>
                  <a:pt x="118" y="205"/>
                  <a:pt x="113" y="214"/>
                  <a:pt x="125" y="205"/>
                </a:cubicBezTo>
                <a:cubicBezTo>
                  <a:pt x="132" y="204"/>
                  <a:pt x="132" y="204"/>
                  <a:pt x="132" y="204"/>
                </a:cubicBezTo>
                <a:cubicBezTo>
                  <a:pt x="140" y="204"/>
                  <a:pt x="140" y="204"/>
                  <a:pt x="140" y="204"/>
                </a:cubicBezTo>
                <a:cubicBezTo>
                  <a:pt x="140" y="203"/>
                  <a:pt x="140" y="203"/>
                  <a:pt x="140" y="203"/>
                </a:cubicBezTo>
                <a:cubicBezTo>
                  <a:pt x="144" y="203"/>
                  <a:pt x="144" y="203"/>
                  <a:pt x="144" y="203"/>
                </a:cubicBezTo>
                <a:cubicBezTo>
                  <a:pt x="147" y="200"/>
                  <a:pt x="147" y="200"/>
                  <a:pt x="147" y="200"/>
                </a:cubicBezTo>
                <a:cubicBezTo>
                  <a:pt x="148" y="200"/>
                  <a:pt x="137" y="206"/>
                  <a:pt x="151" y="199"/>
                </a:cubicBezTo>
                <a:cubicBezTo>
                  <a:pt x="149" y="198"/>
                  <a:pt x="149" y="198"/>
                  <a:pt x="149" y="198"/>
                </a:cubicBezTo>
                <a:cubicBezTo>
                  <a:pt x="157" y="198"/>
                  <a:pt x="157" y="198"/>
                  <a:pt x="157" y="198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1" y="196"/>
                  <a:pt x="158" y="199"/>
                  <a:pt x="164" y="197"/>
                </a:cubicBezTo>
                <a:cubicBezTo>
                  <a:pt x="164" y="195"/>
                  <a:pt x="164" y="195"/>
                  <a:pt x="164" y="195"/>
                </a:cubicBezTo>
                <a:cubicBezTo>
                  <a:pt x="155" y="194"/>
                  <a:pt x="155" y="194"/>
                  <a:pt x="155" y="194"/>
                </a:cubicBezTo>
                <a:cubicBezTo>
                  <a:pt x="152" y="195"/>
                  <a:pt x="152" y="195"/>
                  <a:pt x="152" y="195"/>
                </a:cubicBezTo>
                <a:cubicBezTo>
                  <a:pt x="149" y="193"/>
                  <a:pt x="149" y="193"/>
                  <a:pt x="149" y="193"/>
                </a:cubicBezTo>
                <a:cubicBezTo>
                  <a:pt x="144" y="195"/>
                  <a:pt x="144" y="195"/>
                  <a:pt x="144" y="195"/>
                </a:cubicBezTo>
                <a:cubicBezTo>
                  <a:pt x="138" y="193"/>
                  <a:pt x="138" y="193"/>
                  <a:pt x="138" y="193"/>
                </a:cubicBezTo>
                <a:cubicBezTo>
                  <a:pt x="135" y="197"/>
                  <a:pt x="147" y="191"/>
                  <a:pt x="134" y="196"/>
                </a:cubicBezTo>
                <a:cubicBezTo>
                  <a:pt x="128" y="194"/>
                  <a:pt x="128" y="194"/>
                  <a:pt x="128" y="194"/>
                </a:cubicBezTo>
                <a:cubicBezTo>
                  <a:pt x="126" y="194"/>
                  <a:pt x="131" y="199"/>
                  <a:pt x="126" y="191"/>
                </a:cubicBezTo>
                <a:cubicBezTo>
                  <a:pt x="119" y="191"/>
                  <a:pt x="119" y="191"/>
                  <a:pt x="119" y="191"/>
                </a:cubicBezTo>
                <a:cubicBezTo>
                  <a:pt x="116" y="190"/>
                  <a:pt x="116" y="190"/>
                  <a:pt x="116" y="190"/>
                </a:cubicBezTo>
                <a:cubicBezTo>
                  <a:pt x="112" y="191"/>
                  <a:pt x="112" y="191"/>
                  <a:pt x="112" y="191"/>
                </a:cubicBezTo>
                <a:cubicBezTo>
                  <a:pt x="116" y="189"/>
                  <a:pt x="116" y="189"/>
                  <a:pt x="116" y="189"/>
                </a:cubicBezTo>
                <a:cubicBezTo>
                  <a:pt x="137" y="188"/>
                  <a:pt x="137" y="188"/>
                  <a:pt x="137" y="188"/>
                </a:cubicBezTo>
                <a:cubicBezTo>
                  <a:pt x="149" y="189"/>
                  <a:pt x="149" y="189"/>
                  <a:pt x="149" y="189"/>
                </a:cubicBezTo>
                <a:cubicBezTo>
                  <a:pt x="150" y="188"/>
                  <a:pt x="149" y="186"/>
                  <a:pt x="152" y="188"/>
                </a:cubicBezTo>
                <a:cubicBezTo>
                  <a:pt x="155" y="184"/>
                  <a:pt x="151" y="187"/>
                  <a:pt x="146" y="185"/>
                </a:cubicBezTo>
                <a:cubicBezTo>
                  <a:pt x="145" y="185"/>
                  <a:pt x="145" y="185"/>
                  <a:pt x="145" y="185"/>
                </a:cubicBezTo>
                <a:cubicBezTo>
                  <a:pt x="145" y="183"/>
                  <a:pt x="145" y="183"/>
                  <a:pt x="145" y="183"/>
                </a:cubicBezTo>
                <a:cubicBezTo>
                  <a:pt x="151" y="185"/>
                  <a:pt x="151" y="185"/>
                  <a:pt x="151" y="185"/>
                </a:cubicBezTo>
                <a:cubicBezTo>
                  <a:pt x="152" y="182"/>
                  <a:pt x="152" y="182"/>
                  <a:pt x="152" y="182"/>
                </a:cubicBezTo>
                <a:cubicBezTo>
                  <a:pt x="154" y="183"/>
                  <a:pt x="154" y="183"/>
                  <a:pt x="154" y="183"/>
                </a:cubicBezTo>
                <a:cubicBezTo>
                  <a:pt x="156" y="182"/>
                  <a:pt x="161" y="183"/>
                  <a:pt x="158" y="179"/>
                </a:cubicBezTo>
                <a:cubicBezTo>
                  <a:pt x="162" y="178"/>
                  <a:pt x="162" y="178"/>
                  <a:pt x="162" y="178"/>
                </a:cubicBezTo>
                <a:cubicBezTo>
                  <a:pt x="158" y="174"/>
                  <a:pt x="158" y="174"/>
                  <a:pt x="158" y="174"/>
                </a:cubicBezTo>
                <a:cubicBezTo>
                  <a:pt x="164" y="179"/>
                  <a:pt x="158" y="168"/>
                  <a:pt x="169" y="172"/>
                </a:cubicBezTo>
                <a:cubicBezTo>
                  <a:pt x="169" y="170"/>
                  <a:pt x="169" y="170"/>
                  <a:pt x="169" y="170"/>
                </a:cubicBezTo>
                <a:cubicBezTo>
                  <a:pt x="169" y="168"/>
                  <a:pt x="168" y="166"/>
                  <a:pt x="163" y="170"/>
                </a:cubicBezTo>
                <a:cubicBezTo>
                  <a:pt x="161" y="169"/>
                  <a:pt x="161" y="169"/>
                  <a:pt x="161" y="169"/>
                </a:cubicBezTo>
                <a:cubicBezTo>
                  <a:pt x="159" y="170"/>
                  <a:pt x="165" y="175"/>
                  <a:pt x="156" y="170"/>
                </a:cubicBezTo>
                <a:cubicBezTo>
                  <a:pt x="152" y="169"/>
                  <a:pt x="151" y="173"/>
                  <a:pt x="149" y="174"/>
                </a:cubicBezTo>
                <a:cubicBezTo>
                  <a:pt x="151" y="171"/>
                  <a:pt x="138" y="178"/>
                  <a:pt x="154" y="173"/>
                </a:cubicBezTo>
                <a:cubicBezTo>
                  <a:pt x="156" y="174"/>
                  <a:pt x="156" y="174"/>
                  <a:pt x="156" y="174"/>
                </a:cubicBezTo>
                <a:cubicBezTo>
                  <a:pt x="154" y="175"/>
                  <a:pt x="154" y="175"/>
                  <a:pt x="154" y="175"/>
                </a:cubicBezTo>
                <a:cubicBezTo>
                  <a:pt x="144" y="175"/>
                  <a:pt x="144" y="175"/>
                  <a:pt x="144" y="175"/>
                </a:cubicBezTo>
                <a:cubicBezTo>
                  <a:pt x="136" y="176"/>
                  <a:pt x="136" y="176"/>
                  <a:pt x="136" y="176"/>
                </a:cubicBezTo>
                <a:cubicBezTo>
                  <a:pt x="132" y="175"/>
                  <a:pt x="132" y="175"/>
                  <a:pt x="132" y="175"/>
                </a:cubicBezTo>
                <a:cubicBezTo>
                  <a:pt x="132" y="173"/>
                  <a:pt x="132" y="173"/>
                  <a:pt x="132" y="173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25" y="176"/>
                  <a:pt x="125" y="176"/>
                  <a:pt x="125" y="176"/>
                </a:cubicBezTo>
                <a:cubicBezTo>
                  <a:pt x="121" y="175"/>
                  <a:pt x="121" y="175"/>
                  <a:pt x="121" y="175"/>
                </a:cubicBezTo>
                <a:cubicBezTo>
                  <a:pt x="120" y="176"/>
                  <a:pt x="120" y="176"/>
                  <a:pt x="120" y="176"/>
                </a:cubicBezTo>
                <a:cubicBezTo>
                  <a:pt x="116" y="173"/>
                  <a:pt x="116" y="173"/>
                  <a:pt x="116" y="173"/>
                </a:cubicBezTo>
                <a:cubicBezTo>
                  <a:pt x="105" y="174"/>
                  <a:pt x="105" y="174"/>
                  <a:pt x="105" y="174"/>
                </a:cubicBezTo>
                <a:cubicBezTo>
                  <a:pt x="102" y="172"/>
                  <a:pt x="102" y="172"/>
                  <a:pt x="102" y="172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8" y="175"/>
                  <a:pt x="98" y="175"/>
                  <a:pt x="98" y="175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6" y="174"/>
                  <a:pt x="96" y="174"/>
                  <a:pt x="96" y="174"/>
                </a:cubicBezTo>
                <a:cubicBezTo>
                  <a:pt x="95" y="173"/>
                  <a:pt x="95" y="173"/>
                  <a:pt x="95" y="173"/>
                </a:cubicBezTo>
                <a:cubicBezTo>
                  <a:pt x="95" y="171"/>
                  <a:pt x="95" y="171"/>
                  <a:pt x="95" y="171"/>
                </a:cubicBezTo>
                <a:cubicBezTo>
                  <a:pt x="99" y="171"/>
                  <a:pt x="99" y="171"/>
                  <a:pt x="99" y="171"/>
                </a:cubicBezTo>
                <a:cubicBezTo>
                  <a:pt x="103" y="169"/>
                  <a:pt x="103" y="169"/>
                  <a:pt x="103" y="169"/>
                </a:cubicBezTo>
                <a:cubicBezTo>
                  <a:pt x="102" y="165"/>
                  <a:pt x="102" y="165"/>
                  <a:pt x="102" y="165"/>
                </a:cubicBezTo>
                <a:cubicBezTo>
                  <a:pt x="112" y="165"/>
                  <a:pt x="112" y="165"/>
                  <a:pt x="112" y="165"/>
                </a:cubicBezTo>
                <a:cubicBezTo>
                  <a:pt x="116" y="162"/>
                  <a:pt x="116" y="162"/>
                  <a:pt x="116" y="162"/>
                </a:cubicBezTo>
                <a:cubicBezTo>
                  <a:pt x="121" y="161"/>
                  <a:pt x="121" y="161"/>
                  <a:pt x="121" y="161"/>
                </a:cubicBezTo>
                <a:cubicBezTo>
                  <a:pt x="123" y="161"/>
                  <a:pt x="124" y="157"/>
                  <a:pt x="128" y="160"/>
                </a:cubicBezTo>
                <a:cubicBezTo>
                  <a:pt x="130" y="158"/>
                  <a:pt x="130" y="158"/>
                  <a:pt x="130" y="158"/>
                </a:cubicBezTo>
                <a:cubicBezTo>
                  <a:pt x="131" y="159"/>
                  <a:pt x="131" y="159"/>
                  <a:pt x="131" y="159"/>
                </a:cubicBezTo>
                <a:cubicBezTo>
                  <a:pt x="132" y="159"/>
                  <a:pt x="126" y="161"/>
                  <a:pt x="134" y="158"/>
                </a:cubicBezTo>
                <a:cubicBezTo>
                  <a:pt x="132" y="160"/>
                  <a:pt x="132" y="160"/>
                  <a:pt x="132" y="160"/>
                </a:cubicBezTo>
                <a:cubicBezTo>
                  <a:pt x="133" y="161"/>
                  <a:pt x="133" y="161"/>
                  <a:pt x="133" y="161"/>
                </a:cubicBezTo>
                <a:cubicBezTo>
                  <a:pt x="130" y="163"/>
                  <a:pt x="130" y="163"/>
                  <a:pt x="130" y="163"/>
                </a:cubicBezTo>
                <a:cubicBezTo>
                  <a:pt x="125" y="166"/>
                  <a:pt x="125" y="166"/>
                  <a:pt x="125" y="166"/>
                </a:cubicBezTo>
                <a:cubicBezTo>
                  <a:pt x="130" y="166"/>
                  <a:pt x="130" y="166"/>
                  <a:pt x="130" y="166"/>
                </a:cubicBezTo>
                <a:cubicBezTo>
                  <a:pt x="146" y="165"/>
                  <a:pt x="146" y="165"/>
                  <a:pt x="146" y="165"/>
                </a:cubicBezTo>
                <a:cubicBezTo>
                  <a:pt x="148" y="166"/>
                  <a:pt x="148" y="166"/>
                  <a:pt x="148" y="166"/>
                </a:cubicBezTo>
                <a:cubicBezTo>
                  <a:pt x="150" y="165"/>
                  <a:pt x="150" y="165"/>
                  <a:pt x="150" y="165"/>
                </a:cubicBezTo>
                <a:cubicBezTo>
                  <a:pt x="153" y="168"/>
                  <a:pt x="153" y="168"/>
                  <a:pt x="153" y="16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57" y="162"/>
                  <a:pt x="147" y="169"/>
                  <a:pt x="162" y="165"/>
                </a:cubicBezTo>
                <a:cubicBezTo>
                  <a:pt x="165" y="166"/>
                  <a:pt x="156" y="171"/>
                  <a:pt x="162" y="162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3" y="159"/>
                  <a:pt x="153" y="159"/>
                  <a:pt x="153" y="159"/>
                </a:cubicBezTo>
                <a:cubicBezTo>
                  <a:pt x="146" y="161"/>
                  <a:pt x="146" y="161"/>
                  <a:pt x="146" y="161"/>
                </a:cubicBezTo>
                <a:cubicBezTo>
                  <a:pt x="146" y="160"/>
                  <a:pt x="146" y="160"/>
                  <a:pt x="146" y="160"/>
                </a:cubicBezTo>
                <a:cubicBezTo>
                  <a:pt x="148" y="160"/>
                  <a:pt x="148" y="160"/>
                  <a:pt x="148" y="160"/>
                </a:cubicBezTo>
                <a:cubicBezTo>
                  <a:pt x="143" y="155"/>
                  <a:pt x="143" y="155"/>
                  <a:pt x="143" y="155"/>
                </a:cubicBezTo>
                <a:cubicBezTo>
                  <a:pt x="140" y="156"/>
                  <a:pt x="139" y="160"/>
                  <a:pt x="135" y="156"/>
                </a:cubicBezTo>
                <a:cubicBezTo>
                  <a:pt x="137" y="154"/>
                  <a:pt x="137" y="154"/>
                  <a:pt x="137" y="154"/>
                </a:cubicBezTo>
                <a:cubicBezTo>
                  <a:pt x="139" y="154"/>
                  <a:pt x="133" y="160"/>
                  <a:pt x="135" y="151"/>
                </a:cubicBezTo>
                <a:cubicBezTo>
                  <a:pt x="140" y="151"/>
                  <a:pt x="129" y="157"/>
                  <a:pt x="140" y="149"/>
                </a:cubicBezTo>
                <a:cubicBezTo>
                  <a:pt x="135" y="147"/>
                  <a:pt x="135" y="147"/>
                  <a:pt x="135" y="147"/>
                </a:cubicBezTo>
                <a:cubicBezTo>
                  <a:pt x="128" y="148"/>
                  <a:pt x="128" y="148"/>
                  <a:pt x="128" y="148"/>
                </a:cubicBezTo>
                <a:cubicBezTo>
                  <a:pt x="124" y="146"/>
                  <a:pt x="124" y="146"/>
                  <a:pt x="124" y="146"/>
                </a:cubicBezTo>
                <a:cubicBezTo>
                  <a:pt x="107" y="146"/>
                  <a:pt x="107" y="146"/>
                  <a:pt x="107" y="146"/>
                </a:cubicBezTo>
                <a:cubicBezTo>
                  <a:pt x="106" y="144"/>
                  <a:pt x="106" y="144"/>
                  <a:pt x="106" y="144"/>
                </a:cubicBezTo>
                <a:cubicBezTo>
                  <a:pt x="106" y="145"/>
                  <a:pt x="104" y="146"/>
                  <a:pt x="102" y="145"/>
                </a:cubicBezTo>
                <a:cubicBezTo>
                  <a:pt x="106" y="143"/>
                  <a:pt x="106" y="143"/>
                  <a:pt x="106" y="143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103" y="141"/>
                  <a:pt x="103" y="141"/>
                  <a:pt x="103" y="141"/>
                </a:cubicBezTo>
                <a:cubicBezTo>
                  <a:pt x="97" y="142"/>
                  <a:pt x="97" y="142"/>
                  <a:pt x="97" y="142"/>
                </a:cubicBezTo>
                <a:cubicBezTo>
                  <a:pt x="95" y="142"/>
                  <a:pt x="95" y="142"/>
                  <a:pt x="95" y="142"/>
                </a:cubicBezTo>
                <a:cubicBezTo>
                  <a:pt x="105" y="139"/>
                  <a:pt x="105" y="139"/>
                  <a:pt x="105" y="139"/>
                </a:cubicBezTo>
                <a:cubicBezTo>
                  <a:pt x="106" y="138"/>
                  <a:pt x="95" y="144"/>
                  <a:pt x="109" y="139"/>
                </a:cubicBezTo>
                <a:cubicBezTo>
                  <a:pt x="130" y="142"/>
                  <a:pt x="130" y="142"/>
                  <a:pt x="130" y="142"/>
                </a:cubicBezTo>
                <a:cubicBezTo>
                  <a:pt x="131" y="141"/>
                  <a:pt x="131" y="141"/>
                  <a:pt x="131" y="141"/>
                </a:cubicBezTo>
                <a:cubicBezTo>
                  <a:pt x="139" y="143"/>
                  <a:pt x="139" y="143"/>
                  <a:pt x="139" y="143"/>
                </a:cubicBezTo>
                <a:cubicBezTo>
                  <a:pt x="146" y="141"/>
                  <a:pt x="146" y="141"/>
                  <a:pt x="146" y="141"/>
                </a:cubicBezTo>
                <a:cubicBezTo>
                  <a:pt x="145" y="140"/>
                  <a:pt x="145" y="140"/>
                  <a:pt x="145" y="140"/>
                </a:cubicBezTo>
                <a:cubicBezTo>
                  <a:pt x="144" y="139"/>
                  <a:pt x="143" y="145"/>
                  <a:pt x="147" y="138"/>
                </a:cubicBezTo>
                <a:cubicBezTo>
                  <a:pt x="148" y="140"/>
                  <a:pt x="148" y="140"/>
                  <a:pt x="148" y="140"/>
                </a:cubicBezTo>
                <a:cubicBezTo>
                  <a:pt x="149" y="140"/>
                  <a:pt x="149" y="140"/>
                  <a:pt x="149" y="140"/>
                </a:cubicBezTo>
                <a:cubicBezTo>
                  <a:pt x="152" y="137"/>
                  <a:pt x="152" y="137"/>
                  <a:pt x="152" y="137"/>
                </a:cubicBezTo>
                <a:cubicBezTo>
                  <a:pt x="153" y="142"/>
                  <a:pt x="153" y="142"/>
                  <a:pt x="153" y="142"/>
                </a:cubicBezTo>
                <a:cubicBezTo>
                  <a:pt x="156" y="139"/>
                  <a:pt x="156" y="139"/>
                  <a:pt x="156" y="139"/>
                </a:cubicBezTo>
                <a:cubicBezTo>
                  <a:pt x="159" y="138"/>
                  <a:pt x="161" y="141"/>
                  <a:pt x="164" y="137"/>
                </a:cubicBezTo>
                <a:cubicBezTo>
                  <a:pt x="163" y="136"/>
                  <a:pt x="168" y="136"/>
                  <a:pt x="162" y="136"/>
                </a:cubicBezTo>
                <a:cubicBezTo>
                  <a:pt x="162" y="135"/>
                  <a:pt x="163" y="137"/>
                  <a:pt x="162" y="135"/>
                </a:cubicBezTo>
                <a:cubicBezTo>
                  <a:pt x="164" y="134"/>
                  <a:pt x="167" y="139"/>
                  <a:pt x="166" y="137"/>
                </a:cubicBezTo>
                <a:cubicBezTo>
                  <a:pt x="167" y="134"/>
                  <a:pt x="167" y="134"/>
                  <a:pt x="167" y="134"/>
                </a:cubicBezTo>
                <a:cubicBezTo>
                  <a:pt x="171" y="138"/>
                  <a:pt x="168" y="127"/>
                  <a:pt x="175" y="134"/>
                </a:cubicBezTo>
                <a:cubicBezTo>
                  <a:pt x="179" y="133"/>
                  <a:pt x="181" y="129"/>
                  <a:pt x="186" y="132"/>
                </a:cubicBezTo>
                <a:cubicBezTo>
                  <a:pt x="185" y="133"/>
                  <a:pt x="185" y="133"/>
                  <a:pt x="185" y="133"/>
                </a:cubicBezTo>
                <a:cubicBezTo>
                  <a:pt x="194" y="133"/>
                  <a:pt x="194" y="133"/>
                  <a:pt x="194" y="133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199" y="134"/>
                  <a:pt x="199" y="134"/>
                  <a:pt x="199" y="134"/>
                </a:cubicBezTo>
                <a:cubicBezTo>
                  <a:pt x="199" y="133"/>
                  <a:pt x="199" y="133"/>
                  <a:pt x="199" y="133"/>
                </a:cubicBezTo>
                <a:cubicBezTo>
                  <a:pt x="200" y="135"/>
                  <a:pt x="200" y="135"/>
                  <a:pt x="200" y="135"/>
                </a:cubicBezTo>
                <a:cubicBezTo>
                  <a:pt x="207" y="134"/>
                  <a:pt x="207" y="134"/>
                  <a:pt x="207" y="134"/>
                </a:cubicBezTo>
                <a:cubicBezTo>
                  <a:pt x="211" y="132"/>
                  <a:pt x="211" y="132"/>
                  <a:pt x="211" y="132"/>
                </a:cubicBezTo>
                <a:cubicBezTo>
                  <a:pt x="208" y="130"/>
                  <a:pt x="208" y="130"/>
                  <a:pt x="208" y="130"/>
                </a:cubicBezTo>
                <a:cubicBezTo>
                  <a:pt x="212" y="129"/>
                  <a:pt x="212" y="129"/>
                  <a:pt x="212" y="129"/>
                </a:cubicBezTo>
                <a:cubicBezTo>
                  <a:pt x="210" y="130"/>
                  <a:pt x="210" y="130"/>
                  <a:pt x="210" y="130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8" y="132"/>
                  <a:pt x="219" y="127"/>
                  <a:pt x="220" y="132"/>
                </a:cubicBezTo>
                <a:cubicBezTo>
                  <a:pt x="222" y="133"/>
                  <a:pt x="222" y="131"/>
                  <a:pt x="222" y="130"/>
                </a:cubicBezTo>
                <a:cubicBezTo>
                  <a:pt x="219" y="130"/>
                  <a:pt x="228" y="128"/>
                  <a:pt x="219" y="130"/>
                </a:cubicBezTo>
                <a:cubicBezTo>
                  <a:pt x="224" y="127"/>
                  <a:pt x="224" y="127"/>
                  <a:pt x="224" y="127"/>
                </a:cubicBezTo>
                <a:cubicBezTo>
                  <a:pt x="223" y="126"/>
                  <a:pt x="223" y="126"/>
                  <a:pt x="223" y="126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230" y="126"/>
                  <a:pt x="230" y="126"/>
                  <a:pt x="230" y="126"/>
                </a:cubicBezTo>
                <a:cubicBezTo>
                  <a:pt x="228" y="128"/>
                  <a:pt x="228" y="128"/>
                  <a:pt x="228" y="128"/>
                </a:cubicBezTo>
                <a:cubicBezTo>
                  <a:pt x="227" y="127"/>
                  <a:pt x="227" y="127"/>
                  <a:pt x="227" y="127"/>
                </a:cubicBezTo>
                <a:cubicBezTo>
                  <a:pt x="224" y="129"/>
                  <a:pt x="224" y="129"/>
                  <a:pt x="224" y="129"/>
                </a:cubicBezTo>
                <a:cubicBezTo>
                  <a:pt x="224" y="130"/>
                  <a:pt x="224" y="130"/>
                  <a:pt x="224" y="130"/>
                </a:cubicBezTo>
                <a:cubicBezTo>
                  <a:pt x="227" y="129"/>
                  <a:pt x="232" y="126"/>
                  <a:pt x="234" y="130"/>
                </a:cubicBezTo>
                <a:cubicBezTo>
                  <a:pt x="240" y="129"/>
                  <a:pt x="240" y="129"/>
                  <a:pt x="240" y="129"/>
                </a:cubicBezTo>
                <a:cubicBezTo>
                  <a:pt x="249" y="128"/>
                  <a:pt x="249" y="128"/>
                  <a:pt x="249" y="128"/>
                </a:cubicBezTo>
                <a:cubicBezTo>
                  <a:pt x="267" y="124"/>
                  <a:pt x="267" y="124"/>
                  <a:pt x="267" y="124"/>
                </a:cubicBezTo>
                <a:cubicBezTo>
                  <a:pt x="269" y="122"/>
                  <a:pt x="269" y="122"/>
                  <a:pt x="269" y="122"/>
                </a:cubicBezTo>
                <a:cubicBezTo>
                  <a:pt x="269" y="122"/>
                  <a:pt x="273" y="122"/>
                  <a:pt x="268" y="121"/>
                </a:cubicBezTo>
                <a:cubicBezTo>
                  <a:pt x="273" y="120"/>
                  <a:pt x="273" y="120"/>
                  <a:pt x="273" y="120"/>
                </a:cubicBezTo>
                <a:cubicBezTo>
                  <a:pt x="272" y="121"/>
                  <a:pt x="272" y="121"/>
                  <a:pt x="272" y="121"/>
                </a:cubicBezTo>
                <a:cubicBezTo>
                  <a:pt x="278" y="121"/>
                  <a:pt x="278" y="121"/>
                  <a:pt x="278" y="121"/>
                </a:cubicBezTo>
                <a:cubicBezTo>
                  <a:pt x="281" y="117"/>
                  <a:pt x="281" y="117"/>
                  <a:pt x="281" y="117"/>
                </a:cubicBezTo>
                <a:cubicBezTo>
                  <a:pt x="283" y="118"/>
                  <a:pt x="281" y="112"/>
                  <a:pt x="285" y="117"/>
                </a:cubicBezTo>
                <a:cubicBezTo>
                  <a:pt x="296" y="115"/>
                  <a:pt x="277" y="116"/>
                  <a:pt x="294" y="112"/>
                </a:cubicBezTo>
                <a:cubicBezTo>
                  <a:pt x="292" y="114"/>
                  <a:pt x="292" y="114"/>
                  <a:pt x="292" y="114"/>
                </a:cubicBezTo>
                <a:cubicBezTo>
                  <a:pt x="293" y="116"/>
                  <a:pt x="293" y="116"/>
                  <a:pt x="293" y="116"/>
                </a:cubicBezTo>
                <a:cubicBezTo>
                  <a:pt x="297" y="114"/>
                  <a:pt x="297" y="114"/>
                  <a:pt x="297" y="114"/>
                </a:cubicBezTo>
                <a:cubicBezTo>
                  <a:pt x="297" y="113"/>
                  <a:pt x="297" y="113"/>
                  <a:pt x="297" y="113"/>
                </a:cubicBezTo>
                <a:cubicBezTo>
                  <a:pt x="301" y="111"/>
                  <a:pt x="301" y="111"/>
                  <a:pt x="301" y="111"/>
                </a:cubicBezTo>
                <a:cubicBezTo>
                  <a:pt x="311" y="110"/>
                  <a:pt x="311" y="110"/>
                  <a:pt x="311" y="110"/>
                </a:cubicBezTo>
                <a:cubicBezTo>
                  <a:pt x="311" y="109"/>
                  <a:pt x="311" y="109"/>
                  <a:pt x="311" y="109"/>
                </a:cubicBezTo>
                <a:cubicBezTo>
                  <a:pt x="303" y="109"/>
                  <a:pt x="303" y="109"/>
                  <a:pt x="303" y="109"/>
                </a:cubicBezTo>
                <a:cubicBezTo>
                  <a:pt x="289" y="111"/>
                  <a:pt x="289" y="111"/>
                  <a:pt x="289" y="111"/>
                </a:cubicBezTo>
                <a:cubicBezTo>
                  <a:pt x="275" y="113"/>
                  <a:pt x="275" y="113"/>
                  <a:pt x="275" y="113"/>
                </a:cubicBezTo>
                <a:cubicBezTo>
                  <a:pt x="272" y="114"/>
                  <a:pt x="272" y="114"/>
                  <a:pt x="272" y="114"/>
                </a:cubicBezTo>
                <a:cubicBezTo>
                  <a:pt x="266" y="114"/>
                  <a:pt x="266" y="114"/>
                  <a:pt x="266" y="114"/>
                </a:cubicBezTo>
                <a:cubicBezTo>
                  <a:pt x="262" y="115"/>
                  <a:pt x="262" y="115"/>
                  <a:pt x="262" y="115"/>
                </a:cubicBezTo>
                <a:cubicBezTo>
                  <a:pt x="258" y="113"/>
                  <a:pt x="258" y="113"/>
                  <a:pt x="258" y="113"/>
                </a:cubicBezTo>
                <a:cubicBezTo>
                  <a:pt x="255" y="115"/>
                  <a:pt x="255" y="115"/>
                  <a:pt x="255" y="115"/>
                </a:cubicBezTo>
                <a:cubicBezTo>
                  <a:pt x="252" y="115"/>
                  <a:pt x="252" y="115"/>
                  <a:pt x="252" y="115"/>
                </a:cubicBezTo>
                <a:cubicBezTo>
                  <a:pt x="248" y="116"/>
                  <a:pt x="248" y="116"/>
                  <a:pt x="248" y="116"/>
                </a:cubicBezTo>
                <a:cubicBezTo>
                  <a:pt x="245" y="116"/>
                  <a:pt x="245" y="116"/>
                  <a:pt x="245" y="116"/>
                </a:cubicBezTo>
                <a:cubicBezTo>
                  <a:pt x="240" y="114"/>
                  <a:pt x="247" y="121"/>
                  <a:pt x="239" y="117"/>
                </a:cubicBezTo>
                <a:cubicBezTo>
                  <a:pt x="221" y="118"/>
                  <a:pt x="221" y="118"/>
                  <a:pt x="221" y="118"/>
                </a:cubicBezTo>
                <a:cubicBezTo>
                  <a:pt x="221" y="117"/>
                  <a:pt x="228" y="116"/>
                  <a:pt x="221" y="115"/>
                </a:cubicBezTo>
                <a:cubicBezTo>
                  <a:pt x="214" y="116"/>
                  <a:pt x="214" y="116"/>
                  <a:pt x="214" y="116"/>
                </a:cubicBezTo>
                <a:cubicBezTo>
                  <a:pt x="215" y="113"/>
                  <a:pt x="215" y="113"/>
                  <a:pt x="215" y="113"/>
                </a:cubicBezTo>
                <a:cubicBezTo>
                  <a:pt x="208" y="112"/>
                  <a:pt x="208" y="112"/>
                  <a:pt x="208" y="112"/>
                </a:cubicBezTo>
                <a:cubicBezTo>
                  <a:pt x="207" y="115"/>
                  <a:pt x="207" y="115"/>
                  <a:pt x="207" y="115"/>
                </a:cubicBezTo>
                <a:cubicBezTo>
                  <a:pt x="209" y="115"/>
                  <a:pt x="209" y="115"/>
                  <a:pt x="209" y="115"/>
                </a:cubicBezTo>
                <a:cubicBezTo>
                  <a:pt x="208" y="116"/>
                  <a:pt x="205" y="117"/>
                  <a:pt x="203" y="117"/>
                </a:cubicBezTo>
                <a:cubicBezTo>
                  <a:pt x="202" y="116"/>
                  <a:pt x="202" y="116"/>
                  <a:pt x="202" y="116"/>
                </a:cubicBezTo>
                <a:cubicBezTo>
                  <a:pt x="206" y="114"/>
                  <a:pt x="206" y="114"/>
                  <a:pt x="206" y="114"/>
                </a:cubicBezTo>
                <a:cubicBezTo>
                  <a:pt x="204" y="119"/>
                  <a:pt x="218" y="112"/>
                  <a:pt x="200" y="114"/>
                </a:cubicBezTo>
                <a:cubicBezTo>
                  <a:pt x="202" y="113"/>
                  <a:pt x="203" y="113"/>
                  <a:pt x="198" y="117"/>
                </a:cubicBezTo>
                <a:cubicBezTo>
                  <a:pt x="193" y="115"/>
                  <a:pt x="193" y="115"/>
                  <a:pt x="193" y="115"/>
                </a:cubicBezTo>
                <a:cubicBezTo>
                  <a:pt x="193" y="118"/>
                  <a:pt x="193" y="118"/>
                  <a:pt x="193" y="118"/>
                </a:cubicBezTo>
                <a:cubicBezTo>
                  <a:pt x="188" y="116"/>
                  <a:pt x="188" y="116"/>
                  <a:pt x="188" y="116"/>
                </a:cubicBezTo>
                <a:cubicBezTo>
                  <a:pt x="179" y="119"/>
                  <a:pt x="179" y="119"/>
                  <a:pt x="179" y="119"/>
                </a:cubicBezTo>
                <a:cubicBezTo>
                  <a:pt x="178" y="116"/>
                  <a:pt x="178" y="116"/>
                  <a:pt x="178" y="116"/>
                </a:cubicBezTo>
                <a:cubicBezTo>
                  <a:pt x="170" y="116"/>
                  <a:pt x="170" y="116"/>
                  <a:pt x="170" y="116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6" y="118"/>
                  <a:pt x="166" y="118"/>
                  <a:pt x="166" y="118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9" y="123"/>
                  <a:pt x="169" y="123"/>
                  <a:pt x="169" y="123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9" y="122"/>
                  <a:pt x="179" y="122"/>
                  <a:pt x="179" y="122"/>
                </a:cubicBezTo>
                <a:cubicBezTo>
                  <a:pt x="179" y="123"/>
                  <a:pt x="179" y="123"/>
                  <a:pt x="179" y="123"/>
                </a:cubicBezTo>
                <a:cubicBezTo>
                  <a:pt x="171" y="123"/>
                  <a:pt x="171" y="123"/>
                  <a:pt x="171" y="123"/>
                </a:cubicBezTo>
                <a:cubicBezTo>
                  <a:pt x="169" y="124"/>
                  <a:pt x="174" y="119"/>
                  <a:pt x="170" y="125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2" y="123"/>
                  <a:pt x="162" y="123"/>
                  <a:pt x="162" y="123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0" y="119"/>
                  <a:pt x="170" y="115"/>
                  <a:pt x="160" y="120"/>
                </a:cubicBezTo>
                <a:cubicBezTo>
                  <a:pt x="161" y="118"/>
                  <a:pt x="164" y="118"/>
                  <a:pt x="165" y="117"/>
                </a:cubicBezTo>
                <a:cubicBezTo>
                  <a:pt x="164" y="115"/>
                  <a:pt x="164" y="115"/>
                  <a:pt x="164" y="115"/>
                </a:cubicBezTo>
                <a:cubicBezTo>
                  <a:pt x="164" y="113"/>
                  <a:pt x="164" y="113"/>
                  <a:pt x="164" y="113"/>
                </a:cubicBezTo>
                <a:cubicBezTo>
                  <a:pt x="166" y="113"/>
                  <a:pt x="167" y="111"/>
                  <a:pt x="168" y="110"/>
                </a:cubicBezTo>
                <a:cubicBezTo>
                  <a:pt x="158" y="111"/>
                  <a:pt x="158" y="111"/>
                  <a:pt x="158" y="111"/>
                </a:cubicBezTo>
                <a:cubicBezTo>
                  <a:pt x="157" y="112"/>
                  <a:pt x="157" y="112"/>
                  <a:pt x="157" y="112"/>
                </a:cubicBezTo>
                <a:cubicBezTo>
                  <a:pt x="152" y="111"/>
                  <a:pt x="152" y="111"/>
                  <a:pt x="152" y="111"/>
                </a:cubicBezTo>
                <a:cubicBezTo>
                  <a:pt x="151" y="112"/>
                  <a:pt x="151" y="112"/>
                  <a:pt x="151" y="112"/>
                </a:cubicBezTo>
                <a:cubicBezTo>
                  <a:pt x="151" y="113"/>
                  <a:pt x="151" y="113"/>
                  <a:pt x="151" y="113"/>
                </a:cubicBezTo>
                <a:cubicBezTo>
                  <a:pt x="147" y="114"/>
                  <a:pt x="147" y="114"/>
                  <a:pt x="147" y="114"/>
                </a:cubicBezTo>
                <a:cubicBezTo>
                  <a:pt x="146" y="115"/>
                  <a:pt x="153" y="115"/>
                  <a:pt x="145" y="114"/>
                </a:cubicBezTo>
                <a:cubicBezTo>
                  <a:pt x="144" y="111"/>
                  <a:pt x="147" y="115"/>
                  <a:pt x="146" y="11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40" y="115"/>
                  <a:pt x="140" y="115"/>
                  <a:pt x="140" y="115"/>
                </a:cubicBezTo>
                <a:cubicBezTo>
                  <a:pt x="135" y="117"/>
                  <a:pt x="135" y="117"/>
                  <a:pt x="135" y="117"/>
                </a:cubicBezTo>
                <a:cubicBezTo>
                  <a:pt x="129" y="115"/>
                  <a:pt x="129" y="115"/>
                  <a:pt x="129" y="115"/>
                </a:cubicBezTo>
                <a:cubicBezTo>
                  <a:pt x="128" y="115"/>
                  <a:pt x="134" y="114"/>
                  <a:pt x="126" y="116"/>
                </a:cubicBezTo>
                <a:cubicBezTo>
                  <a:pt x="126" y="118"/>
                  <a:pt x="126" y="118"/>
                  <a:pt x="126" y="118"/>
                </a:cubicBezTo>
                <a:cubicBezTo>
                  <a:pt x="124" y="118"/>
                  <a:pt x="124" y="118"/>
                  <a:pt x="124" y="118"/>
                </a:cubicBezTo>
                <a:cubicBezTo>
                  <a:pt x="124" y="117"/>
                  <a:pt x="124" y="117"/>
                  <a:pt x="124" y="117"/>
                </a:cubicBezTo>
                <a:cubicBezTo>
                  <a:pt x="116" y="114"/>
                  <a:pt x="116" y="114"/>
                  <a:pt x="116" y="114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09" y="111"/>
                  <a:pt x="104" y="117"/>
                  <a:pt x="112" y="111"/>
                </a:cubicBezTo>
                <a:cubicBezTo>
                  <a:pt x="109" y="108"/>
                  <a:pt x="109" y="108"/>
                  <a:pt x="109" y="108"/>
                </a:cubicBezTo>
                <a:cubicBezTo>
                  <a:pt x="114" y="108"/>
                  <a:pt x="114" y="108"/>
                  <a:pt x="114" y="108"/>
                </a:cubicBezTo>
                <a:cubicBezTo>
                  <a:pt x="115" y="110"/>
                  <a:pt x="106" y="105"/>
                  <a:pt x="117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1" y="107"/>
                  <a:pt x="121" y="107"/>
                  <a:pt x="121" y="107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5" y="98"/>
                  <a:pt x="115" y="98"/>
                  <a:pt x="115" y="98"/>
                </a:cubicBezTo>
                <a:cubicBezTo>
                  <a:pt x="118" y="95"/>
                  <a:pt x="117" y="99"/>
                  <a:pt x="124" y="96"/>
                </a:cubicBezTo>
                <a:cubicBezTo>
                  <a:pt x="125" y="98"/>
                  <a:pt x="125" y="98"/>
                  <a:pt x="125" y="98"/>
                </a:cubicBezTo>
                <a:cubicBezTo>
                  <a:pt x="126" y="99"/>
                  <a:pt x="124" y="95"/>
                  <a:pt x="126" y="99"/>
                </a:cubicBezTo>
                <a:cubicBezTo>
                  <a:pt x="129" y="98"/>
                  <a:pt x="129" y="98"/>
                  <a:pt x="129" y="98"/>
                </a:cubicBezTo>
                <a:cubicBezTo>
                  <a:pt x="134" y="98"/>
                  <a:pt x="134" y="98"/>
                  <a:pt x="134" y="98"/>
                </a:cubicBezTo>
                <a:cubicBezTo>
                  <a:pt x="135" y="103"/>
                  <a:pt x="135" y="103"/>
                  <a:pt x="135" y="103"/>
                </a:cubicBezTo>
                <a:cubicBezTo>
                  <a:pt x="143" y="105"/>
                  <a:pt x="143" y="105"/>
                  <a:pt x="143" y="105"/>
                </a:cubicBezTo>
                <a:cubicBezTo>
                  <a:pt x="149" y="103"/>
                  <a:pt x="149" y="103"/>
                  <a:pt x="149" y="103"/>
                </a:cubicBezTo>
                <a:cubicBezTo>
                  <a:pt x="158" y="101"/>
                  <a:pt x="158" y="101"/>
                  <a:pt x="158" y="101"/>
                </a:cubicBezTo>
                <a:cubicBezTo>
                  <a:pt x="159" y="98"/>
                  <a:pt x="159" y="98"/>
                  <a:pt x="159" y="98"/>
                </a:cubicBezTo>
                <a:cubicBezTo>
                  <a:pt x="158" y="95"/>
                  <a:pt x="158" y="95"/>
                  <a:pt x="158" y="95"/>
                </a:cubicBezTo>
                <a:cubicBezTo>
                  <a:pt x="145" y="93"/>
                  <a:pt x="145" y="93"/>
                  <a:pt x="145" y="93"/>
                </a:cubicBezTo>
                <a:cubicBezTo>
                  <a:pt x="149" y="92"/>
                  <a:pt x="149" y="92"/>
                  <a:pt x="149" y="92"/>
                </a:cubicBezTo>
                <a:cubicBezTo>
                  <a:pt x="151" y="93"/>
                  <a:pt x="151" y="93"/>
                  <a:pt x="151" y="93"/>
                </a:cubicBezTo>
                <a:cubicBezTo>
                  <a:pt x="151" y="91"/>
                  <a:pt x="157" y="91"/>
                  <a:pt x="158" y="93"/>
                </a:cubicBezTo>
                <a:cubicBezTo>
                  <a:pt x="162" y="93"/>
                  <a:pt x="162" y="93"/>
                  <a:pt x="162" y="93"/>
                </a:cubicBezTo>
                <a:cubicBezTo>
                  <a:pt x="162" y="95"/>
                  <a:pt x="162" y="95"/>
                  <a:pt x="162" y="95"/>
                </a:cubicBezTo>
                <a:cubicBezTo>
                  <a:pt x="164" y="96"/>
                  <a:pt x="164" y="96"/>
                  <a:pt x="164" y="96"/>
                </a:cubicBezTo>
                <a:cubicBezTo>
                  <a:pt x="165" y="96"/>
                  <a:pt x="165" y="96"/>
                  <a:pt x="165" y="96"/>
                </a:cubicBezTo>
                <a:cubicBezTo>
                  <a:pt x="164" y="93"/>
                  <a:pt x="164" y="93"/>
                  <a:pt x="164" y="93"/>
                </a:cubicBezTo>
                <a:cubicBezTo>
                  <a:pt x="168" y="91"/>
                  <a:pt x="168" y="91"/>
                  <a:pt x="168" y="91"/>
                </a:cubicBezTo>
                <a:cubicBezTo>
                  <a:pt x="179" y="90"/>
                  <a:pt x="179" y="90"/>
                  <a:pt x="179" y="90"/>
                </a:cubicBezTo>
                <a:cubicBezTo>
                  <a:pt x="188" y="89"/>
                  <a:pt x="188" y="89"/>
                  <a:pt x="188" y="89"/>
                </a:cubicBezTo>
                <a:cubicBezTo>
                  <a:pt x="186" y="93"/>
                  <a:pt x="186" y="81"/>
                  <a:pt x="190" y="93"/>
                </a:cubicBezTo>
                <a:cubicBezTo>
                  <a:pt x="199" y="91"/>
                  <a:pt x="199" y="91"/>
                  <a:pt x="199" y="91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01" y="92"/>
                  <a:pt x="202" y="90"/>
                  <a:pt x="203" y="91"/>
                </a:cubicBezTo>
                <a:cubicBezTo>
                  <a:pt x="197" y="88"/>
                  <a:pt x="197" y="88"/>
                  <a:pt x="197" y="88"/>
                </a:cubicBezTo>
                <a:cubicBezTo>
                  <a:pt x="192" y="90"/>
                  <a:pt x="192" y="90"/>
                  <a:pt x="192" y="90"/>
                </a:cubicBezTo>
                <a:cubicBezTo>
                  <a:pt x="192" y="90"/>
                  <a:pt x="195" y="90"/>
                  <a:pt x="191" y="90"/>
                </a:cubicBezTo>
                <a:cubicBezTo>
                  <a:pt x="208" y="86"/>
                  <a:pt x="208" y="86"/>
                  <a:pt x="208" y="86"/>
                </a:cubicBezTo>
                <a:cubicBezTo>
                  <a:pt x="209" y="86"/>
                  <a:pt x="210" y="89"/>
                  <a:pt x="211" y="85"/>
                </a:cubicBezTo>
                <a:cubicBezTo>
                  <a:pt x="210" y="88"/>
                  <a:pt x="210" y="88"/>
                  <a:pt x="210" y="88"/>
                </a:cubicBezTo>
                <a:cubicBezTo>
                  <a:pt x="213" y="90"/>
                  <a:pt x="213" y="90"/>
                  <a:pt x="213" y="90"/>
                </a:cubicBezTo>
                <a:cubicBezTo>
                  <a:pt x="210" y="90"/>
                  <a:pt x="210" y="90"/>
                  <a:pt x="210" y="90"/>
                </a:cubicBezTo>
                <a:cubicBezTo>
                  <a:pt x="211" y="91"/>
                  <a:pt x="211" y="91"/>
                  <a:pt x="211" y="91"/>
                </a:cubicBezTo>
                <a:cubicBezTo>
                  <a:pt x="217" y="90"/>
                  <a:pt x="217" y="90"/>
                  <a:pt x="217" y="90"/>
                </a:cubicBezTo>
                <a:cubicBezTo>
                  <a:pt x="216" y="86"/>
                  <a:pt x="216" y="86"/>
                  <a:pt x="216" y="86"/>
                </a:cubicBezTo>
                <a:cubicBezTo>
                  <a:pt x="214" y="87"/>
                  <a:pt x="214" y="87"/>
                  <a:pt x="214" y="87"/>
                </a:cubicBezTo>
                <a:cubicBezTo>
                  <a:pt x="214" y="85"/>
                  <a:pt x="214" y="85"/>
                  <a:pt x="214" y="85"/>
                </a:cubicBezTo>
                <a:cubicBezTo>
                  <a:pt x="221" y="86"/>
                  <a:pt x="206" y="91"/>
                  <a:pt x="220" y="88"/>
                </a:cubicBezTo>
                <a:cubicBezTo>
                  <a:pt x="221" y="90"/>
                  <a:pt x="221" y="90"/>
                  <a:pt x="221" y="90"/>
                </a:cubicBezTo>
                <a:cubicBezTo>
                  <a:pt x="224" y="88"/>
                  <a:pt x="224" y="88"/>
                  <a:pt x="224" y="88"/>
                </a:cubicBezTo>
                <a:cubicBezTo>
                  <a:pt x="226" y="88"/>
                  <a:pt x="226" y="88"/>
                  <a:pt x="226" y="88"/>
                </a:cubicBezTo>
                <a:cubicBezTo>
                  <a:pt x="228" y="85"/>
                  <a:pt x="228" y="85"/>
                  <a:pt x="228" y="85"/>
                </a:cubicBezTo>
                <a:cubicBezTo>
                  <a:pt x="226" y="84"/>
                  <a:pt x="226" y="84"/>
                  <a:pt x="226" y="84"/>
                </a:cubicBezTo>
                <a:cubicBezTo>
                  <a:pt x="228" y="83"/>
                  <a:pt x="228" y="83"/>
                  <a:pt x="228" y="83"/>
                </a:cubicBezTo>
                <a:cubicBezTo>
                  <a:pt x="228" y="88"/>
                  <a:pt x="232" y="79"/>
                  <a:pt x="232" y="86"/>
                </a:cubicBezTo>
                <a:cubicBezTo>
                  <a:pt x="235" y="85"/>
                  <a:pt x="235" y="85"/>
                  <a:pt x="235" y="85"/>
                </a:cubicBezTo>
                <a:cubicBezTo>
                  <a:pt x="236" y="86"/>
                  <a:pt x="236" y="86"/>
                  <a:pt x="236" y="86"/>
                </a:cubicBezTo>
                <a:cubicBezTo>
                  <a:pt x="236" y="85"/>
                  <a:pt x="236" y="85"/>
                  <a:pt x="236" y="85"/>
                </a:cubicBezTo>
                <a:cubicBezTo>
                  <a:pt x="237" y="84"/>
                  <a:pt x="237" y="84"/>
                  <a:pt x="237" y="84"/>
                </a:cubicBezTo>
                <a:cubicBezTo>
                  <a:pt x="239" y="84"/>
                  <a:pt x="239" y="84"/>
                  <a:pt x="239" y="84"/>
                </a:cubicBezTo>
                <a:cubicBezTo>
                  <a:pt x="240" y="87"/>
                  <a:pt x="240" y="87"/>
                  <a:pt x="240" y="87"/>
                </a:cubicBezTo>
                <a:cubicBezTo>
                  <a:pt x="242" y="87"/>
                  <a:pt x="232" y="87"/>
                  <a:pt x="244" y="88"/>
                </a:cubicBezTo>
                <a:cubicBezTo>
                  <a:pt x="244" y="87"/>
                  <a:pt x="244" y="87"/>
                  <a:pt x="244" y="87"/>
                </a:cubicBezTo>
                <a:cubicBezTo>
                  <a:pt x="241" y="85"/>
                  <a:pt x="241" y="85"/>
                  <a:pt x="241" y="85"/>
                </a:cubicBezTo>
                <a:cubicBezTo>
                  <a:pt x="242" y="84"/>
                  <a:pt x="242" y="84"/>
                  <a:pt x="242" y="84"/>
                </a:cubicBezTo>
                <a:cubicBezTo>
                  <a:pt x="259" y="81"/>
                  <a:pt x="259" y="81"/>
                  <a:pt x="259" y="81"/>
                </a:cubicBezTo>
                <a:cubicBezTo>
                  <a:pt x="260" y="82"/>
                  <a:pt x="260" y="82"/>
                  <a:pt x="260" y="82"/>
                </a:cubicBezTo>
                <a:cubicBezTo>
                  <a:pt x="262" y="79"/>
                  <a:pt x="262" y="79"/>
                  <a:pt x="262" y="79"/>
                </a:cubicBezTo>
                <a:cubicBezTo>
                  <a:pt x="269" y="78"/>
                  <a:pt x="269" y="78"/>
                  <a:pt x="269" y="78"/>
                </a:cubicBezTo>
                <a:cubicBezTo>
                  <a:pt x="268" y="81"/>
                  <a:pt x="268" y="81"/>
                  <a:pt x="268" y="81"/>
                </a:cubicBezTo>
                <a:cubicBezTo>
                  <a:pt x="259" y="83"/>
                  <a:pt x="259" y="83"/>
                  <a:pt x="259" y="83"/>
                </a:cubicBezTo>
                <a:cubicBezTo>
                  <a:pt x="259" y="84"/>
                  <a:pt x="257" y="84"/>
                  <a:pt x="258" y="85"/>
                </a:cubicBezTo>
                <a:cubicBezTo>
                  <a:pt x="254" y="84"/>
                  <a:pt x="254" y="84"/>
                  <a:pt x="254" y="84"/>
                </a:cubicBezTo>
                <a:cubicBezTo>
                  <a:pt x="253" y="85"/>
                  <a:pt x="253" y="85"/>
                  <a:pt x="253" y="85"/>
                </a:cubicBezTo>
                <a:cubicBezTo>
                  <a:pt x="257" y="87"/>
                  <a:pt x="257" y="87"/>
                  <a:pt x="257" y="87"/>
                </a:cubicBezTo>
                <a:cubicBezTo>
                  <a:pt x="259" y="87"/>
                  <a:pt x="251" y="90"/>
                  <a:pt x="259" y="8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71" y="85"/>
                  <a:pt x="271" y="85"/>
                  <a:pt x="271" y="85"/>
                </a:cubicBezTo>
                <a:cubicBezTo>
                  <a:pt x="271" y="79"/>
                  <a:pt x="271" y="79"/>
                  <a:pt x="271" y="79"/>
                </a:cubicBezTo>
                <a:cubicBezTo>
                  <a:pt x="272" y="78"/>
                  <a:pt x="272" y="78"/>
                  <a:pt x="272" y="78"/>
                </a:cubicBezTo>
                <a:cubicBezTo>
                  <a:pt x="268" y="76"/>
                  <a:pt x="268" y="76"/>
                  <a:pt x="268" y="76"/>
                </a:cubicBezTo>
                <a:cubicBezTo>
                  <a:pt x="269" y="74"/>
                  <a:pt x="269" y="74"/>
                  <a:pt x="269" y="74"/>
                </a:cubicBezTo>
                <a:cubicBezTo>
                  <a:pt x="269" y="73"/>
                  <a:pt x="269" y="73"/>
                  <a:pt x="269" y="73"/>
                </a:cubicBezTo>
                <a:cubicBezTo>
                  <a:pt x="268" y="72"/>
                  <a:pt x="268" y="72"/>
                  <a:pt x="268" y="72"/>
                </a:cubicBezTo>
                <a:cubicBezTo>
                  <a:pt x="267" y="73"/>
                  <a:pt x="264" y="75"/>
                  <a:pt x="265" y="73"/>
                </a:cubicBezTo>
                <a:cubicBezTo>
                  <a:pt x="266" y="75"/>
                  <a:pt x="257" y="73"/>
                  <a:pt x="266" y="77"/>
                </a:cubicBezTo>
                <a:cubicBezTo>
                  <a:pt x="262" y="75"/>
                  <a:pt x="262" y="75"/>
                  <a:pt x="262" y="75"/>
                </a:cubicBezTo>
                <a:cubicBezTo>
                  <a:pt x="262" y="76"/>
                  <a:pt x="262" y="76"/>
                  <a:pt x="262" y="76"/>
                </a:cubicBezTo>
                <a:cubicBezTo>
                  <a:pt x="255" y="76"/>
                  <a:pt x="255" y="76"/>
                  <a:pt x="255" y="76"/>
                </a:cubicBezTo>
                <a:cubicBezTo>
                  <a:pt x="251" y="75"/>
                  <a:pt x="251" y="75"/>
                  <a:pt x="251" y="75"/>
                </a:cubicBezTo>
                <a:cubicBezTo>
                  <a:pt x="248" y="76"/>
                  <a:pt x="248" y="76"/>
                  <a:pt x="248" y="76"/>
                </a:cubicBezTo>
                <a:cubicBezTo>
                  <a:pt x="249" y="78"/>
                  <a:pt x="249" y="78"/>
                  <a:pt x="249" y="78"/>
                </a:cubicBezTo>
                <a:cubicBezTo>
                  <a:pt x="249" y="79"/>
                  <a:pt x="249" y="79"/>
                  <a:pt x="249" y="79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4" y="80"/>
                  <a:pt x="244" y="80"/>
                  <a:pt x="244" y="80"/>
                </a:cubicBezTo>
                <a:cubicBezTo>
                  <a:pt x="243" y="78"/>
                  <a:pt x="243" y="78"/>
                  <a:pt x="243" y="78"/>
                </a:cubicBezTo>
                <a:cubicBezTo>
                  <a:pt x="236" y="78"/>
                  <a:pt x="236" y="78"/>
                  <a:pt x="236" y="78"/>
                </a:cubicBezTo>
                <a:cubicBezTo>
                  <a:pt x="235" y="75"/>
                  <a:pt x="235" y="75"/>
                  <a:pt x="235" y="75"/>
                </a:cubicBezTo>
                <a:cubicBezTo>
                  <a:pt x="232" y="77"/>
                  <a:pt x="232" y="77"/>
                  <a:pt x="232" y="77"/>
                </a:cubicBezTo>
                <a:cubicBezTo>
                  <a:pt x="232" y="78"/>
                  <a:pt x="238" y="75"/>
                  <a:pt x="231" y="80"/>
                </a:cubicBezTo>
                <a:cubicBezTo>
                  <a:pt x="226" y="79"/>
                  <a:pt x="226" y="79"/>
                  <a:pt x="226" y="79"/>
                </a:cubicBezTo>
                <a:cubicBezTo>
                  <a:pt x="215" y="82"/>
                  <a:pt x="215" y="82"/>
                  <a:pt x="215" y="82"/>
                </a:cubicBezTo>
                <a:cubicBezTo>
                  <a:pt x="215" y="81"/>
                  <a:pt x="215" y="81"/>
                  <a:pt x="215" y="81"/>
                </a:cubicBezTo>
                <a:cubicBezTo>
                  <a:pt x="209" y="83"/>
                  <a:pt x="209" y="83"/>
                  <a:pt x="209" y="83"/>
                </a:cubicBezTo>
                <a:cubicBezTo>
                  <a:pt x="207" y="82"/>
                  <a:pt x="207" y="82"/>
                  <a:pt x="207" y="82"/>
                </a:cubicBezTo>
                <a:cubicBezTo>
                  <a:pt x="203" y="80"/>
                  <a:pt x="206" y="87"/>
                  <a:pt x="208" y="78"/>
                </a:cubicBezTo>
                <a:cubicBezTo>
                  <a:pt x="215" y="80"/>
                  <a:pt x="215" y="80"/>
                  <a:pt x="215" y="80"/>
                </a:cubicBezTo>
                <a:cubicBezTo>
                  <a:pt x="217" y="80"/>
                  <a:pt x="217" y="80"/>
                  <a:pt x="217" y="80"/>
                </a:cubicBezTo>
                <a:cubicBezTo>
                  <a:pt x="217" y="74"/>
                  <a:pt x="217" y="74"/>
                  <a:pt x="217" y="74"/>
                </a:cubicBezTo>
                <a:cubicBezTo>
                  <a:pt x="221" y="75"/>
                  <a:pt x="221" y="75"/>
                  <a:pt x="221" y="75"/>
                </a:cubicBezTo>
                <a:cubicBezTo>
                  <a:pt x="221" y="76"/>
                  <a:pt x="221" y="76"/>
                  <a:pt x="221" y="76"/>
                </a:cubicBezTo>
                <a:cubicBezTo>
                  <a:pt x="222" y="78"/>
                  <a:pt x="222" y="78"/>
                  <a:pt x="222" y="78"/>
                </a:cubicBezTo>
                <a:cubicBezTo>
                  <a:pt x="223" y="75"/>
                  <a:pt x="229" y="77"/>
                  <a:pt x="227" y="73"/>
                </a:cubicBezTo>
                <a:cubicBezTo>
                  <a:pt x="229" y="74"/>
                  <a:pt x="229" y="74"/>
                  <a:pt x="229" y="74"/>
                </a:cubicBezTo>
                <a:cubicBezTo>
                  <a:pt x="229" y="74"/>
                  <a:pt x="233" y="74"/>
                  <a:pt x="231" y="72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6" y="71"/>
                  <a:pt x="236" y="71"/>
                  <a:pt x="236" y="71"/>
                </a:cubicBezTo>
                <a:cubicBezTo>
                  <a:pt x="236" y="73"/>
                  <a:pt x="236" y="73"/>
                  <a:pt x="236" y="73"/>
                </a:cubicBezTo>
                <a:cubicBezTo>
                  <a:pt x="240" y="74"/>
                  <a:pt x="240" y="74"/>
                  <a:pt x="240" y="74"/>
                </a:cubicBezTo>
                <a:cubicBezTo>
                  <a:pt x="241" y="73"/>
                  <a:pt x="241" y="73"/>
                  <a:pt x="241" y="73"/>
                </a:cubicBezTo>
                <a:cubicBezTo>
                  <a:pt x="244" y="73"/>
                  <a:pt x="244" y="73"/>
                  <a:pt x="244" y="73"/>
                </a:cubicBezTo>
                <a:cubicBezTo>
                  <a:pt x="244" y="71"/>
                  <a:pt x="244" y="71"/>
                  <a:pt x="244" y="71"/>
                </a:cubicBezTo>
                <a:cubicBezTo>
                  <a:pt x="247" y="74"/>
                  <a:pt x="244" y="64"/>
                  <a:pt x="249" y="73"/>
                </a:cubicBezTo>
                <a:cubicBezTo>
                  <a:pt x="252" y="71"/>
                  <a:pt x="252" y="71"/>
                  <a:pt x="252" y="71"/>
                </a:cubicBezTo>
                <a:cubicBezTo>
                  <a:pt x="255" y="70"/>
                  <a:pt x="255" y="70"/>
                  <a:pt x="255" y="70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60" y="68"/>
                  <a:pt x="260" y="68"/>
                  <a:pt x="260" y="68"/>
                </a:cubicBezTo>
                <a:cubicBezTo>
                  <a:pt x="264" y="66"/>
                  <a:pt x="264" y="66"/>
                  <a:pt x="264" y="66"/>
                </a:cubicBezTo>
                <a:cubicBezTo>
                  <a:pt x="269" y="68"/>
                  <a:pt x="269" y="68"/>
                  <a:pt x="269" y="68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4" y="67"/>
                  <a:pt x="271" y="65"/>
                  <a:pt x="275" y="67"/>
                </a:cubicBezTo>
                <a:cubicBezTo>
                  <a:pt x="272" y="70"/>
                  <a:pt x="272" y="70"/>
                  <a:pt x="272" y="70"/>
                </a:cubicBezTo>
                <a:cubicBezTo>
                  <a:pt x="270" y="74"/>
                  <a:pt x="270" y="74"/>
                  <a:pt x="270" y="74"/>
                </a:cubicBezTo>
                <a:cubicBezTo>
                  <a:pt x="272" y="76"/>
                  <a:pt x="272" y="76"/>
                  <a:pt x="272" y="76"/>
                </a:cubicBezTo>
                <a:cubicBezTo>
                  <a:pt x="275" y="76"/>
                  <a:pt x="275" y="76"/>
                  <a:pt x="275" y="76"/>
                </a:cubicBezTo>
                <a:cubicBezTo>
                  <a:pt x="276" y="69"/>
                  <a:pt x="276" y="69"/>
                  <a:pt x="276" y="69"/>
                </a:cubicBezTo>
                <a:cubicBezTo>
                  <a:pt x="284" y="70"/>
                  <a:pt x="270" y="65"/>
                  <a:pt x="282" y="64"/>
                </a:cubicBezTo>
                <a:cubicBezTo>
                  <a:pt x="285" y="59"/>
                  <a:pt x="285" y="59"/>
                  <a:pt x="285" y="59"/>
                </a:cubicBezTo>
                <a:cubicBezTo>
                  <a:pt x="281" y="60"/>
                  <a:pt x="281" y="60"/>
                  <a:pt x="281" y="60"/>
                </a:cubicBezTo>
                <a:cubicBezTo>
                  <a:pt x="278" y="59"/>
                  <a:pt x="278" y="59"/>
                  <a:pt x="278" y="59"/>
                </a:cubicBezTo>
                <a:cubicBezTo>
                  <a:pt x="275" y="61"/>
                  <a:pt x="275" y="61"/>
                  <a:pt x="275" y="61"/>
                </a:cubicBezTo>
                <a:cubicBezTo>
                  <a:pt x="273" y="61"/>
                  <a:pt x="273" y="61"/>
                  <a:pt x="273" y="61"/>
                </a:cubicBezTo>
                <a:cubicBezTo>
                  <a:pt x="271" y="61"/>
                  <a:pt x="286" y="52"/>
                  <a:pt x="267" y="61"/>
                </a:cubicBezTo>
                <a:cubicBezTo>
                  <a:pt x="266" y="62"/>
                  <a:pt x="266" y="62"/>
                  <a:pt x="266" y="62"/>
                </a:cubicBezTo>
                <a:cubicBezTo>
                  <a:pt x="264" y="61"/>
                  <a:pt x="264" y="61"/>
                  <a:pt x="264" y="61"/>
                </a:cubicBezTo>
                <a:cubicBezTo>
                  <a:pt x="258" y="64"/>
                  <a:pt x="258" y="64"/>
                  <a:pt x="258" y="64"/>
                </a:cubicBezTo>
                <a:cubicBezTo>
                  <a:pt x="246" y="65"/>
                  <a:pt x="246" y="65"/>
                  <a:pt x="246" y="65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8" y="59"/>
                  <a:pt x="258" y="59"/>
                  <a:pt x="258" y="59"/>
                </a:cubicBezTo>
                <a:cubicBezTo>
                  <a:pt x="281" y="55"/>
                  <a:pt x="281" y="55"/>
                  <a:pt x="281" y="55"/>
                </a:cubicBezTo>
                <a:cubicBezTo>
                  <a:pt x="282" y="54"/>
                  <a:pt x="282" y="54"/>
                  <a:pt x="282" y="54"/>
                </a:cubicBezTo>
                <a:cubicBezTo>
                  <a:pt x="283" y="52"/>
                  <a:pt x="264" y="62"/>
                  <a:pt x="290" y="54"/>
                </a:cubicBezTo>
                <a:cubicBezTo>
                  <a:pt x="295" y="53"/>
                  <a:pt x="295" y="53"/>
                  <a:pt x="295" y="53"/>
                </a:cubicBezTo>
                <a:cubicBezTo>
                  <a:pt x="296" y="50"/>
                  <a:pt x="298" y="58"/>
                  <a:pt x="295" y="50"/>
                </a:cubicBezTo>
                <a:cubicBezTo>
                  <a:pt x="296" y="50"/>
                  <a:pt x="296" y="50"/>
                  <a:pt x="296" y="50"/>
                </a:cubicBezTo>
                <a:cubicBezTo>
                  <a:pt x="297" y="51"/>
                  <a:pt x="297" y="51"/>
                  <a:pt x="297" y="51"/>
                </a:cubicBezTo>
                <a:cubicBezTo>
                  <a:pt x="296" y="55"/>
                  <a:pt x="296" y="55"/>
                  <a:pt x="296" y="55"/>
                </a:cubicBezTo>
                <a:cubicBezTo>
                  <a:pt x="298" y="56"/>
                  <a:pt x="298" y="56"/>
                  <a:pt x="298" y="56"/>
                </a:cubicBezTo>
                <a:cubicBezTo>
                  <a:pt x="309" y="53"/>
                  <a:pt x="309" y="53"/>
                  <a:pt x="309" y="53"/>
                </a:cubicBezTo>
                <a:cubicBezTo>
                  <a:pt x="309" y="50"/>
                  <a:pt x="309" y="50"/>
                  <a:pt x="309" y="50"/>
                </a:cubicBezTo>
                <a:cubicBezTo>
                  <a:pt x="309" y="54"/>
                  <a:pt x="308" y="50"/>
                  <a:pt x="315" y="52"/>
                </a:cubicBezTo>
                <a:cubicBezTo>
                  <a:pt x="315" y="51"/>
                  <a:pt x="312" y="55"/>
                  <a:pt x="315" y="50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2" y="50"/>
                  <a:pt x="322" y="50"/>
                  <a:pt x="322" y="50"/>
                </a:cubicBezTo>
                <a:cubicBezTo>
                  <a:pt x="323" y="49"/>
                  <a:pt x="325" y="49"/>
                  <a:pt x="325" y="50"/>
                </a:cubicBezTo>
                <a:cubicBezTo>
                  <a:pt x="321" y="48"/>
                  <a:pt x="321" y="48"/>
                  <a:pt x="321" y="48"/>
                </a:cubicBezTo>
                <a:cubicBezTo>
                  <a:pt x="322" y="48"/>
                  <a:pt x="322" y="47"/>
                  <a:pt x="323" y="47"/>
                </a:cubicBezTo>
                <a:cubicBezTo>
                  <a:pt x="323" y="46"/>
                  <a:pt x="323" y="46"/>
                  <a:pt x="323" y="46"/>
                </a:cubicBezTo>
                <a:cubicBezTo>
                  <a:pt x="320" y="46"/>
                  <a:pt x="320" y="46"/>
                  <a:pt x="320" y="46"/>
                </a:cubicBezTo>
                <a:cubicBezTo>
                  <a:pt x="325" y="46"/>
                  <a:pt x="325" y="46"/>
                  <a:pt x="325" y="46"/>
                </a:cubicBezTo>
                <a:cubicBezTo>
                  <a:pt x="325" y="48"/>
                  <a:pt x="325" y="48"/>
                  <a:pt x="325" y="48"/>
                </a:cubicBezTo>
                <a:cubicBezTo>
                  <a:pt x="322" y="48"/>
                  <a:pt x="315" y="53"/>
                  <a:pt x="336" y="48"/>
                </a:cubicBezTo>
                <a:cubicBezTo>
                  <a:pt x="336" y="48"/>
                  <a:pt x="337" y="47"/>
                  <a:pt x="338" y="50"/>
                </a:cubicBezTo>
                <a:cubicBezTo>
                  <a:pt x="339" y="48"/>
                  <a:pt x="339" y="48"/>
                  <a:pt x="339" y="48"/>
                </a:cubicBezTo>
                <a:cubicBezTo>
                  <a:pt x="337" y="48"/>
                  <a:pt x="337" y="48"/>
                  <a:pt x="337" y="48"/>
                </a:cubicBezTo>
                <a:cubicBezTo>
                  <a:pt x="339" y="47"/>
                  <a:pt x="342" y="47"/>
                  <a:pt x="341" y="45"/>
                </a:cubicBezTo>
                <a:cubicBezTo>
                  <a:pt x="344" y="44"/>
                  <a:pt x="344" y="44"/>
                  <a:pt x="344" y="44"/>
                </a:cubicBezTo>
                <a:cubicBezTo>
                  <a:pt x="347" y="45"/>
                  <a:pt x="347" y="45"/>
                  <a:pt x="347" y="45"/>
                </a:cubicBezTo>
                <a:cubicBezTo>
                  <a:pt x="348" y="44"/>
                  <a:pt x="348" y="44"/>
                  <a:pt x="348" y="44"/>
                </a:cubicBezTo>
                <a:cubicBezTo>
                  <a:pt x="346" y="43"/>
                  <a:pt x="346" y="43"/>
                  <a:pt x="346" y="43"/>
                </a:cubicBezTo>
                <a:cubicBezTo>
                  <a:pt x="353" y="42"/>
                  <a:pt x="353" y="42"/>
                  <a:pt x="353" y="42"/>
                </a:cubicBezTo>
                <a:cubicBezTo>
                  <a:pt x="356" y="43"/>
                  <a:pt x="356" y="43"/>
                  <a:pt x="356" y="43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64" y="36"/>
                  <a:pt x="364" y="36"/>
                  <a:pt x="364" y="36"/>
                </a:cubicBezTo>
                <a:cubicBezTo>
                  <a:pt x="363" y="38"/>
                  <a:pt x="363" y="38"/>
                  <a:pt x="363" y="38"/>
                </a:cubicBezTo>
                <a:cubicBezTo>
                  <a:pt x="357" y="42"/>
                  <a:pt x="357" y="42"/>
                  <a:pt x="357" y="42"/>
                </a:cubicBezTo>
                <a:cubicBezTo>
                  <a:pt x="357" y="43"/>
                  <a:pt x="353" y="47"/>
                  <a:pt x="361" y="46"/>
                </a:cubicBezTo>
                <a:cubicBezTo>
                  <a:pt x="361" y="47"/>
                  <a:pt x="361" y="47"/>
                  <a:pt x="361" y="47"/>
                </a:cubicBezTo>
                <a:cubicBezTo>
                  <a:pt x="364" y="47"/>
                  <a:pt x="364" y="47"/>
                  <a:pt x="364" y="47"/>
                </a:cubicBezTo>
                <a:cubicBezTo>
                  <a:pt x="363" y="49"/>
                  <a:pt x="363" y="49"/>
                  <a:pt x="363" y="49"/>
                </a:cubicBezTo>
                <a:cubicBezTo>
                  <a:pt x="359" y="48"/>
                  <a:pt x="359" y="48"/>
                  <a:pt x="359" y="48"/>
                </a:cubicBezTo>
                <a:cubicBezTo>
                  <a:pt x="357" y="52"/>
                  <a:pt x="357" y="52"/>
                  <a:pt x="357" y="52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7" y="52"/>
                  <a:pt x="367" y="52"/>
                  <a:pt x="367" y="52"/>
                </a:cubicBezTo>
                <a:cubicBezTo>
                  <a:pt x="367" y="52"/>
                  <a:pt x="367" y="52"/>
                  <a:pt x="367" y="52"/>
                </a:cubicBezTo>
                <a:cubicBezTo>
                  <a:pt x="370" y="50"/>
                  <a:pt x="370" y="50"/>
                  <a:pt x="370" y="50"/>
                </a:cubicBezTo>
                <a:cubicBezTo>
                  <a:pt x="372" y="50"/>
                  <a:pt x="372" y="50"/>
                  <a:pt x="372" y="50"/>
                </a:cubicBezTo>
                <a:cubicBezTo>
                  <a:pt x="371" y="52"/>
                  <a:pt x="369" y="46"/>
                  <a:pt x="373" y="53"/>
                </a:cubicBezTo>
                <a:cubicBezTo>
                  <a:pt x="374" y="51"/>
                  <a:pt x="374" y="51"/>
                  <a:pt x="374" y="51"/>
                </a:cubicBezTo>
                <a:cubicBezTo>
                  <a:pt x="377" y="53"/>
                  <a:pt x="366" y="52"/>
                  <a:pt x="379" y="50"/>
                </a:cubicBezTo>
                <a:cubicBezTo>
                  <a:pt x="379" y="49"/>
                  <a:pt x="379" y="49"/>
                  <a:pt x="379" y="49"/>
                </a:cubicBezTo>
                <a:cubicBezTo>
                  <a:pt x="381" y="52"/>
                  <a:pt x="381" y="52"/>
                  <a:pt x="381" y="52"/>
                </a:cubicBezTo>
                <a:cubicBezTo>
                  <a:pt x="374" y="53"/>
                  <a:pt x="374" y="53"/>
                  <a:pt x="374" y="53"/>
                </a:cubicBezTo>
                <a:cubicBezTo>
                  <a:pt x="380" y="58"/>
                  <a:pt x="380" y="58"/>
                  <a:pt x="380" y="58"/>
                </a:cubicBezTo>
                <a:cubicBezTo>
                  <a:pt x="379" y="58"/>
                  <a:pt x="375" y="56"/>
                  <a:pt x="377" y="61"/>
                </a:cubicBezTo>
                <a:cubicBezTo>
                  <a:pt x="375" y="63"/>
                  <a:pt x="373" y="61"/>
                  <a:pt x="371" y="63"/>
                </a:cubicBezTo>
                <a:cubicBezTo>
                  <a:pt x="372" y="65"/>
                  <a:pt x="372" y="65"/>
                  <a:pt x="372" y="65"/>
                </a:cubicBezTo>
                <a:cubicBezTo>
                  <a:pt x="371" y="66"/>
                  <a:pt x="371" y="66"/>
                  <a:pt x="371" y="66"/>
                </a:cubicBezTo>
                <a:cubicBezTo>
                  <a:pt x="375" y="70"/>
                  <a:pt x="375" y="70"/>
                  <a:pt x="375" y="70"/>
                </a:cubicBezTo>
                <a:cubicBezTo>
                  <a:pt x="378" y="70"/>
                  <a:pt x="378" y="70"/>
                  <a:pt x="378" y="70"/>
                </a:cubicBezTo>
                <a:cubicBezTo>
                  <a:pt x="372" y="75"/>
                  <a:pt x="372" y="75"/>
                  <a:pt x="372" y="75"/>
                </a:cubicBezTo>
                <a:cubicBezTo>
                  <a:pt x="370" y="73"/>
                  <a:pt x="370" y="73"/>
                  <a:pt x="370" y="73"/>
                </a:cubicBezTo>
                <a:cubicBezTo>
                  <a:pt x="364" y="76"/>
                  <a:pt x="364" y="76"/>
                  <a:pt x="364" y="76"/>
                </a:cubicBezTo>
                <a:cubicBezTo>
                  <a:pt x="363" y="77"/>
                  <a:pt x="363" y="77"/>
                  <a:pt x="363" y="77"/>
                </a:cubicBezTo>
                <a:cubicBezTo>
                  <a:pt x="366" y="78"/>
                  <a:pt x="366" y="78"/>
                  <a:pt x="366" y="78"/>
                </a:cubicBezTo>
                <a:cubicBezTo>
                  <a:pt x="363" y="79"/>
                  <a:pt x="363" y="79"/>
                  <a:pt x="363" y="79"/>
                </a:cubicBezTo>
                <a:cubicBezTo>
                  <a:pt x="363" y="80"/>
                  <a:pt x="358" y="84"/>
                  <a:pt x="359" y="81"/>
                </a:cubicBezTo>
                <a:cubicBezTo>
                  <a:pt x="360" y="79"/>
                  <a:pt x="360" y="79"/>
                  <a:pt x="360" y="79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1" y="83"/>
                  <a:pt x="351" y="83"/>
                  <a:pt x="351" y="83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4" y="85"/>
                  <a:pt x="353" y="85"/>
                  <a:pt x="354" y="86"/>
                </a:cubicBezTo>
                <a:cubicBezTo>
                  <a:pt x="358" y="86"/>
                  <a:pt x="358" y="86"/>
                  <a:pt x="358" y="86"/>
                </a:cubicBezTo>
                <a:cubicBezTo>
                  <a:pt x="360" y="88"/>
                  <a:pt x="355" y="90"/>
                  <a:pt x="355" y="90"/>
                </a:cubicBezTo>
                <a:cubicBezTo>
                  <a:pt x="355" y="90"/>
                  <a:pt x="358" y="88"/>
                  <a:pt x="355" y="91"/>
                </a:cubicBezTo>
                <a:cubicBezTo>
                  <a:pt x="362" y="89"/>
                  <a:pt x="362" y="89"/>
                  <a:pt x="362" y="89"/>
                </a:cubicBezTo>
                <a:cubicBezTo>
                  <a:pt x="366" y="85"/>
                  <a:pt x="366" y="85"/>
                  <a:pt x="366" y="85"/>
                </a:cubicBezTo>
                <a:cubicBezTo>
                  <a:pt x="378" y="84"/>
                  <a:pt x="378" y="84"/>
                  <a:pt x="378" y="84"/>
                </a:cubicBezTo>
                <a:cubicBezTo>
                  <a:pt x="385" y="80"/>
                  <a:pt x="385" y="80"/>
                  <a:pt x="385" y="80"/>
                </a:cubicBezTo>
                <a:cubicBezTo>
                  <a:pt x="386" y="80"/>
                  <a:pt x="386" y="80"/>
                  <a:pt x="386" y="80"/>
                </a:cubicBezTo>
                <a:cubicBezTo>
                  <a:pt x="381" y="83"/>
                  <a:pt x="381" y="83"/>
                  <a:pt x="381" y="83"/>
                </a:cubicBezTo>
                <a:cubicBezTo>
                  <a:pt x="380" y="86"/>
                  <a:pt x="380" y="86"/>
                  <a:pt x="380" y="86"/>
                </a:cubicBezTo>
                <a:cubicBezTo>
                  <a:pt x="381" y="87"/>
                  <a:pt x="381" y="87"/>
                  <a:pt x="381" y="87"/>
                </a:cubicBezTo>
                <a:cubicBezTo>
                  <a:pt x="384" y="87"/>
                  <a:pt x="386" y="84"/>
                  <a:pt x="388" y="87"/>
                </a:cubicBezTo>
                <a:cubicBezTo>
                  <a:pt x="389" y="88"/>
                  <a:pt x="387" y="86"/>
                  <a:pt x="388" y="88"/>
                </a:cubicBezTo>
                <a:cubicBezTo>
                  <a:pt x="398" y="87"/>
                  <a:pt x="398" y="87"/>
                  <a:pt x="398" y="87"/>
                </a:cubicBezTo>
                <a:cubicBezTo>
                  <a:pt x="404" y="89"/>
                  <a:pt x="404" y="89"/>
                  <a:pt x="404" y="89"/>
                </a:cubicBezTo>
                <a:cubicBezTo>
                  <a:pt x="404" y="89"/>
                  <a:pt x="404" y="89"/>
                  <a:pt x="404" y="89"/>
                </a:cubicBezTo>
                <a:cubicBezTo>
                  <a:pt x="401" y="92"/>
                  <a:pt x="401" y="92"/>
                  <a:pt x="401" y="92"/>
                </a:cubicBezTo>
                <a:cubicBezTo>
                  <a:pt x="406" y="96"/>
                  <a:pt x="406" y="96"/>
                  <a:pt x="406" y="96"/>
                </a:cubicBezTo>
                <a:cubicBezTo>
                  <a:pt x="399" y="93"/>
                  <a:pt x="399" y="93"/>
                  <a:pt x="399" y="93"/>
                </a:cubicBezTo>
                <a:cubicBezTo>
                  <a:pt x="398" y="92"/>
                  <a:pt x="403" y="92"/>
                  <a:pt x="397" y="92"/>
                </a:cubicBezTo>
                <a:cubicBezTo>
                  <a:pt x="397" y="93"/>
                  <a:pt x="397" y="93"/>
                  <a:pt x="397" y="93"/>
                </a:cubicBezTo>
                <a:cubicBezTo>
                  <a:pt x="398" y="94"/>
                  <a:pt x="402" y="86"/>
                  <a:pt x="398" y="96"/>
                </a:cubicBezTo>
                <a:cubicBezTo>
                  <a:pt x="397" y="98"/>
                  <a:pt x="397" y="98"/>
                  <a:pt x="397" y="98"/>
                </a:cubicBezTo>
                <a:cubicBezTo>
                  <a:pt x="400" y="99"/>
                  <a:pt x="400" y="99"/>
                  <a:pt x="400" y="99"/>
                </a:cubicBezTo>
                <a:cubicBezTo>
                  <a:pt x="400" y="104"/>
                  <a:pt x="400" y="104"/>
                  <a:pt x="400" y="104"/>
                </a:cubicBezTo>
                <a:cubicBezTo>
                  <a:pt x="392" y="106"/>
                  <a:pt x="392" y="106"/>
                  <a:pt x="392" y="106"/>
                </a:cubicBezTo>
                <a:cubicBezTo>
                  <a:pt x="390" y="105"/>
                  <a:pt x="400" y="103"/>
                  <a:pt x="388" y="110"/>
                </a:cubicBezTo>
                <a:cubicBezTo>
                  <a:pt x="384" y="108"/>
                  <a:pt x="384" y="108"/>
                  <a:pt x="384" y="108"/>
                </a:cubicBezTo>
                <a:cubicBezTo>
                  <a:pt x="379" y="110"/>
                  <a:pt x="379" y="110"/>
                  <a:pt x="379" y="110"/>
                </a:cubicBezTo>
                <a:cubicBezTo>
                  <a:pt x="380" y="113"/>
                  <a:pt x="382" y="110"/>
                  <a:pt x="384" y="111"/>
                </a:cubicBezTo>
                <a:cubicBezTo>
                  <a:pt x="382" y="114"/>
                  <a:pt x="382" y="114"/>
                  <a:pt x="382" y="114"/>
                </a:cubicBezTo>
                <a:cubicBezTo>
                  <a:pt x="385" y="114"/>
                  <a:pt x="385" y="114"/>
                  <a:pt x="385" y="114"/>
                </a:cubicBezTo>
                <a:cubicBezTo>
                  <a:pt x="386" y="111"/>
                  <a:pt x="386" y="111"/>
                  <a:pt x="386" y="111"/>
                </a:cubicBezTo>
                <a:cubicBezTo>
                  <a:pt x="391" y="112"/>
                  <a:pt x="391" y="112"/>
                  <a:pt x="391" y="112"/>
                </a:cubicBezTo>
                <a:cubicBezTo>
                  <a:pt x="391" y="114"/>
                  <a:pt x="391" y="114"/>
                  <a:pt x="391" y="114"/>
                </a:cubicBezTo>
                <a:cubicBezTo>
                  <a:pt x="397" y="117"/>
                  <a:pt x="397" y="117"/>
                  <a:pt x="397" y="117"/>
                </a:cubicBezTo>
                <a:cubicBezTo>
                  <a:pt x="397" y="118"/>
                  <a:pt x="397" y="118"/>
                  <a:pt x="397" y="118"/>
                </a:cubicBezTo>
                <a:cubicBezTo>
                  <a:pt x="400" y="118"/>
                  <a:pt x="400" y="118"/>
                  <a:pt x="400" y="118"/>
                </a:cubicBezTo>
                <a:cubicBezTo>
                  <a:pt x="400" y="122"/>
                  <a:pt x="400" y="122"/>
                  <a:pt x="400" y="122"/>
                </a:cubicBezTo>
                <a:cubicBezTo>
                  <a:pt x="405" y="119"/>
                  <a:pt x="405" y="119"/>
                  <a:pt x="405" y="119"/>
                </a:cubicBezTo>
                <a:cubicBezTo>
                  <a:pt x="408" y="119"/>
                  <a:pt x="408" y="119"/>
                  <a:pt x="408" y="119"/>
                </a:cubicBezTo>
                <a:cubicBezTo>
                  <a:pt x="412" y="121"/>
                  <a:pt x="412" y="116"/>
                  <a:pt x="416" y="117"/>
                </a:cubicBezTo>
                <a:cubicBezTo>
                  <a:pt x="418" y="116"/>
                  <a:pt x="424" y="116"/>
                  <a:pt x="418" y="112"/>
                </a:cubicBezTo>
                <a:cubicBezTo>
                  <a:pt x="425" y="112"/>
                  <a:pt x="425" y="112"/>
                  <a:pt x="425" y="112"/>
                </a:cubicBezTo>
                <a:cubicBezTo>
                  <a:pt x="426" y="108"/>
                  <a:pt x="426" y="108"/>
                  <a:pt x="426" y="108"/>
                </a:cubicBezTo>
                <a:cubicBezTo>
                  <a:pt x="428" y="104"/>
                  <a:pt x="428" y="104"/>
                  <a:pt x="428" y="104"/>
                </a:cubicBezTo>
                <a:cubicBezTo>
                  <a:pt x="428" y="105"/>
                  <a:pt x="428" y="105"/>
                  <a:pt x="428" y="105"/>
                </a:cubicBezTo>
                <a:cubicBezTo>
                  <a:pt x="434" y="107"/>
                  <a:pt x="434" y="107"/>
                  <a:pt x="434" y="107"/>
                </a:cubicBezTo>
                <a:cubicBezTo>
                  <a:pt x="435" y="107"/>
                  <a:pt x="428" y="110"/>
                  <a:pt x="437" y="107"/>
                </a:cubicBezTo>
                <a:cubicBezTo>
                  <a:pt x="434" y="105"/>
                  <a:pt x="434" y="105"/>
                  <a:pt x="434" y="105"/>
                </a:cubicBezTo>
                <a:cubicBezTo>
                  <a:pt x="438" y="102"/>
                  <a:pt x="438" y="102"/>
                  <a:pt x="438" y="102"/>
                </a:cubicBezTo>
                <a:cubicBezTo>
                  <a:pt x="443" y="105"/>
                  <a:pt x="443" y="105"/>
                  <a:pt x="443" y="105"/>
                </a:cubicBezTo>
                <a:cubicBezTo>
                  <a:pt x="449" y="104"/>
                  <a:pt x="449" y="104"/>
                  <a:pt x="449" y="104"/>
                </a:cubicBezTo>
                <a:cubicBezTo>
                  <a:pt x="450" y="104"/>
                  <a:pt x="450" y="104"/>
                  <a:pt x="450" y="104"/>
                </a:cubicBezTo>
                <a:cubicBezTo>
                  <a:pt x="453" y="103"/>
                  <a:pt x="432" y="110"/>
                  <a:pt x="456" y="101"/>
                </a:cubicBezTo>
                <a:cubicBezTo>
                  <a:pt x="471" y="92"/>
                  <a:pt x="471" y="92"/>
                  <a:pt x="471" y="92"/>
                </a:cubicBezTo>
                <a:cubicBezTo>
                  <a:pt x="469" y="91"/>
                  <a:pt x="468" y="91"/>
                  <a:pt x="469" y="88"/>
                </a:cubicBezTo>
                <a:cubicBezTo>
                  <a:pt x="471" y="88"/>
                  <a:pt x="471" y="88"/>
                  <a:pt x="471" y="88"/>
                </a:cubicBezTo>
                <a:cubicBezTo>
                  <a:pt x="478" y="87"/>
                  <a:pt x="478" y="87"/>
                  <a:pt x="478" y="87"/>
                </a:cubicBezTo>
                <a:cubicBezTo>
                  <a:pt x="477" y="88"/>
                  <a:pt x="476" y="86"/>
                  <a:pt x="475" y="89"/>
                </a:cubicBezTo>
                <a:cubicBezTo>
                  <a:pt x="475" y="91"/>
                  <a:pt x="475" y="91"/>
                  <a:pt x="475" y="91"/>
                </a:cubicBezTo>
                <a:cubicBezTo>
                  <a:pt x="475" y="93"/>
                  <a:pt x="475" y="93"/>
                  <a:pt x="475" y="93"/>
                </a:cubicBezTo>
                <a:cubicBezTo>
                  <a:pt x="478" y="94"/>
                  <a:pt x="478" y="94"/>
                  <a:pt x="478" y="94"/>
                </a:cubicBezTo>
                <a:cubicBezTo>
                  <a:pt x="481" y="86"/>
                  <a:pt x="481" y="86"/>
                  <a:pt x="481" y="86"/>
                </a:cubicBezTo>
                <a:cubicBezTo>
                  <a:pt x="482" y="85"/>
                  <a:pt x="482" y="85"/>
                  <a:pt x="482" y="85"/>
                </a:cubicBezTo>
                <a:cubicBezTo>
                  <a:pt x="484" y="89"/>
                  <a:pt x="484" y="89"/>
                  <a:pt x="484" y="89"/>
                </a:cubicBezTo>
                <a:cubicBezTo>
                  <a:pt x="489" y="86"/>
                  <a:pt x="489" y="86"/>
                  <a:pt x="489" y="86"/>
                </a:cubicBezTo>
                <a:cubicBezTo>
                  <a:pt x="492" y="88"/>
                  <a:pt x="492" y="88"/>
                  <a:pt x="492" y="88"/>
                </a:cubicBezTo>
                <a:cubicBezTo>
                  <a:pt x="496" y="85"/>
                  <a:pt x="496" y="85"/>
                  <a:pt x="496" y="85"/>
                </a:cubicBezTo>
                <a:cubicBezTo>
                  <a:pt x="497" y="87"/>
                  <a:pt x="488" y="83"/>
                  <a:pt x="498" y="87"/>
                </a:cubicBezTo>
                <a:cubicBezTo>
                  <a:pt x="502" y="83"/>
                  <a:pt x="502" y="83"/>
                  <a:pt x="502" y="83"/>
                </a:cubicBezTo>
                <a:cubicBezTo>
                  <a:pt x="508" y="82"/>
                  <a:pt x="508" y="82"/>
                  <a:pt x="508" y="82"/>
                </a:cubicBezTo>
                <a:cubicBezTo>
                  <a:pt x="513" y="78"/>
                  <a:pt x="513" y="78"/>
                  <a:pt x="513" y="78"/>
                </a:cubicBezTo>
                <a:cubicBezTo>
                  <a:pt x="513" y="75"/>
                  <a:pt x="513" y="75"/>
                  <a:pt x="513" y="75"/>
                </a:cubicBezTo>
                <a:cubicBezTo>
                  <a:pt x="515" y="74"/>
                  <a:pt x="515" y="74"/>
                  <a:pt x="515" y="74"/>
                </a:cubicBezTo>
                <a:cubicBezTo>
                  <a:pt x="518" y="76"/>
                  <a:pt x="518" y="76"/>
                  <a:pt x="518" y="76"/>
                </a:cubicBezTo>
                <a:cubicBezTo>
                  <a:pt x="521" y="73"/>
                  <a:pt x="521" y="73"/>
                  <a:pt x="521" y="73"/>
                </a:cubicBezTo>
                <a:cubicBezTo>
                  <a:pt x="522" y="75"/>
                  <a:pt x="522" y="75"/>
                  <a:pt x="522" y="75"/>
                </a:cubicBezTo>
                <a:cubicBezTo>
                  <a:pt x="527" y="72"/>
                  <a:pt x="527" y="72"/>
                  <a:pt x="527" y="72"/>
                </a:cubicBezTo>
                <a:cubicBezTo>
                  <a:pt x="532" y="71"/>
                  <a:pt x="532" y="71"/>
                  <a:pt x="532" y="71"/>
                </a:cubicBezTo>
                <a:cubicBezTo>
                  <a:pt x="533" y="71"/>
                  <a:pt x="527" y="75"/>
                  <a:pt x="534" y="69"/>
                </a:cubicBezTo>
                <a:cubicBezTo>
                  <a:pt x="535" y="70"/>
                  <a:pt x="535" y="70"/>
                  <a:pt x="535" y="70"/>
                </a:cubicBezTo>
                <a:cubicBezTo>
                  <a:pt x="538" y="65"/>
                  <a:pt x="538" y="65"/>
                  <a:pt x="538" y="65"/>
                </a:cubicBezTo>
                <a:cubicBezTo>
                  <a:pt x="545" y="65"/>
                  <a:pt x="545" y="65"/>
                  <a:pt x="545" y="65"/>
                </a:cubicBezTo>
                <a:cubicBezTo>
                  <a:pt x="546" y="64"/>
                  <a:pt x="546" y="64"/>
                  <a:pt x="546" y="64"/>
                </a:cubicBezTo>
                <a:cubicBezTo>
                  <a:pt x="541" y="67"/>
                  <a:pt x="548" y="61"/>
                  <a:pt x="540" y="62"/>
                </a:cubicBezTo>
                <a:cubicBezTo>
                  <a:pt x="544" y="61"/>
                  <a:pt x="544" y="61"/>
                  <a:pt x="544" y="61"/>
                </a:cubicBezTo>
                <a:cubicBezTo>
                  <a:pt x="545" y="62"/>
                  <a:pt x="545" y="62"/>
                  <a:pt x="545" y="62"/>
                </a:cubicBezTo>
                <a:cubicBezTo>
                  <a:pt x="548" y="60"/>
                  <a:pt x="548" y="60"/>
                  <a:pt x="548" y="60"/>
                </a:cubicBezTo>
                <a:cubicBezTo>
                  <a:pt x="551" y="62"/>
                  <a:pt x="551" y="62"/>
                  <a:pt x="551" y="62"/>
                </a:cubicBezTo>
                <a:cubicBezTo>
                  <a:pt x="555" y="60"/>
                  <a:pt x="555" y="60"/>
                  <a:pt x="555" y="60"/>
                </a:cubicBezTo>
                <a:cubicBezTo>
                  <a:pt x="561" y="59"/>
                  <a:pt x="561" y="59"/>
                  <a:pt x="561" y="59"/>
                </a:cubicBezTo>
                <a:cubicBezTo>
                  <a:pt x="562" y="60"/>
                  <a:pt x="562" y="60"/>
                  <a:pt x="562" y="60"/>
                </a:cubicBezTo>
                <a:cubicBezTo>
                  <a:pt x="568" y="57"/>
                  <a:pt x="568" y="57"/>
                  <a:pt x="568" y="57"/>
                </a:cubicBezTo>
                <a:cubicBezTo>
                  <a:pt x="568" y="56"/>
                  <a:pt x="562" y="58"/>
                  <a:pt x="570" y="57"/>
                </a:cubicBezTo>
                <a:cubicBezTo>
                  <a:pt x="571" y="53"/>
                  <a:pt x="571" y="53"/>
                  <a:pt x="571" y="53"/>
                </a:cubicBezTo>
                <a:cubicBezTo>
                  <a:pt x="580" y="52"/>
                  <a:pt x="580" y="52"/>
                  <a:pt x="580" y="52"/>
                </a:cubicBezTo>
                <a:cubicBezTo>
                  <a:pt x="582" y="50"/>
                  <a:pt x="582" y="50"/>
                  <a:pt x="582" y="50"/>
                </a:cubicBezTo>
                <a:cubicBezTo>
                  <a:pt x="586" y="50"/>
                  <a:pt x="586" y="50"/>
                  <a:pt x="586" y="50"/>
                </a:cubicBezTo>
                <a:cubicBezTo>
                  <a:pt x="589" y="46"/>
                  <a:pt x="589" y="46"/>
                  <a:pt x="589" y="46"/>
                </a:cubicBezTo>
                <a:cubicBezTo>
                  <a:pt x="595" y="44"/>
                  <a:pt x="595" y="44"/>
                  <a:pt x="595" y="44"/>
                </a:cubicBezTo>
                <a:cubicBezTo>
                  <a:pt x="598" y="40"/>
                  <a:pt x="598" y="40"/>
                  <a:pt x="598" y="40"/>
                </a:cubicBezTo>
                <a:cubicBezTo>
                  <a:pt x="605" y="36"/>
                  <a:pt x="605" y="36"/>
                  <a:pt x="605" y="36"/>
                </a:cubicBezTo>
                <a:cubicBezTo>
                  <a:pt x="607" y="38"/>
                  <a:pt x="607" y="38"/>
                  <a:pt x="607" y="38"/>
                </a:cubicBezTo>
                <a:cubicBezTo>
                  <a:pt x="610" y="38"/>
                  <a:pt x="610" y="38"/>
                  <a:pt x="610" y="38"/>
                </a:cubicBezTo>
                <a:cubicBezTo>
                  <a:pt x="613" y="35"/>
                  <a:pt x="613" y="35"/>
                  <a:pt x="613" y="35"/>
                </a:cubicBezTo>
                <a:cubicBezTo>
                  <a:pt x="621" y="34"/>
                  <a:pt x="621" y="34"/>
                  <a:pt x="621" y="34"/>
                </a:cubicBezTo>
                <a:cubicBezTo>
                  <a:pt x="619" y="32"/>
                  <a:pt x="620" y="33"/>
                  <a:pt x="626" y="31"/>
                </a:cubicBezTo>
                <a:cubicBezTo>
                  <a:pt x="622" y="28"/>
                  <a:pt x="622" y="28"/>
                  <a:pt x="622" y="28"/>
                </a:cubicBezTo>
                <a:cubicBezTo>
                  <a:pt x="618" y="28"/>
                  <a:pt x="618" y="28"/>
                  <a:pt x="618" y="28"/>
                </a:cubicBezTo>
                <a:cubicBezTo>
                  <a:pt x="622" y="27"/>
                  <a:pt x="622" y="27"/>
                  <a:pt x="622" y="27"/>
                </a:cubicBezTo>
                <a:cubicBezTo>
                  <a:pt x="627" y="29"/>
                  <a:pt x="627" y="29"/>
                  <a:pt x="627" y="29"/>
                </a:cubicBezTo>
                <a:cubicBezTo>
                  <a:pt x="628" y="30"/>
                  <a:pt x="620" y="26"/>
                  <a:pt x="628" y="32"/>
                </a:cubicBezTo>
                <a:cubicBezTo>
                  <a:pt x="633" y="30"/>
                  <a:pt x="633" y="30"/>
                  <a:pt x="633" y="30"/>
                </a:cubicBezTo>
                <a:cubicBezTo>
                  <a:pt x="633" y="27"/>
                  <a:pt x="633" y="27"/>
                  <a:pt x="633" y="27"/>
                </a:cubicBezTo>
                <a:cubicBezTo>
                  <a:pt x="638" y="27"/>
                  <a:pt x="638" y="27"/>
                  <a:pt x="638" y="27"/>
                </a:cubicBezTo>
                <a:cubicBezTo>
                  <a:pt x="639" y="23"/>
                  <a:pt x="639" y="23"/>
                  <a:pt x="639" y="23"/>
                </a:cubicBezTo>
                <a:cubicBezTo>
                  <a:pt x="640" y="25"/>
                  <a:pt x="640" y="25"/>
                  <a:pt x="640" y="25"/>
                </a:cubicBezTo>
                <a:cubicBezTo>
                  <a:pt x="640" y="24"/>
                  <a:pt x="645" y="25"/>
                  <a:pt x="646" y="20"/>
                </a:cubicBezTo>
                <a:cubicBezTo>
                  <a:pt x="644" y="19"/>
                  <a:pt x="644" y="19"/>
                  <a:pt x="644" y="19"/>
                </a:cubicBezTo>
                <a:cubicBezTo>
                  <a:pt x="649" y="17"/>
                  <a:pt x="649" y="17"/>
                  <a:pt x="649" y="17"/>
                </a:cubicBezTo>
                <a:cubicBezTo>
                  <a:pt x="654" y="19"/>
                  <a:pt x="654" y="19"/>
                  <a:pt x="654" y="19"/>
                </a:cubicBezTo>
                <a:cubicBezTo>
                  <a:pt x="657" y="15"/>
                  <a:pt x="657" y="15"/>
                  <a:pt x="657" y="15"/>
                </a:cubicBezTo>
                <a:cubicBezTo>
                  <a:pt x="656" y="14"/>
                  <a:pt x="656" y="14"/>
                  <a:pt x="656" y="14"/>
                </a:cubicBezTo>
                <a:cubicBezTo>
                  <a:pt x="649" y="11"/>
                  <a:pt x="649" y="11"/>
                  <a:pt x="649" y="11"/>
                </a:cubicBezTo>
                <a:cubicBezTo>
                  <a:pt x="644" y="11"/>
                  <a:pt x="644" y="11"/>
                  <a:pt x="644" y="11"/>
                </a:cubicBezTo>
                <a:cubicBezTo>
                  <a:pt x="641" y="10"/>
                  <a:pt x="644" y="16"/>
                  <a:pt x="640" y="11"/>
                </a:cubicBezTo>
                <a:cubicBezTo>
                  <a:pt x="644" y="8"/>
                  <a:pt x="644" y="8"/>
                  <a:pt x="644" y="8"/>
                </a:cubicBezTo>
                <a:cubicBezTo>
                  <a:pt x="663" y="5"/>
                  <a:pt x="663" y="5"/>
                  <a:pt x="663" y="5"/>
                </a:cubicBezTo>
                <a:cubicBezTo>
                  <a:pt x="664" y="3"/>
                  <a:pt x="664" y="3"/>
                  <a:pt x="664" y="3"/>
                </a:cubicBezTo>
                <a:cubicBezTo>
                  <a:pt x="663" y="2"/>
                  <a:pt x="663" y="2"/>
                  <a:pt x="663" y="2"/>
                </a:cubicBezTo>
                <a:cubicBezTo>
                  <a:pt x="667" y="4"/>
                  <a:pt x="667" y="4"/>
                  <a:pt x="667" y="4"/>
                </a:cubicBezTo>
                <a:cubicBezTo>
                  <a:pt x="667" y="5"/>
                  <a:pt x="667" y="5"/>
                  <a:pt x="667" y="5"/>
                </a:cubicBezTo>
                <a:cubicBezTo>
                  <a:pt x="668" y="6"/>
                  <a:pt x="668" y="6"/>
                  <a:pt x="668" y="6"/>
                </a:cubicBezTo>
                <a:cubicBezTo>
                  <a:pt x="671" y="5"/>
                  <a:pt x="674" y="6"/>
                  <a:pt x="676" y="5"/>
                </a:cubicBezTo>
                <a:cubicBezTo>
                  <a:pt x="677" y="8"/>
                  <a:pt x="677" y="8"/>
                  <a:pt x="677" y="8"/>
                </a:cubicBezTo>
                <a:cubicBezTo>
                  <a:pt x="676" y="10"/>
                  <a:pt x="676" y="10"/>
                  <a:pt x="676" y="10"/>
                </a:cubicBezTo>
                <a:cubicBezTo>
                  <a:pt x="678" y="13"/>
                  <a:pt x="678" y="13"/>
                  <a:pt x="678" y="13"/>
                </a:cubicBezTo>
                <a:cubicBezTo>
                  <a:pt x="679" y="12"/>
                  <a:pt x="679" y="12"/>
                  <a:pt x="679" y="12"/>
                </a:cubicBezTo>
                <a:cubicBezTo>
                  <a:pt x="678" y="14"/>
                  <a:pt x="678" y="14"/>
                  <a:pt x="678" y="14"/>
                </a:cubicBezTo>
                <a:cubicBezTo>
                  <a:pt x="671" y="15"/>
                  <a:pt x="671" y="15"/>
                  <a:pt x="671" y="15"/>
                </a:cubicBezTo>
                <a:cubicBezTo>
                  <a:pt x="668" y="19"/>
                  <a:pt x="668" y="19"/>
                  <a:pt x="668" y="19"/>
                </a:cubicBezTo>
                <a:cubicBezTo>
                  <a:pt x="674" y="20"/>
                  <a:pt x="674" y="20"/>
                  <a:pt x="674" y="20"/>
                </a:cubicBezTo>
                <a:cubicBezTo>
                  <a:pt x="677" y="17"/>
                  <a:pt x="677" y="17"/>
                  <a:pt x="677" y="17"/>
                </a:cubicBezTo>
                <a:cubicBezTo>
                  <a:pt x="702" y="19"/>
                  <a:pt x="702" y="19"/>
                  <a:pt x="702" y="19"/>
                </a:cubicBezTo>
                <a:cubicBezTo>
                  <a:pt x="704" y="16"/>
                  <a:pt x="706" y="17"/>
                  <a:pt x="708" y="18"/>
                </a:cubicBezTo>
                <a:cubicBezTo>
                  <a:pt x="708" y="20"/>
                  <a:pt x="708" y="20"/>
                  <a:pt x="708" y="20"/>
                </a:cubicBezTo>
                <a:cubicBezTo>
                  <a:pt x="706" y="19"/>
                  <a:pt x="706" y="19"/>
                  <a:pt x="706" y="19"/>
                </a:cubicBezTo>
                <a:cubicBezTo>
                  <a:pt x="705" y="20"/>
                  <a:pt x="705" y="20"/>
                  <a:pt x="705" y="20"/>
                </a:cubicBezTo>
                <a:cubicBezTo>
                  <a:pt x="702" y="20"/>
                  <a:pt x="706" y="14"/>
                  <a:pt x="705" y="23"/>
                </a:cubicBezTo>
                <a:cubicBezTo>
                  <a:pt x="702" y="23"/>
                  <a:pt x="702" y="23"/>
                  <a:pt x="702" y="23"/>
                </a:cubicBezTo>
                <a:cubicBezTo>
                  <a:pt x="702" y="27"/>
                  <a:pt x="695" y="28"/>
                  <a:pt x="690" y="27"/>
                </a:cubicBezTo>
                <a:cubicBezTo>
                  <a:pt x="688" y="27"/>
                  <a:pt x="703" y="28"/>
                  <a:pt x="685" y="28"/>
                </a:cubicBezTo>
                <a:cubicBezTo>
                  <a:pt x="684" y="28"/>
                  <a:pt x="689" y="25"/>
                  <a:pt x="683" y="29"/>
                </a:cubicBezTo>
                <a:cubicBezTo>
                  <a:pt x="683" y="30"/>
                  <a:pt x="683" y="30"/>
                  <a:pt x="683" y="30"/>
                </a:cubicBezTo>
                <a:cubicBezTo>
                  <a:pt x="685" y="28"/>
                  <a:pt x="683" y="27"/>
                  <a:pt x="687" y="32"/>
                </a:cubicBezTo>
                <a:cubicBezTo>
                  <a:pt x="687" y="32"/>
                  <a:pt x="687" y="32"/>
                  <a:pt x="687" y="32"/>
                </a:cubicBezTo>
                <a:cubicBezTo>
                  <a:pt x="688" y="33"/>
                  <a:pt x="688" y="33"/>
                  <a:pt x="688" y="33"/>
                </a:cubicBezTo>
                <a:cubicBezTo>
                  <a:pt x="690" y="32"/>
                  <a:pt x="690" y="32"/>
                  <a:pt x="690" y="32"/>
                </a:cubicBezTo>
                <a:cubicBezTo>
                  <a:pt x="692" y="29"/>
                  <a:pt x="694" y="37"/>
                  <a:pt x="694" y="29"/>
                </a:cubicBezTo>
                <a:cubicBezTo>
                  <a:pt x="702" y="29"/>
                  <a:pt x="702" y="29"/>
                  <a:pt x="702" y="29"/>
                </a:cubicBezTo>
                <a:cubicBezTo>
                  <a:pt x="707" y="27"/>
                  <a:pt x="707" y="27"/>
                  <a:pt x="707" y="27"/>
                </a:cubicBezTo>
                <a:cubicBezTo>
                  <a:pt x="705" y="32"/>
                  <a:pt x="705" y="32"/>
                  <a:pt x="705" y="32"/>
                </a:cubicBezTo>
                <a:cubicBezTo>
                  <a:pt x="699" y="32"/>
                  <a:pt x="699" y="32"/>
                  <a:pt x="699" y="32"/>
                </a:cubicBezTo>
                <a:cubicBezTo>
                  <a:pt x="698" y="33"/>
                  <a:pt x="698" y="33"/>
                  <a:pt x="698" y="33"/>
                </a:cubicBezTo>
                <a:cubicBezTo>
                  <a:pt x="697" y="32"/>
                  <a:pt x="697" y="32"/>
                  <a:pt x="697" y="32"/>
                </a:cubicBezTo>
                <a:cubicBezTo>
                  <a:pt x="694" y="37"/>
                  <a:pt x="694" y="37"/>
                  <a:pt x="694" y="37"/>
                </a:cubicBezTo>
                <a:cubicBezTo>
                  <a:pt x="682" y="43"/>
                  <a:pt x="682" y="43"/>
                  <a:pt x="682" y="43"/>
                </a:cubicBezTo>
                <a:cubicBezTo>
                  <a:pt x="682" y="44"/>
                  <a:pt x="682" y="44"/>
                  <a:pt x="682" y="44"/>
                </a:cubicBezTo>
                <a:cubicBezTo>
                  <a:pt x="685" y="41"/>
                  <a:pt x="688" y="47"/>
                  <a:pt x="690" y="42"/>
                </a:cubicBezTo>
                <a:cubicBezTo>
                  <a:pt x="696" y="40"/>
                  <a:pt x="693" y="41"/>
                  <a:pt x="699" y="43"/>
                </a:cubicBezTo>
                <a:cubicBezTo>
                  <a:pt x="700" y="40"/>
                  <a:pt x="700" y="40"/>
                  <a:pt x="700" y="40"/>
                </a:cubicBezTo>
                <a:cubicBezTo>
                  <a:pt x="702" y="41"/>
                  <a:pt x="705" y="42"/>
                  <a:pt x="706" y="38"/>
                </a:cubicBezTo>
                <a:cubicBezTo>
                  <a:pt x="708" y="38"/>
                  <a:pt x="710" y="38"/>
                  <a:pt x="711" y="37"/>
                </a:cubicBezTo>
                <a:cubicBezTo>
                  <a:pt x="712" y="41"/>
                  <a:pt x="712" y="41"/>
                  <a:pt x="712" y="41"/>
                </a:cubicBezTo>
                <a:cubicBezTo>
                  <a:pt x="718" y="39"/>
                  <a:pt x="718" y="39"/>
                  <a:pt x="718" y="39"/>
                </a:cubicBezTo>
                <a:cubicBezTo>
                  <a:pt x="722" y="41"/>
                  <a:pt x="722" y="41"/>
                  <a:pt x="722" y="41"/>
                </a:cubicBezTo>
                <a:cubicBezTo>
                  <a:pt x="724" y="41"/>
                  <a:pt x="724" y="41"/>
                  <a:pt x="724" y="41"/>
                </a:cubicBezTo>
                <a:cubicBezTo>
                  <a:pt x="727" y="36"/>
                  <a:pt x="727" y="36"/>
                  <a:pt x="727" y="36"/>
                </a:cubicBezTo>
                <a:cubicBezTo>
                  <a:pt x="728" y="38"/>
                  <a:pt x="729" y="35"/>
                  <a:pt x="730" y="37"/>
                </a:cubicBezTo>
                <a:cubicBezTo>
                  <a:pt x="729" y="34"/>
                  <a:pt x="729" y="34"/>
                  <a:pt x="729" y="34"/>
                </a:cubicBezTo>
                <a:cubicBezTo>
                  <a:pt x="730" y="35"/>
                  <a:pt x="730" y="35"/>
                  <a:pt x="730" y="35"/>
                </a:cubicBezTo>
                <a:cubicBezTo>
                  <a:pt x="734" y="33"/>
                  <a:pt x="728" y="40"/>
                  <a:pt x="733" y="33"/>
                </a:cubicBezTo>
                <a:cubicBezTo>
                  <a:pt x="728" y="30"/>
                  <a:pt x="728" y="30"/>
                  <a:pt x="728" y="30"/>
                </a:cubicBezTo>
                <a:cubicBezTo>
                  <a:pt x="724" y="31"/>
                  <a:pt x="724" y="31"/>
                  <a:pt x="724" y="31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4" y="27"/>
                  <a:pt x="724" y="27"/>
                  <a:pt x="724" y="27"/>
                </a:cubicBezTo>
                <a:cubicBezTo>
                  <a:pt x="722" y="26"/>
                  <a:pt x="722" y="26"/>
                  <a:pt x="722" y="26"/>
                </a:cubicBezTo>
                <a:cubicBezTo>
                  <a:pt x="721" y="25"/>
                  <a:pt x="718" y="29"/>
                  <a:pt x="718" y="24"/>
                </a:cubicBezTo>
                <a:cubicBezTo>
                  <a:pt x="718" y="24"/>
                  <a:pt x="716" y="26"/>
                  <a:pt x="719" y="23"/>
                </a:cubicBezTo>
                <a:cubicBezTo>
                  <a:pt x="724" y="26"/>
                  <a:pt x="724" y="26"/>
                  <a:pt x="724" y="26"/>
                </a:cubicBezTo>
                <a:cubicBezTo>
                  <a:pt x="726" y="26"/>
                  <a:pt x="726" y="26"/>
                  <a:pt x="726" y="26"/>
                </a:cubicBezTo>
                <a:cubicBezTo>
                  <a:pt x="726" y="24"/>
                  <a:pt x="726" y="24"/>
                  <a:pt x="726" y="24"/>
                </a:cubicBezTo>
                <a:cubicBezTo>
                  <a:pt x="724" y="22"/>
                  <a:pt x="724" y="22"/>
                  <a:pt x="724" y="22"/>
                </a:cubicBezTo>
                <a:cubicBezTo>
                  <a:pt x="718" y="22"/>
                  <a:pt x="718" y="22"/>
                  <a:pt x="718" y="22"/>
                </a:cubicBezTo>
                <a:cubicBezTo>
                  <a:pt x="715" y="25"/>
                  <a:pt x="715" y="25"/>
                  <a:pt x="715" y="25"/>
                </a:cubicBezTo>
                <a:cubicBezTo>
                  <a:pt x="712" y="25"/>
                  <a:pt x="712" y="25"/>
                  <a:pt x="712" y="25"/>
                </a:cubicBezTo>
                <a:cubicBezTo>
                  <a:pt x="709" y="26"/>
                  <a:pt x="709" y="26"/>
                  <a:pt x="709" y="26"/>
                </a:cubicBezTo>
                <a:cubicBezTo>
                  <a:pt x="706" y="24"/>
                  <a:pt x="706" y="24"/>
                  <a:pt x="706" y="24"/>
                </a:cubicBezTo>
                <a:cubicBezTo>
                  <a:pt x="709" y="23"/>
                  <a:pt x="709" y="23"/>
                  <a:pt x="709" y="23"/>
                </a:cubicBezTo>
                <a:cubicBezTo>
                  <a:pt x="708" y="22"/>
                  <a:pt x="710" y="28"/>
                  <a:pt x="715" y="21"/>
                </a:cubicBezTo>
                <a:cubicBezTo>
                  <a:pt x="715" y="20"/>
                  <a:pt x="715" y="20"/>
                  <a:pt x="715" y="20"/>
                </a:cubicBezTo>
                <a:cubicBezTo>
                  <a:pt x="711" y="20"/>
                  <a:pt x="711" y="20"/>
                  <a:pt x="711" y="20"/>
                </a:cubicBezTo>
                <a:cubicBezTo>
                  <a:pt x="710" y="19"/>
                  <a:pt x="710" y="19"/>
                  <a:pt x="710" y="19"/>
                </a:cubicBezTo>
                <a:cubicBezTo>
                  <a:pt x="711" y="18"/>
                  <a:pt x="711" y="18"/>
                  <a:pt x="711" y="18"/>
                </a:cubicBezTo>
                <a:cubicBezTo>
                  <a:pt x="720" y="19"/>
                  <a:pt x="720" y="19"/>
                  <a:pt x="720" y="19"/>
                </a:cubicBezTo>
                <a:cubicBezTo>
                  <a:pt x="723" y="21"/>
                  <a:pt x="721" y="16"/>
                  <a:pt x="725" y="16"/>
                </a:cubicBezTo>
                <a:cubicBezTo>
                  <a:pt x="725" y="20"/>
                  <a:pt x="725" y="20"/>
                  <a:pt x="725" y="20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9" y="18"/>
                  <a:pt x="739" y="18"/>
                  <a:pt x="739" y="18"/>
                </a:cubicBezTo>
                <a:cubicBezTo>
                  <a:pt x="740" y="20"/>
                  <a:pt x="740" y="20"/>
                  <a:pt x="740" y="20"/>
                </a:cubicBezTo>
                <a:cubicBezTo>
                  <a:pt x="744" y="18"/>
                  <a:pt x="744" y="18"/>
                  <a:pt x="744" y="18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4" y="20"/>
                  <a:pt x="744" y="20"/>
                  <a:pt x="744" y="20"/>
                </a:cubicBezTo>
                <a:cubicBezTo>
                  <a:pt x="743" y="23"/>
                  <a:pt x="743" y="23"/>
                  <a:pt x="743" y="23"/>
                </a:cubicBezTo>
                <a:cubicBezTo>
                  <a:pt x="744" y="24"/>
                  <a:pt x="744" y="24"/>
                  <a:pt x="744" y="24"/>
                </a:cubicBezTo>
                <a:cubicBezTo>
                  <a:pt x="738" y="26"/>
                  <a:pt x="738" y="26"/>
                  <a:pt x="738" y="26"/>
                </a:cubicBezTo>
                <a:cubicBezTo>
                  <a:pt x="740" y="27"/>
                  <a:pt x="740" y="27"/>
                  <a:pt x="740" y="27"/>
                </a:cubicBezTo>
                <a:cubicBezTo>
                  <a:pt x="738" y="28"/>
                  <a:pt x="738" y="28"/>
                  <a:pt x="738" y="28"/>
                </a:cubicBezTo>
                <a:cubicBezTo>
                  <a:pt x="737" y="29"/>
                  <a:pt x="749" y="24"/>
                  <a:pt x="733" y="28"/>
                </a:cubicBezTo>
                <a:cubicBezTo>
                  <a:pt x="734" y="33"/>
                  <a:pt x="734" y="33"/>
                  <a:pt x="734" y="33"/>
                </a:cubicBezTo>
                <a:cubicBezTo>
                  <a:pt x="736" y="34"/>
                  <a:pt x="736" y="34"/>
                  <a:pt x="736" y="34"/>
                </a:cubicBezTo>
                <a:cubicBezTo>
                  <a:pt x="736" y="33"/>
                  <a:pt x="737" y="35"/>
                  <a:pt x="737" y="33"/>
                </a:cubicBezTo>
                <a:cubicBezTo>
                  <a:pt x="737" y="35"/>
                  <a:pt x="737" y="35"/>
                  <a:pt x="737" y="35"/>
                </a:cubicBezTo>
                <a:cubicBezTo>
                  <a:pt x="737" y="35"/>
                  <a:pt x="737" y="35"/>
                  <a:pt x="737" y="35"/>
                </a:cubicBezTo>
                <a:cubicBezTo>
                  <a:pt x="732" y="33"/>
                  <a:pt x="735" y="38"/>
                  <a:pt x="732" y="38"/>
                </a:cubicBezTo>
                <a:cubicBezTo>
                  <a:pt x="731" y="38"/>
                  <a:pt x="731" y="38"/>
                  <a:pt x="731" y="38"/>
                </a:cubicBezTo>
                <a:cubicBezTo>
                  <a:pt x="729" y="39"/>
                  <a:pt x="729" y="39"/>
                  <a:pt x="729" y="39"/>
                </a:cubicBezTo>
                <a:cubicBezTo>
                  <a:pt x="730" y="40"/>
                  <a:pt x="730" y="40"/>
                  <a:pt x="730" y="40"/>
                </a:cubicBezTo>
                <a:cubicBezTo>
                  <a:pt x="726" y="43"/>
                  <a:pt x="726" y="43"/>
                  <a:pt x="726" y="43"/>
                </a:cubicBezTo>
                <a:cubicBezTo>
                  <a:pt x="726" y="44"/>
                  <a:pt x="726" y="44"/>
                  <a:pt x="726" y="44"/>
                </a:cubicBezTo>
                <a:cubicBezTo>
                  <a:pt x="722" y="43"/>
                  <a:pt x="722" y="43"/>
                  <a:pt x="722" y="43"/>
                </a:cubicBezTo>
                <a:cubicBezTo>
                  <a:pt x="720" y="47"/>
                  <a:pt x="720" y="47"/>
                  <a:pt x="720" y="47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23" y="48"/>
                  <a:pt x="723" y="48"/>
                  <a:pt x="723" y="48"/>
                </a:cubicBezTo>
                <a:cubicBezTo>
                  <a:pt x="723" y="51"/>
                  <a:pt x="723" y="51"/>
                  <a:pt x="723" y="51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7" y="52"/>
                  <a:pt x="734" y="49"/>
                  <a:pt x="714" y="53"/>
                </a:cubicBezTo>
                <a:cubicBezTo>
                  <a:pt x="718" y="54"/>
                  <a:pt x="718" y="54"/>
                  <a:pt x="718" y="54"/>
                </a:cubicBezTo>
                <a:cubicBezTo>
                  <a:pt x="714" y="55"/>
                  <a:pt x="714" y="55"/>
                  <a:pt x="714" y="55"/>
                </a:cubicBezTo>
                <a:cubicBezTo>
                  <a:pt x="713" y="58"/>
                  <a:pt x="721" y="52"/>
                  <a:pt x="711" y="58"/>
                </a:cubicBezTo>
                <a:cubicBezTo>
                  <a:pt x="711" y="59"/>
                  <a:pt x="717" y="58"/>
                  <a:pt x="709" y="57"/>
                </a:cubicBezTo>
                <a:cubicBezTo>
                  <a:pt x="709" y="58"/>
                  <a:pt x="713" y="55"/>
                  <a:pt x="708" y="59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1" y="63"/>
                  <a:pt x="711" y="63"/>
                  <a:pt x="711" y="63"/>
                </a:cubicBezTo>
                <a:cubicBezTo>
                  <a:pt x="711" y="65"/>
                  <a:pt x="711" y="65"/>
                  <a:pt x="711" y="65"/>
                </a:cubicBezTo>
                <a:cubicBezTo>
                  <a:pt x="723" y="64"/>
                  <a:pt x="723" y="64"/>
                  <a:pt x="723" y="64"/>
                </a:cubicBezTo>
                <a:cubicBezTo>
                  <a:pt x="728" y="66"/>
                  <a:pt x="728" y="66"/>
                  <a:pt x="728" y="66"/>
                </a:cubicBezTo>
                <a:cubicBezTo>
                  <a:pt x="724" y="67"/>
                  <a:pt x="724" y="67"/>
                  <a:pt x="724" y="67"/>
                </a:cubicBezTo>
                <a:cubicBezTo>
                  <a:pt x="724" y="68"/>
                  <a:pt x="725" y="69"/>
                  <a:pt x="726" y="68"/>
                </a:cubicBezTo>
                <a:cubicBezTo>
                  <a:pt x="718" y="68"/>
                  <a:pt x="718" y="68"/>
                  <a:pt x="718" y="68"/>
                </a:cubicBezTo>
                <a:cubicBezTo>
                  <a:pt x="720" y="70"/>
                  <a:pt x="720" y="70"/>
                  <a:pt x="720" y="70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08" y="68"/>
                  <a:pt x="708" y="68"/>
                  <a:pt x="708" y="68"/>
                </a:cubicBezTo>
                <a:cubicBezTo>
                  <a:pt x="708" y="71"/>
                  <a:pt x="708" y="71"/>
                  <a:pt x="708" y="71"/>
                </a:cubicBezTo>
                <a:cubicBezTo>
                  <a:pt x="705" y="71"/>
                  <a:pt x="705" y="71"/>
                  <a:pt x="705" y="71"/>
                </a:cubicBezTo>
                <a:cubicBezTo>
                  <a:pt x="705" y="71"/>
                  <a:pt x="703" y="70"/>
                  <a:pt x="705" y="69"/>
                </a:cubicBezTo>
                <a:cubicBezTo>
                  <a:pt x="697" y="72"/>
                  <a:pt x="697" y="72"/>
                  <a:pt x="697" y="72"/>
                </a:cubicBezTo>
                <a:cubicBezTo>
                  <a:pt x="697" y="73"/>
                  <a:pt x="697" y="73"/>
                  <a:pt x="697" y="73"/>
                </a:cubicBezTo>
                <a:cubicBezTo>
                  <a:pt x="706" y="72"/>
                  <a:pt x="691" y="78"/>
                  <a:pt x="705" y="75"/>
                </a:cubicBezTo>
                <a:cubicBezTo>
                  <a:pt x="697" y="76"/>
                  <a:pt x="697" y="76"/>
                  <a:pt x="697" y="76"/>
                </a:cubicBezTo>
                <a:cubicBezTo>
                  <a:pt x="699" y="79"/>
                  <a:pt x="699" y="79"/>
                  <a:pt x="699" y="79"/>
                </a:cubicBezTo>
                <a:cubicBezTo>
                  <a:pt x="699" y="77"/>
                  <a:pt x="698" y="78"/>
                  <a:pt x="701" y="79"/>
                </a:cubicBezTo>
                <a:cubicBezTo>
                  <a:pt x="698" y="79"/>
                  <a:pt x="698" y="79"/>
                  <a:pt x="698" y="79"/>
                </a:cubicBezTo>
                <a:cubicBezTo>
                  <a:pt x="696" y="79"/>
                  <a:pt x="696" y="79"/>
                  <a:pt x="696" y="79"/>
                </a:cubicBezTo>
                <a:cubicBezTo>
                  <a:pt x="694" y="76"/>
                  <a:pt x="706" y="81"/>
                  <a:pt x="692" y="76"/>
                </a:cubicBezTo>
                <a:cubicBezTo>
                  <a:pt x="692" y="81"/>
                  <a:pt x="692" y="81"/>
                  <a:pt x="692" y="81"/>
                </a:cubicBezTo>
                <a:cubicBezTo>
                  <a:pt x="690" y="80"/>
                  <a:pt x="690" y="80"/>
                  <a:pt x="690" y="80"/>
                </a:cubicBezTo>
                <a:cubicBezTo>
                  <a:pt x="688" y="76"/>
                  <a:pt x="688" y="76"/>
                  <a:pt x="688" y="76"/>
                </a:cubicBezTo>
                <a:cubicBezTo>
                  <a:pt x="685" y="79"/>
                  <a:pt x="707" y="79"/>
                  <a:pt x="678" y="79"/>
                </a:cubicBezTo>
                <a:cubicBezTo>
                  <a:pt x="676" y="80"/>
                  <a:pt x="679" y="82"/>
                  <a:pt x="679" y="83"/>
                </a:cubicBezTo>
                <a:cubicBezTo>
                  <a:pt x="680" y="82"/>
                  <a:pt x="681" y="84"/>
                  <a:pt x="676" y="84"/>
                </a:cubicBezTo>
                <a:cubicBezTo>
                  <a:pt x="676" y="85"/>
                  <a:pt x="676" y="85"/>
                  <a:pt x="676" y="85"/>
                </a:cubicBezTo>
                <a:cubicBezTo>
                  <a:pt x="678" y="88"/>
                  <a:pt x="681" y="87"/>
                  <a:pt x="687" y="81"/>
                </a:cubicBezTo>
                <a:cubicBezTo>
                  <a:pt x="688" y="81"/>
                  <a:pt x="688" y="81"/>
                  <a:pt x="688" y="81"/>
                </a:cubicBezTo>
                <a:cubicBezTo>
                  <a:pt x="687" y="83"/>
                  <a:pt x="687" y="83"/>
                  <a:pt x="687" y="83"/>
                </a:cubicBezTo>
                <a:cubicBezTo>
                  <a:pt x="690" y="85"/>
                  <a:pt x="690" y="85"/>
                  <a:pt x="690" y="85"/>
                </a:cubicBezTo>
                <a:cubicBezTo>
                  <a:pt x="693" y="84"/>
                  <a:pt x="693" y="84"/>
                  <a:pt x="693" y="84"/>
                </a:cubicBezTo>
                <a:cubicBezTo>
                  <a:pt x="695" y="82"/>
                  <a:pt x="695" y="82"/>
                  <a:pt x="695" y="82"/>
                </a:cubicBezTo>
                <a:cubicBezTo>
                  <a:pt x="697" y="84"/>
                  <a:pt x="697" y="84"/>
                  <a:pt x="697" y="84"/>
                </a:cubicBezTo>
                <a:cubicBezTo>
                  <a:pt x="702" y="83"/>
                  <a:pt x="702" y="83"/>
                  <a:pt x="702" y="83"/>
                </a:cubicBezTo>
                <a:cubicBezTo>
                  <a:pt x="701" y="82"/>
                  <a:pt x="701" y="87"/>
                  <a:pt x="702" y="81"/>
                </a:cubicBezTo>
                <a:cubicBezTo>
                  <a:pt x="708" y="81"/>
                  <a:pt x="708" y="81"/>
                  <a:pt x="708" y="81"/>
                </a:cubicBezTo>
                <a:cubicBezTo>
                  <a:pt x="719" y="76"/>
                  <a:pt x="719" y="76"/>
                  <a:pt x="719" y="76"/>
                </a:cubicBezTo>
                <a:cubicBezTo>
                  <a:pt x="718" y="75"/>
                  <a:pt x="716" y="83"/>
                  <a:pt x="719" y="73"/>
                </a:cubicBezTo>
                <a:cubicBezTo>
                  <a:pt x="725" y="75"/>
                  <a:pt x="725" y="75"/>
                  <a:pt x="725" y="75"/>
                </a:cubicBezTo>
                <a:cubicBezTo>
                  <a:pt x="729" y="72"/>
                  <a:pt x="729" y="72"/>
                  <a:pt x="729" y="72"/>
                </a:cubicBezTo>
                <a:cubicBezTo>
                  <a:pt x="729" y="73"/>
                  <a:pt x="729" y="73"/>
                  <a:pt x="729" y="73"/>
                </a:cubicBezTo>
                <a:cubicBezTo>
                  <a:pt x="730" y="72"/>
                  <a:pt x="730" y="72"/>
                  <a:pt x="730" y="72"/>
                </a:cubicBezTo>
                <a:cubicBezTo>
                  <a:pt x="729" y="68"/>
                  <a:pt x="729" y="68"/>
                  <a:pt x="729" y="68"/>
                </a:cubicBezTo>
                <a:cubicBezTo>
                  <a:pt x="732" y="68"/>
                  <a:pt x="732" y="68"/>
                  <a:pt x="732" y="68"/>
                </a:cubicBezTo>
                <a:cubicBezTo>
                  <a:pt x="733" y="68"/>
                  <a:pt x="733" y="68"/>
                  <a:pt x="733" y="68"/>
                </a:cubicBezTo>
                <a:cubicBezTo>
                  <a:pt x="732" y="70"/>
                  <a:pt x="732" y="70"/>
                  <a:pt x="732" y="70"/>
                </a:cubicBezTo>
                <a:cubicBezTo>
                  <a:pt x="737" y="70"/>
                  <a:pt x="725" y="72"/>
                  <a:pt x="738" y="72"/>
                </a:cubicBezTo>
                <a:cubicBezTo>
                  <a:pt x="739" y="73"/>
                  <a:pt x="739" y="73"/>
                  <a:pt x="739" y="73"/>
                </a:cubicBezTo>
                <a:cubicBezTo>
                  <a:pt x="743" y="72"/>
                  <a:pt x="743" y="72"/>
                  <a:pt x="743" y="72"/>
                </a:cubicBezTo>
                <a:cubicBezTo>
                  <a:pt x="748" y="68"/>
                  <a:pt x="748" y="68"/>
                  <a:pt x="748" y="68"/>
                </a:cubicBezTo>
                <a:cubicBezTo>
                  <a:pt x="750" y="68"/>
                  <a:pt x="750" y="68"/>
                  <a:pt x="750" y="68"/>
                </a:cubicBezTo>
                <a:cubicBezTo>
                  <a:pt x="752" y="66"/>
                  <a:pt x="752" y="66"/>
                  <a:pt x="752" y="66"/>
                </a:cubicBezTo>
                <a:cubicBezTo>
                  <a:pt x="757" y="68"/>
                  <a:pt x="757" y="68"/>
                  <a:pt x="757" y="68"/>
                </a:cubicBezTo>
                <a:cubicBezTo>
                  <a:pt x="760" y="68"/>
                  <a:pt x="760" y="68"/>
                  <a:pt x="760" y="68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4" y="63"/>
                  <a:pt x="764" y="63"/>
                  <a:pt x="764" y="63"/>
                </a:cubicBezTo>
                <a:cubicBezTo>
                  <a:pt x="767" y="62"/>
                  <a:pt x="767" y="62"/>
                  <a:pt x="767" y="62"/>
                </a:cubicBezTo>
                <a:cubicBezTo>
                  <a:pt x="767" y="61"/>
                  <a:pt x="770" y="67"/>
                  <a:pt x="766" y="60"/>
                </a:cubicBezTo>
                <a:cubicBezTo>
                  <a:pt x="769" y="59"/>
                  <a:pt x="769" y="59"/>
                  <a:pt x="769" y="59"/>
                </a:cubicBezTo>
                <a:cubicBezTo>
                  <a:pt x="774" y="55"/>
                  <a:pt x="774" y="55"/>
                  <a:pt x="774" y="55"/>
                </a:cubicBezTo>
                <a:cubicBezTo>
                  <a:pt x="779" y="54"/>
                  <a:pt x="779" y="54"/>
                  <a:pt x="779" y="54"/>
                </a:cubicBezTo>
                <a:cubicBezTo>
                  <a:pt x="781" y="50"/>
                  <a:pt x="781" y="50"/>
                  <a:pt x="781" y="50"/>
                </a:cubicBezTo>
                <a:cubicBezTo>
                  <a:pt x="783" y="48"/>
                  <a:pt x="782" y="51"/>
                  <a:pt x="784" y="49"/>
                </a:cubicBezTo>
                <a:cubicBezTo>
                  <a:pt x="784" y="53"/>
                  <a:pt x="784" y="53"/>
                  <a:pt x="784" y="53"/>
                </a:cubicBezTo>
                <a:cubicBezTo>
                  <a:pt x="783" y="53"/>
                  <a:pt x="786" y="49"/>
                  <a:pt x="781" y="54"/>
                </a:cubicBezTo>
                <a:cubicBezTo>
                  <a:pt x="785" y="56"/>
                  <a:pt x="785" y="56"/>
                  <a:pt x="785" y="56"/>
                </a:cubicBezTo>
                <a:cubicBezTo>
                  <a:pt x="790" y="54"/>
                  <a:pt x="790" y="54"/>
                  <a:pt x="790" y="54"/>
                </a:cubicBezTo>
                <a:cubicBezTo>
                  <a:pt x="789" y="55"/>
                  <a:pt x="789" y="55"/>
                  <a:pt x="789" y="55"/>
                </a:cubicBezTo>
                <a:cubicBezTo>
                  <a:pt x="793" y="60"/>
                  <a:pt x="793" y="60"/>
                  <a:pt x="793" y="60"/>
                </a:cubicBezTo>
                <a:cubicBezTo>
                  <a:pt x="794" y="62"/>
                  <a:pt x="798" y="56"/>
                  <a:pt x="797" y="62"/>
                </a:cubicBezTo>
                <a:cubicBezTo>
                  <a:pt x="798" y="61"/>
                  <a:pt x="798" y="61"/>
                  <a:pt x="798" y="61"/>
                </a:cubicBezTo>
                <a:cubicBezTo>
                  <a:pt x="800" y="63"/>
                  <a:pt x="800" y="63"/>
                  <a:pt x="800" y="63"/>
                </a:cubicBezTo>
                <a:cubicBezTo>
                  <a:pt x="803" y="60"/>
                  <a:pt x="803" y="60"/>
                  <a:pt x="803" y="60"/>
                </a:cubicBezTo>
                <a:cubicBezTo>
                  <a:pt x="803" y="56"/>
                  <a:pt x="803" y="56"/>
                  <a:pt x="803" y="56"/>
                </a:cubicBezTo>
                <a:cubicBezTo>
                  <a:pt x="799" y="56"/>
                  <a:pt x="799" y="56"/>
                  <a:pt x="799" y="56"/>
                </a:cubicBezTo>
                <a:cubicBezTo>
                  <a:pt x="801" y="54"/>
                  <a:pt x="801" y="54"/>
                  <a:pt x="801" y="54"/>
                </a:cubicBezTo>
                <a:cubicBezTo>
                  <a:pt x="794" y="53"/>
                  <a:pt x="794" y="53"/>
                  <a:pt x="794" y="53"/>
                </a:cubicBezTo>
                <a:cubicBezTo>
                  <a:pt x="793" y="52"/>
                  <a:pt x="793" y="52"/>
                  <a:pt x="793" y="52"/>
                </a:cubicBezTo>
                <a:cubicBezTo>
                  <a:pt x="793" y="50"/>
                  <a:pt x="793" y="50"/>
                  <a:pt x="793" y="50"/>
                </a:cubicBezTo>
                <a:cubicBezTo>
                  <a:pt x="798" y="48"/>
                  <a:pt x="798" y="48"/>
                  <a:pt x="798" y="48"/>
                </a:cubicBezTo>
                <a:cubicBezTo>
                  <a:pt x="800" y="44"/>
                  <a:pt x="800" y="44"/>
                  <a:pt x="800" y="44"/>
                </a:cubicBezTo>
                <a:cubicBezTo>
                  <a:pt x="802" y="44"/>
                  <a:pt x="802" y="44"/>
                  <a:pt x="802" y="44"/>
                </a:cubicBezTo>
                <a:cubicBezTo>
                  <a:pt x="801" y="47"/>
                  <a:pt x="801" y="47"/>
                  <a:pt x="801" y="47"/>
                </a:cubicBezTo>
                <a:cubicBezTo>
                  <a:pt x="802" y="47"/>
                  <a:pt x="802" y="47"/>
                  <a:pt x="802" y="47"/>
                </a:cubicBezTo>
                <a:cubicBezTo>
                  <a:pt x="805" y="43"/>
                  <a:pt x="805" y="43"/>
                  <a:pt x="805" y="43"/>
                </a:cubicBezTo>
                <a:cubicBezTo>
                  <a:pt x="808" y="43"/>
                  <a:pt x="808" y="43"/>
                  <a:pt x="808" y="43"/>
                </a:cubicBezTo>
                <a:cubicBezTo>
                  <a:pt x="810" y="38"/>
                  <a:pt x="780" y="61"/>
                  <a:pt x="817" y="32"/>
                </a:cubicBezTo>
                <a:cubicBezTo>
                  <a:pt x="827" y="25"/>
                  <a:pt x="827" y="25"/>
                  <a:pt x="827" y="25"/>
                </a:cubicBezTo>
                <a:cubicBezTo>
                  <a:pt x="828" y="26"/>
                  <a:pt x="828" y="26"/>
                  <a:pt x="828" y="26"/>
                </a:cubicBezTo>
                <a:cubicBezTo>
                  <a:pt x="825" y="29"/>
                  <a:pt x="825" y="29"/>
                  <a:pt x="825" y="29"/>
                </a:cubicBezTo>
                <a:cubicBezTo>
                  <a:pt x="823" y="30"/>
                  <a:pt x="823" y="30"/>
                  <a:pt x="823" y="30"/>
                </a:cubicBezTo>
                <a:cubicBezTo>
                  <a:pt x="828" y="28"/>
                  <a:pt x="820" y="34"/>
                  <a:pt x="828" y="30"/>
                </a:cubicBezTo>
                <a:cubicBezTo>
                  <a:pt x="829" y="30"/>
                  <a:pt x="830" y="29"/>
                  <a:pt x="830" y="30"/>
                </a:cubicBezTo>
                <a:cubicBezTo>
                  <a:pt x="830" y="28"/>
                  <a:pt x="830" y="28"/>
                  <a:pt x="830" y="28"/>
                </a:cubicBezTo>
                <a:cubicBezTo>
                  <a:pt x="836" y="28"/>
                  <a:pt x="836" y="28"/>
                  <a:pt x="836" y="28"/>
                </a:cubicBezTo>
                <a:cubicBezTo>
                  <a:pt x="835" y="27"/>
                  <a:pt x="835" y="27"/>
                  <a:pt x="835" y="27"/>
                </a:cubicBezTo>
                <a:cubicBezTo>
                  <a:pt x="834" y="25"/>
                  <a:pt x="834" y="25"/>
                  <a:pt x="834" y="25"/>
                </a:cubicBezTo>
                <a:cubicBezTo>
                  <a:pt x="838" y="25"/>
                  <a:pt x="831" y="22"/>
                  <a:pt x="843" y="20"/>
                </a:cubicBezTo>
                <a:cubicBezTo>
                  <a:pt x="843" y="17"/>
                  <a:pt x="843" y="17"/>
                  <a:pt x="843" y="17"/>
                </a:cubicBezTo>
                <a:cubicBezTo>
                  <a:pt x="848" y="15"/>
                  <a:pt x="848" y="15"/>
                  <a:pt x="848" y="15"/>
                </a:cubicBezTo>
                <a:cubicBezTo>
                  <a:pt x="849" y="13"/>
                  <a:pt x="849" y="13"/>
                  <a:pt x="849" y="13"/>
                </a:cubicBezTo>
                <a:cubicBezTo>
                  <a:pt x="863" y="5"/>
                  <a:pt x="863" y="5"/>
                  <a:pt x="863" y="5"/>
                </a:cubicBezTo>
                <a:cubicBezTo>
                  <a:pt x="864" y="5"/>
                  <a:pt x="864" y="5"/>
                  <a:pt x="864" y="5"/>
                </a:cubicBezTo>
                <a:cubicBezTo>
                  <a:pt x="873" y="0"/>
                  <a:pt x="873" y="0"/>
                  <a:pt x="873" y="0"/>
                </a:cubicBezTo>
                <a:cubicBezTo>
                  <a:pt x="873" y="5"/>
                  <a:pt x="873" y="5"/>
                  <a:pt x="873" y="5"/>
                </a:cubicBezTo>
                <a:lnTo>
                  <a:pt x="876" y="9"/>
                </a:ln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章 员工培训与激励机制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2" name="Freeform 5"/>
          <p:cNvSpPr/>
          <p:nvPr/>
        </p:nvSpPr>
        <p:spPr>
          <a:xfrm rot="10800000">
            <a:off x="7483680" y="-34560"/>
            <a:ext cx="4708440" cy="1499400"/>
          </a:xfrm>
          <a:custGeom>
            <a:gdLst>
              <a:gd name="textAreaLeft" fmla="*/ 0 w 4708440"/>
              <a:gd name="textAreaRight" fmla="*/ 4708800 w 4708440"/>
              <a:gd name="textAreaTop" fmla="*/ 0 h 1499400"/>
              <a:gd name="textAreaBottom" fmla="*/ 1499760 h 149940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3" name="Freeform 5"/>
          <p:cNvSpPr/>
          <p:nvPr/>
        </p:nvSpPr>
        <p:spPr>
          <a:xfrm>
            <a:off x="4512240" y="204120"/>
            <a:ext cx="7431480" cy="6721560"/>
          </a:xfrm>
          <a:custGeom>
            <a:gdLst>
              <a:gd name="textAreaLeft" fmla="*/ 0 w 7431480"/>
              <a:gd name="textAreaRight" fmla="*/ 7431840 w 7431480"/>
              <a:gd name="textAreaTop" fmla="*/ 0 h 6721560"/>
              <a:gd name="textAreaBottom" fmla="*/ 6721920 h 6721560"/>
            </a:gdLst>
            <a:rect l="textAreaLeft" t="textAreaTop" r="textAreaRight" b="textAreaBottom"/>
            <a:pathLst>
              <a:path w="569" h="507">
                <a:moveTo>
                  <a:pt x="118" y="3"/>
                </a:moveTo>
                <a:cubicBezTo>
                  <a:pt x="118" y="1"/>
                  <a:pt x="118" y="0"/>
                  <a:pt x="116" y="0"/>
                </a:cubicBezTo>
                <a:cubicBezTo>
                  <a:pt x="115" y="0"/>
                  <a:pt x="115" y="1"/>
                  <a:pt x="115" y="2"/>
                </a:cubicBezTo>
                <a:cubicBezTo>
                  <a:pt x="116" y="3"/>
                  <a:pt x="116" y="3"/>
                  <a:pt x="118" y="3"/>
                </a:cubicBezTo>
                <a:close/>
                <a:moveTo>
                  <a:pt x="72" y="5"/>
                </a:moveTo>
                <a:cubicBezTo>
                  <a:pt x="75" y="7"/>
                  <a:pt x="76" y="11"/>
                  <a:pt x="80" y="12"/>
                </a:cubicBezTo>
                <a:cubicBezTo>
                  <a:pt x="80" y="8"/>
                  <a:pt x="75" y="7"/>
                  <a:pt x="74" y="4"/>
                </a:cubicBezTo>
                <a:cubicBezTo>
                  <a:pt x="71" y="4"/>
                  <a:pt x="71" y="1"/>
                  <a:pt x="69" y="0"/>
                </a:cubicBezTo>
                <a:cubicBezTo>
                  <a:pt x="67" y="3"/>
                  <a:pt x="72" y="2"/>
                  <a:pt x="72" y="5"/>
                </a:cubicBezTo>
                <a:close/>
                <a:moveTo>
                  <a:pt x="339" y="3"/>
                </a:moveTo>
                <a:cubicBezTo>
                  <a:pt x="338" y="3"/>
                  <a:pt x="337" y="3"/>
                  <a:pt x="337" y="5"/>
                </a:cubicBezTo>
                <a:cubicBezTo>
                  <a:pt x="338" y="4"/>
                  <a:pt x="339" y="4"/>
                  <a:pt x="339" y="3"/>
                </a:cubicBezTo>
                <a:close/>
                <a:moveTo>
                  <a:pt x="361" y="6"/>
                </a:moveTo>
                <a:cubicBezTo>
                  <a:pt x="362" y="6"/>
                  <a:pt x="364" y="6"/>
                  <a:pt x="364" y="6"/>
                </a:cubicBezTo>
                <a:cubicBezTo>
                  <a:pt x="364" y="5"/>
                  <a:pt x="364" y="4"/>
                  <a:pt x="364" y="3"/>
                </a:cubicBezTo>
                <a:cubicBezTo>
                  <a:pt x="362" y="3"/>
                  <a:pt x="362" y="4"/>
                  <a:pt x="361" y="4"/>
                </a:cubicBezTo>
                <a:cubicBezTo>
                  <a:pt x="361" y="5"/>
                  <a:pt x="360" y="6"/>
                  <a:pt x="361" y="6"/>
                </a:cubicBezTo>
                <a:close/>
                <a:moveTo>
                  <a:pt x="273" y="9"/>
                </a:moveTo>
                <a:cubicBezTo>
                  <a:pt x="272" y="8"/>
                  <a:pt x="274" y="7"/>
                  <a:pt x="272" y="7"/>
                </a:cubicBezTo>
                <a:cubicBezTo>
                  <a:pt x="271" y="7"/>
                  <a:pt x="272" y="10"/>
                  <a:pt x="273" y="9"/>
                </a:cubicBezTo>
                <a:close/>
                <a:moveTo>
                  <a:pt x="325" y="8"/>
                </a:moveTo>
                <a:cubicBezTo>
                  <a:pt x="324" y="7"/>
                  <a:pt x="324" y="8"/>
                  <a:pt x="323" y="9"/>
                </a:cubicBezTo>
                <a:cubicBezTo>
                  <a:pt x="324" y="10"/>
                  <a:pt x="323" y="11"/>
                  <a:pt x="324" y="12"/>
                </a:cubicBezTo>
                <a:cubicBezTo>
                  <a:pt x="325" y="11"/>
                  <a:pt x="326" y="10"/>
                  <a:pt x="325" y="8"/>
                </a:cubicBezTo>
                <a:close/>
                <a:moveTo>
                  <a:pt x="398" y="16"/>
                </a:moveTo>
                <a:cubicBezTo>
                  <a:pt x="397" y="15"/>
                  <a:pt x="395" y="17"/>
                  <a:pt x="396" y="18"/>
                </a:cubicBezTo>
                <a:cubicBezTo>
                  <a:pt x="397" y="18"/>
                  <a:pt x="398" y="17"/>
                  <a:pt x="398" y="16"/>
                </a:cubicBezTo>
                <a:close/>
                <a:moveTo>
                  <a:pt x="281" y="21"/>
                </a:moveTo>
                <a:cubicBezTo>
                  <a:pt x="282" y="21"/>
                  <a:pt x="282" y="20"/>
                  <a:pt x="283" y="20"/>
                </a:cubicBezTo>
                <a:cubicBezTo>
                  <a:pt x="283" y="13"/>
                  <a:pt x="277" y="21"/>
                  <a:pt x="281" y="21"/>
                </a:cubicBezTo>
                <a:close/>
                <a:moveTo>
                  <a:pt x="86" y="18"/>
                </a:moveTo>
                <a:cubicBezTo>
                  <a:pt x="86" y="19"/>
                  <a:pt x="85" y="19"/>
                  <a:pt x="86" y="20"/>
                </a:cubicBezTo>
                <a:cubicBezTo>
                  <a:pt x="87" y="20"/>
                  <a:pt x="87" y="18"/>
                  <a:pt x="86" y="18"/>
                </a:cubicBezTo>
                <a:close/>
                <a:moveTo>
                  <a:pt x="103" y="21"/>
                </a:moveTo>
                <a:cubicBezTo>
                  <a:pt x="102" y="21"/>
                  <a:pt x="102" y="20"/>
                  <a:pt x="101" y="20"/>
                </a:cubicBezTo>
                <a:cubicBezTo>
                  <a:pt x="101" y="20"/>
                  <a:pt x="101" y="20"/>
                  <a:pt x="101" y="20"/>
                </a:cubicBezTo>
                <a:cubicBezTo>
                  <a:pt x="101" y="21"/>
                  <a:pt x="102" y="21"/>
                  <a:pt x="103" y="21"/>
                </a:cubicBezTo>
                <a:close/>
                <a:moveTo>
                  <a:pt x="342" y="21"/>
                </a:moveTo>
                <a:cubicBezTo>
                  <a:pt x="341" y="21"/>
                  <a:pt x="340" y="22"/>
                  <a:pt x="340" y="23"/>
                </a:cubicBezTo>
                <a:cubicBezTo>
                  <a:pt x="341" y="23"/>
                  <a:pt x="342" y="22"/>
                  <a:pt x="342" y="21"/>
                </a:cubicBezTo>
                <a:close/>
                <a:moveTo>
                  <a:pt x="336" y="23"/>
                </a:moveTo>
                <a:cubicBezTo>
                  <a:pt x="336" y="23"/>
                  <a:pt x="336" y="24"/>
                  <a:pt x="336" y="25"/>
                </a:cubicBezTo>
                <a:cubicBezTo>
                  <a:pt x="336" y="25"/>
                  <a:pt x="337" y="24"/>
                  <a:pt x="336" y="23"/>
                </a:cubicBezTo>
                <a:close/>
                <a:moveTo>
                  <a:pt x="171" y="31"/>
                </a:moveTo>
                <a:cubicBezTo>
                  <a:pt x="171" y="28"/>
                  <a:pt x="170" y="24"/>
                  <a:pt x="166" y="24"/>
                </a:cubicBezTo>
                <a:cubicBezTo>
                  <a:pt x="165" y="26"/>
                  <a:pt x="166" y="26"/>
                  <a:pt x="166" y="29"/>
                </a:cubicBezTo>
                <a:cubicBezTo>
                  <a:pt x="168" y="29"/>
                  <a:pt x="169" y="32"/>
                  <a:pt x="171" y="31"/>
                </a:cubicBezTo>
                <a:close/>
                <a:moveTo>
                  <a:pt x="311" y="25"/>
                </a:moveTo>
                <a:cubicBezTo>
                  <a:pt x="310" y="24"/>
                  <a:pt x="309" y="25"/>
                  <a:pt x="310" y="26"/>
                </a:cubicBezTo>
                <a:cubicBezTo>
                  <a:pt x="311" y="26"/>
                  <a:pt x="311" y="26"/>
                  <a:pt x="311" y="25"/>
                </a:cubicBezTo>
                <a:close/>
                <a:moveTo>
                  <a:pt x="299" y="28"/>
                </a:moveTo>
                <a:cubicBezTo>
                  <a:pt x="299" y="27"/>
                  <a:pt x="300" y="26"/>
                  <a:pt x="299" y="26"/>
                </a:cubicBezTo>
                <a:cubicBezTo>
                  <a:pt x="299" y="27"/>
                  <a:pt x="298" y="27"/>
                  <a:pt x="299" y="28"/>
                </a:cubicBezTo>
                <a:close/>
                <a:moveTo>
                  <a:pt x="386" y="27"/>
                </a:moveTo>
                <a:cubicBezTo>
                  <a:pt x="384" y="28"/>
                  <a:pt x="381" y="28"/>
                  <a:pt x="380" y="30"/>
                </a:cubicBezTo>
                <a:cubicBezTo>
                  <a:pt x="381" y="36"/>
                  <a:pt x="390" y="29"/>
                  <a:pt x="386" y="27"/>
                </a:cubicBezTo>
                <a:close/>
                <a:moveTo>
                  <a:pt x="88" y="32"/>
                </a:moveTo>
                <a:cubicBezTo>
                  <a:pt x="89" y="31"/>
                  <a:pt x="89" y="32"/>
                  <a:pt x="91" y="32"/>
                </a:cubicBezTo>
                <a:cubicBezTo>
                  <a:pt x="91" y="30"/>
                  <a:pt x="89" y="29"/>
                  <a:pt x="88" y="28"/>
                </a:cubicBezTo>
                <a:cubicBezTo>
                  <a:pt x="87" y="29"/>
                  <a:pt x="88" y="31"/>
                  <a:pt x="88" y="32"/>
                </a:cubicBezTo>
                <a:close/>
                <a:moveTo>
                  <a:pt x="238" y="28"/>
                </a:moveTo>
                <a:cubicBezTo>
                  <a:pt x="237" y="28"/>
                  <a:pt x="237" y="28"/>
                  <a:pt x="237" y="28"/>
                </a:cubicBezTo>
                <a:cubicBezTo>
                  <a:pt x="236" y="29"/>
                  <a:pt x="238" y="29"/>
                  <a:pt x="238" y="28"/>
                </a:cubicBezTo>
                <a:close/>
                <a:moveTo>
                  <a:pt x="399" y="28"/>
                </a:moveTo>
                <a:cubicBezTo>
                  <a:pt x="398" y="28"/>
                  <a:pt x="396" y="27"/>
                  <a:pt x="395" y="28"/>
                </a:cubicBezTo>
                <a:cubicBezTo>
                  <a:pt x="395" y="30"/>
                  <a:pt x="396" y="30"/>
                  <a:pt x="396" y="31"/>
                </a:cubicBezTo>
                <a:cubicBezTo>
                  <a:pt x="398" y="31"/>
                  <a:pt x="399" y="29"/>
                  <a:pt x="399" y="28"/>
                </a:cubicBezTo>
                <a:close/>
                <a:moveTo>
                  <a:pt x="401" y="38"/>
                </a:moveTo>
                <a:cubicBezTo>
                  <a:pt x="401" y="37"/>
                  <a:pt x="403" y="38"/>
                  <a:pt x="402" y="36"/>
                </a:cubicBezTo>
                <a:cubicBezTo>
                  <a:pt x="398" y="36"/>
                  <a:pt x="394" y="39"/>
                  <a:pt x="390" y="41"/>
                </a:cubicBezTo>
                <a:cubicBezTo>
                  <a:pt x="394" y="41"/>
                  <a:pt x="398" y="38"/>
                  <a:pt x="401" y="38"/>
                </a:cubicBezTo>
                <a:close/>
                <a:moveTo>
                  <a:pt x="161" y="41"/>
                </a:moveTo>
                <a:cubicBezTo>
                  <a:pt x="162" y="40"/>
                  <a:pt x="163" y="39"/>
                  <a:pt x="163" y="38"/>
                </a:cubicBezTo>
                <a:cubicBezTo>
                  <a:pt x="162" y="37"/>
                  <a:pt x="161" y="38"/>
                  <a:pt x="159" y="38"/>
                </a:cubicBezTo>
                <a:cubicBezTo>
                  <a:pt x="160" y="40"/>
                  <a:pt x="160" y="41"/>
                  <a:pt x="161" y="41"/>
                </a:cubicBezTo>
                <a:close/>
                <a:moveTo>
                  <a:pt x="184" y="39"/>
                </a:moveTo>
                <a:cubicBezTo>
                  <a:pt x="183" y="39"/>
                  <a:pt x="183" y="39"/>
                  <a:pt x="183" y="38"/>
                </a:cubicBezTo>
                <a:cubicBezTo>
                  <a:pt x="182" y="40"/>
                  <a:pt x="182" y="42"/>
                  <a:pt x="183" y="43"/>
                </a:cubicBezTo>
                <a:cubicBezTo>
                  <a:pt x="184" y="41"/>
                  <a:pt x="183" y="40"/>
                  <a:pt x="184" y="39"/>
                </a:cubicBezTo>
                <a:close/>
                <a:moveTo>
                  <a:pt x="84" y="42"/>
                </a:moveTo>
                <a:cubicBezTo>
                  <a:pt x="85" y="42"/>
                  <a:pt x="85" y="41"/>
                  <a:pt x="85" y="40"/>
                </a:cubicBezTo>
                <a:cubicBezTo>
                  <a:pt x="84" y="40"/>
                  <a:pt x="83" y="40"/>
                  <a:pt x="83" y="41"/>
                </a:cubicBezTo>
                <a:cubicBezTo>
                  <a:pt x="83" y="42"/>
                  <a:pt x="83" y="42"/>
                  <a:pt x="84" y="42"/>
                </a:cubicBezTo>
                <a:close/>
                <a:moveTo>
                  <a:pt x="390" y="40"/>
                </a:moveTo>
                <a:cubicBezTo>
                  <a:pt x="387" y="41"/>
                  <a:pt x="384" y="41"/>
                  <a:pt x="381" y="42"/>
                </a:cubicBezTo>
                <a:cubicBezTo>
                  <a:pt x="384" y="42"/>
                  <a:pt x="388" y="42"/>
                  <a:pt x="390" y="40"/>
                </a:cubicBezTo>
                <a:close/>
                <a:moveTo>
                  <a:pt x="155" y="60"/>
                </a:moveTo>
                <a:cubicBezTo>
                  <a:pt x="157" y="59"/>
                  <a:pt x="158" y="57"/>
                  <a:pt x="158" y="55"/>
                </a:cubicBezTo>
                <a:cubicBezTo>
                  <a:pt x="158" y="54"/>
                  <a:pt x="157" y="53"/>
                  <a:pt x="157" y="52"/>
                </a:cubicBezTo>
                <a:cubicBezTo>
                  <a:pt x="158" y="50"/>
                  <a:pt x="158" y="48"/>
                  <a:pt x="158" y="47"/>
                </a:cubicBezTo>
                <a:cubicBezTo>
                  <a:pt x="158" y="47"/>
                  <a:pt x="157" y="47"/>
                  <a:pt x="157" y="47"/>
                </a:cubicBezTo>
                <a:cubicBezTo>
                  <a:pt x="157" y="42"/>
                  <a:pt x="154" y="42"/>
                  <a:pt x="152" y="40"/>
                </a:cubicBezTo>
                <a:cubicBezTo>
                  <a:pt x="151" y="42"/>
                  <a:pt x="150" y="42"/>
                  <a:pt x="149" y="44"/>
                </a:cubicBezTo>
                <a:cubicBezTo>
                  <a:pt x="149" y="46"/>
                  <a:pt x="151" y="49"/>
                  <a:pt x="152" y="50"/>
                </a:cubicBezTo>
                <a:cubicBezTo>
                  <a:pt x="149" y="54"/>
                  <a:pt x="149" y="60"/>
                  <a:pt x="155" y="60"/>
                </a:cubicBezTo>
                <a:close/>
                <a:moveTo>
                  <a:pt x="202" y="42"/>
                </a:moveTo>
                <a:cubicBezTo>
                  <a:pt x="202" y="42"/>
                  <a:pt x="202" y="41"/>
                  <a:pt x="202" y="41"/>
                </a:cubicBezTo>
                <a:cubicBezTo>
                  <a:pt x="202" y="42"/>
                  <a:pt x="201" y="42"/>
                  <a:pt x="202" y="42"/>
                </a:cubicBezTo>
                <a:close/>
                <a:moveTo>
                  <a:pt x="372" y="49"/>
                </a:moveTo>
                <a:cubicBezTo>
                  <a:pt x="372" y="50"/>
                  <a:pt x="372" y="50"/>
                  <a:pt x="372" y="51"/>
                </a:cubicBezTo>
                <a:cubicBezTo>
                  <a:pt x="374" y="52"/>
                  <a:pt x="374" y="51"/>
                  <a:pt x="376" y="51"/>
                </a:cubicBezTo>
                <a:cubicBezTo>
                  <a:pt x="376" y="50"/>
                  <a:pt x="375" y="49"/>
                  <a:pt x="375" y="48"/>
                </a:cubicBezTo>
                <a:cubicBezTo>
                  <a:pt x="375" y="48"/>
                  <a:pt x="374" y="48"/>
                  <a:pt x="374" y="48"/>
                </a:cubicBezTo>
                <a:cubicBezTo>
                  <a:pt x="374" y="49"/>
                  <a:pt x="373" y="49"/>
                  <a:pt x="372" y="49"/>
                </a:cubicBezTo>
                <a:close/>
                <a:moveTo>
                  <a:pt x="340" y="52"/>
                </a:moveTo>
                <a:cubicBezTo>
                  <a:pt x="340" y="51"/>
                  <a:pt x="338" y="51"/>
                  <a:pt x="338" y="51"/>
                </a:cubicBezTo>
                <a:cubicBezTo>
                  <a:pt x="339" y="50"/>
                  <a:pt x="339" y="50"/>
                  <a:pt x="338" y="49"/>
                </a:cubicBezTo>
                <a:cubicBezTo>
                  <a:pt x="335" y="47"/>
                  <a:pt x="331" y="53"/>
                  <a:pt x="337" y="53"/>
                </a:cubicBezTo>
                <a:cubicBezTo>
                  <a:pt x="337" y="51"/>
                  <a:pt x="339" y="53"/>
                  <a:pt x="340" y="52"/>
                </a:cubicBezTo>
                <a:close/>
                <a:moveTo>
                  <a:pt x="176" y="52"/>
                </a:moveTo>
                <a:cubicBezTo>
                  <a:pt x="176" y="51"/>
                  <a:pt x="175" y="50"/>
                  <a:pt x="174" y="50"/>
                </a:cubicBezTo>
                <a:cubicBezTo>
                  <a:pt x="172" y="52"/>
                  <a:pt x="175" y="56"/>
                  <a:pt x="176" y="52"/>
                </a:cubicBezTo>
                <a:close/>
                <a:moveTo>
                  <a:pt x="65" y="52"/>
                </a:moveTo>
                <a:cubicBezTo>
                  <a:pt x="66" y="52"/>
                  <a:pt x="66" y="52"/>
                  <a:pt x="66" y="51"/>
                </a:cubicBezTo>
                <a:cubicBezTo>
                  <a:pt x="65" y="51"/>
                  <a:pt x="65" y="49"/>
                  <a:pt x="64" y="50"/>
                </a:cubicBezTo>
                <a:cubicBezTo>
                  <a:pt x="63" y="51"/>
                  <a:pt x="63" y="52"/>
                  <a:pt x="65" y="52"/>
                </a:cubicBezTo>
                <a:close/>
                <a:moveTo>
                  <a:pt x="144" y="53"/>
                </a:moveTo>
                <a:cubicBezTo>
                  <a:pt x="143" y="52"/>
                  <a:pt x="143" y="50"/>
                  <a:pt x="142" y="50"/>
                </a:cubicBezTo>
                <a:cubicBezTo>
                  <a:pt x="141" y="51"/>
                  <a:pt x="143" y="53"/>
                  <a:pt x="144" y="53"/>
                </a:cubicBezTo>
                <a:close/>
                <a:moveTo>
                  <a:pt x="291" y="54"/>
                </a:moveTo>
                <a:cubicBezTo>
                  <a:pt x="291" y="55"/>
                  <a:pt x="291" y="55"/>
                  <a:pt x="291" y="55"/>
                </a:cubicBezTo>
                <a:cubicBezTo>
                  <a:pt x="292" y="56"/>
                  <a:pt x="292" y="55"/>
                  <a:pt x="292" y="55"/>
                </a:cubicBezTo>
                <a:cubicBezTo>
                  <a:pt x="292" y="55"/>
                  <a:pt x="292" y="54"/>
                  <a:pt x="291" y="54"/>
                </a:cubicBezTo>
                <a:close/>
                <a:moveTo>
                  <a:pt x="165" y="55"/>
                </a:moveTo>
                <a:cubicBezTo>
                  <a:pt x="164" y="55"/>
                  <a:pt x="164" y="55"/>
                  <a:pt x="164" y="55"/>
                </a:cubicBezTo>
                <a:cubicBezTo>
                  <a:pt x="164" y="57"/>
                  <a:pt x="164" y="57"/>
                  <a:pt x="164" y="57"/>
                </a:cubicBezTo>
                <a:cubicBezTo>
                  <a:pt x="165" y="57"/>
                  <a:pt x="165" y="56"/>
                  <a:pt x="165" y="55"/>
                </a:cubicBezTo>
                <a:close/>
                <a:moveTo>
                  <a:pt x="142" y="58"/>
                </a:moveTo>
                <a:cubicBezTo>
                  <a:pt x="143" y="57"/>
                  <a:pt x="142" y="55"/>
                  <a:pt x="141" y="55"/>
                </a:cubicBezTo>
                <a:cubicBezTo>
                  <a:pt x="140" y="56"/>
                  <a:pt x="141" y="58"/>
                  <a:pt x="142" y="58"/>
                </a:cubicBezTo>
                <a:close/>
                <a:moveTo>
                  <a:pt x="343" y="64"/>
                </a:moveTo>
                <a:cubicBezTo>
                  <a:pt x="343" y="62"/>
                  <a:pt x="344" y="61"/>
                  <a:pt x="345" y="60"/>
                </a:cubicBezTo>
                <a:cubicBezTo>
                  <a:pt x="345" y="60"/>
                  <a:pt x="344" y="59"/>
                  <a:pt x="343" y="59"/>
                </a:cubicBezTo>
                <a:cubicBezTo>
                  <a:pt x="342" y="61"/>
                  <a:pt x="341" y="62"/>
                  <a:pt x="342" y="64"/>
                </a:cubicBezTo>
                <a:lnTo>
                  <a:pt x="343" y="64"/>
                </a:lnTo>
                <a:close/>
                <a:moveTo>
                  <a:pt x="189" y="65"/>
                </a:moveTo>
                <a:cubicBezTo>
                  <a:pt x="188" y="62"/>
                  <a:pt x="187" y="61"/>
                  <a:pt x="186" y="60"/>
                </a:cubicBezTo>
                <a:cubicBezTo>
                  <a:pt x="186" y="62"/>
                  <a:pt x="187" y="64"/>
                  <a:pt x="189" y="65"/>
                </a:cubicBezTo>
                <a:close/>
                <a:moveTo>
                  <a:pt x="400" y="61"/>
                </a:moveTo>
                <a:cubicBezTo>
                  <a:pt x="400" y="61"/>
                  <a:pt x="399" y="62"/>
                  <a:pt x="400" y="63"/>
                </a:cubicBezTo>
                <a:cubicBezTo>
                  <a:pt x="400" y="62"/>
                  <a:pt x="401" y="63"/>
                  <a:pt x="401" y="62"/>
                </a:cubicBezTo>
                <a:cubicBezTo>
                  <a:pt x="401" y="62"/>
                  <a:pt x="401" y="61"/>
                  <a:pt x="400" y="61"/>
                </a:cubicBezTo>
                <a:close/>
                <a:moveTo>
                  <a:pt x="91" y="64"/>
                </a:moveTo>
                <a:cubicBezTo>
                  <a:pt x="91" y="63"/>
                  <a:pt x="91" y="62"/>
                  <a:pt x="90" y="62"/>
                </a:cubicBezTo>
                <a:cubicBezTo>
                  <a:pt x="89" y="64"/>
                  <a:pt x="90" y="64"/>
                  <a:pt x="91" y="64"/>
                </a:cubicBezTo>
                <a:close/>
                <a:moveTo>
                  <a:pt x="87" y="66"/>
                </a:moveTo>
                <a:cubicBezTo>
                  <a:pt x="87" y="67"/>
                  <a:pt x="87" y="67"/>
                  <a:pt x="86" y="69"/>
                </a:cubicBezTo>
                <a:cubicBezTo>
                  <a:pt x="89" y="71"/>
                  <a:pt x="90" y="67"/>
                  <a:pt x="89" y="65"/>
                </a:cubicBezTo>
                <a:cubicBezTo>
                  <a:pt x="88" y="65"/>
                  <a:pt x="88" y="66"/>
                  <a:pt x="87" y="66"/>
                </a:cubicBezTo>
                <a:close/>
                <a:moveTo>
                  <a:pt x="277" y="65"/>
                </a:moveTo>
                <a:cubicBezTo>
                  <a:pt x="277" y="65"/>
                  <a:pt x="276" y="67"/>
                  <a:pt x="277" y="67"/>
                </a:cubicBezTo>
                <a:cubicBezTo>
                  <a:pt x="278" y="67"/>
                  <a:pt x="278" y="65"/>
                  <a:pt x="277" y="65"/>
                </a:cubicBezTo>
                <a:close/>
                <a:moveTo>
                  <a:pt x="302" y="72"/>
                </a:moveTo>
                <a:cubicBezTo>
                  <a:pt x="305" y="73"/>
                  <a:pt x="306" y="71"/>
                  <a:pt x="307" y="70"/>
                </a:cubicBezTo>
                <a:cubicBezTo>
                  <a:pt x="306" y="69"/>
                  <a:pt x="303" y="70"/>
                  <a:pt x="302" y="72"/>
                </a:cubicBezTo>
                <a:close/>
                <a:moveTo>
                  <a:pt x="284" y="70"/>
                </a:moveTo>
                <a:cubicBezTo>
                  <a:pt x="284" y="71"/>
                  <a:pt x="284" y="71"/>
                  <a:pt x="285" y="70"/>
                </a:cubicBezTo>
                <a:cubicBezTo>
                  <a:pt x="285" y="70"/>
                  <a:pt x="285" y="70"/>
                  <a:pt x="284" y="70"/>
                </a:cubicBezTo>
                <a:close/>
                <a:moveTo>
                  <a:pt x="31" y="70"/>
                </a:moveTo>
                <a:cubicBezTo>
                  <a:pt x="30" y="71"/>
                  <a:pt x="30" y="71"/>
                  <a:pt x="29" y="72"/>
                </a:cubicBezTo>
                <a:cubicBezTo>
                  <a:pt x="31" y="74"/>
                  <a:pt x="33" y="71"/>
                  <a:pt x="31" y="70"/>
                </a:cubicBezTo>
                <a:close/>
                <a:moveTo>
                  <a:pt x="59" y="71"/>
                </a:moveTo>
                <a:cubicBezTo>
                  <a:pt x="59" y="72"/>
                  <a:pt x="59" y="72"/>
                  <a:pt x="60" y="72"/>
                </a:cubicBezTo>
                <a:cubicBezTo>
                  <a:pt x="60" y="71"/>
                  <a:pt x="60" y="71"/>
                  <a:pt x="59" y="70"/>
                </a:cubicBezTo>
                <a:cubicBezTo>
                  <a:pt x="59" y="71"/>
                  <a:pt x="59" y="71"/>
                  <a:pt x="59" y="71"/>
                </a:cubicBezTo>
                <a:close/>
                <a:moveTo>
                  <a:pt x="299" y="74"/>
                </a:moveTo>
                <a:cubicBezTo>
                  <a:pt x="298" y="74"/>
                  <a:pt x="298" y="74"/>
                  <a:pt x="298" y="75"/>
                </a:cubicBezTo>
                <a:cubicBezTo>
                  <a:pt x="299" y="76"/>
                  <a:pt x="300" y="74"/>
                  <a:pt x="299" y="74"/>
                </a:cubicBezTo>
                <a:close/>
                <a:moveTo>
                  <a:pt x="44" y="79"/>
                </a:moveTo>
                <a:cubicBezTo>
                  <a:pt x="43" y="79"/>
                  <a:pt x="43" y="79"/>
                  <a:pt x="42" y="79"/>
                </a:cubicBezTo>
                <a:cubicBezTo>
                  <a:pt x="42" y="80"/>
                  <a:pt x="44" y="81"/>
                  <a:pt x="44" y="79"/>
                </a:cubicBezTo>
                <a:close/>
                <a:moveTo>
                  <a:pt x="419" y="82"/>
                </a:moveTo>
                <a:cubicBezTo>
                  <a:pt x="419" y="83"/>
                  <a:pt x="419" y="83"/>
                  <a:pt x="420" y="82"/>
                </a:cubicBezTo>
                <a:cubicBezTo>
                  <a:pt x="420" y="82"/>
                  <a:pt x="420" y="82"/>
                  <a:pt x="419" y="82"/>
                </a:cubicBezTo>
                <a:close/>
                <a:moveTo>
                  <a:pt x="123" y="86"/>
                </a:moveTo>
                <a:cubicBezTo>
                  <a:pt x="121" y="86"/>
                  <a:pt x="121" y="85"/>
                  <a:pt x="119" y="85"/>
                </a:cubicBezTo>
                <a:cubicBezTo>
                  <a:pt x="118" y="90"/>
                  <a:pt x="123" y="95"/>
                  <a:pt x="127" y="92"/>
                </a:cubicBezTo>
                <a:cubicBezTo>
                  <a:pt x="126" y="91"/>
                  <a:pt x="125" y="90"/>
                  <a:pt x="125" y="88"/>
                </a:cubicBezTo>
                <a:cubicBezTo>
                  <a:pt x="124" y="88"/>
                  <a:pt x="124" y="87"/>
                  <a:pt x="123" y="86"/>
                </a:cubicBezTo>
                <a:close/>
                <a:moveTo>
                  <a:pt x="367" y="92"/>
                </a:moveTo>
                <a:cubicBezTo>
                  <a:pt x="368" y="91"/>
                  <a:pt x="368" y="91"/>
                  <a:pt x="367" y="90"/>
                </a:cubicBezTo>
                <a:cubicBezTo>
                  <a:pt x="366" y="91"/>
                  <a:pt x="366" y="92"/>
                  <a:pt x="367" y="92"/>
                </a:cubicBezTo>
                <a:close/>
                <a:moveTo>
                  <a:pt x="49" y="101"/>
                </a:moveTo>
                <a:cubicBezTo>
                  <a:pt x="48" y="100"/>
                  <a:pt x="49" y="99"/>
                  <a:pt x="48" y="99"/>
                </a:cubicBezTo>
                <a:cubicBezTo>
                  <a:pt x="48" y="99"/>
                  <a:pt x="48" y="100"/>
                  <a:pt x="48" y="99"/>
                </a:cubicBezTo>
                <a:cubicBezTo>
                  <a:pt x="48" y="99"/>
                  <a:pt x="48" y="99"/>
                  <a:pt x="47" y="99"/>
                </a:cubicBezTo>
                <a:cubicBezTo>
                  <a:pt x="47" y="100"/>
                  <a:pt x="47" y="100"/>
                  <a:pt x="47" y="101"/>
                </a:cubicBezTo>
                <a:cubicBezTo>
                  <a:pt x="48" y="101"/>
                  <a:pt x="48" y="100"/>
                  <a:pt x="49" y="101"/>
                </a:cubicBezTo>
                <a:close/>
                <a:moveTo>
                  <a:pt x="49" y="102"/>
                </a:moveTo>
                <a:cubicBezTo>
                  <a:pt x="51" y="102"/>
                  <a:pt x="51" y="101"/>
                  <a:pt x="51" y="100"/>
                </a:cubicBezTo>
                <a:cubicBezTo>
                  <a:pt x="50" y="100"/>
                  <a:pt x="49" y="100"/>
                  <a:pt x="49" y="102"/>
                </a:cubicBezTo>
                <a:close/>
                <a:moveTo>
                  <a:pt x="65" y="110"/>
                </a:moveTo>
                <a:cubicBezTo>
                  <a:pt x="64" y="110"/>
                  <a:pt x="63" y="110"/>
                  <a:pt x="62" y="111"/>
                </a:cubicBezTo>
                <a:cubicBezTo>
                  <a:pt x="63" y="112"/>
                  <a:pt x="64" y="113"/>
                  <a:pt x="65" y="112"/>
                </a:cubicBezTo>
                <a:cubicBezTo>
                  <a:pt x="65" y="111"/>
                  <a:pt x="65" y="111"/>
                  <a:pt x="65" y="110"/>
                </a:cubicBezTo>
                <a:close/>
                <a:moveTo>
                  <a:pt x="48" y="111"/>
                </a:moveTo>
                <a:cubicBezTo>
                  <a:pt x="47" y="112"/>
                  <a:pt x="47" y="112"/>
                  <a:pt x="47" y="113"/>
                </a:cubicBezTo>
                <a:cubicBezTo>
                  <a:pt x="48" y="113"/>
                  <a:pt x="48" y="113"/>
                  <a:pt x="48" y="113"/>
                </a:cubicBezTo>
                <a:cubicBezTo>
                  <a:pt x="48" y="112"/>
                  <a:pt x="48" y="111"/>
                  <a:pt x="48" y="111"/>
                </a:cubicBezTo>
                <a:close/>
                <a:moveTo>
                  <a:pt x="326" y="113"/>
                </a:moveTo>
                <a:cubicBezTo>
                  <a:pt x="326" y="114"/>
                  <a:pt x="327" y="113"/>
                  <a:pt x="328" y="113"/>
                </a:cubicBezTo>
                <a:cubicBezTo>
                  <a:pt x="327" y="112"/>
                  <a:pt x="326" y="112"/>
                  <a:pt x="326" y="113"/>
                </a:cubicBezTo>
                <a:close/>
                <a:moveTo>
                  <a:pt x="355" y="114"/>
                </a:moveTo>
                <a:cubicBezTo>
                  <a:pt x="356" y="115"/>
                  <a:pt x="357" y="115"/>
                  <a:pt x="357" y="114"/>
                </a:cubicBezTo>
                <a:cubicBezTo>
                  <a:pt x="357" y="114"/>
                  <a:pt x="356" y="114"/>
                  <a:pt x="356" y="113"/>
                </a:cubicBezTo>
                <a:cubicBezTo>
                  <a:pt x="356" y="113"/>
                  <a:pt x="355" y="114"/>
                  <a:pt x="355" y="114"/>
                </a:cubicBezTo>
                <a:close/>
                <a:moveTo>
                  <a:pt x="386" y="116"/>
                </a:moveTo>
                <a:cubicBezTo>
                  <a:pt x="387" y="115"/>
                  <a:pt x="386" y="113"/>
                  <a:pt x="385" y="114"/>
                </a:cubicBezTo>
                <a:cubicBezTo>
                  <a:pt x="385" y="114"/>
                  <a:pt x="385" y="116"/>
                  <a:pt x="386" y="116"/>
                </a:cubicBezTo>
                <a:close/>
                <a:moveTo>
                  <a:pt x="62" y="118"/>
                </a:moveTo>
                <a:cubicBezTo>
                  <a:pt x="61" y="118"/>
                  <a:pt x="61" y="118"/>
                  <a:pt x="61" y="119"/>
                </a:cubicBezTo>
                <a:cubicBezTo>
                  <a:pt x="62" y="120"/>
                  <a:pt x="61" y="118"/>
                  <a:pt x="62" y="118"/>
                </a:cubicBezTo>
                <a:close/>
                <a:moveTo>
                  <a:pt x="375" y="120"/>
                </a:moveTo>
                <a:cubicBezTo>
                  <a:pt x="374" y="119"/>
                  <a:pt x="373" y="120"/>
                  <a:pt x="372" y="120"/>
                </a:cubicBezTo>
                <a:cubicBezTo>
                  <a:pt x="372" y="121"/>
                  <a:pt x="374" y="121"/>
                  <a:pt x="375" y="120"/>
                </a:cubicBezTo>
                <a:close/>
                <a:moveTo>
                  <a:pt x="424" y="124"/>
                </a:moveTo>
                <a:cubicBezTo>
                  <a:pt x="423" y="123"/>
                  <a:pt x="424" y="121"/>
                  <a:pt x="423" y="122"/>
                </a:cubicBezTo>
                <a:cubicBezTo>
                  <a:pt x="423" y="123"/>
                  <a:pt x="421" y="122"/>
                  <a:pt x="422" y="123"/>
                </a:cubicBezTo>
                <a:cubicBezTo>
                  <a:pt x="422" y="124"/>
                  <a:pt x="423" y="124"/>
                  <a:pt x="424" y="124"/>
                </a:cubicBezTo>
                <a:close/>
                <a:moveTo>
                  <a:pt x="559" y="125"/>
                </a:moveTo>
                <a:cubicBezTo>
                  <a:pt x="558" y="124"/>
                  <a:pt x="558" y="123"/>
                  <a:pt x="557" y="123"/>
                </a:cubicBezTo>
                <a:cubicBezTo>
                  <a:pt x="557" y="123"/>
                  <a:pt x="557" y="123"/>
                  <a:pt x="557" y="124"/>
                </a:cubicBezTo>
                <a:cubicBezTo>
                  <a:pt x="558" y="124"/>
                  <a:pt x="558" y="125"/>
                  <a:pt x="559" y="125"/>
                </a:cubicBezTo>
                <a:close/>
                <a:moveTo>
                  <a:pt x="84" y="126"/>
                </a:moveTo>
                <a:cubicBezTo>
                  <a:pt x="84" y="125"/>
                  <a:pt x="84" y="125"/>
                  <a:pt x="83" y="124"/>
                </a:cubicBezTo>
                <a:cubicBezTo>
                  <a:pt x="83" y="124"/>
                  <a:pt x="83" y="125"/>
                  <a:pt x="83" y="124"/>
                </a:cubicBezTo>
                <a:cubicBezTo>
                  <a:pt x="83" y="125"/>
                  <a:pt x="83" y="125"/>
                  <a:pt x="84" y="126"/>
                </a:cubicBezTo>
                <a:close/>
                <a:moveTo>
                  <a:pt x="88" y="125"/>
                </a:moveTo>
                <a:cubicBezTo>
                  <a:pt x="87" y="125"/>
                  <a:pt x="87" y="125"/>
                  <a:pt x="86" y="126"/>
                </a:cubicBezTo>
                <a:cubicBezTo>
                  <a:pt x="87" y="126"/>
                  <a:pt x="87" y="126"/>
                  <a:pt x="88" y="126"/>
                </a:cubicBezTo>
                <a:lnTo>
                  <a:pt x="88" y="125"/>
                </a:lnTo>
                <a:close/>
                <a:moveTo>
                  <a:pt x="480" y="130"/>
                </a:moveTo>
                <a:cubicBezTo>
                  <a:pt x="481" y="129"/>
                  <a:pt x="481" y="129"/>
                  <a:pt x="481" y="128"/>
                </a:cubicBezTo>
                <a:cubicBezTo>
                  <a:pt x="481" y="127"/>
                  <a:pt x="480" y="127"/>
                  <a:pt x="479" y="127"/>
                </a:cubicBezTo>
                <a:cubicBezTo>
                  <a:pt x="478" y="128"/>
                  <a:pt x="478" y="130"/>
                  <a:pt x="480" y="130"/>
                </a:cubicBezTo>
                <a:close/>
                <a:moveTo>
                  <a:pt x="556" y="128"/>
                </a:moveTo>
                <a:cubicBezTo>
                  <a:pt x="555" y="127"/>
                  <a:pt x="555" y="127"/>
                  <a:pt x="554" y="127"/>
                </a:cubicBezTo>
                <a:cubicBezTo>
                  <a:pt x="554" y="127"/>
                  <a:pt x="556" y="128"/>
                  <a:pt x="556" y="128"/>
                </a:cubicBezTo>
                <a:close/>
                <a:moveTo>
                  <a:pt x="122" y="129"/>
                </a:moveTo>
                <a:cubicBezTo>
                  <a:pt x="122" y="130"/>
                  <a:pt x="122" y="131"/>
                  <a:pt x="123" y="131"/>
                </a:cubicBezTo>
                <a:cubicBezTo>
                  <a:pt x="123" y="130"/>
                  <a:pt x="123" y="129"/>
                  <a:pt x="122" y="129"/>
                </a:cubicBezTo>
                <a:close/>
                <a:moveTo>
                  <a:pt x="557" y="131"/>
                </a:moveTo>
                <a:cubicBezTo>
                  <a:pt x="558" y="130"/>
                  <a:pt x="557" y="129"/>
                  <a:pt x="556" y="130"/>
                </a:cubicBezTo>
                <a:cubicBezTo>
                  <a:pt x="557" y="130"/>
                  <a:pt x="557" y="131"/>
                  <a:pt x="557" y="131"/>
                </a:cubicBezTo>
                <a:close/>
                <a:moveTo>
                  <a:pt x="22" y="130"/>
                </a:moveTo>
                <a:cubicBezTo>
                  <a:pt x="22" y="131"/>
                  <a:pt x="22" y="132"/>
                  <a:pt x="23" y="131"/>
                </a:cubicBezTo>
                <a:cubicBezTo>
                  <a:pt x="23" y="130"/>
                  <a:pt x="23" y="131"/>
                  <a:pt x="22" y="130"/>
                </a:cubicBezTo>
                <a:close/>
                <a:moveTo>
                  <a:pt x="66" y="133"/>
                </a:moveTo>
                <a:cubicBezTo>
                  <a:pt x="66" y="134"/>
                  <a:pt x="66" y="135"/>
                  <a:pt x="67" y="135"/>
                </a:cubicBezTo>
                <a:cubicBezTo>
                  <a:pt x="67" y="134"/>
                  <a:pt x="67" y="133"/>
                  <a:pt x="66" y="133"/>
                </a:cubicBezTo>
                <a:close/>
                <a:moveTo>
                  <a:pt x="75" y="140"/>
                </a:moveTo>
                <a:cubicBezTo>
                  <a:pt x="76" y="140"/>
                  <a:pt x="76" y="137"/>
                  <a:pt x="77" y="138"/>
                </a:cubicBezTo>
                <a:cubicBezTo>
                  <a:pt x="77" y="139"/>
                  <a:pt x="78" y="138"/>
                  <a:pt x="79" y="139"/>
                </a:cubicBezTo>
                <a:cubicBezTo>
                  <a:pt x="78" y="137"/>
                  <a:pt x="80" y="135"/>
                  <a:pt x="80" y="134"/>
                </a:cubicBezTo>
                <a:cubicBezTo>
                  <a:pt x="79" y="133"/>
                  <a:pt x="79" y="134"/>
                  <a:pt x="79" y="135"/>
                </a:cubicBezTo>
                <a:cubicBezTo>
                  <a:pt x="77" y="134"/>
                  <a:pt x="77" y="134"/>
                  <a:pt x="76" y="135"/>
                </a:cubicBezTo>
                <a:cubicBezTo>
                  <a:pt x="75" y="134"/>
                  <a:pt x="75" y="133"/>
                  <a:pt x="74" y="133"/>
                </a:cubicBezTo>
                <a:cubicBezTo>
                  <a:pt x="74" y="135"/>
                  <a:pt x="71" y="134"/>
                  <a:pt x="71" y="137"/>
                </a:cubicBezTo>
                <a:cubicBezTo>
                  <a:pt x="73" y="138"/>
                  <a:pt x="74" y="138"/>
                  <a:pt x="75" y="138"/>
                </a:cubicBezTo>
                <a:cubicBezTo>
                  <a:pt x="74" y="138"/>
                  <a:pt x="75" y="139"/>
                  <a:pt x="75" y="140"/>
                </a:cubicBezTo>
                <a:close/>
                <a:moveTo>
                  <a:pt x="118" y="134"/>
                </a:moveTo>
                <a:cubicBezTo>
                  <a:pt x="119" y="134"/>
                  <a:pt x="120" y="134"/>
                  <a:pt x="120" y="135"/>
                </a:cubicBezTo>
                <a:cubicBezTo>
                  <a:pt x="121" y="133"/>
                  <a:pt x="120" y="133"/>
                  <a:pt x="118" y="133"/>
                </a:cubicBezTo>
                <a:lnTo>
                  <a:pt x="118" y="134"/>
                </a:lnTo>
                <a:close/>
                <a:moveTo>
                  <a:pt x="84" y="135"/>
                </a:moveTo>
                <a:cubicBezTo>
                  <a:pt x="84" y="134"/>
                  <a:pt x="84" y="134"/>
                  <a:pt x="84" y="134"/>
                </a:cubicBezTo>
                <a:cubicBezTo>
                  <a:pt x="83" y="134"/>
                  <a:pt x="83" y="134"/>
                  <a:pt x="82" y="134"/>
                </a:cubicBezTo>
                <a:cubicBezTo>
                  <a:pt x="82" y="135"/>
                  <a:pt x="83" y="136"/>
                  <a:pt x="84" y="135"/>
                </a:cubicBezTo>
                <a:close/>
                <a:moveTo>
                  <a:pt x="502" y="134"/>
                </a:moveTo>
                <a:cubicBezTo>
                  <a:pt x="501" y="134"/>
                  <a:pt x="500" y="135"/>
                  <a:pt x="499" y="134"/>
                </a:cubicBezTo>
                <a:cubicBezTo>
                  <a:pt x="499" y="135"/>
                  <a:pt x="502" y="135"/>
                  <a:pt x="502" y="134"/>
                </a:cubicBezTo>
                <a:close/>
                <a:moveTo>
                  <a:pt x="454" y="136"/>
                </a:moveTo>
                <a:cubicBezTo>
                  <a:pt x="453" y="135"/>
                  <a:pt x="454" y="136"/>
                  <a:pt x="453" y="136"/>
                </a:cubicBezTo>
                <a:cubicBezTo>
                  <a:pt x="453" y="137"/>
                  <a:pt x="454" y="137"/>
                  <a:pt x="454" y="136"/>
                </a:cubicBezTo>
                <a:close/>
                <a:moveTo>
                  <a:pt x="142" y="138"/>
                </a:moveTo>
                <a:cubicBezTo>
                  <a:pt x="142" y="139"/>
                  <a:pt x="143" y="139"/>
                  <a:pt x="144" y="139"/>
                </a:cubicBezTo>
                <a:cubicBezTo>
                  <a:pt x="144" y="138"/>
                  <a:pt x="143" y="137"/>
                  <a:pt x="142" y="138"/>
                </a:cubicBezTo>
                <a:close/>
                <a:moveTo>
                  <a:pt x="108" y="142"/>
                </a:moveTo>
                <a:cubicBezTo>
                  <a:pt x="109" y="142"/>
                  <a:pt x="109" y="144"/>
                  <a:pt x="110" y="143"/>
                </a:cubicBezTo>
                <a:cubicBezTo>
                  <a:pt x="111" y="143"/>
                  <a:pt x="111" y="143"/>
                  <a:pt x="112" y="143"/>
                </a:cubicBezTo>
                <a:cubicBezTo>
                  <a:pt x="111" y="141"/>
                  <a:pt x="112" y="141"/>
                  <a:pt x="112" y="140"/>
                </a:cubicBezTo>
                <a:cubicBezTo>
                  <a:pt x="112" y="140"/>
                  <a:pt x="112" y="138"/>
                  <a:pt x="111" y="139"/>
                </a:cubicBezTo>
                <a:cubicBezTo>
                  <a:pt x="112" y="140"/>
                  <a:pt x="107" y="139"/>
                  <a:pt x="108" y="142"/>
                </a:cubicBezTo>
                <a:close/>
                <a:moveTo>
                  <a:pt x="135" y="141"/>
                </a:moveTo>
                <a:cubicBezTo>
                  <a:pt x="135" y="140"/>
                  <a:pt x="134" y="140"/>
                  <a:pt x="134" y="140"/>
                </a:cubicBezTo>
                <a:cubicBezTo>
                  <a:pt x="134" y="140"/>
                  <a:pt x="134" y="141"/>
                  <a:pt x="135" y="141"/>
                </a:cubicBezTo>
                <a:close/>
                <a:moveTo>
                  <a:pt x="85" y="141"/>
                </a:moveTo>
                <a:cubicBezTo>
                  <a:pt x="84" y="140"/>
                  <a:pt x="81" y="139"/>
                  <a:pt x="81" y="141"/>
                </a:cubicBezTo>
                <a:cubicBezTo>
                  <a:pt x="81" y="142"/>
                  <a:pt x="85" y="142"/>
                  <a:pt x="85" y="141"/>
                </a:cubicBezTo>
                <a:close/>
                <a:moveTo>
                  <a:pt x="360" y="143"/>
                </a:move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3"/>
                  <a:pt x="360" y="143"/>
                </a:cubicBezTo>
                <a:close/>
                <a:moveTo>
                  <a:pt x="16" y="143"/>
                </a:moveTo>
                <a:cubicBezTo>
                  <a:pt x="16" y="143"/>
                  <a:pt x="15" y="143"/>
                  <a:pt x="15" y="144"/>
                </a:cubicBezTo>
                <a:cubicBezTo>
                  <a:pt x="16" y="144"/>
                  <a:pt x="16" y="145"/>
                  <a:pt x="17" y="145"/>
                </a:cubicBezTo>
                <a:cubicBezTo>
                  <a:pt x="17" y="144"/>
                  <a:pt x="17" y="143"/>
                  <a:pt x="16" y="143"/>
                </a:cubicBezTo>
                <a:close/>
                <a:moveTo>
                  <a:pt x="102" y="147"/>
                </a:moveTo>
                <a:cubicBezTo>
                  <a:pt x="103" y="147"/>
                  <a:pt x="104" y="147"/>
                  <a:pt x="104" y="146"/>
                </a:cubicBezTo>
                <a:cubicBezTo>
                  <a:pt x="104" y="146"/>
                  <a:pt x="103" y="145"/>
                  <a:pt x="103" y="145"/>
                </a:cubicBezTo>
                <a:cubicBezTo>
                  <a:pt x="103" y="146"/>
                  <a:pt x="102" y="146"/>
                  <a:pt x="102" y="147"/>
                </a:cubicBezTo>
                <a:close/>
                <a:moveTo>
                  <a:pt x="544" y="147"/>
                </a:moveTo>
                <a:cubicBezTo>
                  <a:pt x="543" y="147"/>
                  <a:pt x="543" y="148"/>
                  <a:pt x="542" y="147"/>
                </a:cubicBezTo>
                <a:cubicBezTo>
                  <a:pt x="541" y="148"/>
                  <a:pt x="541" y="148"/>
                  <a:pt x="541" y="150"/>
                </a:cubicBezTo>
                <a:cubicBezTo>
                  <a:pt x="542" y="150"/>
                  <a:pt x="543" y="148"/>
                  <a:pt x="544" y="150"/>
                </a:cubicBezTo>
                <a:cubicBezTo>
                  <a:pt x="544" y="149"/>
                  <a:pt x="544" y="150"/>
                  <a:pt x="544" y="150"/>
                </a:cubicBezTo>
                <a:cubicBezTo>
                  <a:pt x="544" y="148"/>
                  <a:pt x="545" y="149"/>
                  <a:pt x="545" y="149"/>
                </a:cubicBezTo>
                <a:cubicBezTo>
                  <a:pt x="544" y="149"/>
                  <a:pt x="545" y="147"/>
                  <a:pt x="544" y="147"/>
                </a:cubicBezTo>
                <a:close/>
                <a:moveTo>
                  <a:pt x="107" y="151"/>
                </a:moveTo>
                <a:cubicBezTo>
                  <a:pt x="111" y="152"/>
                  <a:pt x="115" y="149"/>
                  <a:pt x="119" y="151"/>
                </a:cubicBezTo>
                <a:cubicBezTo>
                  <a:pt x="120" y="150"/>
                  <a:pt x="121" y="150"/>
                  <a:pt x="123" y="149"/>
                </a:cubicBezTo>
                <a:cubicBezTo>
                  <a:pt x="123" y="148"/>
                  <a:pt x="122" y="147"/>
                  <a:pt x="121" y="147"/>
                </a:cubicBezTo>
                <a:cubicBezTo>
                  <a:pt x="121" y="148"/>
                  <a:pt x="120" y="148"/>
                  <a:pt x="120" y="149"/>
                </a:cubicBezTo>
                <a:cubicBezTo>
                  <a:pt x="118" y="147"/>
                  <a:pt x="116" y="150"/>
                  <a:pt x="115" y="149"/>
                </a:cubicBezTo>
                <a:cubicBezTo>
                  <a:pt x="113" y="150"/>
                  <a:pt x="111" y="150"/>
                  <a:pt x="110" y="148"/>
                </a:cubicBezTo>
                <a:cubicBezTo>
                  <a:pt x="108" y="148"/>
                  <a:pt x="107" y="149"/>
                  <a:pt x="107" y="151"/>
                </a:cubicBezTo>
                <a:close/>
                <a:moveTo>
                  <a:pt x="24" y="149"/>
                </a:moveTo>
                <a:cubicBezTo>
                  <a:pt x="24" y="150"/>
                  <a:pt x="23" y="149"/>
                  <a:pt x="23" y="150"/>
                </a:cubicBezTo>
                <a:cubicBezTo>
                  <a:pt x="23" y="151"/>
                  <a:pt x="23" y="151"/>
                  <a:pt x="23" y="151"/>
                </a:cubicBezTo>
                <a:cubicBezTo>
                  <a:pt x="25" y="151"/>
                  <a:pt x="25" y="152"/>
                  <a:pt x="27" y="152"/>
                </a:cubicBezTo>
                <a:cubicBezTo>
                  <a:pt x="27" y="151"/>
                  <a:pt x="28" y="150"/>
                  <a:pt x="29" y="150"/>
                </a:cubicBezTo>
                <a:cubicBezTo>
                  <a:pt x="28" y="148"/>
                  <a:pt x="26" y="150"/>
                  <a:pt x="24" y="149"/>
                </a:cubicBezTo>
                <a:close/>
                <a:moveTo>
                  <a:pt x="100" y="149"/>
                </a:moveTo>
                <a:cubicBezTo>
                  <a:pt x="99" y="150"/>
                  <a:pt x="97" y="150"/>
                  <a:pt x="96" y="151"/>
                </a:cubicBezTo>
                <a:cubicBezTo>
                  <a:pt x="97" y="152"/>
                  <a:pt x="97" y="152"/>
                  <a:pt x="98" y="152"/>
                </a:cubicBezTo>
                <a:cubicBezTo>
                  <a:pt x="98" y="152"/>
                  <a:pt x="99" y="152"/>
                  <a:pt x="99" y="151"/>
                </a:cubicBezTo>
                <a:cubicBezTo>
                  <a:pt x="99" y="152"/>
                  <a:pt x="99" y="152"/>
                  <a:pt x="100" y="152"/>
                </a:cubicBezTo>
                <a:cubicBezTo>
                  <a:pt x="99" y="152"/>
                  <a:pt x="99" y="152"/>
                  <a:pt x="99" y="153"/>
                </a:cubicBezTo>
                <a:cubicBezTo>
                  <a:pt x="100" y="152"/>
                  <a:pt x="102" y="151"/>
                  <a:pt x="102" y="150"/>
                </a:cubicBezTo>
                <a:cubicBezTo>
                  <a:pt x="101" y="150"/>
                  <a:pt x="101" y="149"/>
                  <a:pt x="100" y="149"/>
                </a:cubicBezTo>
                <a:close/>
                <a:moveTo>
                  <a:pt x="24" y="154"/>
                </a:moveTo>
                <a:cubicBezTo>
                  <a:pt x="25" y="154"/>
                  <a:pt x="26" y="154"/>
                  <a:pt x="27" y="153"/>
                </a:cubicBezTo>
                <a:cubicBezTo>
                  <a:pt x="27" y="152"/>
                  <a:pt x="24" y="152"/>
                  <a:pt x="24" y="154"/>
                </a:cubicBezTo>
                <a:close/>
                <a:moveTo>
                  <a:pt x="128" y="152"/>
                </a:moveTo>
                <a:cubicBezTo>
                  <a:pt x="128" y="153"/>
                  <a:pt x="127" y="152"/>
                  <a:pt x="127" y="152"/>
                </a:cubicBezTo>
                <a:cubicBezTo>
                  <a:pt x="126" y="153"/>
                  <a:pt x="128" y="153"/>
                  <a:pt x="128" y="153"/>
                </a:cubicBezTo>
                <a:cubicBezTo>
                  <a:pt x="128" y="153"/>
                  <a:pt x="128" y="153"/>
                  <a:pt x="128" y="152"/>
                </a:cubicBezTo>
                <a:close/>
                <a:moveTo>
                  <a:pt x="519" y="156"/>
                </a:moveTo>
                <a:cubicBezTo>
                  <a:pt x="516" y="157"/>
                  <a:pt x="514" y="156"/>
                  <a:pt x="513" y="158"/>
                </a:cubicBezTo>
                <a:cubicBezTo>
                  <a:pt x="516" y="159"/>
                  <a:pt x="519" y="160"/>
                  <a:pt x="522" y="158"/>
                </a:cubicBezTo>
                <a:cubicBezTo>
                  <a:pt x="522" y="157"/>
                  <a:pt x="522" y="157"/>
                  <a:pt x="521" y="156"/>
                </a:cubicBezTo>
                <a:cubicBezTo>
                  <a:pt x="520" y="157"/>
                  <a:pt x="520" y="156"/>
                  <a:pt x="519" y="156"/>
                </a:cubicBezTo>
                <a:close/>
                <a:moveTo>
                  <a:pt x="95" y="159"/>
                </a:moveTo>
                <a:cubicBezTo>
                  <a:pt x="95" y="158"/>
                  <a:pt x="95" y="157"/>
                  <a:pt x="95" y="157"/>
                </a:cubicBezTo>
                <a:cubicBezTo>
                  <a:pt x="94" y="157"/>
                  <a:pt x="94" y="158"/>
                  <a:pt x="94" y="159"/>
                </a:cubicBezTo>
                <a:cubicBezTo>
                  <a:pt x="95" y="159"/>
                  <a:pt x="95" y="159"/>
                  <a:pt x="95" y="159"/>
                </a:cubicBezTo>
                <a:close/>
                <a:moveTo>
                  <a:pt x="119" y="159"/>
                </a:moveTo>
                <a:cubicBezTo>
                  <a:pt x="119" y="160"/>
                  <a:pt x="120" y="160"/>
                  <a:pt x="120" y="160"/>
                </a:cubicBezTo>
                <a:cubicBezTo>
                  <a:pt x="120" y="159"/>
                  <a:pt x="120" y="159"/>
                  <a:pt x="120" y="158"/>
                </a:cubicBezTo>
                <a:cubicBezTo>
                  <a:pt x="120" y="158"/>
                  <a:pt x="119" y="158"/>
                  <a:pt x="119" y="159"/>
                </a:cubicBezTo>
                <a:close/>
                <a:moveTo>
                  <a:pt x="515" y="160"/>
                </a:moveTo>
                <a:cubicBezTo>
                  <a:pt x="515" y="160"/>
                  <a:pt x="514" y="160"/>
                  <a:pt x="514" y="160"/>
                </a:cubicBezTo>
                <a:cubicBezTo>
                  <a:pt x="514" y="161"/>
                  <a:pt x="514" y="162"/>
                  <a:pt x="514" y="163"/>
                </a:cubicBezTo>
                <a:cubicBezTo>
                  <a:pt x="515" y="162"/>
                  <a:pt x="516" y="162"/>
                  <a:pt x="516" y="161"/>
                </a:cubicBezTo>
                <a:cubicBezTo>
                  <a:pt x="515" y="161"/>
                  <a:pt x="516" y="160"/>
                  <a:pt x="515" y="160"/>
                </a:cubicBezTo>
                <a:close/>
                <a:moveTo>
                  <a:pt x="40" y="167"/>
                </a:moveTo>
                <a:cubicBezTo>
                  <a:pt x="40" y="168"/>
                  <a:pt x="41" y="168"/>
                  <a:pt x="41" y="168"/>
                </a:cubicBezTo>
                <a:cubicBezTo>
                  <a:pt x="42" y="167"/>
                  <a:pt x="41" y="167"/>
                  <a:pt x="40" y="167"/>
                </a:cubicBezTo>
                <a:close/>
                <a:moveTo>
                  <a:pt x="103" y="170"/>
                </a:moveTo>
                <a:cubicBezTo>
                  <a:pt x="103" y="170"/>
                  <a:pt x="103" y="170"/>
                  <a:pt x="102" y="170"/>
                </a:cubicBezTo>
                <a:cubicBezTo>
                  <a:pt x="102" y="170"/>
                  <a:pt x="103" y="170"/>
                  <a:pt x="103" y="170"/>
                </a:cubicBezTo>
                <a:close/>
                <a:moveTo>
                  <a:pt x="91" y="174"/>
                </a:moveTo>
                <a:cubicBezTo>
                  <a:pt x="92" y="174"/>
                  <a:pt x="92" y="174"/>
                  <a:pt x="92" y="174"/>
                </a:cubicBezTo>
                <a:cubicBezTo>
                  <a:pt x="92" y="173"/>
                  <a:pt x="91" y="173"/>
                  <a:pt x="91" y="174"/>
                </a:cubicBezTo>
                <a:close/>
                <a:moveTo>
                  <a:pt x="552" y="178"/>
                </a:moveTo>
                <a:cubicBezTo>
                  <a:pt x="552" y="177"/>
                  <a:pt x="553" y="175"/>
                  <a:pt x="552" y="175"/>
                </a:cubicBezTo>
                <a:cubicBezTo>
                  <a:pt x="550" y="175"/>
                  <a:pt x="551" y="177"/>
                  <a:pt x="552" y="178"/>
                </a:cubicBezTo>
                <a:close/>
                <a:moveTo>
                  <a:pt x="49" y="175"/>
                </a:moveTo>
                <a:cubicBezTo>
                  <a:pt x="49" y="176"/>
                  <a:pt x="49" y="177"/>
                  <a:pt x="49" y="178"/>
                </a:cubicBezTo>
                <a:cubicBezTo>
                  <a:pt x="49" y="177"/>
                  <a:pt x="49" y="178"/>
                  <a:pt x="50" y="178"/>
                </a:cubicBezTo>
                <a:cubicBezTo>
                  <a:pt x="50" y="177"/>
                  <a:pt x="51" y="177"/>
                  <a:pt x="51" y="177"/>
                </a:cubicBezTo>
                <a:cubicBezTo>
                  <a:pt x="49" y="177"/>
                  <a:pt x="51" y="175"/>
                  <a:pt x="49" y="175"/>
                </a:cubicBezTo>
                <a:close/>
                <a:moveTo>
                  <a:pt x="97" y="185"/>
                </a:moveTo>
                <a:cubicBezTo>
                  <a:pt x="97" y="186"/>
                  <a:pt x="99" y="185"/>
                  <a:pt x="98" y="184"/>
                </a:cubicBezTo>
                <a:cubicBezTo>
                  <a:pt x="98" y="185"/>
                  <a:pt x="97" y="185"/>
                  <a:pt x="97" y="185"/>
                </a:cubicBezTo>
                <a:close/>
                <a:moveTo>
                  <a:pt x="90" y="187"/>
                </a:moveTo>
                <a:cubicBezTo>
                  <a:pt x="89" y="188"/>
                  <a:pt x="88" y="189"/>
                  <a:pt x="90" y="190"/>
                </a:cubicBezTo>
                <a:cubicBezTo>
                  <a:pt x="91" y="189"/>
                  <a:pt x="92" y="189"/>
                  <a:pt x="93" y="189"/>
                </a:cubicBezTo>
                <a:cubicBezTo>
                  <a:pt x="93" y="186"/>
                  <a:pt x="91" y="188"/>
                  <a:pt x="90" y="187"/>
                </a:cubicBezTo>
                <a:close/>
                <a:moveTo>
                  <a:pt x="422" y="190"/>
                </a:moveTo>
                <a:cubicBezTo>
                  <a:pt x="422" y="190"/>
                  <a:pt x="422" y="192"/>
                  <a:pt x="422" y="192"/>
                </a:cubicBezTo>
                <a:cubicBezTo>
                  <a:pt x="424" y="192"/>
                  <a:pt x="424" y="191"/>
                  <a:pt x="424" y="191"/>
                </a:cubicBezTo>
                <a:cubicBezTo>
                  <a:pt x="424" y="190"/>
                  <a:pt x="424" y="190"/>
                  <a:pt x="422" y="190"/>
                </a:cubicBezTo>
                <a:close/>
                <a:moveTo>
                  <a:pt x="91" y="192"/>
                </a:moveTo>
                <a:cubicBezTo>
                  <a:pt x="89" y="191"/>
                  <a:pt x="88" y="191"/>
                  <a:pt x="88" y="193"/>
                </a:cubicBezTo>
                <a:cubicBezTo>
                  <a:pt x="89" y="193"/>
                  <a:pt x="91" y="193"/>
                  <a:pt x="91" y="192"/>
                </a:cubicBezTo>
                <a:close/>
                <a:moveTo>
                  <a:pt x="83" y="197"/>
                </a:moveTo>
                <a:cubicBezTo>
                  <a:pt x="84" y="198"/>
                  <a:pt x="87" y="197"/>
                  <a:pt x="87" y="195"/>
                </a:cubicBezTo>
                <a:cubicBezTo>
                  <a:pt x="85" y="194"/>
                  <a:pt x="83" y="195"/>
                  <a:pt x="83" y="197"/>
                </a:cubicBezTo>
                <a:close/>
                <a:moveTo>
                  <a:pt x="412" y="199"/>
                </a:moveTo>
                <a:cubicBezTo>
                  <a:pt x="410" y="201"/>
                  <a:pt x="408" y="200"/>
                  <a:pt x="405" y="201"/>
                </a:cubicBezTo>
                <a:cubicBezTo>
                  <a:pt x="403" y="203"/>
                  <a:pt x="401" y="206"/>
                  <a:pt x="401" y="210"/>
                </a:cubicBezTo>
                <a:cubicBezTo>
                  <a:pt x="403" y="212"/>
                  <a:pt x="404" y="209"/>
                  <a:pt x="406" y="209"/>
                </a:cubicBezTo>
                <a:cubicBezTo>
                  <a:pt x="406" y="208"/>
                  <a:pt x="407" y="208"/>
                  <a:pt x="407" y="208"/>
                </a:cubicBezTo>
                <a:cubicBezTo>
                  <a:pt x="410" y="207"/>
                  <a:pt x="410" y="205"/>
                  <a:pt x="412" y="203"/>
                </a:cubicBezTo>
                <a:cubicBezTo>
                  <a:pt x="413" y="202"/>
                  <a:pt x="414" y="202"/>
                  <a:pt x="415" y="202"/>
                </a:cubicBezTo>
                <a:cubicBezTo>
                  <a:pt x="415" y="200"/>
                  <a:pt x="416" y="200"/>
                  <a:pt x="416" y="199"/>
                </a:cubicBezTo>
                <a:cubicBezTo>
                  <a:pt x="414" y="198"/>
                  <a:pt x="413" y="200"/>
                  <a:pt x="412" y="199"/>
                </a:cubicBezTo>
                <a:close/>
                <a:moveTo>
                  <a:pt x="79" y="202"/>
                </a:moveTo>
                <a:cubicBezTo>
                  <a:pt x="81" y="203"/>
                  <a:pt x="86" y="203"/>
                  <a:pt x="86" y="200"/>
                </a:cubicBezTo>
                <a:cubicBezTo>
                  <a:pt x="85" y="199"/>
                  <a:pt x="84" y="199"/>
                  <a:pt x="82" y="199"/>
                </a:cubicBezTo>
                <a:cubicBezTo>
                  <a:pt x="82" y="201"/>
                  <a:pt x="79" y="200"/>
                  <a:pt x="79" y="202"/>
                </a:cubicBezTo>
                <a:close/>
                <a:moveTo>
                  <a:pt x="101" y="204"/>
                </a:moveTo>
                <a:cubicBezTo>
                  <a:pt x="98" y="203"/>
                  <a:pt x="98" y="206"/>
                  <a:pt x="100" y="207"/>
                </a:cubicBezTo>
                <a:cubicBezTo>
                  <a:pt x="99" y="206"/>
                  <a:pt x="101" y="206"/>
                  <a:pt x="101" y="204"/>
                </a:cubicBezTo>
                <a:close/>
                <a:moveTo>
                  <a:pt x="479" y="216"/>
                </a:moveTo>
                <a:cubicBezTo>
                  <a:pt x="479" y="215"/>
                  <a:pt x="478" y="214"/>
                  <a:pt x="478" y="214"/>
                </a:cubicBezTo>
                <a:cubicBezTo>
                  <a:pt x="477" y="215"/>
                  <a:pt x="476" y="215"/>
                  <a:pt x="477" y="216"/>
                </a:cubicBezTo>
                <a:cubicBezTo>
                  <a:pt x="478" y="216"/>
                  <a:pt x="478" y="216"/>
                  <a:pt x="479" y="216"/>
                </a:cubicBezTo>
                <a:close/>
                <a:moveTo>
                  <a:pt x="445" y="229"/>
                </a:moveTo>
                <a:cubicBezTo>
                  <a:pt x="445" y="229"/>
                  <a:pt x="445" y="230"/>
                  <a:pt x="446" y="230"/>
                </a:cubicBezTo>
                <a:cubicBezTo>
                  <a:pt x="446" y="229"/>
                  <a:pt x="446" y="228"/>
                  <a:pt x="445" y="228"/>
                </a:cubicBezTo>
                <a:cubicBezTo>
                  <a:pt x="445" y="228"/>
                  <a:pt x="444" y="229"/>
                  <a:pt x="445" y="229"/>
                </a:cubicBezTo>
                <a:close/>
                <a:moveTo>
                  <a:pt x="463" y="231"/>
                </a:moveTo>
                <a:cubicBezTo>
                  <a:pt x="463" y="232"/>
                  <a:pt x="463" y="232"/>
                  <a:pt x="464" y="232"/>
                </a:cubicBezTo>
                <a:cubicBezTo>
                  <a:pt x="465" y="232"/>
                  <a:pt x="463" y="230"/>
                  <a:pt x="463" y="231"/>
                </a:cubicBezTo>
                <a:close/>
                <a:moveTo>
                  <a:pt x="20" y="233"/>
                </a:moveTo>
                <a:cubicBezTo>
                  <a:pt x="20" y="233"/>
                  <a:pt x="21" y="233"/>
                  <a:pt x="20" y="232"/>
                </a:cubicBezTo>
                <a:cubicBezTo>
                  <a:pt x="20" y="232"/>
                  <a:pt x="20" y="232"/>
                  <a:pt x="20" y="233"/>
                </a:cubicBezTo>
                <a:close/>
                <a:moveTo>
                  <a:pt x="155" y="236"/>
                </a:moveTo>
                <a:cubicBezTo>
                  <a:pt x="156" y="235"/>
                  <a:pt x="156" y="235"/>
                  <a:pt x="156" y="234"/>
                </a:cubicBezTo>
                <a:cubicBezTo>
                  <a:pt x="155" y="234"/>
                  <a:pt x="155" y="235"/>
                  <a:pt x="155" y="236"/>
                </a:cubicBezTo>
                <a:close/>
                <a:moveTo>
                  <a:pt x="37" y="240"/>
                </a:moveTo>
                <a:cubicBezTo>
                  <a:pt x="37" y="240"/>
                  <a:pt x="37" y="241"/>
                  <a:pt x="37" y="241"/>
                </a:cubicBezTo>
                <a:cubicBezTo>
                  <a:pt x="38" y="242"/>
                  <a:pt x="38" y="240"/>
                  <a:pt x="37" y="240"/>
                </a:cubicBezTo>
                <a:close/>
                <a:moveTo>
                  <a:pt x="18" y="250"/>
                </a:moveTo>
                <a:cubicBezTo>
                  <a:pt x="17" y="250"/>
                  <a:pt x="17" y="250"/>
                  <a:pt x="17" y="250"/>
                </a:cubicBezTo>
                <a:cubicBezTo>
                  <a:pt x="17" y="250"/>
                  <a:pt x="17" y="251"/>
                  <a:pt x="18" y="251"/>
                </a:cubicBezTo>
                <a:cubicBezTo>
                  <a:pt x="19" y="251"/>
                  <a:pt x="18" y="250"/>
                  <a:pt x="18" y="250"/>
                </a:cubicBezTo>
                <a:close/>
                <a:moveTo>
                  <a:pt x="132" y="267"/>
                </a:moveTo>
                <a:cubicBezTo>
                  <a:pt x="133" y="266"/>
                  <a:pt x="134" y="264"/>
                  <a:pt x="135" y="261"/>
                </a:cubicBezTo>
                <a:cubicBezTo>
                  <a:pt x="134" y="261"/>
                  <a:pt x="134" y="261"/>
                  <a:pt x="134" y="261"/>
                </a:cubicBezTo>
                <a:cubicBezTo>
                  <a:pt x="133" y="263"/>
                  <a:pt x="132" y="266"/>
                  <a:pt x="132" y="267"/>
                </a:cubicBezTo>
                <a:close/>
                <a:moveTo>
                  <a:pt x="213" y="264"/>
                </a:moveTo>
                <a:cubicBezTo>
                  <a:pt x="214" y="264"/>
                  <a:pt x="214" y="265"/>
                  <a:pt x="215" y="265"/>
                </a:cubicBezTo>
                <a:cubicBezTo>
                  <a:pt x="215" y="264"/>
                  <a:pt x="214" y="263"/>
                  <a:pt x="214" y="262"/>
                </a:cubicBezTo>
                <a:cubicBezTo>
                  <a:pt x="214" y="263"/>
                  <a:pt x="213" y="263"/>
                  <a:pt x="213" y="264"/>
                </a:cubicBezTo>
                <a:close/>
                <a:moveTo>
                  <a:pt x="199" y="263"/>
                </a:moveTo>
                <a:cubicBezTo>
                  <a:pt x="199" y="264"/>
                  <a:pt x="199" y="265"/>
                  <a:pt x="200" y="265"/>
                </a:cubicBezTo>
                <a:cubicBezTo>
                  <a:pt x="200" y="264"/>
                  <a:pt x="200" y="263"/>
                  <a:pt x="199" y="263"/>
                </a:cubicBezTo>
                <a:close/>
                <a:moveTo>
                  <a:pt x="101" y="265"/>
                </a:moveTo>
                <a:cubicBezTo>
                  <a:pt x="102" y="265"/>
                  <a:pt x="103" y="266"/>
                  <a:pt x="103" y="265"/>
                </a:cubicBezTo>
                <a:cubicBezTo>
                  <a:pt x="104" y="264"/>
                  <a:pt x="101" y="264"/>
                  <a:pt x="101" y="265"/>
                </a:cubicBezTo>
                <a:close/>
                <a:moveTo>
                  <a:pt x="123" y="264"/>
                </a:moveTo>
                <a:cubicBezTo>
                  <a:pt x="122" y="265"/>
                  <a:pt x="122" y="266"/>
                  <a:pt x="123" y="266"/>
                </a:cubicBezTo>
                <a:cubicBezTo>
                  <a:pt x="123" y="266"/>
                  <a:pt x="124" y="264"/>
                  <a:pt x="123" y="264"/>
                </a:cubicBezTo>
                <a:close/>
                <a:moveTo>
                  <a:pt x="94" y="270"/>
                </a:moveTo>
                <a:cubicBezTo>
                  <a:pt x="94" y="270"/>
                  <a:pt x="94" y="271"/>
                  <a:pt x="94" y="271"/>
                </a:cubicBezTo>
                <a:cubicBezTo>
                  <a:pt x="95" y="271"/>
                  <a:pt x="95" y="271"/>
                  <a:pt x="95" y="271"/>
                </a:cubicBezTo>
                <a:cubicBezTo>
                  <a:pt x="95" y="271"/>
                  <a:pt x="95" y="270"/>
                  <a:pt x="94" y="270"/>
                </a:cubicBezTo>
                <a:close/>
                <a:moveTo>
                  <a:pt x="158" y="271"/>
                </a:moveTo>
                <a:cubicBezTo>
                  <a:pt x="158" y="272"/>
                  <a:pt x="157" y="272"/>
                  <a:pt x="158" y="273"/>
                </a:cubicBezTo>
                <a:cubicBezTo>
                  <a:pt x="158" y="272"/>
                  <a:pt x="159" y="271"/>
                  <a:pt x="158" y="271"/>
                </a:cubicBezTo>
                <a:close/>
                <a:moveTo>
                  <a:pt x="432" y="272"/>
                </a:moveTo>
                <a:cubicBezTo>
                  <a:pt x="432" y="272"/>
                  <a:pt x="432" y="273"/>
                  <a:pt x="432" y="274"/>
                </a:cubicBezTo>
                <a:cubicBezTo>
                  <a:pt x="433" y="274"/>
                  <a:pt x="433" y="272"/>
                  <a:pt x="432" y="272"/>
                </a:cubicBezTo>
                <a:close/>
                <a:moveTo>
                  <a:pt x="151" y="275"/>
                </a:moveTo>
                <a:cubicBezTo>
                  <a:pt x="151" y="275"/>
                  <a:pt x="151" y="276"/>
                  <a:pt x="151" y="276"/>
                </a:cubicBezTo>
                <a:cubicBezTo>
                  <a:pt x="153" y="277"/>
                  <a:pt x="152" y="274"/>
                  <a:pt x="151" y="275"/>
                </a:cubicBezTo>
                <a:close/>
                <a:moveTo>
                  <a:pt x="38" y="275"/>
                </a:moveTo>
                <a:cubicBezTo>
                  <a:pt x="38" y="276"/>
                  <a:pt x="38" y="277"/>
                  <a:pt x="39" y="278"/>
                </a:cubicBezTo>
                <a:cubicBezTo>
                  <a:pt x="40" y="278"/>
                  <a:pt x="40" y="276"/>
                  <a:pt x="41" y="275"/>
                </a:cubicBezTo>
                <a:cubicBezTo>
                  <a:pt x="40" y="275"/>
                  <a:pt x="39" y="275"/>
                  <a:pt x="38" y="275"/>
                </a:cubicBezTo>
                <a:close/>
                <a:moveTo>
                  <a:pt x="237" y="275"/>
                </a:moveTo>
                <a:cubicBezTo>
                  <a:pt x="237" y="276"/>
                  <a:pt x="237" y="278"/>
                  <a:pt x="238" y="278"/>
                </a:cubicBezTo>
                <a:cubicBezTo>
                  <a:pt x="239" y="277"/>
                  <a:pt x="238" y="276"/>
                  <a:pt x="237" y="275"/>
                </a:cubicBezTo>
                <a:close/>
                <a:moveTo>
                  <a:pt x="207" y="276"/>
                </a:moveTo>
                <a:cubicBezTo>
                  <a:pt x="206" y="276"/>
                  <a:pt x="206" y="278"/>
                  <a:pt x="206" y="278"/>
                </a:cubicBezTo>
                <a:cubicBezTo>
                  <a:pt x="207" y="278"/>
                  <a:pt x="207" y="277"/>
                  <a:pt x="207" y="276"/>
                </a:cubicBezTo>
                <a:close/>
                <a:moveTo>
                  <a:pt x="130" y="280"/>
                </a:moveTo>
                <a:cubicBezTo>
                  <a:pt x="131" y="280"/>
                  <a:pt x="132" y="278"/>
                  <a:pt x="132" y="277"/>
                </a:cubicBezTo>
                <a:cubicBezTo>
                  <a:pt x="131" y="278"/>
                  <a:pt x="131" y="279"/>
                  <a:pt x="130" y="280"/>
                </a:cubicBezTo>
                <a:close/>
                <a:moveTo>
                  <a:pt x="155" y="280"/>
                </a:moveTo>
                <a:cubicBezTo>
                  <a:pt x="156" y="281"/>
                  <a:pt x="155" y="279"/>
                  <a:pt x="156" y="279"/>
                </a:cubicBezTo>
                <a:cubicBezTo>
                  <a:pt x="155" y="279"/>
                  <a:pt x="155" y="280"/>
                  <a:pt x="155" y="280"/>
                </a:cubicBezTo>
                <a:close/>
                <a:moveTo>
                  <a:pt x="233" y="281"/>
                </a:moveTo>
                <a:cubicBezTo>
                  <a:pt x="232" y="282"/>
                  <a:pt x="232" y="282"/>
                  <a:pt x="232" y="283"/>
                </a:cubicBezTo>
                <a:cubicBezTo>
                  <a:pt x="233" y="282"/>
                  <a:pt x="232" y="284"/>
                  <a:pt x="233" y="283"/>
                </a:cubicBezTo>
                <a:cubicBezTo>
                  <a:pt x="233" y="283"/>
                  <a:pt x="234" y="283"/>
                  <a:pt x="234" y="282"/>
                </a:cubicBezTo>
                <a:cubicBezTo>
                  <a:pt x="233" y="282"/>
                  <a:pt x="233" y="281"/>
                  <a:pt x="233" y="281"/>
                </a:cubicBezTo>
                <a:close/>
                <a:moveTo>
                  <a:pt x="27" y="282"/>
                </a:moveTo>
                <a:cubicBezTo>
                  <a:pt x="27" y="283"/>
                  <a:pt x="27" y="283"/>
                  <a:pt x="28" y="283"/>
                </a:cubicBezTo>
                <a:cubicBezTo>
                  <a:pt x="28" y="281"/>
                  <a:pt x="28" y="281"/>
                  <a:pt x="28" y="281"/>
                </a:cubicBezTo>
                <a:cubicBezTo>
                  <a:pt x="28" y="281"/>
                  <a:pt x="28" y="282"/>
                  <a:pt x="27" y="282"/>
                </a:cubicBezTo>
                <a:close/>
                <a:moveTo>
                  <a:pt x="345" y="284"/>
                </a:moveTo>
                <a:cubicBezTo>
                  <a:pt x="345" y="283"/>
                  <a:pt x="345" y="283"/>
                  <a:pt x="345" y="282"/>
                </a:cubicBezTo>
                <a:cubicBezTo>
                  <a:pt x="344" y="282"/>
                  <a:pt x="344" y="282"/>
                  <a:pt x="344" y="282"/>
                </a:cubicBezTo>
                <a:cubicBezTo>
                  <a:pt x="344" y="282"/>
                  <a:pt x="343" y="284"/>
                  <a:pt x="345" y="284"/>
                </a:cubicBezTo>
                <a:close/>
                <a:moveTo>
                  <a:pt x="191" y="282"/>
                </a:moveTo>
                <a:cubicBezTo>
                  <a:pt x="190" y="284"/>
                  <a:pt x="190" y="285"/>
                  <a:pt x="189" y="286"/>
                </a:cubicBezTo>
                <a:cubicBezTo>
                  <a:pt x="190" y="286"/>
                  <a:pt x="192" y="283"/>
                  <a:pt x="191" y="282"/>
                </a:cubicBezTo>
                <a:close/>
                <a:moveTo>
                  <a:pt x="207" y="283"/>
                </a:moveTo>
                <a:cubicBezTo>
                  <a:pt x="206" y="283"/>
                  <a:pt x="205" y="285"/>
                  <a:pt x="206" y="286"/>
                </a:cubicBezTo>
                <a:cubicBezTo>
                  <a:pt x="206" y="285"/>
                  <a:pt x="207" y="285"/>
                  <a:pt x="207" y="283"/>
                </a:cubicBezTo>
                <a:close/>
                <a:moveTo>
                  <a:pt x="333" y="285"/>
                </a:moveTo>
                <a:cubicBezTo>
                  <a:pt x="333" y="285"/>
                  <a:pt x="332" y="285"/>
                  <a:pt x="332" y="285"/>
                </a:cubicBezTo>
                <a:cubicBezTo>
                  <a:pt x="333" y="286"/>
                  <a:pt x="333" y="286"/>
                  <a:pt x="334" y="286"/>
                </a:cubicBezTo>
                <a:cubicBezTo>
                  <a:pt x="334" y="285"/>
                  <a:pt x="334" y="285"/>
                  <a:pt x="334" y="284"/>
                </a:cubicBezTo>
                <a:cubicBezTo>
                  <a:pt x="333" y="284"/>
                  <a:pt x="333" y="284"/>
                  <a:pt x="333" y="284"/>
                </a:cubicBezTo>
                <a:cubicBezTo>
                  <a:pt x="333" y="285"/>
                  <a:pt x="333" y="285"/>
                  <a:pt x="333" y="285"/>
                </a:cubicBezTo>
                <a:close/>
                <a:moveTo>
                  <a:pt x="267" y="285"/>
                </a:moveTo>
                <a:cubicBezTo>
                  <a:pt x="267" y="285"/>
                  <a:pt x="267" y="285"/>
                  <a:pt x="266" y="285"/>
                </a:cubicBezTo>
                <a:cubicBezTo>
                  <a:pt x="266" y="285"/>
                  <a:pt x="266" y="286"/>
                  <a:pt x="267" y="286"/>
                </a:cubicBezTo>
                <a:cubicBezTo>
                  <a:pt x="267" y="285"/>
                  <a:pt x="267" y="285"/>
                  <a:pt x="267" y="285"/>
                </a:cubicBezTo>
                <a:close/>
                <a:moveTo>
                  <a:pt x="522" y="287"/>
                </a:moveTo>
                <a:cubicBezTo>
                  <a:pt x="524" y="287"/>
                  <a:pt x="524" y="286"/>
                  <a:pt x="524" y="285"/>
                </a:cubicBezTo>
                <a:cubicBezTo>
                  <a:pt x="522" y="285"/>
                  <a:pt x="522" y="286"/>
                  <a:pt x="522" y="287"/>
                </a:cubicBezTo>
                <a:close/>
                <a:moveTo>
                  <a:pt x="206" y="286"/>
                </a:moveTo>
                <a:cubicBezTo>
                  <a:pt x="207" y="288"/>
                  <a:pt x="207" y="290"/>
                  <a:pt x="207" y="292"/>
                </a:cubicBezTo>
                <a:cubicBezTo>
                  <a:pt x="207" y="290"/>
                  <a:pt x="208" y="288"/>
                  <a:pt x="207" y="286"/>
                </a:cubicBezTo>
                <a:cubicBezTo>
                  <a:pt x="207" y="286"/>
                  <a:pt x="207" y="286"/>
                  <a:pt x="206" y="286"/>
                </a:cubicBezTo>
                <a:close/>
                <a:moveTo>
                  <a:pt x="350" y="287"/>
                </a:moveTo>
                <a:cubicBezTo>
                  <a:pt x="349" y="286"/>
                  <a:pt x="347" y="286"/>
                  <a:pt x="347" y="287"/>
                </a:cubicBezTo>
                <a:cubicBezTo>
                  <a:pt x="348" y="287"/>
                  <a:pt x="349" y="287"/>
                  <a:pt x="350" y="287"/>
                </a:cubicBezTo>
                <a:close/>
                <a:moveTo>
                  <a:pt x="112" y="286"/>
                </a:moveTo>
                <a:cubicBezTo>
                  <a:pt x="111" y="287"/>
                  <a:pt x="111" y="288"/>
                  <a:pt x="112" y="289"/>
                </a:cubicBezTo>
                <a:cubicBezTo>
                  <a:pt x="113" y="289"/>
                  <a:pt x="113" y="287"/>
                  <a:pt x="112" y="286"/>
                </a:cubicBezTo>
                <a:close/>
                <a:moveTo>
                  <a:pt x="187" y="288"/>
                </a:moveTo>
                <a:cubicBezTo>
                  <a:pt x="187" y="289"/>
                  <a:pt x="186" y="290"/>
                  <a:pt x="187" y="291"/>
                </a:cubicBezTo>
                <a:cubicBezTo>
                  <a:pt x="187" y="290"/>
                  <a:pt x="188" y="289"/>
                  <a:pt x="187" y="288"/>
                </a:cubicBezTo>
                <a:close/>
                <a:moveTo>
                  <a:pt x="132" y="299"/>
                </a:moveTo>
                <a:cubicBezTo>
                  <a:pt x="132" y="295"/>
                  <a:pt x="134" y="294"/>
                  <a:pt x="134" y="289"/>
                </a:cubicBezTo>
                <a:cubicBezTo>
                  <a:pt x="134" y="289"/>
                  <a:pt x="133" y="291"/>
                  <a:pt x="133" y="289"/>
                </a:cubicBezTo>
                <a:cubicBezTo>
                  <a:pt x="132" y="291"/>
                  <a:pt x="130" y="295"/>
                  <a:pt x="131" y="297"/>
                </a:cubicBezTo>
                <a:cubicBezTo>
                  <a:pt x="129" y="300"/>
                  <a:pt x="129" y="303"/>
                  <a:pt x="128" y="305"/>
                </a:cubicBezTo>
                <a:cubicBezTo>
                  <a:pt x="130" y="304"/>
                  <a:pt x="129" y="300"/>
                  <a:pt x="132" y="299"/>
                </a:cubicBezTo>
                <a:close/>
                <a:moveTo>
                  <a:pt x="228" y="292"/>
                </a:moveTo>
                <a:cubicBezTo>
                  <a:pt x="228" y="292"/>
                  <a:pt x="228" y="293"/>
                  <a:pt x="229" y="293"/>
                </a:cubicBezTo>
                <a:cubicBezTo>
                  <a:pt x="229" y="292"/>
                  <a:pt x="230" y="291"/>
                  <a:pt x="230" y="290"/>
                </a:cubicBezTo>
                <a:cubicBezTo>
                  <a:pt x="229" y="290"/>
                  <a:pt x="228" y="289"/>
                  <a:pt x="227" y="289"/>
                </a:cubicBezTo>
                <a:cubicBezTo>
                  <a:pt x="227" y="290"/>
                  <a:pt x="227" y="292"/>
                  <a:pt x="228" y="292"/>
                </a:cubicBezTo>
                <a:close/>
                <a:moveTo>
                  <a:pt x="289" y="291"/>
                </a:moveTo>
                <a:cubicBezTo>
                  <a:pt x="290" y="291"/>
                  <a:pt x="292" y="291"/>
                  <a:pt x="291" y="290"/>
                </a:cubicBezTo>
                <a:cubicBezTo>
                  <a:pt x="291" y="291"/>
                  <a:pt x="289" y="290"/>
                  <a:pt x="289" y="291"/>
                </a:cubicBezTo>
                <a:close/>
                <a:moveTo>
                  <a:pt x="353" y="291"/>
                </a:moveTo>
                <a:cubicBezTo>
                  <a:pt x="352" y="292"/>
                  <a:pt x="352" y="293"/>
                  <a:pt x="353" y="293"/>
                </a:cubicBezTo>
                <a:cubicBezTo>
                  <a:pt x="353" y="292"/>
                  <a:pt x="354" y="291"/>
                  <a:pt x="353" y="291"/>
                </a:cubicBezTo>
                <a:close/>
                <a:moveTo>
                  <a:pt x="244" y="292"/>
                </a:moveTo>
                <a:cubicBezTo>
                  <a:pt x="244" y="293"/>
                  <a:pt x="243" y="292"/>
                  <a:pt x="243" y="293"/>
                </a:cubicBezTo>
                <a:cubicBezTo>
                  <a:pt x="243" y="294"/>
                  <a:pt x="243" y="294"/>
                  <a:pt x="243" y="295"/>
                </a:cubicBezTo>
                <a:cubicBezTo>
                  <a:pt x="243" y="297"/>
                  <a:pt x="240" y="295"/>
                  <a:pt x="240" y="298"/>
                </a:cubicBezTo>
                <a:cubicBezTo>
                  <a:pt x="242" y="299"/>
                  <a:pt x="244" y="297"/>
                  <a:pt x="243" y="295"/>
                </a:cubicBezTo>
                <a:cubicBezTo>
                  <a:pt x="244" y="295"/>
                  <a:pt x="244" y="295"/>
                  <a:pt x="245" y="294"/>
                </a:cubicBezTo>
                <a:cubicBezTo>
                  <a:pt x="245" y="292"/>
                  <a:pt x="245" y="292"/>
                  <a:pt x="245" y="292"/>
                </a:cubicBezTo>
                <a:cubicBezTo>
                  <a:pt x="244" y="292"/>
                  <a:pt x="245" y="291"/>
                  <a:pt x="244" y="292"/>
                </a:cubicBezTo>
                <a:close/>
                <a:moveTo>
                  <a:pt x="220" y="293"/>
                </a:moveTo>
                <a:cubicBezTo>
                  <a:pt x="219" y="295"/>
                  <a:pt x="220" y="295"/>
                  <a:pt x="221" y="297"/>
                </a:cubicBezTo>
                <a:cubicBezTo>
                  <a:pt x="220" y="296"/>
                  <a:pt x="221" y="296"/>
                  <a:pt x="221" y="295"/>
                </a:cubicBezTo>
                <a:cubicBezTo>
                  <a:pt x="220" y="295"/>
                  <a:pt x="221" y="293"/>
                  <a:pt x="220" y="293"/>
                </a:cubicBezTo>
                <a:close/>
                <a:moveTo>
                  <a:pt x="266" y="294"/>
                </a:moveTo>
                <a:cubicBezTo>
                  <a:pt x="267" y="294"/>
                  <a:pt x="267" y="294"/>
                  <a:pt x="267" y="293"/>
                </a:cubicBezTo>
                <a:cubicBezTo>
                  <a:pt x="266" y="293"/>
                  <a:pt x="266" y="293"/>
                  <a:pt x="266" y="293"/>
                </a:cubicBezTo>
                <a:cubicBezTo>
                  <a:pt x="266" y="294"/>
                  <a:pt x="266" y="294"/>
                  <a:pt x="266" y="294"/>
                </a:cubicBezTo>
                <a:close/>
                <a:moveTo>
                  <a:pt x="207" y="296"/>
                </a:moveTo>
                <a:cubicBezTo>
                  <a:pt x="207" y="297"/>
                  <a:pt x="207" y="299"/>
                  <a:pt x="208" y="299"/>
                </a:cubicBezTo>
                <a:cubicBezTo>
                  <a:pt x="207" y="298"/>
                  <a:pt x="209" y="297"/>
                  <a:pt x="207" y="296"/>
                </a:cubicBezTo>
                <a:close/>
                <a:moveTo>
                  <a:pt x="340" y="297"/>
                </a:moveTo>
                <a:cubicBezTo>
                  <a:pt x="339" y="297"/>
                  <a:pt x="338" y="297"/>
                  <a:pt x="338" y="298"/>
                </a:cubicBezTo>
                <a:cubicBezTo>
                  <a:pt x="338" y="298"/>
                  <a:pt x="340" y="298"/>
                  <a:pt x="340" y="297"/>
                </a:cubicBezTo>
                <a:close/>
                <a:moveTo>
                  <a:pt x="236" y="297"/>
                </a:moveTo>
                <a:cubicBezTo>
                  <a:pt x="236" y="297"/>
                  <a:pt x="236" y="299"/>
                  <a:pt x="236" y="299"/>
                </a:cubicBezTo>
                <a:cubicBezTo>
                  <a:pt x="236" y="299"/>
                  <a:pt x="236" y="300"/>
                  <a:pt x="237" y="300"/>
                </a:cubicBezTo>
                <a:cubicBezTo>
                  <a:pt x="237" y="300"/>
                  <a:pt x="237" y="300"/>
                  <a:pt x="237" y="299"/>
                </a:cubicBezTo>
                <a:cubicBezTo>
                  <a:pt x="237" y="299"/>
                  <a:pt x="238" y="298"/>
                  <a:pt x="236" y="297"/>
                </a:cubicBezTo>
                <a:close/>
                <a:moveTo>
                  <a:pt x="194" y="298"/>
                </a:moveTo>
                <a:cubicBezTo>
                  <a:pt x="194" y="298"/>
                  <a:pt x="194" y="301"/>
                  <a:pt x="194" y="300"/>
                </a:cubicBezTo>
                <a:cubicBezTo>
                  <a:pt x="194" y="300"/>
                  <a:pt x="195" y="298"/>
                  <a:pt x="194" y="298"/>
                </a:cubicBezTo>
                <a:close/>
                <a:moveTo>
                  <a:pt x="202" y="302"/>
                </a:moveTo>
                <a:cubicBezTo>
                  <a:pt x="204" y="302"/>
                  <a:pt x="204" y="299"/>
                  <a:pt x="203" y="298"/>
                </a:cubicBezTo>
                <a:cubicBezTo>
                  <a:pt x="201" y="298"/>
                  <a:pt x="201" y="301"/>
                  <a:pt x="202" y="302"/>
                </a:cubicBezTo>
                <a:close/>
                <a:moveTo>
                  <a:pt x="138" y="299"/>
                </a:moveTo>
                <a:cubicBezTo>
                  <a:pt x="138" y="298"/>
                  <a:pt x="138" y="298"/>
                  <a:pt x="137" y="298"/>
                </a:cubicBezTo>
                <a:cubicBezTo>
                  <a:pt x="137" y="299"/>
                  <a:pt x="138" y="300"/>
                  <a:pt x="138" y="299"/>
                </a:cubicBezTo>
                <a:close/>
                <a:moveTo>
                  <a:pt x="206" y="300"/>
                </a:moveTo>
                <a:cubicBezTo>
                  <a:pt x="206" y="300"/>
                  <a:pt x="206" y="302"/>
                  <a:pt x="207" y="302"/>
                </a:cubicBezTo>
                <a:cubicBezTo>
                  <a:pt x="207" y="301"/>
                  <a:pt x="208" y="300"/>
                  <a:pt x="206" y="300"/>
                </a:cubicBezTo>
                <a:close/>
                <a:moveTo>
                  <a:pt x="16" y="301"/>
                </a:moveTo>
                <a:cubicBezTo>
                  <a:pt x="17" y="302"/>
                  <a:pt x="17" y="301"/>
                  <a:pt x="16" y="302"/>
                </a:cubicBezTo>
                <a:cubicBezTo>
                  <a:pt x="17" y="302"/>
                  <a:pt x="18" y="302"/>
                  <a:pt x="18" y="301"/>
                </a:cubicBezTo>
                <a:cubicBezTo>
                  <a:pt x="18" y="301"/>
                  <a:pt x="18" y="300"/>
                  <a:pt x="17" y="300"/>
                </a:cubicBezTo>
                <a:cubicBezTo>
                  <a:pt x="17" y="301"/>
                  <a:pt x="17" y="301"/>
                  <a:pt x="16" y="301"/>
                </a:cubicBezTo>
                <a:close/>
                <a:moveTo>
                  <a:pt x="38" y="301"/>
                </a:moveTo>
                <a:cubicBezTo>
                  <a:pt x="38" y="302"/>
                  <a:pt x="38" y="302"/>
                  <a:pt x="38" y="302"/>
                </a:cubicBezTo>
                <a:cubicBezTo>
                  <a:pt x="39" y="302"/>
                  <a:pt x="40" y="302"/>
                  <a:pt x="39" y="301"/>
                </a:cubicBezTo>
                <a:lnTo>
                  <a:pt x="38" y="301"/>
                </a:lnTo>
                <a:close/>
                <a:moveTo>
                  <a:pt x="191" y="302"/>
                </a:moveTo>
                <a:cubicBezTo>
                  <a:pt x="192" y="303"/>
                  <a:pt x="192" y="304"/>
                  <a:pt x="192" y="304"/>
                </a:cubicBezTo>
                <a:cubicBezTo>
                  <a:pt x="192" y="303"/>
                  <a:pt x="192" y="302"/>
                  <a:pt x="191" y="302"/>
                </a:cubicBezTo>
                <a:close/>
                <a:moveTo>
                  <a:pt x="76" y="306"/>
                </a:moveTo>
                <a:cubicBezTo>
                  <a:pt x="76" y="307"/>
                  <a:pt x="75" y="307"/>
                  <a:pt x="75" y="307"/>
                </a:cubicBezTo>
                <a:cubicBezTo>
                  <a:pt x="75" y="308"/>
                  <a:pt x="77" y="309"/>
                  <a:pt x="77" y="308"/>
                </a:cubicBezTo>
                <a:cubicBezTo>
                  <a:pt x="77" y="307"/>
                  <a:pt x="77" y="306"/>
                  <a:pt x="76" y="306"/>
                </a:cubicBezTo>
                <a:close/>
                <a:moveTo>
                  <a:pt x="362" y="307"/>
                </a:moveTo>
                <a:cubicBezTo>
                  <a:pt x="362" y="307"/>
                  <a:pt x="363" y="308"/>
                  <a:pt x="363" y="307"/>
                </a:cubicBezTo>
                <a:cubicBezTo>
                  <a:pt x="363" y="306"/>
                  <a:pt x="362" y="306"/>
                  <a:pt x="362" y="307"/>
                </a:cubicBezTo>
                <a:close/>
                <a:moveTo>
                  <a:pt x="364" y="309"/>
                </a:moveTo>
                <a:cubicBezTo>
                  <a:pt x="364" y="309"/>
                  <a:pt x="364" y="308"/>
                  <a:pt x="365" y="308"/>
                </a:cubicBezTo>
                <a:cubicBezTo>
                  <a:pt x="365" y="308"/>
                  <a:pt x="364" y="308"/>
                  <a:pt x="364" y="307"/>
                </a:cubicBezTo>
                <a:cubicBezTo>
                  <a:pt x="364" y="308"/>
                  <a:pt x="363" y="308"/>
                  <a:pt x="363" y="308"/>
                </a:cubicBezTo>
                <a:cubicBezTo>
                  <a:pt x="363" y="309"/>
                  <a:pt x="363" y="309"/>
                  <a:pt x="364" y="309"/>
                </a:cubicBezTo>
                <a:close/>
                <a:moveTo>
                  <a:pt x="390" y="308"/>
                </a:moveTo>
                <a:cubicBezTo>
                  <a:pt x="389" y="309"/>
                  <a:pt x="388" y="309"/>
                  <a:pt x="389" y="310"/>
                </a:cubicBezTo>
                <a:cubicBezTo>
                  <a:pt x="390" y="310"/>
                  <a:pt x="390" y="308"/>
                  <a:pt x="390" y="308"/>
                </a:cubicBezTo>
                <a:close/>
                <a:moveTo>
                  <a:pt x="240" y="308"/>
                </a:moveTo>
                <a:cubicBezTo>
                  <a:pt x="240" y="309"/>
                  <a:pt x="239" y="309"/>
                  <a:pt x="239" y="309"/>
                </a:cubicBezTo>
                <a:cubicBezTo>
                  <a:pt x="239" y="310"/>
                  <a:pt x="238" y="310"/>
                  <a:pt x="238" y="311"/>
                </a:cubicBezTo>
                <a:cubicBezTo>
                  <a:pt x="239" y="312"/>
                  <a:pt x="241" y="311"/>
                  <a:pt x="241" y="310"/>
                </a:cubicBezTo>
                <a:cubicBezTo>
                  <a:pt x="240" y="310"/>
                  <a:pt x="241" y="308"/>
                  <a:pt x="240" y="308"/>
                </a:cubicBezTo>
                <a:close/>
                <a:moveTo>
                  <a:pt x="14" y="310"/>
                </a:moveTo>
                <a:cubicBezTo>
                  <a:pt x="15" y="310"/>
                  <a:pt x="15" y="310"/>
                  <a:pt x="15" y="309"/>
                </a:cubicBezTo>
                <a:cubicBezTo>
                  <a:pt x="14" y="309"/>
                  <a:pt x="14" y="309"/>
                  <a:pt x="14" y="310"/>
                </a:cubicBezTo>
                <a:close/>
                <a:moveTo>
                  <a:pt x="51" y="312"/>
                </a:moveTo>
                <a:cubicBezTo>
                  <a:pt x="51" y="313"/>
                  <a:pt x="51" y="313"/>
                  <a:pt x="51" y="313"/>
                </a:cubicBezTo>
                <a:cubicBezTo>
                  <a:pt x="52" y="313"/>
                  <a:pt x="52" y="311"/>
                  <a:pt x="51" y="312"/>
                </a:cubicBezTo>
                <a:close/>
                <a:moveTo>
                  <a:pt x="512" y="313"/>
                </a:moveTo>
                <a:cubicBezTo>
                  <a:pt x="511" y="313"/>
                  <a:pt x="512" y="312"/>
                  <a:pt x="512" y="312"/>
                </a:cubicBezTo>
                <a:cubicBezTo>
                  <a:pt x="510" y="311"/>
                  <a:pt x="511" y="314"/>
                  <a:pt x="512" y="313"/>
                </a:cubicBezTo>
                <a:close/>
                <a:moveTo>
                  <a:pt x="42" y="313"/>
                </a:moveTo>
                <a:cubicBezTo>
                  <a:pt x="42" y="313"/>
                  <a:pt x="43" y="313"/>
                  <a:pt x="42" y="312"/>
                </a:cubicBezTo>
                <a:cubicBezTo>
                  <a:pt x="42" y="312"/>
                  <a:pt x="42" y="312"/>
                  <a:pt x="42" y="313"/>
                </a:cubicBezTo>
                <a:close/>
                <a:moveTo>
                  <a:pt x="326" y="328"/>
                </a:moveTo>
                <a:cubicBezTo>
                  <a:pt x="327" y="328"/>
                  <a:pt x="328" y="328"/>
                  <a:pt x="329" y="329"/>
                </a:cubicBezTo>
                <a:cubicBezTo>
                  <a:pt x="329" y="328"/>
                  <a:pt x="330" y="327"/>
                  <a:pt x="331" y="327"/>
                </a:cubicBezTo>
                <a:cubicBezTo>
                  <a:pt x="333" y="323"/>
                  <a:pt x="336" y="316"/>
                  <a:pt x="333" y="312"/>
                </a:cubicBezTo>
                <a:cubicBezTo>
                  <a:pt x="332" y="312"/>
                  <a:pt x="332" y="313"/>
                  <a:pt x="331" y="312"/>
                </a:cubicBezTo>
                <a:cubicBezTo>
                  <a:pt x="330" y="314"/>
                  <a:pt x="331" y="314"/>
                  <a:pt x="331" y="316"/>
                </a:cubicBezTo>
                <a:cubicBezTo>
                  <a:pt x="329" y="320"/>
                  <a:pt x="322" y="323"/>
                  <a:pt x="326" y="328"/>
                </a:cubicBezTo>
                <a:close/>
                <a:moveTo>
                  <a:pt x="404" y="313"/>
                </a:moveTo>
                <a:cubicBezTo>
                  <a:pt x="404" y="314"/>
                  <a:pt x="403" y="314"/>
                  <a:pt x="404" y="315"/>
                </a:cubicBezTo>
                <a:cubicBezTo>
                  <a:pt x="404" y="314"/>
                  <a:pt x="405" y="313"/>
                  <a:pt x="404" y="313"/>
                </a:cubicBezTo>
                <a:close/>
                <a:moveTo>
                  <a:pt x="145" y="314"/>
                </a:moveTo>
                <a:cubicBezTo>
                  <a:pt x="145" y="315"/>
                  <a:pt x="144" y="315"/>
                  <a:pt x="144" y="317"/>
                </a:cubicBezTo>
                <a:cubicBezTo>
                  <a:pt x="145" y="317"/>
                  <a:pt x="146" y="314"/>
                  <a:pt x="145" y="314"/>
                </a:cubicBezTo>
                <a:close/>
                <a:moveTo>
                  <a:pt x="163" y="314"/>
                </a:moveTo>
                <a:cubicBezTo>
                  <a:pt x="163" y="314"/>
                  <a:pt x="162" y="316"/>
                  <a:pt x="164" y="316"/>
                </a:cubicBezTo>
                <a:cubicBezTo>
                  <a:pt x="164" y="315"/>
                  <a:pt x="164" y="314"/>
                  <a:pt x="163" y="314"/>
                </a:cubicBezTo>
                <a:close/>
                <a:moveTo>
                  <a:pt x="395" y="317"/>
                </a:moveTo>
                <a:cubicBezTo>
                  <a:pt x="396" y="317"/>
                  <a:pt x="396" y="317"/>
                  <a:pt x="397" y="317"/>
                </a:cubicBezTo>
                <a:cubicBezTo>
                  <a:pt x="397" y="316"/>
                  <a:pt x="395" y="316"/>
                  <a:pt x="395" y="317"/>
                </a:cubicBezTo>
                <a:close/>
                <a:moveTo>
                  <a:pt x="316" y="321"/>
                </a:moveTo>
                <a:cubicBezTo>
                  <a:pt x="315" y="322"/>
                  <a:pt x="316" y="324"/>
                  <a:pt x="316" y="323"/>
                </a:cubicBezTo>
                <a:cubicBezTo>
                  <a:pt x="315" y="322"/>
                  <a:pt x="317" y="321"/>
                  <a:pt x="317" y="321"/>
                </a:cubicBezTo>
                <a:cubicBezTo>
                  <a:pt x="316" y="321"/>
                  <a:pt x="316" y="322"/>
                  <a:pt x="316" y="321"/>
                </a:cubicBezTo>
                <a:close/>
                <a:moveTo>
                  <a:pt x="382" y="325"/>
                </a:moveTo>
                <a:cubicBezTo>
                  <a:pt x="382" y="325"/>
                  <a:pt x="383" y="326"/>
                  <a:pt x="384" y="326"/>
                </a:cubicBezTo>
                <a:cubicBezTo>
                  <a:pt x="386" y="322"/>
                  <a:pt x="382" y="321"/>
                  <a:pt x="382" y="325"/>
                </a:cubicBezTo>
                <a:close/>
                <a:moveTo>
                  <a:pt x="306" y="324"/>
                </a:moveTo>
                <a:cubicBezTo>
                  <a:pt x="305" y="323"/>
                  <a:pt x="304" y="324"/>
                  <a:pt x="302" y="325"/>
                </a:cubicBezTo>
                <a:cubicBezTo>
                  <a:pt x="303" y="325"/>
                  <a:pt x="303" y="327"/>
                  <a:pt x="304" y="327"/>
                </a:cubicBezTo>
                <a:cubicBezTo>
                  <a:pt x="304" y="325"/>
                  <a:pt x="305" y="326"/>
                  <a:pt x="306" y="324"/>
                </a:cubicBezTo>
                <a:close/>
                <a:moveTo>
                  <a:pt x="509" y="326"/>
                </a:moveTo>
                <a:cubicBezTo>
                  <a:pt x="510" y="326"/>
                  <a:pt x="510" y="325"/>
                  <a:pt x="510" y="324"/>
                </a:cubicBezTo>
                <a:cubicBezTo>
                  <a:pt x="509" y="324"/>
                  <a:pt x="509" y="325"/>
                  <a:pt x="509" y="326"/>
                </a:cubicBezTo>
                <a:close/>
                <a:moveTo>
                  <a:pt x="380" y="327"/>
                </a:moveTo>
                <a:cubicBezTo>
                  <a:pt x="380" y="326"/>
                  <a:pt x="379" y="326"/>
                  <a:pt x="378" y="326"/>
                </a:cubicBezTo>
                <a:cubicBezTo>
                  <a:pt x="379" y="327"/>
                  <a:pt x="378" y="327"/>
                  <a:pt x="378" y="328"/>
                </a:cubicBezTo>
                <a:cubicBezTo>
                  <a:pt x="379" y="328"/>
                  <a:pt x="380" y="328"/>
                  <a:pt x="380" y="327"/>
                </a:cubicBezTo>
                <a:close/>
                <a:moveTo>
                  <a:pt x="182" y="330"/>
                </a:moveTo>
                <a:cubicBezTo>
                  <a:pt x="182" y="330"/>
                  <a:pt x="182" y="331"/>
                  <a:pt x="183" y="330"/>
                </a:cubicBezTo>
                <a:cubicBezTo>
                  <a:pt x="183" y="330"/>
                  <a:pt x="182" y="329"/>
                  <a:pt x="182" y="330"/>
                </a:cubicBezTo>
                <a:close/>
                <a:moveTo>
                  <a:pt x="147" y="330"/>
                </a:moveTo>
                <a:cubicBezTo>
                  <a:pt x="147" y="331"/>
                  <a:pt x="147" y="331"/>
                  <a:pt x="147" y="331"/>
                </a:cubicBezTo>
                <a:cubicBezTo>
                  <a:pt x="148" y="332"/>
                  <a:pt x="148" y="330"/>
                  <a:pt x="147" y="330"/>
                </a:cubicBezTo>
                <a:close/>
                <a:moveTo>
                  <a:pt x="122" y="330"/>
                </a:moveTo>
                <a:cubicBezTo>
                  <a:pt x="122" y="331"/>
                  <a:pt x="122" y="332"/>
                  <a:pt x="122" y="332"/>
                </a:cubicBezTo>
                <a:cubicBezTo>
                  <a:pt x="123" y="333"/>
                  <a:pt x="123" y="331"/>
                  <a:pt x="124" y="332"/>
                </a:cubicBezTo>
                <a:cubicBezTo>
                  <a:pt x="124" y="331"/>
                  <a:pt x="123" y="330"/>
                  <a:pt x="122" y="330"/>
                </a:cubicBezTo>
                <a:close/>
                <a:moveTo>
                  <a:pt x="388" y="331"/>
                </a:moveTo>
                <a:cubicBezTo>
                  <a:pt x="388" y="332"/>
                  <a:pt x="386" y="332"/>
                  <a:pt x="387" y="334"/>
                </a:cubicBezTo>
                <a:cubicBezTo>
                  <a:pt x="388" y="333"/>
                  <a:pt x="389" y="332"/>
                  <a:pt x="388" y="331"/>
                </a:cubicBezTo>
                <a:close/>
                <a:moveTo>
                  <a:pt x="19" y="333"/>
                </a:moveTo>
                <a:cubicBezTo>
                  <a:pt x="19" y="333"/>
                  <a:pt x="19" y="334"/>
                  <a:pt x="20" y="334"/>
                </a:cubicBezTo>
                <a:cubicBezTo>
                  <a:pt x="20" y="333"/>
                  <a:pt x="20" y="333"/>
                  <a:pt x="19" y="333"/>
                </a:cubicBezTo>
                <a:close/>
                <a:moveTo>
                  <a:pt x="273" y="333"/>
                </a:moveTo>
                <a:cubicBezTo>
                  <a:pt x="272" y="333"/>
                  <a:pt x="272" y="333"/>
                  <a:pt x="272" y="333"/>
                </a:cubicBezTo>
                <a:cubicBezTo>
                  <a:pt x="272" y="334"/>
                  <a:pt x="272" y="335"/>
                  <a:pt x="272" y="335"/>
                </a:cubicBezTo>
                <a:cubicBezTo>
                  <a:pt x="272" y="334"/>
                  <a:pt x="273" y="334"/>
                  <a:pt x="273" y="333"/>
                </a:cubicBezTo>
                <a:close/>
                <a:moveTo>
                  <a:pt x="271" y="335"/>
                </a:moveTo>
                <a:cubicBezTo>
                  <a:pt x="270" y="334"/>
                  <a:pt x="269" y="335"/>
                  <a:pt x="268" y="336"/>
                </a:cubicBezTo>
                <a:cubicBezTo>
                  <a:pt x="269" y="336"/>
                  <a:pt x="270" y="336"/>
                  <a:pt x="270" y="335"/>
                </a:cubicBezTo>
                <a:cubicBezTo>
                  <a:pt x="270" y="335"/>
                  <a:pt x="270" y="335"/>
                  <a:pt x="270" y="335"/>
                </a:cubicBezTo>
                <a:cubicBezTo>
                  <a:pt x="270" y="335"/>
                  <a:pt x="271" y="335"/>
                  <a:pt x="271" y="335"/>
                </a:cubicBezTo>
                <a:close/>
                <a:moveTo>
                  <a:pt x="147" y="338"/>
                </a:moveTo>
                <a:cubicBezTo>
                  <a:pt x="147" y="337"/>
                  <a:pt x="148" y="336"/>
                  <a:pt x="147" y="335"/>
                </a:cubicBezTo>
                <a:cubicBezTo>
                  <a:pt x="147" y="337"/>
                  <a:pt x="146" y="337"/>
                  <a:pt x="147" y="338"/>
                </a:cubicBezTo>
                <a:close/>
                <a:moveTo>
                  <a:pt x="384" y="337"/>
                </a:moveTo>
                <a:cubicBezTo>
                  <a:pt x="384" y="338"/>
                  <a:pt x="383" y="338"/>
                  <a:pt x="382" y="338"/>
                </a:cubicBezTo>
                <a:cubicBezTo>
                  <a:pt x="382" y="339"/>
                  <a:pt x="381" y="340"/>
                  <a:pt x="381" y="341"/>
                </a:cubicBezTo>
                <a:cubicBezTo>
                  <a:pt x="382" y="339"/>
                  <a:pt x="384" y="339"/>
                  <a:pt x="384" y="337"/>
                </a:cubicBezTo>
                <a:close/>
                <a:moveTo>
                  <a:pt x="391" y="337"/>
                </a:moveTo>
                <a:cubicBezTo>
                  <a:pt x="390" y="338"/>
                  <a:pt x="389" y="338"/>
                  <a:pt x="389" y="339"/>
                </a:cubicBezTo>
                <a:cubicBezTo>
                  <a:pt x="390" y="339"/>
                  <a:pt x="391" y="338"/>
                  <a:pt x="391" y="337"/>
                </a:cubicBezTo>
                <a:close/>
                <a:moveTo>
                  <a:pt x="227" y="339"/>
                </a:moveTo>
                <a:cubicBezTo>
                  <a:pt x="227" y="340"/>
                  <a:pt x="227" y="341"/>
                  <a:pt x="227" y="342"/>
                </a:cubicBezTo>
                <a:cubicBezTo>
                  <a:pt x="228" y="342"/>
                  <a:pt x="228" y="342"/>
                  <a:pt x="228" y="342"/>
                </a:cubicBezTo>
                <a:cubicBezTo>
                  <a:pt x="228" y="341"/>
                  <a:pt x="229" y="340"/>
                  <a:pt x="227" y="339"/>
                </a:cubicBezTo>
                <a:close/>
                <a:moveTo>
                  <a:pt x="150" y="340"/>
                </a:moveTo>
                <a:cubicBezTo>
                  <a:pt x="150" y="340"/>
                  <a:pt x="150" y="341"/>
                  <a:pt x="150" y="341"/>
                </a:cubicBezTo>
                <a:cubicBezTo>
                  <a:pt x="151" y="341"/>
                  <a:pt x="151" y="340"/>
                  <a:pt x="151" y="340"/>
                </a:cubicBezTo>
                <a:cubicBezTo>
                  <a:pt x="151" y="340"/>
                  <a:pt x="150" y="340"/>
                  <a:pt x="150" y="340"/>
                </a:cubicBezTo>
                <a:close/>
                <a:moveTo>
                  <a:pt x="139" y="346"/>
                </a:moveTo>
                <a:cubicBezTo>
                  <a:pt x="139" y="345"/>
                  <a:pt x="139" y="344"/>
                  <a:pt x="138" y="344"/>
                </a:cubicBezTo>
                <a:cubicBezTo>
                  <a:pt x="138" y="344"/>
                  <a:pt x="137" y="344"/>
                  <a:pt x="137" y="345"/>
                </a:cubicBezTo>
                <a:cubicBezTo>
                  <a:pt x="138" y="345"/>
                  <a:pt x="138" y="347"/>
                  <a:pt x="139" y="346"/>
                </a:cubicBezTo>
                <a:close/>
                <a:moveTo>
                  <a:pt x="23" y="347"/>
                </a:moveTo>
                <a:cubicBezTo>
                  <a:pt x="23" y="348"/>
                  <a:pt x="23" y="348"/>
                  <a:pt x="24" y="348"/>
                </a:cubicBezTo>
                <a:cubicBezTo>
                  <a:pt x="24" y="348"/>
                  <a:pt x="24" y="348"/>
                  <a:pt x="24" y="347"/>
                </a:cubicBezTo>
                <a:cubicBezTo>
                  <a:pt x="24" y="347"/>
                  <a:pt x="23" y="347"/>
                  <a:pt x="23" y="347"/>
                </a:cubicBezTo>
                <a:close/>
                <a:moveTo>
                  <a:pt x="431" y="347"/>
                </a:moveTo>
                <a:cubicBezTo>
                  <a:pt x="431" y="349"/>
                  <a:pt x="432" y="349"/>
                  <a:pt x="432" y="350"/>
                </a:cubicBezTo>
                <a:cubicBezTo>
                  <a:pt x="432" y="349"/>
                  <a:pt x="433" y="349"/>
                  <a:pt x="433" y="348"/>
                </a:cubicBezTo>
                <a:cubicBezTo>
                  <a:pt x="432" y="348"/>
                  <a:pt x="432" y="348"/>
                  <a:pt x="431" y="347"/>
                </a:cubicBezTo>
                <a:close/>
                <a:moveTo>
                  <a:pt x="373" y="350"/>
                </a:moveTo>
                <a:cubicBezTo>
                  <a:pt x="373" y="349"/>
                  <a:pt x="374" y="349"/>
                  <a:pt x="373" y="349"/>
                </a:cubicBezTo>
                <a:cubicBezTo>
                  <a:pt x="373" y="350"/>
                  <a:pt x="371" y="349"/>
                  <a:pt x="372" y="350"/>
                </a:cubicBezTo>
                <a:cubicBezTo>
                  <a:pt x="372" y="350"/>
                  <a:pt x="373" y="350"/>
                  <a:pt x="373" y="350"/>
                </a:cubicBezTo>
                <a:close/>
                <a:moveTo>
                  <a:pt x="132" y="354"/>
                </a:moveTo>
                <a:cubicBezTo>
                  <a:pt x="132" y="354"/>
                  <a:pt x="132" y="354"/>
                  <a:pt x="132" y="354"/>
                </a:cubicBezTo>
                <a:cubicBezTo>
                  <a:pt x="131" y="354"/>
                  <a:pt x="132" y="357"/>
                  <a:pt x="132" y="358"/>
                </a:cubicBezTo>
                <a:cubicBezTo>
                  <a:pt x="134" y="356"/>
                  <a:pt x="136" y="354"/>
                  <a:pt x="135" y="351"/>
                </a:cubicBezTo>
                <a:cubicBezTo>
                  <a:pt x="133" y="351"/>
                  <a:pt x="133" y="353"/>
                  <a:pt x="132" y="354"/>
                </a:cubicBezTo>
                <a:close/>
                <a:moveTo>
                  <a:pt x="121" y="351"/>
                </a:moveTo>
                <a:cubicBezTo>
                  <a:pt x="121" y="352"/>
                  <a:pt x="120" y="352"/>
                  <a:pt x="120" y="352"/>
                </a:cubicBezTo>
                <a:cubicBezTo>
                  <a:pt x="120" y="353"/>
                  <a:pt x="118" y="353"/>
                  <a:pt x="119" y="355"/>
                </a:cubicBezTo>
                <a:cubicBezTo>
                  <a:pt x="119" y="355"/>
                  <a:pt x="120" y="355"/>
                  <a:pt x="120" y="355"/>
                </a:cubicBezTo>
                <a:cubicBezTo>
                  <a:pt x="120" y="354"/>
                  <a:pt x="122" y="352"/>
                  <a:pt x="121" y="351"/>
                </a:cubicBezTo>
                <a:close/>
                <a:moveTo>
                  <a:pt x="34" y="354"/>
                </a:moveTo>
                <a:cubicBezTo>
                  <a:pt x="34" y="353"/>
                  <a:pt x="35" y="353"/>
                  <a:pt x="34" y="353"/>
                </a:cubicBezTo>
                <a:cubicBezTo>
                  <a:pt x="33" y="354"/>
                  <a:pt x="33" y="354"/>
                  <a:pt x="34" y="354"/>
                </a:cubicBezTo>
                <a:close/>
                <a:moveTo>
                  <a:pt x="187" y="359"/>
                </a:moveTo>
                <a:cubicBezTo>
                  <a:pt x="187" y="358"/>
                  <a:pt x="189" y="356"/>
                  <a:pt x="188" y="355"/>
                </a:cubicBezTo>
                <a:cubicBezTo>
                  <a:pt x="188" y="357"/>
                  <a:pt x="185" y="358"/>
                  <a:pt x="187" y="359"/>
                </a:cubicBezTo>
                <a:close/>
                <a:moveTo>
                  <a:pt x="57" y="357"/>
                </a:moveTo>
                <a:cubicBezTo>
                  <a:pt x="57" y="358"/>
                  <a:pt x="57" y="358"/>
                  <a:pt x="57" y="358"/>
                </a:cubicBezTo>
                <a:cubicBezTo>
                  <a:pt x="58" y="358"/>
                  <a:pt x="58" y="358"/>
                  <a:pt x="58" y="358"/>
                </a:cubicBezTo>
                <a:cubicBezTo>
                  <a:pt x="58" y="357"/>
                  <a:pt x="58" y="357"/>
                  <a:pt x="57" y="357"/>
                </a:cubicBezTo>
                <a:close/>
                <a:moveTo>
                  <a:pt x="447" y="369"/>
                </a:moveTo>
                <a:cubicBezTo>
                  <a:pt x="446" y="367"/>
                  <a:pt x="445" y="366"/>
                  <a:pt x="444" y="365"/>
                </a:cubicBezTo>
                <a:cubicBezTo>
                  <a:pt x="442" y="362"/>
                  <a:pt x="438" y="359"/>
                  <a:pt x="436" y="358"/>
                </a:cubicBezTo>
                <a:cubicBezTo>
                  <a:pt x="436" y="359"/>
                  <a:pt x="436" y="359"/>
                  <a:pt x="436" y="359"/>
                </a:cubicBezTo>
                <a:cubicBezTo>
                  <a:pt x="437" y="361"/>
                  <a:pt x="438" y="362"/>
                  <a:pt x="439" y="364"/>
                </a:cubicBezTo>
                <a:cubicBezTo>
                  <a:pt x="443" y="365"/>
                  <a:pt x="444" y="369"/>
                  <a:pt x="447" y="369"/>
                </a:cubicBezTo>
                <a:close/>
                <a:moveTo>
                  <a:pt x="186" y="360"/>
                </a:moveTo>
                <a:cubicBezTo>
                  <a:pt x="187" y="360"/>
                  <a:pt x="186" y="362"/>
                  <a:pt x="186" y="363"/>
                </a:cubicBezTo>
                <a:cubicBezTo>
                  <a:pt x="187" y="363"/>
                  <a:pt x="187" y="359"/>
                  <a:pt x="186" y="360"/>
                </a:cubicBezTo>
                <a:close/>
                <a:moveTo>
                  <a:pt x="426" y="361"/>
                </a:moveTo>
                <a:cubicBezTo>
                  <a:pt x="426" y="361"/>
                  <a:pt x="426" y="362"/>
                  <a:pt x="427" y="362"/>
                </a:cubicBezTo>
                <a:cubicBezTo>
                  <a:pt x="427" y="361"/>
                  <a:pt x="427" y="361"/>
                  <a:pt x="426" y="361"/>
                </a:cubicBezTo>
                <a:close/>
                <a:moveTo>
                  <a:pt x="91" y="363"/>
                </a:moveTo>
                <a:cubicBezTo>
                  <a:pt x="91" y="363"/>
                  <a:pt x="90" y="363"/>
                  <a:pt x="90" y="364"/>
                </a:cubicBezTo>
                <a:cubicBezTo>
                  <a:pt x="91" y="364"/>
                  <a:pt x="91" y="364"/>
                  <a:pt x="91" y="364"/>
                </a:cubicBezTo>
                <a:cubicBezTo>
                  <a:pt x="91" y="364"/>
                  <a:pt x="92" y="363"/>
                  <a:pt x="91" y="363"/>
                </a:cubicBezTo>
                <a:close/>
                <a:moveTo>
                  <a:pt x="117" y="368"/>
                </a:moveTo>
                <a:cubicBezTo>
                  <a:pt x="118" y="368"/>
                  <a:pt x="118" y="368"/>
                  <a:pt x="118" y="367"/>
                </a:cubicBezTo>
                <a:cubicBezTo>
                  <a:pt x="118" y="367"/>
                  <a:pt x="118" y="367"/>
                  <a:pt x="117" y="367"/>
                </a:cubicBezTo>
                <a:cubicBezTo>
                  <a:pt x="117" y="367"/>
                  <a:pt x="117" y="368"/>
                  <a:pt x="117" y="368"/>
                </a:cubicBezTo>
                <a:close/>
                <a:moveTo>
                  <a:pt x="436" y="371"/>
                </a:moveTo>
                <a:cubicBezTo>
                  <a:pt x="437" y="371"/>
                  <a:pt x="438" y="372"/>
                  <a:pt x="439" y="374"/>
                </a:cubicBezTo>
                <a:cubicBezTo>
                  <a:pt x="439" y="374"/>
                  <a:pt x="439" y="373"/>
                  <a:pt x="440" y="373"/>
                </a:cubicBezTo>
                <a:cubicBezTo>
                  <a:pt x="440" y="375"/>
                  <a:pt x="441" y="375"/>
                  <a:pt x="442" y="376"/>
                </a:cubicBezTo>
                <a:cubicBezTo>
                  <a:pt x="442" y="375"/>
                  <a:pt x="441" y="374"/>
                  <a:pt x="441" y="373"/>
                </a:cubicBezTo>
                <a:cubicBezTo>
                  <a:pt x="440" y="373"/>
                  <a:pt x="440" y="372"/>
                  <a:pt x="439" y="372"/>
                </a:cubicBezTo>
                <a:cubicBezTo>
                  <a:pt x="439" y="372"/>
                  <a:pt x="440" y="373"/>
                  <a:pt x="439" y="373"/>
                </a:cubicBezTo>
                <a:cubicBezTo>
                  <a:pt x="439" y="371"/>
                  <a:pt x="437" y="370"/>
                  <a:pt x="437" y="369"/>
                </a:cubicBezTo>
                <a:cubicBezTo>
                  <a:pt x="437" y="371"/>
                  <a:pt x="436" y="369"/>
                  <a:pt x="436" y="369"/>
                </a:cubicBezTo>
                <a:cubicBezTo>
                  <a:pt x="435" y="370"/>
                  <a:pt x="436" y="370"/>
                  <a:pt x="436" y="371"/>
                </a:cubicBezTo>
                <a:close/>
                <a:moveTo>
                  <a:pt x="125" y="376"/>
                </a:moveTo>
                <a:cubicBezTo>
                  <a:pt x="125" y="376"/>
                  <a:pt x="126" y="376"/>
                  <a:pt x="127" y="376"/>
                </a:cubicBezTo>
                <a:cubicBezTo>
                  <a:pt x="127" y="374"/>
                  <a:pt x="131" y="372"/>
                  <a:pt x="129" y="370"/>
                </a:cubicBezTo>
                <a:cubicBezTo>
                  <a:pt x="127" y="371"/>
                  <a:pt x="127" y="374"/>
                  <a:pt x="125" y="376"/>
                </a:cubicBezTo>
                <a:close/>
                <a:moveTo>
                  <a:pt x="326" y="375"/>
                </a:moveTo>
                <a:cubicBezTo>
                  <a:pt x="328" y="374"/>
                  <a:pt x="328" y="374"/>
                  <a:pt x="329" y="374"/>
                </a:cubicBezTo>
                <a:cubicBezTo>
                  <a:pt x="328" y="373"/>
                  <a:pt x="327" y="373"/>
                  <a:pt x="327" y="373"/>
                </a:cubicBezTo>
                <a:cubicBezTo>
                  <a:pt x="328" y="372"/>
                  <a:pt x="327" y="371"/>
                  <a:pt x="328" y="371"/>
                </a:cubicBezTo>
                <a:cubicBezTo>
                  <a:pt x="327" y="371"/>
                  <a:pt x="327" y="371"/>
                  <a:pt x="326" y="370"/>
                </a:cubicBezTo>
                <a:cubicBezTo>
                  <a:pt x="325" y="371"/>
                  <a:pt x="327" y="373"/>
                  <a:pt x="326" y="374"/>
                </a:cubicBezTo>
                <a:cubicBezTo>
                  <a:pt x="326" y="374"/>
                  <a:pt x="326" y="375"/>
                  <a:pt x="326" y="375"/>
                </a:cubicBezTo>
                <a:close/>
                <a:moveTo>
                  <a:pt x="60" y="372"/>
                </a:moveTo>
                <a:cubicBezTo>
                  <a:pt x="60" y="373"/>
                  <a:pt x="61" y="374"/>
                  <a:pt x="62" y="374"/>
                </a:cubicBezTo>
                <a:cubicBezTo>
                  <a:pt x="62" y="373"/>
                  <a:pt x="62" y="373"/>
                  <a:pt x="62" y="372"/>
                </a:cubicBezTo>
                <a:cubicBezTo>
                  <a:pt x="61" y="371"/>
                  <a:pt x="61" y="372"/>
                  <a:pt x="60" y="372"/>
                </a:cubicBezTo>
                <a:close/>
                <a:moveTo>
                  <a:pt x="329" y="374"/>
                </a:moveTo>
                <a:cubicBezTo>
                  <a:pt x="330" y="374"/>
                  <a:pt x="330" y="374"/>
                  <a:pt x="330" y="374"/>
                </a:cubicBezTo>
                <a:cubicBezTo>
                  <a:pt x="330" y="374"/>
                  <a:pt x="330" y="373"/>
                  <a:pt x="329" y="373"/>
                </a:cubicBezTo>
                <a:cubicBezTo>
                  <a:pt x="329" y="374"/>
                  <a:pt x="329" y="374"/>
                  <a:pt x="329" y="374"/>
                </a:cubicBezTo>
                <a:close/>
                <a:moveTo>
                  <a:pt x="396" y="375"/>
                </a:moveTo>
                <a:cubicBezTo>
                  <a:pt x="396" y="374"/>
                  <a:pt x="396" y="374"/>
                  <a:pt x="395" y="374"/>
                </a:cubicBezTo>
                <a:cubicBezTo>
                  <a:pt x="395" y="374"/>
                  <a:pt x="395" y="375"/>
                  <a:pt x="396" y="375"/>
                </a:cubicBezTo>
                <a:close/>
                <a:moveTo>
                  <a:pt x="34" y="375"/>
                </a:moveTo>
                <a:cubicBezTo>
                  <a:pt x="35" y="375"/>
                  <a:pt x="35" y="375"/>
                  <a:pt x="35" y="374"/>
                </a:cubicBezTo>
                <a:cubicBezTo>
                  <a:pt x="34" y="374"/>
                  <a:pt x="34" y="374"/>
                  <a:pt x="34" y="374"/>
                </a:cubicBezTo>
                <a:cubicBezTo>
                  <a:pt x="34" y="375"/>
                  <a:pt x="34" y="375"/>
                  <a:pt x="34" y="375"/>
                </a:cubicBezTo>
                <a:close/>
                <a:moveTo>
                  <a:pt x="330" y="375"/>
                </a:moveTo>
                <a:cubicBezTo>
                  <a:pt x="330" y="376"/>
                  <a:pt x="329" y="376"/>
                  <a:pt x="329" y="377"/>
                </a:cubicBezTo>
                <a:cubicBezTo>
                  <a:pt x="329" y="377"/>
                  <a:pt x="329" y="378"/>
                  <a:pt x="330" y="378"/>
                </a:cubicBezTo>
                <a:cubicBezTo>
                  <a:pt x="330" y="377"/>
                  <a:pt x="331" y="378"/>
                  <a:pt x="331" y="377"/>
                </a:cubicBezTo>
                <a:cubicBezTo>
                  <a:pt x="330" y="376"/>
                  <a:pt x="330" y="375"/>
                  <a:pt x="330" y="375"/>
                </a:cubicBezTo>
                <a:close/>
                <a:moveTo>
                  <a:pt x="443" y="375"/>
                </a:moveTo>
                <a:cubicBezTo>
                  <a:pt x="443" y="379"/>
                  <a:pt x="448" y="381"/>
                  <a:pt x="449" y="384"/>
                </a:cubicBezTo>
                <a:cubicBezTo>
                  <a:pt x="451" y="385"/>
                  <a:pt x="452" y="386"/>
                  <a:pt x="453" y="388"/>
                </a:cubicBezTo>
                <a:cubicBezTo>
                  <a:pt x="454" y="388"/>
                  <a:pt x="454" y="389"/>
                  <a:pt x="456" y="390"/>
                </a:cubicBezTo>
                <a:cubicBezTo>
                  <a:pt x="452" y="384"/>
                  <a:pt x="447" y="379"/>
                  <a:pt x="443" y="375"/>
                </a:cubicBezTo>
                <a:close/>
                <a:moveTo>
                  <a:pt x="145" y="377"/>
                </a:moveTo>
                <a:cubicBezTo>
                  <a:pt x="145" y="378"/>
                  <a:pt x="145" y="378"/>
                  <a:pt x="145" y="378"/>
                </a:cubicBezTo>
                <a:cubicBezTo>
                  <a:pt x="146" y="378"/>
                  <a:pt x="146" y="378"/>
                  <a:pt x="146" y="378"/>
                </a:cubicBezTo>
                <a:cubicBezTo>
                  <a:pt x="146" y="377"/>
                  <a:pt x="146" y="377"/>
                  <a:pt x="145" y="377"/>
                </a:cubicBezTo>
                <a:close/>
                <a:moveTo>
                  <a:pt x="439" y="381"/>
                </a:moveTo>
                <a:cubicBezTo>
                  <a:pt x="439" y="381"/>
                  <a:pt x="439" y="381"/>
                  <a:pt x="438" y="381"/>
                </a:cubicBezTo>
                <a:cubicBezTo>
                  <a:pt x="438" y="380"/>
                  <a:pt x="437" y="380"/>
                  <a:pt x="438" y="379"/>
                </a:cubicBezTo>
                <a:cubicBezTo>
                  <a:pt x="437" y="380"/>
                  <a:pt x="437" y="378"/>
                  <a:pt x="436" y="379"/>
                </a:cubicBezTo>
                <a:cubicBezTo>
                  <a:pt x="437" y="380"/>
                  <a:pt x="438" y="382"/>
                  <a:pt x="440" y="384"/>
                </a:cubicBezTo>
                <a:cubicBezTo>
                  <a:pt x="441" y="383"/>
                  <a:pt x="439" y="382"/>
                  <a:pt x="439" y="381"/>
                </a:cubicBezTo>
                <a:close/>
                <a:moveTo>
                  <a:pt x="334" y="381"/>
                </a:moveTo>
                <a:cubicBezTo>
                  <a:pt x="334" y="380"/>
                  <a:pt x="334" y="380"/>
                  <a:pt x="334" y="379"/>
                </a:cubicBezTo>
                <a:cubicBezTo>
                  <a:pt x="333" y="379"/>
                  <a:pt x="332" y="379"/>
                  <a:pt x="331" y="379"/>
                </a:cubicBezTo>
                <a:cubicBezTo>
                  <a:pt x="332" y="380"/>
                  <a:pt x="332" y="381"/>
                  <a:pt x="334" y="381"/>
                </a:cubicBezTo>
                <a:close/>
                <a:moveTo>
                  <a:pt x="333" y="382"/>
                </a:moveTo>
                <a:cubicBezTo>
                  <a:pt x="333" y="383"/>
                  <a:pt x="334" y="383"/>
                  <a:pt x="335" y="383"/>
                </a:cubicBezTo>
                <a:cubicBezTo>
                  <a:pt x="335" y="383"/>
                  <a:pt x="335" y="382"/>
                  <a:pt x="335" y="381"/>
                </a:cubicBezTo>
                <a:cubicBezTo>
                  <a:pt x="335" y="381"/>
                  <a:pt x="334" y="381"/>
                  <a:pt x="334" y="381"/>
                </a:cubicBezTo>
                <a:cubicBezTo>
                  <a:pt x="334" y="381"/>
                  <a:pt x="334" y="382"/>
                  <a:pt x="333" y="382"/>
                </a:cubicBezTo>
                <a:close/>
                <a:moveTo>
                  <a:pt x="65" y="383"/>
                </a:moveTo>
                <a:cubicBezTo>
                  <a:pt x="66" y="383"/>
                  <a:pt x="66" y="383"/>
                  <a:pt x="66" y="383"/>
                </a:cubicBezTo>
                <a:cubicBezTo>
                  <a:pt x="66" y="382"/>
                  <a:pt x="66" y="382"/>
                  <a:pt x="66" y="382"/>
                </a:cubicBezTo>
                <a:cubicBezTo>
                  <a:pt x="66" y="382"/>
                  <a:pt x="65" y="382"/>
                  <a:pt x="65" y="383"/>
                </a:cubicBezTo>
                <a:close/>
                <a:moveTo>
                  <a:pt x="462" y="386"/>
                </a:moveTo>
                <a:cubicBezTo>
                  <a:pt x="461" y="386"/>
                  <a:pt x="462" y="388"/>
                  <a:pt x="463" y="388"/>
                </a:cubicBezTo>
                <a:cubicBezTo>
                  <a:pt x="463" y="387"/>
                  <a:pt x="463" y="386"/>
                  <a:pt x="462" y="386"/>
                </a:cubicBezTo>
                <a:close/>
                <a:moveTo>
                  <a:pt x="120" y="387"/>
                </a:moveTo>
                <a:cubicBezTo>
                  <a:pt x="121" y="387"/>
                  <a:pt x="122" y="387"/>
                  <a:pt x="122" y="386"/>
                </a:cubicBezTo>
                <a:cubicBezTo>
                  <a:pt x="121" y="386"/>
                  <a:pt x="121" y="386"/>
                  <a:pt x="121" y="386"/>
                </a:cubicBezTo>
                <a:cubicBezTo>
                  <a:pt x="121" y="387"/>
                  <a:pt x="120" y="387"/>
                  <a:pt x="120" y="387"/>
                </a:cubicBezTo>
                <a:close/>
                <a:moveTo>
                  <a:pt x="336" y="388"/>
                </a:moveTo>
                <a:cubicBezTo>
                  <a:pt x="337" y="388"/>
                  <a:pt x="337" y="389"/>
                  <a:pt x="338" y="389"/>
                </a:cubicBezTo>
                <a:cubicBezTo>
                  <a:pt x="338" y="389"/>
                  <a:pt x="339" y="387"/>
                  <a:pt x="338" y="387"/>
                </a:cubicBezTo>
                <a:cubicBezTo>
                  <a:pt x="337" y="387"/>
                  <a:pt x="337" y="387"/>
                  <a:pt x="336" y="388"/>
                </a:cubicBezTo>
                <a:close/>
                <a:moveTo>
                  <a:pt x="407" y="395"/>
                </a:moveTo>
                <a:cubicBezTo>
                  <a:pt x="409" y="394"/>
                  <a:pt x="409" y="395"/>
                  <a:pt x="410" y="396"/>
                </a:cubicBezTo>
                <a:cubicBezTo>
                  <a:pt x="410" y="394"/>
                  <a:pt x="411" y="391"/>
                  <a:pt x="410" y="389"/>
                </a:cubicBezTo>
                <a:cubicBezTo>
                  <a:pt x="409" y="391"/>
                  <a:pt x="407" y="392"/>
                  <a:pt x="407" y="395"/>
                </a:cubicBezTo>
                <a:close/>
                <a:moveTo>
                  <a:pt x="409" y="391"/>
                </a:moveTo>
                <a:cubicBezTo>
                  <a:pt x="408" y="393"/>
                  <a:pt x="409" y="393"/>
                  <a:pt x="409" y="394"/>
                </a:cubicBezTo>
                <a:cubicBezTo>
                  <a:pt x="409" y="395"/>
                  <a:pt x="408" y="394"/>
                  <a:pt x="408" y="394"/>
                </a:cubicBezTo>
                <a:cubicBezTo>
                  <a:pt x="408" y="393"/>
                  <a:pt x="408" y="391"/>
                  <a:pt x="409" y="391"/>
                </a:cubicBezTo>
                <a:cubicBezTo>
                  <a:pt x="409" y="391"/>
                  <a:pt x="409" y="391"/>
                  <a:pt x="409" y="391"/>
                </a:cubicBezTo>
                <a:close/>
                <a:moveTo>
                  <a:pt x="327" y="395"/>
                </a:moveTo>
                <a:cubicBezTo>
                  <a:pt x="328" y="395"/>
                  <a:pt x="329" y="395"/>
                  <a:pt x="330" y="394"/>
                </a:cubicBezTo>
                <a:cubicBezTo>
                  <a:pt x="331" y="390"/>
                  <a:pt x="326" y="391"/>
                  <a:pt x="327" y="395"/>
                </a:cubicBezTo>
                <a:close/>
                <a:moveTo>
                  <a:pt x="447" y="392"/>
                </a:moveTo>
                <a:cubicBezTo>
                  <a:pt x="447" y="393"/>
                  <a:pt x="448" y="392"/>
                  <a:pt x="448" y="393"/>
                </a:cubicBezTo>
                <a:cubicBezTo>
                  <a:pt x="449" y="393"/>
                  <a:pt x="448" y="393"/>
                  <a:pt x="449" y="393"/>
                </a:cubicBezTo>
                <a:cubicBezTo>
                  <a:pt x="449" y="393"/>
                  <a:pt x="448" y="392"/>
                  <a:pt x="448" y="392"/>
                </a:cubicBezTo>
                <a:cubicBezTo>
                  <a:pt x="448" y="392"/>
                  <a:pt x="448" y="392"/>
                  <a:pt x="447" y="392"/>
                </a:cubicBezTo>
                <a:close/>
                <a:moveTo>
                  <a:pt x="17" y="395"/>
                </a:moveTo>
                <a:cubicBezTo>
                  <a:pt x="18" y="394"/>
                  <a:pt x="17" y="392"/>
                  <a:pt x="16" y="392"/>
                </a:cubicBezTo>
                <a:cubicBezTo>
                  <a:pt x="16" y="393"/>
                  <a:pt x="15" y="393"/>
                  <a:pt x="15" y="394"/>
                </a:cubicBezTo>
                <a:cubicBezTo>
                  <a:pt x="16" y="395"/>
                  <a:pt x="17" y="394"/>
                  <a:pt x="17" y="395"/>
                </a:cubicBezTo>
                <a:close/>
                <a:moveTo>
                  <a:pt x="326" y="395"/>
                </a:moveTo>
                <a:cubicBezTo>
                  <a:pt x="324" y="397"/>
                  <a:pt x="324" y="398"/>
                  <a:pt x="323" y="399"/>
                </a:cubicBezTo>
                <a:cubicBezTo>
                  <a:pt x="323" y="404"/>
                  <a:pt x="329" y="401"/>
                  <a:pt x="329" y="398"/>
                </a:cubicBezTo>
                <a:cubicBezTo>
                  <a:pt x="330" y="397"/>
                  <a:pt x="328" y="396"/>
                  <a:pt x="326" y="395"/>
                </a:cubicBezTo>
                <a:close/>
                <a:moveTo>
                  <a:pt x="377" y="398"/>
                </a:moveTo>
                <a:cubicBezTo>
                  <a:pt x="377" y="397"/>
                  <a:pt x="377" y="396"/>
                  <a:pt x="376" y="396"/>
                </a:cubicBezTo>
                <a:cubicBezTo>
                  <a:pt x="377" y="397"/>
                  <a:pt x="376" y="397"/>
                  <a:pt x="376" y="397"/>
                </a:cubicBezTo>
                <a:cubicBezTo>
                  <a:pt x="376" y="398"/>
                  <a:pt x="376" y="398"/>
                  <a:pt x="376" y="398"/>
                </a:cubicBezTo>
                <a:cubicBezTo>
                  <a:pt x="377" y="398"/>
                  <a:pt x="377" y="398"/>
                  <a:pt x="377" y="398"/>
                </a:cubicBezTo>
                <a:close/>
                <a:moveTo>
                  <a:pt x="112" y="405"/>
                </a:moveTo>
                <a:cubicBezTo>
                  <a:pt x="112" y="406"/>
                  <a:pt x="112" y="406"/>
                  <a:pt x="112" y="406"/>
                </a:cubicBezTo>
                <a:cubicBezTo>
                  <a:pt x="113" y="406"/>
                  <a:pt x="113" y="406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lnTo>
                  <a:pt x="112" y="405"/>
                </a:lnTo>
                <a:close/>
                <a:moveTo>
                  <a:pt x="387" y="406"/>
                </a:moveTo>
                <a:cubicBezTo>
                  <a:pt x="386" y="406"/>
                  <a:pt x="385" y="407"/>
                  <a:pt x="386" y="408"/>
                </a:cubicBezTo>
                <a:cubicBezTo>
                  <a:pt x="386" y="407"/>
                  <a:pt x="387" y="407"/>
                  <a:pt x="386" y="407"/>
                </a:cubicBezTo>
                <a:cubicBezTo>
                  <a:pt x="386" y="407"/>
                  <a:pt x="387" y="407"/>
                  <a:pt x="387" y="406"/>
                </a:cubicBezTo>
                <a:close/>
                <a:moveTo>
                  <a:pt x="357" y="408"/>
                </a:moveTo>
                <a:cubicBezTo>
                  <a:pt x="357" y="409"/>
                  <a:pt x="357" y="410"/>
                  <a:pt x="358" y="410"/>
                </a:cubicBezTo>
                <a:cubicBezTo>
                  <a:pt x="358" y="409"/>
                  <a:pt x="358" y="408"/>
                  <a:pt x="358" y="408"/>
                </a:cubicBezTo>
                <a:cubicBezTo>
                  <a:pt x="358" y="408"/>
                  <a:pt x="357" y="408"/>
                  <a:pt x="357" y="408"/>
                </a:cubicBezTo>
                <a:close/>
                <a:moveTo>
                  <a:pt x="385" y="410"/>
                </a:moveTo>
                <a:cubicBezTo>
                  <a:pt x="386" y="410"/>
                  <a:pt x="386" y="409"/>
                  <a:pt x="385" y="408"/>
                </a:cubicBezTo>
                <a:cubicBezTo>
                  <a:pt x="385" y="409"/>
                  <a:pt x="385" y="410"/>
                  <a:pt x="384" y="409"/>
                </a:cubicBezTo>
                <a:cubicBezTo>
                  <a:pt x="384" y="410"/>
                  <a:pt x="384" y="411"/>
                  <a:pt x="385" y="411"/>
                </a:cubicBezTo>
                <a:cubicBezTo>
                  <a:pt x="385" y="410"/>
                  <a:pt x="385" y="411"/>
                  <a:pt x="385" y="410"/>
                </a:cubicBezTo>
                <a:close/>
                <a:moveTo>
                  <a:pt x="480" y="408"/>
                </a:moveTo>
                <a:cubicBezTo>
                  <a:pt x="480" y="411"/>
                  <a:pt x="483" y="412"/>
                  <a:pt x="484" y="413"/>
                </a:cubicBezTo>
                <a:cubicBezTo>
                  <a:pt x="484" y="411"/>
                  <a:pt x="482" y="410"/>
                  <a:pt x="480" y="408"/>
                </a:cubicBezTo>
                <a:close/>
                <a:moveTo>
                  <a:pt x="402" y="410"/>
                </a:moveTo>
                <a:cubicBezTo>
                  <a:pt x="401" y="410"/>
                  <a:pt x="401" y="410"/>
                  <a:pt x="401" y="411"/>
                </a:cubicBezTo>
                <a:cubicBezTo>
                  <a:pt x="402" y="411"/>
                  <a:pt x="402" y="410"/>
                  <a:pt x="402" y="409"/>
                </a:cubicBezTo>
                <a:cubicBezTo>
                  <a:pt x="401" y="409"/>
                  <a:pt x="401" y="410"/>
                  <a:pt x="402" y="410"/>
                </a:cubicBezTo>
                <a:close/>
                <a:moveTo>
                  <a:pt x="505" y="411"/>
                </a:moveTo>
                <a:cubicBezTo>
                  <a:pt x="506" y="411"/>
                  <a:pt x="506" y="412"/>
                  <a:pt x="506" y="412"/>
                </a:cubicBezTo>
                <a:cubicBezTo>
                  <a:pt x="506" y="411"/>
                  <a:pt x="507" y="411"/>
                  <a:pt x="507" y="411"/>
                </a:cubicBezTo>
                <a:cubicBezTo>
                  <a:pt x="506" y="411"/>
                  <a:pt x="505" y="410"/>
                  <a:pt x="505" y="411"/>
                </a:cubicBezTo>
                <a:close/>
                <a:moveTo>
                  <a:pt x="401" y="413"/>
                </a:moveTo>
                <a:cubicBezTo>
                  <a:pt x="401" y="412"/>
                  <a:pt x="401" y="412"/>
                  <a:pt x="401" y="412"/>
                </a:cubicBezTo>
                <a:cubicBezTo>
                  <a:pt x="401" y="414"/>
                  <a:pt x="400" y="413"/>
                  <a:pt x="401" y="415"/>
                </a:cubicBezTo>
                <a:cubicBezTo>
                  <a:pt x="402" y="415"/>
                  <a:pt x="402" y="414"/>
                  <a:pt x="402" y="413"/>
                </a:cubicBezTo>
                <a:cubicBezTo>
                  <a:pt x="402" y="413"/>
                  <a:pt x="401" y="413"/>
                  <a:pt x="401" y="413"/>
                </a:cubicBezTo>
                <a:close/>
                <a:moveTo>
                  <a:pt x="104" y="415"/>
                </a:moveTo>
                <a:cubicBezTo>
                  <a:pt x="105" y="415"/>
                  <a:pt x="106" y="413"/>
                  <a:pt x="105" y="413"/>
                </a:cubicBezTo>
                <a:cubicBezTo>
                  <a:pt x="105" y="413"/>
                  <a:pt x="104" y="414"/>
                  <a:pt x="104" y="415"/>
                </a:cubicBezTo>
                <a:close/>
                <a:moveTo>
                  <a:pt x="385" y="414"/>
                </a:moveTo>
                <a:cubicBezTo>
                  <a:pt x="385" y="414"/>
                  <a:pt x="385" y="413"/>
                  <a:pt x="385" y="413"/>
                </a:cubicBezTo>
                <a:cubicBezTo>
                  <a:pt x="384" y="413"/>
                  <a:pt x="384" y="415"/>
                  <a:pt x="385" y="414"/>
                </a:cubicBezTo>
                <a:close/>
                <a:moveTo>
                  <a:pt x="17" y="415"/>
                </a:moveTo>
                <a:cubicBezTo>
                  <a:pt x="18" y="416"/>
                  <a:pt x="19" y="415"/>
                  <a:pt x="19" y="414"/>
                </a:cubicBezTo>
                <a:cubicBezTo>
                  <a:pt x="17" y="414"/>
                  <a:pt x="17" y="414"/>
                  <a:pt x="17" y="414"/>
                </a:cubicBezTo>
                <a:cubicBezTo>
                  <a:pt x="17" y="415"/>
                  <a:pt x="17" y="415"/>
                  <a:pt x="17" y="415"/>
                </a:cubicBezTo>
                <a:close/>
                <a:moveTo>
                  <a:pt x="103" y="416"/>
                </a:moveTo>
                <a:cubicBezTo>
                  <a:pt x="102" y="417"/>
                  <a:pt x="102" y="417"/>
                  <a:pt x="102" y="418"/>
                </a:cubicBezTo>
                <a:cubicBezTo>
                  <a:pt x="103" y="418"/>
                  <a:pt x="103" y="418"/>
                  <a:pt x="103" y="418"/>
                </a:cubicBezTo>
                <a:cubicBezTo>
                  <a:pt x="103" y="417"/>
                  <a:pt x="103" y="417"/>
                  <a:pt x="103" y="416"/>
                </a:cubicBezTo>
                <a:close/>
                <a:moveTo>
                  <a:pt x="413" y="418"/>
                </a:moveTo>
                <a:cubicBezTo>
                  <a:pt x="413" y="418"/>
                  <a:pt x="412" y="418"/>
                  <a:pt x="413" y="417"/>
                </a:cubicBezTo>
                <a:cubicBezTo>
                  <a:pt x="412" y="417"/>
                  <a:pt x="412" y="419"/>
                  <a:pt x="413" y="418"/>
                </a:cubicBezTo>
                <a:close/>
                <a:moveTo>
                  <a:pt x="108" y="430"/>
                </a:moveTo>
                <a:cubicBezTo>
                  <a:pt x="108" y="430"/>
                  <a:pt x="108" y="431"/>
                  <a:pt x="109" y="431"/>
                </a:cubicBezTo>
                <a:cubicBezTo>
                  <a:pt x="109" y="429"/>
                  <a:pt x="109" y="427"/>
                  <a:pt x="111" y="427"/>
                </a:cubicBezTo>
                <a:cubicBezTo>
                  <a:pt x="111" y="423"/>
                  <a:pt x="114" y="422"/>
                  <a:pt x="114" y="418"/>
                </a:cubicBezTo>
                <a:cubicBezTo>
                  <a:pt x="110" y="419"/>
                  <a:pt x="110" y="426"/>
                  <a:pt x="108" y="430"/>
                </a:cubicBezTo>
                <a:close/>
                <a:moveTo>
                  <a:pt x="517" y="422"/>
                </a:moveTo>
                <a:cubicBezTo>
                  <a:pt x="517" y="421"/>
                  <a:pt x="517" y="421"/>
                  <a:pt x="517" y="421"/>
                </a:cubicBezTo>
                <a:cubicBezTo>
                  <a:pt x="516" y="421"/>
                  <a:pt x="516" y="419"/>
                  <a:pt x="515" y="420"/>
                </a:cubicBezTo>
                <a:cubicBezTo>
                  <a:pt x="515" y="421"/>
                  <a:pt x="516" y="421"/>
                  <a:pt x="517" y="422"/>
                </a:cubicBezTo>
                <a:close/>
                <a:moveTo>
                  <a:pt x="411" y="425"/>
                </a:moveTo>
                <a:cubicBezTo>
                  <a:pt x="411" y="425"/>
                  <a:pt x="411" y="424"/>
                  <a:pt x="412" y="424"/>
                </a:cubicBezTo>
                <a:cubicBezTo>
                  <a:pt x="412" y="423"/>
                  <a:pt x="413" y="423"/>
                  <a:pt x="412" y="423"/>
                </a:cubicBezTo>
                <a:cubicBezTo>
                  <a:pt x="412" y="424"/>
                  <a:pt x="411" y="424"/>
                  <a:pt x="411" y="425"/>
                </a:cubicBezTo>
                <a:close/>
                <a:moveTo>
                  <a:pt x="366" y="424"/>
                </a:moveTo>
                <a:cubicBezTo>
                  <a:pt x="366" y="425"/>
                  <a:pt x="366" y="425"/>
                  <a:pt x="367" y="425"/>
                </a:cubicBezTo>
                <a:cubicBezTo>
                  <a:pt x="367" y="425"/>
                  <a:pt x="367" y="425"/>
                  <a:pt x="367" y="425"/>
                </a:cubicBezTo>
                <a:cubicBezTo>
                  <a:pt x="367" y="425"/>
                  <a:pt x="367" y="425"/>
                  <a:pt x="368" y="424"/>
                </a:cubicBezTo>
                <a:cubicBezTo>
                  <a:pt x="367" y="424"/>
                  <a:pt x="367" y="424"/>
                  <a:pt x="366" y="424"/>
                </a:cubicBezTo>
                <a:close/>
                <a:moveTo>
                  <a:pt x="350" y="430"/>
                </a:moveTo>
                <a:cubicBezTo>
                  <a:pt x="350" y="431"/>
                  <a:pt x="351" y="432"/>
                  <a:pt x="353" y="432"/>
                </a:cubicBezTo>
                <a:cubicBezTo>
                  <a:pt x="353" y="431"/>
                  <a:pt x="354" y="430"/>
                  <a:pt x="353" y="428"/>
                </a:cubicBezTo>
                <a:cubicBezTo>
                  <a:pt x="352" y="428"/>
                  <a:pt x="350" y="429"/>
                  <a:pt x="350" y="430"/>
                </a:cubicBezTo>
                <a:close/>
                <a:moveTo>
                  <a:pt x="495" y="433"/>
                </a:moveTo>
                <a:cubicBezTo>
                  <a:pt x="495" y="433"/>
                  <a:pt x="495" y="433"/>
                  <a:pt x="495" y="433"/>
                </a:cubicBezTo>
                <a:cubicBezTo>
                  <a:pt x="495" y="432"/>
                  <a:pt x="494" y="431"/>
                  <a:pt x="493" y="432"/>
                </a:cubicBezTo>
                <a:cubicBezTo>
                  <a:pt x="494" y="432"/>
                  <a:pt x="494" y="432"/>
                  <a:pt x="494" y="432"/>
                </a:cubicBezTo>
                <a:cubicBezTo>
                  <a:pt x="494" y="433"/>
                  <a:pt x="494" y="433"/>
                  <a:pt x="495" y="433"/>
                </a:cubicBezTo>
                <a:close/>
                <a:moveTo>
                  <a:pt x="502" y="435"/>
                </a:moveTo>
                <a:cubicBezTo>
                  <a:pt x="502" y="435"/>
                  <a:pt x="501" y="434"/>
                  <a:pt x="500" y="434"/>
                </a:cubicBezTo>
                <a:cubicBezTo>
                  <a:pt x="501" y="435"/>
                  <a:pt x="502" y="436"/>
                  <a:pt x="502" y="435"/>
                </a:cubicBezTo>
                <a:close/>
                <a:moveTo>
                  <a:pt x="395" y="444"/>
                </a:moveTo>
                <a:cubicBezTo>
                  <a:pt x="395" y="444"/>
                  <a:pt x="395" y="444"/>
                  <a:pt x="395" y="444"/>
                </a:cubicBezTo>
                <a:cubicBezTo>
                  <a:pt x="395" y="444"/>
                  <a:pt x="395" y="444"/>
                  <a:pt x="395" y="444"/>
                </a:cubicBezTo>
                <a:cubicBezTo>
                  <a:pt x="396" y="444"/>
                  <a:pt x="396" y="445"/>
                  <a:pt x="396" y="445"/>
                </a:cubicBezTo>
                <a:cubicBezTo>
                  <a:pt x="396" y="445"/>
                  <a:pt x="397" y="444"/>
                  <a:pt x="397" y="443"/>
                </a:cubicBezTo>
                <a:cubicBezTo>
                  <a:pt x="396" y="443"/>
                  <a:pt x="396" y="444"/>
                  <a:pt x="395" y="444"/>
                </a:cubicBezTo>
                <a:close/>
                <a:moveTo>
                  <a:pt x="547" y="454"/>
                </a:moveTo>
                <a:cubicBezTo>
                  <a:pt x="547" y="454"/>
                  <a:pt x="547" y="454"/>
                  <a:pt x="548" y="454"/>
                </a:cubicBezTo>
                <a:cubicBezTo>
                  <a:pt x="549" y="454"/>
                  <a:pt x="549" y="453"/>
                  <a:pt x="548" y="452"/>
                </a:cubicBezTo>
                <a:cubicBezTo>
                  <a:pt x="547" y="452"/>
                  <a:pt x="547" y="453"/>
                  <a:pt x="547" y="454"/>
                </a:cubicBezTo>
                <a:close/>
                <a:moveTo>
                  <a:pt x="17" y="494"/>
                </a:moveTo>
                <a:cubicBezTo>
                  <a:pt x="18" y="494"/>
                  <a:pt x="19" y="493"/>
                  <a:pt x="18" y="491"/>
                </a:cubicBezTo>
                <a:cubicBezTo>
                  <a:pt x="16" y="491"/>
                  <a:pt x="16" y="493"/>
                  <a:pt x="17" y="494"/>
                </a:cubicBezTo>
                <a:close/>
                <a:moveTo>
                  <a:pt x="25" y="507"/>
                </a:moveTo>
                <a:cubicBezTo>
                  <a:pt x="25" y="507"/>
                  <a:pt x="25" y="507"/>
                  <a:pt x="26" y="507"/>
                </a:cubicBezTo>
                <a:cubicBezTo>
                  <a:pt x="26" y="507"/>
                  <a:pt x="26" y="507"/>
                  <a:pt x="26" y="506"/>
                </a:cubicBezTo>
                <a:cubicBezTo>
                  <a:pt x="25" y="506"/>
                  <a:pt x="25" y="506"/>
                  <a:pt x="25" y="507"/>
                </a:cubicBezTo>
                <a:close/>
                <a:moveTo>
                  <a:pt x="120" y="25"/>
                </a:moveTo>
                <a:cubicBezTo>
                  <a:pt x="123" y="26"/>
                  <a:pt x="124" y="29"/>
                  <a:pt x="127" y="29"/>
                </a:cubicBezTo>
                <a:cubicBezTo>
                  <a:pt x="127" y="29"/>
                  <a:pt x="127" y="30"/>
                  <a:pt x="127" y="30"/>
                </a:cubicBezTo>
                <a:cubicBezTo>
                  <a:pt x="131" y="29"/>
                  <a:pt x="134" y="25"/>
                  <a:pt x="134" y="22"/>
                </a:cubicBezTo>
                <a:cubicBezTo>
                  <a:pt x="135" y="22"/>
                  <a:pt x="135" y="20"/>
                  <a:pt x="137" y="20"/>
                </a:cubicBezTo>
                <a:cubicBezTo>
                  <a:pt x="137" y="17"/>
                  <a:pt x="136" y="13"/>
                  <a:pt x="134" y="13"/>
                </a:cubicBezTo>
                <a:cubicBezTo>
                  <a:pt x="131" y="13"/>
                  <a:pt x="130" y="18"/>
                  <a:pt x="127" y="17"/>
                </a:cubicBezTo>
                <a:cubicBezTo>
                  <a:pt x="126" y="17"/>
                  <a:pt x="126" y="18"/>
                  <a:pt x="126" y="18"/>
                </a:cubicBezTo>
                <a:cubicBezTo>
                  <a:pt x="123" y="16"/>
                  <a:pt x="123" y="13"/>
                  <a:pt x="121" y="11"/>
                </a:cubicBezTo>
                <a:cubicBezTo>
                  <a:pt x="121" y="15"/>
                  <a:pt x="125" y="18"/>
                  <a:pt x="122" y="21"/>
                </a:cubicBezTo>
                <a:cubicBezTo>
                  <a:pt x="122" y="20"/>
                  <a:pt x="121" y="22"/>
                  <a:pt x="120" y="21"/>
                </a:cubicBezTo>
                <a:cubicBezTo>
                  <a:pt x="120" y="23"/>
                  <a:pt x="121" y="23"/>
                  <a:pt x="120" y="25"/>
                </a:cubicBezTo>
                <a:close/>
                <a:moveTo>
                  <a:pt x="251" y="267"/>
                </a:moveTo>
                <a:cubicBezTo>
                  <a:pt x="251" y="267"/>
                  <a:pt x="251" y="267"/>
                  <a:pt x="251" y="267"/>
                </a:cubicBezTo>
                <a:cubicBezTo>
                  <a:pt x="251" y="267"/>
                  <a:pt x="251" y="267"/>
                  <a:pt x="251" y="267"/>
                </a:cubicBezTo>
                <a:close/>
                <a:moveTo>
                  <a:pt x="423" y="32"/>
                </a:moveTo>
                <a:cubicBezTo>
                  <a:pt x="422" y="30"/>
                  <a:pt x="424" y="30"/>
                  <a:pt x="425" y="29"/>
                </a:cubicBezTo>
                <a:cubicBezTo>
                  <a:pt x="424" y="29"/>
                  <a:pt x="425" y="27"/>
                  <a:pt x="424" y="28"/>
                </a:cubicBezTo>
                <a:cubicBezTo>
                  <a:pt x="424" y="28"/>
                  <a:pt x="419" y="29"/>
                  <a:pt x="420" y="27"/>
                </a:cubicBezTo>
                <a:cubicBezTo>
                  <a:pt x="419" y="28"/>
                  <a:pt x="417" y="30"/>
                  <a:pt x="416" y="29"/>
                </a:cubicBezTo>
                <a:cubicBezTo>
                  <a:pt x="414" y="30"/>
                  <a:pt x="414" y="31"/>
                  <a:pt x="412" y="31"/>
                </a:cubicBezTo>
                <a:cubicBezTo>
                  <a:pt x="411" y="33"/>
                  <a:pt x="409" y="33"/>
                  <a:pt x="409" y="36"/>
                </a:cubicBezTo>
                <a:cubicBezTo>
                  <a:pt x="404" y="39"/>
                  <a:pt x="400" y="44"/>
                  <a:pt x="396" y="47"/>
                </a:cubicBezTo>
                <a:cubicBezTo>
                  <a:pt x="396" y="47"/>
                  <a:pt x="396" y="47"/>
                  <a:pt x="396" y="48"/>
                </a:cubicBezTo>
                <a:cubicBezTo>
                  <a:pt x="391" y="51"/>
                  <a:pt x="387" y="58"/>
                  <a:pt x="382" y="61"/>
                </a:cubicBezTo>
                <a:cubicBezTo>
                  <a:pt x="381" y="63"/>
                  <a:pt x="380" y="64"/>
                  <a:pt x="380" y="65"/>
                </a:cubicBezTo>
                <a:cubicBezTo>
                  <a:pt x="379" y="66"/>
                  <a:pt x="378" y="66"/>
                  <a:pt x="377" y="67"/>
                </a:cubicBezTo>
                <a:cubicBezTo>
                  <a:pt x="375" y="71"/>
                  <a:pt x="374" y="75"/>
                  <a:pt x="370" y="76"/>
                </a:cubicBezTo>
                <a:cubicBezTo>
                  <a:pt x="367" y="79"/>
                  <a:pt x="363" y="81"/>
                  <a:pt x="360" y="84"/>
                </a:cubicBezTo>
                <a:cubicBezTo>
                  <a:pt x="359" y="84"/>
                  <a:pt x="360" y="83"/>
                  <a:pt x="359" y="82"/>
                </a:cubicBezTo>
                <a:cubicBezTo>
                  <a:pt x="357" y="83"/>
                  <a:pt x="354" y="81"/>
                  <a:pt x="353" y="80"/>
                </a:cubicBezTo>
                <a:cubicBezTo>
                  <a:pt x="355" y="79"/>
                  <a:pt x="358" y="80"/>
                  <a:pt x="361" y="78"/>
                </a:cubicBezTo>
                <a:cubicBezTo>
                  <a:pt x="361" y="78"/>
                  <a:pt x="361" y="78"/>
                  <a:pt x="362" y="78"/>
                </a:cubicBezTo>
                <a:cubicBezTo>
                  <a:pt x="361" y="77"/>
                  <a:pt x="361" y="76"/>
                  <a:pt x="361" y="74"/>
                </a:cubicBezTo>
                <a:cubicBezTo>
                  <a:pt x="360" y="73"/>
                  <a:pt x="358" y="73"/>
                  <a:pt x="359" y="70"/>
                </a:cubicBezTo>
                <a:cubicBezTo>
                  <a:pt x="357" y="66"/>
                  <a:pt x="355" y="63"/>
                  <a:pt x="355" y="57"/>
                </a:cubicBezTo>
                <a:cubicBezTo>
                  <a:pt x="353" y="56"/>
                  <a:pt x="353" y="54"/>
                  <a:pt x="352" y="52"/>
                </a:cubicBezTo>
                <a:cubicBezTo>
                  <a:pt x="359" y="46"/>
                  <a:pt x="372" y="45"/>
                  <a:pt x="381" y="42"/>
                </a:cubicBezTo>
                <a:cubicBezTo>
                  <a:pt x="375" y="43"/>
                  <a:pt x="370" y="45"/>
                  <a:pt x="365" y="45"/>
                </a:cubicBezTo>
                <a:cubicBezTo>
                  <a:pt x="365" y="46"/>
                  <a:pt x="363" y="46"/>
                  <a:pt x="362" y="46"/>
                </a:cubicBezTo>
                <a:cubicBezTo>
                  <a:pt x="361" y="46"/>
                  <a:pt x="360" y="47"/>
                  <a:pt x="359" y="47"/>
                </a:cubicBezTo>
                <a:cubicBezTo>
                  <a:pt x="357" y="48"/>
                  <a:pt x="353" y="50"/>
                  <a:pt x="350" y="52"/>
                </a:cubicBezTo>
                <a:cubicBezTo>
                  <a:pt x="348" y="51"/>
                  <a:pt x="347" y="50"/>
                  <a:pt x="346" y="47"/>
                </a:cubicBezTo>
                <a:cubicBezTo>
                  <a:pt x="346" y="48"/>
                  <a:pt x="345" y="48"/>
                  <a:pt x="344" y="48"/>
                </a:cubicBezTo>
                <a:cubicBezTo>
                  <a:pt x="339" y="44"/>
                  <a:pt x="330" y="44"/>
                  <a:pt x="326" y="39"/>
                </a:cubicBezTo>
                <a:cubicBezTo>
                  <a:pt x="326" y="39"/>
                  <a:pt x="326" y="39"/>
                  <a:pt x="326" y="38"/>
                </a:cubicBezTo>
                <a:cubicBezTo>
                  <a:pt x="325" y="39"/>
                  <a:pt x="325" y="38"/>
                  <a:pt x="324" y="38"/>
                </a:cubicBezTo>
                <a:cubicBezTo>
                  <a:pt x="319" y="38"/>
                  <a:pt x="317" y="39"/>
                  <a:pt x="311" y="41"/>
                </a:cubicBezTo>
                <a:cubicBezTo>
                  <a:pt x="311" y="40"/>
                  <a:pt x="311" y="40"/>
                  <a:pt x="311" y="40"/>
                </a:cubicBezTo>
                <a:cubicBezTo>
                  <a:pt x="315" y="34"/>
                  <a:pt x="319" y="31"/>
                  <a:pt x="323" y="25"/>
                </a:cubicBezTo>
                <a:cubicBezTo>
                  <a:pt x="317" y="31"/>
                  <a:pt x="312" y="38"/>
                  <a:pt x="306" y="44"/>
                </a:cubicBezTo>
                <a:cubicBezTo>
                  <a:pt x="304" y="44"/>
                  <a:pt x="302" y="45"/>
                  <a:pt x="301" y="46"/>
                </a:cubicBezTo>
                <a:cubicBezTo>
                  <a:pt x="295" y="48"/>
                  <a:pt x="292" y="51"/>
                  <a:pt x="287" y="53"/>
                </a:cubicBezTo>
                <a:cubicBezTo>
                  <a:pt x="287" y="53"/>
                  <a:pt x="287" y="53"/>
                  <a:pt x="287" y="52"/>
                </a:cubicBezTo>
                <a:cubicBezTo>
                  <a:pt x="286" y="53"/>
                  <a:pt x="287" y="54"/>
                  <a:pt x="286" y="54"/>
                </a:cubicBezTo>
                <a:cubicBezTo>
                  <a:pt x="284" y="53"/>
                  <a:pt x="278" y="56"/>
                  <a:pt x="276" y="55"/>
                </a:cubicBezTo>
                <a:cubicBezTo>
                  <a:pt x="276" y="56"/>
                  <a:pt x="273" y="56"/>
                  <a:pt x="273" y="55"/>
                </a:cubicBezTo>
                <a:cubicBezTo>
                  <a:pt x="269" y="60"/>
                  <a:pt x="260" y="61"/>
                  <a:pt x="256" y="56"/>
                </a:cubicBezTo>
                <a:cubicBezTo>
                  <a:pt x="256" y="55"/>
                  <a:pt x="256" y="54"/>
                  <a:pt x="257" y="53"/>
                </a:cubicBezTo>
                <a:cubicBezTo>
                  <a:pt x="256" y="52"/>
                  <a:pt x="256" y="53"/>
                  <a:pt x="255" y="53"/>
                </a:cubicBezTo>
                <a:cubicBezTo>
                  <a:pt x="255" y="54"/>
                  <a:pt x="256" y="55"/>
                  <a:pt x="255" y="55"/>
                </a:cubicBezTo>
                <a:cubicBezTo>
                  <a:pt x="250" y="51"/>
                  <a:pt x="250" y="44"/>
                  <a:pt x="248" y="38"/>
                </a:cubicBezTo>
                <a:cubicBezTo>
                  <a:pt x="246" y="37"/>
                  <a:pt x="245" y="39"/>
                  <a:pt x="244" y="39"/>
                </a:cubicBezTo>
                <a:cubicBezTo>
                  <a:pt x="244" y="43"/>
                  <a:pt x="244" y="43"/>
                  <a:pt x="244" y="43"/>
                </a:cubicBezTo>
                <a:cubicBezTo>
                  <a:pt x="242" y="46"/>
                  <a:pt x="243" y="51"/>
                  <a:pt x="241" y="53"/>
                </a:cubicBezTo>
                <a:cubicBezTo>
                  <a:pt x="239" y="55"/>
                  <a:pt x="237" y="60"/>
                  <a:pt x="235" y="60"/>
                </a:cubicBezTo>
                <a:cubicBezTo>
                  <a:pt x="235" y="60"/>
                  <a:pt x="235" y="61"/>
                  <a:pt x="234" y="61"/>
                </a:cubicBezTo>
                <a:cubicBezTo>
                  <a:pt x="233" y="61"/>
                  <a:pt x="232" y="60"/>
                  <a:pt x="232" y="59"/>
                </a:cubicBezTo>
                <a:cubicBezTo>
                  <a:pt x="232" y="59"/>
                  <a:pt x="232" y="59"/>
                  <a:pt x="231" y="59"/>
                </a:cubicBezTo>
                <a:cubicBezTo>
                  <a:pt x="231" y="58"/>
                  <a:pt x="230" y="58"/>
                  <a:pt x="229" y="59"/>
                </a:cubicBezTo>
                <a:cubicBezTo>
                  <a:pt x="229" y="57"/>
                  <a:pt x="228" y="57"/>
                  <a:pt x="228" y="57"/>
                </a:cubicBezTo>
                <a:cubicBezTo>
                  <a:pt x="226" y="53"/>
                  <a:pt x="226" y="50"/>
                  <a:pt x="226" y="46"/>
                </a:cubicBezTo>
                <a:cubicBezTo>
                  <a:pt x="225" y="40"/>
                  <a:pt x="222" y="34"/>
                  <a:pt x="222" y="29"/>
                </a:cubicBezTo>
                <a:cubicBezTo>
                  <a:pt x="219" y="25"/>
                  <a:pt x="221" y="19"/>
                  <a:pt x="217" y="15"/>
                </a:cubicBezTo>
                <a:cubicBezTo>
                  <a:pt x="215" y="15"/>
                  <a:pt x="215" y="15"/>
                  <a:pt x="215" y="15"/>
                </a:cubicBezTo>
                <a:cubicBezTo>
                  <a:pt x="211" y="21"/>
                  <a:pt x="217" y="28"/>
                  <a:pt x="216" y="33"/>
                </a:cubicBezTo>
                <a:cubicBezTo>
                  <a:pt x="216" y="34"/>
                  <a:pt x="215" y="35"/>
                  <a:pt x="215" y="36"/>
                </a:cubicBezTo>
                <a:cubicBezTo>
                  <a:pt x="215" y="39"/>
                  <a:pt x="217" y="42"/>
                  <a:pt x="216" y="44"/>
                </a:cubicBezTo>
                <a:cubicBezTo>
                  <a:pt x="216" y="44"/>
                  <a:pt x="216" y="44"/>
                  <a:pt x="216" y="45"/>
                </a:cubicBezTo>
                <a:cubicBezTo>
                  <a:pt x="216" y="45"/>
                  <a:pt x="216" y="45"/>
                  <a:pt x="216" y="45"/>
                </a:cubicBezTo>
                <a:cubicBezTo>
                  <a:pt x="217" y="51"/>
                  <a:pt x="221" y="58"/>
                  <a:pt x="217" y="62"/>
                </a:cubicBezTo>
                <a:cubicBezTo>
                  <a:pt x="217" y="62"/>
                  <a:pt x="217" y="61"/>
                  <a:pt x="216" y="61"/>
                </a:cubicBezTo>
                <a:cubicBezTo>
                  <a:pt x="213" y="62"/>
                  <a:pt x="216" y="67"/>
                  <a:pt x="213" y="69"/>
                </a:cubicBezTo>
                <a:cubicBezTo>
                  <a:pt x="213" y="68"/>
                  <a:pt x="212" y="69"/>
                  <a:pt x="212" y="69"/>
                </a:cubicBezTo>
                <a:cubicBezTo>
                  <a:pt x="211" y="65"/>
                  <a:pt x="206" y="63"/>
                  <a:pt x="208" y="59"/>
                </a:cubicBezTo>
                <a:cubicBezTo>
                  <a:pt x="206" y="59"/>
                  <a:pt x="206" y="59"/>
                  <a:pt x="205" y="60"/>
                </a:cubicBezTo>
                <a:cubicBezTo>
                  <a:pt x="205" y="59"/>
                  <a:pt x="204" y="58"/>
                  <a:pt x="203" y="58"/>
                </a:cubicBezTo>
                <a:cubicBezTo>
                  <a:pt x="203" y="59"/>
                  <a:pt x="202" y="60"/>
                  <a:pt x="202" y="60"/>
                </a:cubicBezTo>
                <a:cubicBezTo>
                  <a:pt x="201" y="60"/>
                  <a:pt x="200" y="59"/>
                  <a:pt x="199" y="60"/>
                </a:cubicBezTo>
                <a:cubicBezTo>
                  <a:pt x="198" y="64"/>
                  <a:pt x="198" y="66"/>
                  <a:pt x="200" y="69"/>
                </a:cubicBezTo>
                <a:cubicBezTo>
                  <a:pt x="201" y="68"/>
                  <a:pt x="201" y="69"/>
                  <a:pt x="201" y="69"/>
                </a:cubicBezTo>
                <a:cubicBezTo>
                  <a:pt x="203" y="72"/>
                  <a:pt x="200" y="76"/>
                  <a:pt x="197" y="75"/>
                </a:cubicBezTo>
                <a:cubicBezTo>
                  <a:pt x="193" y="74"/>
                  <a:pt x="191" y="72"/>
                  <a:pt x="190" y="69"/>
                </a:cubicBezTo>
                <a:cubicBezTo>
                  <a:pt x="189" y="69"/>
                  <a:pt x="187" y="68"/>
                  <a:pt x="186" y="67"/>
                </a:cubicBezTo>
                <a:cubicBezTo>
                  <a:pt x="184" y="71"/>
                  <a:pt x="187" y="72"/>
                  <a:pt x="186" y="74"/>
                </a:cubicBezTo>
                <a:cubicBezTo>
                  <a:pt x="189" y="74"/>
                  <a:pt x="189" y="78"/>
                  <a:pt x="188" y="79"/>
                </a:cubicBezTo>
                <a:cubicBezTo>
                  <a:pt x="182" y="78"/>
                  <a:pt x="179" y="74"/>
                  <a:pt x="173" y="74"/>
                </a:cubicBezTo>
                <a:cubicBezTo>
                  <a:pt x="173" y="73"/>
                  <a:pt x="173" y="74"/>
                  <a:pt x="173" y="73"/>
                </a:cubicBezTo>
                <a:cubicBezTo>
                  <a:pt x="172" y="72"/>
                  <a:pt x="172" y="74"/>
                  <a:pt x="171" y="74"/>
                </a:cubicBezTo>
                <a:cubicBezTo>
                  <a:pt x="171" y="73"/>
                  <a:pt x="172" y="71"/>
                  <a:pt x="171" y="70"/>
                </a:cubicBezTo>
                <a:cubicBezTo>
                  <a:pt x="171" y="71"/>
                  <a:pt x="170" y="71"/>
                  <a:pt x="169" y="72"/>
                </a:cubicBezTo>
                <a:cubicBezTo>
                  <a:pt x="169" y="72"/>
                  <a:pt x="168" y="71"/>
                  <a:pt x="167" y="72"/>
                </a:cubicBezTo>
                <a:cubicBezTo>
                  <a:pt x="168" y="73"/>
                  <a:pt x="167" y="74"/>
                  <a:pt x="167" y="76"/>
                </a:cubicBezTo>
                <a:cubicBezTo>
                  <a:pt x="169" y="76"/>
                  <a:pt x="171" y="78"/>
                  <a:pt x="170" y="80"/>
                </a:cubicBezTo>
                <a:cubicBezTo>
                  <a:pt x="168" y="81"/>
                  <a:pt x="165" y="80"/>
                  <a:pt x="165" y="77"/>
                </a:cubicBezTo>
                <a:cubicBezTo>
                  <a:pt x="162" y="76"/>
                  <a:pt x="162" y="74"/>
                  <a:pt x="160" y="72"/>
                </a:cubicBezTo>
                <a:cubicBezTo>
                  <a:pt x="161" y="73"/>
                  <a:pt x="161" y="71"/>
                  <a:pt x="162" y="71"/>
                </a:cubicBezTo>
                <a:cubicBezTo>
                  <a:pt x="162" y="72"/>
                  <a:pt x="163" y="72"/>
                  <a:pt x="163" y="73"/>
                </a:cubicBezTo>
                <a:cubicBezTo>
                  <a:pt x="162" y="72"/>
                  <a:pt x="162" y="74"/>
                  <a:pt x="162" y="74"/>
                </a:cubicBezTo>
                <a:cubicBezTo>
                  <a:pt x="163" y="75"/>
                  <a:pt x="164" y="75"/>
                  <a:pt x="165" y="75"/>
                </a:cubicBezTo>
                <a:cubicBezTo>
                  <a:pt x="166" y="73"/>
                  <a:pt x="165" y="73"/>
                  <a:pt x="165" y="72"/>
                </a:cubicBezTo>
                <a:cubicBezTo>
                  <a:pt x="166" y="71"/>
                  <a:pt x="166" y="71"/>
                  <a:pt x="166" y="72"/>
                </a:cubicBezTo>
                <a:cubicBezTo>
                  <a:pt x="167" y="70"/>
                  <a:pt x="166" y="68"/>
                  <a:pt x="165" y="67"/>
                </a:cubicBezTo>
                <a:cubicBezTo>
                  <a:pt x="165" y="65"/>
                  <a:pt x="164" y="63"/>
                  <a:pt x="162" y="63"/>
                </a:cubicBezTo>
                <a:cubicBezTo>
                  <a:pt x="159" y="63"/>
                  <a:pt x="159" y="66"/>
                  <a:pt x="158" y="68"/>
                </a:cubicBezTo>
                <a:cubicBezTo>
                  <a:pt x="159" y="69"/>
                  <a:pt x="159" y="71"/>
                  <a:pt x="159" y="72"/>
                </a:cubicBezTo>
                <a:cubicBezTo>
                  <a:pt x="158" y="71"/>
                  <a:pt x="154" y="70"/>
                  <a:pt x="154" y="68"/>
                </a:cubicBezTo>
                <a:cubicBezTo>
                  <a:pt x="150" y="67"/>
                  <a:pt x="148" y="63"/>
                  <a:pt x="144" y="61"/>
                </a:cubicBezTo>
                <a:cubicBezTo>
                  <a:pt x="144" y="61"/>
                  <a:pt x="144" y="62"/>
                  <a:pt x="144" y="62"/>
                </a:cubicBezTo>
                <a:cubicBezTo>
                  <a:pt x="143" y="62"/>
                  <a:pt x="142" y="62"/>
                  <a:pt x="142" y="61"/>
                </a:cubicBezTo>
                <a:cubicBezTo>
                  <a:pt x="140" y="62"/>
                  <a:pt x="136" y="57"/>
                  <a:pt x="135" y="62"/>
                </a:cubicBezTo>
                <a:cubicBezTo>
                  <a:pt x="136" y="63"/>
                  <a:pt x="138" y="64"/>
                  <a:pt x="137" y="65"/>
                </a:cubicBezTo>
                <a:cubicBezTo>
                  <a:pt x="139" y="66"/>
                  <a:pt x="140" y="68"/>
                  <a:pt x="142" y="70"/>
                </a:cubicBezTo>
                <a:cubicBezTo>
                  <a:pt x="144" y="71"/>
                  <a:pt x="145" y="74"/>
                  <a:pt x="146" y="75"/>
                </a:cubicBezTo>
                <a:cubicBezTo>
                  <a:pt x="144" y="74"/>
                  <a:pt x="142" y="72"/>
                  <a:pt x="141" y="70"/>
                </a:cubicBezTo>
                <a:cubicBezTo>
                  <a:pt x="140" y="70"/>
                  <a:pt x="140" y="71"/>
                  <a:pt x="140" y="71"/>
                </a:cubicBezTo>
                <a:cubicBezTo>
                  <a:pt x="137" y="68"/>
                  <a:pt x="131" y="66"/>
                  <a:pt x="130" y="62"/>
                </a:cubicBezTo>
                <a:cubicBezTo>
                  <a:pt x="128" y="62"/>
                  <a:pt x="129" y="60"/>
                  <a:pt x="128" y="60"/>
                </a:cubicBezTo>
                <a:cubicBezTo>
                  <a:pt x="127" y="59"/>
                  <a:pt x="124" y="58"/>
                  <a:pt x="124" y="56"/>
                </a:cubicBezTo>
                <a:cubicBezTo>
                  <a:pt x="123" y="56"/>
                  <a:pt x="123" y="56"/>
                  <a:pt x="123" y="56"/>
                </a:cubicBezTo>
                <a:cubicBezTo>
                  <a:pt x="123" y="54"/>
                  <a:pt x="121" y="55"/>
                  <a:pt x="121" y="54"/>
                </a:cubicBezTo>
                <a:cubicBezTo>
                  <a:pt x="119" y="51"/>
                  <a:pt x="117" y="49"/>
                  <a:pt x="115" y="46"/>
                </a:cubicBezTo>
                <a:cubicBezTo>
                  <a:pt x="113" y="43"/>
                  <a:pt x="108" y="41"/>
                  <a:pt x="107" y="37"/>
                </a:cubicBezTo>
                <a:cubicBezTo>
                  <a:pt x="106" y="37"/>
                  <a:pt x="107" y="37"/>
                  <a:pt x="107" y="37"/>
                </a:cubicBezTo>
                <a:cubicBezTo>
                  <a:pt x="106" y="36"/>
                  <a:pt x="106" y="37"/>
                  <a:pt x="105" y="37"/>
                </a:cubicBezTo>
                <a:cubicBezTo>
                  <a:pt x="105" y="35"/>
                  <a:pt x="102" y="37"/>
                  <a:pt x="103" y="35"/>
                </a:cubicBezTo>
                <a:cubicBezTo>
                  <a:pt x="100" y="33"/>
                  <a:pt x="98" y="32"/>
                  <a:pt x="98" y="29"/>
                </a:cubicBezTo>
                <a:cubicBezTo>
                  <a:pt x="97" y="29"/>
                  <a:pt x="97" y="29"/>
                  <a:pt x="96" y="29"/>
                </a:cubicBezTo>
                <a:cubicBezTo>
                  <a:pt x="96" y="29"/>
                  <a:pt x="96" y="28"/>
                  <a:pt x="95" y="27"/>
                </a:cubicBezTo>
                <a:cubicBezTo>
                  <a:pt x="95" y="30"/>
                  <a:pt x="99" y="32"/>
                  <a:pt x="100" y="35"/>
                </a:cubicBezTo>
                <a:cubicBezTo>
                  <a:pt x="102" y="35"/>
                  <a:pt x="103" y="36"/>
                  <a:pt x="103" y="38"/>
                </a:cubicBezTo>
                <a:cubicBezTo>
                  <a:pt x="103" y="40"/>
                  <a:pt x="105" y="41"/>
                  <a:pt x="105" y="42"/>
                </a:cubicBezTo>
                <a:cubicBezTo>
                  <a:pt x="105" y="42"/>
                  <a:pt x="106" y="42"/>
                  <a:pt x="106" y="42"/>
                </a:cubicBezTo>
                <a:cubicBezTo>
                  <a:pt x="107" y="44"/>
                  <a:pt x="110" y="45"/>
                  <a:pt x="111" y="48"/>
                </a:cubicBezTo>
                <a:cubicBezTo>
                  <a:pt x="115" y="51"/>
                  <a:pt x="120" y="55"/>
                  <a:pt x="122" y="61"/>
                </a:cubicBezTo>
                <a:cubicBezTo>
                  <a:pt x="123" y="61"/>
                  <a:pt x="124" y="63"/>
                  <a:pt x="125" y="62"/>
                </a:cubicBezTo>
                <a:cubicBezTo>
                  <a:pt x="128" y="67"/>
                  <a:pt x="133" y="69"/>
                  <a:pt x="136" y="74"/>
                </a:cubicBezTo>
                <a:cubicBezTo>
                  <a:pt x="136" y="74"/>
                  <a:pt x="139" y="75"/>
                  <a:pt x="140" y="76"/>
                </a:cubicBezTo>
                <a:cubicBezTo>
                  <a:pt x="145" y="80"/>
                  <a:pt x="148" y="84"/>
                  <a:pt x="149" y="91"/>
                </a:cubicBezTo>
                <a:cubicBezTo>
                  <a:pt x="150" y="91"/>
                  <a:pt x="149" y="92"/>
                  <a:pt x="150" y="92"/>
                </a:cubicBezTo>
                <a:cubicBezTo>
                  <a:pt x="150" y="89"/>
                  <a:pt x="148" y="87"/>
                  <a:pt x="148" y="84"/>
                </a:cubicBezTo>
                <a:cubicBezTo>
                  <a:pt x="147" y="84"/>
                  <a:pt x="147" y="83"/>
                  <a:pt x="147" y="83"/>
                </a:cubicBezTo>
                <a:cubicBezTo>
                  <a:pt x="150" y="84"/>
                  <a:pt x="151" y="87"/>
                  <a:pt x="154" y="89"/>
                </a:cubicBezTo>
                <a:cubicBezTo>
                  <a:pt x="154" y="87"/>
                  <a:pt x="151" y="86"/>
                  <a:pt x="152" y="85"/>
                </a:cubicBezTo>
                <a:cubicBezTo>
                  <a:pt x="154" y="85"/>
                  <a:pt x="158" y="87"/>
                  <a:pt x="156" y="90"/>
                </a:cubicBezTo>
                <a:cubicBezTo>
                  <a:pt x="157" y="92"/>
                  <a:pt x="158" y="93"/>
                  <a:pt x="157" y="96"/>
                </a:cubicBezTo>
                <a:cubicBezTo>
                  <a:pt x="156" y="97"/>
                  <a:pt x="156" y="96"/>
                  <a:pt x="155" y="97"/>
                </a:cubicBezTo>
                <a:cubicBezTo>
                  <a:pt x="154" y="97"/>
                  <a:pt x="154" y="97"/>
                  <a:pt x="154" y="96"/>
                </a:cubicBezTo>
                <a:cubicBezTo>
                  <a:pt x="153" y="95"/>
                  <a:pt x="154" y="95"/>
                  <a:pt x="154" y="93"/>
                </a:cubicBezTo>
                <a:cubicBezTo>
                  <a:pt x="153" y="93"/>
                  <a:pt x="152" y="92"/>
                  <a:pt x="150" y="92"/>
                </a:cubicBezTo>
                <a:cubicBezTo>
                  <a:pt x="150" y="97"/>
                  <a:pt x="153" y="102"/>
                  <a:pt x="149" y="106"/>
                </a:cubicBezTo>
                <a:cubicBezTo>
                  <a:pt x="148" y="105"/>
                  <a:pt x="147" y="104"/>
                  <a:pt x="145" y="104"/>
                </a:cubicBezTo>
                <a:cubicBezTo>
                  <a:pt x="144" y="105"/>
                  <a:pt x="146" y="106"/>
                  <a:pt x="146" y="108"/>
                </a:cubicBezTo>
                <a:cubicBezTo>
                  <a:pt x="142" y="109"/>
                  <a:pt x="137" y="107"/>
                  <a:pt x="135" y="110"/>
                </a:cubicBezTo>
                <a:cubicBezTo>
                  <a:pt x="137" y="112"/>
                  <a:pt x="141" y="108"/>
                  <a:pt x="143" y="111"/>
                </a:cubicBezTo>
                <a:cubicBezTo>
                  <a:pt x="144" y="110"/>
                  <a:pt x="146" y="111"/>
                  <a:pt x="147" y="112"/>
                </a:cubicBezTo>
                <a:cubicBezTo>
                  <a:pt x="147" y="113"/>
                  <a:pt x="146" y="113"/>
                  <a:pt x="146" y="114"/>
                </a:cubicBezTo>
                <a:cubicBezTo>
                  <a:pt x="147" y="115"/>
                  <a:pt x="148" y="116"/>
                  <a:pt x="149" y="117"/>
                </a:cubicBezTo>
                <a:cubicBezTo>
                  <a:pt x="149" y="118"/>
                  <a:pt x="149" y="119"/>
                  <a:pt x="148" y="120"/>
                </a:cubicBezTo>
                <a:cubicBezTo>
                  <a:pt x="147" y="120"/>
                  <a:pt x="148" y="119"/>
                  <a:pt x="147" y="119"/>
                </a:cubicBezTo>
                <a:cubicBezTo>
                  <a:pt x="146" y="120"/>
                  <a:pt x="144" y="119"/>
                  <a:pt x="143" y="119"/>
                </a:cubicBezTo>
                <a:cubicBezTo>
                  <a:pt x="143" y="121"/>
                  <a:pt x="142" y="121"/>
                  <a:pt x="141" y="120"/>
                </a:cubicBezTo>
                <a:cubicBezTo>
                  <a:pt x="141" y="121"/>
                  <a:pt x="140" y="122"/>
                  <a:pt x="139" y="123"/>
                </a:cubicBezTo>
                <a:cubicBezTo>
                  <a:pt x="140" y="124"/>
                  <a:pt x="138" y="125"/>
                  <a:pt x="137" y="125"/>
                </a:cubicBezTo>
                <a:cubicBezTo>
                  <a:pt x="136" y="124"/>
                  <a:pt x="135" y="124"/>
                  <a:pt x="134" y="124"/>
                </a:cubicBezTo>
                <a:cubicBezTo>
                  <a:pt x="134" y="122"/>
                  <a:pt x="133" y="123"/>
                  <a:pt x="133" y="123"/>
                </a:cubicBezTo>
                <a:cubicBezTo>
                  <a:pt x="131" y="122"/>
                  <a:pt x="128" y="119"/>
                  <a:pt x="126" y="118"/>
                </a:cubicBezTo>
                <a:cubicBezTo>
                  <a:pt x="128" y="122"/>
                  <a:pt x="133" y="123"/>
                  <a:pt x="136" y="126"/>
                </a:cubicBezTo>
                <a:cubicBezTo>
                  <a:pt x="132" y="127"/>
                  <a:pt x="127" y="128"/>
                  <a:pt x="123" y="129"/>
                </a:cubicBezTo>
                <a:cubicBezTo>
                  <a:pt x="124" y="130"/>
                  <a:pt x="125" y="129"/>
                  <a:pt x="125" y="129"/>
                </a:cubicBezTo>
                <a:cubicBezTo>
                  <a:pt x="126" y="130"/>
                  <a:pt x="126" y="130"/>
                  <a:pt x="125" y="131"/>
                </a:cubicBezTo>
                <a:cubicBezTo>
                  <a:pt x="126" y="131"/>
                  <a:pt x="126" y="130"/>
                  <a:pt x="127" y="130"/>
                </a:cubicBezTo>
                <a:cubicBezTo>
                  <a:pt x="127" y="130"/>
                  <a:pt x="127" y="131"/>
                  <a:pt x="127" y="132"/>
                </a:cubicBezTo>
                <a:cubicBezTo>
                  <a:pt x="125" y="132"/>
                  <a:pt x="124" y="133"/>
                  <a:pt x="122" y="133"/>
                </a:cubicBezTo>
                <a:cubicBezTo>
                  <a:pt x="124" y="136"/>
                  <a:pt x="129" y="133"/>
                  <a:pt x="130" y="136"/>
                </a:cubicBezTo>
                <a:cubicBezTo>
                  <a:pt x="130" y="135"/>
                  <a:pt x="131" y="135"/>
                  <a:pt x="132" y="134"/>
                </a:cubicBezTo>
                <a:cubicBezTo>
                  <a:pt x="135" y="136"/>
                  <a:pt x="139" y="134"/>
                  <a:pt x="142" y="135"/>
                </a:cubicBezTo>
                <a:cubicBezTo>
                  <a:pt x="143" y="135"/>
                  <a:pt x="146" y="134"/>
                  <a:pt x="147" y="135"/>
                </a:cubicBezTo>
                <a:cubicBezTo>
                  <a:pt x="148" y="138"/>
                  <a:pt x="145" y="141"/>
                  <a:pt x="142" y="140"/>
                </a:cubicBezTo>
                <a:cubicBezTo>
                  <a:pt x="142" y="140"/>
                  <a:pt x="142" y="140"/>
                  <a:pt x="141" y="140"/>
                </a:cubicBezTo>
                <a:cubicBezTo>
                  <a:pt x="138" y="139"/>
                  <a:pt x="136" y="142"/>
                  <a:pt x="133" y="142"/>
                </a:cubicBezTo>
                <a:cubicBezTo>
                  <a:pt x="134" y="142"/>
                  <a:pt x="134" y="143"/>
                  <a:pt x="135" y="143"/>
                </a:cubicBezTo>
                <a:cubicBezTo>
                  <a:pt x="133" y="145"/>
                  <a:pt x="131" y="147"/>
                  <a:pt x="129" y="148"/>
                </a:cubicBezTo>
                <a:cubicBezTo>
                  <a:pt x="133" y="148"/>
                  <a:pt x="136" y="149"/>
                  <a:pt x="139" y="149"/>
                </a:cubicBezTo>
                <a:cubicBezTo>
                  <a:pt x="139" y="150"/>
                  <a:pt x="142" y="151"/>
                  <a:pt x="142" y="152"/>
                </a:cubicBezTo>
                <a:cubicBezTo>
                  <a:pt x="141" y="153"/>
                  <a:pt x="141" y="152"/>
                  <a:pt x="140" y="152"/>
                </a:cubicBezTo>
                <a:cubicBezTo>
                  <a:pt x="140" y="152"/>
                  <a:pt x="141" y="153"/>
                  <a:pt x="140" y="153"/>
                </a:cubicBezTo>
                <a:cubicBezTo>
                  <a:pt x="140" y="152"/>
                  <a:pt x="140" y="153"/>
                  <a:pt x="139" y="153"/>
                </a:cubicBezTo>
                <a:cubicBezTo>
                  <a:pt x="139" y="153"/>
                  <a:pt x="139" y="153"/>
                  <a:pt x="139" y="153"/>
                </a:cubicBezTo>
                <a:cubicBezTo>
                  <a:pt x="138" y="154"/>
                  <a:pt x="138" y="153"/>
                  <a:pt x="137" y="153"/>
                </a:cubicBezTo>
                <a:cubicBezTo>
                  <a:pt x="137" y="152"/>
                  <a:pt x="135" y="152"/>
                  <a:pt x="135" y="151"/>
                </a:cubicBezTo>
                <a:cubicBezTo>
                  <a:pt x="133" y="152"/>
                  <a:pt x="131" y="149"/>
                  <a:pt x="128" y="150"/>
                </a:cubicBezTo>
                <a:cubicBezTo>
                  <a:pt x="129" y="151"/>
                  <a:pt x="128" y="151"/>
                  <a:pt x="128" y="152"/>
                </a:cubicBezTo>
                <a:cubicBezTo>
                  <a:pt x="132" y="151"/>
                  <a:pt x="135" y="152"/>
                  <a:pt x="137" y="155"/>
                </a:cubicBezTo>
                <a:cubicBezTo>
                  <a:pt x="136" y="155"/>
                  <a:pt x="136" y="157"/>
                  <a:pt x="134" y="156"/>
                </a:cubicBezTo>
                <a:cubicBezTo>
                  <a:pt x="134" y="157"/>
                  <a:pt x="134" y="157"/>
                  <a:pt x="134" y="158"/>
                </a:cubicBezTo>
                <a:cubicBezTo>
                  <a:pt x="133" y="158"/>
                  <a:pt x="133" y="158"/>
                  <a:pt x="133" y="158"/>
                </a:cubicBezTo>
                <a:cubicBezTo>
                  <a:pt x="133" y="160"/>
                  <a:pt x="129" y="163"/>
                  <a:pt x="126" y="162"/>
                </a:cubicBezTo>
                <a:cubicBezTo>
                  <a:pt x="126" y="163"/>
                  <a:pt x="127" y="162"/>
                  <a:pt x="127" y="163"/>
                </a:cubicBezTo>
                <a:cubicBezTo>
                  <a:pt x="125" y="164"/>
                  <a:pt x="124" y="163"/>
                  <a:pt x="123" y="163"/>
                </a:cubicBezTo>
                <a:cubicBezTo>
                  <a:pt x="124" y="166"/>
                  <a:pt x="122" y="165"/>
                  <a:pt x="121" y="166"/>
                </a:cubicBezTo>
                <a:cubicBezTo>
                  <a:pt x="119" y="166"/>
                  <a:pt x="118" y="168"/>
                  <a:pt x="116" y="168"/>
                </a:cubicBezTo>
                <a:cubicBezTo>
                  <a:pt x="115" y="170"/>
                  <a:pt x="113" y="170"/>
                  <a:pt x="113" y="172"/>
                </a:cubicBezTo>
                <a:cubicBezTo>
                  <a:pt x="113" y="176"/>
                  <a:pt x="117" y="175"/>
                  <a:pt x="121" y="174"/>
                </a:cubicBezTo>
                <a:cubicBezTo>
                  <a:pt x="121" y="173"/>
                  <a:pt x="121" y="173"/>
                  <a:pt x="121" y="173"/>
                </a:cubicBezTo>
                <a:cubicBezTo>
                  <a:pt x="122" y="173"/>
                  <a:pt x="123" y="173"/>
                  <a:pt x="123" y="173"/>
                </a:cubicBezTo>
                <a:cubicBezTo>
                  <a:pt x="123" y="174"/>
                  <a:pt x="123" y="173"/>
                  <a:pt x="123" y="174"/>
                </a:cubicBezTo>
                <a:cubicBezTo>
                  <a:pt x="119" y="176"/>
                  <a:pt x="120" y="180"/>
                  <a:pt x="114" y="180"/>
                </a:cubicBezTo>
                <a:cubicBezTo>
                  <a:pt x="113" y="178"/>
                  <a:pt x="112" y="177"/>
                  <a:pt x="110" y="176"/>
                </a:cubicBezTo>
                <a:cubicBezTo>
                  <a:pt x="110" y="177"/>
                  <a:pt x="109" y="176"/>
                  <a:pt x="108" y="177"/>
                </a:cubicBezTo>
                <a:cubicBezTo>
                  <a:pt x="107" y="178"/>
                  <a:pt x="107" y="178"/>
                  <a:pt x="107" y="180"/>
                </a:cubicBezTo>
                <a:cubicBezTo>
                  <a:pt x="107" y="180"/>
                  <a:pt x="108" y="180"/>
                  <a:pt x="108" y="181"/>
                </a:cubicBezTo>
                <a:cubicBezTo>
                  <a:pt x="109" y="181"/>
                  <a:pt x="109" y="181"/>
                  <a:pt x="110" y="181"/>
                </a:cubicBezTo>
                <a:cubicBezTo>
                  <a:pt x="110" y="181"/>
                  <a:pt x="110" y="181"/>
                  <a:pt x="110" y="181"/>
                </a:cubicBezTo>
                <a:cubicBezTo>
                  <a:pt x="110" y="182"/>
                  <a:pt x="110" y="182"/>
                  <a:pt x="109" y="182"/>
                </a:cubicBezTo>
                <a:cubicBezTo>
                  <a:pt x="109" y="182"/>
                  <a:pt x="109" y="182"/>
                  <a:pt x="108" y="182"/>
                </a:cubicBezTo>
                <a:cubicBezTo>
                  <a:pt x="108" y="183"/>
                  <a:pt x="107" y="183"/>
                  <a:pt x="107" y="183"/>
                </a:cubicBezTo>
                <a:cubicBezTo>
                  <a:pt x="105" y="182"/>
                  <a:pt x="104" y="184"/>
                  <a:pt x="104" y="182"/>
                </a:cubicBezTo>
                <a:cubicBezTo>
                  <a:pt x="103" y="184"/>
                  <a:pt x="103" y="184"/>
                  <a:pt x="101" y="184"/>
                </a:cubicBezTo>
                <a:cubicBezTo>
                  <a:pt x="101" y="186"/>
                  <a:pt x="102" y="186"/>
                  <a:pt x="103" y="186"/>
                </a:cubicBezTo>
                <a:cubicBezTo>
                  <a:pt x="103" y="185"/>
                  <a:pt x="103" y="185"/>
                  <a:pt x="103" y="184"/>
                </a:cubicBezTo>
                <a:cubicBezTo>
                  <a:pt x="104" y="185"/>
                  <a:pt x="105" y="184"/>
                  <a:pt x="105" y="184"/>
                </a:cubicBezTo>
                <a:cubicBezTo>
                  <a:pt x="105" y="185"/>
                  <a:pt x="104" y="185"/>
                  <a:pt x="104" y="186"/>
                </a:cubicBezTo>
                <a:cubicBezTo>
                  <a:pt x="106" y="185"/>
                  <a:pt x="106" y="185"/>
                  <a:pt x="108" y="185"/>
                </a:cubicBezTo>
                <a:cubicBezTo>
                  <a:pt x="108" y="186"/>
                  <a:pt x="108" y="186"/>
                  <a:pt x="108" y="187"/>
                </a:cubicBezTo>
                <a:cubicBezTo>
                  <a:pt x="106" y="187"/>
                  <a:pt x="108" y="191"/>
                  <a:pt x="105" y="190"/>
                </a:cubicBezTo>
                <a:cubicBezTo>
                  <a:pt x="104" y="190"/>
                  <a:pt x="104" y="189"/>
                  <a:pt x="103" y="189"/>
                </a:cubicBezTo>
                <a:cubicBezTo>
                  <a:pt x="102" y="189"/>
                  <a:pt x="103" y="190"/>
                  <a:pt x="103" y="190"/>
                </a:cubicBezTo>
                <a:cubicBezTo>
                  <a:pt x="102" y="190"/>
                  <a:pt x="102" y="189"/>
                  <a:pt x="101" y="189"/>
                </a:cubicBezTo>
                <a:cubicBezTo>
                  <a:pt x="101" y="191"/>
                  <a:pt x="98" y="189"/>
                  <a:pt x="98" y="192"/>
                </a:cubicBezTo>
                <a:cubicBezTo>
                  <a:pt x="97" y="192"/>
                  <a:pt x="98" y="192"/>
                  <a:pt x="98" y="193"/>
                </a:cubicBezTo>
                <a:cubicBezTo>
                  <a:pt x="100" y="193"/>
                  <a:pt x="100" y="192"/>
                  <a:pt x="101" y="192"/>
                </a:cubicBezTo>
                <a:cubicBezTo>
                  <a:pt x="103" y="192"/>
                  <a:pt x="108" y="190"/>
                  <a:pt x="108" y="196"/>
                </a:cubicBezTo>
                <a:cubicBezTo>
                  <a:pt x="111" y="195"/>
                  <a:pt x="110" y="201"/>
                  <a:pt x="108" y="202"/>
                </a:cubicBezTo>
                <a:cubicBezTo>
                  <a:pt x="108" y="201"/>
                  <a:pt x="108" y="200"/>
                  <a:pt x="107" y="200"/>
                </a:cubicBezTo>
                <a:cubicBezTo>
                  <a:pt x="107" y="201"/>
                  <a:pt x="107" y="201"/>
                  <a:pt x="107" y="201"/>
                </a:cubicBezTo>
                <a:cubicBezTo>
                  <a:pt x="106" y="201"/>
                  <a:pt x="106" y="200"/>
                  <a:pt x="105" y="200"/>
                </a:cubicBezTo>
                <a:cubicBezTo>
                  <a:pt x="105" y="201"/>
                  <a:pt x="105" y="204"/>
                  <a:pt x="106" y="204"/>
                </a:cubicBezTo>
                <a:cubicBezTo>
                  <a:pt x="105" y="204"/>
                  <a:pt x="106" y="205"/>
                  <a:pt x="105" y="205"/>
                </a:cubicBezTo>
                <a:cubicBezTo>
                  <a:pt x="104" y="205"/>
                  <a:pt x="105" y="204"/>
                  <a:pt x="104" y="204"/>
                </a:cubicBezTo>
                <a:cubicBezTo>
                  <a:pt x="103" y="205"/>
                  <a:pt x="102" y="206"/>
                  <a:pt x="103" y="208"/>
                </a:cubicBezTo>
                <a:cubicBezTo>
                  <a:pt x="101" y="207"/>
                  <a:pt x="102" y="208"/>
                  <a:pt x="101" y="209"/>
                </a:cubicBezTo>
                <a:cubicBezTo>
                  <a:pt x="101" y="210"/>
                  <a:pt x="101" y="210"/>
                  <a:pt x="101" y="211"/>
                </a:cubicBezTo>
                <a:cubicBezTo>
                  <a:pt x="100" y="210"/>
                  <a:pt x="100" y="212"/>
                  <a:pt x="98" y="211"/>
                </a:cubicBezTo>
                <a:cubicBezTo>
                  <a:pt x="97" y="211"/>
                  <a:pt x="98" y="210"/>
                  <a:pt x="97" y="210"/>
                </a:cubicBezTo>
                <a:cubicBezTo>
                  <a:pt x="97" y="211"/>
                  <a:pt x="97" y="212"/>
                  <a:pt x="97" y="212"/>
                </a:cubicBezTo>
                <a:cubicBezTo>
                  <a:pt x="94" y="213"/>
                  <a:pt x="96" y="217"/>
                  <a:pt x="94" y="220"/>
                </a:cubicBezTo>
                <a:cubicBezTo>
                  <a:pt x="94" y="220"/>
                  <a:pt x="94" y="220"/>
                  <a:pt x="93" y="221"/>
                </a:cubicBezTo>
                <a:cubicBezTo>
                  <a:pt x="92" y="222"/>
                  <a:pt x="93" y="224"/>
                  <a:pt x="91" y="224"/>
                </a:cubicBezTo>
                <a:cubicBezTo>
                  <a:pt x="92" y="225"/>
                  <a:pt x="91" y="226"/>
                  <a:pt x="90" y="227"/>
                </a:cubicBezTo>
                <a:cubicBezTo>
                  <a:pt x="93" y="224"/>
                  <a:pt x="95" y="220"/>
                  <a:pt x="97" y="216"/>
                </a:cubicBezTo>
                <a:cubicBezTo>
                  <a:pt x="99" y="214"/>
                  <a:pt x="100" y="212"/>
                  <a:pt x="103" y="212"/>
                </a:cubicBezTo>
                <a:cubicBezTo>
                  <a:pt x="104" y="211"/>
                  <a:pt x="106" y="210"/>
                  <a:pt x="108" y="210"/>
                </a:cubicBezTo>
                <a:cubicBezTo>
                  <a:pt x="108" y="210"/>
                  <a:pt x="109" y="211"/>
                  <a:pt x="110" y="211"/>
                </a:cubicBezTo>
                <a:cubicBezTo>
                  <a:pt x="110" y="209"/>
                  <a:pt x="111" y="209"/>
                  <a:pt x="110" y="207"/>
                </a:cubicBezTo>
                <a:cubicBezTo>
                  <a:pt x="112" y="206"/>
                  <a:pt x="114" y="207"/>
                  <a:pt x="115" y="208"/>
                </a:cubicBezTo>
                <a:cubicBezTo>
                  <a:pt x="115" y="208"/>
                  <a:pt x="114" y="207"/>
                  <a:pt x="114" y="207"/>
                </a:cubicBezTo>
                <a:cubicBezTo>
                  <a:pt x="116" y="207"/>
                  <a:pt x="117" y="207"/>
                  <a:pt x="118" y="208"/>
                </a:cubicBezTo>
                <a:cubicBezTo>
                  <a:pt x="118" y="207"/>
                  <a:pt x="118" y="207"/>
                  <a:pt x="119" y="207"/>
                </a:cubicBezTo>
                <a:cubicBezTo>
                  <a:pt x="119" y="207"/>
                  <a:pt x="120" y="208"/>
                  <a:pt x="120" y="209"/>
                </a:cubicBezTo>
                <a:cubicBezTo>
                  <a:pt x="121" y="207"/>
                  <a:pt x="121" y="206"/>
                  <a:pt x="122" y="205"/>
                </a:cubicBezTo>
                <a:cubicBezTo>
                  <a:pt x="122" y="207"/>
                  <a:pt x="122" y="208"/>
                  <a:pt x="123" y="207"/>
                </a:cubicBezTo>
                <a:cubicBezTo>
                  <a:pt x="123" y="208"/>
                  <a:pt x="123" y="208"/>
                  <a:pt x="123" y="209"/>
                </a:cubicBezTo>
                <a:cubicBezTo>
                  <a:pt x="123" y="209"/>
                  <a:pt x="123" y="208"/>
                  <a:pt x="124" y="208"/>
                </a:cubicBezTo>
                <a:cubicBezTo>
                  <a:pt x="125" y="209"/>
                  <a:pt x="125" y="209"/>
                  <a:pt x="126" y="209"/>
                </a:cubicBezTo>
                <a:cubicBezTo>
                  <a:pt x="126" y="210"/>
                  <a:pt x="127" y="210"/>
                  <a:pt x="128" y="211"/>
                </a:cubicBezTo>
                <a:cubicBezTo>
                  <a:pt x="128" y="210"/>
                  <a:pt x="129" y="209"/>
                  <a:pt x="128" y="208"/>
                </a:cubicBezTo>
                <a:cubicBezTo>
                  <a:pt x="130" y="208"/>
                  <a:pt x="129" y="207"/>
                  <a:pt x="130" y="206"/>
                </a:cubicBezTo>
                <a:cubicBezTo>
                  <a:pt x="130" y="208"/>
                  <a:pt x="132" y="205"/>
                  <a:pt x="134" y="207"/>
                </a:cubicBezTo>
                <a:cubicBezTo>
                  <a:pt x="133" y="208"/>
                  <a:pt x="132" y="208"/>
                  <a:pt x="132" y="209"/>
                </a:cubicBezTo>
                <a:cubicBezTo>
                  <a:pt x="133" y="210"/>
                  <a:pt x="133" y="209"/>
                  <a:pt x="133" y="210"/>
                </a:cubicBezTo>
                <a:cubicBezTo>
                  <a:pt x="133" y="212"/>
                  <a:pt x="134" y="213"/>
                  <a:pt x="135" y="215"/>
                </a:cubicBezTo>
                <a:cubicBezTo>
                  <a:pt x="136" y="215"/>
                  <a:pt x="135" y="214"/>
                  <a:pt x="136" y="214"/>
                </a:cubicBezTo>
                <a:cubicBezTo>
                  <a:pt x="136" y="216"/>
                  <a:pt x="137" y="214"/>
                  <a:pt x="137" y="215"/>
                </a:cubicBezTo>
                <a:cubicBezTo>
                  <a:pt x="137" y="216"/>
                  <a:pt x="136" y="217"/>
                  <a:pt x="137" y="217"/>
                </a:cubicBezTo>
                <a:cubicBezTo>
                  <a:pt x="137" y="216"/>
                  <a:pt x="137" y="215"/>
                  <a:pt x="138" y="215"/>
                </a:cubicBezTo>
                <a:cubicBezTo>
                  <a:pt x="138" y="219"/>
                  <a:pt x="141" y="223"/>
                  <a:pt x="144" y="226"/>
                </a:cubicBezTo>
                <a:cubicBezTo>
                  <a:pt x="143" y="230"/>
                  <a:pt x="142" y="235"/>
                  <a:pt x="140" y="239"/>
                </a:cubicBezTo>
                <a:cubicBezTo>
                  <a:pt x="140" y="239"/>
                  <a:pt x="140" y="238"/>
                  <a:pt x="139" y="238"/>
                </a:cubicBezTo>
                <a:cubicBezTo>
                  <a:pt x="140" y="243"/>
                  <a:pt x="136" y="247"/>
                  <a:pt x="136" y="251"/>
                </a:cubicBezTo>
                <a:cubicBezTo>
                  <a:pt x="138" y="249"/>
                  <a:pt x="139" y="246"/>
                  <a:pt x="141" y="244"/>
                </a:cubicBezTo>
                <a:cubicBezTo>
                  <a:pt x="140" y="243"/>
                  <a:pt x="141" y="241"/>
                  <a:pt x="141" y="240"/>
                </a:cubicBezTo>
                <a:cubicBezTo>
                  <a:pt x="141" y="239"/>
                  <a:pt x="142" y="236"/>
                  <a:pt x="142" y="235"/>
                </a:cubicBezTo>
                <a:cubicBezTo>
                  <a:pt x="142" y="235"/>
                  <a:pt x="143" y="235"/>
                  <a:pt x="143" y="234"/>
                </a:cubicBezTo>
                <a:cubicBezTo>
                  <a:pt x="143" y="234"/>
                  <a:pt x="143" y="233"/>
                  <a:pt x="143" y="233"/>
                </a:cubicBezTo>
                <a:cubicBezTo>
                  <a:pt x="143" y="231"/>
                  <a:pt x="145" y="228"/>
                  <a:pt x="145" y="227"/>
                </a:cubicBezTo>
                <a:cubicBezTo>
                  <a:pt x="146" y="228"/>
                  <a:pt x="147" y="231"/>
                  <a:pt x="149" y="231"/>
                </a:cubicBezTo>
                <a:cubicBezTo>
                  <a:pt x="148" y="230"/>
                  <a:pt x="148" y="229"/>
                  <a:pt x="148" y="227"/>
                </a:cubicBezTo>
                <a:cubicBezTo>
                  <a:pt x="149" y="227"/>
                  <a:pt x="150" y="228"/>
                  <a:pt x="150" y="227"/>
                </a:cubicBezTo>
                <a:cubicBezTo>
                  <a:pt x="150" y="228"/>
                  <a:pt x="152" y="230"/>
                  <a:pt x="152" y="232"/>
                </a:cubicBezTo>
                <a:cubicBezTo>
                  <a:pt x="153" y="232"/>
                  <a:pt x="153" y="232"/>
                  <a:pt x="154" y="232"/>
                </a:cubicBezTo>
                <a:cubicBezTo>
                  <a:pt x="153" y="233"/>
                  <a:pt x="152" y="232"/>
                  <a:pt x="152" y="233"/>
                </a:cubicBezTo>
                <a:cubicBezTo>
                  <a:pt x="154" y="234"/>
                  <a:pt x="153" y="234"/>
                  <a:pt x="154" y="235"/>
                </a:cubicBezTo>
                <a:cubicBezTo>
                  <a:pt x="155" y="235"/>
                  <a:pt x="156" y="234"/>
                  <a:pt x="156" y="233"/>
                </a:cubicBezTo>
                <a:cubicBezTo>
                  <a:pt x="157" y="233"/>
                  <a:pt x="156" y="233"/>
                  <a:pt x="157" y="233"/>
                </a:cubicBezTo>
                <a:cubicBezTo>
                  <a:pt x="158" y="235"/>
                  <a:pt x="158" y="236"/>
                  <a:pt x="159" y="236"/>
                </a:cubicBezTo>
                <a:cubicBezTo>
                  <a:pt x="159" y="237"/>
                  <a:pt x="158" y="237"/>
                  <a:pt x="158" y="239"/>
                </a:cubicBezTo>
                <a:cubicBezTo>
                  <a:pt x="160" y="240"/>
                  <a:pt x="161" y="244"/>
                  <a:pt x="163" y="245"/>
                </a:cubicBezTo>
                <a:cubicBezTo>
                  <a:pt x="163" y="244"/>
                  <a:pt x="164" y="243"/>
                  <a:pt x="164" y="243"/>
                </a:cubicBezTo>
                <a:cubicBezTo>
                  <a:pt x="164" y="246"/>
                  <a:pt x="167" y="247"/>
                  <a:pt x="169" y="248"/>
                </a:cubicBezTo>
                <a:cubicBezTo>
                  <a:pt x="169" y="249"/>
                  <a:pt x="168" y="249"/>
                  <a:pt x="169" y="249"/>
                </a:cubicBezTo>
                <a:cubicBezTo>
                  <a:pt x="170" y="250"/>
                  <a:pt x="170" y="250"/>
                  <a:pt x="171" y="251"/>
                </a:cubicBezTo>
                <a:cubicBezTo>
                  <a:pt x="171" y="251"/>
                  <a:pt x="170" y="254"/>
                  <a:pt x="169" y="255"/>
                </a:cubicBezTo>
                <a:cubicBezTo>
                  <a:pt x="169" y="254"/>
                  <a:pt x="169" y="253"/>
                  <a:pt x="168" y="253"/>
                </a:cubicBezTo>
                <a:cubicBezTo>
                  <a:pt x="168" y="254"/>
                  <a:pt x="168" y="255"/>
                  <a:pt x="167" y="254"/>
                </a:cubicBezTo>
                <a:cubicBezTo>
                  <a:pt x="167" y="254"/>
                  <a:pt x="167" y="253"/>
                  <a:pt x="167" y="253"/>
                </a:cubicBezTo>
                <a:cubicBezTo>
                  <a:pt x="166" y="259"/>
                  <a:pt x="163" y="262"/>
                  <a:pt x="163" y="267"/>
                </a:cubicBezTo>
                <a:cubicBezTo>
                  <a:pt x="162" y="267"/>
                  <a:pt x="161" y="268"/>
                  <a:pt x="162" y="269"/>
                </a:cubicBezTo>
                <a:cubicBezTo>
                  <a:pt x="161" y="268"/>
                  <a:pt x="160" y="270"/>
                  <a:pt x="160" y="270"/>
                </a:cubicBezTo>
                <a:cubicBezTo>
                  <a:pt x="160" y="271"/>
                  <a:pt x="159" y="273"/>
                  <a:pt x="158" y="274"/>
                </a:cubicBezTo>
                <a:cubicBezTo>
                  <a:pt x="157" y="277"/>
                  <a:pt x="157" y="280"/>
                  <a:pt x="156" y="282"/>
                </a:cubicBezTo>
                <a:cubicBezTo>
                  <a:pt x="155" y="282"/>
                  <a:pt x="154" y="283"/>
                  <a:pt x="154" y="284"/>
                </a:cubicBezTo>
                <a:cubicBezTo>
                  <a:pt x="153" y="286"/>
                  <a:pt x="153" y="287"/>
                  <a:pt x="152" y="287"/>
                </a:cubicBezTo>
                <a:cubicBezTo>
                  <a:pt x="152" y="292"/>
                  <a:pt x="148" y="293"/>
                  <a:pt x="149" y="298"/>
                </a:cubicBezTo>
                <a:cubicBezTo>
                  <a:pt x="148" y="298"/>
                  <a:pt x="147" y="298"/>
                  <a:pt x="147" y="298"/>
                </a:cubicBezTo>
                <a:cubicBezTo>
                  <a:pt x="148" y="300"/>
                  <a:pt x="146" y="303"/>
                  <a:pt x="145" y="304"/>
                </a:cubicBezTo>
                <a:cubicBezTo>
                  <a:pt x="146" y="305"/>
                  <a:pt x="144" y="308"/>
                  <a:pt x="143" y="308"/>
                </a:cubicBezTo>
                <a:cubicBezTo>
                  <a:pt x="142" y="313"/>
                  <a:pt x="139" y="316"/>
                  <a:pt x="137" y="321"/>
                </a:cubicBezTo>
                <a:cubicBezTo>
                  <a:pt x="137" y="321"/>
                  <a:pt x="137" y="321"/>
                  <a:pt x="137" y="320"/>
                </a:cubicBezTo>
                <a:cubicBezTo>
                  <a:pt x="137" y="325"/>
                  <a:pt x="133" y="328"/>
                  <a:pt x="132" y="333"/>
                </a:cubicBezTo>
                <a:cubicBezTo>
                  <a:pt x="133" y="333"/>
                  <a:pt x="133" y="333"/>
                  <a:pt x="133" y="333"/>
                </a:cubicBezTo>
                <a:cubicBezTo>
                  <a:pt x="134" y="332"/>
                  <a:pt x="133" y="332"/>
                  <a:pt x="133" y="332"/>
                </a:cubicBezTo>
                <a:cubicBezTo>
                  <a:pt x="135" y="330"/>
                  <a:pt x="135" y="326"/>
                  <a:pt x="138" y="325"/>
                </a:cubicBezTo>
                <a:cubicBezTo>
                  <a:pt x="138" y="323"/>
                  <a:pt x="138" y="320"/>
                  <a:pt x="140" y="321"/>
                </a:cubicBezTo>
                <a:cubicBezTo>
                  <a:pt x="140" y="316"/>
                  <a:pt x="144" y="314"/>
                  <a:pt x="144" y="309"/>
                </a:cubicBezTo>
                <a:cubicBezTo>
                  <a:pt x="146" y="305"/>
                  <a:pt x="148" y="303"/>
                  <a:pt x="149" y="300"/>
                </a:cubicBezTo>
                <a:cubicBezTo>
                  <a:pt x="151" y="298"/>
                  <a:pt x="152" y="295"/>
                  <a:pt x="152" y="291"/>
                </a:cubicBezTo>
                <a:cubicBezTo>
                  <a:pt x="153" y="289"/>
                  <a:pt x="155" y="288"/>
                  <a:pt x="156" y="286"/>
                </a:cubicBezTo>
                <a:cubicBezTo>
                  <a:pt x="157" y="286"/>
                  <a:pt x="158" y="285"/>
                  <a:pt x="158" y="287"/>
                </a:cubicBezTo>
                <a:cubicBezTo>
                  <a:pt x="157" y="288"/>
                  <a:pt x="158" y="289"/>
                  <a:pt x="158" y="291"/>
                </a:cubicBezTo>
                <a:cubicBezTo>
                  <a:pt x="158" y="291"/>
                  <a:pt x="157" y="291"/>
                  <a:pt x="157" y="291"/>
                </a:cubicBezTo>
                <a:cubicBezTo>
                  <a:pt x="156" y="292"/>
                  <a:pt x="155" y="294"/>
                  <a:pt x="156" y="295"/>
                </a:cubicBezTo>
                <a:cubicBezTo>
                  <a:pt x="155" y="296"/>
                  <a:pt x="155" y="297"/>
                  <a:pt x="155" y="298"/>
                </a:cubicBezTo>
                <a:cubicBezTo>
                  <a:pt x="153" y="300"/>
                  <a:pt x="153" y="303"/>
                  <a:pt x="151" y="305"/>
                </a:cubicBezTo>
                <a:cubicBezTo>
                  <a:pt x="151" y="306"/>
                  <a:pt x="152" y="306"/>
                  <a:pt x="152" y="306"/>
                </a:cubicBezTo>
                <a:cubicBezTo>
                  <a:pt x="150" y="312"/>
                  <a:pt x="148" y="319"/>
                  <a:pt x="145" y="324"/>
                </a:cubicBezTo>
                <a:cubicBezTo>
                  <a:pt x="145" y="328"/>
                  <a:pt x="144" y="332"/>
                  <a:pt x="142" y="335"/>
                </a:cubicBezTo>
                <a:cubicBezTo>
                  <a:pt x="142" y="335"/>
                  <a:pt x="142" y="335"/>
                  <a:pt x="142" y="335"/>
                </a:cubicBezTo>
                <a:cubicBezTo>
                  <a:pt x="144" y="336"/>
                  <a:pt x="143" y="335"/>
                  <a:pt x="143" y="333"/>
                </a:cubicBezTo>
                <a:cubicBezTo>
                  <a:pt x="144" y="333"/>
                  <a:pt x="144" y="332"/>
                  <a:pt x="145" y="333"/>
                </a:cubicBezTo>
                <a:cubicBezTo>
                  <a:pt x="144" y="330"/>
                  <a:pt x="148" y="330"/>
                  <a:pt x="147" y="327"/>
                </a:cubicBezTo>
                <a:cubicBezTo>
                  <a:pt x="147" y="327"/>
                  <a:pt x="147" y="328"/>
                  <a:pt x="146" y="328"/>
                </a:cubicBezTo>
                <a:cubicBezTo>
                  <a:pt x="147" y="324"/>
                  <a:pt x="148" y="322"/>
                  <a:pt x="150" y="319"/>
                </a:cubicBezTo>
                <a:cubicBezTo>
                  <a:pt x="149" y="320"/>
                  <a:pt x="149" y="320"/>
                  <a:pt x="149" y="321"/>
                </a:cubicBezTo>
                <a:cubicBezTo>
                  <a:pt x="151" y="319"/>
                  <a:pt x="150" y="315"/>
                  <a:pt x="153" y="314"/>
                </a:cubicBezTo>
                <a:cubicBezTo>
                  <a:pt x="154" y="317"/>
                  <a:pt x="150" y="320"/>
                  <a:pt x="152" y="323"/>
                </a:cubicBezTo>
                <a:cubicBezTo>
                  <a:pt x="151" y="323"/>
                  <a:pt x="152" y="324"/>
                  <a:pt x="151" y="324"/>
                </a:cubicBezTo>
                <a:cubicBezTo>
                  <a:pt x="151" y="324"/>
                  <a:pt x="152" y="323"/>
                  <a:pt x="150" y="323"/>
                </a:cubicBezTo>
                <a:cubicBezTo>
                  <a:pt x="150" y="325"/>
                  <a:pt x="150" y="326"/>
                  <a:pt x="148" y="328"/>
                </a:cubicBezTo>
                <a:cubicBezTo>
                  <a:pt x="150" y="331"/>
                  <a:pt x="147" y="333"/>
                  <a:pt x="148" y="335"/>
                </a:cubicBezTo>
                <a:cubicBezTo>
                  <a:pt x="150" y="329"/>
                  <a:pt x="153" y="326"/>
                  <a:pt x="155" y="320"/>
                </a:cubicBezTo>
                <a:cubicBezTo>
                  <a:pt x="156" y="320"/>
                  <a:pt x="156" y="317"/>
                  <a:pt x="157" y="317"/>
                </a:cubicBezTo>
                <a:cubicBezTo>
                  <a:pt x="157" y="318"/>
                  <a:pt x="157" y="319"/>
                  <a:pt x="156" y="319"/>
                </a:cubicBezTo>
                <a:cubicBezTo>
                  <a:pt x="157" y="321"/>
                  <a:pt x="156" y="322"/>
                  <a:pt x="156" y="323"/>
                </a:cubicBezTo>
                <a:cubicBezTo>
                  <a:pt x="159" y="320"/>
                  <a:pt x="160" y="315"/>
                  <a:pt x="162" y="312"/>
                </a:cubicBezTo>
                <a:cubicBezTo>
                  <a:pt x="162" y="310"/>
                  <a:pt x="162" y="309"/>
                  <a:pt x="164" y="308"/>
                </a:cubicBezTo>
                <a:cubicBezTo>
                  <a:pt x="164" y="302"/>
                  <a:pt x="168" y="297"/>
                  <a:pt x="171" y="290"/>
                </a:cubicBezTo>
                <a:cubicBezTo>
                  <a:pt x="171" y="290"/>
                  <a:pt x="171" y="290"/>
                  <a:pt x="172" y="290"/>
                </a:cubicBezTo>
                <a:cubicBezTo>
                  <a:pt x="171" y="287"/>
                  <a:pt x="174" y="286"/>
                  <a:pt x="174" y="284"/>
                </a:cubicBezTo>
                <a:cubicBezTo>
                  <a:pt x="178" y="284"/>
                  <a:pt x="179" y="278"/>
                  <a:pt x="183" y="276"/>
                </a:cubicBezTo>
                <a:cubicBezTo>
                  <a:pt x="183" y="277"/>
                  <a:pt x="183" y="277"/>
                  <a:pt x="183" y="278"/>
                </a:cubicBezTo>
                <a:cubicBezTo>
                  <a:pt x="181" y="278"/>
                  <a:pt x="180" y="280"/>
                  <a:pt x="182" y="280"/>
                </a:cubicBezTo>
                <a:cubicBezTo>
                  <a:pt x="183" y="278"/>
                  <a:pt x="185" y="276"/>
                  <a:pt x="187" y="276"/>
                </a:cubicBezTo>
                <a:cubicBezTo>
                  <a:pt x="185" y="276"/>
                  <a:pt x="187" y="277"/>
                  <a:pt x="187" y="278"/>
                </a:cubicBezTo>
                <a:cubicBezTo>
                  <a:pt x="188" y="278"/>
                  <a:pt x="189" y="279"/>
                  <a:pt x="189" y="278"/>
                </a:cubicBezTo>
                <a:cubicBezTo>
                  <a:pt x="188" y="278"/>
                  <a:pt x="189" y="277"/>
                  <a:pt x="189" y="277"/>
                </a:cubicBezTo>
                <a:cubicBezTo>
                  <a:pt x="189" y="275"/>
                  <a:pt x="187" y="274"/>
                  <a:pt x="186" y="273"/>
                </a:cubicBezTo>
                <a:cubicBezTo>
                  <a:pt x="186" y="271"/>
                  <a:pt x="187" y="270"/>
                  <a:pt x="188" y="268"/>
                </a:cubicBezTo>
                <a:cubicBezTo>
                  <a:pt x="188" y="268"/>
                  <a:pt x="188" y="270"/>
                  <a:pt x="189" y="270"/>
                </a:cubicBezTo>
                <a:cubicBezTo>
                  <a:pt x="188" y="265"/>
                  <a:pt x="192" y="263"/>
                  <a:pt x="194" y="260"/>
                </a:cubicBezTo>
                <a:cubicBezTo>
                  <a:pt x="195" y="260"/>
                  <a:pt x="196" y="261"/>
                  <a:pt x="196" y="261"/>
                </a:cubicBezTo>
                <a:cubicBezTo>
                  <a:pt x="195" y="263"/>
                  <a:pt x="194" y="264"/>
                  <a:pt x="195" y="266"/>
                </a:cubicBezTo>
                <a:cubicBezTo>
                  <a:pt x="194" y="266"/>
                  <a:pt x="194" y="266"/>
                  <a:pt x="194" y="266"/>
                </a:cubicBezTo>
                <a:cubicBezTo>
                  <a:pt x="195" y="268"/>
                  <a:pt x="192" y="269"/>
                  <a:pt x="193" y="271"/>
                </a:cubicBezTo>
                <a:cubicBezTo>
                  <a:pt x="192" y="271"/>
                  <a:pt x="191" y="274"/>
                  <a:pt x="189" y="276"/>
                </a:cubicBezTo>
                <a:cubicBezTo>
                  <a:pt x="190" y="276"/>
                  <a:pt x="190" y="277"/>
                  <a:pt x="191" y="278"/>
                </a:cubicBezTo>
                <a:cubicBezTo>
                  <a:pt x="190" y="280"/>
                  <a:pt x="189" y="284"/>
                  <a:pt x="187" y="285"/>
                </a:cubicBezTo>
                <a:cubicBezTo>
                  <a:pt x="188" y="285"/>
                  <a:pt x="188" y="285"/>
                  <a:pt x="189" y="285"/>
                </a:cubicBezTo>
                <a:cubicBezTo>
                  <a:pt x="189" y="284"/>
                  <a:pt x="189" y="281"/>
                  <a:pt x="191" y="281"/>
                </a:cubicBezTo>
                <a:cubicBezTo>
                  <a:pt x="191" y="282"/>
                  <a:pt x="192" y="280"/>
                  <a:pt x="193" y="281"/>
                </a:cubicBezTo>
                <a:cubicBezTo>
                  <a:pt x="195" y="288"/>
                  <a:pt x="188" y="292"/>
                  <a:pt x="190" y="298"/>
                </a:cubicBezTo>
                <a:cubicBezTo>
                  <a:pt x="191" y="298"/>
                  <a:pt x="191" y="297"/>
                  <a:pt x="191" y="297"/>
                </a:cubicBezTo>
                <a:cubicBezTo>
                  <a:pt x="191" y="298"/>
                  <a:pt x="191" y="299"/>
                  <a:pt x="192" y="299"/>
                </a:cubicBezTo>
                <a:cubicBezTo>
                  <a:pt x="192" y="294"/>
                  <a:pt x="194" y="290"/>
                  <a:pt x="195" y="285"/>
                </a:cubicBezTo>
                <a:cubicBezTo>
                  <a:pt x="196" y="285"/>
                  <a:pt x="195" y="283"/>
                  <a:pt x="197" y="283"/>
                </a:cubicBezTo>
                <a:cubicBezTo>
                  <a:pt x="197" y="285"/>
                  <a:pt x="196" y="285"/>
                  <a:pt x="197" y="286"/>
                </a:cubicBezTo>
                <a:cubicBezTo>
                  <a:pt x="197" y="286"/>
                  <a:pt x="197" y="286"/>
                  <a:pt x="196" y="286"/>
                </a:cubicBezTo>
                <a:cubicBezTo>
                  <a:pt x="195" y="290"/>
                  <a:pt x="195" y="293"/>
                  <a:pt x="194" y="297"/>
                </a:cubicBezTo>
                <a:cubicBezTo>
                  <a:pt x="196" y="294"/>
                  <a:pt x="195" y="290"/>
                  <a:pt x="197" y="288"/>
                </a:cubicBezTo>
                <a:cubicBezTo>
                  <a:pt x="196" y="289"/>
                  <a:pt x="197" y="289"/>
                  <a:pt x="196" y="291"/>
                </a:cubicBezTo>
                <a:cubicBezTo>
                  <a:pt x="198" y="289"/>
                  <a:pt x="198" y="287"/>
                  <a:pt x="198" y="284"/>
                </a:cubicBezTo>
                <a:cubicBezTo>
                  <a:pt x="198" y="284"/>
                  <a:pt x="198" y="284"/>
                  <a:pt x="198" y="284"/>
                </a:cubicBezTo>
                <a:cubicBezTo>
                  <a:pt x="199" y="284"/>
                  <a:pt x="199" y="282"/>
                  <a:pt x="198" y="282"/>
                </a:cubicBezTo>
                <a:cubicBezTo>
                  <a:pt x="199" y="282"/>
                  <a:pt x="198" y="283"/>
                  <a:pt x="198" y="282"/>
                </a:cubicBezTo>
                <a:cubicBezTo>
                  <a:pt x="198" y="281"/>
                  <a:pt x="198" y="281"/>
                  <a:pt x="199" y="281"/>
                </a:cubicBezTo>
                <a:cubicBezTo>
                  <a:pt x="198" y="279"/>
                  <a:pt x="199" y="276"/>
                  <a:pt x="199" y="274"/>
                </a:cubicBezTo>
                <a:cubicBezTo>
                  <a:pt x="198" y="274"/>
                  <a:pt x="199" y="276"/>
                  <a:pt x="197" y="275"/>
                </a:cubicBezTo>
                <a:cubicBezTo>
                  <a:pt x="197" y="276"/>
                  <a:pt x="197" y="277"/>
                  <a:pt x="197" y="278"/>
                </a:cubicBezTo>
                <a:cubicBezTo>
                  <a:pt x="196" y="277"/>
                  <a:pt x="197" y="278"/>
                  <a:pt x="196" y="278"/>
                </a:cubicBezTo>
                <a:cubicBezTo>
                  <a:pt x="196" y="278"/>
                  <a:pt x="197" y="279"/>
                  <a:pt x="196" y="280"/>
                </a:cubicBezTo>
                <a:cubicBezTo>
                  <a:pt x="195" y="279"/>
                  <a:pt x="195" y="278"/>
                  <a:pt x="194" y="278"/>
                </a:cubicBezTo>
                <a:cubicBezTo>
                  <a:pt x="195" y="278"/>
                  <a:pt x="195" y="278"/>
                  <a:pt x="194" y="277"/>
                </a:cubicBezTo>
                <a:cubicBezTo>
                  <a:pt x="192" y="276"/>
                  <a:pt x="195" y="272"/>
                  <a:pt x="195" y="270"/>
                </a:cubicBezTo>
                <a:cubicBezTo>
                  <a:pt x="193" y="266"/>
                  <a:pt x="198" y="262"/>
                  <a:pt x="196" y="260"/>
                </a:cubicBezTo>
                <a:cubicBezTo>
                  <a:pt x="195" y="259"/>
                  <a:pt x="194" y="260"/>
                  <a:pt x="194" y="260"/>
                </a:cubicBezTo>
                <a:cubicBezTo>
                  <a:pt x="194" y="259"/>
                  <a:pt x="195" y="260"/>
                  <a:pt x="196" y="259"/>
                </a:cubicBezTo>
                <a:cubicBezTo>
                  <a:pt x="197" y="260"/>
                  <a:pt x="198" y="261"/>
                  <a:pt x="199" y="262"/>
                </a:cubicBezTo>
                <a:cubicBezTo>
                  <a:pt x="199" y="262"/>
                  <a:pt x="200" y="262"/>
                  <a:pt x="201" y="263"/>
                </a:cubicBezTo>
                <a:cubicBezTo>
                  <a:pt x="201" y="262"/>
                  <a:pt x="200" y="261"/>
                  <a:pt x="200" y="260"/>
                </a:cubicBezTo>
                <a:cubicBezTo>
                  <a:pt x="202" y="261"/>
                  <a:pt x="203" y="261"/>
                  <a:pt x="204" y="263"/>
                </a:cubicBezTo>
                <a:cubicBezTo>
                  <a:pt x="203" y="263"/>
                  <a:pt x="203" y="263"/>
                  <a:pt x="203" y="264"/>
                </a:cubicBezTo>
                <a:cubicBezTo>
                  <a:pt x="205" y="265"/>
                  <a:pt x="206" y="266"/>
                  <a:pt x="208" y="268"/>
                </a:cubicBezTo>
                <a:cubicBezTo>
                  <a:pt x="208" y="266"/>
                  <a:pt x="209" y="264"/>
                  <a:pt x="210" y="263"/>
                </a:cubicBezTo>
                <a:cubicBezTo>
                  <a:pt x="210" y="264"/>
                  <a:pt x="211" y="263"/>
                  <a:pt x="211" y="264"/>
                </a:cubicBezTo>
                <a:cubicBezTo>
                  <a:pt x="211" y="264"/>
                  <a:pt x="212" y="264"/>
                  <a:pt x="212" y="264"/>
                </a:cubicBezTo>
                <a:cubicBezTo>
                  <a:pt x="211" y="265"/>
                  <a:pt x="210" y="266"/>
                  <a:pt x="211" y="265"/>
                </a:cubicBezTo>
                <a:cubicBezTo>
                  <a:pt x="210" y="267"/>
                  <a:pt x="213" y="272"/>
                  <a:pt x="210" y="273"/>
                </a:cubicBezTo>
                <a:cubicBezTo>
                  <a:pt x="211" y="273"/>
                  <a:pt x="209" y="275"/>
                  <a:pt x="210" y="275"/>
                </a:cubicBezTo>
                <a:cubicBezTo>
                  <a:pt x="211" y="274"/>
                  <a:pt x="211" y="273"/>
                  <a:pt x="212" y="273"/>
                </a:cubicBezTo>
                <a:cubicBezTo>
                  <a:pt x="213" y="274"/>
                  <a:pt x="213" y="276"/>
                  <a:pt x="213" y="278"/>
                </a:cubicBezTo>
                <a:cubicBezTo>
                  <a:pt x="215" y="279"/>
                  <a:pt x="214" y="283"/>
                  <a:pt x="216" y="285"/>
                </a:cubicBezTo>
                <a:cubicBezTo>
                  <a:pt x="217" y="283"/>
                  <a:pt x="215" y="282"/>
                  <a:pt x="216" y="280"/>
                </a:cubicBezTo>
                <a:cubicBezTo>
                  <a:pt x="216" y="282"/>
                  <a:pt x="217" y="287"/>
                  <a:pt x="218" y="286"/>
                </a:cubicBezTo>
                <a:cubicBezTo>
                  <a:pt x="217" y="284"/>
                  <a:pt x="216" y="275"/>
                  <a:pt x="214" y="272"/>
                </a:cubicBezTo>
                <a:cubicBezTo>
                  <a:pt x="215" y="271"/>
                  <a:pt x="214" y="269"/>
                  <a:pt x="216" y="269"/>
                </a:cubicBezTo>
                <a:cubicBezTo>
                  <a:pt x="217" y="269"/>
                  <a:pt x="217" y="269"/>
                  <a:pt x="217" y="270"/>
                </a:cubicBezTo>
                <a:cubicBezTo>
                  <a:pt x="219" y="270"/>
                  <a:pt x="218" y="270"/>
                  <a:pt x="219" y="271"/>
                </a:cubicBezTo>
                <a:cubicBezTo>
                  <a:pt x="219" y="268"/>
                  <a:pt x="218" y="269"/>
                  <a:pt x="218" y="267"/>
                </a:cubicBezTo>
                <a:cubicBezTo>
                  <a:pt x="219" y="267"/>
                  <a:pt x="219" y="266"/>
                  <a:pt x="220" y="266"/>
                </a:cubicBezTo>
                <a:cubicBezTo>
                  <a:pt x="219" y="265"/>
                  <a:pt x="221" y="263"/>
                  <a:pt x="223" y="263"/>
                </a:cubicBezTo>
                <a:cubicBezTo>
                  <a:pt x="224" y="265"/>
                  <a:pt x="223" y="268"/>
                  <a:pt x="225" y="269"/>
                </a:cubicBezTo>
                <a:cubicBezTo>
                  <a:pt x="225" y="269"/>
                  <a:pt x="225" y="267"/>
                  <a:pt x="225" y="266"/>
                </a:cubicBezTo>
                <a:cubicBezTo>
                  <a:pt x="229" y="265"/>
                  <a:pt x="228" y="270"/>
                  <a:pt x="230" y="271"/>
                </a:cubicBezTo>
                <a:cubicBezTo>
                  <a:pt x="231" y="270"/>
                  <a:pt x="230" y="268"/>
                  <a:pt x="232" y="268"/>
                </a:cubicBezTo>
                <a:cubicBezTo>
                  <a:pt x="233" y="269"/>
                  <a:pt x="232" y="270"/>
                  <a:pt x="232" y="271"/>
                </a:cubicBezTo>
                <a:cubicBezTo>
                  <a:pt x="232" y="271"/>
                  <a:pt x="233" y="271"/>
                  <a:pt x="233" y="271"/>
                </a:cubicBezTo>
                <a:cubicBezTo>
                  <a:pt x="233" y="272"/>
                  <a:pt x="233" y="272"/>
                  <a:pt x="233" y="273"/>
                </a:cubicBezTo>
                <a:cubicBezTo>
                  <a:pt x="234" y="275"/>
                  <a:pt x="236" y="275"/>
                  <a:pt x="235" y="276"/>
                </a:cubicBezTo>
                <a:cubicBezTo>
                  <a:pt x="236" y="276"/>
                  <a:pt x="235" y="277"/>
                  <a:pt x="236" y="278"/>
                </a:cubicBezTo>
                <a:cubicBezTo>
                  <a:pt x="236" y="279"/>
                  <a:pt x="238" y="280"/>
                  <a:pt x="238" y="281"/>
                </a:cubicBezTo>
                <a:cubicBezTo>
                  <a:pt x="239" y="281"/>
                  <a:pt x="238" y="282"/>
                  <a:pt x="239" y="282"/>
                </a:cubicBezTo>
                <a:cubicBezTo>
                  <a:pt x="239" y="279"/>
                  <a:pt x="236" y="276"/>
                  <a:pt x="235" y="274"/>
                </a:cubicBezTo>
                <a:cubicBezTo>
                  <a:pt x="236" y="274"/>
                  <a:pt x="236" y="275"/>
                  <a:pt x="237" y="274"/>
                </a:cubicBezTo>
                <a:cubicBezTo>
                  <a:pt x="236" y="274"/>
                  <a:pt x="235" y="273"/>
                  <a:pt x="236" y="272"/>
                </a:cubicBezTo>
                <a:cubicBezTo>
                  <a:pt x="238" y="274"/>
                  <a:pt x="240" y="276"/>
                  <a:pt x="239" y="279"/>
                </a:cubicBezTo>
                <a:cubicBezTo>
                  <a:pt x="239" y="279"/>
                  <a:pt x="239" y="278"/>
                  <a:pt x="238" y="279"/>
                </a:cubicBezTo>
                <a:cubicBezTo>
                  <a:pt x="239" y="279"/>
                  <a:pt x="239" y="281"/>
                  <a:pt x="240" y="281"/>
                </a:cubicBezTo>
                <a:cubicBezTo>
                  <a:pt x="239" y="282"/>
                  <a:pt x="238" y="282"/>
                  <a:pt x="239" y="283"/>
                </a:cubicBezTo>
                <a:cubicBezTo>
                  <a:pt x="240" y="283"/>
                  <a:pt x="239" y="281"/>
                  <a:pt x="241" y="282"/>
                </a:cubicBezTo>
                <a:cubicBezTo>
                  <a:pt x="240" y="283"/>
                  <a:pt x="242" y="283"/>
                  <a:pt x="242" y="284"/>
                </a:cubicBezTo>
                <a:cubicBezTo>
                  <a:pt x="242" y="283"/>
                  <a:pt x="243" y="283"/>
                  <a:pt x="243" y="282"/>
                </a:cubicBezTo>
                <a:cubicBezTo>
                  <a:pt x="243" y="282"/>
                  <a:pt x="242" y="281"/>
                  <a:pt x="243" y="280"/>
                </a:cubicBezTo>
                <a:cubicBezTo>
                  <a:pt x="244" y="282"/>
                  <a:pt x="244" y="283"/>
                  <a:pt x="246" y="285"/>
                </a:cubicBezTo>
                <a:cubicBezTo>
                  <a:pt x="246" y="285"/>
                  <a:pt x="246" y="286"/>
                  <a:pt x="246" y="287"/>
                </a:cubicBezTo>
                <a:cubicBezTo>
                  <a:pt x="245" y="286"/>
                  <a:pt x="244" y="289"/>
                  <a:pt x="245" y="290"/>
                </a:cubicBezTo>
                <a:cubicBezTo>
                  <a:pt x="245" y="289"/>
                  <a:pt x="246" y="290"/>
                  <a:pt x="247" y="289"/>
                </a:cubicBezTo>
                <a:cubicBezTo>
                  <a:pt x="246" y="288"/>
                  <a:pt x="246" y="286"/>
                  <a:pt x="247" y="286"/>
                </a:cubicBezTo>
                <a:cubicBezTo>
                  <a:pt x="249" y="286"/>
                  <a:pt x="250" y="288"/>
                  <a:pt x="250" y="289"/>
                </a:cubicBezTo>
                <a:cubicBezTo>
                  <a:pt x="250" y="288"/>
                  <a:pt x="251" y="289"/>
                  <a:pt x="252" y="289"/>
                </a:cubicBezTo>
                <a:cubicBezTo>
                  <a:pt x="253" y="286"/>
                  <a:pt x="250" y="285"/>
                  <a:pt x="250" y="281"/>
                </a:cubicBezTo>
                <a:cubicBezTo>
                  <a:pt x="251" y="281"/>
                  <a:pt x="253" y="281"/>
                  <a:pt x="253" y="282"/>
                </a:cubicBezTo>
                <a:cubicBezTo>
                  <a:pt x="255" y="282"/>
                  <a:pt x="255" y="285"/>
                  <a:pt x="257" y="285"/>
                </a:cubicBezTo>
                <a:cubicBezTo>
                  <a:pt x="256" y="282"/>
                  <a:pt x="252" y="281"/>
                  <a:pt x="253" y="278"/>
                </a:cubicBezTo>
                <a:cubicBezTo>
                  <a:pt x="251" y="278"/>
                  <a:pt x="251" y="276"/>
                  <a:pt x="250" y="276"/>
                </a:cubicBezTo>
                <a:cubicBezTo>
                  <a:pt x="249" y="275"/>
                  <a:pt x="250" y="274"/>
                  <a:pt x="250" y="273"/>
                </a:cubicBezTo>
                <a:cubicBezTo>
                  <a:pt x="249" y="274"/>
                  <a:pt x="248" y="274"/>
                  <a:pt x="248" y="275"/>
                </a:cubicBezTo>
                <a:cubicBezTo>
                  <a:pt x="247" y="274"/>
                  <a:pt x="246" y="273"/>
                  <a:pt x="246" y="272"/>
                </a:cubicBezTo>
                <a:cubicBezTo>
                  <a:pt x="245" y="272"/>
                  <a:pt x="244" y="272"/>
                  <a:pt x="244" y="273"/>
                </a:cubicBezTo>
                <a:cubicBezTo>
                  <a:pt x="244" y="272"/>
                  <a:pt x="243" y="270"/>
                  <a:pt x="245" y="270"/>
                </a:cubicBezTo>
                <a:cubicBezTo>
                  <a:pt x="246" y="274"/>
                  <a:pt x="253" y="271"/>
                  <a:pt x="252" y="277"/>
                </a:cubicBezTo>
                <a:cubicBezTo>
                  <a:pt x="253" y="277"/>
                  <a:pt x="253" y="276"/>
                  <a:pt x="255" y="276"/>
                </a:cubicBezTo>
                <a:cubicBezTo>
                  <a:pt x="255" y="272"/>
                  <a:pt x="252" y="271"/>
                  <a:pt x="251" y="267"/>
                </a:cubicBezTo>
                <a:cubicBezTo>
                  <a:pt x="251" y="267"/>
                  <a:pt x="250" y="266"/>
                  <a:pt x="251" y="265"/>
                </a:cubicBezTo>
                <a:cubicBezTo>
                  <a:pt x="251" y="267"/>
                  <a:pt x="253" y="269"/>
                  <a:pt x="253" y="267"/>
                </a:cubicBezTo>
                <a:cubicBezTo>
                  <a:pt x="253" y="268"/>
                  <a:pt x="254" y="268"/>
                  <a:pt x="254" y="268"/>
                </a:cubicBezTo>
                <a:cubicBezTo>
                  <a:pt x="255" y="267"/>
                  <a:pt x="253" y="264"/>
                  <a:pt x="255" y="263"/>
                </a:cubicBezTo>
                <a:cubicBezTo>
                  <a:pt x="255" y="265"/>
                  <a:pt x="258" y="267"/>
                  <a:pt x="258" y="270"/>
                </a:cubicBezTo>
                <a:cubicBezTo>
                  <a:pt x="258" y="270"/>
                  <a:pt x="259" y="270"/>
                  <a:pt x="259" y="270"/>
                </a:cubicBezTo>
                <a:cubicBezTo>
                  <a:pt x="260" y="271"/>
                  <a:pt x="259" y="272"/>
                  <a:pt x="258" y="272"/>
                </a:cubicBezTo>
                <a:cubicBezTo>
                  <a:pt x="257" y="272"/>
                  <a:pt x="257" y="270"/>
                  <a:pt x="256" y="270"/>
                </a:cubicBezTo>
                <a:cubicBezTo>
                  <a:pt x="256" y="270"/>
                  <a:pt x="255" y="270"/>
                  <a:pt x="255" y="270"/>
                </a:cubicBezTo>
                <a:cubicBezTo>
                  <a:pt x="256" y="271"/>
                  <a:pt x="257" y="273"/>
                  <a:pt x="257" y="275"/>
                </a:cubicBezTo>
                <a:cubicBezTo>
                  <a:pt x="257" y="276"/>
                  <a:pt x="256" y="276"/>
                  <a:pt x="257" y="277"/>
                </a:cubicBezTo>
                <a:cubicBezTo>
                  <a:pt x="259" y="277"/>
                  <a:pt x="257" y="275"/>
                  <a:pt x="259" y="276"/>
                </a:cubicBezTo>
                <a:cubicBezTo>
                  <a:pt x="259" y="275"/>
                  <a:pt x="258" y="275"/>
                  <a:pt x="258" y="274"/>
                </a:cubicBezTo>
                <a:cubicBezTo>
                  <a:pt x="259" y="274"/>
                  <a:pt x="259" y="272"/>
                  <a:pt x="260" y="272"/>
                </a:cubicBezTo>
                <a:cubicBezTo>
                  <a:pt x="260" y="272"/>
                  <a:pt x="261" y="272"/>
                  <a:pt x="261" y="273"/>
                </a:cubicBezTo>
                <a:cubicBezTo>
                  <a:pt x="261" y="274"/>
                  <a:pt x="261" y="274"/>
                  <a:pt x="261" y="276"/>
                </a:cubicBezTo>
                <a:cubicBezTo>
                  <a:pt x="262" y="276"/>
                  <a:pt x="262" y="275"/>
                  <a:pt x="262" y="275"/>
                </a:cubicBezTo>
                <a:cubicBezTo>
                  <a:pt x="263" y="277"/>
                  <a:pt x="266" y="278"/>
                  <a:pt x="265" y="280"/>
                </a:cubicBezTo>
                <a:cubicBezTo>
                  <a:pt x="268" y="280"/>
                  <a:pt x="268" y="285"/>
                  <a:pt x="270" y="286"/>
                </a:cubicBezTo>
                <a:cubicBezTo>
                  <a:pt x="270" y="284"/>
                  <a:pt x="268" y="283"/>
                  <a:pt x="269" y="282"/>
                </a:cubicBezTo>
                <a:cubicBezTo>
                  <a:pt x="267" y="282"/>
                  <a:pt x="267" y="280"/>
                  <a:pt x="267" y="279"/>
                </a:cubicBezTo>
                <a:cubicBezTo>
                  <a:pt x="269" y="281"/>
                  <a:pt x="270" y="284"/>
                  <a:pt x="272" y="285"/>
                </a:cubicBezTo>
                <a:cubicBezTo>
                  <a:pt x="272" y="284"/>
                  <a:pt x="272" y="284"/>
                  <a:pt x="272" y="283"/>
                </a:cubicBezTo>
                <a:cubicBezTo>
                  <a:pt x="273" y="283"/>
                  <a:pt x="273" y="282"/>
                  <a:pt x="274" y="283"/>
                </a:cubicBezTo>
                <a:cubicBezTo>
                  <a:pt x="274" y="281"/>
                  <a:pt x="272" y="279"/>
                  <a:pt x="274" y="278"/>
                </a:cubicBezTo>
                <a:cubicBezTo>
                  <a:pt x="272" y="279"/>
                  <a:pt x="272" y="275"/>
                  <a:pt x="271" y="275"/>
                </a:cubicBezTo>
                <a:cubicBezTo>
                  <a:pt x="271" y="275"/>
                  <a:pt x="272" y="274"/>
                  <a:pt x="272" y="274"/>
                </a:cubicBezTo>
                <a:cubicBezTo>
                  <a:pt x="272" y="276"/>
                  <a:pt x="274" y="278"/>
                  <a:pt x="275" y="279"/>
                </a:cubicBezTo>
                <a:cubicBezTo>
                  <a:pt x="275" y="279"/>
                  <a:pt x="274" y="279"/>
                  <a:pt x="275" y="280"/>
                </a:cubicBezTo>
                <a:cubicBezTo>
                  <a:pt x="276" y="280"/>
                  <a:pt x="276" y="278"/>
                  <a:pt x="276" y="278"/>
                </a:cubicBezTo>
                <a:cubicBezTo>
                  <a:pt x="277" y="281"/>
                  <a:pt x="280" y="282"/>
                  <a:pt x="280" y="285"/>
                </a:cubicBezTo>
                <a:cubicBezTo>
                  <a:pt x="279" y="284"/>
                  <a:pt x="277" y="286"/>
                  <a:pt x="275" y="286"/>
                </a:cubicBezTo>
                <a:cubicBezTo>
                  <a:pt x="275" y="288"/>
                  <a:pt x="275" y="289"/>
                  <a:pt x="274" y="290"/>
                </a:cubicBezTo>
                <a:cubicBezTo>
                  <a:pt x="275" y="291"/>
                  <a:pt x="275" y="293"/>
                  <a:pt x="275" y="294"/>
                </a:cubicBezTo>
                <a:cubicBezTo>
                  <a:pt x="275" y="297"/>
                  <a:pt x="272" y="302"/>
                  <a:pt x="268" y="303"/>
                </a:cubicBezTo>
                <a:cubicBezTo>
                  <a:pt x="264" y="303"/>
                  <a:pt x="262" y="303"/>
                  <a:pt x="261" y="300"/>
                </a:cubicBezTo>
                <a:cubicBezTo>
                  <a:pt x="260" y="302"/>
                  <a:pt x="259" y="307"/>
                  <a:pt x="261" y="308"/>
                </a:cubicBezTo>
                <a:cubicBezTo>
                  <a:pt x="261" y="308"/>
                  <a:pt x="261" y="307"/>
                  <a:pt x="262" y="307"/>
                </a:cubicBezTo>
                <a:cubicBezTo>
                  <a:pt x="262" y="308"/>
                  <a:pt x="262" y="308"/>
                  <a:pt x="262" y="308"/>
                </a:cubicBezTo>
                <a:cubicBezTo>
                  <a:pt x="260" y="309"/>
                  <a:pt x="260" y="311"/>
                  <a:pt x="257" y="311"/>
                </a:cubicBezTo>
                <a:cubicBezTo>
                  <a:pt x="256" y="314"/>
                  <a:pt x="252" y="313"/>
                  <a:pt x="252" y="317"/>
                </a:cubicBezTo>
                <a:cubicBezTo>
                  <a:pt x="253" y="319"/>
                  <a:pt x="255" y="317"/>
                  <a:pt x="257" y="318"/>
                </a:cubicBezTo>
                <a:cubicBezTo>
                  <a:pt x="258" y="312"/>
                  <a:pt x="263" y="311"/>
                  <a:pt x="265" y="307"/>
                </a:cubicBezTo>
                <a:cubicBezTo>
                  <a:pt x="269" y="307"/>
                  <a:pt x="274" y="306"/>
                  <a:pt x="277" y="307"/>
                </a:cubicBezTo>
                <a:cubicBezTo>
                  <a:pt x="277" y="306"/>
                  <a:pt x="277" y="305"/>
                  <a:pt x="277" y="305"/>
                </a:cubicBezTo>
                <a:cubicBezTo>
                  <a:pt x="277" y="306"/>
                  <a:pt x="278" y="306"/>
                  <a:pt x="278" y="306"/>
                </a:cubicBezTo>
                <a:cubicBezTo>
                  <a:pt x="279" y="305"/>
                  <a:pt x="278" y="304"/>
                  <a:pt x="278" y="304"/>
                </a:cubicBezTo>
                <a:cubicBezTo>
                  <a:pt x="279" y="304"/>
                  <a:pt x="279" y="305"/>
                  <a:pt x="279" y="305"/>
                </a:cubicBezTo>
                <a:cubicBezTo>
                  <a:pt x="280" y="304"/>
                  <a:pt x="279" y="302"/>
                  <a:pt x="280" y="300"/>
                </a:cubicBezTo>
                <a:cubicBezTo>
                  <a:pt x="278" y="299"/>
                  <a:pt x="277" y="295"/>
                  <a:pt x="281" y="295"/>
                </a:cubicBezTo>
                <a:cubicBezTo>
                  <a:pt x="279" y="292"/>
                  <a:pt x="280" y="289"/>
                  <a:pt x="281" y="286"/>
                </a:cubicBezTo>
                <a:cubicBezTo>
                  <a:pt x="281" y="288"/>
                  <a:pt x="283" y="289"/>
                  <a:pt x="282" y="291"/>
                </a:cubicBezTo>
                <a:cubicBezTo>
                  <a:pt x="284" y="292"/>
                  <a:pt x="286" y="297"/>
                  <a:pt x="285" y="300"/>
                </a:cubicBezTo>
                <a:cubicBezTo>
                  <a:pt x="284" y="299"/>
                  <a:pt x="284" y="299"/>
                  <a:pt x="283" y="299"/>
                </a:cubicBezTo>
                <a:cubicBezTo>
                  <a:pt x="283" y="303"/>
                  <a:pt x="285" y="305"/>
                  <a:pt x="288" y="306"/>
                </a:cubicBezTo>
                <a:cubicBezTo>
                  <a:pt x="288" y="306"/>
                  <a:pt x="288" y="306"/>
                  <a:pt x="288" y="306"/>
                </a:cubicBezTo>
                <a:cubicBezTo>
                  <a:pt x="290" y="306"/>
                  <a:pt x="291" y="306"/>
                  <a:pt x="291" y="305"/>
                </a:cubicBezTo>
                <a:cubicBezTo>
                  <a:pt x="291" y="305"/>
                  <a:pt x="291" y="306"/>
                  <a:pt x="291" y="306"/>
                </a:cubicBezTo>
                <a:cubicBezTo>
                  <a:pt x="292" y="306"/>
                  <a:pt x="291" y="305"/>
                  <a:pt x="292" y="305"/>
                </a:cubicBezTo>
                <a:cubicBezTo>
                  <a:pt x="292" y="305"/>
                  <a:pt x="292" y="305"/>
                  <a:pt x="292" y="305"/>
                </a:cubicBezTo>
                <a:cubicBezTo>
                  <a:pt x="293" y="306"/>
                  <a:pt x="293" y="304"/>
                  <a:pt x="293" y="304"/>
                </a:cubicBezTo>
                <a:cubicBezTo>
                  <a:pt x="295" y="303"/>
                  <a:pt x="297" y="305"/>
                  <a:pt x="299" y="305"/>
                </a:cubicBezTo>
                <a:cubicBezTo>
                  <a:pt x="299" y="306"/>
                  <a:pt x="299" y="306"/>
                  <a:pt x="299" y="306"/>
                </a:cubicBezTo>
                <a:cubicBezTo>
                  <a:pt x="304" y="306"/>
                  <a:pt x="307" y="309"/>
                  <a:pt x="310" y="312"/>
                </a:cubicBezTo>
                <a:cubicBezTo>
                  <a:pt x="311" y="311"/>
                  <a:pt x="312" y="310"/>
                  <a:pt x="313" y="309"/>
                </a:cubicBezTo>
                <a:cubicBezTo>
                  <a:pt x="313" y="310"/>
                  <a:pt x="313" y="310"/>
                  <a:pt x="313" y="310"/>
                </a:cubicBezTo>
                <a:cubicBezTo>
                  <a:pt x="314" y="307"/>
                  <a:pt x="311" y="305"/>
                  <a:pt x="311" y="303"/>
                </a:cubicBezTo>
                <a:cubicBezTo>
                  <a:pt x="314" y="309"/>
                  <a:pt x="324" y="309"/>
                  <a:pt x="330" y="310"/>
                </a:cubicBezTo>
                <a:cubicBezTo>
                  <a:pt x="329" y="310"/>
                  <a:pt x="327" y="310"/>
                  <a:pt x="328" y="312"/>
                </a:cubicBezTo>
                <a:cubicBezTo>
                  <a:pt x="329" y="311"/>
                  <a:pt x="330" y="311"/>
                  <a:pt x="331" y="310"/>
                </a:cubicBezTo>
                <a:cubicBezTo>
                  <a:pt x="331" y="309"/>
                  <a:pt x="332" y="309"/>
                  <a:pt x="333" y="308"/>
                </a:cubicBezTo>
                <a:cubicBezTo>
                  <a:pt x="333" y="306"/>
                  <a:pt x="335" y="306"/>
                  <a:pt x="336" y="304"/>
                </a:cubicBezTo>
                <a:cubicBezTo>
                  <a:pt x="335" y="304"/>
                  <a:pt x="335" y="302"/>
                  <a:pt x="336" y="303"/>
                </a:cubicBezTo>
                <a:cubicBezTo>
                  <a:pt x="337" y="303"/>
                  <a:pt x="336" y="304"/>
                  <a:pt x="336" y="305"/>
                </a:cubicBezTo>
                <a:cubicBezTo>
                  <a:pt x="340" y="305"/>
                  <a:pt x="338" y="301"/>
                  <a:pt x="336" y="302"/>
                </a:cubicBezTo>
                <a:cubicBezTo>
                  <a:pt x="336" y="302"/>
                  <a:pt x="336" y="301"/>
                  <a:pt x="336" y="301"/>
                </a:cubicBezTo>
                <a:cubicBezTo>
                  <a:pt x="337" y="300"/>
                  <a:pt x="339" y="299"/>
                  <a:pt x="339" y="298"/>
                </a:cubicBezTo>
                <a:cubicBezTo>
                  <a:pt x="335" y="303"/>
                  <a:pt x="333" y="294"/>
                  <a:pt x="337" y="293"/>
                </a:cubicBezTo>
                <a:cubicBezTo>
                  <a:pt x="337" y="293"/>
                  <a:pt x="337" y="293"/>
                  <a:pt x="337" y="292"/>
                </a:cubicBezTo>
                <a:cubicBezTo>
                  <a:pt x="338" y="292"/>
                  <a:pt x="338" y="291"/>
                  <a:pt x="339" y="292"/>
                </a:cubicBezTo>
                <a:cubicBezTo>
                  <a:pt x="340" y="292"/>
                  <a:pt x="339" y="293"/>
                  <a:pt x="340" y="293"/>
                </a:cubicBezTo>
                <a:cubicBezTo>
                  <a:pt x="341" y="291"/>
                  <a:pt x="343" y="291"/>
                  <a:pt x="343" y="290"/>
                </a:cubicBezTo>
                <a:cubicBezTo>
                  <a:pt x="343" y="290"/>
                  <a:pt x="343" y="291"/>
                  <a:pt x="343" y="291"/>
                </a:cubicBezTo>
                <a:cubicBezTo>
                  <a:pt x="343" y="290"/>
                  <a:pt x="343" y="290"/>
                  <a:pt x="343" y="290"/>
                </a:cubicBezTo>
                <a:cubicBezTo>
                  <a:pt x="345" y="290"/>
                  <a:pt x="347" y="288"/>
                  <a:pt x="346" y="287"/>
                </a:cubicBezTo>
                <a:cubicBezTo>
                  <a:pt x="345" y="288"/>
                  <a:pt x="343" y="288"/>
                  <a:pt x="342" y="290"/>
                </a:cubicBezTo>
                <a:cubicBezTo>
                  <a:pt x="341" y="289"/>
                  <a:pt x="340" y="291"/>
                  <a:pt x="339" y="291"/>
                </a:cubicBezTo>
                <a:cubicBezTo>
                  <a:pt x="340" y="289"/>
                  <a:pt x="342" y="288"/>
                  <a:pt x="342" y="286"/>
                </a:cubicBezTo>
                <a:cubicBezTo>
                  <a:pt x="342" y="287"/>
                  <a:pt x="341" y="287"/>
                  <a:pt x="341" y="287"/>
                </a:cubicBezTo>
                <a:cubicBezTo>
                  <a:pt x="340" y="286"/>
                  <a:pt x="341" y="285"/>
                  <a:pt x="340" y="285"/>
                </a:cubicBezTo>
                <a:cubicBezTo>
                  <a:pt x="340" y="286"/>
                  <a:pt x="340" y="286"/>
                  <a:pt x="340" y="288"/>
                </a:cubicBezTo>
                <a:cubicBezTo>
                  <a:pt x="338" y="288"/>
                  <a:pt x="338" y="291"/>
                  <a:pt x="336" y="291"/>
                </a:cubicBezTo>
                <a:cubicBezTo>
                  <a:pt x="335" y="290"/>
                  <a:pt x="333" y="288"/>
                  <a:pt x="334" y="290"/>
                </a:cubicBezTo>
                <a:cubicBezTo>
                  <a:pt x="334" y="290"/>
                  <a:pt x="333" y="290"/>
                  <a:pt x="333" y="290"/>
                </a:cubicBezTo>
                <a:cubicBezTo>
                  <a:pt x="332" y="286"/>
                  <a:pt x="331" y="284"/>
                  <a:pt x="331" y="281"/>
                </a:cubicBezTo>
                <a:cubicBezTo>
                  <a:pt x="333" y="280"/>
                  <a:pt x="334" y="281"/>
                  <a:pt x="335" y="282"/>
                </a:cubicBezTo>
                <a:cubicBezTo>
                  <a:pt x="339" y="282"/>
                  <a:pt x="341" y="281"/>
                  <a:pt x="344" y="281"/>
                </a:cubicBezTo>
                <a:cubicBezTo>
                  <a:pt x="345" y="283"/>
                  <a:pt x="347" y="281"/>
                  <a:pt x="348" y="282"/>
                </a:cubicBezTo>
                <a:cubicBezTo>
                  <a:pt x="348" y="284"/>
                  <a:pt x="347" y="284"/>
                  <a:pt x="346" y="285"/>
                </a:cubicBezTo>
                <a:cubicBezTo>
                  <a:pt x="348" y="285"/>
                  <a:pt x="348" y="285"/>
                  <a:pt x="347" y="286"/>
                </a:cubicBezTo>
                <a:cubicBezTo>
                  <a:pt x="348" y="285"/>
                  <a:pt x="349" y="285"/>
                  <a:pt x="350" y="284"/>
                </a:cubicBezTo>
                <a:cubicBezTo>
                  <a:pt x="349" y="283"/>
                  <a:pt x="348" y="284"/>
                  <a:pt x="348" y="282"/>
                </a:cubicBezTo>
                <a:cubicBezTo>
                  <a:pt x="349" y="283"/>
                  <a:pt x="349" y="282"/>
                  <a:pt x="350" y="281"/>
                </a:cubicBezTo>
                <a:cubicBezTo>
                  <a:pt x="351" y="282"/>
                  <a:pt x="351" y="283"/>
                  <a:pt x="351" y="283"/>
                </a:cubicBezTo>
                <a:cubicBezTo>
                  <a:pt x="352" y="282"/>
                  <a:pt x="356" y="283"/>
                  <a:pt x="355" y="285"/>
                </a:cubicBezTo>
                <a:cubicBezTo>
                  <a:pt x="358" y="286"/>
                  <a:pt x="358" y="288"/>
                  <a:pt x="360" y="290"/>
                </a:cubicBezTo>
                <a:cubicBezTo>
                  <a:pt x="359" y="289"/>
                  <a:pt x="360" y="291"/>
                  <a:pt x="360" y="291"/>
                </a:cubicBezTo>
                <a:cubicBezTo>
                  <a:pt x="358" y="290"/>
                  <a:pt x="358" y="290"/>
                  <a:pt x="356" y="291"/>
                </a:cubicBezTo>
                <a:cubicBezTo>
                  <a:pt x="356" y="292"/>
                  <a:pt x="355" y="292"/>
                  <a:pt x="356" y="294"/>
                </a:cubicBezTo>
                <a:cubicBezTo>
                  <a:pt x="356" y="294"/>
                  <a:pt x="355" y="295"/>
                  <a:pt x="355" y="295"/>
                </a:cubicBezTo>
                <a:cubicBezTo>
                  <a:pt x="355" y="295"/>
                  <a:pt x="355" y="294"/>
                  <a:pt x="354" y="295"/>
                </a:cubicBezTo>
                <a:cubicBezTo>
                  <a:pt x="353" y="296"/>
                  <a:pt x="352" y="297"/>
                  <a:pt x="350" y="297"/>
                </a:cubicBezTo>
                <a:cubicBezTo>
                  <a:pt x="350" y="298"/>
                  <a:pt x="349" y="297"/>
                  <a:pt x="349" y="298"/>
                </a:cubicBezTo>
                <a:cubicBezTo>
                  <a:pt x="350" y="299"/>
                  <a:pt x="350" y="297"/>
                  <a:pt x="351" y="297"/>
                </a:cubicBezTo>
                <a:cubicBezTo>
                  <a:pt x="352" y="297"/>
                  <a:pt x="352" y="297"/>
                  <a:pt x="352" y="297"/>
                </a:cubicBezTo>
                <a:cubicBezTo>
                  <a:pt x="355" y="294"/>
                  <a:pt x="359" y="295"/>
                  <a:pt x="362" y="292"/>
                </a:cubicBezTo>
                <a:cubicBezTo>
                  <a:pt x="361" y="291"/>
                  <a:pt x="360" y="292"/>
                  <a:pt x="360" y="291"/>
                </a:cubicBezTo>
                <a:cubicBezTo>
                  <a:pt x="362" y="289"/>
                  <a:pt x="366" y="291"/>
                  <a:pt x="367" y="292"/>
                </a:cubicBezTo>
                <a:cubicBezTo>
                  <a:pt x="367" y="292"/>
                  <a:pt x="367" y="292"/>
                  <a:pt x="367" y="292"/>
                </a:cubicBezTo>
                <a:cubicBezTo>
                  <a:pt x="371" y="292"/>
                  <a:pt x="376" y="290"/>
                  <a:pt x="378" y="287"/>
                </a:cubicBezTo>
                <a:cubicBezTo>
                  <a:pt x="378" y="287"/>
                  <a:pt x="379" y="288"/>
                  <a:pt x="379" y="289"/>
                </a:cubicBezTo>
                <a:cubicBezTo>
                  <a:pt x="381" y="290"/>
                  <a:pt x="382" y="293"/>
                  <a:pt x="383" y="295"/>
                </a:cubicBezTo>
                <a:cubicBezTo>
                  <a:pt x="384" y="295"/>
                  <a:pt x="384" y="295"/>
                  <a:pt x="384" y="295"/>
                </a:cubicBezTo>
                <a:cubicBezTo>
                  <a:pt x="385" y="298"/>
                  <a:pt x="389" y="299"/>
                  <a:pt x="391" y="301"/>
                </a:cubicBezTo>
                <a:cubicBezTo>
                  <a:pt x="391" y="301"/>
                  <a:pt x="389" y="302"/>
                  <a:pt x="390" y="303"/>
                </a:cubicBezTo>
                <a:cubicBezTo>
                  <a:pt x="390" y="302"/>
                  <a:pt x="390" y="302"/>
                  <a:pt x="391" y="302"/>
                </a:cubicBezTo>
                <a:cubicBezTo>
                  <a:pt x="391" y="302"/>
                  <a:pt x="391" y="302"/>
                  <a:pt x="390" y="303"/>
                </a:cubicBezTo>
                <a:cubicBezTo>
                  <a:pt x="392" y="303"/>
                  <a:pt x="392" y="303"/>
                  <a:pt x="392" y="303"/>
                </a:cubicBezTo>
                <a:cubicBezTo>
                  <a:pt x="391" y="303"/>
                  <a:pt x="390" y="305"/>
                  <a:pt x="389" y="303"/>
                </a:cubicBezTo>
                <a:cubicBezTo>
                  <a:pt x="389" y="304"/>
                  <a:pt x="389" y="304"/>
                  <a:pt x="389" y="306"/>
                </a:cubicBezTo>
                <a:cubicBezTo>
                  <a:pt x="390" y="306"/>
                  <a:pt x="392" y="306"/>
                  <a:pt x="392" y="306"/>
                </a:cubicBezTo>
                <a:cubicBezTo>
                  <a:pt x="392" y="307"/>
                  <a:pt x="392" y="307"/>
                  <a:pt x="391" y="307"/>
                </a:cubicBezTo>
                <a:cubicBezTo>
                  <a:pt x="390" y="307"/>
                  <a:pt x="390" y="307"/>
                  <a:pt x="391" y="306"/>
                </a:cubicBezTo>
                <a:cubicBezTo>
                  <a:pt x="389" y="307"/>
                  <a:pt x="389" y="307"/>
                  <a:pt x="388" y="308"/>
                </a:cubicBezTo>
                <a:cubicBezTo>
                  <a:pt x="389" y="308"/>
                  <a:pt x="390" y="308"/>
                  <a:pt x="391" y="308"/>
                </a:cubicBezTo>
                <a:cubicBezTo>
                  <a:pt x="391" y="308"/>
                  <a:pt x="391" y="307"/>
                  <a:pt x="392" y="307"/>
                </a:cubicBezTo>
                <a:cubicBezTo>
                  <a:pt x="392" y="309"/>
                  <a:pt x="391" y="309"/>
                  <a:pt x="391" y="310"/>
                </a:cubicBezTo>
                <a:cubicBezTo>
                  <a:pt x="392" y="310"/>
                  <a:pt x="392" y="311"/>
                  <a:pt x="392" y="311"/>
                </a:cubicBezTo>
                <a:cubicBezTo>
                  <a:pt x="392" y="309"/>
                  <a:pt x="393" y="309"/>
                  <a:pt x="393" y="308"/>
                </a:cubicBezTo>
                <a:cubicBezTo>
                  <a:pt x="394" y="309"/>
                  <a:pt x="393" y="310"/>
                  <a:pt x="394" y="310"/>
                </a:cubicBezTo>
                <a:cubicBezTo>
                  <a:pt x="394" y="310"/>
                  <a:pt x="393" y="310"/>
                  <a:pt x="393" y="311"/>
                </a:cubicBezTo>
                <a:cubicBezTo>
                  <a:pt x="394" y="311"/>
                  <a:pt x="396" y="311"/>
                  <a:pt x="396" y="310"/>
                </a:cubicBezTo>
                <a:cubicBezTo>
                  <a:pt x="396" y="310"/>
                  <a:pt x="397" y="311"/>
                  <a:pt x="397" y="312"/>
                </a:cubicBezTo>
                <a:cubicBezTo>
                  <a:pt x="397" y="312"/>
                  <a:pt x="399" y="311"/>
                  <a:pt x="399" y="312"/>
                </a:cubicBezTo>
                <a:cubicBezTo>
                  <a:pt x="399" y="312"/>
                  <a:pt x="398" y="312"/>
                  <a:pt x="398" y="312"/>
                </a:cubicBezTo>
                <a:cubicBezTo>
                  <a:pt x="398" y="312"/>
                  <a:pt x="398" y="312"/>
                  <a:pt x="397" y="312"/>
                </a:cubicBezTo>
                <a:cubicBezTo>
                  <a:pt x="397" y="312"/>
                  <a:pt x="397" y="313"/>
                  <a:pt x="395" y="314"/>
                </a:cubicBezTo>
                <a:cubicBezTo>
                  <a:pt x="397" y="313"/>
                  <a:pt x="398" y="314"/>
                  <a:pt x="398" y="313"/>
                </a:cubicBezTo>
                <a:cubicBezTo>
                  <a:pt x="398" y="313"/>
                  <a:pt x="398" y="313"/>
                  <a:pt x="397" y="313"/>
                </a:cubicBezTo>
                <a:cubicBezTo>
                  <a:pt x="399" y="312"/>
                  <a:pt x="399" y="313"/>
                  <a:pt x="399" y="314"/>
                </a:cubicBezTo>
                <a:cubicBezTo>
                  <a:pt x="400" y="313"/>
                  <a:pt x="399" y="313"/>
                  <a:pt x="399" y="312"/>
                </a:cubicBezTo>
                <a:cubicBezTo>
                  <a:pt x="402" y="313"/>
                  <a:pt x="401" y="309"/>
                  <a:pt x="403" y="310"/>
                </a:cubicBezTo>
                <a:cubicBezTo>
                  <a:pt x="404" y="307"/>
                  <a:pt x="405" y="302"/>
                  <a:pt x="405" y="298"/>
                </a:cubicBezTo>
                <a:cubicBezTo>
                  <a:pt x="405" y="297"/>
                  <a:pt x="403" y="297"/>
                  <a:pt x="402" y="295"/>
                </a:cubicBezTo>
                <a:cubicBezTo>
                  <a:pt x="400" y="298"/>
                  <a:pt x="396" y="297"/>
                  <a:pt x="394" y="297"/>
                </a:cubicBezTo>
                <a:cubicBezTo>
                  <a:pt x="393" y="298"/>
                  <a:pt x="392" y="298"/>
                  <a:pt x="393" y="299"/>
                </a:cubicBezTo>
                <a:cubicBezTo>
                  <a:pt x="392" y="299"/>
                  <a:pt x="392" y="299"/>
                  <a:pt x="392" y="299"/>
                </a:cubicBezTo>
                <a:cubicBezTo>
                  <a:pt x="391" y="300"/>
                  <a:pt x="392" y="300"/>
                  <a:pt x="392" y="301"/>
                </a:cubicBezTo>
                <a:cubicBezTo>
                  <a:pt x="391" y="300"/>
                  <a:pt x="389" y="299"/>
                  <a:pt x="389" y="299"/>
                </a:cubicBezTo>
                <a:cubicBezTo>
                  <a:pt x="389" y="298"/>
                  <a:pt x="388" y="299"/>
                  <a:pt x="388" y="297"/>
                </a:cubicBezTo>
                <a:cubicBezTo>
                  <a:pt x="388" y="297"/>
                  <a:pt x="387" y="297"/>
                  <a:pt x="387" y="297"/>
                </a:cubicBezTo>
                <a:cubicBezTo>
                  <a:pt x="384" y="294"/>
                  <a:pt x="383" y="291"/>
                  <a:pt x="380" y="288"/>
                </a:cubicBezTo>
                <a:cubicBezTo>
                  <a:pt x="379" y="286"/>
                  <a:pt x="377" y="284"/>
                  <a:pt x="377" y="280"/>
                </a:cubicBezTo>
                <a:cubicBezTo>
                  <a:pt x="378" y="277"/>
                  <a:pt x="380" y="274"/>
                  <a:pt x="379" y="270"/>
                </a:cubicBezTo>
                <a:cubicBezTo>
                  <a:pt x="380" y="270"/>
                  <a:pt x="380" y="269"/>
                  <a:pt x="380" y="269"/>
                </a:cubicBezTo>
                <a:cubicBezTo>
                  <a:pt x="377" y="264"/>
                  <a:pt x="379" y="260"/>
                  <a:pt x="379" y="255"/>
                </a:cubicBezTo>
                <a:cubicBezTo>
                  <a:pt x="380" y="248"/>
                  <a:pt x="384" y="242"/>
                  <a:pt x="383" y="235"/>
                </a:cubicBezTo>
                <a:cubicBezTo>
                  <a:pt x="382" y="234"/>
                  <a:pt x="382" y="233"/>
                  <a:pt x="381" y="232"/>
                </a:cubicBezTo>
                <a:cubicBezTo>
                  <a:pt x="380" y="233"/>
                  <a:pt x="379" y="233"/>
                  <a:pt x="377" y="233"/>
                </a:cubicBezTo>
                <a:cubicBezTo>
                  <a:pt x="376" y="235"/>
                  <a:pt x="375" y="236"/>
                  <a:pt x="373" y="237"/>
                </a:cubicBezTo>
                <a:cubicBezTo>
                  <a:pt x="374" y="234"/>
                  <a:pt x="376" y="233"/>
                  <a:pt x="377" y="230"/>
                </a:cubicBezTo>
                <a:cubicBezTo>
                  <a:pt x="376" y="229"/>
                  <a:pt x="376" y="230"/>
                  <a:pt x="375" y="230"/>
                </a:cubicBezTo>
                <a:cubicBezTo>
                  <a:pt x="375" y="233"/>
                  <a:pt x="371" y="234"/>
                  <a:pt x="370" y="237"/>
                </a:cubicBezTo>
                <a:cubicBezTo>
                  <a:pt x="370" y="233"/>
                  <a:pt x="369" y="231"/>
                  <a:pt x="370" y="228"/>
                </a:cubicBezTo>
                <a:cubicBezTo>
                  <a:pt x="369" y="227"/>
                  <a:pt x="368" y="227"/>
                  <a:pt x="366" y="227"/>
                </a:cubicBezTo>
                <a:cubicBezTo>
                  <a:pt x="364" y="228"/>
                  <a:pt x="362" y="231"/>
                  <a:pt x="360" y="230"/>
                </a:cubicBezTo>
                <a:cubicBezTo>
                  <a:pt x="360" y="231"/>
                  <a:pt x="360" y="231"/>
                  <a:pt x="360" y="231"/>
                </a:cubicBezTo>
                <a:cubicBezTo>
                  <a:pt x="360" y="224"/>
                  <a:pt x="363" y="217"/>
                  <a:pt x="365" y="211"/>
                </a:cubicBezTo>
                <a:cubicBezTo>
                  <a:pt x="370" y="207"/>
                  <a:pt x="369" y="199"/>
                  <a:pt x="366" y="194"/>
                </a:cubicBezTo>
                <a:cubicBezTo>
                  <a:pt x="373" y="195"/>
                  <a:pt x="378" y="199"/>
                  <a:pt x="384" y="199"/>
                </a:cubicBezTo>
                <a:cubicBezTo>
                  <a:pt x="387" y="199"/>
                  <a:pt x="389" y="198"/>
                  <a:pt x="391" y="197"/>
                </a:cubicBezTo>
                <a:cubicBezTo>
                  <a:pt x="392" y="197"/>
                  <a:pt x="392" y="197"/>
                  <a:pt x="392" y="197"/>
                </a:cubicBezTo>
                <a:cubicBezTo>
                  <a:pt x="394" y="195"/>
                  <a:pt x="394" y="193"/>
                  <a:pt x="395" y="192"/>
                </a:cubicBezTo>
                <a:cubicBezTo>
                  <a:pt x="395" y="189"/>
                  <a:pt x="394" y="186"/>
                  <a:pt x="395" y="184"/>
                </a:cubicBezTo>
                <a:cubicBezTo>
                  <a:pt x="393" y="183"/>
                  <a:pt x="392" y="179"/>
                  <a:pt x="389" y="178"/>
                </a:cubicBezTo>
                <a:cubicBezTo>
                  <a:pt x="389" y="177"/>
                  <a:pt x="389" y="176"/>
                  <a:pt x="389" y="176"/>
                </a:cubicBezTo>
                <a:cubicBezTo>
                  <a:pt x="389" y="177"/>
                  <a:pt x="388" y="176"/>
                  <a:pt x="387" y="176"/>
                </a:cubicBezTo>
                <a:cubicBezTo>
                  <a:pt x="390" y="172"/>
                  <a:pt x="384" y="172"/>
                  <a:pt x="384" y="170"/>
                </a:cubicBezTo>
                <a:cubicBezTo>
                  <a:pt x="384" y="170"/>
                  <a:pt x="384" y="171"/>
                  <a:pt x="383" y="171"/>
                </a:cubicBezTo>
                <a:cubicBezTo>
                  <a:pt x="383" y="170"/>
                  <a:pt x="382" y="169"/>
                  <a:pt x="382" y="168"/>
                </a:cubicBezTo>
                <a:cubicBezTo>
                  <a:pt x="381" y="168"/>
                  <a:pt x="381" y="167"/>
                  <a:pt x="380" y="168"/>
                </a:cubicBezTo>
                <a:cubicBezTo>
                  <a:pt x="380" y="165"/>
                  <a:pt x="378" y="167"/>
                  <a:pt x="378" y="165"/>
                </a:cubicBezTo>
                <a:cubicBezTo>
                  <a:pt x="378" y="164"/>
                  <a:pt x="379" y="163"/>
                  <a:pt x="378" y="162"/>
                </a:cubicBezTo>
                <a:cubicBezTo>
                  <a:pt x="376" y="162"/>
                  <a:pt x="376" y="165"/>
                  <a:pt x="375" y="164"/>
                </a:cubicBezTo>
                <a:cubicBezTo>
                  <a:pt x="376" y="163"/>
                  <a:pt x="377" y="162"/>
                  <a:pt x="376" y="160"/>
                </a:cubicBezTo>
                <a:cubicBezTo>
                  <a:pt x="372" y="159"/>
                  <a:pt x="372" y="155"/>
                  <a:pt x="368" y="155"/>
                </a:cubicBezTo>
                <a:cubicBezTo>
                  <a:pt x="368" y="154"/>
                  <a:pt x="368" y="154"/>
                  <a:pt x="367" y="153"/>
                </a:cubicBezTo>
                <a:cubicBezTo>
                  <a:pt x="366" y="154"/>
                  <a:pt x="366" y="153"/>
                  <a:pt x="365" y="153"/>
                </a:cubicBezTo>
                <a:cubicBezTo>
                  <a:pt x="365" y="150"/>
                  <a:pt x="364" y="149"/>
                  <a:pt x="362" y="149"/>
                </a:cubicBezTo>
                <a:cubicBezTo>
                  <a:pt x="361" y="151"/>
                  <a:pt x="361" y="149"/>
                  <a:pt x="360" y="150"/>
                </a:cubicBezTo>
                <a:cubicBezTo>
                  <a:pt x="360" y="150"/>
                  <a:pt x="360" y="150"/>
                  <a:pt x="360" y="150"/>
                </a:cubicBezTo>
                <a:cubicBezTo>
                  <a:pt x="359" y="150"/>
                  <a:pt x="359" y="151"/>
                  <a:pt x="358" y="151"/>
                </a:cubicBezTo>
                <a:cubicBezTo>
                  <a:pt x="357" y="149"/>
                  <a:pt x="358" y="148"/>
                  <a:pt x="358" y="146"/>
                </a:cubicBezTo>
                <a:cubicBezTo>
                  <a:pt x="357" y="145"/>
                  <a:pt x="356" y="147"/>
                  <a:pt x="355" y="145"/>
                </a:cubicBezTo>
                <a:cubicBezTo>
                  <a:pt x="356" y="144"/>
                  <a:pt x="354" y="143"/>
                  <a:pt x="353" y="142"/>
                </a:cubicBezTo>
                <a:cubicBezTo>
                  <a:pt x="353" y="142"/>
                  <a:pt x="353" y="142"/>
                  <a:pt x="352" y="142"/>
                </a:cubicBezTo>
                <a:cubicBezTo>
                  <a:pt x="351" y="139"/>
                  <a:pt x="349" y="136"/>
                  <a:pt x="348" y="134"/>
                </a:cubicBezTo>
                <a:cubicBezTo>
                  <a:pt x="346" y="134"/>
                  <a:pt x="346" y="134"/>
                  <a:pt x="346" y="134"/>
                </a:cubicBezTo>
                <a:cubicBezTo>
                  <a:pt x="341" y="128"/>
                  <a:pt x="332" y="125"/>
                  <a:pt x="327" y="119"/>
                </a:cubicBezTo>
                <a:cubicBezTo>
                  <a:pt x="326" y="119"/>
                  <a:pt x="326" y="119"/>
                  <a:pt x="325" y="119"/>
                </a:cubicBezTo>
                <a:cubicBezTo>
                  <a:pt x="324" y="117"/>
                  <a:pt x="322" y="116"/>
                  <a:pt x="321" y="114"/>
                </a:cubicBezTo>
                <a:cubicBezTo>
                  <a:pt x="326" y="110"/>
                  <a:pt x="330" y="107"/>
                  <a:pt x="335" y="104"/>
                </a:cubicBezTo>
                <a:cubicBezTo>
                  <a:pt x="336" y="104"/>
                  <a:pt x="336" y="104"/>
                  <a:pt x="336" y="104"/>
                </a:cubicBezTo>
                <a:cubicBezTo>
                  <a:pt x="337" y="102"/>
                  <a:pt x="338" y="101"/>
                  <a:pt x="340" y="101"/>
                </a:cubicBezTo>
                <a:cubicBezTo>
                  <a:pt x="342" y="102"/>
                  <a:pt x="346" y="100"/>
                  <a:pt x="347" y="103"/>
                </a:cubicBezTo>
                <a:cubicBezTo>
                  <a:pt x="347" y="103"/>
                  <a:pt x="346" y="104"/>
                  <a:pt x="346" y="104"/>
                </a:cubicBezTo>
                <a:cubicBezTo>
                  <a:pt x="348" y="106"/>
                  <a:pt x="349" y="104"/>
                  <a:pt x="350" y="105"/>
                </a:cubicBezTo>
                <a:cubicBezTo>
                  <a:pt x="350" y="105"/>
                  <a:pt x="350" y="104"/>
                  <a:pt x="350" y="104"/>
                </a:cubicBezTo>
                <a:cubicBezTo>
                  <a:pt x="353" y="104"/>
                  <a:pt x="354" y="103"/>
                  <a:pt x="356" y="102"/>
                </a:cubicBezTo>
                <a:cubicBezTo>
                  <a:pt x="357" y="100"/>
                  <a:pt x="360" y="98"/>
                  <a:pt x="358" y="96"/>
                </a:cubicBezTo>
                <a:cubicBezTo>
                  <a:pt x="356" y="96"/>
                  <a:pt x="353" y="96"/>
                  <a:pt x="351" y="97"/>
                </a:cubicBezTo>
                <a:cubicBezTo>
                  <a:pt x="351" y="96"/>
                  <a:pt x="351" y="96"/>
                  <a:pt x="351" y="95"/>
                </a:cubicBezTo>
                <a:cubicBezTo>
                  <a:pt x="355" y="93"/>
                  <a:pt x="359" y="89"/>
                  <a:pt x="364" y="87"/>
                </a:cubicBezTo>
                <a:cubicBezTo>
                  <a:pt x="364" y="87"/>
                  <a:pt x="364" y="87"/>
                  <a:pt x="365" y="87"/>
                </a:cubicBezTo>
                <a:cubicBezTo>
                  <a:pt x="368" y="85"/>
                  <a:pt x="372" y="82"/>
                  <a:pt x="377" y="82"/>
                </a:cubicBezTo>
                <a:cubicBezTo>
                  <a:pt x="378" y="80"/>
                  <a:pt x="380" y="80"/>
                  <a:pt x="382" y="80"/>
                </a:cubicBezTo>
                <a:cubicBezTo>
                  <a:pt x="382" y="78"/>
                  <a:pt x="386" y="77"/>
                  <a:pt x="388" y="77"/>
                </a:cubicBezTo>
                <a:cubicBezTo>
                  <a:pt x="390" y="75"/>
                  <a:pt x="393" y="76"/>
                  <a:pt x="395" y="74"/>
                </a:cubicBezTo>
                <a:cubicBezTo>
                  <a:pt x="395" y="73"/>
                  <a:pt x="395" y="73"/>
                  <a:pt x="394" y="73"/>
                </a:cubicBezTo>
                <a:cubicBezTo>
                  <a:pt x="401" y="71"/>
                  <a:pt x="406" y="66"/>
                  <a:pt x="414" y="63"/>
                </a:cubicBezTo>
                <a:cubicBezTo>
                  <a:pt x="414" y="62"/>
                  <a:pt x="414" y="62"/>
                  <a:pt x="414" y="62"/>
                </a:cubicBezTo>
                <a:cubicBezTo>
                  <a:pt x="413" y="61"/>
                  <a:pt x="412" y="62"/>
                  <a:pt x="411" y="62"/>
                </a:cubicBezTo>
                <a:cubicBezTo>
                  <a:pt x="410" y="63"/>
                  <a:pt x="407" y="64"/>
                  <a:pt x="405" y="63"/>
                </a:cubicBezTo>
                <a:cubicBezTo>
                  <a:pt x="401" y="63"/>
                  <a:pt x="397" y="64"/>
                  <a:pt x="395" y="65"/>
                </a:cubicBezTo>
                <a:cubicBezTo>
                  <a:pt x="394" y="64"/>
                  <a:pt x="395" y="61"/>
                  <a:pt x="394" y="61"/>
                </a:cubicBezTo>
                <a:cubicBezTo>
                  <a:pt x="394" y="62"/>
                  <a:pt x="393" y="61"/>
                  <a:pt x="393" y="62"/>
                </a:cubicBezTo>
                <a:cubicBezTo>
                  <a:pt x="393" y="63"/>
                  <a:pt x="394" y="62"/>
                  <a:pt x="394" y="62"/>
                </a:cubicBezTo>
                <a:cubicBezTo>
                  <a:pt x="394" y="67"/>
                  <a:pt x="390" y="67"/>
                  <a:pt x="387" y="67"/>
                </a:cubicBezTo>
                <a:cubicBezTo>
                  <a:pt x="386" y="69"/>
                  <a:pt x="383" y="69"/>
                  <a:pt x="381" y="70"/>
                </a:cubicBezTo>
                <a:cubicBezTo>
                  <a:pt x="382" y="69"/>
                  <a:pt x="382" y="68"/>
                  <a:pt x="383" y="69"/>
                </a:cubicBezTo>
                <a:cubicBezTo>
                  <a:pt x="383" y="68"/>
                  <a:pt x="383" y="66"/>
                  <a:pt x="383" y="66"/>
                </a:cubicBezTo>
                <a:cubicBezTo>
                  <a:pt x="383" y="66"/>
                  <a:pt x="383" y="66"/>
                  <a:pt x="383" y="65"/>
                </a:cubicBezTo>
                <a:cubicBezTo>
                  <a:pt x="385" y="59"/>
                  <a:pt x="391" y="56"/>
                  <a:pt x="394" y="52"/>
                </a:cubicBezTo>
                <a:cubicBezTo>
                  <a:pt x="398" y="49"/>
                  <a:pt x="400" y="43"/>
                  <a:pt x="405" y="42"/>
                </a:cubicBezTo>
                <a:cubicBezTo>
                  <a:pt x="405" y="42"/>
                  <a:pt x="405" y="41"/>
                  <a:pt x="405" y="41"/>
                </a:cubicBezTo>
                <a:cubicBezTo>
                  <a:pt x="409" y="37"/>
                  <a:pt x="414" y="35"/>
                  <a:pt x="421" y="33"/>
                </a:cubicBezTo>
                <a:cubicBezTo>
                  <a:pt x="421" y="32"/>
                  <a:pt x="422" y="31"/>
                  <a:pt x="423" y="32"/>
                </a:cubicBezTo>
                <a:close/>
                <a:moveTo>
                  <a:pt x="150" y="77"/>
                </a:moveTo>
                <a:cubicBezTo>
                  <a:pt x="151" y="77"/>
                  <a:pt x="152" y="78"/>
                  <a:pt x="152" y="79"/>
                </a:cubicBezTo>
                <a:cubicBezTo>
                  <a:pt x="152" y="79"/>
                  <a:pt x="151" y="78"/>
                  <a:pt x="150" y="77"/>
                </a:cubicBezTo>
                <a:close/>
                <a:moveTo>
                  <a:pt x="109" y="209"/>
                </a:moveTo>
                <a:cubicBezTo>
                  <a:pt x="109" y="209"/>
                  <a:pt x="109" y="208"/>
                  <a:pt x="110" y="208"/>
                </a:cubicBezTo>
                <a:cubicBezTo>
                  <a:pt x="109" y="208"/>
                  <a:pt x="109" y="209"/>
                  <a:pt x="109" y="209"/>
                </a:cubicBezTo>
                <a:close/>
                <a:moveTo>
                  <a:pt x="139" y="211"/>
                </a:moveTo>
                <a:cubicBezTo>
                  <a:pt x="138" y="211"/>
                  <a:pt x="138" y="209"/>
                  <a:pt x="139" y="209"/>
                </a:cubicBezTo>
                <a:cubicBezTo>
                  <a:pt x="139" y="209"/>
                  <a:pt x="139" y="211"/>
                  <a:pt x="139" y="211"/>
                </a:cubicBezTo>
                <a:close/>
                <a:moveTo>
                  <a:pt x="143" y="214"/>
                </a:moveTo>
                <a:cubicBezTo>
                  <a:pt x="143" y="214"/>
                  <a:pt x="143" y="214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2" y="213"/>
                  <a:pt x="142" y="213"/>
                  <a:pt x="140" y="214"/>
                </a:cubicBezTo>
                <a:cubicBezTo>
                  <a:pt x="140" y="213"/>
                  <a:pt x="139" y="213"/>
                  <a:pt x="140" y="211"/>
                </a:cubicBezTo>
                <a:cubicBezTo>
                  <a:pt x="140" y="211"/>
                  <a:pt x="140" y="211"/>
                  <a:pt x="140" y="211"/>
                </a:cubicBezTo>
                <a:cubicBezTo>
                  <a:pt x="142" y="212"/>
                  <a:pt x="142" y="211"/>
                  <a:pt x="144" y="212"/>
                </a:cubicBezTo>
                <a:cubicBezTo>
                  <a:pt x="143" y="212"/>
                  <a:pt x="143" y="213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4" y="213"/>
                  <a:pt x="144" y="214"/>
                  <a:pt x="145" y="214"/>
                </a:cubicBezTo>
                <a:cubicBezTo>
                  <a:pt x="144" y="215"/>
                  <a:pt x="143" y="215"/>
                  <a:pt x="143" y="214"/>
                </a:cubicBezTo>
                <a:close/>
                <a:moveTo>
                  <a:pt x="144" y="217"/>
                </a:moveTo>
                <a:cubicBezTo>
                  <a:pt x="144" y="217"/>
                  <a:pt x="145" y="216"/>
                  <a:pt x="144" y="216"/>
                </a:cubicBezTo>
                <a:cubicBezTo>
                  <a:pt x="145" y="216"/>
                  <a:pt x="144" y="217"/>
                  <a:pt x="145" y="217"/>
                </a:cubicBezTo>
                <a:lnTo>
                  <a:pt x="144" y="217"/>
                </a:lnTo>
                <a:close/>
                <a:moveTo>
                  <a:pt x="147" y="134"/>
                </a:moveTo>
                <a:cubicBezTo>
                  <a:pt x="142" y="132"/>
                  <a:pt x="137" y="135"/>
                  <a:pt x="135" y="133"/>
                </a:cubicBezTo>
                <a:cubicBezTo>
                  <a:pt x="135" y="132"/>
                  <a:pt x="136" y="133"/>
                  <a:pt x="137" y="132"/>
                </a:cubicBezTo>
                <a:cubicBezTo>
                  <a:pt x="135" y="132"/>
                  <a:pt x="134" y="132"/>
                  <a:pt x="133" y="132"/>
                </a:cubicBezTo>
                <a:cubicBezTo>
                  <a:pt x="132" y="130"/>
                  <a:pt x="134" y="129"/>
                  <a:pt x="132" y="128"/>
                </a:cubicBezTo>
                <a:cubicBezTo>
                  <a:pt x="132" y="127"/>
                  <a:pt x="133" y="128"/>
                  <a:pt x="133" y="127"/>
                </a:cubicBezTo>
                <a:cubicBezTo>
                  <a:pt x="135" y="127"/>
                  <a:pt x="135" y="128"/>
                  <a:pt x="137" y="128"/>
                </a:cubicBezTo>
                <a:cubicBezTo>
                  <a:pt x="137" y="129"/>
                  <a:pt x="139" y="129"/>
                  <a:pt x="139" y="127"/>
                </a:cubicBezTo>
                <a:cubicBezTo>
                  <a:pt x="142" y="128"/>
                  <a:pt x="145" y="129"/>
                  <a:pt x="147" y="131"/>
                </a:cubicBezTo>
                <a:cubicBezTo>
                  <a:pt x="147" y="132"/>
                  <a:pt x="147" y="133"/>
                  <a:pt x="147" y="134"/>
                </a:cubicBezTo>
                <a:close/>
                <a:moveTo>
                  <a:pt x="147" y="129"/>
                </a:moveTo>
                <a:cubicBezTo>
                  <a:pt x="144" y="129"/>
                  <a:pt x="145" y="128"/>
                  <a:pt x="142" y="128"/>
                </a:cubicBezTo>
                <a:cubicBezTo>
                  <a:pt x="142" y="127"/>
                  <a:pt x="142" y="127"/>
                  <a:pt x="142" y="127"/>
                </a:cubicBezTo>
                <a:cubicBezTo>
                  <a:pt x="144" y="127"/>
                  <a:pt x="145" y="126"/>
                  <a:pt x="146" y="127"/>
                </a:cubicBezTo>
                <a:cubicBezTo>
                  <a:pt x="146" y="126"/>
                  <a:pt x="147" y="127"/>
                  <a:pt x="148" y="126"/>
                </a:cubicBezTo>
                <a:cubicBezTo>
                  <a:pt x="148" y="127"/>
                  <a:pt x="148" y="128"/>
                  <a:pt x="147" y="129"/>
                </a:cubicBezTo>
                <a:close/>
                <a:moveTo>
                  <a:pt x="148" y="123"/>
                </a:moveTo>
                <a:cubicBezTo>
                  <a:pt x="149" y="124"/>
                  <a:pt x="149" y="126"/>
                  <a:pt x="147" y="126"/>
                </a:cubicBezTo>
                <a:cubicBezTo>
                  <a:pt x="146" y="126"/>
                  <a:pt x="146" y="126"/>
                  <a:pt x="146" y="125"/>
                </a:cubicBezTo>
                <a:cubicBezTo>
                  <a:pt x="146" y="127"/>
                  <a:pt x="142" y="126"/>
                  <a:pt x="141" y="126"/>
                </a:cubicBezTo>
                <a:cubicBezTo>
                  <a:pt x="141" y="125"/>
                  <a:pt x="143" y="126"/>
                  <a:pt x="144" y="125"/>
                </a:cubicBezTo>
                <a:cubicBezTo>
                  <a:pt x="145" y="125"/>
                  <a:pt x="144" y="123"/>
                  <a:pt x="146" y="123"/>
                </a:cubicBezTo>
                <a:cubicBezTo>
                  <a:pt x="146" y="125"/>
                  <a:pt x="146" y="123"/>
                  <a:pt x="147" y="123"/>
                </a:cubicBezTo>
                <a:cubicBezTo>
                  <a:pt x="147" y="123"/>
                  <a:pt x="147" y="123"/>
                  <a:pt x="147" y="122"/>
                </a:cubicBezTo>
                <a:cubicBezTo>
                  <a:pt x="148" y="122"/>
                  <a:pt x="148" y="122"/>
                  <a:pt x="149" y="121"/>
                </a:cubicBezTo>
                <a:cubicBezTo>
                  <a:pt x="149" y="121"/>
                  <a:pt x="149" y="121"/>
                  <a:pt x="149" y="121"/>
                </a:cubicBezTo>
                <a:cubicBezTo>
                  <a:pt x="149" y="122"/>
                  <a:pt x="149" y="122"/>
                  <a:pt x="149" y="122"/>
                </a:cubicBezTo>
                <a:cubicBezTo>
                  <a:pt x="149" y="122"/>
                  <a:pt x="149" y="122"/>
                  <a:pt x="148" y="122"/>
                </a:cubicBezTo>
                <a:cubicBezTo>
                  <a:pt x="148" y="122"/>
                  <a:pt x="149" y="123"/>
                  <a:pt x="148" y="123"/>
                </a:cubicBezTo>
                <a:close/>
                <a:moveTo>
                  <a:pt x="149" y="212"/>
                </a:moveTo>
                <a:cubicBezTo>
                  <a:pt x="150" y="213"/>
                  <a:pt x="151" y="212"/>
                  <a:pt x="151" y="212"/>
                </a:cubicBezTo>
                <a:cubicBezTo>
                  <a:pt x="153" y="212"/>
                  <a:pt x="153" y="214"/>
                  <a:pt x="155" y="213"/>
                </a:cubicBezTo>
                <a:cubicBezTo>
                  <a:pt x="155" y="215"/>
                  <a:pt x="155" y="215"/>
                  <a:pt x="156" y="217"/>
                </a:cubicBezTo>
                <a:cubicBezTo>
                  <a:pt x="155" y="217"/>
                  <a:pt x="154" y="216"/>
                  <a:pt x="153" y="217"/>
                </a:cubicBezTo>
                <a:cubicBezTo>
                  <a:pt x="153" y="217"/>
                  <a:pt x="153" y="216"/>
                  <a:pt x="152" y="215"/>
                </a:cubicBezTo>
                <a:cubicBezTo>
                  <a:pt x="151" y="216"/>
                  <a:pt x="154" y="218"/>
                  <a:pt x="151" y="218"/>
                </a:cubicBezTo>
                <a:cubicBezTo>
                  <a:pt x="150" y="217"/>
                  <a:pt x="148" y="215"/>
                  <a:pt x="149" y="212"/>
                </a:cubicBezTo>
                <a:close/>
                <a:moveTo>
                  <a:pt x="152" y="229"/>
                </a:moveTo>
                <a:cubicBezTo>
                  <a:pt x="152" y="229"/>
                  <a:pt x="152" y="228"/>
                  <a:pt x="152" y="228"/>
                </a:cubicBezTo>
                <a:cubicBezTo>
                  <a:pt x="152" y="228"/>
                  <a:pt x="152" y="228"/>
                  <a:pt x="152" y="228"/>
                </a:cubicBezTo>
                <a:cubicBezTo>
                  <a:pt x="152" y="228"/>
                  <a:pt x="152" y="227"/>
                  <a:pt x="153" y="228"/>
                </a:cubicBezTo>
                <a:cubicBezTo>
                  <a:pt x="153" y="229"/>
                  <a:pt x="152" y="228"/>
                  <a:pt x="152" y="229"/>
                </a:cubicBezTo>
                <a:close/>
                <a:moveTo>
                  <a:pt x="152" y="224"/>
                </a:moveTo>
                <a:cubicBezTo>
                  <a:pt x="151" y="223"/>
                  <a:pt x="151" y="222"/>
                  <a:pt x="150" y="221"/>
                </a:cubicBezTo>
                <a:cubicBezTo>
                  <a:pt x="151" y="221"/>
                  <a:pt x="150" y="221"/>
                  <a:pt x="151" y="221"/>
                </a:cubicBezTo>
                <a:cubicBezTo>
                  <a:pt x="151" y="221"/>
                  <a:pt x="150" y="220"/>
                  <a:pt x="150" y="220"/>
                </a:cubicBezTo>
                <a:cubicBezTo>
                  <a:pt x="150" y="219"/>
                  <a:pt x="151" y="220"/>
                  <a:pt x="151" y="219"/>
                </a:cubicBezTo>
                <a:cubicBezTo>
                  <a:pt x="151" y="219"/>
                  <a:pt x="151" y="218"/>
                  <a:pt x="152" y="218"/>
                </a:cubicBezTo>
                <a:cubicBezTo>
                  <a:pt x="152" y="219"/>
                  <a:pt x="152" y="219"/>
                  <a:pt x="153" y="219"/>
                </a:cubicBezTo>
                <a:cubicBezTo>
                  <a:pt x="153" y="219"/>
                  <a:pt x="152" y="219"/>
                  <a:pt x="152" y="219"/>
                </a:cubicBezTo>
                <a:cubicBezTo>
                  <a:pt x="153" y="220"/>
                  <a:pt x="154" y="222"/>
                  <a:pt x="154" y="224"/>
                </a:cubicBezTo>
                <a:cubicBezTo>
                  <a:pt x="153" y="225"/>
                  <a:pt x="152" y="223"/>
                  <a:pt x="152" y="224"/>
                </a:cubicBezTo>
                <a:close/>
                <a:moveTo>
                  <a:pt x="158" y="220"/>
                </a:moveTo>
                <a:cubicBezTo>
                  <a:pt x="158" y="220"/>
                  <a:pt x="157" y="220"/>
                  <a:pt x="158" y="219"/>
                </a:cubicBezTo>
                <a:cubicBezTo>
                  <a:pt x="157" y="219"/>
                  <a:pt x="156" y="219"/>
                  <a:pt x="156" y="220"/>
                </a:cubicBezTo>
                <a:cubicBezTo>
                  <a:pt x="155" y="219"/>
                  <a:pt x="155" y="219"/>
                  <a:pt x="154" y="218"/>
                </a:cubicBezTo>
                <a:cubicBezTo>
                  <a:pt x="155" y="217"/>
                  <a:pt x="156" y="218"/>
                  <a:pt x="157" y="216"/>
                </a:cubicBezTo>
                <a:cubicBezTo>
                  <a:pt x="157" y="216"/>
                  <a:pt x="157" y="217"/>
                  <a:pt x="157" y="217"/>
                </a:cubicBezTo>
                <a:cubicBezTo>
                  <a:pt x="157" y="217"/>
                  <a:pt x="157" y="217"/>
                  <a:pt x="158" y="217"/>
                </a:cubicBezTo>
                <a:cubicBezTo>
                  <a:pt x="158" y="218"/>
                  <a:pt x="157" y="219"/>
                  <a:pt x="158" y="219"/>
                </a:cubicBezTo>
                <a:lnTo>
                  <a:pt x="158" y="220"/>
                </a:lnTo>
                <a:close/>
                <a:moveTo>
                  <a:pt x="175" y="252"/>
                </a:moveTo>
                <a:cubicBezTo>
                  <a:pt x="176" y="252"/>
                  <a:pt x="175" y="253"/>
                  <a:pt x="175" y="254"/>
                </a:cubicBezTo>
                <a:cubicBezTo>
                  <a:pt x="174" y="254"/>
                  <a:pt x="175" y="253"/>
                  <a:pt x="175" y="252"/>
                </a:cubicBezTo>
                <a:close/>
                <a:moveTo>
                  <a:pt x="171" y="248"/>
                </a:moveTo>
                <a:cubicBezTo>
                  <a:pt x="169" y="247"/>
                  <a:pt x="169" y="244"/>
                  <a:pt x="170" y="243"/>
                </a:cubicBezTo>
                <a:cubicBezTo>
                  <a:pt x="171" y="243"/>
                  <a:pt x="172" y="245"/>
                  <a:pt x="172" y="245"/>
                </a:cubicBezTo>
                <a:cubicBezTo>
                  <a:pt x="172" y="246"/>
                  <a:pt x="170" y="246"/>
                  <a:pt x="171" y="248"/>
                </a:cubicBezTo>
                <a:close/>
                <a:moveTo>
                  <a:pt x="167" y="255"/>
                </a:moveTo>
                <a:cubicBezTo>
                  <a:pt x="168" y="255"/>
                  <a:pt x="169" y="255"/>
                  <a:pt x="169" y="255"/>
                </a:cubicBezTo>
                <a:cubicBezTo>
                  <a:pt x="169" y="256"/>
                  <a:pt x="169" y="256"/>
                  <a:pt x="169" y="256"/>
                </a:cubicBezTo>
                <a:cubicBezTo>
                  <a:pt x="168" y="256"/>
                  <a:pt x="168" y="256"/>
                  <a:pt x="167" y="256"/>
                </a:cubicBezTo>
                <a:cubicBezTo>
                  <a:pt x="167" y="256"/>
                  <a:pt x="168" y="256"/>
                  <a:pt x="167" y="255"/>
                </a:cubicBezTo>
                <a:close/>
                <a:moveTo>
                  <a:pt x="165" y="280"/>
                </a:moveTo>
                <a:cubicBezTo>
                  <a:pt x="166" y="277"/>
                  <a:pt x="166" y="276"/>
                  <a:pt x="167" y="273"/>
                </a:cubicBezTo>
                <a:cubicBezTo>
                  <a:pt x="169" y="273"/>
                  <a:pt x="170" y="273"/>
                  <a:pt x="171" y="272"/>
                </a:cubicBezTo>
                <a:cubicBezTo>
                  <a:pt x="170" y="275"/>
                  <a:pt x="169" y="277"/>
                  <a:pt x="167" y="280"/>
                </a:cubicBezTo>
                <a:cubicBezTo>
                  <a:pt x="169" y="279"/>
                  <a:pt x="169" y="278"/>
                  <a:pt x="170" y="276"/>
                </a:cubicBezTo>
                <a:cubicBezTo>
                  <a:pt x="170" y="279"/>
                  <a:pt x="169" y="280"/>
                  <a:pt x="169" y="283"/>
                </a:cubicBezTo>
                <a:cubicBezTo>
                  <a:pt x="167" y="282"/>
                  <a:pt x="168" y="283"/>
                  <a:pt x="167" y="283"/>
                </a:cubicBezTo>
                <a:cubicBezTo>
                  <a:pt x="167" y="282"/>
                  <a:pt x="167" y="282"/>
                  <a:pt x="167" y="281"/>
                </a:cubicBezTo>
                <a:cubicBezTo>
                  <a:pt x="166" y="282"/>
                  <a:pt x="165" y="285"/>
                  <a:pt x="164" y="287"/>
                </a:cubicBezTo>
                <a:cubicBezTo>
                  <a:pt x="162" y="285"/>
                  <a:pt x="164" y="282"/>
                  <a:pt x="165" y="280"/>
                </a:cubicBezTo>
                <a:close/>
                <a:moveTo>
                  <a:pt x="163" y="287"/>
                </a:moveTo>
                <a:cubicBezTo>
                  <a:pt x="163" y="287"/>
                  <a:pt x="163" y="287"/>
                  <a:pt x="163" y="288"/>
                </a:cubicBezTo>
                <a:cubicBezTo>
                  <a:pt x="162" y="288"/>
                  <a:pt x="163" y="287"/>
                  <a:pt x="163" y="287"/>
                </a:cubicBezTo>
                <a:close/>
                <a:moveTo>
                  <a:pt x="161" y="288"/>
                </a:moveTo>
                <a:cubicBezTo>
                  <a:pt x="162" y="288"/>
                  <a:pt x="162" y="288"/>
                  <a:pt x="163" y="289"/>
                </a:cubicBezTo>
                <a:cubicBezTo>
                  <a:pt x="163" y="289"/>
                  <a:pt x="161" y="289"/>
                  <a:pt x="161" y="290"/>
                </a:cubicBezTo>
                <a:cubicBezTo>
                  <a:pt x="161" y="290"/>
                  <a:pt x="161" y="289"/>
                  <a:pt x="161" y="288"/>
                </a:cubicBezTo>
                <a:close/>
                <a:moveTo>
                  <a:pt x="161" y="297"/>
                </a:moveTo>
                <a:cubicBezTo>
                  <a:pt x="161" y="297"/>
                  <a:pt x="161" y="297"/>
                  <a:pt x="162" y="297"/>
                </a:cubicBezTo>
                <a:cubicBezTo>
                  <a:pt x="162" y="297"/>
                  <a:pt x="162" y="299"/>
                  <a:pt x="161" y="299"/>
                </a:cubicBezTo>
                <a:cubicBezTo>
                  <a:pt x="160" y="298"/>
                  <a:pt x="161" y="298"/>
                  <a:pt x="161" y="297"/>
                </a:cubicBezTo>
                <a:close/>
                <a:moveTo>
                  <a:pt x="156" y="306"/>
                </a:moveTo>
                <a:cubicBezTo>
                  <a:pt x="156" y="307"/>
                  <a:pt x="157" y="307"/>
                  <a:pt x="157" y="307"/>
                </a:cubicBezTo>
                <a:cubicBezTo>
                  <a:pt x="156" y="308"/>
                  <a:pt x="156" y="309"/>
                  <a:pt x="156" y="310"/>
                </a:cubicBezTo>
                <a:cubicBezTo>
                  <a:pt x="155" y="310"/>
                  <a:pt x="155" y="309"/>
                  <a:pt x="154" y="309"/>
                </a:cubicBezTo>
                <a:cubicBezTo>
                  <a:pt x="155" y="309"/>
                  <a:pt x="156" y="308"/>
                  <a:pt x="156" y="306"/>
                </a:cubicBezTo>
                <a:close/>
                <a:moveTo>
                  <a:pt x="160" y="310"/>
                </a:moveTo>
                <a:cubicBezTo>
                  <a:pt x="160" y="310"/>
                  <a:pt x="160" y="313"/>
                  <a:pt x="157" y="313"/>
                </a:cubicBezTo>
                <a:cubicBezTo>
                  <a:pt x="157" y="312"/>
                  <a:pt x="157" y="312"/>
                  <a:pt x="157" y="312"/>
                </a:cubicBezTo>
                <a:cubicBezTo>
                  <a:pt x="156" y="314"/>
                  <a:pt x="154" y="316"/>
                  <a:pt x="153" y="319"/>
                </a:cubicBezTo>
                <a:cubicBezTo>
                  <a:pt x="153" y="317"/>
                  <a:pt x="153" y="315"/>
                  <a:pt x="154" y="315"/>
                </a:cubicBezTo>
                <a:cubicBezTo>
                  <a:pt x="154" y="313"/>
                  <a:pt x="155" y="312"/>
                  <a:pt x="156" y="310"/>
                </a:cubicBezTo>
                <a:cubicBezTo>
                  <a:pt x="157" y="311"/>
                  <a:pt x="159" y="309"/>
                  <a:pt x="159" y="309"/>
                </a:cubicBezTo>
                <a:cubicBezTo>
                  <a:pt x="159" y="309"/>
                  <a:pt x="160" y="309"/>
                  <a:pt x="160" y="310"/>
                </a:cubicBezTo>
                <a:close/>
                <a:moveTo>
                  <a:pt x="171" y="288"/>
                </a:moveTo>
                <a:cubicBezTo>
                  <a:pt x="170" y="288"/>
                  <a:pt x="170" y="288"/>
                  <a:pt x="170" y="289"/>
                </a:cubicBezTo>
                <a:cubicBezTo>
                  <a:pt x="170" y="289"/>
                  <a:pt x="170" y="289"/>
                  <a:pt x="170" y="288"/>
                </a:cubicBezTo>
                <a:cubicBezTo>
                  <a:pt x="168" y="289"/>
                  <a:pt x="170" y="289"/>
                  <a:pt x="170" y="290"/>
                </a:cubicBezTo>
                <a:cubicBezTo>
                  <a:pt x="168" y="295"/>
                  <a:pt x="164" y="298"/>
                  <a:pt x="164" y="301"/>
                </a:cubicBezTo>
                <a:cubicBezTo>
                  <a:pt x="163" y="301"/>
                  <a:pt x="163" y="302"/>
                  <a:pt x="162" y="303"/>
                </a:cubicBezTo>
                <a:cubicBezTo>
                  <a:pt x="162" y="303"/>
                  <a:pt x="162" y="301"/>
                  <a:pt x="162" y="301"/>
                </a:cubicBezTo>
                <a:cubicBezTo>
                  <a:pt x="162" y="300"/>
                  <a:pt x="161" y="301"/>
                  <a:pt x="161" y="300"/>
                </a:cubicBezTo>
                <a:cubicBezTo>
                  <a:pt x="161" y="300"/>
                  <a:pt x="162" y="299"/>
                  <a:pt x="162" y="300"/>
                </a:cubicBezTo>
                <a:cubicBezTo>
                  <a:pt x="163" y="298"/>
                  <a:pt x="165" y="292"/>
                  <a:pt x="162" y="290"/>
                </a:cubicBezTo>
                <a:cubicBezTo>
                  <a:pt x="164" y="289"/>
                  <a:pt x="165" y="287"/>
                  <a:pt x="166" y="285"/>
                </a:cubicBezTo>
                <a:cubicBezTo>
                  <a:pt x="166" y="285"/>
                  <a:pt x="166" y="286"/>
                  <a:pt x="166" y="286"/>
                </a:cubicBezTo>
                <a:cubicBezTo>
                  <a:pt x="168" y="287"/>
                  <a:pt x="169" y="286"/>
                  <a:pt x="170" y="285"/>
                </a:cubicBezTo>
                <a:cubicBezTo>
                  <a:pt x="170" y="280"/>
                  <a:pt x="173" y="277"/>
                  <a:pt x="175" y="273"/>
                </a:cubicBezTo>
                <a:cubicBezTo>
                  <a:pt x="175" y="279"/>
                  <a:pt x="174" y="282"/>
                  <a:pt x="171" y="288"/>
                </a:cubicBezTo>
                <a:close/>
                <a:moveTo>
                  <a:pt x="171" y="272"/>
                </a:moveTo>
                <a:cubicBezTo>
                  <a:pt x="172" y="272"/>
                  <a:pt x="172" y="271"/>
                  <a:pt x="173" y="271"/>
                </a:cubicBezTo>
                <a:cubicBezTo>
                  <a:pt x="172" y="272"/>
                  <a:pt x="172" y="273"/>
                  <a:pt x="171" y="274"/>
                </a:cubicBezTo>
                <a:cubicBezTo>
                  <a:pt x="172" y="273"/>
                  <a:pt x="171" y="273"/>
                  <a:pt x="171" y="272"/>
                </a:cubicBezTo>
                <a:close/>
                <a:moveTo>
                  <a:pt x="175" y="273"/>
                </a:moveTo>
                <a:cubicBezTo>
                  <a:pt x="174" y="272"/>
                  <a:pt x="175" y="271"/>
                  <a:pt x="176" y="270"/>
                </a:cubicBezTo>
                <a:cubicBezTo>
                  <a:pt x="176" y="271"/>
                  <a:pt x="175" y="271"/>
                  <a:pt x="175" y="273"/>
                </a:cubicBezTo>
                <a:close/>
                <a:moveTo>
                  <a:pt x="173" y="263"/>
                </a:moveTo>
                <a:cubicBezTo>
                  <a:pt x="173" y="263"/>
                  <a:pt x="174" y="263"/>
                  <a:pt x="174" y="264"/>
                </a:cubicBezTo>
                <a:cubicBezTo>
                  <a:pt x="174" y="264"/>
                  <a:pt x="173" y="264"/>
                  <a:pt x="173" y="265"/>
                </a:cubicBezTo>
                <a:cubicBezTo>
                  <a:pt x="172" y="265"/>
                  <a:pt x="173" y="264"/>
                  <a:pt x="172" y="264"/>
                </a:cubicBezTo>
                <a:cubicBezTo>
                  <a:pt x="172" y="262"/>
                  <a:pt x="173" y="261"/>
                  <a:pt x="173" y="260"/>
                </a:cubicBezTo>
                <a:cubicBezTo>
                  <a:pt x="172" y="261"/>
                  <a:pt x="172" y="261"/>
                  <a:pt x="172" y="263"/>
                </a:cubicBezTo>
                <a:cubicBezTo>
                  <a:pt x="171" y="263"/>
                  <a:pt x="171" y="262"/>
                  <a:pt x="170" y="262"/>
                </a:cubicBezTo>
                <a:cubicBezTo>
                  <a:pt x="171" y="264"/>
                  <a:pt x="172" y="265"/>
                  <a:pt x="173" y="267"/>
                </a:cubicBezTo>
                <a:cubicBezTo>
                  <a:pt x="172" y="270"/>
                  <a:pt x="171" y="272"/>
                  <a:pt x="168" y="272"/>
                </a:cubicBezTo>
                <a:cubicBezTo>
                  <a:pt x="168" y="270"/>
                  <a:pt x="169" y="268"/>
                  <a:pt x="170" y="266"/>
                </a:cubicBezTo>
                <a:cubicBezTo>
                  <a:pt x="169" y="267"/>
                  <a:pt x="169" y="268"/>
                  <a:pt x="168" y="269"/>
                </a:cubicBezTo>
                <a:cubicBezTo>
                  <a:pt x="166" y="269"/>
                  <a:pt x="167" y="270"/>
                  <a:pt x="165" y="270"/>
                </a:cubicBezTo>
                <a:cubicBezTo>
                  <a:pt x="164" y="268"/>
                  <a:pt x="167" y="265"/>
                  <a:pt x="165" y="263"/>
                </a:cubicBezTo>
                <a:cubicBezTo>
                  <a:pt x="165" y="262"/>
                  <a:pt x="166" y="261"/>
                  <a:pt x="166" y="262"/>
                </a:cubicBezTo>
                <a:cubicBezTo>
                  <a:pt x="165" y="260"/>
                  <a:pt x="166" y="259"/>
                  <a:pt x="167" y="257"/>
                </a:cubicBezTo>
                <a:cubicBezTo>
                  <a:pt x="169" y="257"/>
                  <a:pt x="169" y="257"/>
                  <a:pt x="170" y="256"/>
                </a:cubicBezTo>
                <a:cubicBezTo>
                  <a:pt x="171" y="256"/>
                  <a:pt x="171" y="256"/>
                  <a:pt x="172" y="256"/>
                </a:cubicBezTo>
                <a:cubicBezTo>
                  <a:pt x="171" y="254"/>
                  <a:pt x="172" y="253"/>
                  <a:pt x="172" y="251"/>
                </a:cubicBezTo>
                <a:cubicBezTo>
                  <a:pt x="173" y="252"/>
                  <a:pt x="172" y="254"/>
                  <a:pt x="173" y="256"/>
                </a:cubicBezTo>
                <a:cubicBezTo>
                  <a:pt x="174" y="257"/>
                  <a:pt x="174" y="256"/>
                  <a:pt x="175" y="256"/>
                </a:cubicBezTo>
                <a:cubicBezTo>
                  <a:pt x="175" y="255"/>
                  <a:pt x="175" y="254"/>
                  <a:pt x="176" y="253"/>
                </a:cubicBezTo>
                <a:cubicBezTo>
                  <a:pt x="176" y="256"/>
                  <a:pt x="177" y="262"/>
                  <a:pt x="173" y="263"/>
                </a:cubicBezTo>
                <a:close/>
                <a:moveTo>
                  <a:pt x="189" y="261"/>
                </a:moveTo>
                <a:cubicBezTo>
                  <a:pt x="189" y="261"/>
                  <a:pt x="189" y="261"/>
                  <a:pt x="188" y="261"/>
                </a:cubicBezTo>
                <a:cubicBezTo>
                  <a:pt x="188" y="265"/>
                  <a:pt x="184" y="266"/>
                  <a:pt x="186" y="270"/>
                </a:cubicBezTo>
                <a:cubicBezTo>
                  <a:pt x="185" y="269"/>
                  <a:pt x="185" y="269"/>
                  <a:pt x="184" y="269"/>
                </a:cubicBezTo>
                <a:cubicBezTo>
                  <a:pt x="185" y="272"/>
                  <a:pt x="182" y="274"/>
                  <a:pt x="181" y="276"/>
                </a:cubicBezTo>
                <a:cubicBezTo>
                  <a:pt x="180" y="277"/>
                  <a:pt x="179" y="276"/>
                  <a:pt x="179" y="276"/>
                </a:cubicBezTo>
                <a:cubicBezTo>
                  <a:pt x="179" y="276"/>
                  <a:pt x="179" y="275"/>
                  <a:pt x="179" y="275"/>
                </a:cubicBezTo>
                <a:cubicBezTo>
                  <a:pt x="179" y="275"/>
                  <a:pt x="179" y="275"/>
                  <a:pt x="178" y="275"/>
                </a:cubicBezTo>
                <a:cubicBezTo>
                  <a:pt x="178" y="276"/>
                  <a:pt x="178" y="276"/>
                  <a:pt x="178" y="276"/>
                </a:cubicBezTo>
                <a:cubicBezTo>
                  <a:pt x="176" y="275"/>
                  <a:pt x="180" y="270"/>
                  <a:pt x="179" y="268"/>
                </a:cubicBezTo>
                <a:cubicBezTo>
                  <a:pt x="180" y="268"/>
                  <a:pt x="180" y="268"/>
                  <a:pt x="180" y="268"/>
                </a:cubicBezTo>
                <a:cubicBezTo>
                  <a:pt x="180" y="266"/>
                  <a:pt x="180" y="265"/>
                  <a:pt x="180" y="263"/>
                </a:cubicBezTo>
                <a:cubicBezTo>
                  <a:pt x="178" y="263"/>
                  <a:pt x="178" y="265"/>
                  <a:pt x="177" y="266"/>
                </a:cubicBezTo>
                <a:cubicBezTo>
                  <a:pt x="177" y="264"/>
                  <a:pt x="179" y="260"/>
                  <a:pt x="179" y="257"/>
                </a:cubicBezTo>
                <a:cubicBezTo>
                  <a:pt x="181" y="258"/>
                  <a:pt x="182" y="259"/>
                  <a:pt x="183" y="260"/>
                </a:cubicBezTo>
                <a:cubicBezTo>
                  <a:pt x="184" y="260"/>
                  <a:pt x="184" y="259"/>
                  <a:pt x="184" y="259"/>
                </a:cubicBezTo>
                <a:cubicBezTo>
                  <a:pt x="184" y="259"/>
                  <a:pt x="184" y="260"/>
                  <a:pt x="184" y="260"/>
                </a:cubicBezTo>
                <a:cubicBezTo>
                  <a:pt x="185" y="258"/>
                  <a:pt x="188" y="258"/>
                  <a:pt x="188" y="257"/>
                </a:cubicBezTo>
                <a:cubicBezTo>
                  <a:pt x="189" y="259"/>
                  <a:pt x="190" y="259"/>
                  <a:pt x="189" y="261"/>
                </a:cubicBezTo>
                <a:close/>
                <a:moveTo>
                  <a:pt x="189" y="255"/>
                </a:moveTo>
                <a:cubicBezTo>
                  <a:pt x="188" y="255"/>
                  <a:pt x="191" y="256"/>
                  <a:pt x="190" y="254"/>
                </a:cubicBezTo>
                <a:cubicBezTo>
                  <a:pt x="191" y="255"/>
                  <a:pt x="191" y="256"/>
                  <a:pt x="193" y="256"/>
                </a:cubicBezTo>
                <a:cubicBezTo>
                  <a:pt x="192" y="258"/>
                  <a:pt x="190" y="256"/>
                  <a:pt x="189" y="255"/>
                </a:cubicBezTo>
                <a:close/>
                <a:moveTo>
                  <a:pt x="210" y="77"/>
                </a:moveTo>
                <a:cubicBezTo>
                  <a:pt x="209" y="78"/>
                  <a:pt x="211" y="78"/>
                  <a:pt x="211" y="80"/>
                </a:cubicBezTo>
                <a:cubicBezTo>
                  <a:pt x="211" y="80"/>
                  <a:pt x="208" y="77"/>
                  <a:pt x="210" y="77"/>
                </a:cubicBezTo>
                <a:close/>
                <a:moveTo>
                  <a:pt x="218" y="264"/>
                </a:moveTo>
                <a:cubicBezTo>
                  <a:pt x="216" y="265"/>
                  <a:pt x="216" y="266"/>
                  <a:pt x="213" y="268"/>
                </a:cubicBezTo>
                <a:cubicBezTo>
                  <a:pt x="213" y="267"/>
                  <a:pt x="213" y="267"/>
                  <a:pt x="213" y="266"/>
                </a:cubicBezTo>
                <a:cubicBezTo>
                  <a:pt x="213" y="266"/>
                  <a:pt x="212" y="266"/>
                  <a:pt x="212" y="266"/>
                </a:cubicBezTo>
                <a:cubicBezTo>
                  <a:pt x="212" y="265"/>
                  <a:pt x="213" y="263"/>
                  <a:pt x="212" y="262"/>
                </a:cubicBezTo>
                <a:cubicBezTo>
                  <a:pt x="213" y="261"/>
                  <a:pt x="215" y="263"/>
                  <a:pt x="215" y="261"/>
                </a:cubicBezTo>
                <a:cubicBezTo>
                  <a:pt x="215" y="262"/>
                  <a:pt x="216" y="261"/>
                  <a:pt x="217" y="262"/>
                </a:cubicBezTo>
                <a:cubicBezTo>
                  <a:pt x="217" y="262"/>
                  <a:pt x="217" y="261"/>
                  <a:pt x="217" y="261"/>
                </a:cubicBezTo>
                <a:cubicBezTo>
                  <a:pt x="218" y="261"/>
                  <a:pt x="218" y="262"/>
                  <a:pt x="218" y="261"/>
                </a:cubicBezTo>
                <a:cubicBezTo>
                  <a:pt x="219" y="262"/>
                  <a:pt x="217" y="263"/>
                  <a:pt x="218" y="264"/>
                </a:cubicBezTo>
                <a:close/>
                <a:moveTo>
                  <a:pt x="219" y="263"/>
                </a:moveTo>
                <a:cubicBezTo>
                  <a:pt x="218" y="262"/>
                  <a:pt x="220" y="261"/>
                  <a:pt x="220" y="261"/>
                </a:cubicBezTo>
                <a:cubicBezTo>
                  <a:pt x="220" y="260"/>
                  <a:pt x="221" y="263"/>
                  <a:pt x="219" y="263"/>
                </a:cubicBezTo>
                <a:close/>
                <a:moveTo>
                  <a:pt x="238" y="69"/>
                </a:moveTo>
                <a:cubicBezTo>
                  <a:pt x="238" y="68"/>
                  <a:pt x="239" y="66"/>
                  <a:pt x="240" y="65"/>
                </a:cubicBezTo>
                <a:cubicBezTo>
                  <a:pt x="240" y="66"/>
                  <a:pt x="239" y="69"/>
                  <a:pt x="238" y="69"/>
                </a:cubicBezTo>
                <a:close/>
                <a:moveTo>
                  <a:pt x="402" y="299"/>
                </a:moveTo>
                <a:cubicBezTo>
                  <a:pt x="403" y="299"/>
                  <a:pt x="403" y="300"/>
                  <a:pt x="404" y="299"/>
                </a:cubicBezTo>
                <a:cubicBezTo>
                  <a:pt x="403" y="299"/>
                  <a:pt x="404" y="299"/>
                  <a:pt x="404" y="299"/>
                </a:cubicBezTo>
                <a:cubicBezTo>
                  <a:pt x="404" y="300"/>
                  <a:pt x="403" y="299"/>
                  <a:pt x="402" y="300"/>
                </a:cubicBezTo>
                <a:cubicBezTo>
                  <a:pt x="402" y="300"/>
                  <a:pt x="402" y="299"/>
                  <a:pt x="402" y="299"/>
                </a:cubicBezTo>
                <a:close/>
                <a:moveTo>
                  <a:pt x="368" y="242"/>
                </a:moveTo>
                <a:cubicBezTo>
                  <a:pt x="369" y="242"/>
                  <a:pt x="369" y="241"/>
                  <a:pt x="369" y="241"/>
                </a:cubicBezTo>
                <a:cubicBezTo>
                  <a:pt x="370" y="241"/>
                  <a:pt x="369" y="242"/>
                  <a:pt x="369" y="242"/>
                </a:cubicBezTo>
                <a:cubicBezTo>
                  <a:pt x="369" y="242"/>
                  <a:pt x="368" y="243"/>
                  <a:pt x="368" y="242"/>
                </a:cubicBezTo>
                <a:cubicBezTo>
                  <a:pt x="368" y="242"/>
                  <a:pt x="368" y="242"/>
                  <a:pt x="368" y="242"/>
                </a:cubicBezTo>
                <a:close/>
                <a:moveTo>
                  <a:pt x="240" y="276"/>
                </a:moveTo>
                <a:cubicBezTo>
                  <a:pt x="241" y="277"/>
                  <a:pt x="242" y="277"/>
                  <a:pt x="242" y="279"/>
                </a:cubicBezTo>
                <a:cubicBezTo>
                  <a:pt x="241" y="279"/>
                  <a:pt x="240" y="277"/>
                  <a:pt x="240" y="276"/>
                </a:cubicBezTo>
                <a:close/>
                <a:moveTo>
                  <a:pt x="250" y="73"/>
                </a:moveTo>
                <a:cubicBezTo>
                  <a:pt x="250" y="75"/>
                  <a:pt x="250" y="76"/>
                  <a:pt x="249" y="77"/>
                </a:cubicBezTo>
                <a:cubicBezTo>
                  <a:pt x="248" y="77"/>
                  <a:pt x="249" y="77"/>
                  <a:pt x="249" y="75"/>
                </a:cubicBezTo>
                <a:cubicBezTo>
                  <a:pt x="248" y="76"/>
                  <a:pt x="247" y="76"/>
                  <a:pt x="247" y="77"/>
                </a:cubicBezTo>
                <a:cubicBezTo>
                  <a:pt x="247" y="76"/>
                  <a:pt x="247" y="76"/>
                  <a:pt x="247" y="76"/>
                </a:cubicBezTo>
                <a:cubicBezTo>
                  <a:pt x="247" y="76"/>
                  <a:pt x="247" y="75"/>
                  <a:pt x="246" y="75"/>
                </a:cubicBezTo>
                <a:cubicBezTo>
                  <a:pt x="247" y="75"/>
                  <a:pt x="247" y="74"/>
                  <a:pt x="248" y="74"/>
                </a:cubicBezTo>
                <a:cubicBezTo>
                  <a:pt x="248" y="73"/>
                  <a:pt x="248" y="72"/>
                  <a:pt x="248" y="71"/>
                </a:cubicBezTo>
                <a:cubicBezTo>
                  <a:pt x="247" y="71"/>
                  <a:pt x="248" y="72"/>
                  <a:pt x="247" y="72"/>
                </a:cubicBezTo>
                <a:cubicBezTo>
                  <a:pt x="247" y="71"/>
                  <a:pt x="247" y="71"/>
                  <a:pt x="246" y="71"/>
                </a:cubicBezTo>
                <a:cubicBezTo>
                  <a:pt x="246" y="70"/>
                  <a:pt x="246" y="69"/>
                  <a:pt x="246" y="68"/>
                </a:cubicBezTo>
                <a:cubicBezTo>
                  <a:pt x="246" y="69"/>
                  <a:pt x="246" y="70"/>
                  <a:pt x="245" y="70"/>
                </a:cubicBezTo>
                <a:cubicBezTo>
                  <a:pt x="246" y="69"/>
                  <a:pt x="245" y="69"/>
                  <a:pt x="244" y="69"/>
                </a:cubicBezTo>
                <a:cubicBezTo>
                  <a:pt x="244" y="68"/>
                  <a:pt x="243" y="67"/>
                  <a:pt x="244" y="66"/>
                </a:cubicBezTo>
                <a:cubicBezTo>
                  <a:pt x="243" y="66"/>
                  <a:pt x="243" y="66"/>
                  <a:pt x="242" y="66"/>
                </a:cubicBezTo>
                <a:cubicBezTo>
                  <a:pt x="242" y="67"/>
                  <a:pt x="242" y="67"/>
                  <a:pt x="242" y="68"/>
                </a:cubicBezTo>
                <a:cubicBezTo>
                  <a:pt x="241" y="68"/>
                  <a:pt x="241" y="66"/>
                  <a:pt x="241" y="66"/>
                </a:cubicBezTo>
                <a:cubicBezTo>
                  <a:pt x="241" y="62"/>
                  <a:pt x="242" y="59"/>
                  <a:pt x="245" y="57"/>
                </a:cubicBezTo>
                <a:cubicBezTo>
                  <a:pt x="245" y="55"/>
                  <a:pt x="245" y="51"/>
                  <a:pt x="246" y="50"/>
                </a:cubicBezTo>
                <a:cubicBezTo>
                  <a:pt x="246" y="50"/>
                  <a:pt x="248" y="52"/>
                  <a:pt x="247" y="53"/>
                </a:cubicBezTo>
                <a:cubicBezTo>
                  <a:pt x="247" y="54"/>
                  <a:pt x="247" y="54"/>
                  <a:pt x="247" y="55"/>
                </a:cubicBezTo>
                <a:cubicBezTo>
                  <a:pt x="248" y="55"/>
                  <a:pt x="247" y="54"/>
                  <a:pt x="248" y="54"/>
                </a:cubicBezTo>
                <a:cubicBezTo>
                  <a:pt x="249" y="53"/>
                  <a:pt x="247" y="57"/>
                  <a:pt x="248" y="57"/>
                </a:cubicBezTo>
                <a:cubicBezTo>
                  <a:pt x="248" y="58"/>
                  <a:pt x="247" y="57"/>
                  <a:pt x="247" y="57"/>
                </a:cubicBezTo>
                <a:cubicBezTo>
                  <a:pt x="247" y="59"/>
                  <a:pt x="248" y="60"/>
                  <a:pt x="249" y="62"/>
                </a:cubicBezTo>
                <a:cubicBezTo>
                  <a:pt x="249" y="61"/>
                  <a:pt x="249" y="61"/>
                  <a:pt x="250" y="61"/>
                </a:cubicBezTo>
                <a:cubicBezTo>
                  <a:pt x="250" y="61"/>
                  <a:pt x="250" y="62"/>
                  <a:pt x="251" y="62"/>
                </a:cubicBezTo>
                <a:cubicBezTo>
                  <a:pt x="251" y="63"/>
                  <a:pt x="250" y="62"/>
                  <a:pt x="250" y="63"/>
                </a:cubicBezTo>
                <a:cubicBezTo>
                  <a:pt x="250" y="65"/>
                  <a:pt x="253" y="66"/>
                  <a:pt x="253" y="67"/>
                </a:cubicBezTo>
                <a:cubicBezTo>
                  <a:pt x="253" y="67"/>
                  <a:pt x="253" y="67"/>
                  <a:pt x="253" y="67"/>
                </a:cubicBezTo>
                <a:cubicBezTo>
                  <a:pt x="254" y="67"/>
                  <a:pt x="255" y="68"/>
                  <a:pt x="256" y="68"/>
                </a:cubicBezTo>
                <a:cubicBezTo>
                  <a:pt x="255" y="69"/>
                  <a:pt x="256" y="70"/>
                  <a:pt x="256" y="71"/>
                </a:cubicBezTo>
                <a:cubicBezTo>
                  <a:pt x="255" y="71"/>
                  <a:pt x="254" y="71"/>
                  <a:pt x="254" y="70"/>
                </a:cubicBezTo>
                <a:cubicBezTo>
                  <a:pt x="254" y="72"/>
                  <a:pt x="254" y="73"/>
                  <a:pt x="254" y="75"/>
                </a:cubicBezTo>
                <a:cubicBezTo>
                  <a:pt x="254" y="75"/>
                  <a:pt x="253" y="76"/>
                  <a:pt x="253" y="76"/>
                </a:cubicBezTo>
                <a:cubicBezTo>
                  <a:pt x="252" y="75"/>
                  <a:pt x="252" y="72"/>
                  <a:pt x="252" y="70"/>
                </a:cubicBezTo>
                <a:cubicBezTo>
                  <a:pt x="251" y="71"/>
                  <a:pt x="252" y="71"/>
                  <a:pt x="251" y="73"/>
                </a:cubicBezTo>
                <a:cubicBezTo>
                  <a:pt x="251" y="73"/>
                  <a:pt x="250" y="73"/>
                  <a:pt x="250" y="73"/>
                </a:cubicBezTo>
                <a:close/>
                <a:moveTo>
                  <a:pt x="262" y="258"/>
                </a:moveTo>
                <a:cubicBezTo>
                  <a:pt x="262" y="258"/>
                  <a:pt x="262" y="258"/>
                  <a:pt x="262" y="258"/>
                </a:cubicBezTo>
                <a:cubicBezTo>
                  <a:pt x="261" y="257"/>
                  <a:pt x="261" y="258"/>
                  <a:pt x="260" y="259"/>
                </a:cubicBezTo>
                <a:cubicBezTo>
                  <a:pt x="260" y="257"/>
                  <a:pt x="260" y="255"/>
                  <a:pt x="258" y="255"/>
                </a:cubicBezTo>
                <a:cubicBezTo>
                  <a:pt x="258" y="255"/>
                  <a:pt x="258" y="254"/>
                  <a:pt x="258" y="254"/>
                </a:cubicBezTo>
                <a:cubicBezTo>
                  <a:pt x="259" y="253"/>
                  <a:pt x="260" y="254"/>
                  <a:pt x="260" y="252"/>
                </a:cubicBezTo>
                <a:cubicBezTo>
                  <a:pt x="261" y="252"/>
                  <a:pt x="261" y="252"/>
                  <a:pt x="261" y="252"/>
                </a:cubicBezTo>
                <a:cubicBezTo>
                  <a:pt x="261" y="252"/>
                  <a:pt x="262" y="255"/>
                  <a:pt x="261" y="254"/>
                </a:cubicBezTo>
                <a:cubicBezTo>
                  <a:pt x="261" y="255"/>
                  <a:pt x="261" y="255"/>
                  <a:pt x="260" y="256"/>
                </a:cubicBezTo>
                <a:cubicBezTo>
                  <a:pt x="261" y="257"/>
                  <a:pt x="262" y="256"/>
                  <a:pt x="262" y="257"/>
                </a:cubicBezTo>
                <a:lnTo>
                  <a:pt x="262" y="258"/>
                </a:lnTo>
                <a:close/>
                <a:moveTo>
                  <a:pt x="263" y="85"/>
                </a:moveTo>
                <a:cubicBezTo>
                  <a:pt x="261" y="85"/>
                  <a:pt x="261" y="86"/>
                  <a:pt x="260" y="87"/>
                </a:cubicBezTo>
                <a:cubicBezTo>
                  <a:pt x="259" y="86"/>
                  <a:pt x="259" y="86"/>
                  <a:pt x="259" y="85"/>
                </a:cubicBezTo>
                <a:cubicBezTo>
                  <a:pt x="260" y="85"/>
                  <a:pt x="261" y="85"/>
                  <a:pt x="260" y="83"/>
                </a:cubicBezTo>
                <a:cubicBezTo>
                  <a:pt x="261" y="83"/>
                  <a:pt x="262" y="82"/>
                  <a:pt x="263" y="82"/>
                </a:cubicBezTo>
                <a:cubicBezTo>
                  <a:pt x="264" y="84"/>
                  <a:pt x="263" y="83"/>
                  <a:pt x="263" y="85"/>
                </a:cubicBezTo>
                <a:close/>
                <a:moveTo>
                  <a:pt x="264" y="263"/>
                </a:moveTo>
                <a:cubicBezTo>
                  <a:pt x="263" y="262"/>
                  <a:pt x="265" y="260"/>
                  <a:pt x="266" y="260"/>
                </a:cubicBezTo>
                <a:cubicBezTo>
                  <a:pt x="267" y="260"/>
                  <a:pt x="267" y="263"/>
                  <a:pt x="265" y="263"/>
                </a:cubicBezTo>
                <a:cubicBezTo>
                  <a:pt x="265" y="262"/>
                  <a:pt x="265" y="262"/>
                  <a:pt x="265" y="261"/>
                </a:cubicBezTo>
                <a:cubicBezTo>
                  <a:pt x="264" y="262"/>
                  <a:pt x="264" y="262"/>
                  <a:pt x="264" y="263"/>
                </a:cubicBezTo>
                <a:close/>
                <a:moveTo>
                  <a:pt x="266" y="257"/>
                </a:moveTo>
                <a:cubicBezTo>
                  <a:pt x="267" y="257"/>
                  <a:pt x="267" y="257"/>
                  <a:pt x="268" y="256"/>
                </a:cubicBezTo>
                <a:cubicBezTo>
                  <a:pt x="269" y="256"/>
                  <a:pt x="270" y="258"/>
                  <a:pt x="271" y="257"/>
                </a:cubicBezTo>
                <a:cubicBezTo>
                  <a:pt x="272" y="258"/>
                  <a:pt x="270" y="261"/>
                  <a:pt x="269" y="261"/>
                </a:cubicBezTo>
                <a:cubicBezTo>
                  <a:pt x="267" y="260"/>
                  <a:pt x="267" y="259"/>
                  <a:pt x="266" y="257"/>
                </a:cubicBezTo>
                <a:close/>
                <a:moveTo>
                  <a:pt x="267" y="278"/>
                </a:moveTo>
                <a:cubicBezTo>
                  <a:pt x="265" y="278"/>
                  <a:pt x="265" y="276"/>
                  <a:pt x="265" y="275"/>
                </a:cubicBezTo>
                <a:cubicBezTo>
                  <a:pt x="266" y="275"/>
                  <a:pt x="267" y="277"/>
                  <a:pt x="267" y="278"/>
                </a:cubicBezTo>
                <a:close/>
                <a:moveTo>
                  <a:pt x="266" y="264"/>
                </a:moveTo>
                <a:cubicBezTo>
                  <a:pt x="267" y="264"/>
                  <a:pt x="268" y="266"/>
                  <a:pt x="268" y="267"/>
                </a:cubicBezTo>
                <a:cubicBezTo>
                  <a:pt x="266" y="266"/>
                  <a:pt x="267" y="265"/>
                  <a:pt x="266" y="264"/>
                </a:cubicBezTo>
                <a:close/>
                <a:moveTo>
                  <a:pt x="269" y="276"/>
                </a:moveTo>
                <a:cubicBezTo>
                  <a:pt x="268" y="276"/>
                  <a:pt x="268" y="275"/>
                  <a:pt x="268" y="274"/>
                </a:cubicBezTo>
                <a:cubicBezTo>
                  <a:pt x="268" y="274"/>
                  <a:pt x="268" y="275"/>
                  <a:pt x="268" y="275"/>
                </a:cubicBezTo>
                <a:cubicBezTo>
                  <a:pt x="269" y="275"/>
                  <a:pt x="267" y="274"/>
                  <a:pt x="269" y="274"/>
                </a:cubicBezTo>
                <a:cubicBezTo>
                  <a:pt x="269" y="275"/>
                  <a:pt x="269" y="276"/>
                  <a:pt x="269" y="276"/>
                </a:cubicBezTo>
                <a:close/>
                <a:moveTo>
                  <a:pt x="271" y="271"/>
                </a:moveTo>
                <a:cubicBezTo>
                  <a:pt x="270" y="271"/>
                  <a:pt x="270" y="270"/>
                  <a:pt x="271" y="270"/>
                </a:cubicBezTo>
                <a:cubicBezTo>
                  <a:pt x="270" y="270"/>
                  <a:pt x="269" y="270"/>
                  <a:pt x="269" y="269"/>
                </a:cubicBezTo>
                <a:cubicBezTo>
                  <a:pt x="269" y="269"/>
                  <a:pt x="269" y="270"/>
                  <a:pt x="269" y="271"/>
                </a:cubicBezTo>
                <a:cubicBezTo>
                  <a:pt x="270" y="272"/>
                  <a:pt x="271" y="273"/>
                  <a:pt x="270" y="274"/>
                </a:cubicBezTo>
                <a:cubicBezTo>
                  <a:pt x="270" y="274"/>
                  <a:pt x="270" y="273"/>
                  <a:pt x="269" y="274"/>
                </a:cubicBezTo>
                <a:cubicBezTo>
                  <a:pt x="268" y="272"/>
                  <a:pt x="268" y="267"/>
                  <a:pt x="270" y="267"/>
                </a:cubicBezTo>
                <a:cubicBezTo>
                  <a:pt x="269" y="267"/>
                  <a:pt x="269" y="268"/>
                  <a:pt x="269" y="268"/>
                </a:cubicBezTo>
                <a:cubicBezTo>
                  <a:pt x="270" y="268"/>
                  <a:pt x="270" y="268"/>
                  <a:pt x="270" y="268"/>
                </a:cubicBezTo>
                <a:cubicBezTo>
                  <a:pt x="271" y="269"/>
                  <a:pt x="271" y="270"/>
                  <a:pt x="271" y="271"/>
                </a:cubicBezTo>
                <a:close/>
                <a:moveTo>
                  <a:pt x="272" y="265"/>
                </a:moveTo>
                <a:cubicBezTo>
                  <a:pt x="273" y="263"/>
                  <a:pt x="270" y="263"/>
                  <a:pt x="270" y="261"/>
                </a:cubicBezTo>
                <a:cubicBezTo>
                  <a:pt x="271" y="261"/>
                  <a:pt x="272" y="262"/>
                  <a:pt x="272" y="262"/>
                </a:cubicBezTo>
                <a:cubicBezTo>
                  <a:pt x="273" y="263"/>
                  <a:pt x="272" y="264"/>
                  <a:pt x="274" y="264"/>
                </a:cubicBezTo>
                <a:cubicBezTo>
                  <a:pt x="273" y="265"/>
                  <a:pt x="273" y="265"/>
                  <a:pt x="272" y="265"/>
                </a:cubicBezTo>
                <a:close/>
                <a:moveTo>
                  <a:pt x="274" y="261"/>
                </a:moveTo>
                <a:cubicBezTo>
                  <a:pt x="274" y="262"/>
                  <a:pt x="273" y="262"/>
                  <a:pt x="273" y="263"/>
                </a:cubicBezTo>
                <a:cubicBezTo>
                  <a:pt x="272" y="262"/>
                  <a:pt x="273" y="262"/>
                  <a:pt x="272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2"/>
                  <a:pt x="274" y="261"/>
                </a:cubicBezTo>
                <a:close/>
                <a:moveTo>
                  <a:pt x="277" y="268"/>
                </a:moveTo>
                <a:cubicBezTo>
                  <a:pt x="277" y="267"/>
                  <a:pt x="278" y="267"/>
                  <a:pt x="277" y="266"/>
                </a:cubicBezTo>
                <a:cubicBezTo>
                  <a:pt x="277" y="266"/>
                  <a:pt x="277" y="267"/>
                  <a:pt x="276" y="267"/>
                </a:cubicBezTo>
                <a:cubicBezTo>
                  <a:pt x="277" y="269"/>
                  <a:pt x="277" y="271"/>
                  <a:pt x="275" y="271"/>
                </a:cubicBezTo>
                <a:cubicBezTo>
                  <a:pt x="275" y="271"/>
                  <a:pt x="275" y="270"/>
                  <a:pt x="275" y="270"/>
                </a:cubicBezTo>
                <a:cubicBezTo>
                  <a:pt x="275" y="270"/>
                  <a:pt x="275" y="270"/>
                  <a:pt x="275" y="270"/>
                </a:cubicBezTo>
                <a:cubicBezTo>
                  <a:pt x="275" y="268"/>
                  <a:pt x="276" y="268"/>
                  <a:pt x="276" y="266"/>
                </a:cubicBezTo>
                <a:cubicBezTo>
                  <a:pt x="275" y="266"/>
                  <a:pt x="275" y="267"/>
                  <a:pt x="275" y="268"/>
                </a:cubicBezTo>
                <a:cubicBezTo>
                  <a:pt x="274" y="268"/>
                  <a:pt x="274" y="268"/>
                  <a:pt x="274" y="268"/>
                </a:cubicBezTo>
                <a:cubicBezTo>
                  <a:pt x="274" y="267"/>
                  <a:pt x="274" y="266"/>
                  <a:pt x="273" y="266"/>
                </a:cubicBezTo>
                <a:cubicBezTo>
                  <a:pt x="274" y="265"/>
                  <a:pt x="274" y="264"/>
                  <a:pt x="274" y="263"/>
                </a:cubicBezTo>
                <a:cubicBezTo>
                  <a:pt x="276" y="263"/>
                  <a:pt x="276" y="266"/>
                  <a:pt x="278" y="266"/>
                </a:cubicBezTo>
                <a:cubicBezTo>
                  <a:pt x="278" y="267"/>
                  <a:pt x="278" y="267"/>
                  <a:pt x="277" y="268"/>
                </a:cubicBezTo>
                <a:close/>
                <a:moveTo>
                  <a:pt x="287" y="298"/>
                </a:moveTo>
                <a:cubicBezTo>
                  <a:pt x="286" y="296"/>
                  <a:pt x="285" y="295"/>
                  <a:pt x="285" y="293"/>
                </a:cubicBezTo>
                <a:cubicBezTo>
                  <a:pt x="288" y="292"/>
                  <a:pt x="290" y="294"/>
                  <a:pt x="291" y="296"/>
                </a:cubicBezTo>
                <a:cubicBezTo>
                  <a:pt x="289" y="296"/>
                  <a:pt x="288" y="298"/>
                  <a:pt x="287" y="298"/>
                </a:cubicBezTo>
                <a:close/>
                <a:moveTo>
                  <a:pt x="295" y="291"/>
                </a:moveTo>
                <a:cubicBezTo>
                  <a:pt x="294" y="291"/>
                  <a:pt x="292" y="291"/>
                  <a:pt x="291" y="291"/>
                </a:cubicBezTo>
                <a:cubicBezTo>
                  <a:pt x="293" y="292"/>
                  <a:pt x="294" y="292"/>
                  <a:pt x="295" y="292"/>
                </a:cubicBezTo>
                <a:cubicBezTo>
                  <a:pt x="295" y="294"/>
                  <a:pt x="293" y="294"/>
                  <a:pt x="292" y="295"/>
                </a:cubicBezTo>
                <a:cubicBezTo>
                  <a:pt x="289" y="294"/>
                  <a:pt x="289" y="291"/>
                  <a:pt x="285" y="292"/>
                </a:cubicBezTo>
                <a:cubicBezTo>
                  <a:pt x="283" y="290"/>
                  <a:pt x="282" y="287"/>
                  <a:pt x="281" y="285"/>
                </a:cubicBezTo>
                <a:cubicBezTo>
                  <a:pt x="283" y="284"/>
                  <a:pt x="284" y="284"/>
                  <a:pt x="286" y="285"/>
                </a:cubicBezTo>
                <a:cubicBezTo>
                  <a:pt x="285" y="286"/>
                  <a:pt x="285" y="286"/>
                  <a:pt x="285" y="287"/>
                </a:cubicBezTo>
                <a:cubicBezTo>
                  <a:pt x="284" y="286"/>
                  <a:pt x="284" y="286"/>
                  <a:pt x="284" y="286"/>
                </a:cubicBezTo>
                <a:cubicBezTo>
                  <a:pt x="281" y="289"/>
                  <a:pt x="287" y="289"/>
                  <a:pt x="289" y="290"/>
                </a:cubicBezTo>
                <a:cubicBezTo>
                  <a:pt x="288" y="289"/>
                  <a:pt x="288" y="290"/>
                  <a:pt x="288" y="289"/>
                </a:cubicBezTo>
                <a:cubicBezTo>
                  <a:pt x="288" y="289"/>
                  <a:pt x="289" y="288"/>
                  <a:pt x="290" y="287"/>
                </a:cubicBezTo>
                <a:cubicBezTo>
                  <a:pt x="290" y="287"/>
                  <a:pt x="290" y="288"/>
                  <a:pt x="291" y="288"/>
                </a:cubicBezTo>
                <a:cubicBezTo>
                  <a:pt x="292" y="287"/>
                  <a:pt x="290" y="287"/>
                  <a:pt x="291" y="285"/>
                </a:cubicBezTo>
                <a:cubicBezTo>
                  <a:pt x="292" y="287"/>
                  <a:pt x="293" y="288"/>
                  <a:pt x="295" y="288"/>
                </a:cubicBezTo>
                <a:cubicBezTo>
                  <a:pt x="295" y="289"/>
                  <a:pt x="295" y="289"/>
                  <a:pt x="296" y="288"/>
                </a:cubicBezTo>
                <a:cubicBezTo>
                  <a:pt x="295" y="289"/>
                  <a:pt x="296" y="289"/>
                  <a:pt x="296" y="290"/>
                </a:cubicBezTo>
                <a:cubicBezTo>
                  <a:pt x="296" y="291"/>
                  <a:pt x="295" y="290"/>
                  <a:pt x="295" y="291"/>
                </a:cubicBezTo>
                <a:close/>
                <a:moveTo>
                  <a:pt x="312" y="302"/>
                </a:moveTo>
                <a:cubicBezTo>
                  <a:pt x="311" y="302"/>
                  <a:pt x="312" y="301"/>
                  <a:pt x="312" y="300"/>
                </a:cubicBezTo>
                <a:cubicBezTo>
                  <a:pt x="313" y="300"/>
                  <a:pt x="313" y="302"/>
                  <a:pt x="312" y="302"/>
                </a:cubicBezTo>
                <a:close/>
                <a:moveTo>
                  <a:pt x="316" y="280"/>
                </a:moveTo>
                <a:cubicBezTo>
                  <a:pt x="316" y="279"/>
                  <a:pt x="314" y="280"/>
                  <a:pt x="314" y="279"/>
                </a:cubicBezTo>
                <a:cubicBezTo>
                  <a:pt x="313" y="281"/>
                  <a:pt x="311" y="281"/>
                  <a:pt x="310" y="282"/>
                </a:cubicBezTo>
                <a:cubicBezTo>
                  <a:pt x="309" y="281"/>
                  <a:pt x="308" y="281"/>
                  <a:pt x="306" y="280"/>
                </a:cubicBezTo>
                <a:cubicBezTo>
                  <a:pt x="305" y="280"/>
                  <a:pt x="306" y="281"/>
                  <a:pt x="306" y="281"/>
                </a:cubicBezTo>
                <a:cubicBezTo>
                  <a:pt x="306" y="283"/>
                  <a:pt x="309" y="282"/>
                  <a:pt x="309" y="282"/>
                </a:cubicBezTo>
                <a:cubicBezTo>
                  <a:pt x="305" y="286"/>
                  <a:pt x="310" y="292"/>
                  <a:pt x="314" y="293"/>
                </a:cubicBezTo>
                <a:cubicBezTo>
                  <a:pt x="314" y="294"/>
                  <a:pt x="315" y="294"/>
                  <a:pt x="315" y="294"/>
                </a:cubicBezTo>
                <a:cubicBezTo>
                  <a:pt x="314" y="297"/>
                  <a:pt x="312" y="295"/>
                  <a:pt x="310" y="296"/>
                </a:cubicBezTo>
                <a:cubicBezTo>
                  <a:pt x="310" y="293"/>
                  <a:pt x="310" y="290"/>
                  <a:pt x="307" y="290"/>
                </a:cubicBezTo>
                <a:cubicBezTo>
                  <a:pt x="307" y="289"/>
                  <a:pt x="306" y="287"/>
                  <a:pt x="305" y="287"/>
                </a:cubicBezTo>
                <a:cubicBezTo>
                  <a:pt x="304" y="284"/>
                  <a:pt x="304" y="279"/>
                  <a:pt x="305" y="276"/>
                </a:cubicBezTo>
                <a:cubicBezTo>
                  <a:pt x="305" y="277"/>
                  <a:pt x="306" y="278"/>
                  <a:pt x="307" y="278"/>
                </a:cubicBezTo>
                <a:cubicBezTo>
                  <a:pt x="308" y="278"/>
                  <a:pt x="307" y="277"/>
                  <a:pt x="308" y="277"/>
                </a:cubicBezTo>
                <a:cubicBezTo>
                  <a:pt x="309" y="277"/>
                  <a:pt x="309" y="278"/>
                  <a:pt x="310" y="278"/>
                </a:cubicBezTo>
                <a:cubicBezTo>
                  <a:pt x="311" y="278"/>
                  <a:pt x="311" y="278"/>
                  <a:pt x="311" y="277"/>
                </a:cubicBezTo>
                <a:cubicBezTo>
                  <a:pt x="311" y="278"/>
                  <a:pt x="312" y="279"/>
                  <a:pt x="313" y="279"/>
                </a:cubicBezTo>
                <a:cubicBezTo>
                  <a:pt x="314" y="278"/>
                  <a:pt x="314" y="277"/>
                  <a:pt x="315" y="277"/>
                </a:cubicBezTo>
                <a:cubicBezTo>
                  <a:pt x="316" y="277"/>
                  <a:pt x="317" y="277"/>
                  <a:pt x="317" y="279"/>
                </a:cubicBezTo>
                <a:cubicBezTo>
                  <a:pt x="317" y="279"/>
                  <a:pt x="316" y="279"/>
                  <a:pt x="316" y="280"/>
                </a:cubicBezTo>
                <a:close/>
                <a:moveTo>
                  <a:pt x="324" y="272"/>
                </a:moveTo>
                <a:cubicBezTo>
                  <a:pt x="324" y="273"/>
                  <a:pt x="324" y="273"/>
                  <a:pt x="324" y="274"/>
                </a:cubicBezTo>
                <a:cubicBezTo>
                  <a:pt x="324" y="274"/>
                  <a:pt x="323" y="274"/>
                  <a:pt x="323" y="275"/>
                </a:cubicBezTo>
                <a:cubicBezTo>
                  <a:pt x="322" y="274"/>
                  <a:pt x="321" y="275"/>
                  <a:pt x="321" y="273"/>
                </a:cubicBezTo>
                <a:cubicBezTo>
                  <a:pt x="322" y="273"/>
                  <a:pt x="322" y="271"/>
                  <a:pt x="324" y="272"/>
                </a:cubicBezTo>
                <a:close/>
                <a:moveTo>
                  <a:pt x="330" y="84"/>
                </a:moveTo>
                <a:cubicBezTo>
                  <a:pt x="330" y="84"/>
                  <a:pt x="329" y="84"/>
                  <a:pt x="329" y="84"/>
                </a:cubicBezTo>
                <a:cubicBezTo>
                  <a:pt x="327" y="85"/>
                  <a:pt x="325" y="85"/>
                  <a:pt x="323" y="85"/>
                </a:cubicBezTo>
                <a:cubicBezTo>
                  <a:pt x="321" y="85"/>
                  <a:pt x="320" y="86"/>
                  <a:pt x="318" y="86"/>
                </a:cubicBezTo>
                <a:cubicBezTo>
                  <a:pt x="317" y="83"/>
                  <a:pt x="315" y="84"/>
                  <a:pt x="313" y="84"/>
                </a:cubicBezTo>
                <a:cubicBezTo>
                  <a:pt x="309" y="84"/>
                  <a:pt x="306" y="81"/>
                  <a:pt x="302" y="82"/>
                </a:cubicBezTo>
                <a:cubicBezTo>
                  <a:pt x="299" y="79"/>
                  <a:pt x="299" y="74"/>
                  <a:pt x="296" y="72"/>
                </a:cubicBezTo>
                <a:cubicBezTo>
                  <a:pt x="294" y="73"/>
                  <a:pt x="294" y="71"/>
                  <a:pt x="292" y="71"/>
                </a:cubicBezTo>
                <a:cubicBezTo>
                  <a:pt x="291" y="71"/>
                  <a:pt x="292" y="73"/>
                  <a:pt x="291" y="73"/>
                </a:cubicBezTo>
                <a:cubicBezTo>
                  <a:pt x="289" y="72"/>
                  <a:pt x="289" y="74"/>
                  <a:pt x="287" y="75"/>
                </a:cubicBezTo>
                <a:cubicBezTo>
                  <a:pt x="287" y="75"/>
                  <a:pt x="287" y="74"/>
                  <a:pt x="286" y="74"/>
                </a:cubicBezTo>
                <a:cubicBezTo>
                  <a:pt x="284" y="75"/>
                  <a:pt x="285" y="78"/>
                  <a:pt x="283" y="80"/>
                </a:cubicBezTo>
                <a:cubicBezTo>
                  <a:pt x="283" y="79"/>
                  <a:pt x="282" y="79"/>
                  <a:pt x="282" y="79"/>
                </a:cubicBezTo>
                <a:cubicBezTo>
                  <a:pt x="278" y="80"/>
                  <a:pt x="275" y="79"/>
                  <a:pt x="272" y="81"/>
                </a:cubicBezTo>
                <a:cubicBezTo>
                  <a:pt x="272" y="80"/>
                  <a:pt x="269" y="81"/>
                  <a:pt x="269" y="80"/>
                </a:cubicBezTo>
                <a:cubicBezTo>
                  <a:pt x="269" y="81"/>
                  <a:pt x="268" y="80"/>
                  <a:pt x="267" y="81"/>
                </a:cubicBezTo>
                <a:cubicBezTo>
                  <a:pt x="267" y="82"/>
                  <a:pt x="268" y="81"/>
                  <a:pt x="268" y="81"/>
                </a:cubicBezTo>
                <a:cubicBezTo>
                  <a:pt x="268" y="82"/>
                  <a:pt x="267" y="83"/>
                  <a:pt x="266" y="83"/>
                </a:cubicBezTo>
                <a:cubicBezTo>
                  <a:pt x="266" y="82"/>
                  <a:pt x="266" y="81"/>
                  <a:pt x="267" y="82"/>
                </a:cubicBezTo>
                <a:cubicBezTo>
                  <a:pt x="266" y="81"/>
                  <a:pt x="265" y="81"/>
                  <a:pt x="264" y="82"/>
                </a:cubicBezTo>
                <a:cubicBezTo>
                  <a:pt x="265" y="83"/>
                  <a:pt x="265" y="83"/>
                  <a:pt x="264" y="84"/>
                </a:cubicBezTo>
                <a:cubicBezTo>
                  <a:pt x="264" y="83"/>
                  <a:pt x="263" y="82"/>
                  <a:pt x="264" y="82"/>
                </a:cubicBezTo>
                <a:cubicBezTo>
                  <a:pt x="263" y="81"/>
                  <a:pt x="261" y="82"/>
                  <a:pt x="259" y="81"/>
                </a:cubicBezTo>
                <a:cubicBezTo>
                  <a:pt x="258" y="81"/>
                  <a:pt x="259" y="80"/>
                  <a:pt x="258" y="81"/>
                </a:cubicBezTo>
                <a:cubicBezTo>
                  <a:pt x="258" y="80"/>
                  <a:pt x="258" y="80"/>
                  <a:pt x="259" y="80"/>
                </a:cubicBezTo>
                <a:cubicBezTo>
                  <a:pt x="258" y="79"/>
                  <a:pt x="257" y="80"/>
                  <a:pt x="257" y="81"/>
                </a:cubicBezTo>
                <a:cubicBezTo>
                  <a:pt x="256" y="80"/>
                  <a:pt x="256" y="80"/>
                  <a:pt x="255" y="80"/>
                </a:cubicBezTo>
                <a:cubicBezTo>
                  <a:pt x="256" y="79"/>
                  <a:pt x="255" y="78"/>
                  <a:pt x="255" y="77"/>
                </a:cubicBezTo>
                <a:cubicBezTo>
                  <a:pt x="255" y="76"/>
                  <a:pt x="254" y="78"/>
                  <a:pt x="255" y="76"/>
                </a:cubicBezTo>
                <a:cubicBezTo>
                  <a:pt x="253" y="77"/>
                  <a:pt x="254" y="80"/>
                  <a:pt x="251" y="79"/>
                </a:cubicBezTo>
                <a:cubicBezTo>
                  <a:pt x="251" y="77"/>
                  <a:pt x="254" y="78"/>
                  <a:pt x="253" y="76"/>
                </a:cubicBezTo>
                <a:cubicBezTo>
                  <a:pt x="255" y="77"/>
                  <a:pt x="255" y="74"/>
                  <a:pt x="256" y="75"/>
                </a:cubicBezTo>
                <a:cubicBezTo>
                  <a:pt x="256" y="72"/>
                  <a:pt x="259" y="71"/>
                  <a:pt x="259" y="68"/>
                </a:cubicBezTo>
                <a:cubicBezTo>
                  <a:pt x="262" y="68"/>
                  <a:pt x="262" y="67"/>
                  <a:pt x="264" y="67"/>
                </a:cubicBezTo>
                <a:cubicBezTo>
                  <a:pt x="264" y="66"/>
                  <a:pt x="263" y="66"/>
                  <a:pt x="263" y="66"/>
                </a:cubicBezTo>
                <a:cubicBezTo>
                  <a:pt x="265" y="65"/>
                  <a:pt x="266" y="64"/>
                  <a:pt x="268" y="63"/>
                </a:cubicBezTo>
                <a:cubicBezTo>
                  <a:pt x="269" y="63"/>
                  <a:pt x="268" y="63"/>
                  <a:pt x="268" y="62"/>
                </a:cubicBezTo>
                <a:cubicBezTo>
                  <a:pt x="269" y="62"/>
                  <a:pt x="269" y="62"/>
                  <a:pt x="270" y="62"/>
                </a:cubicBezTo>
                <a:cubicBezTo>
                  <a:pt x="269" y="63"/>
                  <a:pt x="269" y="64"/>
                  <a:pt x="269" y="65"/>
                </a:cubicBezTo>
                <a:cubicBezTo>
                  <a:pt x="270" y="65"/>
                  <a:pt x="271" y="62"/>
                  <a:pt x="270" y="62"/>
                </a:cubicBezTo>
                <a:cubicBezTo>
                  <a:pt x="276" y="60"/>
                  <a:pt x="282" y="57"/>
                  <a:pt x="290" y="57"/>
                </a:cubicBezTo>
                <a:cubicBezTo>
                  <a:pt x="290" y="56"/>
                  <a:pt x="289" y="56"/>
                  <a:pt x="290" y="56"/>
                </a:cubicBezTo>
                <a:cubicBezTo>
                  <a:pt x="287" y="56"/>
                  <a:pt x="287" y="56"/>
                  <a:pt x="287" y="56"/>
                </a:cubicBezTo>
                <a:cubicBezTo>
                  <a:pt x="290" y="54"/>
                  <a:pt x="292" y="52"/>
                  <a:pt x="295" y="52"/>
                </a:cubicBezTo>
                <a:cubicBezTo>
                  <a:pt x="295" y="51"/>
                  <a:pt x="295" y="51"/>
                  <a:pt x="296" y="50"/>
                </a:cubicBezTo>
                <a:cubicBezTo>
                  <a:pt x="300" y="50"/>
                  <a:pt x="305" y="45"/>
                  <a:pt x="311" y="44"/>
                </a:cubicBezTo>
                <a:cubicBezTo>
                  <a:pt x="315" y="43"/>
                  <a:pt x="317" y="46"/>
                  <a:pt x="320" y="47"/>
                </a:cubicBezTo>
                <a:cubicBezTo>
                  <a:pt x="321" y="45"/>
                  <a:pt x="319" y="44"/>
                  <a:pt x="320" y="42"/>
                </a:cubicBezTo>
                <a:cubicBezTo>
                  <a:pt x="319" y="42"/>
                  <a:pt x="319" y="43"/>
                  <a:pt x="318" y="42"/>
                </a:cubicBezTo>
                <a:cubicBezTo>
                  <a:pt x="318" y="42"/>
                  <a:pt x="318" y="42"/>
                  <a:pt x="318" y="42"/>
                </a:cubicBezTo>
                <a:cubicBezTo>
                  <a:pt x="319" y="41"/>
                  <a:pt x="320" y="41"/>
                  <a:pt x="322" y="40"/>
                </a:cubicBezTo>
                <a:cubicBezTo>
                  <a:pt x="323" y="42"/>
                  <a:pt x="325" y="44"/>
                  <a:pt x="328" y="45"/>
                </a:cubicBezTo>
                <a:cubicBezTo>
                  <a:pt x="327" y="46"/>
                  <a:pt x="325" y="48"/>
                  <a:pt x="323" y="48"/>
                </a:cubicBezTo>
                <a:cubicBezTo>
                  <a:pt x="323" y="49"/>
                  <a:pt x="325" y="48"/>
                  <a:pt x="324" y="50"/>
                </a:cubicBezTo>
                <a:cubicBezTo>
                  <a:pt x="325" y="48"/>
                  <a:pt x="327" y="47"/>
                  <a:pt x="329" y="45"/>
                </a:cubicBezTo>
                <a:cubicBezTo>
                  <a:pt x="330" y="47"/>
                  <a:pt x="333" y="46"/>
                  <a:pt x="334" y="47"/>
                </a:cubicBezTo>
                <a:cubicBezTo>
                  <a:pt x="334" y="47"/>
                  <a:pt x="335" y="48"/>
                  <a:pt x="335" y="47"/>
                </a:cubicBezTo>
                <a:cubicBezTo>
                  <a:pt x="338" y="50"/>
                  <a:pt x="344" y="50"/>
                  <a:pt x="343" y="56"/>
                </a:cubicBezTo>
                <a:cubicBezTo>
                  <a:pt x="345" y="58"/>
                  <a:pt x="347" y="56"/>
                  <a:pt x="349" y="58"/>
                </a:cubicBezTo>
                <a:cubicBezTo>
                  <a:pt x="350" y="62"/>
                  <a:pt x="354" y="63"/>
                  <a:pt x="353" y="68"/>
                </a:cubicBezTo>
                <a:cubicBezTo>
                  <a:pt x="354" y="69"/>
                  <a:pt x="354" y="71"/>
                  <a:pt x="355" y="74"/>
                </a:cubicBezTo>
                <a:cubicBezTo>
                  <a:pt x="353" y="75"/>
                  <a:pt x="351" y="76"/>
                  <a:pt x="348" y="77"/>
                </a:cubicBezTo>
                <a:cubicBezTo>
                  <a:pt x="346" y="79"/>
                  <a:pt x="346" y="80"/>
                  <a:pt x="344" y="80"/>
                </a:cubicBezTo>
                <a:cubicBezTo>
                  <a:pt x="342" y="80"/>
                  <a:pt x="340" y="82"/>
                  <a:pt x="338" y="82"/>
                </a:cubicBezTo>
                <a:cubicBezTo>
                  <a:pt x="336" y="83"/>
                  <a:pt x="334" y="84"/>
                  <a:pt x="331" y="84"/>
                </a:cubicBezTo>
                <a:cubicBezTo>
                  <a:pt x="331" y="84"/>
                  <a:pt x="330" y="84"/>
                  <a:pt x="330" y="84"/>
                </a:cubicBezTo>
                <a:close/>
                <a:moveTo>
                  <a:pt x="349" y="90"/>
                </a:moveTo>
                <a:cubicBezTo>
                  <a:pt x="344" y="92"/>
                  <a:pt x="334" y="95"/>
                  <a:pt x="332" y="88"/>
                </a:cubicBezTo>
                <a:cubicBezTo>
                  <a:pt x="335" y="84"/>
                  <a:pt x="340" y="84"/>
                  <a:pt x="343" y="83"/>
                </a:cubicBezTo>
                <a:cubicBezTo>
                  <a:pt x="343" y="83"/>
                  <a:pt x="343" y="84"/>
                  <a:pt x="343" y="84"/>
                </a:cubicBezTo>
                <a:cubicBezTo>
                  <a:pt x="344" y="84"/>
                  <a:pt x="345" y="83"/>
                  <a:pt x="345" y="82"/>
                </a:cubicBezTo>
                <a:cubicBezTo>
                  <a:pt x="348" y="83"/>
                  <a:pt x="354" y="83"/>
                  <a:pt x="355" y="87"/>
                </a:cubicBezTo>
                <a:cubicBezTo>
                  <a:pt x="353" y="88"/>
                  <a:pt x="350" y="89"/>
                  <a:pt x="349" y="90"/>
                </a:cubicBezTo>
                <a:close/>
                <a:moveTo>
                  <a:pt x="327" y="22"/>
                </a:moveTo>
                <a:cubicBezTo>
                  <a:pt x="327" y="21"/>
                  <a:pt x="327" y="21"/>
                  <a:pt x="327" y="20"/>
                </a:cubicBezTo>
                <a:cubicBezTo>
                  <a:pt x="325" y="22"/>
                  <a:pt x="324" y="23"/>
                  <a:pt x="323" y="25"/>
                </a:cubicBezTo>
                <a:cubicBezTo>
                  <a:pt x="325" y="24"/>
                  <a:pt x="325" y="22"/>
                  <a:pt x="327" y="22"/>
                </a:cubicBezTo>
                <a:close/>
                <a:moveTo>
                  <a:pt x="328" y="20"/>
                </a:moveTo>
                <a:cubicBezTo>
                  <a:pt x="328" y="20"/>
                  <a:pt x="328" y="20"/>
                  <a:pt x="327" y="20"/>
                </a:cubicBezTo>
                <a:cubicBezTo>
                  <a:pt x="328" y="20"/>
                  <a:pt x="328" y="20"/>
                  <a:pt x="328" y="20"/>
                </a:cubicBezTo>
                <a:cubicBezTo>
                  <a:pt x="328" y="20"/>
                  <a:pt x="328" y="20"/>
                  <a:pt x="328" y="20"/>
                </a:cubicBezTo>
                <a:close/>
                <a:moveTo>
                  <a:pt x="332" y="15"/>
                </a:moveTo>
                <a:cubicBezTo>
                  <a:pt x="329" y="16"/>
                  <a:pt x="327" y="18"/>
                  <a:pt x="328" y="20"/>
                </a:cubicBezTo>
                <a:cubicBezTo>
                  <a:pt x="329" y="18"/>
                  <a:pt x="332" y="18"/>
                  <a:pt x="332" y="15"/>
                </a:cubicBezTo>
                <a:close/>
                <a:moveTo>
                  <a:pt x="419" y="19"/>
                </a:moveTo>
                <a:cubicBezTo>
                  <a:pt x="419" y="20"/>
                  <a:pt x="417" y="21"/>
                  <a:pt x="419" y="21"/>
                </a:cubicBezTo>
                <a:cubicBezTo>
                  <a:pt x="419" y="19"/>
                  <a:pt x="420" y="20"/>
                  <a:pt x="421" y="20"/>
                </a:cubicBezTo>
                <a:cubicBezTo>
                  <a:pt x="421" y="18"/>
                  <a:pt x="421" y="18"/>
                  <a:pt x="420" y="16"/>
                </a:cubicBezTo>
                <a:cubicBezTo>
                  <a:pt x="418" y="16"/>
                  <a:pt x="416" y="19"/>
                  <a:pt x="415" y="20"/>
                </a:cubicBezTo>
                <a:cubicBezTo>
                  <a:pt x="416" y="20"/>
                  <a:pt x="416" y="21"/>
                  <a:pt x="416" y="21"/>
                </a:cubicBezTo>
                <a:cubicBezTo>
                  <a:pt x="417" y="19"/>
                  <a:pt x="418" y="20"/>
                  <a:pt x="419" y="19"/>
                </a:cubicBezTo>
                <a:close/>
                <a:moveTo>
                  <a:pt x="415" y="21"/>
                </a:moveTo>
                <a:cubicBezTo>
                  <a:pt x="415" y="21"/>
                  <a:pt x="415" y="20"/>
                  <a:pt x="415" y="20"/>
                </a:cubicBezTo>
                <a:cubicBezTo>
                  <a:pt x="415" y="20"/>
                  <a:pt x="415" y="20"/>
                  <a:pt x="415" y="21"/>
                </a:cubicBezTo>
                <a:close/>
                <a:moveTo>
                  <a:pt x="274" y="74"/>
                </a:moveTo>
                <a:cubicBezTo>
                  <a:pt x="273" y="74"/>
                  <a:pt x="273" y="73"/>
                  <a:pt x="272" y="74"/>
                </a:cubicBezTo>
                <a:cubicBezTo>
                  <a:pt x="272" y="73"/>
                  <a:pt x="272" y="73"/>
                  <a:pt x="272" y="72"/>
                </a:cubicBezTo>
                <a:cubicBezTo>
                  <a:pt x="273" y="72"/>
                  <a:pt x="273" y="71"/>
                  <a:pt x="273" y="71"/>
                </a:cubicBezTo>
                <a:cubicBezTo>
                  <a:pt x="272" y="72"/>
                  <a:pt x="272" y="71"/>
                  <a:pt x="271" y="72"/>
                </a:cubicBezTo>
                <a:cubicBezTo>
                  <a:pt x="271" y="72"/>
                  <a:pt x="271" y="73"/>
                  <a:pt x="271" y="73"/>
                </a:cubicBezTo>
                <a:cubicBezTo>
                  <a:pt x="270" y="73"/>
                  <a:pt x="269" y="74"/>
                  <a:pt x="269" y="74"/>
                </a:cubicBezTo>
                <a:cubicBezTo>
                  <a:pt x="271" y="74"/>
                  <a:pt x="272" y="75"/>
                  <a:pt x="274" y="74"/>
                </a:cubicBezTo>
                <a:cubicBezTo>
                  <a:pt x="274" y="75"/>
                  <a:pt x="273" y="75"/>
                  <a:pt x="273" y="75"/>
                </a:cubicBezTo>
                <a:cubicBezTo>
                  <a:pt x="274" y="75"/>
                  <a:pt x="274" y="76"/>
                  <a:pt x="275" y="75"/>
                </a:cubicBezTo>
                <a:cubicBezTo>
                  <a:pt x="275" y="74"/>
                  <a:pt x="274" y="75"/>
                  <a:pt x="274" y="74"/>
                </a:cubicBezTo>
                <a:close/>
                <a:moveTo>
                  <a:pt x="563" y="128"/>
                </a:move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lose/>
                <a:moveTo>
                  <a:pt x="563" y="126"/>
                </a:moveTo>
                <a:cubicBezTo>
                  <a:pt x="563" y="127"/>
                  <a:pt x="563" y="127"/>
                  <a:pt x="563" y="126"/>
                </a:cubicBezTo>
                <a:cubicBezTo>
                  <a:pt x="563" y="127"/>
                  <a:pt x="563" y="128"/>
                  <a:pt x="563" y="128"/>
                </a:cubicBezTo>
                <a:cubicBezTo>
                  <a:pt x="564" y="127"/>
                  <a:pt x="564" y="127"/>
                  <a:pt x="563" y="126"/>
                </a:cubicBezTo>
                <a:close/>
                <a:moveTo>
                  <a:pt x="567" y="129"/>
                </a:moveTo>
                <a:cubicBezTo>
                  <a:pt x="568" y="129"/>
                  <a:pt x="568" y="129"/>
                  <a:pt x="568" y="130"/>
                </a:cubicBezTo>
                <a:cubicBezTo>
                  <a:pt x="567" y="129"/>
                  <a:pt x="567" y="130"/>
                  <a:pt x="567" y="131"/>
                </a:cubicBezTo>
                <a:cubicBezTo>
                  <a:pt x="567" y="129"/>
                  <a:pt x="565" y="128"/>
                  <a:pt x="565" y="126"/>
                </a:cubicBezTo>
                <a:cubicBezTo>
                  <a:pt x="564" y="127"/>
                  <a:pt x="565" y="128"/>
                  <a:pt x="563" y="128"/>
                </a:cubicBezTo>
                <a:cubicBezTo>
                  <a:pt x="564" y="128"/>
                  <a:pt x="564" y="129"/>
                  <a:pt x="564" y="129"/>
                </a:cubicBezTo>
                <a:cubicBezTo>
                  <a:pt x="563" y="128"/>
                  <a:pt x="563" y="130"/>
                  <a:pt x="563" y="130"/>
                </a:cubicBezTo>
                <a:cubicBezTo>
                  <a:pt x="562" y="129"/>
                  <a:pt x="562" y="129"/>
                  <a:pt x="562" y="128"/>
                </a:cubicBezTo>
                <a:cubicBezTo>
                  <a:pt x="561" y="128"/>
                  <a:pt x="561" y="129"/>
                  <a:pt x="560" y="129"/>
                </a:cubicBezTo>
                <a:cubicBezTo>
                  <a:pt x="559" y="131"/>
                  <a:pt x="559" y="133"/>
                  <a:pt x="559" y="135"/>
                </a:cubicBezTo>
                <a:cubicBezTo>
                  <a:pt x="560" y="135"/>
                  <a:pt x="561" y="135"/>
                  <a:pt x="560" y="136"/>
                </a:cubicBezTo>
                <a:cubicBezTo>
                  <a:pt x="560" y="137"/>
                  <a:pt x="561" y="136"/>
                  <a:pt x="561" y="135"/>
                </a:cubicBezTo>
                <a:cubicBezTo>
                  <a:pt x="562" y="136"/>
                  <a:pt x="563" y="137"/>
                  <a:pt x="563" y="137"/>
                </a:cubicBezTo>
                <a:cubicBezTo>
                  <a:pt x="563" y="137"/>
                  <a:pt x="563" y="136"/>
                  <a:pt x="564" y="136"/>
                </a:cubicBezTo>
                <a:cubicBezTo>
                  <a:pt x="564" y="136"/>
                  <a:pt x="564" y="137"/>
                  <a:pt x="564" y="137"/>
                </a:cubicBezTo>
                <a:cubicBezTo>
                  <a:pt x="565" y="136"/>
                  <a:pt x="564" y="135"/>
                  <a:pt x="565" y="135"/>
                </a:cubicBezTo>
                <a:cubicBezTo>
                  <a:pt x="565" y="136"/>
                  <a:pt x="566" y="136"/>
                  <a:pt x="566" y="137"/>
                </a:cubicBezTo>
                <a:cubicBezTo>
                  <a:pt x="566" y="136"/>
                  <a:pt x="567" y="135"/>
                  <a:pt x="566" y="135"/>
                </a:cubicBezTo>
                <a:cubicBezTo>
                  <a:pt x="566" y="136"/>
                  <a:pt x="566" y="136"/>
                  <a:pt x="566" y="135"/>
                </a:cubicBezTo>
                <a:cubicBezTo>
                  <a:pt x="566" y="134"/>
                  <a:pt x="568" y="135"/>
                  <a:pt x="568" y="134"/>
                </a:cubicBezTo>
                <a:cubicBezTo>
                  <a:pt x="569" y="133"/>
                  <a:pt x="568" y="130"/>
                  <a:pt x="569" y="130"/>
                </a:cubicBezTo>
                <a:cubicBezTo>
                  <a:pt x="568" y="130"/>
                  <a:pt x="568" y="128"/>
                  <a:pt x="567" y="129"/>
                </a:cubicBezTo>
                <a:close/>
                <a:moveTo>
                  <a:pt x="567" y="134"/>
                </a:moveTo>
                <a:cubicBezTo>
                  <a:pt x="567" y="134"/>
                  <a:pt x="566" y="134"/>
                  <a:pt x="566" y="134"/>
                </a:cubicBezTo>
                <a:cubicBezTo>
                  <a:pt x="566" y="133"/>
                  <a:pt x="566" y="132"/>
                  <a:pt x="567" y="132"/>
                </a:cubicBezTo>
                <a:cubicBezTo>
                  <a:pt x="568" y="133"/>
                  <a:pt x="566" y="133"/>
                  <a:pt x="567" y="134"/>
                </a:cubicBezTo>
                <a:close/>
                <a:moveTo>
                  <a:pt x="553" y="136"/>
                </a:moveTo>
                <a:cubicBezTo>
                  <a:pt x="553" y="135"/>
                  <a:pt x="554" y="135"/>
                  <a:pt x="554" y="134"/>
                </a:cubicBezTo>
                <a:cubicBezTo>
                  <a:pt x="553" y="134"/>
                  <a:pt x="552" y="132"/>
                  <a:pt x="552" y="133"/>
                </a:cubicBezTo>
                <a:cubicBezTo>
                  <a:pt x="551" y="132"/>
                  <a:pt x="551" y="130"/>
                  <a:pt x="549" y="131"/>
                </a:cubicBezTo>
                <a:cubicBezTo>
                  <a:pt x="549" y="131"/>
                  <a:pt x="549" y="130"/>
                  <a:pt x="549" y="129"/>
                </a:cubicBezTo>
                <a:cubicBezTo>
                  <a:pt x="548" y="130"/>
                  <a:pt x="548" y="131"/>
                  <a:pt x="547" y="131"/>
                </a:cubicBezTo>
                <a:cubicBezTo>
                  <a:pt x="549" y="132"/>
                  <a:pt x="547" y="133"/>
                  <a:pt x="547" y="134"/>
                </a:cubicBezTo>
                <a:cubicBezTo>
                  <a:pt x="547" y="135"/>
                  <a:pt x="548" y="134"/>
                  <a:pt x="547" y="135"/>
                </a:cubicBezTo>
                <a:cubicBezTo>
                  <a:pt x="550" y="135"/>
                  <a:pt x="549" y="135"/>
                  <a:pt x="551" y="135"/>
                </a:cubicBezTo>
                <a:cubicBezTo>
                  <a:pt x="551" y="135"/>
                  <a:pt x="552" y="136"/>
                  <a:pt x="553" y="136"/>
                </a:cubicBezTo>
                <a:close/>
                <a:moveTo>
                  <a:pt x="20" y="139"/>
                </a:moveTo>
                <a:cubicBezTo>
                  <a:pt x="19" y="139"/>
                  <a:pt x="19" y="138"/>
                  <a:pt x="19" y="138"/>
                </a:cubicBezTo>
                <a:cubicBezTo>
                  <a:pt x="17" y="138"/>
                  <a:pt x="15" y="139"/>
                  <a:pt x="14" y="138"/>
                </a:cubicBezTo>
                <a:cubicBezTo>
                  <a:pt x="14" y="137"/>
                  <a:pt x="15" y="138"/>
                  <a:pt x="14" y="136"/>
                </a:cubicBezTo>
                <a:cubicBezTo>
                  <a:pt x="13" y="136"/>
                  <a:pt x="14" y="138"/>
                  <a:pt x="13" y="138"/>
                </a:cubicBezTo>
                <a:cubicBezTo>
                  <a:pt x="13" y="137"/>
                  <a:pt x="14" y="137"/>
                  <a:pt x="13" y="137"/>
                </a:cubicBezTo>
                <a:cubicBezTo>
                  <a:pt x="8" y="138"/>
                  <a:pt x="4" y="136"/>
                  <a:pt x="0" y="138"/>
                </a:cubicBezTo>
                <a:cubicBezTo>
                  <a:pt x="0" y="140"/>
                  <a:pt x="0" y="140"/>
                  <a:pt x="0" y="140"/>
                </a:cubicBezTo>
                <a:cubicBezTo>
                  <a:pt x="1" y="140"/>
                  <a:pt x="4" y="140"/>
                  <a:pt x="5" y="141"/>
                </a:cubicBezTo>
                <a:cubicBezTo>
                  <a:pt x="7" y="139"/>
                  <a:pt x="10" y="141"/>
                  <a:pt x="12" y="140"/>
                </a:cubicBezTo>
                <a:cubicBezTo>
                  <a:pt x="11" y="140"/>
                  <a:pt x="11" y="141"/>
                  <a:pt x="11" y="141"/>
                </a:cubicBezTo>
                <a:cubicBezTo>
                  <a:pt x="12" y="142"/>
                  <a:pt x="13" y="140"/>
                  <a:pt x="12" y="141"/>
                </a:cubicBezTo>
                <a:cubicBezTo>
                  <a:pt x="13" y="142"/>
                  <a:pt x="14" y="140"/>
                  <a:pt x="13" y="140"/>
                </a:cubicBezTo>
                <a:cubicBezTo>
                  <a:pt x="14" y="140"/>
                  <a:pt x="14" y="139"/>
                  <a:pt x="15" y="139"/>
                </a:cubicBezTo>
                <a:cubicBezTo>
                  <a:pt x="15" y="139"/>
                  <a:pt x="17" y="139"/>
                  <a:pt x="17" y="140"/>
                </a:cubicBezTo>
                <a:cubicBezTo>
                  <a:pt x="18" y="139"/>
                  <a:pt x="19" y="141"/>
                  <a:pt x="20" y="139"/>
                </a:cubicBezTo>
                <a:close/>
                <a:moveTo>
                  <a:pt x="556" y="138"/>
                </a:moveTo>
                <a:cubicBezTo>
                  <a:pt x="556" y="140"/>
                  <a:pt x="554" y="139"/>
                  <a:pt x="554" y="140"/>
                </a:cubicBezTo>
                <a:cubicBezTo>
                  <a:pt x="554" y="141"/>
                  <a:pt x="554" y="142"/>
                  <a:pt x="553" y="142"/>
                </a:cubicBezTo>
                <a:cubicBezTo>
                  <a:pt x="553" y="141"/>
                  <a:pt x="553" y="141"/>
                  <a:pt x="552" y="141"/>
                </a:cubicBezTo>
                <a:cubicBezTo>
                  <a:pt x="552" y="142"/>
                  <a:pt x="553" y="144"/>
                  <a:pt x="554" y="144"/>
                </a:cubicBezTo>
                <a:cubicBezTo>
                  <a:pt x="553" y="144"/>
                  <a:pt x="553" y="143"/>
                  <a:pt x="554" y="143"/>
                </a:cubicBezTo>
                <a:cubicBezTo>
                  <a:pt x="554" y="144"/>
                  <a:pt x="555" y="146"/>
                  <a:pt x="556" y="147"/>
                </a:cubicBezTo>
                <a:cubicBezTo>
                  <a:pt x="556" y="146"/>
                  <a:pt x="557" y="146"/>
                  <a:pt x="557" y="146"/>
                </a:cubicBezTo>
                <a:cubicBezTo>
                  <a:pt x="556" y="147"/>
                  <a:pt x="558" y="148"/>
                  <a:pt x="559" y="148"/>
                </a:cubicBezTo>
                <a:cubicBezTo>
                  <a:pt x="560" y="144"/>
                  <a:pt x="557" y="142"/>
                  <a:pt x="557" y="138"/>
                </a:cubicBezTo>
                <a:cubicBezTo>
                  <a:pt x="557" y="138"/>
                  <a:pt x="556" y="138"/>
                  <a:pt x="556" y="138"/>
                </a:cubicBezTo>
                <a:close/>
                <a:moveTo>
                  <a:pt x="555" y="141"/>
                </a:moveTo>
                <a:cubicBezTo>
                  <a:pt x="555" y="140"/>
                  <a:pt x="558" y="141"/>
                  <a:pt x="557" y="142"/>
                </a:cubicBezTo>
                <a:cubicBezTo>
                  <a:pt x="557" y="142"/>
                  <a:pt x="557" y="141"/>
                  <a:pt x="557" y="142"/>
                </a:cubicBezTo>
                <a:cubicBezTo>
                  <a:pt x="555" y="143"/>
                  <a:pt x="556" y="141"/>
                  <a:pt x="555" y="141"/>
                </a:cubicBezTo>
                <a:close/>
                <a:moveTo>
                  <a:pt x="558" y="145"/>
                </a:moveTo>
                <a:cubicBezTo>
                  <a:pt x="558" y="145"/>
                  <a:pt x="558" y="146"/>
                  <a:pt x="557" y="146"/>
                </a:cubicBezTo>
                <a:cubicBezTo>
                  <a:pt x="557" y="145"/>
                  <a:pt x="557" y="144"/>
                  <a:pt x="556" y="144"/>
                </a:cubicBezTo>
                <a:cubicBezTo>
                  <a:pt x="556" y="143"/>
                  <a:pt x="557" y="143"/>
                  <a:pt x="557" y="143"/>
                </a:cubicBezTo>
                <a:cubicBezTo>
                  <a:pt x="558" y="144"/>
                  <a:pt x="557" y="145"/>
                  <a:pt x="558" y="145"/>
                </a:cubicBezTo>
                <a:close/>
                <a:moveTo>
                  <a:pt x="131" y="141"/>
                </a:moveTo>
                <a:cubicBezTo>
                  <a:pt x="132" y="141"/>
                  <a:pt x="131" y="142"/>
                  <a:pt x="132" y="143"/>
                </a:cubicBezTo>
                <a:cubicBezTo>
                  <a:pt x="132" y="142"/>
                  <a:pt x="131" y="140"/>
                  <a:pt x="131" y="141"/>
                </a:cubicBezTo>
                <a:close/>
                <a:moveTo>
                  <a:pt x="90" y="227"/>
                </a:moveTo>
                <a:cubicBezTo>
                  <a:pt x="90" y="229"/>
                  <a:pt x="88" y="229"/>
                  <a:pt x="88" y="232"/>
                </a:cubicBezTo>
                <a:cubicBezTo>
                  <a:pt x="90" y="231"/>
                  <a:pt x="90" y="228"/>
                  <a:pt x="90" y="227"/>
                </a:cubicBezTo>
                <a:close/>
                <a:moveTo>
                  <a:pt x="490" y="284"/>
                </a:moveTo>
                <a:cubicBezTo>
                  <a:pt x="492" y="285"/>
                  <a:pt x="493" y="287"/>
                  <a:pt x="493" y="289"/>
                </a:cubicBezTo>
                <a:cubicBezTo>
                  <a:pt x="496" y="291"/>
                  <a:pt x="497" y="295"/>
                  <a:pt x="499" y="297"/>
                </a:cubicBezTo>
                <a:cubicBezTo>
                  <a:pt x="499" y="297"/>
                  <a:pt x="499" y="297"/>
                  <a:pt x="499" y="297"/>
                </a:cubicBezTo>
                <a:cubicBezTo>
                  <a:pt x="500" y="297"/>
                  <a:pt x="501" y="300"/>
                  <a:pt x="501" y="301"/>
                </a:cubicBezTo>
                <a:cubicBezTo>
                  <a:pt x="504" y="301"/>
                  <a:pt x="505" y="306"/>
                  <a:pt x="507" y="308"/>
                </a:cubicBezTo>
                <a:cubicBezTo>
                  <a:pt x="507" y="307"/>
                  <a:pt x="507" y="307"/>
                  <a:pt x="507" y="307"/>
                </a:cubicBezTo>
                <a:cubicBezTo>
                  <a:pt x="508" y="308"/>
                  <a:pt x="508" y="309"/>
                  <a:pt x="510" y="309"/>
                </a:cubicBezTo>
                <a:cubicBezTo>
                  <a:pt x="509" y="303"/>
                  <a:pt x="503" y="300"/>
                  <a:pt x="503" y="295"/>
                </a:cubicBezTo>
                <a:cubicBezTo>
                  <a:pt x="501" y="293"/>
                  <a:pt x="498" y="291"/>
                  <a:pt x="498" y="288"/>
                </a:cubicBezTo>
                <a:cubicBezTo>
                  <a:pt x="497" y="288"/>
                  <a:pt x="497" y="288"/>
                  <a:pt x="497" y="288"/>
                </a:cubicBezTo>
                <a:cubicBezTo>
                  <a:pt x="492" y="281"/>
                  <a:pt x="487" y="274"/>
                  <a:pt x="483" y="267"/>
                </a:cubicBezTo>
                <a:cubicBezTo>
                  <a:pt x="483" y="266"/>
                  <a:pt x="483" y="266"/>
                  <a:pt x="483" y="265"/>
                </a:cubicBezTo>
                <a:cubicBezTo>
                  <a:pt x="482" y="265"/>
                  <a:pt x="483" y="266"/>
                  <a:pt x="482" y="266"/>
                </a:cubicBezTo>
                <a:cubicBezTo>
                  <a:pt x="481" y="264"/>
                  <a:pt x="479" y="262"/>
                  <a:pt x="478" y="260"/>
                </a:cubicBezTo>
                <a:cubicBezTo>
                  <a:pt x="477" y="258"/>
                  <a:pt x="477" y="255"/>
                  <a:pt x="474" y="256"/>
                </a:cubicBezTo>
                <a:cubicBezTo>
                  <a:pt x="473" y="257"/>
                  <a:pt x="473" y="258"/>
                  <a:pt x="473" y="259"/>
                </a:cubicBezTo>
                <a:cubicBezTo>
                  <a:pt x="474" y="260"/>
                  <a:pt x="475" y="261"/>
                  <a:pt x="476" y="263"/>
                </a:cubicBezTo>
                <a:cubicBezTo>
                  <a:pt x="476" y="262"/>
                  <a:pt x="476" y="262"/>
                  <a:pt x="476" y="262"/>
                </a:cubicBezTo>
                <a:cubicBezTo>
                  <a:pt x="481" y="269"/>
                  <a:pt x="486" y="276"/>
                  <a:pt x="491" y="283"/>
                </a:cubicBezTo>
                <a:cubicBezTo>
                  <a:pt x="491" y="284"/>
                  <a:pt x="490" y="284"/>
                  <a:pt x="490" y="284"/>
                </a:cubicBezTo>
                <a:close/>
                <a:moveTo>
                  <a:pt x="232" y="273"/>
                </a:moveTo>
                <a:cubicBezTo>
                  <a:pt x="232" y="273"/>
                  <a:pt x="231" y="272"/>
                  <a:pt x="231" y="272"/>
                </a:cubicBezTo>
                <a:cubicBezTo>
                  <a:pt x="231" y="273"/>
                  <a:pt x="232" y="275"/>
                  <a:pt x="233" y="275"/>
                </a:cubicBezTo>
                <a:cubicBezTo>
                  <a:pt x="232" y="275"/>
                  <a:pt x="231" y="273"/>
                  <a:pt x="232" y="273"/>
                </a:cubicBezTo>
                <a:close/>
                <a:moveTo>
                  <a:pt x="157" y="274"/>
                </a:moveTo>
                <a:cubicBezTo>
                  <a:pt x="157" y="276"/>
                  <a:pt x="156" y="278"/>
                  <a:pt x="156" y="279"/>
                </a:cubicBezTo>
                <a:cubicBezTo>
                  <a:pt x="156" y="277"/>
                  <a:pt x="158" y="275"/>
                  <a:pt x="157" y="274"/>
                </a:cubicBezTo>
                <a:close/>
                <a:moveTo>
                  <a:pt x="201" y="296"/>
                </a:moveTo>
                <a:cubicBezTo>
                  <a:pt x="201" y="293"/>
                  <a:pt x="202" y="290"/>
                  <a:pt x="203" y="288"/>
                </a:cubicBezTo>
                <a:cubicBezTo>
                  <a:pt x="202" y="288"/>
                  <a:pt x="202" y="287"/>
                  <a:pt x="202" y="287"/>
                </a:cubicBezTo>
                <a:cubicBezTo>
                  <a:pt x="202" y="286"/>
                  <a:pt x="203" y="286"/>
                  <a:pt x="203" y="285"/>
                </a:cubicBezTo>
                <a:cubicBezTo>
                  <a:pt x="202" y="284"/>
                  <a:pt x="203" y="281"/>
                  <a:pt x="203" y="279"/>
                </a:cubicBezTo>
                <a:cubicBezTo>
                  <a:pt x="202" y="280"/>
                  <a:pt x="203" y="281"/>
                  <a:pt x="201" y="282"/>
                </a:cubicBezTo>
                <a:cubicBezTo>
                  <a:pt x="201" y="283"/>
                  <a:pt x="202" y="283"/>
                  <a:pt x="202" y="285"/>
                </a:cubicBezTo>
                <a:cubicBezTo>
                  <a:pt x="201" y="285"/>
                  <a:pt x="201" y="285"/>
                  <a:pt x="201" y="285"/>
                </a:cubicBezTo>
                <a:cubicBezTo>
                  <a:pt x="200" y="286"/>
                  <a:pt x="201" y="287"/>
                  <a:pt x="201" y="287"/>
                </a:cubicBezTo>
                <a:cubicBezTo>
                  <a:pt x="200" y="287"/>
                  <a:pt x="201" y="286"/>
                  <a:pt x="200" y="287"/>
                </a:cubicBezTo>
                <a:cubicBezTo>
                  <a:pt x="198" y="288"/>
                  <a:pt x="200" y="289"/>
                  <a:pt x="200" y="291"/>
                </a:cubicBezTo>
                <a:cubicBezTo>
                  <a:pt x="199" y="295"/>
                  <a:pt x="198" y="302"/>
                  <a:pt x="198" y="307"/>
                </a:cubicBezTo>
                <a:cubicBezTo>
                  <a:pt x="197" y="306"/>
                  <a:pt x="196" y="306"/>
                  <a:pt x="196" y="305"/>
                </a:cubicBezTo>
                <a:cubicBezTo>
                  <a:pt x="197" y="305"/>
                  <a:pt x="195" y="305"/>
                  <a:pt x="196" y="305"/>
                </a:cubicBezTo>
                <a:cubicBezTo>
                  <a:pt x="196" y="305"/>
                  <a:pt x="196" y="306"/>
                  <a:pt x="197" y="305"/>
                </a:cubicBezTo>
                <a:cubicBezTo>
                  <a:pt x="195" y="301"/>
                  <a:pt x="199" y="298"/>
                  <a:pt x="198" y="293"/>
                </a:cubicBezTo>
                <a:cubicBezTo>
                  <a:pt x="197" y="294"/>
                  <a:pt x="197" y="294"/>
                  <a:pt x="198" y="295"/>
                </a:cubicBezTo>
                <a:cubicBezTo>
                  <a:pt x="197" y="296"/>
                  <a:pt x="197" y="297"/>
                  <a:pt x="196" y="297"/>
                </a:cubicBezTo>
                <a:cubicBezTo>
                  <a:pt x="197" y="298"/>
                  <a:pt x="196" y="297"/>
                  <a:pt x="196" y="298"/>
                </a:cubicBezTo>
                <a:cubicBezTo>
                  <a:pt x="196" y="298"/>
                  <a:pt x="196" y="299"/>
                  <a:pt x="196" y="300"/>
                </a:cubicBezTo>
                <a:cubicBezTo>
                  <a:pt x="196" y="300"/>
                  <a:pt x="196" y="299"/>
                  <a:pt x="196" y="299"/>
                </a:cubicBezTo>
                <a:cubicBezTo>
                  <a:pt x="196" y="303"/>
                  <a:pt x="194" y="307"/>
                  <a:pt x="195" y="310"/>
                </a:cubicBezTo>
                <a:cubicBezTo>
                  <a:pt x="195" y="309"/>
                  <a:pt x="195" y="308"/>
                  <a:pt x="196" y="308"/>
                </a:cubicBezTo>
                <a:cubicBezTo>
                  <a:pt x="197" y="308"/>
                  <a:pt x="197" y="307"/>
                  <a:pt x="197" y="308"/>
                </a:cubicBezTo>
                <a:cubicBezTo>
                  <a:pt x="197" y="312"/>
                  <a:pt x="197" y="315"/>
                  <a:pt x="196" y="319"/>
                </a:cubicBezTo>
                <a:cubicBezTo>
                  <a:pt x="197" y="314"/>
                  <a:pt x="199" y="308"/>
                  <a:pt x="199" y="303"/>
                </a:cubicBezTo>
                <a:cubicBezTo>
                  <a:pt x="199" y="302"/>
                  <a:pt x="199" y="303"/>
                  <a:pt x="199" y="303"/>
                </a:cubicBezTo>
                <a:cubicBezTo>
                  <a:pt x="200" y="302"/>
                  <a:pt x="200" y="301"/>
                  <a:pt x="199" y="300"/>
                </a:cubicBezTo>
                <a:cubicBezTo>
                  <a:pt x="199" y="300"/>
                  <a:pt x="200" y="300"/>
                  <a:pt x="200" y="300"/>
                </a:cubicBezTo>
                <a:cubicBezTo>
                  <a:pt x="200" y="299"/>
                  <a:pt x="199" y="300"/>
                  <a:pt x="199" y="299"/>
                </a:cubicBezTo>
                <a:cubicBezTo>
                  <a:pt x="200" y="299"/>
                  <a:pt x="200" y="296"/>
                  <a:pt x="201" y="296"/>
                </a:cubicBezTo>
                <a:close/>
                <a:moveTo>
                  <a:pt x="178" y="285"/>
                </a:moveTo>
                <a:cubicBezTo>
                  <a:pt x="179" y="284"/>
                  <a:pt x="179" y="283"/>
                  <a:pt x="180" y="283"/>
                </a:cubicBezTo>
                <a:cubicBezTo>
                  <a:pt x="179" y="283"/>
                  <a:pt x="179" y="283"/>
                  <a:pt x="179" y="283"/>
                </a:cubicBezTo>
                <a:cubicBezTo>
                  <a:pt x="179" y="283"/>
                  <a:pt x="178" y="284"/>
                  <a:pt x="178" y="285"/>
                </a:cubicBezTo>
                <a:close/>
                <a:moveTo>
                  <a:pt x="184" y="289"/>
                </a:moveTo>
                <a:cubicBezTo>
                  <a:pt x="185" y="289"/>
                  <a:pt x="185" y="287"/>
                  <a:pt x="185" y="287"/>
                </a:cubicBezTo>
                <a:cubicBezTo>
                  <a:pt x="184" y="287"/>
                  <a:pt x="184" y="288"/>
                  <a:pt x="184" y="289"/>
                </a:cubicBezTo>
                <a:close/>
                <a:moveTo>
                  <a:pt x="198" y="293"/>
                </a:moveTo>
                <a:cubicBezTo>
                  <a:pt x="198" y="293"/>
                  <a:pt x="198" y="292"/>
                  <a:pt x="199" y="292"/>
                </a:cubicBezTo>
                <a:cubicBezTo>
                  <a:pt x="199" y="292"/>
                  <a:pt x="198" y="290"/>
                  <a:pt x="198" y="291"/>
                </a:cubicBezTo>
                <a:cubicBezTo>
                  <a:pt x="199" y="292"/>
                  <a:pt x="197" y="293"/>
                  <a:pt x="198" y="293"/>
                </a:cubicBezTo>
                <a:close/>
                <a:moveTo>
                  <a:pt x="376" y="303"/>
                </a:moveTo>
                <a:cubicBezTo>
                  <a:pt x="376" y="305"/>
                  <a:pt x="376" y="306"/>
                  <a:pt x="375" y="308"/>
                </a:cubicBezTo>
                <a:cubicBezTo>
                  <a:pt x="376" y="308"/>
                  <a:pt x="376" y="308"/>
                  <a:pt x="377" y="308"/>
                </a:cubicBezTo>
                <a:cubicBezTo>
                  <a:pt x="376" y="309"/>
                  <a:pt x="376" y="308"/>
                  <a:pt x="375" y="308"/>
                </a:cubicBezTo>
                <a:cubicBezTo>
                  <a:pt x="378" y="310"/>
                  <a:pt x="379" y="310"/>
                  <a:pt x="383" y="310"/>
                </a:cubicBezTo>
                <a:cubicBezTo>
                  <a:pt x="383" y="310"/>
                  <a:pt x="382" y="310"/>
                  <a:pt x="382" y="310"/>
                </a:cubicBezTo>
                <a:cubicBezTo>
                  <a:pt x="385" y="310"/>
                  <a:pt x="386" y="306"/>
                  <a:pt x="386" y="305"/>
                </a:cubicBezTo>
                <a:cubicBezTo>
                  <a:pt x="386" y="304"/>
                  <a:pt x="385" y="305"/>
                  <a:pt x="385" y="304"/>
                </a:cubicBezTo>
                <a:cubicBezTo>
                  <a:pt x="386" y="304"/>
                  <a:pt x="386" y="304"/>
                  <a:pt x="386" y="304"/>
                </a:cubicBezTo>
                <a:cubicBezTo>
                  <a:pt x="386" y="302"/>
                  <a:pt x="385" y="300"/>
                  <a:pt x="385" y="298"/>
                </a:cubicBezTo>
                <a:cubicBezTo>
                  <a:pt x="382" y="298"/>
                  <a:pt x="382" y="294"/>
                  <a:pt x="381" y="292"/>
                </a:cubicBezTo>
                <a:cubicBezTo>
                  <a:pt x="379" y="292"/>
                  <a:pt x="377" y="294"/>
                  <a:pt x="377" y="295"/>
                </a:cubicBezTo>
                <a:cubicBezTo>
                  <a:pt x="377" y="294"/>
                  <a:pt x="377" y="293"/>
                  <a:pt x="376" y="293"/>
                </a:cubicBezTo>
                <a:cubicBezTo>
                  <a:pt x="377" y="295"/>
                  <a:pt x="376" y="294"/>
                  <a:pt x="376" y="295"/>
                </a:cubicBezTo>
                <a:cubicBezTo>
                  <a:pt x="382" y="297"/>
                  <a:pt x="370" y="301"/>
                  <a:pt x="376" y="303"/>
                </a:cubicBezTo>
                <a:close/>
                <a:moveTo>
                  <a:pt x="384" y="304"/>
                </a:moveTo>
                <a:cubicBezTo>
                  <a:pt x="384" y="304"/>
                  <a:pt x="385" y="304"/>
                  <a:pt x="385" y="304"/>
                </a:cubicBezTo>
                <a:cubicBezTo>
                  <a:pt x="385" y="305"/>
                  <a:pt x="384" y="305"/>
                  <a:pt x="383" y="305"/>
                </a:cubicBezTo>
                <a:cubicBezTo>
                  <a:pt x="383" y="304"/>
                  <a:pt x="384" y="305"/>
                  <a:pt x="384" y="304"/>
                </a:cubicBezTo>
                <a:close/>
                <a:moveTo>
                  <a:pt x="196" y="296"/>
                </a:moveTo>
                <a:cubicBezTo>
                  <a:pt x="196" y="296"/>
                  <a:pt x="196" y="296"/>
                  <a:pt x="196" y="296"/>
                </a:cubicBezTo>
                <a:cubicBezTo>
                  <a:pt x="196" y="295"/>
                  <a:pt x="197" y="294"/>
                  <a:pt x="196" y="293"/>
                </a:cubicBezTo>
                <a:cubicBezTo>
                  <a:pt x="196" y="294"/>
                  <a:pt x="196" y="294"/>
                  <a:pt x="196" y="293"/>
                </a:cubicBezTo>
                <a:cubicBezTo>
                  <a:pt x="196" y="294"/>
                  <a:pt x="196" y="294"/>
                  <a:pt x="196" y="295"/>
                </a:cubicBezTo>
                <a:cubicBezTo>
                  <a:pt x="196" y="295"/>
                  <a:pt x="196" y="295"/>
                  <a:pt x="196" y="296"/>
                </a:cubicBezTo>
                <a:close/>
                <a:moveTo>
                  <a:pt x="372" y="294"/>
                </a:moveTo>
                <a:cubicBezTo>
                  <a:pt x="372" y="295"/>
                  <a:pt x="374" y="297"/>
                  <a:pt x="375" y="296"/>
                </a:cubicBezTo>
                <a:cubicBezTo>
                  <a:pt x="374" y="296"/>
                  <a:pt x="374" y="295"/>
                  <a:pt x="373" y="295"/>
                </a:cubicBezTo>
                <a:cubicBezTo>
                  <a:pt x="373" y="294"/>
                  <a:pt x="373" y="294"/>
                  <a:pt x="372" y="294"/>
                </a:cubicBezTo>
                <a:close/>
                <a:moveTo>
                  <a:pt x="150" y="301"/>
                </a:moveTo>
                <a:cubicBezTo>
                  <a:pt x="150" y="302"/>
                  <a:pt x="149" y="303"/>
                  <a:pt x="149" y="305"/>
                </a:cubicBezTo>
                <a:cubicBezTo>
                  <a:pt x="150" y="304"/>
                  <a:pt x="151" y="302"/>
                  <a:pt x="150" y="301"/>
                </a:cubicBezTo>
                <a:close/>
                <a:moveTo>
                  <a:pt x="359" y="305"/>
                </a:moveTo>
                <a:cubicBezTo>
                  <a:pt x="359" y="306"/>
                  <a:pt x="362" y="306"/>
                  <a:pt x="362" y="306"/>
                </a:cubicBezTo>
                <a:cubicBezTo>
                  <a:pt x="363" y="305"/>
                  <a:pt x="362" y="305"/>
                  <a:pt x="362" y="305"/>
                </a:cubicBezTo>
                <a:cubicBezTo>
                  <a:pt x="360" y="305"/>
                  <a:pt x="359" y="305"/>
                  <a:pt x="358" y="304"/>
                </a:cubicBezTo>
                <a:cubicBezTo>
                  <a:pt x="358" y="305"/>
                  <a:pt x="357" y="305"/>
                  <a:pt x="358" y="306"/>
                </a:cubicBezTo>
                <a:cubicBezTo>
                  <a:pt x="359" y="306"/>
                  <a:pt x="359" y="305"/>
                  <a:pt x="359" y="305"/>
                </a:cubicBezTo>
                <a:close/>
                <a:moveTo>
                  <a:pt x="135" y="315"/>
                </a:moveTo>
                <a:cubicBezTo>
                  <a:pt x="136" y="316"/>
                  <a:pt x="136" y="315"/>
                  <a:pt x="137" y="315"/>
                </a:cubicBezTo>
                <a:cubicBezTo>
                  <a:pt x="137" y="314"/>
                  <a:pt x="136" y="313"/>
                  <a:pt x="135" y="314"/>
                </a:cubicBezTo>
                <a:cubicBezTo>
                  <a:pt x="136" y="314"/>
                  <a:pt x="134" y="314"/>
                  <a:pt x="135" y="315"/>
                </a:cubicBezTo>
                <a:close/>
                <a:moveTo>
                  <a:pt x="311" y="314"/>
                </a:moveTo>
                <a:cubicBezTo>
                  <a:pt x="312" y="317"/>
                  <a:pt x="313" y="315"/>
                  <a:pt x="311" y="314"/>
                </a:cubicBezTo>
                <a:close/>
                <a:moveTo>
                  <a:pt x="396" y="315"/>
                </a:moveTo>
                <a:cubicBezTo>
                  <a:pt x="396" y="315"/>
                  <a:pt x="397" y="315"/>
                  <a:pt x="396" y="316"/>
                </a:cubicBezTo>
                <a:cubicBezTo>
                  <a:pt x="397" y="316"/>
                  <a:pt x="397" y="317"/>
                  <a:pt x="398" y="317"/>
                </a:cubicBezTo>
                <a:cubicBezTo>
                  <a:pt x="398" y="315"/>
                  <a:pt x="398" y="313"/>
                  <a:pt x="396" y="315"/>
                </a:cubicBezTo>
                <a:close/>
                <a:moveTo>
                  <a:pt x="401" y="316"/>
                </a:moveTo>
                <a:cubicBezTo>
                  <a:pt x="401" y="316"/>
                  <a:pt x="401" y="316"/>
                  <a:pt x="400" y="316"/>
                </a:cubicBezTo>
                <a:cubicBezTo>
                  <a:pt x="400" y="317"/>
                  <a:pt x="400" y="317"/>
                  <a:pt x="401" y="317"/>
                </a:cubicBezTo>
                <a:cubicBezTo>
                  <a:pt x="401" y="317"/>
                  <a:pt x="402" y="316"/>
                  <a:pt x="402" y="315"/>
                </a:cubicBezTo>
                <a:cubicBezTo>
                  <a:pt x="401" y="315"/>
                  <a:pt x="402" y="316"/>
                  <a:pt x="401" y="316"/>
                </a:cubicBezTo>
                <a:close/>
                <a:moveTo>
                  <a:pt x="400" y="317"/>
                </a:moveTo>
                <a:cubicBezTo>
                  <a:pt x="399" y="318"/>
                  <a:pt x="399" y="318"/>
                  <a:pt x="398" y="317"/>
                </a:cubicBezTo>
                <a:cubicBezTo>
                  <a:pt x="398" y="318"/>
                  <a:pt x="397" y="319"/>
                  <a:pt x="398" y="319"/>
                </a:cubicBezTo>
                <a:cubicBezTo>
                  <a:pt x="398" y="318"/>
                  <a:pt x="398" y="320"/>
                  <a:pt x="399" y="319"/>
                </a:cubicBezTo>
                <a:cubicBezTo>
                  <a:pt x="399" y="319"/>
                  <a:pt x="399" y="318"/>
                  <a:pt x="400" y="319"/>
                </a:cubicBezTo>
                <a:cubicBezTo>
                  <a:pt x="400" y="318"/>
                  <a:pt x="400" y="317"/>
                  <a:pt x="400" y="317"/>
                </a:cubicBezTo>
                <a:close/>
                <a:moveTo>
                  <a:pt x="399" y="320"/>
                </a:moveTo>
                <a:cubicBezTo>
                  <a:pt x="399" y="320"/>
                  <a:pt x="400" y="320"/>
                  <a:pt x="400" y="320"/>
                </a:cubicBezTo>
                <a:cubicBezTo>
                  <a:pt x="400" y="320"/>
                  <a:pt x="400" y="319"/>
                  <a:pt x="399" y="319"/>
                </a:cubicBezTo>
                <a:cubicBezTo>
                  <a:pt x="399" y="320"/>
                  <a:pt x="399" y="320"/>
                  <a:pt x="399" y="320"/>
                </a:cubicBezTo>
                <a:close/>
                <a:moveTo>
                  <a:pt x="141" y="329"/>
                </a:moveTo>
                <a:cubicBezTo>
                  <a:pt x="141" y="330"/>
                  <a:pt x="141" y="330"/>
                  <a:pt x="141" y="330"/>
                </a:cubicBezTo>
                <a:cubicBezTo>
                  <a:pt x="141" y="330"/>
                  <a:pt x="142" y="330"/>
                  <a:pt x="142" y="330"/>
                </a:cubicBezTo>
                <a:cubicBezTo>
                  <a:pt x="142" y="330"/>
                  <a:pt x="142" y="331"/>
                  <a:pt x="142" y="331"/>
                </a:cubicBezTo>
                <a:cubicBezTo>
                  <a:pt x="142" y="330"/>
                  <a:pt x="144" y="328"/>
                  <a:pt x="143" y="327"/>
                </a:cubicBezTo>
                <a:cubicBezTo>
                  <a:pt x="144" y="326"/>
                  <a:pt x="144" y="325"/>
                  <a:pt x="144" y="323"/>
                </a:cubicBezTo>
                <a:cubicBezTo>
                  <a:pt x="142" y="323"/>
                  <a:pt x="143" y="327"/>
                  <a:pt x="141" y="328"/>
                </a:cubicBezTo>
                <a:cubicBezTo>
                  <a:pt x="141" y="328"/>
                  <a:pt x="141" y="328"/>
                  <a:pt x="141" y="329"/>
                </a:cubicBezTo>
                <a:cubicBezTo>
                  <a:pt x="142" y="329"/>
                  <a:pt x="142" y="328"/>
                  <a:pt x="142" y="329"/>
                </a:cubicBezTo>
                <a:cubicBezTo>
                  <a:pt x="141" y="329"/>
                  <a:pt x="142" y="329"/>
                  <a:pt x="141" y="329"/>
                </a:cubicBezTo>
                <a:close/>
                <a:moveTo>
                  <a:pt x="371" y="325"/>
                </a:moveTo>
                <a:cubicBezTo>
                  <a:pt x="371" y="327"/>
                  <a:pt x="372" y="327"/>
                  <a:pt x="372" y="327"/>
                </a:cubicBezTo>
                <a:cubicBezTo>
                  <a:pt x="372" y="327"/>
                  <a:pt x="372" y="328"/>
                  <a:pt x="372" y="328"/>
                </a:cubicBezTo>
                <a:cubicBezTo>
                  <a:pt x="372" y="329"/>
                  <a:pt x="372" y="329"/>
                  <a:pt x="373" y="329"/>
                </a:cubicBezTo>
                <a:cubicBezTo>
                  <a:pt x="373" y="329"/>
                  <a:pt x="373" y="329"/>
                  <a:pt x="373" y="329"/>
                </a:cubicBezTo>
                <a:cubicBezTo>
                  <a:pt x="373" y="327"/>
                  <a:pt x="373" y="325"/>
                  <a:pt x="372" y="325"/>
                </a:cubicBezTo>
                <a:cubicBezTo>
                  <a:pt x="372" y="325"/>
                  <a:pt x="373" y="325"/>
                  <a:pt x="373" y="325"/>
                </a:cubicBezTo>
                <a:cubicBezTo>
                  <a:pt x="372" y="325"/>
                  <a:pt x="372" y="325"/>
                  <a:pt x="372" y="325"/>
                </a:cubicBezTo>
                <a:cubicBezTo>
                  <a:pt x="372" y="325"/>
                  <a:pt x="372" y="326"/>
                  <a:pt x="372" y="326"/>
                </a:cubicBezTo>
                <a:cubicBezTo>
                  <a:pt x="372" y="326"/>
                  <a:pt x="372" y="327"/>
                  <a:pt x="372" y="327"/>
                </a:cubicBezTo>
                <a:cubicBezTo>
                  <a:pt x="372" y="326"/>
                  <a:pt x="371" y="326"/>
                  <a:pt x="371" y="325"/>
                </a:cubicBezTo>
                <a:close/>
                <a:moveTo>
                  <a:pt x="132" y="334"/>
                </a:moveTo>
                <a:cubicBezTo>
                  <a:pt x="132" y="334"/>
                  <a:pt x="132" y="333"/>
                  <a:pt x="132" y="333"/>
                </a:cubicBezTo>
                <a:cubicBezTo>
                  <a:pt x="131" y="334"/>
                  <a:pt x="131" y="335"/>
                  <a:pt x="131" y="335"/>
                </a:cubicBezTo>
                <a:cubicBezTo>
                  <a:pt x="132" y="335"/>
                  <a:pt x="131" y="334"/>
                  <a:pt x="132" y="334"/>
                </a:cubicBezTo>
                <a:close/>
                <a:moveTo>
                  <a:pt x="188" y="340"/>
                </a:moveTo>
                <a:cubicBezTo>
                  <a:pt x="189" y="338"/>
                  <a:pt x="190" y="337"/>
                  <a:pt x="189" y="335"/>
                </a:cubicBezTo>
                <a:cubicBezTo>
                  <a:pt x="189" y="336"/>
                  <a:pt x="188" y="339"/>
                  <a:pt x="188" y="340"/>
                </a:cubicBezTo>
                <a:close/>
                <a:moveTo>
                  <a:pt x="128" y="338"/>
                </a:moveTo>
                <a:cubicBezTo>
                  <a:pt x="129" y="339"/>
                  <a:pt x="127" y="340"/>
                  <a:pt x="127" y="341"/>
                </a:cubicBezTo>
                <a:cubicBezTo>
                  <a:pt x="128" y="340"/>
                  <a:pt x="130" y="338"/>
                  <a:pt x="130" y="336"/>
                </a:cubicBezTo>
                <a:cubicBezTo>
                  <a:pt x="130" y="337"/>
                  <a:pt x="129" y="338"/>
                  <a:pt x="128" y="338"/>
                </a:cubicBezTo>
                <a:close/>
                <a:moveTo>
                  <a:pt x="137" y="357"/>
                </a:moveTo>
                <a:cubicBezTo>
                  <a:pt x="139" y="355"/>
                  <a:pt x="139" y="351"/>
                  <a:pt x="142" y="349"/>
                </a:cubicBezTo>
                <a:cubicBezTo>
                  <a:pt x="141" y="346"/>
                  <a:pt x="145" y="342"/>
                  <a:pt x="146" y="339"/>
                </a:cubicBezTo>
                <a:cubicBezTo>
                  <a:pt x="142" y="345"/>
                  <a:pt x="139" y="351"/>
                  <a:pt x="137" y="357"/>
                </a:cubicBezTo>
                <a:close/>
                <a:moveTo>
                  <a:pt x="188" y="343"/>
                </a:moveTo>
                <a:cubicBezTo>
                  <a:pt x="188" y="342"/>
                  <a:pt x="188" y="342"/>
                  <a:pt x="188" y="341"/>
                </a:cubicBezTo>
                <a:cubicBezTo>
                  <a:pt x="188" y="341"/>
                  <a:pt x="187" y="343"/>
                  <a:pt x="188" y="343"/>
                </a:cubicBezTo>
                <a:close/>
                <a:moveTo>
                  <a:pt x="360" y="382"/>
                </a:moveTo>
                <a:cubicBezTo>
                  <a:pt x="360" y="381"/>
                  <a:pt x="361" y="380"/>
                  <a:pt x="361" y="379"/>
                </a:cubicBezTo>
                <a:cubicBezTo>
                  <a:pt x="361" y="379"/>
                  <a:pt x="360" y="380"/>
                  <a:pt x="360" y="379"/>
                </a:cubicBezTo>
                <a:cubicBezTo>
                  <a:pt x="362" y="376"/>
                  <a:pt x="364" y="374"/>
                  <a:pt x="366" y="371"/>
                </a:cubicBezTo>
                <a:cubicBezTo>
                  <a:pt x="365" y="371"/>
                  <a:pt x="366" y="371"/>
                  <a:pt x="366" y="371"/>
                </a:cubicBezTo>
                <a:cubicBezTo>
                  <a:pt x="366" y="369"/>
                  <a:pt x="366" y="368"/>
                  <a:pt x="366" y="367"/>
                </a:cubicBezTo>
                <a:cubicBezTo>
                  <a:pt x="366" y="365"/>
                  <a:pt x="364" y="363"/>
                  <a:pt x="363" y="360"/>
                </a:cubicBezTo>
                <a:cubicBezTo>
                  <a:pt x="365" y="358"/>
                  <a:pt x="367" y="358"/>
                  <a:pt x="369" y="356"/>
                </a:cubicBezTo>
                <a:cubicBezTo>
                  <a:pt x="368" y="354"/>
                  <a:pt x="372" y="352"/>
                  <a:pt x="372" y="351"/>
                </a:cubicBezTo>
                <a:cubicBezTo>
                  <a:pt x="370" y="351"/>
                  <a:pt x="370" y="353"/>
                  <a:pt x="369" y="354"/>
                </a:cubicBezTo>
                <a:cubicBezTo>
                  <a:pt x="369" y="353"/>
                  <a:pt x="369" y="352"/>
                  <a:pt x="368" y="352"/>
                </a:cubicBezTo>
                <a:cubicBezTo>
                  <a:pt x="368" y="353"/>
                  <a:pt x="366" y="355"/>
                  <a:pt x="367" y="356"/>
                </a:cubicBezTo>
                <a:cubicBezTo>
                  <a:pt x="364" y="357"/>
                  <a:pt x="362" y="361"/>
                  <a:pt x="357" y="358"/>
                </a:cubicBezTo>
                <a:cubicBezTo>
                  <a:pt x="357" y="357"/>
                  <a:pt x="358" y="357"/>
                  <a:pt x="358" y="356"/>
                </a:cubicBezTo>
                <a:cubicBezTo>
                  <a:pt x="356" y="351"/>
                  <a:pt x="361" y="345"/>
                  <a:pt x="359" y="341"/>
                </a:cubicBezTo>
                <a:cubicBezTo>
                  <a:pt x="357" y="346"/>
                  <a:pt x="358" y="351"/>
                  <a:pt x="356" y="355"/>
                </a:cubicBezTo>
                <a:cubicBezTo>
                  <a:pt x="358" y="358"/>
                  <a:pt x="355" y="360"/>
                  <a:pt x="352" y="360"/>
                </a:cubicBezTo>
                <a:cubicBezTo>
                  <a:pt x="351" y="361"/>
                  <a:pt x="348" y="364"/>
                  <a:pt x="349" y="366"/>
                </a:cubicBezTo>
                <a:cubicBezTo>
                  <a:pt x="349" y="365"/>
                  <a:pt x="348" y="365"/>
                  <a:pt x="348" y="365"/>
                </a:cubicBezTo>
                <a:cubicBezTo>
                  <a:pt x="348" y="366"/>
                  <a:pt x="347" y="368"/>
                  <a:pt x="348" y="370"/>
                </a:cubicBezTo>
                <a:cubicBezTo>
                  <a:pt x="348" y="370"/>
                  <a:pt x="349" y="369"/>
                  <a:pt x="349" y="370"/>
                </a:cubicBezTo>
                <a:cubicBezTo>
                  <a:pt x="347" y="370"/>
                  <a:pt x="349" y="374"/>
                  <a:pt x="347" y="373"/>
                </a:cubicBezTo>
                <a:cubicBezTo>
                  <a:pt x="348" y="373"/>
                  <a:pt x="348" y="374"/>
                  <a:pt x="348" y="374"/>
                </a:cubicBezTo>
                <a:cubicBezTo>
                  <a:pt x="349" y="375"/>
                  <a:pt x="348" y="375"/>
                  <a:pt x="348" y="374"/>
                </a:cubicBezTo>
                <a:cubicBezTo>
                  <a:pt x="349" y="375"/>
                  <a:pt x="348" y="377"/>
                  <a:pt x="349" y="376"/>
                </a:cubicBezTo>
                <a:cubicBezTo>
                  <a:pt x="348" y="376"/>
                  <a:pt x="350" y="378"/>
                  <a:pt x="349" y="378"/>
                </a:cubicBezTo>
                <a:cubicBezTo>
                  <a:pt x="347" y="378"/>
                  <a:pt x="348" y="375"/>
                  <a:pt x="347" y="377"/>
                </a:cubicBezTo>
                <a:cubicBezTo>
                  <a:pt x="347" y="376"/>
                  <a:pt x="346" y="376"/>
                  <a:pt x="346" y="375"/>
                </a:cubicBezTo>
                <a:cubicBezTo>
                  <a:pt x="346" y="375"/>
                  <a:pt x="346" y="375"/>
                  <a:pt x="346" y="376"/>
                </a:cubicBezTo>
                <a:cubicBezTo>
                  <a:pt x="346" y="375"/>
                  <a:pt x="345" y="375"/>
                  <a:pt x="345" y="374"/>
                </a:cubicBezTo>
                <a:cubicBezTo>
                  <a:pt x="345" y="374"/>
                  <a:pt x="346" y="375"/>
                  <a:pt x="346" y="374"/>
                </a:cubicBezTo>
                <a:cubicBezTo>
                  <a:pt x="346" y="374"/>
                  <a:pt x="348" y="373"/>
                  <a:pt x="346" y="373"/>
                </a:cubicBezTo>
                <a:cubicBezTo>
                  <a:pt x="346" y="375"/>
                  <a:pt x="346" y="373"/>
                  <a:pt x="344" y="374"/>
                </a:cubicBezTo>
                <a:cubicBezTo>
                  <a:pt x="344" y="374"/>
                  <a:pt x="345" y="373"/>
                  <a:pt x="344" y="373"/>
                </a:cubicBezTo>
                <a:cubicBezTo>
                  <a:pt x="344" y="374"/>
                  <a:pt x="343" y="373"/>
                  <a:pt x="342" y="373"/>
                </a:cubicBezTo>
                <a:cubicBezTo>
                  <a:pt x="342" y="374"/>
                  <a:pt x="341" y="374"/>
                  <a:pt x="341" y="375"/>
                </a:cubicBezTo>
                <a:cubicBezTo>
                  <a:pt x="344" y="377"/>
                  <a:pt x="343" y="378"/>
                  <a:pt x="345" y="379"/>
                </a:cubicBezTo>
                <a:cubicBezTo>
                  <a:pt x="345" y="383"/>
                  <a:pt x="340" y="385"/>
                  <a:pt x="343" y="388"/>
                </a:cubicBezTo>
                <a:cubicBezTo>
                  <a:pt x="344" y="388"/>
                  <a:pt x="344" y="388"/>
                  <a:pt x="344" y="388"/>
                </a:cubicBezTo>
                <a:cubicBezTo>
                  <a:pt x="344" y="389"/>
                  <a:pt x="343" y="389"/>
                  <a:pt x="344" y="390"/>
                </a:cubicBezTo>
                <a:cubicBezTo>
                  <a:pt x="344" y="390"/>
                  <a:pt x="345" y="390"/>
                  <a:pt x="345" y="389"/>
                </a:cubicBezTo>
                <a:cubicBezTo>
                  <a:pt x="345" y="390"/>
                  <a:pt x="345" y="390"/>
                  <a:pt x="345" y="390"/>
                </a:cubicBezTo>
                <a:cubicBezTo>
                  <a:pt x="346" y="390"/>
                  <a:pt x="347" y="391"/>
                  <a:pt x="348" y="391"/>
                </a:cubicBezTo>
                <a:cubicBezTo>
                  <a:pt x="347" y="392"/>
                  <a:pt x="347" y="391"/>
                  <a:pt x="346" y="391"/>
                </a:cubicBezTo>
                <a:cubicBezTo>
                  <a:pt x="346" y="392"/>
                  <a:pt x="346" y="392"/>
                  <a:pt x="346" y="393"/>
                </a:cubicBezTo>
                <a:cubicBezTo>
                  <a:pt x="346" y="392"/>
                  <a:pt x="347" y="392"/>
                  <a:pt x="348" y="392"/>
                </a:cubicBezTo>
                <a:cubicBezTo>
                  <a:pt x="348" y="392"/>
                  <a:pt x="347" y="393"/>
                  <a:pt x="348" y="393"/>
                </a:cubicBezTo>
                <a:cubicBezTo>
                  <a:pt x="348" y="392"/>
                  <a:pt x="348" y="392"/>
                  <a:pt x="349" y="392"/>
                </a:cubicBezTo>
                <a:cubicBezTo>
                  <a:pt x="349" y="393"/>
                  <a:pt x="350" y="393"/>
                  <a:pt x="351" y="393"/>
                </a:cubicBezTo>
                <a:cubicBezTo>
                  <a:pt x="351" y="393"/>
                  <a:pt x="352" y="394"/>
                  <a:pt x="352" y="394"/>
                </a:cubicBezTo>
                <a:cubicBezTo>
                  <a:pt x="352" y="394"/>
                  <a:pt x="352" y="393"/>
                  <a:pt x="352" y="393"/>
                </a:cubicBezTo>
                <a:cubicBezTo>
                  <a:pt x="353" y="393"/>
                  <a:pt x="355" y="392"/>
                  <a:pt x="356" y="391"/>
                </a:cubicBezTo>
                <a:cubicBezTo>
                  <a:pt x="356" y="392"/>
                  <a:pt x="358" y="392"/>
                  <a:pt x="358" y="393"/>
                </a:cubicBezTo>
                <a:cubicBezTo>
                  <a:pt x="359" y="391"/>
                  <a:pt x="358" y="390"/>
                  <a:pt x="360" y="388"/>
                </a:cubicBezTo>
                <a:cubicBezTo>
                  <a:pt x="359" y="387"/>
                  <a:pt x="361" y="386"/>
                  <a:pt x="360" y="385"/>
                </a:cubicBezTo>
                <a:cubicBezTo>
                  <a:pt x="359" y="385"/>
                  <a:pt x="359" y="386"/>
                  <a:pt x="358" y="386"/>
                </a:cubicBezTo>
                <a:cubicBezTo>
                  <a:pt x="357" y="384"/>
                  <a:pt x="359" y="382"/>
                  <a:pt x="358" y="381"/>
                </a:cubicBezTo>
                <a:cubicBezTo>
                  <a:pt x="359" y="381"/>
                  <a:pt x="359" y="381"/>
                  <a:pt x="360" y="382"/>
                </a:cubicBezTo>
                <a:close/>
                <a:moveTo>
                  <a:pt x="357" y="385"/>
                </a:moveTo>
                <a:cubicBezTo>
                  <a:pt x="356" y="384"/>
                  <a:pt x="357" y="385"/>
                  <a:pt x="357" y="385"/>
                </a:cubicBezTo>
                <a:cubicBezTo>
                  <a:pt x="356" y="385"/>
                  <a:pt x="356" y="384"/>
                  <a:pt x="356" y="383"/>
                </a:cubicBezTo>
                <a:cubicBezTo>
                  <a:pt x="356" y="383"/>
                  <a:pt x="356" y="383"/>
                  <a:pt x="356" y="383"/>
                </a:cubicBezTo>
                <a:cubicBezTo>
                  <a:pt x="356" y="384"/>
                  <a:pt x="357" y="384"/>
                  <a:pt x="357" y="384"/>
                </a:cubicBezTo>
                <a:cubicBezTo>
                  <a:pt x="357" y="384"/>
                  <a:pt x="357" y="384"/>
                  <a:pt x="357" y="385"/>
                </a:cubicBezTo>
                <a:close/>
                <a:moveTo>
                  <a:pt x="381" y="341"/>
                </a:moveTo>
                <a:cubicBezTo>
                  <a:pt x="381" y="342"/>
                  <a:pt x="379" y="342"/>
                  <a:pt x="380" y="342"/>
                </a:cubicBezTo>
                <a:cubicBezTo>
                  <a:pt x="380" y="342"/>
                  <a:pt x="381" y="341"/>
                  <a:pt x="381" y="341"/>
                </a:cubicBezTo>
                <a:close/>
                <a:moveTo>
                  <a:pt x="127" y="342"/>
                </a:moveTo>
                <a:cubicBezTo>
                  <a:pt x="125" y="343"/>
                  <a:pt x="124" y="344"/>
                  <a:pt x="123" y="347"/>
                </a:cubicBezTo>
                <a:cubicBezTo>
                  <a:pt x="126" y="346"/>
                  <a:pt x="125" y="343"/>
                  <a:pt x="127" y="342"/>
                </a:cubicBezTo>
                <a:close/>
                <a:moveTo>
                  <a:pt x="376" y="346"/>
                </a:moveTo>
                <a:cubicBezTo>
                  <a:pt x="375" y="347"/>
                  <a:pt x="374" y="348"/>
                  <a:pt x="374" y="349"/>
                </a:cubicBezTo>
                <a:cubicBezTo>
                  <a:pt x="375" y="348"/>
                  <a:pt x="376" y="347"/>
                  <a:pt x="376" y="346"/>
                </a:cubicBezTo>
                <a:close/>
                <a:moveTo>
                  <a:pt x="345" y="373"/>
                </a:moveTo>
                <a:cubicBezTo>
                  <a:pt x="346" y="372"/>
                  <a:pt x="347" y="372"/>
                  <a:pt x="347" y="372"/>
                </a:cubicBezTo>
                <a:cubicBezTo>
                  <a:pt x="347" y="371"/>
                  <a:pt x="345" y="371"/>
                  <a:pt x="346" y="370"/>
                </a:cubicBezTo>
                <a:cubicBezTo>
                  <a:pt x="344" y="370"/>
                  <a:pt x="344" y="368"/>
                  <a:pt x="341" y="368"/>
                </a:cubicBezTo>
                <a:cubicBezTo>
                  <a:pt x="342" y="367"/>
                  <a:pt x="341" y="367"/>
                  <a:pt x="341" y="367"/>
                </a:cubicBezTo>
                <a:cubicBezTo>
                  <a:pt x="340" y="366"/>
                  <a:pt x="339" y="367"/>
                  <a:pt x="339" y="365"/>
                </a:cubicBezTo>
                <a:cubicBezTo>
                  <a:pt x="337" y="365"/>
                  <a:pt x="337" y="364"/>
                  <a:pt x="337" y="363"/>
                </a:cubicBezTo>
                <a:cubicBezTo>
                  <a:pt x="336" y="363"/>
                  <a:pt x="336" y="363"/>
                  <a:pt x="335" y="362"/>
                </a:cubicBezTo>
                <a:cubicBezTo>
                  <a:pt x="335" y="363"/>
                  <a:pt x="334" y="364"/>
                  <a:pt x="335" y="363"/>
                </a:cubicBezTo>
                <a:cubicBezTo>
                  <a:pt x="334" y="362"/>
                  <a:pt x="333" y="364"/>
                  <a:pt x="333" y="362"/>
                </a:cubicBezTo>
                <a:cubicBezTo>
                  <a:pt x="333" y="362"/>
                  <a:pt x="332" y="361"/>
                  <a:pt x="332" y="362"/>
                </a:cubicBezTo>
                <a:cubicBezTo>
                  <a:pt x="333" y="362"/>
                  <a:pt x="331" y="362"/>
                  <a:pt x="331" y="363"/>
                </a:cubicBezTo>
                <a:cubicBezTo>
                  <a:pt x="333" y="364"/>
                  <a:pt x="331" y="365"/>
                  <a:pt x="332" y="366"/>
                </a:cubicBezTo>
                <a:cubicBezTo>
                  <a:pt x="333" y="365"/>
                  <a:pt x="332" y="366"/>
                  <a:pt x="333" y="366"/>
                </a:cubicBezTo>
                <a:cubicBezTo>
                  <a:pt x="333" y="366"/>
                  <a:pt x="333" y="366"/>
                  <a:pt x="334" y="366"/>
                </a:cubicBezTo>
                <a:cubicBezTo>
                  <a:pt x="334" y="366"/>
                  <a:pt x="335" y="368"/>
                  <a:pt x="336" y="367"/>
                </a:cubicBezTo>
                <a:cubicBezTo>
                  <a:pt x="336" y="368"/>
                  <a:pt x="337" y="368"/>
                  <a:pt x="336" y="369"/>
                </a:cubicBezTo>
                <a:cubicBezTo>
                  <a:pt x="338" y="368"/>
                  <a:pt x="338" y="369"/>
                  <a:pt x="340" y="369"/>
                </a:cubicBezTo>
                <a:cubicBezTo>
                  <a:pt x="340" y="371"/>
                  <a:pt x="344" y="371"/>
                  <a:pt x="345" y="373"/>
                </a:cubicBezTo>
                <a:close/>
                <a:moveTo>
                  <a:pt x="429" y="362"/>
                </a:moveTo>
                <a:cubicBezTo>
                  <a:pt x="428" y="362"/>
                  <a:pt x="429" y="362"/>
                  <a:pt x="429" y="362"/>
                </a:cubicBezTo>
                <a:cubicBezTo>
                  <a:pt x="428" y="362"/>
                  <a:pt x="427" y="362"/>
                  <a:pt x="427" y="362"/>
                </a:cubicBezTo>
                <a:cubicBezTo>
                  <a:pt x="427" y="363"/>
                  <a:pt x="429" y="363"/>
                  <a:pt x="429" y="362"/>
                </a:cubicBezTo>
                <a:close/>
                <a:moveTo>
                  <a:pt x="430" y="364"/>
                </a:moveTo>
                <a:cubicBezTo>
                  <a:pt x="430" y="364"/>
                  <a:pt x="430" y="363"/>
                  <a:pt x="430" y="363"/>
                </a:cubicBezTo>
                <a:cubicBezTo>
                  <a:pt x="430" y="364"/>
                  <a:pt x="429" y="363"/>
                  <a:pt x="429" y="363"/>
                </a:cubicBezTo>
                <a:cubicBezTo>
                  <a:pt x="429" y="364"/>
                  <a:pt x="429" y="363"/>
                  <a:pt x="429" y="364"/>
                </a:cubicBezTo>
                <a:cubicBezTo>
                  <a:pt x="430" y="364"/>
                  <a:pt x="430" y="365"/>
                  <a:pt x="430" y="364"/>
                </a:cubicBezTo>
                <a:cubicBezTo>
                  <a:pt x="430" y="364"/>
                  <a:pt x="430" y="364"/>
                  <a:pt x="430" y="364"/>
                </a:cubicBezTo>
                <a:close/>
                <a:moveTo>
                  <a:pt x="132" y="366"/>
                </a:moveTo>
                <a:cubicBezTo>
                  <a:pt x="133" y="366"/>
                  <a:pt x="134" y="364"/>
                  <a:pt x="133" y="363"/>
                </a:cubicBezTo>
                <a:cubicBezTo>
                  <a:pt x="133" y="364"/>
                  <a:pt x="132" y="365"/>
                  <a:pt x="132" y="366"/>
                </a:cubicBezTo>
                <a:close/>
                <a:moveTo>
                  <a:pt x="376" y="374"/>
                </a:moveTo>
                <a:cubicBezTo>
                  <a:pt x="377" y="373"/>
                  <a:pt x="376" y="372"/>
                  <a:pt x="376" y="371"/>
                </a:cubicBezTo>
                <a:cubicBezTo>
                  <a:pt x="375" y="372"/>
                  <a:pt x="375" y="374"/>
                  <a:pt x="376" y="374"/>
                </a:cubicBezTo>
                <a:cubicBezTo>
                  <a:pt x="376" y="374"/>
                  <a:pt x="376" y="374"/>
                  <a:pt x="376" y="374"/>
                </a:cubicBezTo>
                <a:close/>
                <a:moveTo>
                  <a:pt x="366" y="398"/>
                </a:moveTo>
                <a:cubicBezTo>
                  <a:pt x="366" y="398"/>
                  <a:pt x="366" y="397"/>
                  <a:pt x="367" y="397"/>
                </a:cubicBezTo>
                <a:cubicBezTo>
                  <a:pt x="367" y="399"/>
                  <a:pt x="369" y="398"/>
                  <a:pt x="370" y="399"/>
                </a:cubicBezTo>
                <a:cubicBezTo>
                  <a:pt x="370" y="398"/>
                  <a:pt x="370" y="398"/>
                  <a:pt x="371" y="398"/>
                </a:cubicBezTo>
                <a:cubicBezTo>
                  <a:pt x="371" y="398"/>
                  <a:pt x="371" y="399"/>
                  <a:pt x="371" y="398"/>
                </a:cubicBezTo>
                <a:cubicBezTo>
                  <a:pt x="371" y="398"/>
                  <a:pt x="372" y="398"/>
                  <a:pt x="372" y="398"/>
                </a:cubicBezTo>
                <a:cubicBezTo>
                  <a:pt x="372" y="397"/>
                  <a:pt x="376" y="398"/>
                  <a:pt x="375" y="397"/>
                </a:cubicBezTo>
                <a:cubicBezTo>
                  <a:pt x="375" y="397"/>
                  <a:pt x="375" y="397"/>
                  <a:pt x="375" y="397"/>
                </a:cubicBezTo>
                <a:cubicBezTo>
                  <a:pt x="374" y="397"/>
                  <a:pt x="373" y="397"/>
                  <a:pt x="373" y="396"/>
                </a:cubicBezTo>
                <a:cubicBezTo>
                  <a:pt x="374" y="396"/>
                  <a:pt x="375" y="396"/>
                  <a:pt x="375" y="396"/>
                </a:cubicBezTo>
                <a:cubicBezTo>
                  <a:pt x="375" y="396"/>
                  <a:pt x="375" y="396"/>
                  <a:pt x="375" y="395"/>
                </a:cubicBezTo>
                <a:cubicBezTo>
                  <a:pt x="374" y="395"/>
                  <a:pt x="374" y="395"/>
                  <a:pt x="374" y="396"/>
                </a:cubicBezTo>
                <a:cubicBezTo>
                  <a:pt x="373" y="395"/>
                  <a:pt x="373" y="394"/>
                  <a:pt x="372" y="395"/>
                </a:cubicBezTo>
                <a:cubicBezTo>
                  <a:pt x="372" y="394"/>
                  <a:pt x="372" y="392"/>
                  <a:pt x="373" y="391"/>
                </a:cubicBezTo>
                <a:cubicBezTo>
                  <a:pt x="373" y="391"/>
                  <a:pt x="372" y="391"/>
                  <a:pt x="372" y="390"/>
                </a:cubicBezTo>
                <a:cubicBezTo>
                  <a:pt x="372" y="391"/>
                  <a:pt x="373" y="390"/>
                  <a:pt x="373" y="390"/>
                </a:cubicBezTo>
                <a:cubicBezTo>
                  <a:pt x="373" y="391"/>
                  <a:pt x="373" y="391"/>
                  <a:pt x="373" y="391"/>
                </a:cubicBezTo>
                <a:cubicBezTo>
                  <a:pt x="374" y="390"/>
                  <a:pt x="373" y="390"/>
                  <a:pt x="373" y="389"/>
                </a:cubicBezTo>
                <a:cubicBezTo>
                  <a:pt x="372" y="389"/>
                  <a:pt x="373" y="390"/>
                  <a:pt x="372" y="390"/>
                </a:cubicBezTo>
                <a:cubicBezTo>
                  <a:pt x="372" y="389"/>
                  <a:pt x="371" y="388"/>
                  <a:pt x="372" y="388"/>
                </a:cubicBezTo>
                <a:cubicBezTo>
                  <a:pt x="372" y="388"/>
                  <a:pt x="372" y="387"/>
                  <a:pt x="372" y="387"/>
                </a:cubicBezTo>
                <a:cubicBezTo>
                  <a:pt x="371" y="387"/>
                  <a:pt x="371" y="388"/>
                  <a:pt x="370" y="388"/>
                </a:cubicBezTo>
                <a:cubicBezTo>
                  <a:pt x="371" y="387"/>
                  <a:pt x="369" y="387"/>
                  <a:pt x="370" y="386"/>
                </a:cubicBezTo>
                <a:cubicBezTo>
                  <a:pt x="370" y="386"/>
                  <a:pt x="370" y="387"/>
                  <a:pt x="371" y="386"/>
                </a:cubicBezTo>
                <a:cubicBezTo>
                  <a:pt x="371" y="385"/>
                  <a:pt x="371" y="385"/>
                  <a:pt x="371" y="385"/>
                </a:cubicBezTo>
                <a:cubicBezTo>
                  <a:pt x="371" y="385"/>
                  <a:pt x="370" y="385"/>
                  <a:pt x="370" y="385"/>
                </a:cubicBezTo>
                <a:cubicBezTo>
                  <a:pt x="371" y="385"/>
                  <a:pt x="371" y="385"/>
                  <a:pt x="370" y="384"/>
                </a:cubicBezTo>
                <a:cubicBezTo>
                  <a:pt x="371" y="384"/>
                  <a:pt x="372" y="385"/>
                  <a:pt x="372" y="384"/>
                </a:cubicBezTo>
                <a:cubicBezTo>
                  <a:pt x="370" y="384"/>
                  <a:pt x="370" y="383"/>
                  <a:pt x="369" y="384"/>
                </a:cubicBezTo>
                <a:cubicBezTo>
                  <a:pt x="368" y="384"/>
                  <a:pt x="369" y="381"/>
                  <a:pt x="368" y="382"/>
                </a:cubicBezTo>
                <a:cubicBezTo>
                  <a:pt x="368" y="382"/>
                  <a:pt x="369" y="382"/>
                  <a:pt x="368" y="382"/>
                </a:cubicBezTo>
                <a:cubicBezTo>
                  <a:pt x="364" y="383"/>
                  <a:pt x="365" y="384"/>
                  <a:pt x="362" y="384"/>
                </a:cubicBezTo>
                <a:cubicBezTo>
                  <a:pt x="363" y="384"/>
                  <a:pt x="363" y="385"/>
                  <a:pt x="363" y="385"/>
                </a:cubicBezTo>
                <a:cubicBezTo>
                  <a:pt x="363" y="385"/>
                  <a:pt x="363" y="387"/>
                  <a:pt x="362" y="386"/>
                </a:cubicBezTo>
                <a:cubicBezTo>
                  <a:pt x="362" y="386"/>
                  <a:pt x="363" y="385"/>
                  <a:pt x="362" y="386"/>
                </a:cubicBezTo>
                <a:cubicBezTo>
                  <a:pt x="361" y="387"/>
                  <a:pt x="362" y="387"/>
                  <a:pt x="362" y="388"/>
                </a:cubicBezTo>
                <a:cubicBezTo>
                  <a:pt x="362" y="388"/>
                  <a:pt x="361" y="389"/>
                  <a:pt x="361" y="389"/>
                </a:cubicBezTo>
                <a:cubicBezTo>
                  <a:pt x="363" y="389"/>
                  <a:pt x="361" y="392"/>
                  <a:pt x="362" y="393"/>
                </a:cubicBezTo>
                <a:cubicBezTo>
                  <a:pt x="363" y="392"/>
                  <a:pt x="362" y="391"/>
                  <a:pt x="363" y="391"/>
                </a:cubicBezTo>
                <a:cubicBezTo>
                  <a:pt x="363" y="391"/>
                  <a:pt x="363" y="391"/>
                  <a:pt x="363" y="391"/>
                </a:cubicBezTo>
                <a:cubicBezTo>
                  <a:pt x="362" y="392"/>
                  <a:pt x="363" y="392"/>
                  <a:pt x="363" y="393"/>
                </a:cubicBezTo>
                <a:cubicBezTo>
                  <a:pt x="364" y="393"/>
                  <a:pt x="363" y="394"/>
                  <a:pt x="364" y="395"/>
                </a:cubicBezTo>
                <a:cubicBezTo>
                  <a:pt x="363" y="394"/>
                  <a:pt x="363" y="396"/>
                  <a:pt x="363" y="396"/>
                </a:cubicBezTo>
                <a:cubicBezTo>
                  <a:pt x="363" y="395"/>
                  <a:pt x="365" y="396"/>
                  <a:pt x="365" y="396"/>
                </a:cubicBezTo>
                <a:cubicBezTo>
                  <a:pt x="364" y="395"/>
                  <a:pt x="365" y="394"/>
                  <a:pt x="365" y="393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3"/>
                  <a:pt x="366" y="394"/>
                  <a:pt x="367" y="393"/>
                </a:cubicBezTo>
                <a:cubicBezTo>
                  <a:pt x="367" y="394"/>
                  <a:pt x="367" y="395"/>
                  <a:pt x="367" y="395"/>
                </a:cubicBezTo>
                <a:cubicBezTo>
                  <a:pt x="367" y="395"/>
                  <a:pt x="366" y="395"/>
                  <a:pt x="366" y="394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5"/>
                  <a:pt x="365" y="396"/>
                  <a:pt x="365" y="397"/>
                </a:cubicBezTo>
                <a:cubicBezTo>
                  <a:pt x="365" y="397"/>
                  <a:pt x="365" y="397"/>
                  <a:pt x="366" y="398"/>
                </a:cubicBezTo>
                <a:close/>
                <a:moveTo>
                  <a:pt x="370" y="393"/>
                </a:moveTo>
                <a:cubicBezTo>
                  <a:pt x="371" y="392"/>
                  <a:pt x="370" y="392"/>
                  <a:pt x="370" y="391"/>
                </a:cubicBezTo>
                <a:cubicBezTo>
                  <a:pt x="371" y="391"/>
                  <a:pt x="371" y="393"/>
                  <a:pt x="371" y="392"/>
                </a:cubicBezTo>
                <a:cubicBezTo>
                  <a:pt x="372" y="392"/>
                  <a:pt x="371" y="392"/>
                  <a:pt x="372" y="393"/>
                </a:cubicBezTo>
                <a:cubicBezTo>
                  <a:pt x="371" y="392"/>
                  <a:pt x="370" y="393"/>
                  <a:pt x="370" y="394"/>
                </a:cubicBezTo>
                <a:cubicBezTo>
                  <a:pt x="369" y="394"/>
                  <a:pt x="370" y="393"/>
                  <a:pt x="369" y="393"/>
                </a:cubicBezTo>
                <a:cubicBezTo>
                  <a:pt x="369" y="393"/>
                  <a:pt x="369" y="393"/>
                  <a:pt x="369" y="392"/>
                </a:cubicBezTo>
                <a:cubicBezTo>
                  <a:pt x="370" y="392"/>
                  <a:pt x="370" y="393"/>
                  <a:pt x="370" y="393"/>
                </a:cubicBezTo>
                <a:close/>
                <a:moveTo>
                  <a:pt x="369" y="388"/>
                </a:moveTo>
                <a:cubicBezTo>
                  <a:pt x="369" y="390"/>
                  <a:pt x="367" y="388"/>
                  <a:pt x="369" y="388"/>
                </a:cubicBezTo>
                <a:close/>
                <a:moveTo>
                  <a:pt x="368" y="385"/>
                </a:moveTo>
                <a:cubicBezTo>
                  <a:pt x="368" y="385"/>
                  <a:pt x="368" y="386"/>
                  <a:pt x="369" y="385"/>
                </a:cubicBezTo>
                <a:cubicBezTo>
                  <a:pt x="369" y="386"/>
                  <a:pt x="369" y="386"/>
                  <a:pt x="369" y="386"/>
                </a:cubicBezTo>
                <a:cubicBezTo>
                  <a:pt x="368" y="386"/>
                  <a:pt x="368" y="387"/>
                  <a:pt x="368" y="387"/>
                </a:cubicBezTo>
                <a:cubicBezTo>
                  <a:pt x="368" y="386"/>
                  <a:pt x="368" y="386"/>
                  <a:pt x="368" y="385"/>
                </a:cubicBezTo>
                <a:close/>
                <a:moveTo>
                  <a:pt x="369" y="395"/>
                </a:moveTo>
                <a:cubicBezTo>
                  <a:pt x="368" y="394"/>
                  <a:pt x="370" y="395"/>
                  <a:pt x="371" y="394"/>
                </a:cubicBezTo>
                <a:cubicBezTo>
                  <a:pt x="371" y="395"/>
                  <a:pt x="371" y="395"/>
                  <a:pt x="371" y="396"/>
                </a:cubicBezTo>
                <a:cubicBezTo>
                  <a:pt x="372" y="396"/>
                  <a:pt x="372" y="395"/>
                  <a:pt x="372" y="395"/>
                </a:cubicBezTo>
                <a:cubicBezTo>
                  <a:pt x="373" y="395"/>
                  <a:pt x="372" y="396"/>
                  <a:pt x="373" y="396"/>
                </a:cubicBezTo>
                <a:cubicBezTo>
                  <a:pt x="372" y="398"/>
                  <a:pt x="371" y="395"/>
                  <a:pt x="369" y="396"/>
                </a:cubicBezTo>
                <a:cubicBezTo>
                  <a:pt x="369" y="396"/>
                  <a:pt x="370" y="396"/>
                  <a:pt x="370" y="395"/>
                </a:cubicBezTo>
                <a:cubicBezTo>
                  <a:pt x="369" y="396"/>
                  <a:pt x="368" y="396"/>
                  <a:pt x="367" y="395"/>
                </a:cubicBezTo>
                <a:cubicBezTo>
                  <a:pt x="368" y="394"/>
                  <a:pt x="368" y="395"/>
                  <a:pt x="369" y="395"/>
                </a:cubicBezTo>
                <a:close/>
                <a:moveTo>
                  <a:pt x="365" y="393"/>
                </a:moveTo>
                <a:cubicBezTo>
                  <a:pt x="365" y="393"/>
                  <a:pt x="364" y="393"/>
                  <a:pt x="364" y="393"/>
                </a:cubicBezTo>
                <a:cubicBezTo>
                  <a:pt x="363" y="393"/>
                  <a:pt x="365" y="392"/>
                  <a:pt x="364" y="391"/>
                </a:cubicBezTo>
                <a:cubicBezTo>
                  <a:pt x="364" y="392"/>
                  <a:pt x="364" y="392"/>
                  <a:pt x="364" y="392"/>
                </a:cubicBezTo>
                <a:cubicBezTo>
                  <a:pt x="363" y="392"/>
                  <a:pt x="364" y="390"/>
                  <a:pt x="365" y="390"/>
                </a:cubicBezTo>
                <a:cubicBezTo>
                  <a:pt x="364" y="389"/>
                  <a:pt x="363" y="390"/>
                  <a:pt x="363" y="390"/>
                </a:cubicBezTo>
                <a:cubicBezTo>
                  <a:pt x="363" y="388"/>
                  <a:pt x="363" y="388"/>
                  <a:pt x="363" y="386"/>
                </a:cubicBezTo>
                <a:cubicBezTo>
                  <a:pt x="364" y="386"/>
                  <a:pt x="364" y="387"/>
                  <a:pt x="364" y="388"/>
                </a:cubicBezTo>
                <a:cubicBezTo>
                  <a:pt x="365" y="388"/>
                  <a:pt x="366" y="388"/>
                  <a:pt x="366" y="387"/>
                </a:cubicBezTo>
                <a:cubicBezTo>
                  <a:pt x="367" y="387"/>
                  <a:pt x="365" y="388"/>
                  <a:pt x="366" y="388"/>
                </a:cubicBezTo>
                <a:cubicBezTo>
                  <a:pt x="365" y="389"/>
                  <a:pt x="365" y="390"/>
                  <a:pt x="365" y="393"/>
                </a:cubicBezTo>
                <a:close/>
                <a:moveTo>
                  <a:pt x="367" y="391"/>
                </a:moveTo>
                <a:cubicBezTo>
                  <a:pt x="367" y="390"/>
                  <a:pt x="366" y="391"/>
                  <a:pt x="366" y="390"/>
                </a:cubicBezTo>
                <a:cubicBezTo>
                  <a:pt x="367" y="390"/>
                  <a:pt x="367" y="390"/>
                  <a:pt x="367" y="390"/>
                </a:cubicBezTo>
                <a:cubicBezTo>
                  <a:pt x="366" y="391"/>
                  <a:pt x="367" y="390"/>
                  <a:pt x="367" y="391"/>
                </a:cubicBezTo>
                <a:close/>
                <a:moveTo>
                  <a:pt x="413" y="393"/>
                </a:moveTo>
                <a:cubicBezTo>
                  <a:pt x="414" y="391"/>
                  <a:pt x="414" y="393"/>
                  <a:pt x="415" y="393"/>
                </a:cubicBezTo>
                <a:cubicBezTo>
                  <a:pt x="417" y="392"/>
                  <a:pt x="415" y="390"/>
                  <a:pt x="414" y="389"/>
                </a:cubicBezTo>
                <a:cubicBezTo>
                  <a:pt x="411" y="389"/>
                  <a:pt x="412" y="392"/>
                  <a:pt x="413" y="393"/>
                </a:cubicBezTo>
                <a:close/>
                <a:moveTo>
                  <a:pt x="414" y="392"/>
                </a:moveTo>
                <a:cubicBezTo>
                  <a:pt x="414" y="392"/>
                  <a:pt x="414" y="392"/>
                  <a:pt x="414" y="392"/>
                </a:cubicBezTo>
                <a:cubicBezTo>
                  <a:pt x="414" y="391"/>
                  <a:pt x="414" y="392"/>
                  <a:pt x="414" y="392"/>
                </a:cubicBezTo>
                <a:cubicBezTo>
                  <a:pt x="415" y="391"/>
                  <a:pt x="413" y="391"/>
                  <a:pt x="414" y="390"/>
                </a:cubicBezTo>
                <a:cubicBezTo>
                  <a:pt x="415" y="390"/>
                  <a:pt x="417" y="392"/>
                  <a:pt x="414" y="392"/>
                </a:cubicBezTo>
                <a:close/>
                <a:moveTo>
                  <a:pt x="446" y="390"/>
                </a:moveTo>
                <a:cubicBezTo>
                  <a:pt x="446" y="391"/>
                  <a:pt x="447" y="391"/>
                  <a:pt x="448" y="391"/>
                </a:cubicBezTo>
                <a:cubicBezTo>
                  <a:pt x="447" y="391"/>
                  <a:pt x="447" y="390"/>
                  <a:pt x="446" y="390"/>
                </a:cubicBezTo>
                <a:close/>
                <a:moveTo>
                  <a:pt x="382" y="415"/>
                </a:moveTo>
                <a:cubicBezTo>
                  <a:pt x="383" y="416"/>
                  <a:pt x="384" y="417"/>
                  <a:pt x="385" y="416"/>
                </a:cubicBezTo>
                <a:cubicBezTo>
                  <a:pt x="384" y="415"/>
                  <a:pt x="385" y="413"/>
                  <a:pt x="383" y="412"/>
                </a:cubicBezTo>
                <a:cubicBezTo>
                  <a:pt x="383" y="412"/>
                  <a:pt x="383" y="413"/>
                  <a:pt x="383" y="413"/>
                </a:cubicBezTo>
                <a:cubicBezTo>
                  <a:pt x="383" y="412"/>
                  <a:pt x="382" y="412"/>
                  <a:pt x="382" y="412"/>
                </a:cubicBezTo>
                <a:cubicBezTo>
                  <a:pt x="384" y="412"/>
                  <a:pt x="382" y="410"/>
                  <a:pt x="383" y="411"/>
                </a:cubicBezTo>
                <a:cubicBezTo>
                  <a:pt x="383" y="410"/>
                  <a:pt x="383" y="410"/>
                  <a:pt x="383" y="410"/>
                </a:cubicBezTo>
                <a:cubicBezTo>
                  <a:pt x="383" y="410"/>
                  <a:pt x="382" y="410"/>
                  <a:pt x="382" y="410"/>
                </a:cubicBezTo>
                <a:cubicBezTo>
                  <a:pt x="381" y="410"/>
                  <a:pt x="382" y="410"/>
                  <a:pt x="381" y="411"/>
                </a:cubicBezTo>
                <a:cubicBezTo>
                  <a:pt x="381" y="410"/>
                  <a:pt x="380" y="410"/>
                  <a:pt x="380" y="409"/>
                </a:cubicBezTo>
                <a:cubicBezTo>
                  <a:pt x="381" y="410"/>
                  <a:pt x="381" y="409"/>
                  <a:pt x="381" y="409"/>
                </a:cubicBezTo>
                <a:cubicBezTo>
                  <a:pt x="381" y="409"/>
                  <a:pt x="381" y="409"/>
                  <a:pt x="382" y="409"/>
                </a:cubicBezTo>
                <a:cubicBezTo>
                  <a:pt x="381" y="409"/>
                  <a:pt x="382" y="409"/>
                  <a:pt x="382" y="408"/>
                </a:cubicBezTo>
                <a:cubicBezTo>
                  <a:pt x="381" y="408"/>
                  <a:pt x="383" y="408"/>
                  <a:pt x="383" y="407"/>
                </a:cubicBezTo>
                <a:cubicBezTo>
                  <a:pt x="382" y="406"/>
                  <a:pt x="382" y="405"/>
                  <a:pt x="381" y="404"/>
                </a:cubicBezTo>
                <a:cubicBezTo>
                  <a:pt x="381" y="405"/>
                  <a:pt x="381" y="405"/>
                  <a:pt x="381" y="405"/>
                </a:cubicBezTo>
                <a:cubicBezTo>
                  <a:pt x="381" y="404"/>
                  <a:pt x="379" y="404"/>
                  <a:pt x="378" y="403"/>
                </a:cubicBezTo>
                <a:cubicBezTo>
                  <a:pt x="380" y="403"/>
                  <a:pt x="379" y="401"/>
                  <a:pt x="379" y="400"/>
                </a:cubicBezTo>
                <a:cubicBezTo>
                  <a:pt x="378" y="400"/>
                  <a:pt x="378" y="402"/>
                  <a:pt x="377" y="402"/>
                </a:cubicBezTo>
                <a:cubicBezTo>
                  <a:pt x="376" y="401"/>
                  <a:pt x="375" y="400"/>
                  <a:pt x="375" y="399"/>
                </a:cubicBezTo>
                <a:cubicBezTo>
                  <a:pt x="374" y="400"/>
                  <a:pt x="372" y="398"/>
                  <a:pt x="372" y="400"/>
                </a:cubicBezTo>
                <a:cubicBezTo>
                  <a:pt x="373" y="400"/>
                  <a:pt x="372" y="401"/>
                  <a:pt x="372" y="401"/>
                </a:cubicBezTo>
                <a:cubicBezTo>
                  <a:pt x="372" y="402"/>
                  <a:pt x="373" y="401"/>
                  <a:pt x="373" y="401"/>
                </a:cubicBezTo>
                <a:cubicBezTo>
                  <a:pt x="373" y="404"/>
                  <a:pt x="371" y="399"/>
                  <a:pt x="369" y="400"/>
                </a:cubicBezTo>
                <a:cubicBezTo>
                  <a:pt x="370" y="400"/>
                  <a:pt x="369" y="400"/>
                  <a:pt x="370" y="402"/>
                </a:cubicBezTo>
                <a:cubicBezTo>
                  <a:pt x="369" y="402"/>
                  <a:pt x="369" y="403"/>
                  <a:pt x="368" y="402"/>
                </a:cubicBezTo>
                <a:cubicBezTo>
                  <a:pt x="367" y="404"/>
                  <a:pt x="367" y="403"/>
                  <a:pt x="365" y="405"/>
                </a:cubicBezTo>
                <a:cubicBezTo>
                  <a:pt x="365" y="406"/>
                  <a:pt x="365" y="406"/>
                  <a:pt x="365" y="408"/>
                </a:cubicBezTo>
                <a:cubicBezTo>
                  <a:pt x="366" y="408"/>
                  <a:pt x="366" y="408"/>
                  <a:pt x="366" y="408"/>
                </a:cubicBezTo>
                <a:cubicBezTo>
                  <a:pt x="365" y="409"/>
                  <a:pt x="368" y="411"/>
                  <a:pt x="368" y="411"/>
                </a:cubicBezTo>
                <a:cubicBezTo>
                  <a:pt x="368" y="412"/>
                  <a:pt x="367" y="413"/>
                  <a:pt x="368" y="413"/>
                </a:cubicBezTo>
                <a:cubicBezTo>
                  <a:pt x="368" y="413"/>
                  <a:pt x="368" y="413"/>
                  <a:pt x="369" y="413"/>
                </a:cubicBezTo>
                <a:cubicBezTo>
                  <a:pt x="369" y="412"/>
                  <a:pt x="369" y="412"/>
                  <a:pt x="369" y="412"/>
                </a:cubicBezTo>
                <a:cubicBezTo>
                  <a:pt x="370" y="412"/>
                  <a:pt x="370" y="413"/>
                  <a:pt x="370" y="413"/>
                </a:cubicBezTo>
                <a:cubicBezTo>
                  <a:pt x="370" y="413"/>
                  <a:pt x="371" y="413"/>
                  <a:pt x="371" y="413"/>
                </a:cubicBezTo>
                <a:cubicBezTo>
                  <a:pt x="371" y="412"/>
                  <a:pt x="370" y="411"/>
                  <a:pt x="371" y="411"/>
                </a:cubicBezTo>
                <a:cubicBezTo>
                  <a:pt x="371" y="412"/>
                  <a:pt x="372" y="413"/>
                  <a:pt x="372" y="414"/>
                </a:cubicBezTo>
                <a:cubicBezTo>
                  <a:pt x="372" y="414"/>
                  <a:pt x="373" y="413"/>
                  <a:pt x="373" y="414"/>
                </a:cubicBezTo>
                <a:cubicBezTo>
                  <a:pt x="372" y="415"/>
                  <a:pt x="371" y="417"/>
                  <a:pt x="372" y="418"/>
                </a:cubicBezTo>
                <a:cubicBezTo>
                  <a:pt x="373" y="418"/>
                  <a:pt x="372" y="417"/>
                  <a:pt x="372" y="417"/>
                </a:cubicBezTo>
                <a:cubicBezTo>
                  <a:pt x="373" y="417"/>
                  <a:pt x="373" y="417"/>
                  <a:pt x="373" y="417"/>
                </a:cubicBezTo>
                <a:cubicBezTo>
                  <a:pt x="374" y="418"/>
                  <a:pt x="372" y="418"/>
                  <a:pt x="371" y="419"/>
                </a:cubicBezTo>
                <a:cubicBezTo>
                  <a:pt x="372" y="419"/>
                  <a:pt x="372" y="420"/>
                  <a:pt x="371" y="420"/>
                </a:cubicBezTo>
                <a:cubicBezTo>
                  <a:pt x="371" y="421"/>
                  <a:pt x="372" y="420"/>
                  <a:pt x="372" y="421"/>
                </a:cubicBezTo>
                <a:cubicBezTo>
                  <a:pt x="371" y="421"/>
                  <a:pt x="372" y="422"/>
                  <a:pt x="373" y="423"/>
                </a:cubicBezTo>
                <a:cubicBezTo>
                  <a:pt x="373" y="422"/>
                  <a:pt x="372" y="422"/>
                  <a:pt x="372" y="420"/>
                </a:cubicBezTo>
                <a:cubicBezTo>
                  <a:pt x="374" y="420"/>
                  <a:pt x="374" y="420"/>
                  <a:pt x="375" y="419"/>
                </a:cubicBezTo>
                <a:cubicBezTo>
                  <a:pt x="375" y="420"/>
                  <a:pt x="374" y="420"/>
                  <a:pt x="375" y="421"/>
                </a:cubicBezTo>
                <a:cubicBezTo>
                  <a:pt x="374" y="420"/>
                  <a:pt x="374" y="421"/>
                  <a:pt x="373" y="421"/>
                </a:cubicBezTo>
                <a:cubicBezTo>
                  <a:pt x="373" y="423"/>
                  <a:pt x="374" y="425"/>
                  <a:pt x="372" y="426"/>
                </a:cubicBezTo>
                <a:cubicBezTo>
                  <a:pt x="373" y="426"/>
                  <a:pt x="372" y="426"/>
                  <a:pt x="373" y="427"/>
                </a:cubicBezTo>
                <a:cubicBezTo>
                  <a:pt x="373" y="427"/>
                  <a:pt x="373" y="426"/>
                  <a:pt x="374" y="427"/>
                </a:cubicBezTo>
                <a:cubicBezTo>
                  <a:pt x="373" y="425"/>
                  <a:pt x="374" y="425"/>
                  <a:pt x="375" y="424"/>
                </a:cubicBezTo>
                <a:cubicBezTo>
                  <a:pt x="375" y="425"/>
                  <a:pt x="375" y="425"/>
                  <a:pt x="375" y="425"/>
                </a:cubicBezTo>
                <a:cubicBezTo>
                  <a:pt x="376" y="425"/>
                  <a:pt x="376" y="424"/>
                  <a:pt x="375" y="423"/>
                </a:cubicBezTo>
                <a:cubicBezTo>
                  <a:pt x="375" y="423"/>
                  <a:pt x="374" y="424"/>
                  <a:pt x="374" y="423"/>
                </a:cubicBezTo>
                <a:cubicBezTo>
                  <a:pt x="376" y="423"/>
                  <a:pt x="376" y="424"/>
                  <a:pt x="378" y="424"/>
                </a:cubicBezTo>
                <a:cubicBezTo>
                  <a:pt x="378" y="422"/>
                  <a:pt x="379" y="421"/>
                  <a:pt x="380" y="419"/>
                </a:cubicBezTo>
                <a:cubicBezTo>
                  <a:pt x="380" y="419"/>
                  <a:pt x="380" y="419"/>
                  <a:pt x="380" y="419"/>
                </a:cubicBezTo>
                <a:cubicBezTo>
                  <a:pt x="380" y="419"/>
                  <a:pt x="379" y="419"/>
                  <a:pt x="378" y="418"/>
                </a:cubicBezTo>
                <a:cubicBezTo>
                  <a:pt x="380" y="418"/>
                  <a:pt x="379" y="416"/>
                  <a:pt x="380" y="416"/>
                </a:cubicBezTo>
                <a:cubicBezTo>
                  <a:pt x="380" y="416"/>
                  <a:pt x="380" y="417"/>
                  <a:pt x="381" y="418"/>
                </a:cubicBezTo>
                <a:cubicBezTo>
                  <a:pt x="381" y="417"/>
                  <a:pt x="381" y="417"/>
                  <a:pt x="382" y="417"/>
                </a:cubicBezTo>
                <a:cubicBezTo>
                  <a:pt x="382" y="416"/>
                  <a:pt x="382" y="415"/>
                  <a:pt x="382" y="415"/>
                </a:cubicBezTo>
                <a:cubicBezTo>
                  <a:pt x="383" y="415"/>
                  <a:pt x="383" y="415"/>
                  <a:pt x="383" y="415"/>
                </a:cubicBezTo>
                <a:cubicBezTo>
                  <a:pt x="383" y="416"/>
                  <a:pt x="383" y="415"/>
                  <a:pt x="382" y="415"/>
                </a:cubicBezTo>
                <a:close/>
                <a:moveTo>
                  <a:pt x="371" y="409"/>
                </a:moveTo>
                <a:cubicBezTo>
                  <a:pt x="370" y="409"/>
                  <a:pt x="370" y="409"/>
                  <a:pt x="370" y="409"/>
                </a:cubicBezTo>
                <a:cubicBezTo>
                  <a:pt x="370" y="409"/>
                  <a:pt x="370" y="409"/>
                  <a:pt x="370" y="409"/>
                </a:cubicBezTo>
                <a:cubicBezTo>
                  <a:pt x="370" y="408"/>
                  <a:pt x="370" y="408"/>
                  <a:pt x="369" y="408"/>
                </a:cubicBezTo>
                <a:cubicBezTo>
                  <a:pt x="370" y="408"/>
                  <a:pt x="370" y="408"/>
                  <a:pt x="371" y="408"/>
                </a:cubicBezTo>
                <a:cubicBezTo>
                  <a:pt x="371" y="408"/>
                  <a:pt x="371" y="409"/>
                  <a:pt x="371" y="409"/>
                </a:cubicBezTo>
                <a:close/>
                <a:moveTo>
                  <a:pt x="379" y="407"/>
                </a:moveTo>
                <a:cubicBezTo>
                  <a:pt x="380" y="407"/>
                  <a:pt x="380" y="407"/>
                  <a:pt x="380" y="406"/>
                </a:cubicBezTo>
                <a:cubicBezTo>
                  <a:pt x="381" y="407"/>
                  <a:pt x="382" y="407"/>
                  <a:pt x="382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81" y="407"/>
                  <a:pt x="381" y="407"/>
                  <a:pt x="381" y="407"/>
                </a:cubicBezTo>
                <a:cubicBezTo>
                  <a:pt x="380" y="407"/>
                  <a:pt x="381" y="408"/>
                  <a:pt x="380" y="408"/>
                </a:cubicBezTo>
                <a:cubicBezTo>
                  <a:pt x="379" y="408"/>
                  <a:pt x="379" y="408"/>
                  <a:pt x="379" y="408"/>
                </a:cubicBezTo>
                <a:lnTo>
                  <a:pt x="379" y="407"/>
                </a:lnTo>
                <a:close/>
                <a:moveTo>
                  <a:pt x="374" y="401"/>
                </a:moveTo>
                <a:cubicBezTo>
                  <a:pt x="375" y="401"/>
                  <a:pt x="375" y="401"/>
                  <a:pt x="375" y="401"/>
                </a:cubicBezTo>
                <a:cubicBezTo>
                  <a:pt x="375" y="401"/>
                  <a:pt x="375" y="402"/>
                  <a:pt x="374" y="402"/>
                </a:cubicBezTo>
                <a:lnTo>
                  <a:pt x="374" y="401"/>
                </a:lnTo>
                <a:close/>
                <a:moveTo>
                  <a:pt x="376" y="404"/>
                </a:moveTo>
                <a:cubicBezTo>
                  <a:pt x="375" y="405"/>
                  <a:pt x="376" y="404"/>
                  <a:pt x="376" y="405"/>
                </a:cubicBezTo>
                <a:cubicBezTo>
                  <a:pt x="376" y="405"/>
                  <a:pt x="375" y="404"/>
                  <a:pt x="375" y="405"/>
                </a:cubicBezTo>
                <a:cubicBezTo>
                  <a:pt x="374" y="405"/>
                  <a:pt x="374" y="405"/>
                  <a:pt x="374" y="404"/>
                </a:cubicBezTo>
                <a:lnTo>
                  <a:pt x="376" y="404"/>
                </a:lnTo>
                <a:close/>
                <a:moveTo>
                  <a:pt x="373" y="411"/>
                </a:moveTo>
                <a:cubicBezTo>
                  <a:pt x="371" y="409"/>
                  <a:pt x="373" y="409"/>
                  <a:pt x="372" y="407"/>
                </a:cubicBezTo>
                <a:cubicBezTo>
                  <a:pt x="373" y="408"/>
                  <a:pt x="373" y="408"/>
                  <a:pt x="373" y="409"/>
                </a:cubicBezTo>
                <a:cubicBezTo>
                  <a:pt x="373" y="410"/>
                  <a:pt x="372" y="410"/>
                  <a:pt x="373" y="411"/>
                </a:cubicBezTo>
                <a:close/>
                <a:moveTo>
                  <a:pt x="373" y="416"/>
                </a:moveTo>
                <a:cubicBezTo>
                  <a:pt x="373" y="415"/>
                  <a:pt x="374" y="414"/>
                  <a:pt x="374" y="413"/>
                </a:cubicBezTo>
                <a:cubicBezTo>
                  <a:pt x="375" y="413"/>
                  <a:pt x="375" y="413"/>
                  <a:pt x="375" y="413"/>
                </a:cubicBezTo>
                <a:cubicBezTo>
                  <a:pt x="374" y="414"/>
                  <a:pt x="375" y="415"/>
                  <a:pt x="373" y="416"/>
                </a:cubicBezTo>
                <a:close/>
                <a:moveTo>
                  <a:pt x="376" y="416"/>
                </a:moveTo>
                <a:cubicBezTo>
                  <a:pt x="375" y="417"/>
                  <a:pt x="375" y="415"/>
                  <a:pt x="374" y="416"/>
                </a:cubicBezTo>
                <a:cubicBezTo>
                  <a:pt x="374" y="416"/>
                  <a:pt x="375" y="416"/>
                  <a:pt x="374" y="415"/>
                </a:cubicBezTo>
                <a:cubicBezTo>
                  <a:pt x="376" y="413"/>
                  <a:pt x="375" y="417"/>
                  <a:pt x="376" y="415"/>
                </a:cubicBezTo>
                <a:cubicBezTo>
                  <a:pt x="377" y="415"/>
                  <a:pt x="376" y="416"/>
                  <a:pt x="376" y="416"/>
                </a:cubicBezTo>
                <a:close/>
                <a:moveTo>
                  <a:pt x="376" y="419"/>
                </a:moveTo>
                <a:cubicBezTo>
                  <a:pt x="375" y="419"/>
                  <a:pt x="376" y="419"/>
                  <a:pt x="376" y="419"/>
                </a:cubicBezTo>
                <a:cubicBezTo>
                  <a:pt x="375" y="419"/>
                  <a:pt x="375" y="419"/>
                  <a:pt x="375" y="419"/>
                </a:cubicBezTo>
                <a:cubicBezTo>
                  <a:pt x="374" y="418"/>
                  <a:pt x="374" y="418"/>
                  <a:pt x="373" y="417"/>
                </a:cubicBezTo>
                <a:cubicBezTo>
                  <a:pt x="374" y="417"/>
                  <a:pt x="374" y="417"/>
                  <a:pt x="375" y="417"/>
                </a:cubicBezTo>
                <a:cubicBezTo>
                  <a:pt x="374" y="419"/>
                  <a:pt x="376" y="418"/>
                  <a:pt x="376" y="419"/>
                </a:cubicBezTo>
                <a:cubicBezTo>
                  <a:pt x="376" y="419"/>
                  <a:pt x="376" y="419"/>
                  <a:pt x="376" y="419"/>
                </a:cubicBezTo>
                <a:close/>
                <a:moveTo>
                  <a:pt x="376" y="415"/>
                </a:moveTo>
                <a:cubicBezTo>
                  <a:pt x="376" y="414"/>
                  <a:pt x="375" y="414"/>
                  <a:pt x="375" y="413"/>
                </a:cubicBezTo>
                <a:cubicBezTo>
                  <a:pt x="375" y="413"/>
                  <a:pt x="376" y="415"/>
                  <a:pt x="376" y="414"/>
                </a:cubicBezTo>
                <a:cubicBezTo>
                  <a:pt x="377" y="414"/>
                  <a:pt x="376" y="415"/>
                  <a:pt x="376" y="415"/>
                </a:cubicBezTo>
                <a:close/>
                <a:moveTo>
                  <a:pt x="378" y="411"/>
                </a:moveTo>
                <a:cubicBezTo>
                  <a:pt x="377" y="411"/>
                  <a:pt x="377" y="413"/>
                  <a:pt x="378" y="413"/>
                </a:cubicBezTo>
                <a:cubicBezTo>
                  <a:pt x="378" y="413"/>
                  <a:pt x="377" y="413"/>
                  <a:pt x="377" y="413"/>
                </a:cubicBezTo>
                <a:cubicBezTo>
                  <a:pt x="377" y="413"/>
                  <a:pt x="377" y="413"/>
                  <a:pt x="377" y="413"/>
                </a:cubicBezTo>
                <a:cubicBezTo>
                  <a:pt x="376" y="412"/>
                  <a:pt x="377" y="414"/>
                  <a:pt x="376" y="413"/>
                </a:cubicBezTo>
                <a:cubicBezTo>
                  <a:pt x="376" y="413"/>
                  <a:pt x="376" y="413"/>
                  <a:pt x="376" y="413"/>
                </a:cubicBezTo>
                <a:cubicBezTo>
                  <a:pt x="376" y="412"/>
                  <a:pt x="375" y="413"/>
                  <a:pt x="375" y="413"/>
                </a:cubicBezTo>
                <a:cubicBezTo>
                  <a:pt x="376" y="412"/>
                  <a:pt x="377" y="412"/>
                  <a:pt x="377" y="410"/>
                </a:cubicBezTo>
                <a:cubicBezTo>
                  <a:pt x="377" y="411"/>
                  <a:pt x="378" y="411"/>
                  <a:pt x="378" y="410"/>
                </a:cubicBezTo>
                <a:cubicBezTo>
                  <a:pt x="378" y="410"/>
                  <a:pt x="379" y="411"/>
                  <a:pt x="379" y="410"/>
                </a:cubicBezTo>
                <a:cubicBezTo>
                  <a:pt x="379" y="410"/>
                  <a:pt x="379" y="411"/>
                  <a:pt x="380" y="412"/>
                </a:cubicBezTo>
                <a:cubicBezTo>
                  <a:pt x="379" y="412"/>
                  <a:pt x="379" y="411"/>
                  <a:pt x="378" y="411"/>
                </a:cubicBezTo>
                <a:close/>
                <a:moveTo>
                  <a:pt x="111" y="400"/>
                </a:moveTo>
                <a:cubicBezTo>
                  <a:pt x="109" y="404"/>
                  <a:pt x="106" y="407"/>
                  <a:pt x="105" y="412"/>
                </a:cubicBezTo>
                <a:cubicBezTo>
                  <a:pt x="107" y="411"/>
                  <a:pt x="108" y="408"/>
                  <a:pt x="109" y="406"/>
                </a:cubicBezTo>
                <a:cubicBezTo>
                  <a:pt x="109" y="407"/>
                  <a:pt x="108" y="407"/>
                  <a:pt x="108" y="406"/>
                </a:cubicBezTo>
                <a:cubicBezTo>
                  <a:pt x="111" y="405"/>
                  <a:pt x="111" y="402"/>
                  <a:pt x="111" y="400"/>
                </a:cubicBezTo>
                <a:close/>
                <a:moveTo>
                  <a:pt x="113" y="407"/>
                </a:moveTo>
                <a:cubicBezTo>
                  <a:pt x="114" y="407"/>
                  <a:pt x="115" y="406"/>
                  <a:pt x="114" y="405"/>
                </a:cubicBezTo>
                <a:cubicBezTo>
                  <a:pt x="114" y="406"/>
                  <a:pt x="114" y="406"/>
                  <a:pt x="113" y="407"/>
                </a:cubicBezTo>
                <a:close/>
                <a:moveTo>
                  <a:pt x="492" y="409"/>
                </a:moveTo>
                <a:cubicBezTo>
                  <a:pt x="491" y="409"/>
                  <a:pt x="492" y="407"/>
                  <a:pt x="491" y="407"/>
                </a:cubicBezTo>
                <a:cubicBezTo>
                  <a:pt x="490" y="408"/>
                  <a:pt x="492" y="409"/>
                  <a:pt x="492" y="409"/>
                </a:cubicBezTo>
                <a:close/>
                <a:moveTo>
                  <a:pt x="331" y="414"/>
                </a:moveTo>
                <a:cubicBezTo>
                  <a:pt x="333" y="414"/>
                  <a:pt x="334" y="412"/>
                  <a:pt x="333" y="411"/>
                </a:cubicBezTo>
                <a:cubicBezTo>
                  <a:pt x="331" y="411"/>
                  <a:pt x="331" y="413"/>
                  <a:pt x="331" y="414"/>
                </a:cubicBezTo>
                <a:close/>
                <a:moveTo>
                  <a:pt x="510" y="415"/>
                </a:moveTo>
                <a:cubicBezTo>
                  <a:pt x="511" y="416"/>
                  <a:pt x="512" y="418"/>
                  <a:pt x="512" y="417"/>
                </a:cubicBezTo>
                <a:cubicBezTo>
                  <a:pt x="512" y="417"/>
                  <a:pt x="512" y="417"/>
                  <a:pt x="512" y="416"/>
                </a:cubicBezTo>
                <a:cubicBezTo>
                  <a:pt x="511" y="416"/>
                  <a:pt x="511" y="415"/>
                  <a:pt x="510" y="415"/>
                </a:cubicBezTo>
                <a:close/>
                <a:moveTo>
                  <a:pt x="405" y="415"/>
                </a:moveTo>
                <a:cubicBezTo>
                  <a:pt x="403" y="416"/>
                  <a:pt x="403" y="416"/>
                  <a:pt x="404" y="417"/>
                </a:cubicBezTo>
                <a:cubicBezTo>
                  <a:pt x="404" y="417"/>
                  <a:pt x="404" y="417"/>
                  <a:pt x="404" y="417"/>
                </a:cubicBezTo>
                <a:cubicBezTo>
                  <a:pt x="405" y="416"/>
                  <a:pt x="404" y="417"/>
                  <a:pt x="404" y="416"/>
                </a:cubicBezTo>
                <a:cubicBezTo>
                  <a:pt x="404" y="416"/>
                  <a:pt x="405" y="416"/>
                  <a:pt x="405" y="415"/>
                </a:cubicBezTo>
                <a:close/>
                <a:moveTo>
                  <a:pt x="485" y="418"/>
                </a:moveTo>
                <a:cubicBezTo>
                  <a:pt x="485" y="416"/>
                  <a:pt x="484" y="417"/>
                  <a:pt x="484" y="417"/>
                </a:cubicBezTo>
                <a:cubicBezTo>
                  <a:pt x="484" y="419"/>
                  <a:pt x="487" y="421"/>
                  <a:pt x="488" y="421"/>
                </a:cubicBezTo>
                <a:cubicBezTo>
                  <a:pt x="488" y="419"/>
                  <a:pt x="487" y="418"/>
                  <a:pt x="486" y="417"/>
                </a:cubicBezTo>
                <a:cubicBezTo>
                  <a:pt x="485" y="417"/>
                  <a:pt x="485" y="417"/>
                  <a:pt x="485" y="418"/>
                </a:cubicBezTo>
                <a:close/>
                <a:moveTo>
                  <a:pt x="404" y="418"/>
                </a:moveTo>
                <a:cubicBezTo>
                  <a:pt x="401" y="415"/>
                  <a:pt x="401" y="421"/>
                  <a:pt x="397" y="421"/>
                </a:cubicBezTo>
                <a:cubicBezTo>
                  <a:pt x="396" y="420"/>
                  <a:pt x="394" y="420"/>
                  <a:pt x="392" y="420"/>
                </a:cubicBezTo>
                <a:cubicBezTo>
                  <a:pt x="392" y="421"/>
                  <a:pt x="389" y="423"/>
                  <a:pt x="389" y="422"/>
                </a:cubicBezTo>
                <a:cubicBezTo>
                  <a:pt x="389" y="422"/>
                  <a:pt x="389" y="422"/>
                  <a:pt x="389" y="423"/>
                </a:cubicBezTo>
                <a:cubicBezTo>
                  <a:pt x="387" y="424"/>
                  <a:pt x="386" y="422"/>
                  <a:pt x="385" y="423"/>
                </a:cubicBezTo>
                <a:cubicBezTo>
                  <a:pt x="385" y="424"/>
                  <a:pt x="384" y="425"/>
                  <a:pt x="385" y="426"/>
                </a:cubicBezTo>
                <a:cubicBezTo>
                  <a:pt x="384" y="427"/>
                  <a:pt x="384" y="428"/>
                  <a:pt x="384" y="430"/>
                </a:cubicBezTo>
                <a:cubicBezTo>
                  <a:pt x="384" y="430"/>
                  <a:pt x="385" y="430"/>
                  <a:pt x="385" y="430"/>
                </a:cubicBezTo>
                <a:cubicBezTo>
                  <a:pt x="385" y="430"/>
                  <a:pt x="385" y="430"/>
                  <a:pt x="384" y="430"/>
                </a:cubicBezTo>
                <a:cubicBezTo>
                  <a:pt x="387" y="431"/>
                  <a:pt x="386" y="436"/>
                  <a:pt x="389" y="435"/>
                </a:cubicBezTo>
                <a:cubicBezTo>
                  <a:pt x="389" y="436"/>
                  <a:pt x="388" y="437"/>
                  <a:pt x="389" y="437"/>
                </a:cubicBezTo>
                <a:cubicBezTo>
                  <a:pt x="389" y="436"/>
                  <a:pt x="390" y="437"/>
                  <a:pt x="390" y="437"/>
                </a:cubicBezTo>
                <a:cubicBezTo>
                  <a:pt x="390" y="436"/>
                  <a:pt x="390" y="435"/>
                  <a:pt x="391" y="435"/>
                </a:cubicBezTo>
                <a:cubicBezTo>
                  <a:pt x="391" y="436"/>
                  <a:pt x="392" y="436"/>
                  <a:pt x="393" y="436"/>
                </a:cubicBezTo>
                <a:cubicBezTo>
                  <a:pt x="393" y="435"/>
                  <a:pt x="393" y="434"/>
                  <a:pt x="394" y="434"/>
                </a:cubicBezTo>
                <a:cubicBezTo>
                  <a:pt x="394" y="432"/>
                  <a:pt x="394" y="430"/>
                  <a:pt x="394" y="430"/>
                </a:cubicBezTo>
                <a:cubicBezTo>
                  <a:pt x="394" y="430"/>
                  <a:pt x="394" y="431"/>
                  <a:pt x="395" y="430"/>
                </a:cubicBezTo>
                <a:cubicBezTo>
                  <a:pt x="396" y="429"/>
                  <a:pt x="396" y="428"/>
                  <a:pt x="395" y="427"/>
                </a:cubicBezTo>
                <a:cubicBezTo>
                  <a:pt x="396" y="427"/>
                  <a:pt x="396" y="427"/>
                  <a:pt x="396" y="427"/>
                </a:cubicBezTo>
                <a:cubicBezTo>
                  <a:pt x="396" y="427"/>
                  <a:pt x="396" y="427"/>
                  <a:pt x="396" y="428"/>
                </a:cubicBezTo>
                <a:cubicBezTo>
                  <a:pt x="397" y="428"/>
                  <a:pt x="396" y="427"/>
                  <a:pt x="397" y="427"/>
                </a:cubicBezTo>
                <a:cubicBezTo>
                  <a:pt x="396" y="428"/>
                  <a:pt x="398" y="427"/>
                  <a:pt x="398" y="428"/>
                </a:cubicBezTo>
                <a:cubicBezTo>
                  <a:pt x="398" y="429"/>
                  <a:pt x="397" y="429"/>
                  <a:pt x="397" y="430"/>
                </a:cubicBezTo>
                <a:cubicBezTo>
                  <a:pt x="398" y="430"/>
                  <a:pt x="398" y="430"/>
                  <a:pt x="398" y="430"/>
                </a:cubicBezTo>
                <a:cubicBezTo>
                  <a:pt x="399" y="429"/>
                  <a:pt x="400" y="428"/>
                  <a:pt x="399" y="427"/>
                </a:cubicBezTo>
                <a:cubicBezTo>
                  <a:pt x="400" y="427"/>
                  <a:pt x="400" y="426"/>
                  <a:pt x="400" y="425"/>
                </a:cubicBezTo>
                <a:cubicBezTo>
                  <a:pt x="400" y="425"/>
                  <a:pt x="398" y="425"/>
                  <a:pt x="398" y="424"/>
                </a:cubicBezTo>
                <a:cubicBezTo>
                  <a:pt x="399" y="424"/>
                  <a:pt x="400" y="424"/>
                  <a:pt x="400" y="424"/>
                </a:cubicBezTo>
                <a:cubicBezTo>
                  <a:pt x="400" y="424"/>
                  <a:pt x="399" y="424"/>
                  <a:pt x="399" y="425"/>
                </a:cubicBezTo>
                <a:cubicBezTo>
                  <a:pt x="400" y="425"/>
                  <a:pt x="401" y="425"/>
                  <a:pt x="401" y="424"/>
                </a:cubicBezTo>
                <a:cubicBezTo>
                  <a:pt x="400" y="424"/>
                  <a:pt x="400" y="424"/>
                  <a:pt x="400" y="423"/>
                </a:cubicBezTo>
                <a:cubicBezTo>
                  <a:pt x="400" y="423"/>
                  <a:pt x="400" y="423"/>
                  <a:pt x="401" y="423"/>
                </a:cubicBezTo>
                <a:cubicBezTo>
                  <a:pt x="401" y="421"/>
                  <a:pt x="402" y="422"/>
                  <a:pt x="402" y="421"/>
                </a:cubicBezTo>
                <a:cubicBezTo>
                  <a:pt x="402" y="420"/>
                  <a:pt x="402" y="421"/>
                  <a:pt x="401" y="420"/>
                </a:cubicBezTo>
                <a:cubicBezTo>
                  <a:pt x="402" y="420"/>
                  <a:pt x="402" y="420"/>
                  <a:pt x="403" y="419"/>
                </a:cubicBezTo>
                <a:cubicBezTo>
                  <a:pt x="403" y="418"/>
                  <a:pt x="402" y="418"/>
                  <a:pt x="402" y="418"/>
                </a:cubicBezTo>
                <a:cubicBezTo>
                  <a:pt x="402" y="418"/>
                  <a:pt x="402" y="418"/>
                  <a:pt x="402" y="418"/>
                </a:cubicBezTo>
                <a:cubicBezTo>
                  <a:pt x="403" y="418"/>
                  <a:pt x="403" y="419"/>
                  <a:pt x="403" y="419"/>
                </a:cubicBezTo>
                <a:cubicBezTo>
                  <a:pt x="404" y="418"/>
                  <a:pt x="403" y="417"/>
                  <a:pt x="404" y="418"/>
                </a:cubicBezTo>
                <a:close/>
                <a:moveTo>
                  <a:pt x="386" y="429"/>
                </a:moveTo>
                <a:cubicBezTo>
                  <a:pt x="387" y="429"/>
                  <a:pt x="387" y="430"/>
                  <a:pt x="387" y="429"/>
                </a:cubicBezTo>
                <a:cubicBezTo>
                  <a:pt x="387" y="430"/>
                  <a:pt x="387" y="430"/>
                  <a:pt x="387" y="431"/>
                </a:cubicBezTo>
                <a:cubicBezTo>
                  <a:pt x="387" y="430"/>
                  <a:pt x="386" y="430"/>
                  <a:pt x="386" y="429"/>
                </a:cubicBezTo>
                <a:close/>
                <a:moveTo>
                  <a:pt x="395" y="426"/>
                </a:moveTo>
                <a:cubicBezTo>
                  <a:pt x="395" y="425"/>
                  <a:pt x="395" y="425"/>
                  <a:pt x="395" y="425"/>
                </a:cubicBezTo>
                <a:cubicBezTo>
                  <a:pt x="396" y="425"/>
                  <a:pt x="396" y="425"/>
                  <a:pt x="396" y="425"/>
                </a:cubicBezTo>
                <a:cubicBezTo>
                  <a:pt x="396" y="426"/>
                  <a:pt x="396" y="425"/>
                  <a:pt x="397" y="425"/>
                </a:cubicBezTo>
                <a:cubicBezTo>
                  <a:pt x="396" y="426"/>
                  <a:pt x="396" y="426"/>
                  <a:pt x="395" y="426"/>
                </a:cubicBezTo>
                <a:close/>
                <a:moveTo>
                  <a:pt x="409" y="425"/>
                </a:moveTo>
                <a:cubicBezTo>
                  <a:pt x="409" y="424"/>
                  <a:pt x="409" y="423"/>
                  <a:pt x="409" y="423"/>
                </a:cubicBezTo>
                <a:cubicBezTo>
                  <a:pt x="410" y="423"/>
                  <a:pt x="409" y="424"/>
                  <a:pt x="410" y="424"/>
                </a:cubicBezTo>
                <a:cubicBezTo>
                  <a:pt x="410" y="424"/>
                  <a:pt x="410" y="424"/>
                  <a:pt x="410" y="424"/>
                </a:cubicBezTo>
                <a:cubicBezTo>
                  <a:pt x="410" y="422"/>
                  <a:pt x="412" y="421"/>
                  <a:pt x="412" y="419"/>
                </a:cubicBezTo>
                <a:cubicBezTo>
                  <a:pt x="412" y="419"/>
                  <a:pt x="412" y="419"/>
                  <a:pt x="411" y="419"/>
                </a:cubicBezTo>
                <a:cubicBezTo>
                  <a:pt x="411" y="419"/>
                  <a:pt x="412" y="419"/>
                  <a:pt x="412" y="420"/>
                </a:cubicBezTo>
                <a:cubicBezTo>
                  <a:pt x="410" y="419"/>
                  <a:pt x="412" y="421"/>
                  <a:pt x="411" y="421"/>
                </a:cubicBezTo>
                <a:cubicBezTo>
                  <a:pt x="411" y="421"/>
                  <a:pt x="410" y="421"/>
                  <a:pt x="411" y="422"/>
                </a:cubicBezTo>
                <a:cubicBezTo>
                  <a:pt x="409" y="422"/>
                  <a:pt x="408" y="423"/>
                  <a:pt x="409" y="425"/>
                </a:cubicBezTo>
                <a:close/>
                <a:moveTo>
                  <a:pt x="496" y="425"/>
                </a:moveTo>
                <a:cubicBezTo>
                  <a:pt x="497" y="427"/>
                  <a:pt x="499" y="429"/>
                  <a:pt x="500" y="430"/>
                </a:cubicBezTo>
                <a:cubicBezTo>
                  <a:pt x="499" y="428"/>
                  <a:pt x="498" y="426"/>
                  <a:pt x="496" y="425"/>
                </a:cubicBezTo>
                <a:close/>
                <a:moveTo>
                  <a:pt x="407" y="429"/>
                </a:moveTo>
                <a:cubicBezTo>
                  <a:pt x="407" y="430"/>
                  <a:pt x="406" y="430"/>
                  <a:pt x="406" y="430"/>
                </a:cubicBezTo>
                <a:cubicBezTo>
                  <a:pt x="407" y="430"/>
                  <a:pt x="406" y="431"/>
                  <a:pt x="406" y="431"/>
                </a:cubicBezTo>
                <a:cubicBezTo>
                  <a:pt x="407" y="431"/>
                  <a:pt x="407" y="432"/>
                  <a:pt x="407" y="432"/>
                </a:cubicBezTo>
                <a:cubicBezTo>
                  <a:pt x="407" y="430"/>
                  <a:pt x="409" y="431"/>
                  <a:pt x="409" y="431"/>
                </a:cubicBezTo>
                <a:cubicBezTo>
                  <a:pt x="410" y="430"/>
                  <a:pt x="410" y="430"/>
                  <a:pt x="410" y="429"/>
                </a:cubicBezTo>
                <a:cubicBezTo>
                  <a:pt x="410" y="428"/>
                  <a:pt x="410" y="427"/>
                  <a:pt x="410" y="427"/>
                </a:cubicBezTo>
                <a:cubicBezTo>
                  <a:pt x="410" y="427"/>
                  <a:pt x="410" y="427"/>
                  <a:pt x="410" y="427"/>
                </a:cubicBezTo>
                <a:cubicBezTo>
                  <a:pt x="410" y="426"/>
                  <a:pt x="411" y="427"/>
                  <a:pt x="411" y="425"/>
                </a:cubicBezTo>
                <a:cubicBezTo>
                  <a:pt x="410" y="426"/>
                  <a:pt x="410" y="426"/>
                  <a:pt x="409" y="425"/>
                </a:cubicBezTo>
                <a:cubicBezTo>
                  <a:pt x="409" y="426"/>
                  <a:pt x="408" y="427"/>
                  <a:pt x="408" y="427"/>
                </a:cubicBezTo>
                <a:cubicBezTo>
                  <a:pt x="408" y="427"/>
                  <a:pt x="409" y="427"/>
                  <a:pt x="409" y="427"/>
                </a:cubicBezTo>
                <a:cubicBezTo>
                  <a:pt x="409" y="428"/>
                  <a:pt x="409" y="428"/>
                  <a:pt x="409" y="428"/>
                </a:cubicBezTo>
                <a:cubicBezTo>
                  <a:pt x="409" y="427"/>
                  <a:pt x="408" y="429"/>
                  <a:pt x="407" y="428"/>
                </a:cubicBezTo>
                <a:cubicBezTo>
                  <a:pt x="407" y="429"/>
                  <a:pt x="408" y="429"/>
                  <a:pt x="408" y="430"/>
                </a:cubicBezTo>
                <a:cubicBezTo>
                  <a:pt x="407" y="430"/>
                  <a:pt x="407" y="430"/>
                  <a:pt x="407" y="430"/>
                </a:cubicBezTo>
                <a:cubicBezTo>
                  <a:pt x="406" y="430"/>
                  <a:pt x="407" y="430"/>
                  <a:pt x="407" y="429"/>
                </a:cubicBezTo>
                <a:close/>
                <a:moveTo>
                  <a:pt x="507" y="427"/>
                </a:moveTo>
                <a:cubicBezTo>
                  <a:pt x="510" y="429"/>
                  <a:pt x="511" y="432"/>
                  <a:pt x="514" y="434"/>
                </a:cubicBezTo>
                <a:cubicBezTo>
                  <a:pt x="512" y="431"/>
                  <a:pt x="509" y="428"/>
                  <a:pt x="507" y="427"/>
                </a:cubicBezTo>
                <a:close/>
                <a:moveTo>
                  <a:pt x="409" y="433"/>
                </a:moveTo>
                <a:cubicBezTo>
                  <a:pt x="410" y="434"/>
                  <a:pt x="409" y="433"/>
                  <a:pt x="409" y="434"/>
                </a:cubicBezTo>
                <a:cubicBezTo>
                  <a:pt x="409" y="435"/>
                  <a:pt x="409" y="434"/>
                  <a:pt x="410" y="434"/>
                </a:cubicBezTo>
                <a:cubicBezTo>
                  <a:pt x="410" y="434"/>
                  <a:pt x="410" y="435"/>
                  <a:pt x="410" y="435"/>
                </a:cubicBezTo>
                <a:cubicBezTo>
                  <a:pt x="409" y="435"/>
                  <a:pt x="409" y="435"/>
                  <a:pt x="408" y="435"/>
                </a:cubicBezTo>
                <a:cubicBezTo>
                  <a:pt x="408" y="437"/>
                  <a:pt x="407" y="437"/>
                  <a:pt x="406" y="439"/>
                </a:cubicBezTo>
                <a:cubicBezTo>
                  <a:pt x="407" y="439"/>
                  <a:pt x="407" y="438"/>
                  <a:pt x="407" y="439"/>
                </a:cubicBezTo>
                <a:cubicBezTo>
                  <a:pt x="407" y="439"/>
                  <a:pt x="406" y="440"/>
                  <a:pt x="407" y="440"/>
                </a:cubicBezTo>
                <a:cubicBezTo>
                  <a:pt x="407" y="440"/>
                  <a:pt x="407" y="439"/>
                  <a:pt x="407" y="440"/>
                </a:cubicBezTo>
                <a:cubicBezTo>
                  <a:pt x="406" y="442"/>
                  <a:pt x="410" y="442"/>
                  <a:pt x="410" y="442"/>
                </a:cubicBezTo>
                <a:cubicBezTo>
                  <a:pt x="414" y="441"/>
                  <a:pt x="412" y="438"/>
                  <a:pt x="412" y="435"/>
                </a:cubicBezTo>
                <a:cubicBezTo>
                  <a:pt x="412" y="435"/>
                  <a:pt x="412" y="435"/>
                  <a:pt x="412" y="435"/>
                </a:cubicBezTo>
                <a:cubicBezTo>
                  <a:pt x="412" y="435"/>
                  <a:pt x="412" y="434"/>
                  <a:pt x="412" y="434"/>
                </a:cubicBezTo>
                <a:cubicBezTo>
                  <a:pt x="413" y="432"/>
                  <a:pt x="414" y="430"/>
                  <a:pt x="414" y="427"/>
                </a:cubicBezTo>
                <a:cubicBezTo>
                  <a:pt x="412" y="429"/>
                  <a:pt x="411" y="432"/>
                  <a:pt x="409" y="433"/>
                </a:cubicBezTo>
                <a:close/>
                <a:moveTo>
                  <a:pt x="399" y="430"/>
                </a:moveTo>
                <a:cubicBezTo>
                  <a:pt x="398" y="431"/>
                  <a:pt x="396" y="430"/>
                  <a:pt x="397" y="431"/>
                </a:cubicBezTo>
                <a:cubicBezTo>
                  <a:pt x="397" y="430"/>
                  <a:pt x="398" y="433"/>
                  <a:pt x="399" y="432"/>
                </a:cubicBezTo>
                <a:cubicBezTo>
                  <a:pt x="399" y="432"/>
                  <a:pt x="399" y="431"/>
                  <a:pt x="398" y="431"/>
                </a:cubicBezTo>
                <a:cubicBezTo>
                  <a:pt x="399" y="431"/>
                  <a:pt x="399" y="430"/>
                  <a:pt x="399" y="430"/>
                </a:cubicBezTo>
                <a:close/>
                <a:moveTo>
                  <a:pt x="509" y="439"/>
                </a:moveTo>
                <a:cubicBezTo>
                  <a:pt x="507" y="436"/>
                  <a:pt x="504" y="433"/>
                  <a:pt x="502" y="431"/>
                </a:cubicBezTo>
                <a:cubicBezTo>
                  <a:pt x="502" y="431"/>
                  <a:pt x="502" y="432"/>
                  <a:pt x="502" y="432"/>
                </a:cubicBezTo>
                <a:cubicBezTo>
                  <a:pt x="503" y="434"/>
                  <a:pt x="505" y="435"/>
                  <a:pt x="506" y="437"/>
                </a:cubicBezTo>
                <a:cubicBezTo>
                  <a:pt x="508" y="438"/>
                  <a:pt x="509" y="440"/>
                  <a:pt x="510" y="442"/>
                </a:cubicBezTo>
                <a:cubicBezTo>
                  <a:pt x="511" y="441"/>
                  <a:pt x="509" y="440"/>
                  <a:pt x="509" y="439"/>
                </a:cubicBezTo>
                <a:close/>
                <a:moveTo>
                  <a:pt x="397" y="434"/>
                </a:moveTo>
                <a:cubicBezTo>
                  <a:pt x="398" y="434"/>
                  <a:pt x="398" y="434"/>
                  <a:pt x="399" y="434"/>
                </a:cubicBezTo>
                <a:cubicBezTo>
                  <a:pt x="399" y="433"/>
                  <a:pt x="397" y="432"/>
                  <a:pt x="397" y="432"/>
                </a:cubicBezTo>
                <a:cubicBezTo>
                  <a:pt x="398" y="432"/>
                  <a:pt x="398" y="433"/>
                  <a:pt x="398" y="434"/>
                </a:cubicBezTo>
                <a:cubicBezTo>
                  <a:pt x="397" y="433"/>
                  <a:pt x="397" y="435"/>
                  <a:pt x="397" y="434"/>
                </a:cubicBezTo>
                <a:close/>
                <a:moveTo>
                  <a:pt x="518" y="433"/>
                </a:moveTo>
                <a:cubicBezTo>
                  <a:pt x="517" y="433"/>
                  <a:pt x="517" y="432"/>
                  <a:pt x="516" y="432"/>
                </a:cubicBezTo>
                <a:cubicBezTo>
                  <a:pt x="516" y="433"/>
                  <a:pt x="517" y="434"/>
                  <a:pt x="518" y="433"/>
                </a:cubicBezTo>
                <a:close/>
                <a:moveTo>
                  <a:pt x="494" y="437"/>
                </a:moveTo>
                <a:cubicBezTo>
                  <a:pt x="495" y="437"/>
                  <a:pt x="494" y="438"/>
                  <a:pt x="494" y="436"/>
                </a:cubicBezTo>
                <a:cubicBezTo>
                  <a:pt x="493" y="436"/>
                  <a:pt x="492" y="435"/>
                  <a:pt x="492" y="435"/>
                </a:cubicBezTo>
                <a:cubicBezTo>
                  <a:pt x="492" y="436"/>
                  <a:pt x="493" y="436"/>
                  <a:pt x="493" y="437"/>
                </a:cubicBezTo>
                <a:cubicBezTo>
                  <a:pt x="495" y="438"/>
                  <a:pt x="495" y="439"/>
                  <a:pt x="496" y="440"/>
                </a:cubicBezTo>
                <a:cubicBezTo>
                  <a:pt x="497" y="439"/>
                  <a:pt x="495" y="438"/>
                  <a:pt x="494" y="437"/>
                </a:cubicBezTo>
                <a:close/>
                <a:moveTo>
                  <a:pt x="398" y="437"/>
                </a:moveTo>
                <a:cubicBezTo>
                  <a:pt x="397" y="438"/>
                  <a:pt x="396" y="439"/>
                  <a:pt x="395" y="440"/>
                </a:cubicBezTo>
                <a:cubicBezTo>
                  <a:pt x="396" y="440"/>
                  <a:pt x="395" y="441"/>
                  <a:pt x="395" y="442"/>
                </a:cubicBezTo>
                <a:cubicBezTo>
                  <a:pt x="394" y="442"/>
                  <a:pt x="393" y="442"/>
                  <a:pt x="394" y="444"/>
                </a:cubicBezTo>
                <a:cubicBezTo>
                  <a:pt x="393" y="444"/>
                  <a:pt x="393" y="444"/>
                  <a:pt x="393" y="444"/>
                </a:cubicBezTo>
                <a:cubicBezTo>
                  <a:pt x="393" y="444"/>
                  <a:pt x="393" y="443"/>
                  <a:pt x="392" y="443"/>
                </a:cubicBezTo>
                <a:cubicBezTo>
                  <a:pt x="393" y="444"/>
                  <a:pt x="392" y="444"/>
                  <a:pt x="391" y="444"/>
                </a:cubicBezTo>
                <a:cubicBezTo>
                  <a:pt x="390" y="445"/>
                  <a:pt x="387" y="446"/>
                  <a:pt x="388" y="448"/>
                </a:cubicBezTo>
                <a:cubicBezTo>
                  <a:pt x="389" y="448"/>
                  <a:pt x="389" y="450"/>
                  <a:pt x="389" y="452"/>
                </a:cubicBezTo>
                <a:cubicBezTo>
                  <a:pt x="389" y="452"/>
                  <a:pt x="390" y="451"/>
                  <a:pt x="390" y="451"/>
                </a:cubicBezTo>
                <a:cubicBezTo>
                  <a:pt x="390" y="452"/>
                  <a:pt x="390" y="452"/>
                  <a:pt x="390" y="452"/>
                </a:cubicBezTo>
                <a:cubicBezTo>
                  <a:pt x="391" y="452"/>
                  <a:pt x="391" y="453"/>
                  <a:pt x="392" y="453"/>
                </a:cubicBezTo>
                <a:cubicBezTo>
                  <a:pt x="392" y="452"/>
                  <a:pt x="392" y="452"/>
                  <a:pt x="392" y="452"/>
                </a:cubicBezTo>
                <a:cubicBezTo>
                  <a:pt x="392" y="451"/>
                  <a:pt x="391" y="451"/>
                  <a:pt x="392" y="451"/>
                </a:cubicBezTo>
                <a:cubicBezTo>
                  <a:pt x="393" y="451"/>
                  <a:pt x="392" y="451"/>
                  <a:pt x="393" y="450"/>
                </a:cubicBezTo>
                <a:cubicBezTo>
                  <a:pt x="393" y="451"/>
                  <a:pt x="393" y="451"/>
                  <a:pt x="393" y="451"/>
                </a:cubicBezTo>
                <a:cubicBezTo>
                  <a:pt x="395" y="449"/>
                  <a:pt x="396" y="449"/>
                  <a:pt x="395" y="447"/>
                </a:cubicBezTo>
                <a:cubicBezTo>
                  <a:pt x="395" y="448"/>
                  <a:pt x="394" y="448"/>
                  <a:pt x="393" y="448"/>
                </a:cubicBezTo>
                <a:cubicBezTo>
                  <a:pt x="393" y="447"/>
                  <a:pt x="394" y="446"/>
                  <a:pt x="395" y="447"/>
                </a:cubicBezTo>
                <a:cubicBezTo>
                  <a:pt x="396" y="446"/>
                  <a:pt x="395" y="444"/>
                  <a:pt x="394" y="443"/>
                </a:cubicBezTo>
                <a:cubicBezTo>
                  <a:pt x="394" y="443"/>
                  <a:pt x="394" y="442"/>
                  <a:pt x="394" y="442"/>
                </a:cubicBezTo>
                <a:cubicBezTo>
                  <a:pt x="395" y="443"/>
                  <a:pt x="395" y="443"/>
                  <a:pt x="396" y="443"/>
                </a:cubicBezTo>
                <a:cubicBezTo>
                  <a:pt x="396" y="442"/>
                  <a:pt x="397" y="443"/>
                  <a:pt x="397" y="443"/>
                </a:cubicBezTo>
                <a:cubicBezTo>
                  <a:pt x="397" y="441"/>
                  <a:pt x="399" y="440"/>
                  <a:pt x="399" y="439"/>
                </a:cubicBezTo>
                <a:cubicBezTo>
                  <a:pt x="398" y="439"/>
                  <a:pt x="398" y="438"/>
                  <a:pt x="398" y="437"/>
                </a:cubicBezTo>
                <a:close/>
                <a:moveTo>
                  <a:pt x="105" y="447"/>
                </a:moveTo>
                <a:cubicBezTo>
                  <a:pt x="104" y="448"/>
                  <a:pt x="102" y="449"/>
                  <a:pt x="102" y="451"/>
                </a:cubicBezTo>
                <a:cubicBezTo>
                  <a:pt x="100" y="453"/>
                  <a:pt x="99" y="456"/>
                  <a:pt x="98" y="458"/>
                </a:cubicBezTo>
                <a:cubicBezTo>
                  <a:pt x="98" y="459"/>
                  <a:pt x="97" y="459"/>
                  <a:pt x="97" y="461"/>
                </a:cubicBezTo>
                <a:cubicBezTo>
                  <a:pt x="96" y="461"/>
                  <a:pt x="96" y="462"/>
                  <a:pt x="96" y="464"/>
                </a:cubicBezTo>
                <a:cubicBezTo>
                  <a:pt x="93" y="467"/>
                  <a:pt x="92" y="473"/>
                  <a:pt x="90" y="477"/>
                </a:cubicBezTo>
                <a:cubicBezTo>
                  <a:pt x="89" y="479"/>
                  <a:pt x="87" y="481"/>
                  <a:pt x="87" y="483"/>
                </a:cubicBezTo>
                <a:cubicBezTo>
                  <a:pt x="88" y="482"/>
                  <a:pt x="89" y="481"/>
                  <a:pt x="89" y="479"/>
                </a:cubicBezTo>
                <a:cubicBezTo>
                  <a:pt x="94" y="470"/>
                  <a:pt x="98" y="460"/>
                  <a:pt x="104" y="451"/>
                </a:cubicBezTo>
                <a:cubicBezTo>
                  <a:pt x="103" y="449"/>
                  <a:pt x="105" y="448"/>
                  <a:pt x="105" y="447"/>
                </a:cubicBezTo>
                <a:close/>
                <a:moveTo>
                  <a:pt x="515" y="452"/>
                </a:moveTo>
                <a:cubicBezTo>
                  <a:pt x="517" y="453"/>
                  <a:pt x="518" y="455"/>
                  <a:pt x="519" y="456"/>
                </a:cubicBezTo>
                <a:cubicBezTo>
                  <a:pt x="518" y="455"/>
                  <a:pt x="517" y="451"/>
                  <a:pt x="515" y="452"/>
                </a:cubicBezTo>
                <a:close/>
                <a:moveTo>
                  <a:pt x="475" y="465"/>
                </a:moveTo>
                <a:cubicBezTo>
                  <a:pt x="475" y="467"/>
                  <a:pt x="473" y="467"/>
                  <a:pt x="473" y="469"/>
                </a:cubicBezTo>
                <a:cubicBezTo>
                  <a:pt x="474" y="469"/>
                  <a:pt x="474" y="470"/>
                  <a:pt x="474" y="470"/>
                </a:cubicBezTo>
                <a:cubicBezTo>
                  <a:pt x="475" y="469"/>
                  <a:pt x="473" y="469"/>
                  <a:pt x="474" y="469"/>
                </a:cubicBezTo>
                <a:cubicBezTo>
                  <a:pt x="477" y="469"/>
                  <a:pt x="479" y="465"/>
                  <a:pt x="481" y="465"/>
                </a:cubicBezTo>
                <a:cubicBezTo>
                  <a:pt x="482" y="465"/>
                  <a:pt x="484" y="463"/>
                  <a:pt x="484" y="464"/>
                </a:cubicBezTo>
                <a:cubicBezTo>
                  <a:pt x="484" y="463"/>
                  <a:pt x="484" y="463"/>
                  <a:pt x="484" y="462"/>
                </a:cubicBezTo>
                <a:cubicBezTo>
                  <a:pt x="480" y="461"/>
                  <a:pt x="479" y="466"/>
                  <a:pt x="475" y="465"/>
                </a:cubicBezTo>
                <a:close/>
                <a:moveTo>
                  <a:pt x="475" y="468"/>
                </a:moveTo>
                <a:cubicBezTo>
                  <a:pt x="475" y="468"/>
                  <a:pt x="476" y="468"/>
                  <a:pt x="475" y="467"/>
                </a:cubicBezTo>
                <a:cubicBezTo>
                  <a:pt x="477" y="467"/>
                  <a:pt x="477" y="467"/>
                  <a:pt x="477" y="467"/>
                </a:cubicBezTo>
                <a:cubicBezTo>
                  <a:pt x="476" y="468"/>
                  <a:pt x="476" y="468"/>
                  <a:pt x="475" y="468"/>
                </a:cubicBezTo>
                <a:close/>
                <a:moveTo>
                  <a:pt x="547" y="140"/>
                </a:moveTo>
                <a:cubicBezTo>
                  <a:pt x="548" y="141"/>
                  <a:pt x="547" y="141"/>
                  <a:pt x="548" y="141"/>
                </a:cubicBezTo>
                <a:cubicBezTo>
                  <a:pt x="549" y="141"/>
                  <a:pt x="548" y="140"/>
                  <a:pt x="549" y="138"/>
                </a:cubicBezTo>
                <a:cubicBezTo>
                  <a:pt x="547" y="139"/>
                  <a:pt x="547" y="137"/>
                  <a:pt x="546" y="136"/>
                </a:cubicBezTo>
                <a:cubicBezTo>
                  <a:pt x="545" y="136"/>
                  <a:pt x="545" y="136"/>
                  <a:pt x="545" y="136"/>
                </a:cubicBezTo>
                <a:cubicBezTo>
                  <a:pt x="546" y="138"/>
                  <a:pt x="546" y="140"/>
                  <a:pt x="547" y="141"/>
                </a:cubicBezTo>
                <a:cubicBezTo>
                  <a:pt x="547" y="140"/>
                  <a:pt x="547" y="141"/>
                  <a:pt x="547" y="140"/>
                </a:cubicBezTo>
                <a:close/>
                <a:moveTo>
                  <a:pt x="288" y="324"/>
                </a:moveTo>
                <a:cubicBezTo>
                  <a:pt x="288" y="321"/>
                  <a:pt x="286" y="322"/>
                  <a:pt x="284" y="324"/>
                </a:cubicBezTo>
                <a:cubicBezTo>
                  <a:pt x="285" y="324"/>
                  <a:pt x="285" y="324"/>
                  <a:pt x="285" y="324"/>
                </a:cubicBezTo>
                <a:cubicBezTo>
                  <a:pt x="286" y="325"/>
                  <a:pt x="287" y="324"/>
                  <a:pt x="288" y="324"/>
                </a:cubicBezTo>
                <a:close/>
                <a:moveTo>
                  <a:pt x="320" y="370"/>
                </a:moveTo>
                <a:cubicBezTo>
                  <a:pt x="319" y="371"/>
                  <a:pt x="318" y="370"/>
                  <a:pt x="317" y="370"/>
                </a:cubicBezTo>
                <a:cubicBezTo>
                  <a:pt x="314" y="370"/>
                  <a:pt x="311" y="371"/>
                  <a:pt x="308" y="371"/>
                </a:cubicBezTo>
                <a:cubicBezTo>
                  <a:pt x="308" y="371"/>
                  <a:pt x="307" y="371"/>
                  <a:pt x="307" y="370"/>
                </a:cubicBezTo>
                <a:cubicBezTo>
                  <a:pt x="308" y="369"/>
                  <a:pt x="309" y="368"/>
                  <a:pt x="311" y="368"/>
                </a:cubicBezTo>
                <a:cubicBezTo>
                  <a:pt x="310" y="366"/>
                  <a:pt x="311" y="365"/>
                  <a:pt x="309" y="364"/>
                </a:cubicBezTo>
                <a:cubicBezTo>
                  <a:pt x="309" y="363"/>
                  <a:pt x="308" y="364"/>
                  <a:pt x="307" y="363"/>
                </a:cubicBezTo>
                <a:cubicBezTo>
                  <a:pt x="305" y="362"/>
                  <a:pt x="305" y="357"/>
                  <a:pt x="305" y="354"/>
                </a:cubicBezTo>
                <a:cubicBezTo>
                  <a:pt x="306" y="350"/>
                  <a:pt x="308" y="347"/>
                  <a:pt x="310" y="345"/>
                </a:cubicBezTo>
                <a:cubicBezTo>
                  <a:pt x="311" y="345"/>
                  <a:pt x="312" y="345"/>
                  <a:pt x="312" y="345"/>
                </a:cubicBezTo>
                <a:cubicBezTo>
                  <a:pt x="312" y="345"/>
                  <a:pt x="312" y="344"/>
                  <a:pt x="313" y="344"/>
                </a:cubicBezTo>
                <a:cubicBezTo>
                  <a:pt x="311" y="343"/>
                  <a:pt x="311" y="340"/>
                  <a:pt x="310" y="338"/>
                </a:cubicBezTo>
                <a:cubicBezTo>
                  <a:pt x="307" y="338"/>
                  <a:pt x="303" y="338"/>
                  <a:pt x="301" y="336"/>
                </a:cubicBezTo>
                <a:cubicBezTo>
                  <a:pt x="302" y="335"/>
                  <a:pt x="302" y="333"/>
                  <a:pt x="302" y="332"/>
                </a:cubicBezTo>
                <a:cubicBezTo>
                  <a:pt x="301" y="329"/>
                  <a:pt x="296" y="331"/>
                  <a:pt x="296" y="328"/>
                </a:cubicBezTo>
                <a:cubicBezTo>
                  <a:pt x="295" y="329"/>
                  <a:pt x="294" y="327"/>
                  <a:pt x="292" y="327"/>
                </a:cubicBezTo>
                <a:cubicBezTo>
                  <a:pt x="292" y="327"/>
                  <a:pt x="292" y="328"/>
                  <a:pt x="291" y="329"/>
                </a:cubicBezTo>
                <a:cubicBezTo>
                  <a:pt x="290" y="327"/>
                  <a:pt x="288" y="327"/>
                  <a:pt x="287" y="325"/>
                </a:cubicBezTo>
                <a:cubicBezTo>
                  <a:pt x="286" y="325"/>
                  <a:pt x="284" y="326"/>
                  <a:pt x="284" y="328"/>
                </a:cubicBezTo>
                <a:cubicBezTo>
                  <a:pt x="284" y="329"/>
                  <a:pt x="286" y="328"/>
                  <a:pt x="286" y="329"/>
                </a:cubicBezTo>
                <a:cubicBezTo>
                  <a:pt x="282" y="331"/>
                  <a:pt x="283" y="337"/>
                  <a:pt x="279" y="337"/>
                </a:cubicBezTo>
                <a:cubicBezTo>
                  <a:pt x="279" y="340"/>
                  <a:pt x="275" y="342"/>
                  <a:pt x="273" y="341"/>
                </a:cubicBezTo>
                <a:cubicBezTo>
                  <a:pt x="273" y="343"/>
                  <a:pt x="272" y="343"/>
                  <a:pt x="271" y="344"/>
                </a:cubicBezTo>
                <a:cubicBezTo>
                  <a:pt x="269" y="344"/>
                  <a:pt x="269" y="341"/>
                  <a:pt x="267" y="342"/>
                </a:cubicBezTo>
                <a:cubicBezTo>
                  <a:pt x="267" y="344"/>
                  <a:pt x="270" y="346"/>
                  <a:pt x="270" y="349"/>
                </a:cubicBezTo>
                <a:cubicBezTo>
                  <a:pt x="270" y="350"/>
                  <a:pt x="270" y="352"/>
                  <a:pt x="269" y="354"/>
                </a:cubicBezTo>
                <a:cubicBezTo>
                  <a:pt x="268" y="358"/>
                  <a:pt x="266" y="362"/>
                  <a:pt x="266" y="366"/>
                </a:cubicBezTo>
                <a:cubicBezTo>
                  <a:pt x="265" y="370"/>
                  <a:pt x="268" y="372"/>
                  <a:pt x="269" y="377"/>
                </a:cubicBezTo>
                <a:cubicBezTo>
                  <a:pt x="269" y="377"/>
                  <a:pt x="270" y="377"/>
                  <a:pt x="270" y="377"/>
                </a:cubicBezTo>
                <a:cubicBezTo>
                  <a:pt x="269" y="378"/>
                  <a:pt x="270" y="381"/>
                  <a:pt x="271" y="381"/>
                </a:cubicBezTo>
                <a:cubicBezTo>
                  <a:pt x="272" y="383"/>
                  <a:pt x="272" y="386"/>
                  <a:pt x="274" y="389"/>
                </a:cubicBezTo>
                <a:cubicBezTo>
                  <a:pt x="277" y="392"/>
                  <a:pt x="281" y="395"/>
                  <a:pt x="283" y="398"/>
                </a:cubicBezTo>
                <a:cubicBezTo>
                  <a:pt x="283" y="398"/>
                  <a:pt x="282" y="398"/>
                  <a:pt x="282" y="398"/>
                </a:cubicBezTo>
                <a:cubicBezTo>
                  <a:pt x="286" y="403"/>
                  <a:pt x="293" y="406"/>
                  <a:pt x="299" y="407"/>
                </a:cubicBezTo>
                <a:cubicBezTo>
                  <a:pt x="300" y="406"/>
                  <a:pt x="300" y="406"/>
                  <a:pt x="301" y="405"/>
                </a:cubicBezTo>
                <a:cubicBezTo>
                  <a:pt x="303" y="410"/>
                  <a:pt x="311" y="406"/>
                  <a:pt x="309" y="402"/>
                </a:cubicBezTo>
                <a:cubicBezTo>
                  <a:pt x="310" y="402"/>
                  <a:pt x="310" y="399"/>
                  <a:pt x="311" y="398"/>
                </a:cubicBezTo>
                <a:cubicBezTo>
                  <a:pt x="310" y="397"/>
                  <a:pt x="312" y="395"/>
                  <a:pt x="313" y="393"/>
                </a:cubicBezTo>
                <a:cubicBezTo>
                  <a:pt x="313" y="392"/>
                  <a:pt x="312" y="391"/>
                  <a:pt x="312" y="390"/>
                </a:cubicBezTo>
                <a:cubicBezTo>
                  <a:pt x="312" y="386"/>
                  <a:pt x="314" y="384"/>
                  <a:pt x="311" y="383"/>
                </a:cubicBezTo>
                <a:cubicBezTo>
                  <a:pt x="311" y="378"/>
                  <a:pt x="307" y="379"/>
                  <a:pt x="307" y="374"/>
                </a:cubicBezTo>
                <a:cubicBezTo>
                  <a:pt x="311" y="374"/>
                  <a:pt x="314" y="372"/>
                  <a:pt x="317" y="372"/>
                </a:cubicBezTo>
                <a:cubicBezTo>
                  <a:pt x="316" y="374"/>
                  <a:pt x="313" y="377"/>
                  <a:pt x="313" y="380"/>
                </a:cubicBezTo>
                <a:cubicBezTo>
                  <a:pt x="313" y="381"/>
                  <a:pt x="315" y="383"/>
                  <a:pt x="317" y="383"/>
                </a:cubicBezTo>
                <a:cubicBezTo>
                  <a:pt x="320" y="384"/>
                  <a:pt x="323" y="380"/>
                  <a:pt x="322" y="376"/>
                </a:cubicBezTo>
                <a:cubicBezTo>
                  <a:pt x="322" y="374"/>
                  <a:pt x="320" y="372"/>
                  <a:pt x="320" y="370"/>
                </a:cubicBezTo>
                <a:close/>
                <a:moveTo>
                  <a:pt x="288" y="328"/>
                </a:moveTo>
                <a:cubicBezTo>
                  <a:pt x="287" y="328"/>
                  <a:pt x="287" y="328"/>
                  <a:pt x="287" y="328"/>
                </a:cubicBezTo>
                <a:cubicBezTo>
                  <a:pt x="287" y="328"/>
                  <a:pt x="287" y="327"/>
                  <a:pt x="288" y="327"/>
                </a:cubicBezTo>
                <a:cubicBezTo>
                  <a:pt x="289" y="327"/>
                  <a:pt x="287" y="328"/>
                  <a:pt x="288" y="328"/>
                </a:cubicBezTo>
                <a:close/>
                <a:moveTo>
                  <a:pt x="266" y="336"/>
                </a:moveTo>
                <a:cubicBezTo>
                  <a:pt x="264" y="337"/>
                  <a:pt x="262" y="339"/>
                  <a:pt x="260" y="338"/>
                </a:cubicBezTo>
                <a:cubicBezTo>
                  <a:pt x="260" y="339"/>
                  <a:pt x="259" y="340"/>
                  <a:pt x="259" y="342"/>
                </a:cubicBezTo>
                <a:cubicBezTo>
                  <a:pt x="262" y="343"/>
                  <a:pt x="262" y="340"/>
                  <a:pt x="265" y="339"/>
                </a:cubicBezTo>
                <a:cubicBezTo>
                  <a:pt x="264" y="338"/>
                  <a:pt x="267" y="337"/>
                  <a:pt x="266" y="336"/>
                </a:cubicBezTo>
                <a:close/>
                <a:moveTo>
                  <a:pt x="375" y="355"/>
                </a:moveTo>
                <a:cubicBezTo>
                  <a:pt x="373" y="356"/>
                  <a:pt x="371" y="356"/>
                  <a:pt x="370" y="358"/>
                </a:cubicBezTo>
                <a:cubicBezTo>
                  <a:pt x="370" y="357"/>
                  <a:pt x="369" y="358"/>
                  <a:pt x="370" y="359"/>
                </a:cubicBezTo>
                <a:cubicBezTo>
                  <a:pt x="370" y="357"/>
                  <a:pt x="370" y="359"/>
                  <a:pt x="370" y="359"/>
                </a:cubicBezTo>
                <a:cubicBezTo>
                  <a:pt x="369" y="358"/>
                  <a:pt x="369" y="360"/>
                  <a:pt x="369" y="359"/>
                </a:cubicBezTo>
                <a:cubicBezTo>
                  <a:pt x="369" y="360"/>
                  <a:pt x="369" y="361"/>
                  <a:pt x="370" y="362"/>
                </a:cubicBezTo>
                <a:cubicBezTo>
                  <a:pt x="369" y="361"/>
                  <a:pt x="369" y="361"/>
                  <a:pt x="369" y="361"/>
                </a:cubicBezTo>
                <a:cubicBezTo>
                  <a:pt x="370" y="361"/>
                  <a:pt x="368" y="361"/>
                  <a:pt x="368" y="360"/>
                </a:cubicBezTo>
                <a:cubicBezTo>
                  <a:pt x="369" y="360"/>
                  <a:pt x="369" y="360"/>
                  <a:pt x="368" y="359"/>
                </a:cubicBezTo>
                <a:cubicBezTo>
                  <a:pt x="368" y="360"/>
                  <a:pt x="368" y="361"/>
                  <a:pt x="368" y="361"/>
                </a:cubicBezTo>
                <a:cubicBezTo>
                  <a:pt x="368" y="362"/>
                  <a:pt x="369" y="361"/>
                  <a:pt x="369" y="362"/>
                </a:cubicBezTo>
                <a:cubicBezTo>
                  <a:pt x="368" y="362"/>
                  <a:pt x="369" y="363"/>
                  <a:pt x="368" y="363"/>
                </a:cubicBezTo>
                <a:cubicBezTo>
                  <a:pt x="368" y="363"/>
                  <a:pt x="367" y="362"/>
                  <a:pt x="367" y="362"/>
                </a:cubicBezTo>
                <a:cubicBezTo>
                  <a:pt x="367" y="364"/>
                  <a:pt x="366" y="364"/>
                  <a:pt x="366" y="364"/>
                </a:cubicBezTo>
                <a:cubicBezTo>
                  <a:pt x="367" y="366"/>
                  <a:pt x="368" y="370"/>
                  <a:pt x="372" y="369"/>
                </a:cubicBezTo>
                <a:cubicBezTo>
                  <a:pt x="372" y="368"/>
                  <a:pt x="373" y="369"/>
                  <a:pt x="373" y="369"/>
                </a:cubicBezTo>
                <a:cubicBezTo>
                  <a:pt x="373" y="369"/>
                  <a:pt x="373" y="368"/>
                  <a:pt x="373" y="368"/>
                </a:cubicBezTo>
                <a:cubicBezTo>
                  <a:pt x="374" y="370"/>
                  <a:pt x="374" y="368"/>
                  <a:pt x="375" y="368"/>
                </a:cubicBezTo>
                <a:cubicBezTo>
                  <a:pt x="377" y="366"/>
                  <a:pt x="376" y="362"/>
                  <a:pt x="378" y="361"/>
                </a:cubicBezTo>
                <a:cubicBezTo>
                  <a:pt x="377" y="359"/>
                  <a:pt x="377" y="357"/>
                  <a:pt x="375" y="355"/>
                </a:cubicBezTo>
                <a:close/>
                <a:moveTo>
                  <a:pt x="443" y="385"/>
                </a:moveTo>
                <a:cubicBezTo>
                  <a:pt x="442" y="385"/>
                  <a:pt x="442" y="384"/>
                  <a:pt x="441" y="384"/>
                </a:cubicBezTo>
                <a:cubicBezTo>
                  <a:pt x="443" y="386"/>
                  <a:pt x="443" y="389"/>
                  <a:pt x="446" y="390"/>
                </a:cubicBezTo>
                <a:cubicBezTo>
                  <a:pt x="446" y="387"/>
                  <a:pt x="443" y="387"/>
                  <a:pt x="443" y="385"/>
                </a:cubicBezTo>
                <a:close/>
                <a:moveTo>
                  <a:pt x="154" y="405"/>
                </a:moveTo>
                <a:cubicBezTo>
                  <a:pt x="155" y="406"/>
                  <a:pt x="153" y="406"/>
                  <a:pt x="154" y="407"/>
                </a:cubicBezTo>
                <a:cubicBezTo>
                  <a:pt x="155" y="408"/>
                  <a:pt x="158" y="408"/>
                  <a:pt x="157" y="406"/>
                </a:cubicBezTo>
                <a:cubicBezTo>
                  <a:pt x="156" y="406"/>
                  <a:pt x="156" y="405"/>
                  <a:pt x="154" y="405"/>
                </a:cubicBezTo>
                <a:close/>
                <a:moveTo>
                  <a:pt x="425" y="407"/>
                </a:moveTo>
                <a:cubicBezTo>
                  <a:pt x="425" y="407"/>
                  <a:pt x="426" y="407"/>
                  <a:pt x="426" y="408"/>
                </a:cubicBezTo>
                <a:cubicBezTo>
                  <a:pt x="425" y="408"/>
                  <a:pt x="426" y="408"/>
                  <a:pt x="425" y="408"/>
                </a:cubicBezTo>
                <a:cubicBezTo>
                  <a:pt x="425" y="408"/>
                  <a:pt x="425" y="408"/>
                  <a:pt x="426" y="407"/>
                </a:cubicBezTo>
                <a:cubicBezTo>
                  <a:pt x="425" y="407"/>
                  <a:pt x="425" y="408"/>
                  <a:pt x="424" y="407"/>
                </a:cubicBezTo>
                <a:cubicBezTo>
                  <a:pt x="424" y="408"/>
                  <a:pt x="425" y="409"/>
                  <a:pt x="424" y="410"/>
                </a:cubicBezTo>
                <a:cubicBezTo>
                  <a:pt x="426" y="410"/>
                  <a:pt x="426" y="410"/>
                  <a:pt x="426" y="410"/>
                </a:cubicBezTo>
                <a:cubicBezTo>
                  <a:pt x="426" y="409"/>
                  <a:pt x="426" y="408"/>
                  <a:pt x="426" y="407"/>
                </a:cubicBezTo>
                <a:cubicBezTo>
                  <a:pt x="426" y="407"/>
                  <a:pt x="425" y="406"/>
                  <a:pt x="425" y="407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5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lt1"/>
                </a:solidFill>
                <a:latin typeface="Arial"/>
                <a:ea typeface="微软雅黑"/>
              </a:rPr>
              <a:t>员工培训计划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6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制定全面的员工培训计划是提升销售团队绩效的关键，不同培训方式会对员工绩效产生不同影响。因此，重视员工培训对于提升客户服务质量至关重要。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08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623520" y="1848600"/>
            <a:ext cx="4106880" cy="2838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9" name="Freeform 5"/>
          <p:cNvSpPr/>
          <p:nvPr/>
        </p:nvSpPr>
        <p:spPr>
          <a:xfrm>
            <a:off x="0" y="4187880"/>
            <a:ext cx="11732760" cy="2669760"/>
          </a:xfrm>
          <a:custGeom>
            <a:gdLst>
              <a:gd name="textAreaLeft" fmla="*/ 0 w 11732760"/>
              <a:gd name="textAreaRight" fmla="*/ 11733120 w 11732760"/>
              <a:gd name="textAreaTop" fmla="*/ 0 h 2669760"/>
              <a:gd name="textAreaBottom" fmla="*/ 2670120 h 266976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0" name="content.1.subtitle"/>
          <p:cNvSpPr/>
          <p:nvPr/>
        </p:nvSpPr>
        <p:spPr>
          <a:xfrm>
            <a:off x="1267920" y="35960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设计有效的激励机制可以激发员工的工作热情和创造力，提高业绩表现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微软雅黑"/>
                <a:ea typeface="微软雅黑"/>
              </a:rPr>
              <a:t>激励机制设计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2" name="content.1.title"/>
          <p:cNvSpPr/>
          <p:nvPr/>
        </p:nvSpPr>
        <p:spPr>
          <a:xfrm>
            <a:off x="1268640" y="24498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激发工作热情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3" name="content.2.subtitle"/>
          <p:cNvSpPr/>
          <p:nvPr/>
        </p:nvSpPr>
        <p:spPr>
          <a:xfrm>
            <a:off x="9063360" y="3595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不同激励方式对员工绩效产生影响，需要根据具体情况制定激励方案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4" name="content.2.title"/>
          <p:cNvSpPr/>
          <p:nvPr/>
        </p:nvSpPr>
        <p:spPr>
          <a:xfrm>
            <a:off x="9063000" y="24498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绩效影响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5" name="content.3.subtitle"/>
          <p:cNvSpPr/>
          <p:nvPr/>
        </p:nvSpPr>
        <p:spPr>
          <a:xfrm>
            <a:off x="3866400" y="35953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建立公正合理的激励机制可以激励销售团队更好地实现业绩目标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6" name="content.3.title"/>
          <p:cNvSpPr/>
          <p:nvPr/>
        </p:nvSpPr>
        <p:spPr>
          <a:xfrm>
            <a:off x="3867480" y="24516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公正合理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7" name="content.4.subtitle"/>
          <p:cNvSpPr/>
          <p:nvPr/>
        </p:nvSpPr>
        <p:spPr>
          <a:xfrm>
            <a:off x="6464880" y="3595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8" name="content.4.title"/>
          <p:cNvSpPr/>
          <p:nvPr/>
        </p:nvSpPr>
        <p:spPr>
          <a:xfrm>
            <a:off x="6465600" y="24516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9" name="Freeform 51796"/>
          <p:cNvSpPr/>
          <p:nvPr/>
        </p:nvSpPr>
        <p:spPr>
          <a:xfrm>
            <a:off x="1222200" y="1451160"/>
            <a:ext cx="9980640" cy="2111760"/>
          </a:xfrm>
          <a:custGeom>
            <a:gdLst>
              <a:gd name="textAreaLeft" fmla="*/ 0 w 9980640"/>
              <a:gd name="textAreaRight" fmla="*/ 9981000 w 9980640"/>
              <a:gd name="textAreaTop" fmla="*/ 0 h 2111760"/>
              <a:gd name="textAreaBottom" fmla="*/ 2112120 h 2111760"/>
            </a:gdLst>
            <a:rect l="textAreaLeft" t="textAreaTop" r="textAreaRight" b="textAreaBottom"/>
            <a:pathLst>
              <a:path w="1240" h="270">
                <a:moveTo>
                  <a:pt x="119" y="29"/>
                </a:moveTo>
                <a:cubicBezTo>
                  <a:pt x="120" y="28"/>
                  <a:pt x="120" y="28"/>
                  <a:pt x="120" y="28"/>
                </a:cubicBezTo>
                <a:cubicBezTo>
                  <a:pt x="120" y="29"/>
                  <a:pt x="121" y="29"/>
                  <a:pt x="122" y="30"/>
                </a:cubicBezTo>
                <a:cubicBezTo>
                  <a:pt x="121" y="26"/>
                  <a:pt x="125" y="28"/>
                  <a:pt x="127" y="29"/>
                </a:cubicBezTo>
                <a:cubicBezTo>
                  <a:pt x="130" y="31"/>
                  <a:pt x="131" y="29"/>
                  <a:pt x="133" y="29"/>
                </a:cubicBezTo>
                <a:cubicBezTo>
                  <a:pt x="133" y="27"/>
                  <a:pt x="133" y="27"/>
                  <a:pt x="133" y="27"/>
                </a:cubicBezTo>
                <a:cubicBezTo>
                  <a:pt x="135" y="29"/>
                  <a:pt x="137" y="27"/>
                  <a:pt x="139" y="29"/>
                </a:cubicBezTo>
                <a:cubicBezTo>
                  <a:pt x="141" y="29"/>
                  <a:pt x="140" y="26"/>
                  <a:pt x="140" y="25"/>
                </a:cubicBezTo>
                <a:cubicBezTo>
                  <a:pt x="142" y="26"/>
                  <a:pt x="143" y="27"/>
                  <a:pt x="145" y="26"/>
                </a:cubicBezTo>
                <a:cubicBezTo>
                  <a:pt x="145" y="26"/>
                  <a:pt x="146" y="25"/>
                  <a:pt x="145" y="25"/>
                </a:cubicBezTo>
                <a:cubicBezTo>
                  <a:pt x="147" y="23"/>
                  <a:pt x="151" y="29"/>
                  <a:pt x="152" y="26"/>
                </a:cubicBezTo>
                <a:cubicBezTo>
                  <a:pt x="156" y="28"/>
                  <a:pt x="158" y="24"/>
                  <a:pt x="163" y="28"/>
                </a:cubicBezTo>
                <a:cubicBezTo>
                  <a:pt x="164" y="28"/>
                  <a:pt x="164" y="26"/>
                  <a:pt x="166" y="28"/>
                </a:cubicBezTo>
                <a:cubicBezTo>
                  <a:pt x="165" y="24"/>
                  <a:pt x="170" y="27"/>
                  <a:pt x="171" y="25"/>
                </a:cubicBezTo>
                <a:cubicBezTo>
                  <a:pt x="174" y="26"/>
                  <a:pt x="176" y="30"/>
                  <a:pt x="178" y="27"/>
                </a:cubicBezTo>
                <a:cubicBezTo>
                  <a:pt x="182" y="29"/>
                  <a:pt x="186" y="33"/>
                  <a:pt x="189" y="34"/>
                </a:cubicBezTo>
                <a:cubicBezTo>
                  <a:pt x="191" y="32"/>
                  <a:pt x="193" y="28"/>
                  <a:pt x="196" y="27"/>
                </a:cubicBezTo>
                <a:cubicBezTo>
                  <a:pt x="201" y="29"/>
                  <a:pt x="205" y="39"/>
                  <a:pt x="208" y="34"/>
                </a:cubicBezTo>
                <a:cubicBezTo>
                  <a:pt x="209" y="37"/>
                  <a:pt x="215" y="22"/>
                  <a:pt x="213" y="24"/>
                </a:cubicBezTo>
                <a:cubicBezTo>
                  <a:pt x="217" y="30"/>
                  <a:pt x="224" y="32"/>
                  <a:pt x="225" y="37"/>
                </a:cubicBezTo>
                <a:cubicBezTo>
                  <a:pt x="227" y="39"/>
                  <a:pt x="227" y="37"/>
                  <a:pt x="228" y="37"/>
                </a:cubicBezTo>
                <a:cubicBezTo>
                  <a:pt x="231" y="34"/>
                  <a:pt x="221" y="22"/>
                  <a:pt x="232" y="28"/>
                </a:cubicBezTo>
                <a:cubicBezTo>
                  <a:pt x="232" y="27"/>
                  <a:pt x="234" y="28"/>
                  <a:pt x="234" y="26"/>
                </a:cubicBezTo>
                <a:cubicBezTo>
                  <a:pt x="236" y="28"/>
                  <a:pt x="236" y="28"/>
                  <a:pt x="236" y="28"/>
                </a:cubicBezTo>
                <a:cubicBezTo>
                  <a:pt x="237" y="27"/>
                  <a:pt x="239" y="26"/>
                  <a:pt x="242" y="27"/>
                </a:cubicBezTo>
                <a:cubicBezTo>
                  <a:pt x="244" y="27"/>
                  <a:pt x="247" y="31"/>
                  <a:pt x="248" y="29"/>
                </a:cubicBezTo>
                <a:cubicBezTo>
                  <a:pt x="248" y="29"/>
                  <a:pt x="248" y="31"/>
                  <a:pt x="250" y="31"/>
                </a:cubicBezTo>
                <a:cubicBezTo>
                  <a:pt x="251" y="31"/>
                  <a:pt x="253" y="33"/>
                  <a:pt x="255" y="32"/>
                </a:cubicBezTo>
                <a:cubicBezTo>
                  <a:pt x="254" y="34"/>
                  <a:pt x="257" y="36"/>
                  <a:pt x="260" y="38"/>
                </a:cubicBezTo>
                <a:cubicBezTo>
                  <a:pt x="262" y="37"/>
                  <a:pt x="263" y="41"/>
                  <a:pt x="265" y="43"/>
                </a:cubicBezTo>
                <a:cubicBezTo>
                  <a:pt x="265" y="45"/>
                  <a:pt x="284" y="37"/>
                  <a:pt x="283" y="38"/>
                </a:cubicBezTo>
                <a:cubicBezTo>
                  <a:pt x="284" y="39"/>
                  <a:pt x="287" y="42"/>
                  <a:pt x="286" y="43"/>
                </a:cubicBezTo>
                <a:cubicBezTo>
                  <a:pt x="287" y="44"/>
                  <a:pt x="285" y="44"/>
                  <a:pt x="284" y="43"/>
                </a:cubicBezTo>
                <a:cubicBezTo>
                  <a:pt x="281" y="46"/>
                  <a:pt x="288" y="36"/>
                  <a:pt x="289" y="38"/>
                </a:cubicBezTo>
                <a:cubicBezTo>
                  <a:pt x="290" y="37"/>
                  <a:pt x="290" y="37"/>
                  <a:pt x="290" y="37"/>
                </a:cubicBezTo>
                <a:cubicBezTo>
                  <a:pt x="293" y="39"/>
                  <a:pt x="293" y="41"/>
                  <a:pt x="296" y="41"/>
                </a:cubicBezTo>
                <a:cubicBezTo>
                  <a:pt x="296" y="39"/>
                  <a:pt x="296" y="39"/>
                  <a:pt x="296" y="39"/>
                </a:cubicBezTo>
                <a:cubicBezTo>
                  <a:pt x="297" y="41"/>
                  <a:pt x="300" y="41"/>
                  <a:pt x="301" y="43"/>
                </a:cubicBezTo>
                <a:cubicBezTo>
                  <a:pt x="306" y="48"/>
                  <a:pt x="306" y="38"/>
                  <a:pt x="311" y="43"/>
                </a:cubicBezTo>
                <a:cubicBezTo>
                  <a:pt x="312" y="42"/>
                  <a:pt x="316" y="44"/>
                  <a:pt x="314" y="41"/>
                </a:cubicBezTo>
                <a:cubicBezTo>
                  <a:pt x="314" y="40"/>
                  <a:pt x="314" y="40"/>
                  <a:pt x="314" y="40"/>
                </a:cubicBezTo>
                <a:cubicBezTo>
                  <a:pt x="317" y="44"/>
                  <a:pt x="319" y="41"/>
                  <a:pt x="322" y="43"/>
                </a:cubicBezTo>
                <a:cubicBezTo>
                  <a:pt x="322" y="43"/>
                  <a:pt x="320" y="42"/>
                  <a:pt x="321" y="41"/>
                </a:cubicBezTo>
                <a:cubicBezTo>
                  <a:pt x="323" y="38"/>
                  <a:pt x="326" y="45"/>
                  <a:pt x="327" y="42"/>
                </a:cubicBezTo>
                <a:cubicBezTo>
                  <a:pt x="330" y="45"/>
                  <a:pt x="331" y="42"/>
                  <a:pt x="334" y="45"/>
                </a:cubicBezTo>
                <a:cubicBezTo>
                  <a:pt x="335" y="44"/>
                  <a:pt x="335" y="44"/>
                  <a:pt x="335" y="44"/>
                </a:cubicBezTo>
                <a:cubicBezTo>
                  <a:pt x="332" y="42"/>
                  <a:pt x="335" y="40"/>
                  <a:pt x="332" y="39"/>
                </a:cubicBezTo>
                <a:cubicBezTo>
                  <a:pt x="332" y="38"/>
                  <a:pt x="331" y="37"/>
                  <a:pt x="332" y="37"/>
                </a:cubicBezTo>
                <a:cubicBezTo>
                  <a:pt x="336" y="38"/>
                  <a:pt x="335" y="43"/>
                  <a:pt x="339" y="45"/>
                </a:cubicBezTo>
                <a:cubicBezTo>
                  <a:pt x="339" y="42"/>
                  <a:pt x="339" y="42"/>
                  <a:pt x="339" y="42"/>
                </a:cubicBezTo>
                <a:cubicBezTo>
                  <a:pt x="341" y="44"/>
                  <a:pt x="344" y="44"/>
                  <a:pt x="346" y="46"/>
                </a:cubicBezTo>
                <a:cubicBezTo>
                  <a:pt x="347" y="42"/>
                  <a:pt x="352" y="48"/>
                  <a:pt x="355" y="46"/>
                </a:cubicBezTo>
                <a:cubicBezTo>
                  <a:pt x="357" y="45"/>
                  <a:pt x="360" y="48"/>
                  <a:pt x="363" y="47"/>
                </a:cubicBezTo>
                <a:cubicBezTo>
                  <a:pt x="362" y="44"/>
                  <a:pt x="362" y="44"/>
                  <a:pt x="362" y="44"/>
                </a:cubicBezTo>
                <a:cubicBezTo>
                  <a:pt x="366" y="46"/>
                  <a:pt x="367" y="43"/>
                  <a:pt x="370" y="45"/>
                </a:cubicBezTo>
                <a:cubicBezTo>
                  <a:pt x="372" y="45"/>
                  <a:pt x="375" y="43"/>
                  <a:pt x="377" y="45"/>
                </a:cubicBezTo>
                <a:cubicBezTo>
                  <a:pt x="378" y="42"/>
                  <a:pt x="384" y="47"/>
                  <a:pt x="384" y="43"/>
                </a:cubicBezTo>
                <a:cubicBezTo>
                  <a:pt x="384" y="43"/>
                  <a:pt x="384" y="45"/>
                  <a:pt x="386" y="46"/>
                </a:cubicBezTo>
                <a:cubicBezTo>
                  <a:pt x="387" y="46"/>
                  <a:pt x="386" y="45"/>
                  <a:pt x="386" y="44"/>
                </a:cubicBezTo>
                <a:cubicBezTo>
                  <a:pt x="385" y="44"/>
                  <a:pt x="385" y="44"/>
                  <a:pt x="385" y="44"/>
                </a:cubicBezTo>
                <a:cubicBezTo>
                  <a:pt x="388" y="44"/>
                  <a:pt x="387" y="46"/>
                  <a:pt x="387" y="47"/>
                </a:cubicBezTo>
                <a:cubicBezTo>
                  <a:pt x="388" y="50"/>
                  <a:pt x="382" y="48"/>
                  <a:pt x="386" y="51"/>
                </a:cubicBezTo>
                <a:cubicBezTo>
                  <a:pt x="384" y="44"/>
                  <a:pt x="399" y="56"/>
                  <a:pt x="391" y="46"/>
                </a:cubicBezTo>
                <a:cubicBezTo>
                  <a:pt x="391" y="44"/>
                  <a:pt x="394" y="46"/>
                  <a:pt x="395" y="45"/>
                </a:cubicBezTo>
                <a:cubicBezTo>
                  <a:pt x="395" y="47"/>
                  <a:pt x="393" y="49"/>
                  <a:pt x="396" y="51"/>
                </a:cubicBezTo>
                <a:cubicBezTo>
                  <a:pt x="395" y="54"/>
                  <a:pt x="389" y="52"/>
                  <a:pt x="386" y="53"/>
                </a:cubicBezTo>
                <a:cubicBezTo>
                  <a:pt x="383" y="51"/>
                  <a:pt x="382" y="48"/>
                  <a:pt x="379" y="48"/>
                </a:cubicBezTo>
                <a:cubicBezTo>
                  <a:pt x="376" y="46"/>
                  <a:pt x="374" y="49"/>
                  <a:pt x="372" y="50"/>
                </a:cubicBezTo>
                <a:cubicBezTo>
                  <a:pt x="371" y="52"/>
                  <a:pt x="371" y="52"/>
                  <a:pt x="371" y="52"/>
                </a:cubicBezTo>
                <a:cubicBezTo>
                  <a:pt x="374" y="53"/>
                  <a:pt x="374" y="53"/>
                  <a:pt x="374" y="53"/>
                </a:cubicBezTo>
                <a:cubicBezTo>
                  <a:pt x="373" y="57"/>
                  <a:pt x="367" y="55"/>
                  <a:pt x="364" y="56"/>
                </a:cubicBezTo>
                <a:cubicBezTo>
                  <a:pt x="359" y="58"/>
                  <a:pt x="351" y="59"/>
                  <a:pt x="348" y="60"/>
                </a:cubicBezTo>
                <a:cubicBezTo>
                  <a:pt x="345" y="61"/>
                  <a:pt x="345" y="61"/>
                  <a:pt x="345" y="61"/>
                </a:cubicBezTo>
                <a:cubicBezTo>
                  <a:pt x="347" y="65"/>
                  <a:pt x="351" y="63"/>
                  <a:pt x="354" y="63"/>
                </a:cubicBezTo>
                <a:cubicBezTo>
                  <a:pt x="354" y="64"/>
                  <a:pt x="354" y="65"/>
                  <a:pt x="355" y="66"/>
                </a:cubicBezTo>
                <a:cubicBezTo>
                  <a:pt x="358" y="66"/>
                  <a:pt x="361" y="67"/>
                  <a:pt x="365" y="67"/>
                </a:cubicBezTo>
                <a:cubicBezTo>
                  <a:pt x="364" y="64"/>
                  <a:pt x="368" y="67"/>
                  <a:pt x="369" y="66"/>
                </a:cubicBezTo>
                <a:cubicBezTo>
                  <a:pt x="376" y="68"/>
                  <a:pt x="380" y="62"/>
                  <a:pt x="386" y="63"/>
                </a:cubicBezTo>
                <a:cubicBezTo>
                  <a:pt x="389" y="65"/>
                  <a:pt x="387" y="62"/>
                  <a:pt x="389" y="62"/>
                </a:cubicBezTo>
                <a:cubicBezTo>
                  <a:pt x="393" y="64"/>
                  <a:pt x="393" y="58"/>
                  <a:pt x="397" y="62"/>
                </a:cubicBezTo>
                <a:cubicBezTo>
                  <a:pt x="399" y="60"/>
                  <a:pt x="401" y="59"/>
                  <a:pt x="403" y="60"/>
                </a:cubicBezTo>
                <a:cubicBezTo>
                  <a:pt x="407" y="59"/>
                  <a:pt x="407" y="59"/>
                  <a:pt x="407" y="59"/>
                </a:cubicBezTo>
                <a:cubicBezTo>
                  <a:pt x="408" y="63"/>
                  <a:pt x="410" y="61"/>
                  <a:pt x="413" y="63"/>
                </a:cubicBezTo>
                <a:cubicBezTo>
                  <a:pt x="413" y="62"/>
                  <a:pt x="413" y="62"/>
                  <a:pt x="413" y="62"/>
                </a:cubicBezTo>
                <a:cubicBezTo>
                  <a:pt x="414" y="61"/>
                  <a:pt x="411" y="62"/>
                  <a:pt x="412" y="60"/>
                </a:cubicBezTo>
                <a:cubicBezTo>
                  <a:pt x="412" y="59"/>
                  <a:pt x="415" y="61"/>
                  <a:pt x="415" y="59"/>
                </a:cubicBezTo>
                <a:cubicBezTo>
                  <a:pt x="416" y="60"/>
                  <a:pt x="417" y="62"/>
                  <a:pt x="418" y="62"/>
                </a:cubicBezTo>
                <a:cubicBezTo>
                  <a:pt x="418" y="59"/>
                  <a:pt x="418" y="59"/>
                  <a:pt x="418" y="59"/>
                </a:cubicBezTo>
                <a:cubicBezTo>
                  <a:pt x="424" y="62"/>
                  <a:pt x="424" y="55"/>
                  <a:pt x="431" y="59"/>
                </a:cubicBezTo>
                <a:cubicBezTo>
                  <a:pt x="432" y="58"/>
                  <a:pt x="437" y="61"/>
                  <a:pt x="437" y="57"/>
                </a:cubicBezTo>
                <a:cubicBezTo>
                  <a:pt x="450" y="59"/>
                  <a:pt x="459" y="61"/>
                  <a:pt x="471" y="62"/>
                </a:cubicBezTo>
                <a:cubicBezTo>
                  <a:pt x="471" y="61"/>
                  <a:pt x="474" y="62"/>
                  <a:pt x="475" y="62"/>
                </a:cubicBezTo>
                <a:cubicBezTo>
                  <a:pt x="478" y="60"/>
                  <a:pt x="482" y="63"/>
                  <a:pt x="485" y="62"/>
                </a:cubicBezTo>
                <a:cubicBezTo>
                  <a:pt x="497" y="65"/>
                  <a:pt x="506" y="61"/>
                  <a:pt x="517" y="62"/>
                </a:cubicBezTo>
                <a:cubicBezTo>
                  <a:pt x="517" y="60"/>
                  <a:pt x="518" y="61"/>
                  <a:pt x="520" y="61"/>
                </a:cubicBezTo>
                <a:cubicBezTo>
                  <a:pt x="527" y="60"/>
                  <a:pt x="527" y="60"/>
                  <a:pt x="527" y="60"/>
                </a:cubicBezTo>
                <a:cubicBezTo>
                  <a:pt x="525" y="62"/>
                  <a:pt x="520" y="61"/>
                  <a:pt x="518" y="64"/>
                </a:cubicBezTo>
                <a:cubicBezTo>
                  <a:pt x="519" y="64"/>
                  <a:pt x="519" y="67"/>
                  <a:pt x="521" y="66"/>
                </a:cubicBezTo>
                <a:cubicBezTo>
                  <a:pt x="523" y="67"/>
                  <a:pt x="520" y="62"/>
                  <a:pt x="524" y="63"/>
                </a:cubicBezTo>
                <a:cubicBezTo>
                  <a:pt x="526" y="66"/>
                  <a:pt x="527" y="64"/>
                  <a:pt x="529" y="65"/>
                </a:cubicBezTo>
                <a:cubicBezTo>
                  <a:pt x="528" y="60"/>
                  <a:pt x="535" y="66"/>
                  <a:pt x="534" y="61"/>
                </a:cubicBezTo>
                <a:cubicBezTo>
                  <a:pt x="536" y="60"/>
                  <a:pt x="539" y="61"/>
                  <a:pt x="542" y="62"/>
                </a:cubicBezTo>
                <a:cubicBezTo>
                  <a:pt x="541" y="59"/>
                  <a:pt x="545" y="61"/>
                  <a:pt x="546" y="59"/>
                </a:cubicBezTo>
                <a:cubicBezTo>
                  <a:pt x="548" y="59"/>
                  <a:pt x="550" y="59"/>
                  <a:pt x="552" y="58"/>
                </a:cubicBezTo>
                <a:cubicBezTo>
                  <a:pt x="555" y="61"/>
                  <a:pt x="555" y="56"/>
                  <a:pt x="558" y="58"/>
                </a:cubicBezTo>
                <a:cubicBezTo>
                  <a:pt x="559" y="56"/>
                  <a:pt x="559" y="56"/>
                  <a:pt x="559" y="56"/>
                </a:cubicBezTo>
                <a:cubicBezTo>
                  <a:pt x="560" y="57"/>
                  <a:pt x="561" y="59"/>
                  <a:pt x="561" y="60"/>
                </a:cubicBezTo>
                <a:cubicBezTo>
                  <a:pt x="561" y="59"/>
                  <a:pt x="565" y="62"/>
                  <a:pt x="563" y="59"/>
                </a:cubicBezTo>
                <a:cubicBezTo>
                  <a:pt x="564" y="59"/>
                  <a:pt x="565" y="59"/>
                  <a:pt x="566" y="59"/>
                </a:cubicBezTo>
                <a:cubicBezTo>
                  <a:pt x="567" y="64"/>
                  <a:pt x="559" y="61"/>
                  <a:pt x="557" y="63"/>
                </a:cubicBezTo>
                <a:cubicBezTo>
                  <a:pt x="558" y="63"/>
                  <a:pt x="559" y="64"/>
                  <a:pt x="559" y="64"/>
                </a:cubicBezTo>
                <a:cubicBezTo>
                  <a:pt x="560" y="65"/>
                  <a:pt x="560" y="65"/>
                  <a:pt x="560" y="65"/>
                </a:cubicBezTo>
                <a:cubicBezTo>
                  <a:pt x="556" y="65"/>
                  <a:pt x="552" y="66"/>
                  <a:pt x="549" y="66"/>
                </a:cubicBezTo>
                <a:cubicBezTo>
                  <a:pt x="545" y="67"/>
                  <a:pt x="540" y="65"/>
                  <a:pt x="537" y="68"/>
                </a:cubicBezTo>
                <a:cubicBezTo>
                  <a:pt x="532" y="68"/>
                  <a:pt x="529" y="70"/>
                  <a:pt x="524" y="70"/>
                </a:cubicBezTo>
                <a:cubicBezTo>
                  <a:pt x="524" y="72"/>
                  <a:pt x="524" y="72"/>
                  <a:pt x="524" y="72"/>
                </a:cubicBezTo>
                <a:cubicBezTo>
                  <a:pt x="514" y="69"/>
                  <a:pt x="509" y="77"/>
                  <a:pt x="500" y="76"/>
                </a:cubicBezTo>
                <a:cubicBezTo>
                  <a:pt x="500" y="77"/>
                  <a:pt x="501" y="78"/>
                  <a:pt x="501" y="79"/>
                </a:cubicBezTo>
                <a:cubicBezTo>
                  <a:pt x="502" y="79"/>
                  <a:pt x="502" y="80"/>
                  <a:pt x="503" y="79"/>
                </a:cubicBezTo>
                <a:cubicBezTo>
                  <a:pt x="502" y="77"/>
                  <a:pt x="502" y="77"/>
                  <a:pt x="502" y="77"/>
                </a:cubicBezTo>
                <a:cubicBezTo>
                  <a:pt x="504" y="79"/>
                  <a:pt x="504" y="78"/>
                  <a:pt x="505" y="77"/>
                </a:cubicBezTo>
                <a:cubicBezTo>
                  <a:pt x="507" y="78"/>
                  <a:pt x="509" y="81"/>
                  <a:pt x="510" y="79"/>
                </a:cubicBezTo>
                <a:cubicBezTo>
                  <a:pt x="512" y="80"/>
                  <a:pt x="513" y="79"/>
                  <a:pt x="514" y="80"/>
                </a:cubicBezTo>
                <a:cubicBezTo>
                  <a:pt x="514" y="79"/>
                  <a:pt x="514" y="79"/>
                  <a:pt x="514" y="78"/>
                </a:cubicBezTo>
                <a:cubicBezTo>
                  <a:pt x="515" y="78"/>
                  <a:pt x="516" y="77"/>
                  <a:pt x="517" y="78"/>
                </a:cubicBezTo>
                <a:cubicBezTo>
                  <a:pt x="517" y="78"/>
                  <a:pt x="517" y="79"/>
                  <a:pt x="517" y="79"/>
                </a:cubicBezTo>
                <a:cubicBezTo>
                  <a:pt x="524" y="82"/>
                  <a:pt x="527" y="77"/>
                  <a:pt x="534" y="79"/>
                </a:cubicBezTo>
                <a:cubicBezTo>
                  <a:pt x="533" y="78"/>
                  <a:pt x="537" y="78"/>
                  <a:pt x="537" y="77"/>
                </a:cubicBezTo>
                <a:cubicBezTo>
                  <a:pt x="540" y="78"/>
                  <a:pt x="541" y="78"/>
                  <a:pt x="543" y="78"/>
                </a:cubicBezTo>
                <a:cubicBezTo>
                  <a:pt x="544" y="74"/>
                  <a:pt x="549" y="77"/>
                  <a:pt x="552" y="76"/>
                </a:cubicBezTo>
                <a:cubicBezTo>
                  <a:pt x="551" y="73"/>
                  <a:pt x="554" y="74"/>
                  <a:pt x="555" y="73"/>
                </a:cubicBezTo>
                <a:cubicBezTo>
                  <a:pt x="556" y="74"/>
                  <a:pt x="557" y="73"/>
                  <a:pt x="558" y="73"/>
                </a:cubicBezTo>
                <a:cubicBezTo>
                  <a:pt x="559" y="73"/>
                  <a:pt x="558" y="73"/>
                  <a:pt x="558" y="72"/>
                </a:cubicBezTo>
                <a:cubicBezTo>
                  <a:pt x="561" y="71"/>
                  <a:pt x="563" y="75"/>
                  <a:pt x="566" y="74"/>
                </a:cubicBezTo>
                <a:cubicBezTo>
                  <a:pt x="567" y="76"/>
                  <a:pt x="568" y="74"/>
                  <a:pt x="569" y="76"/>
                </a:cubicBezTo>
                <a:cubicBezTo>
                  <a:pt x="570" y="73"/>
                  <a:pt x="572" y="72"/>
                  <a:pt x="574" y="72"/>
                </a:cubicBezTo>
                <a:cubicBezTo>
                  <a:pt x="577" y="74"/>
                  <a:pt x="581" y="73"/>
                  <a:pt x="583" y="74"/>
                </a:cubicBezTo>
                <a:cubicBezTo>
                  <a:pt x="585" y="73"/>
                  <a:pt x="579" y="70"/>
                  <a:pt x="583" y="70"/>
                </a:cubicBezTo>
                <a:cubicBezTo>
                  <a:pt x="585" y="73"/>
                  <a:pt x="585" y="69"/>
                  <a:pt x="588" y="72"/>
                </a:cubicBezTo>
                <a:cubicBezTo>
                  <a:pt x="588" y="71"/>
                  <a:pt x="587" y="69"/>
                  <a:pt x="588" y="69"/>
                </a:cubicBezTo>
                <a:cubicBezTo>
                  <a:pt x="590" y="70"/>
                  <a:pt x="592" y="73"/>
                  <a:pt x="595" y="72"/>
                </a:cubicBezTo>
                <a:cubicBezTo>
                  <a:pt x="596" y="75"/>
                  <a:pt x="597" y="73"/>
                  <a:pt x="599" y="73"/>
                </a:cubicBezTo>
                <a:cubicBezTo>
                  <a:pt x="600" y="73"/>
                  <a:pt x="599" y="72"/>
                  <a:pt x="598" y="71"/>
                </a:cubicBezTo>
                <a:cubicBezTo>
                  <a:pt x="598" y="71"/>
                  <a:pt x="598" y="71"/>
                  <a:pt x="598" y="71"/>
                </a:cubicBezTo>
                <a:cubicBezTo>
                  <a:pt x="597" y="69"/>
                  <a:pt x="600" y="70"/>
                  <a:pt x="600" y="71"/>
                </a:cubicBezTo>
                <a:cubicBezTo>
                  <a:pt x="602" y="72"/>
                  <a:pt x="605" y="74"/>
                  <a:pt x="606" y="73"/>
                </a:cubicBezTo>
                <a:cubicBezTo>
                  <a:pt x="605" y="71"/>
                  <a:pt x="603" y="69"/>
                  <a:pt x="603" y="67"/>
                </a:cubicBezTo>
                <a:cubicBezTo>
                  <a:pt x="602" y="67"/>
                  <a:pt x="602" y="67"/>
                  <a:pt x="602" y="67"/>
                </a:cubicBezTo>
                <a:cubicBezTo>
                  <a:pt x="603" y="67"/>
                  <a:pt x="603" y="66"/>
                  <a:pt x="604" y="66"/>
                </a:cubicBezTo>
                <a:cubicBezTo>
                  <a:pt x="605" y="68"/>
                  <a:pt x="604" y="68"/>
                  <a:pt x="606" y="69"/>
                </a:cubicBezTo>
                <a:cubicBezTo>
                  <a:pt x="608" y="68"/>
                  <a:pt x="608" y="68"/>
                  <a:pt x="608" y="68"/>
                </a:cubicBezTo>
                <a:cubicBezTo>
                  <a:pt x="608" y="68"/>
                  <a:pt x="607" y="67"/>
                  <a:pt x="608" y="67"/>
                </a:cubicBezTo>
                <a:cubicBezTo>
                  <a:pt x="611" y="67"/>
                  <a:pt x="616" y="73"/>
                  <a:pt x="618" y="69"/>
                </a:cubicBezTo>
                <a:cubicBezTo>
                  <a:pt x="623" y="69"/>
                  <a:pt x="628" y="72"/>
                  <a:pt x="631" y="70"/>
                </a:cubicBezTo>
                <a:cubicBezTo>
                  <a:pt x="633" y="72"/>
                  <a:pt x="633" y="72"/>
                  <a:pt x="633" y="72"/>
                </a:cubicBezTo>
                <a:cubicBezTo>
                  <a:pt x="636" y="70"/>
                  <a:pt x="639" y="70"/>
                  <a:pt x="643" y="70"/>
                </a:cubicBezTo>
                <a:cubicBezTo>
                  <a:pt x="643" y="71"/>
                  <a:pt x="642" y="71"/>
                  <a:pt x="643" y="72"/>
                </a:cubicBezTo>
                <a:cubicBezTo>
                  <a:pt x="646" y="74"/>
                  <a:pt x="644" y="69"/>
                  <a:pt x="647" y="70"/>
                </a:cubicBezTo>
                <a:cubicBezTo>
                  <a:pt x="647" y="72"/>
                  <a:pt x="647" y="72"/>
                  <a:pt x="647" y="72"/>
                </a:cubicBezTo>
                <a:cubicBezTo>
                  <a:pt x="651" y="76"/>
                  <a:pt x="653" y="69"/>
                  <a:pt x="657" y="74"/>
                </a:cubicBezTo>
                <a:cubicBezTo>
                  <a:pt x="661" y="75"/>
                  <a:pt x="665" y="74"/>
                  <a:pt x="668" y="73"/>
                </a:cubicBezTo>
                <a:cubicBezTo>
                  <a:pt x="672" y="76"/>
                  <a:pt x="672" y="72"/>
                  <a:pt x="674" y="72"/>
                </a:cubicBezTo>
                <a:cubicBezTo>
                  <a:pt x="673" y="69"/>
                  <a:pt x="676" y="73"/>
                  <a:pt x="676" y="70"/>
                </a:cubicBezTo>
                <a:cubicBezTo>
                  <a:pt x="675" y="68"/>
                  <a:pt x="673" y="70"/>
                  <a:pt x="672" y="67"/>
                </a:cubicBezTo>
                <a:cubicBezTo>
                  <a:pt x="675" y="67"/>
                  <a:pt x="676" y="69"/>
                  <a:pt x="679" y="70"/>
                </a:cubicBezTo>
                <a:cubicBezTo>
                  <a:pt x="682" y="70"/>
                  <a:pt x="689" y="74"/>
                  <a:pt x="690" y="71"/>
                </a:cubicBezTo>
                <a:cubicBezTo>
                  <a:pt x="691" y="72"/>
                  <a:pt x="692" y="72"/>
                  <a:pt x="693" y="73"/>
                </a:cubicBezTo>
                <a:cubicBezTo>
                  <a:pt x="695" y="73"/>
                  <a:pt x="692" y="66"/>
                  <a:pt x="696" y="71"/>
                </a:cubicBezTo>
                <a:cubicBezTo>
                  <a:pt x="700" y="74"/>
                  <a:pt x="698" y="66"/>
                  <a:pt x="703" y="70"/>
                </a:cubicBezTo>
                <a:cubicBezTo>
                  <a:pt x="705" y="68"/>
                  <a:pt x="705" y="68"/>
                  <a:pt x="705" y="68"/>
                </a:cubicBezTo>
                <a:cubicBezTo>
                  <a:pt x="705" y="69"/>
                  <a:pt x="706" y="70"/>
                  <a:pt x="707" y="70"/>
                </a:cubicBezTo>
                <a:cubicBezTo>
                  <a:pt x="709" y="70"/>
                  <a:pt x="705" y="66"/>
                  <a:pt x="708" y="67"/>
                </a:cubicBezTo>
                <a:cubicBezTo>
                  <a:pt x="709" y="69"/>
                  <a:pt x="710" y="68"/>
                  <a:pt x="711" y="68"/>
                </a:cubicBezTo>
                <a:cubicBezTo>
                  <a:pt x="710" y="67"/>
                  <a:pt x="710" y="67"/>
                  <a:pt x="710" y="67"/>
                </a:cubicBezTo>
                <a:cubicBezTo>
                  <a:pt x="716" y="69"/>
                  <a:pt x="716" y="69"/>
                  <a:pt x="716" y="69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4" y="72"/>
                  <a:pt x="711" y="69"/>
                  <a:pt x="711" y="72"/>
                </a:cubicBezTo>
                <a:cubicBezTo>
                  <a:pt x="710" y="71"/>
                  <a:pt x="709" y="71"/>
                  <a:pt x="708" y="71"/>
                </a:cubicBezTo>
                <a:cubicBezTo>
                  <a:pt x="709" y="75"/>
                  <a:pt x="709" y="75"/>
                  <a:pt x="709" y="75"/>
                </a:cubicBezTo>
                <a:cubicBezTo>
                  <a:pt x="711" y="76"/>
                  <a:pt x="712" y="75"/>
                  <a:pt x="713" y="75"/>
                </a:cubicBezTo>
                <a:cubicBezTo>
                  <a:pt x="714" y="77"/>
                  <a:pt x="714" y="77"/>
                  <a:pt x="714" y="77"/>
                </a:cubicBezTo>
                <a:cubicBezTo>
                  <a:pt x="712" y="76"/>
                  <a:pt x="711" y="79"/>
                  <a:pt x="709" y="78"/>
                </a:cubicBezTo>
                <a:cubicBezTo>
                  <a:pt x="708" y="77"/>
                  <a:pt x="708" y="76"/>
                  <a:pt x="707" y="76"/>
                </a:cubicBezTo>
                <a:cubicBezTo>
                  <a:pt x="703" y="76"/>
                  <a:pt x="696" y="76"/>
                  <a:pt x="691" y="78"/>
                </a:cubicBezTo>
                <a:cubicBezTo>
                  <a:pt x="689" y="76"/>
                  <a:pt x="688" y="78"/>
                  <a:pt x="687" y="78"/>
                </a:cubicBezTo>
                <a:cubicBezTo>
                  <a:pt x="685" y="76"/>
                  <a:pt x="684" y="79"/>
                  <a:pt x="681" y="77"/>
                </a:cubicBezTo>
                <a:cubicBezTo>
                  <a:pt x="681" y="77"/>
                  <a:pt x="681" y="77"/>
                  <a:pt x="681" y="77"/>
                </a:cubicBezTo>
                <a:cubicBezTo>
                  <a:pt x="678" y="76"/>
                  <a:pt x="676" y="78"/>
                  <a:pt x="673" y="77"/>
                </a:cubicBezTo>
                <a:cubicBezTo>
                  <a:pt x="672" y="78"/>
                  <a:pt x="671" y="79"/>
                  <a:pt x="668" y="78"/>
                </a:cubicBezTo>
                <a:cubicBezTo>
                  <a:pt x="663" y="76"/>
                  <a:pt x="662" y="82"/>
                  <a:pt x="657" y="79"/>
                </a:cubicBezTo>
                <a:cubicBezTo>
                  <a:pt x="650" y="80"/>
                  <a:pt x="641" y="79"/>
                  <a:pt x="636" y="82"/>
                </a:cubicBezTo>
                <a:cubicBezTo>
                  <a:pt x="632" y="79"/>
                  <a:pt x="630" y="85"/>
                  <a:pt x="626" y="80"/>
                </a:cubicBezTo>
                <a:cubicBezTo>
                  <a:pt x="624" y="80"/>
                  <a:pt x="622" y="79"/>
                  <a:pt x="621" y="81"/>
                </a:cubicBezTo>
                <a:cubicBezTo>
                  <a:pt x="621" y="83"/>
                  <a:pt x="621" y="83"/>
                  <a:pt x="621" y="83"/>
                </a:cubicBezTo>
                <a:cubicBezTo>
                  <a:pt x="618" y="79"/>
                  <a:pt x="616" y="81"/>
                  <a:pt x="613" y="80"/>
                </a:cubicBezTo>
                <a:cubicBezTo>
                  <a:pt x="612" y="80"/>
                  <a:pt x="612" y="81"/>
                  <a:pt x="610" y="82"/>
                </a:cubicBezTo>
                <a:cubicBezTo>
                  <a:pt x="611" y="83"/>
                  <a:pt x="613" y="83"/>
                  <a:pt x="613" y="84"/>
                </a:cubicBezTo>
                <a:cubicBezTo>
                  <a:pt x="611" y="85"/>
                  <a:pt x="607" y="80"/>
                  <a:pt x="605" y="81"/>
                </a:cubicBezTo>
                <a:cubicBezTo>
                  <a:pt x="601" y="76"/>
                  <a:pt x="598" y="80"/>
                  <a:pt x="595" y="77"/>
                </a:cubicBezTo>
                <a:cubicBezTo>
                  <a:pt x="595" y="81"/>
                  <a:pt x="588" y="75"/>
                  <a:pt x="591" y="80"/>
                </a:cubicBezTo>
                <a:cubicBezTo>
                  <a:pt x="588" y="79"/>
                  <a:pt x="587" y="83"/>
                  <a:pt x="583" y="79"/>
                </a:cubicBezTo>
                <a:cubicBezTo>
                  <a:pt x="582" y="79"/>
                  <a:pt x="580" y="79"/>
                  <a:pt x="580" y="80"/>
                </a:cubicBezTo>
                <a:cubicBezTo>
                  <a:pt x="583" y="82"/>
                  <a:pt x="583" y="82"/>
                  <a:pt x="583" y="82"/>
                </a:cubicBezTo>
                <a:cubicBezTo>
                  <a:pt x="582" y="83"/>
                  <a:pt x="582" y="83"/>
                  <a:pt x="582" y="83"/>
                </a:cubicBezTo>
                <a:cubicBezTo>
                  <a:pt x="586" y="86"/>
                  <a:pt x="586" y="86"/>
                  <a:pt x="586" y="86"/>
                </a:cubicBezTo>
                <a:cubicBezTo>
                  <a:pt x="584" y="86"/>
                  <a:pt x="583" y="88"/>
                  <a:pt x="581" y="86"/>
                </a:cubicBezTo>
                <a:cubicBezTo>
                  <a:pt x="581" y="83"/>
                  <a:pt x="581" y="83"/>
                  <a:pt x="581" y="83"/>
                </a:cubicBezTo>
                <a:cubicBezTo>
                  <a:pt x="578" y="80"/>
                  <a:pt x="575" y="83"/>
                  <a:pt x="572" y="80"/>
                </a:cubicBezTo>
                <a:cubicBezTo>
                  <a:pt x="573" y="83"/>
                  <a:pt x="569" y="81"/>
                  <a:pt x="567" y="80"/>
                </a:cubicBezTo>
                <a:cubicBezTo>
                  <a:pt x="563" y="78"/>
                  <a:pt x="560" y="80"/>
                  <a:pt x="558" y="81"/>
                </a:cubicBezTo>
                <a:cubicBezTo>
                  <a:pt x="559" y="83"/>
                  <a:pt x="559" y="83"/>
                  <a:pt x="559" y="83"/>
                </a:cubicBezTo>
                <a:cubicBezTo>
                  <a:pt x="559" y="83"/>
                  <a:pt x="559" y="83"/>
                  <a:pt x="558" y="84"/>
                </a:cubicBezTo>
                <a:cubicBezTo>
                  <a:pt x="560" y="86"/>
                  <a:pt x="560" y="83"/>
                  <a:pt x="562" y="85"/>
                </a:cubicBezTo>
                <a:cubicBezTo>
                  <a:pt x="562" y="89"/>
                  <a:pt x="558" y="82"/>
                  <a:pt x="558" y="86"/>
                </a:cubicBezTo>
                <a:cubicBezTo>
                  <a:pt x="557" y="86"/>
                  <a:pt x="555" y="86"/>
                  <a:pt x="555" y="84"/>
                </a:cubicBezTo>
                <a:cubicBezTo>
                  <a:pt x="553" y="85"/>
                  <a:pt x="549" y="84"/>
                  <a:pt x="549" y="86"/>
                </a:cubicBezTo>
                <a:cubicBezTo>
                  <a:pt x="547" y="84"/>
                  <a:pt x="546" y="89"/>
                  <a:pt x="543" y="87"/>
                </a:cubicBezTo>
                <a:cubicBezTo>
                  <a:pt x="539" y="90"/>
                  <a:pt x="530" y="86"/>
                  <a:pt x="529" y="94"/>
                </a:cubicBezTo>
                <a:cubicBezTo>
                  <a:pt x="531" y="94"/>
                  <a:pt x="535" y="97"/>
                  <a:pt x="535" y="93"/>
                </a:cubicBezTo>
                <a:cubicBezTo>
                  <a:pt x="536" y="92"/>
                  <a:pt x="538" y="95"/>
                  <a:pt x="539" y="94"/>
                </a:cubicBezTo>
                <a:cubicBezTo>
                  <a:pt x="539" y="94"/>
                  <a:pt x="540" y="95"/>
                  <a:pt x="541" y="95"/>
                </a:cubicBezTo>
                <a:cubicBezTo>
                  <a:pt x="540" y="97"/>
                  <a:pt x="540" y="97"/>
                  <a:pt x="540" y="97"/>
                </a:cubicBezTo>
                <a:cubicBezTo>
                  <a:pt x="545" y="103"/>
                  <a:pt x="548" y="96"/>
                  <a:pt x="554" y="101"/>
                </a:cubicBezTo>
                <a:cubicBezTo>
                  <a:pt x="557" y="101"/>
                  <a:pt x="557" y="101"/>
                  <a:pt x="557" y="101"/>
                </a:cubicBezTo>
                <a:cubicBezTo>
                  <a:pt x="556" y="102"/>
                  <a:pt x="558" y="107"/>
                  <a:pt x="554" y="105"/>
                </a:cubicBezTo>
                <a:cubicBezTo>
                  <a:pt x="551" y="102"/>
                  <a:pt x="549" y="106"/>
                  <a:pt x="546" y="104"/>
                </a:cubicBezTo>
                <a:cubicBezTo>
                  <a:pt x="542" y="105"/>
                  <a:pt x="539" y="107"/>
                  <a:pt x="535" y="107"/>
                </a:cubicBezTo>
                <a:cubicBezTo>
                  <a:pt x="537" y="112"/>
                  <a:pt x="543" y="109"/>
                  <a:pt x="546" y="109"/>
                </a:cubicBezTo>
                <a:cubicBezTo>
                  <a:pt x="550" y="108"/>
                  <a:pt x="555" y="111"/>
                  <a:pt x="556" y="107"/>
                </a:cubicBezTo>
                <a:cubicBezTo>
                  <a:pt x="558" y="107"/>
                  <a:pt x="562" y="110"/>
                  <a:pt x="562" y="106"/>
                </a:cubicBezTo>
                <a:cubicBezTo>
                  <a:pt x="562" y="105"/>
                  <a:pt x="562" y="105"/>
                  <a:pt x="562" y="105"/>
                </a:cubicBezTo>
                <a:cubicBezTo>
                  <a:pt x="563" y="105"/>
                  <a:pt x="563" y="105"/>
                  <a:pt x="563" y="105"/>
                </a:cubicBezTo>
                <a:cubicBezTo>
                  <a:pt x="564" y="107"/>
                  <a:pt x="564" y="107"/>
                  <a:pt x="564" y="107"/>
                </a:cubicBezTo>
                <a:cubicBezTo>
                  <a:pt x="567" y="107"/>
                  <a:pt x="567" y="107"/>
                  <a:pt x="567" y="107"/>
                </a:cubicBezTo>
                <a:cubicBezTo>
                  <a:pt x="566" y="106"/>
                  <a:pt x="566" y="106"/>
                  <a:pt x="566" y="106"/>
                </a:cubicBezTo>
                <a:cubicBezTo>
                  <a:pt x="568" y="107"/>
                  <a:pt x="568" y="107"/>
                  <a:pt x="568" y="107"/>
                </a:cubicBezTo>
                <a:cubicBezTo>
                  <a:pt x="569" y="106"/>
                  <a:pt x="565" y="104"/>
                  <a:pt x="568" y="104"/>
                </a:cubicBezTo>
                <a:cubicBezTo>
                  <a:pt x="573" y="103"/>
                  <a:pt x="578" y="111"/>
                  <a:pt x="581" y="107"/>
                </a:cubicBezTo>
                <a:cubicBezTo>
                  <a:pt x="583" y="108"/>
                  <a:pt x="585" y="108"/>
                  <a:pt x="585" y="110"/>
                </a:cubicBezTo>
                <a:cubicBezTo>
                  <a:pt x="586" y="113"/>
                  <a:pt x="588" y="112"/>
                  <a:pt x="590" y="113"/>
                </a:cubicBezTo>
                <a:cubicBezTo>
                  <a:pt x="590" y="112"/>
                  <a:pt x="593" y="114"/>
                  <a:pt x="594" y="116"/>
                </a:cubicBezTo>
                <a:cubicBezTo>
                  <a:pt x="594" y="117"/>
                  <a:pt x="594" y="117"/>
                  <a:pt x="594" y="117"/>
                </a:cubicBezTo>
                <a:cubicBezTo>
                  <a:pt x="590" y="116"/>
                  <a:pt x="589" y="120"/>
                  <a:pt x="584" y="117"/>
                </a:cubicBezTo>
                <a:cubicBezTo>
                  <a:pt x="584" y="121"/>
                  <a:pt x="580" y="116"/>
                  <a:pt x="579" y="118"/>
                </a:cubicBezTo>
                <a:cubicBezTo>
                  <a:pt x="577" y="116"/>
                  <a:pt x="573" y="117"/>
                  <a:pt x="571" y="116"/>
                </a:cubicBezTo>
                <a:cubicBezTo>
                  <a:pt x="572" y="120"/>
                  <a:pt x="572" y="120"/>
                  <a:pt x="572" y="120"/>
                </a:cubicBezTo>
                <a:cubicBezTo>
                  <a:pt x="570" y="119"/>
                  <a:pt x="570" y="119"/>
                  <a:pt x="570" y="119"/>
                </a:cubicBezTo>
                <a:cubicBezTo>
                  <a:pt x="570" y="118"/>
                  <a:pt x="570" y="118"/>
                  <a:pt x="570" y="118"/>
                </a:cubicBezTo>
                <a:cubicBezTo>
                  <a:pt x="568" y="116"/>
                  <a:pt x="565" y="117"/>
                  <a:pt x="564" y="117"/>
                </a:cubicBezTo>
                <a:cubicBezTo>
                  <a:pt x="561" y="117"/>
                  <a:pt x="559" y="117"/>
                  <a:pt x="557" y="118"/>
                </a:cubicBezTo>
                <a:cubicBezTo>
                  <a:pt x="558" y="120"/>
                  <a:pt x="558" y="120"/>
                  <a:pt x="558" y="120"/>
                </a:cubicBezTo>
                <a:cubicBezTo>
                  <a:pt x="557" y="120"/>
                  <a:pt x="557" y="118"/>
                  <a:pt x="555" y="118"/>
                </a:cubicBezTo>
                <a:cubicBezTo>
                  <a:pt x="548" y="117"/>
                  <a:pt x="539" y="117"/>
                  <a:pt x="534" y="120"/>
                </a:cubicBezTo>
                <a:cubicBezTo>
                  <a:pt x="532" y="118"/>
                  <a:pt x="531" y="119"/>
                  <a:pt x="530" y="119"/>
                </a:cubicBezTo>
                <a:cubicBezTo>
                  <a:pt x="530" y="121"/>
                  <a:pt x="527" y="118"/>
                  <a:pt x="527" y="121"/>
                </a:cubicBezTo>
                <a:cubicBezTo>
                  <a:pt x="527" y="120"/>
                  <a:pt x="526" y="119"/>
                  <a:pt x="525" y="119"/>
                </a:cubicBezTo>
                <a:cubicBezTo>
                  <a:pt x="525" y="120"/>
                  <a:pt x="524" y="120"/>
                  <a:pt x="524" y="121"/>
                </a:cubicBezTo>
                <a:cubicBezTo>
                  <a:pt x="527" y="125"/>
                  <a:pt x="533" y="120"/>
                  <a:pt x="533" y="127"/>
                </a:cubicBezTo>
                <a:cubicBezTo>
                  <a:pt x="533" y="128"/>
                  <a:pt x="534" y="128"/>
                  <a:pt x="534" y="128"/>
                </a:cubicBezTo>
                <a:cubicBezTo>
                  <a:pt x="534" y="129"/>
                  <a:pt x="534" y="129"/>
                  <a:pt x="534" y="129"/>
                </a:cubicBezTo>
                <a:cubicBezTo>
                  <a:pt x="536" y="130"/>
                  <a:pt x="536" y="129"/>
                  <a:pt x="538" y="130"/>
                </a:cubicBezTo>
                <a:cubicBezTo>
                  <a:pt x="538" y="132"/>
                  <a:pt x="538" y="132"/>
                  <a:pt x="538" y="132"/>
                </a:cubicBezTo>
                <a:cubicBezTo>
                  <a:pt x="545" y="134"/>
                  <a:pt x="552" y="132"/>
                  <a:pt x="556" y="132"/>
                </a:cubicBezTo>
                <a:cubicBezTo>
                  <a:pt x="556" y="131"/>
                  <a:pt x="556" y="131"/>
                  <a:pt x="555" y="130"/>
                </a:cubicBezTo>
                <a:cubicBezTo>
                  <a:pt x="558" y="132"/>
                  <a:pt x="556" y="128"/>
                  <a:pt x="557" y="127"/>
                </a:cubicBezTo>
                <a:cubicBezTo>
                  <a:pt x="560" y="127"/>
                  <a:pt x="563" y="127"/>
                  <a:pt x="565" y="127"/>
                </a:cubicBezTo>
                <a:cubicBezTo>
                  <a:pt x="566" y="127"/>
                  <a:pt x="566" y="127"/>
                  <a:pt x="566" y="127"/>
                </a:cubicBezTo>
                <a:cubicBezTo>
                  <a:pt x="565" y="127"/>
                  <a:pt x="565" y="128"/>
                  <a:pt x="564" y="129"/>
                </a:cubicBezTo>
                <a:cubicBezTo>
                  <a:pt x="564" y="130"/>
                  <a:pt x="564" y="130"/>
                  <a:pt x="564" y="130"/>
                </a:cubicBezTo>
                <a:cubicBezTo>
                  <a:pt x="568" y="129"/>
                  <a:pt x="571" y="128"/>
                  <a:pt x="573" y="126"/>
                </a:cubicBezTo>
                <a:cubicBezTo>
                  <a:pt x="575" y="128"/>
                  <a:pt x="575" y="128"/>
                  <a:pt x="575" y="128"/>
                </a:cubicBezTo>
                <a:cubicBezTo>
                  <a:pt x="576" y="128"/>
                  <a:pt x="575" y="126"/>
                  <a:pt x="575" y="124"/>
                </a:cubicBezTo>
                <a:cubicBezTo>
                  <a:pt x="576" y="127"/>
                  <a:pt x="580" y="128"/>
                  <a:pt x="582" y="129"/>
                </a:cubicBezTo>
                <a:cubicBezTo>
                  <a:pt x="584" y="126"/>
                  <a:pt x="588" y="128"/>
                  <a:pt x="592" y="127"/>
                </a:cubicBezTo>
                <a:cubicBezTo>
                  <a:pt x="595" y="129"/>
                  <a:pt x="595" y="129"/>
                  <a:pt x="595" y="129"/>
                </a:cubicBezTo>
                <a:cubicBezTo>
                  <a:pt x="596" y="129"/>
                  <a:pt x="595" y="127"/>
                  <a:pt x="594" y="126"/>
                </a:cubicBezTo>
                <a:cubicBezTo>
                  <a:pt x="594" y="124"/>
                  <a:pt x="592" y="127"/>
                  <a:pt x="591" y="124"/>
                </a:cubicBezTo>
                <a:cubicBezTo>
                  <a:pt x="592" y="124"/>
                  <a:pt x="592" y="124"/>
                  <a:pt x="592" y="124"/>
                </a:cubicBezTo>
                <a:cubicBezTo>
                  <a:pt x="593" y="124"/>
                  <a:pt x="597" y="126"/>
                  <a:pt x="597" y="124"/>
                </a:cubicBezTo>
                <a:cubicBezTo>
                  <a:pt x="599" y="127"/>
                  <a:pt x="599" y="127"/>
                  <a:pt x="599" y="127"/>
                </a:cubicBezTo>
                <a:cubicBezTo>
                  <a:pt x="599" y="126"/>
                  <a:pt x="600" y="125"/>
                  <a:pt x="601" y="126"/>
                </a:cubicBezTo>
                <a:cubicBezTo>
                  <a:pt x="601" y="126"/>
                  <a:pt x="602" y="129"/>
                  <a:pt x="603" y="128"/>
                </a:cubicBezTo>
                <a:cubicBezTo>
                  <a:pt x="605" y="125"/>
                  <a:pt x="599" y="124"/>
                  <a:pt x="601" y="121"/>
                </a:cubicBezTo>
                <a:cubicBezTo>
                  <a:pt x="606" y="122"/>
                  <a:pt x="612" y="122"/>
                  <a:pt x="618" y="126"/>
                </a:cubicBezTo>
                <a:cubicBezTo>
                  <a:pt x="621" y="125"/>
                  <a:pt x="618" y="120"/>
                  <a:pt x="622" y="123"/>
                </a:cubicBezTo>
                <a:cubicBezTo>
                  <a:pt x="626" y="125"/>
                  <a:pt x="624" y="122"/>
                  <a:pt x="627" y="122"/>
                </a:cubicBezTo>
                <a:cubicBezTo>
                  <a:pt x="629" y="121"/>
                  <a:pt x="633" y="125"/>
                  <a:pt x="633" y="122"/>
                </a:cubicBezTo>
                <a:cubicBezTo>
                  <a:pt x="636" y="125"/>
                  <a:pt x="638" y="121"/>
                  <a:pt x="641" y="124"/>
                </a:cubicBezTo>
                <a:cubicBezTo>
                  <a:pt x="645" y="123"/>
                  <a:pt x="651" y="125"/>
                  <a:pt x="655" y="124"/>
                </a:cubicBezTo>
                <a:cubicBezTo>
                  <a:pt x="655" y="124"/>
                  <a:pt x="658" y="125"/>
                  <a:pt x="658" y="123"/>
                </a:cubicBezTo>
                <a:cubicBezTo>
                  <a:pt x="659" y="126"/>
                  <a:pt x="659" y="126"/>
                  <a:pt x="659" y="126"/>
                </a:cubicBezTo>
                <a:cubicBezTo>
                  <a:pt x="660" y="124"/>
                  <a:pt x="661" y="127"/>
                  <a:pt x="663" y="127"/>
                </a:cubicBezTo>
                <a:cubicBezTo>
                  <a:pt x="665" y="124"/>
                  <a:pt x="669" y="129"/>
                  <a:pt x="670" y="125"/>
                </a:cubicBezTo>
                <a:cubicBezTo>
                  <a:pt x="672" y="126"/>
                  <a:pt x="674" y="124"/>
                  <a:pt x="677" y="126"/>
                </a:cubicBezTo>
                <a:cubicBezTo>
                  <a:pt x="680" y="127"/>
                  <a:pt x="682" y="122"/>
                  <a:pt x="685" y="124"/>
                </a:cubicBezTo>
                <a:cubicBezTo>
                  <a:pt x="686" y="124"/>
                  <a:pt x="686" y="123"/>
                  <a:pt x="687" y="123"/>
                </a:cubicBezTo>
                <a:cubicBezTo>
                  <a:pt x="689" y="127"/>
                  <a:pt x="692" y="127"/>
                  <a:pt x="695" y="128"/>
                </a:cubicBezTo>
                <a:cubicBezTo>
                  <a:pt x="704" y="125"/>
                  <a:pt x="704" y="125"/>
                  <a:pt x="704" y="125"/>
                </a:cubicBezTo>
                <a:cubicBezTo>
                  <a:pt x="704" y="123"/>
                  <a:pt x="704" y="123"/>
                  <a:pt x="704" y="123"/>
                </a:cubicBezTo>
                <a:cubicBezTo>
                  <a:pt x="705" y="124"/>
                  <a:pt x="705" y="125"/>
                  <a:pt x="706" y="125"/>
                </a:cubicBezTo>
                <a:cubicBezTo>
                  <a:pt x="707" y="124"/>
                  <a:pt x="714" y="127"/>
                  <a:pt x="712" y="122"/>
                </a:cubicBezTo>
                <a:cubicBezTo>
                  <a:pt x="713" y="125"/>
                  <a:pt x="717" y="123"/>
                  <a:pt x="718" y="123"/>
                </a:cubicBezTo>
                <a:cubicBezTo>
                  <a:pt x="724" y="126"/>
                  <a:pt x="725" y="119"/>
                  <a:pt x="731" y="122"/>
                </a:cubicBezTo>
                <a:cubicBezTo>
                  <a:pt x="733" y="121"/>
                  <a:pt x="736" y="122"/>
                  <a:pt x="738" y="119"/>
                </a:cubicBezTo>
                <a:cubicBezTo>
                  <a:pt x="739" y="120"/>
                  <a:pt x="740" y="119"/>
                  <a:pt x="739" y="118"/>
                </a:cubicBezTo>
                <a:cubicBezTo>
                  <a:pt x="742" y="122"/>
                  <a:pt x="747" y="118"/>
                  <a:pt x="750" y="118"/>
                </a:cubicBezTo>
                <a:cubicBezTo>
                  <a:pt x="753" y="120"/>
                  <a:pt x="754" y="117"/>
                  <a:pt x="757" y="120"/>
                </a:cubicBezTo>
                <a:cubicBezTo>
                  <a:pt x="756" y="116"/>
                  <a:pt x="761" y="121"/>
                  <a:pt x="762" y="118"/>
                </a:cubicBezTo>
                <a:cubicBezTo>
                  <a:pt x="765" y="118"/>
                  <a:pt x="767" y="121"/>
                  <a:pt x="770" y="122"/>
                </a:cubicBezTo>
                <a:cubicBezTo>
                  <a:pt x="771" y="120"/>
                  <a:pt x="768" y="120"/>
                  <a:pt x="767" y="118"/>
                </a:cubicBezTo>
                <a:cubicBezTo>
                  <a:pt x="768" y="118"/>
                  <a:pt x="773" y="119"/>
                  <a:pt x="772" y="116"/>
                </a:cubicBezTo>
                <a:cubicBezTo>
                  <a:pt x="776" y="118"/>
                  <a:pt x="776" y="118"/>
                  <a:pt x="776" y="118"/>
                </a:cubicBezTo>
                <a:cubicBezTo>
                  <a:pt x="775" y="122"/>
                  <a:pt x="775" y="122"/>
                  <a:pt x="775" y="122"/>
                </a:cubicBezTo>
                <a:cubicBezTo>
                  <a:pt x="776" y="123"/>
                  <a:pt x="776" y="123"/>
                  <a:pt x="776" y="123"/>
                </a:cubicBezTo>
                <a:cubicBezTo>
                  <a:pt x="774" y="123"/>
                  <a:pt x="770" y="122"/>
                  <a:pt x="769" y="123"/>
                </a:cubicBezTo>
                <a:cubicBezTo>
                  <a:pt x="771" y="124"/>
                  <a:pt x="776" y="125"/>
                  <a:pt x="778" y="125"/>
                </a:cubicBezTo>
                <a:cubicBezTo>
                  <a:pt x="779" y="126"/>
                  <a:pt x="779" y="126"/>
                  <a:pt x="779" y="126"/>
                </a:cubicBezTo>
                <a:cubicBezTo>
                  <a:pt x="776" y="125"/>
                  <a:pt x="772" y="125"/>
                  <a:pt x="770" y="127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9" y="123"/>
                  <a:pt x="769" y="123"/>
                  <a:pt x="769" y="123"/>
                </a:cubicBezTo>
                <a:cubicBezTo>
                  <a:pt x="767" y="122"/>
                  <a:pt x="764" y="122"/>
                  <a:pt x="764" y="123"/>
                </a:cubicBezTo>
                <a:cubicBezTo>
                  <a:pt x="764" y="125"/>
                  <a:pt x="764" y="125"/>
                  <a:pt x="764" y="125"/>
                </a:cubicBezTo>
                <a:cubicBezTo>
                  <a:pt x="761" y="123"/>
                  <a:pt x="759" y="124"/>
                  <a:pt x="756" y="124"/>
                </a:cubicBezTo>
                <a:cubicBezTo>
                  <a:pt x="756" y="126"/>
                  <a:pt x="756" y="126"/>
                  <a:pt x="756" y="126"/>
                </a:cubicBezTo>
                <a:cubicBezTo>
                  <a:pt x="757" y="125"/>
                  <a:pt x="753" y="122"/>
                  <a:pt x="751" y="123"/>
                </a:cubicBezTo>
                <a:cubicBezTo>
                  <a:pt x="749" y="124"/>
                  <a:pt x="749" y="127"/>
                  <a:pt x="747" y="127"/>
                </a:cubicBezTo>
                <a:cubicBezTo>
                  <a:pt x="746" y="125"/>
                  <a:pt x="746" y="125"/>
                  <a:pt x="746" y="125"/>
                </a:cubicBezTo>
                <a:cubicBezTo>
                  <a:pt x="742" y="126"/>
                  <a:pt x="737" y="123"/>
                  <a:pt x="737" y="128"/>
                </a:cubicBezTo>
                <a:cubicBezTo>
                  <a:pt x="735" y="125"/>
                  <a:pt x="735" y="125"/>
                  <a:pt x="735" y="125"/>
                </a:cubicBezTo>
                <a:cubicBezTo>
                  <a:pt x="731" y="127"/>
                  <a:pt x="725" y="128"/>
                  <a:pt x="723" y="131"/>
                </a:cubicBezTo>
                <a:cubicBezTo>
                  <a:pt x="721" y="133"/>
                  <a:pt x="717" y="133"/>
                  <a:pt x="714" y="133"/>
                </a:cubicBezTo>
                <a:cubicBezTo>
                  <a:pt x="710" y="131"/>
                  <a:pt x="711" y="139"/>
                  <a:pt x="707" y="133"/>
                </a:cubicBezTo>
                <a:cubicBezTo>
                  <a:pt x="705" y="135"/>
                  <a:pt x="705" y="135"/>
                  <a:pt x="705" y="135"/>
                </a:cubicBezTo>
                <a:cubicBezTo>
                  <a:pt x="702" y="130"/>
                  <a:pt x="710" y="136"/>
                  <a:pt x="707" y="130"/>
                </a:cubicBezTo>
                <a:cubicBezTo>
                  <a:pt x="704" y="132"/>
                  <a:pt x="698" y="125"/>
                  <a:pt x="698" y="131"/>
                </a:cubicBezTo>
                <a:cubicBezTo>
                  <a:pt x="695" y="131"/>
                  <a:pt x="694" y="133"/>
                  <a:pt x="691" y="131"/>
                </a:cubicBezTo>
                <a:cubicBezTo>
                  <a:pt x="691" y="136"/>
                  <a:pt x="685" y="127"/>
                  <a:pt x="686" y="133"/>
                </a:cubicBezTo>
                <a:cubicBezTo>
                  <a:pt x="681" y="131"/>
                  <a:pt x="684" y="138"/>
                  <a:pt x="680" y="139"/>
                </a:cubicBezTo>
                <a:cubicBezTo>
                  <a:pt x="679" y="139"/>
                  <a:pt x="679" y="136"/>
                  <a:pt x="676" y="136"/>
                </a:cubicBezTo>
                <a:cubicBezTo>
                  <a:pt x="676" y="135"/>
                  <a:pt x="679" y="134"/>
                  <a:pt x="676" y="132"/>
                </a:cubicBezTo>
                <a:cubicBezTo>
                  <a:pt x="675" y="136"/>
                  <a:pt x="671" y="131"/>
                  <a:pt x="669" y="133"/>
                </a:cubicBezTo>
                <a:cubicBezTo>
                  <a:pt x="667" y="133"/>
                  <a:pt x="662" y="132"/>
                  <a:pt x="660" y="134"/>
                </a:cubicBezTo>
                <a:cubicBezTo>
                  <a:pt x="660" y="136"/>
                  <a:pt x="657" y="137"/>
                  <a:pt x="655" y="138"/>
                </a:cubicBezTo>
                <a:cubicBezTo>
                  <a:pt x="654" y="138"/>
                  <a:pt x="651" y="136"/>
                  <a:pt x="652" y="138"/>
                </a:cubicBezTo>
                <a:cubicBezTo>
                  <a:pt x="647" y="136"/>
                  <a:pt x="644" y="137"/>
                  <a:pt x="640" y="138"/>
                </a:cubicBezTo>
                <a:cubicBezTo>
                  <a:pt x="640" y="137"/>
                  <a:pt x="639" y="136"/>
                  <a:pt x="638" y="136"/>
                </a:cubicBezTo>
                <a:cubicBezTo>
                  <a:pt x="633" y="136"/>
                  <a:pt x="629" y="137"/>
                  <a:pt x="624" y="135"/>
                </a:cubicBezTo>
                <a:cubicBezTo>
                  <a:pt x="624" y="136"/>
                  <a:pt x="624" y="136"/>
                  <a:pt x="624" y="136"/>
                </a:cubicBezTo>
                <a:cubicBezTo>
                  <a:pt x="620" y="135"/>
                  <a:pt x="616" y="135"/>
                  <a:pt x="614" y="136"/>
                </a:cubicBezTo>
                <a:cubicBezTo>
                  <a:pt x="611" y="135"/>
                  <a:pt x="609" y="136"/>
                  <a:pt x="605" y="134"/>
                </a:cubicBezTo>
                <a:cubicBezTo>
                  <a:pt x="597" y="136"/>
                  <a:pt x="588" y="137"/>
                  <a:pt x="578" y="135"/>
                </a:cubicBezTo>
                <a:cubicBezTo>
                  <a:pt x="573" y="135"/>
                  <a:pt x="568" y="135"/>
                  <a:pt x="563" y="135"/>
                </a:cubicBezTo>
                <a:cubicBezTo>
                  <a:pt x="563" y="138"/>
                  <a:pt x="562" y="137"/>
                  <a:pt x="561" y="137"/>
                </a:cubicBezTo>
                <a:cubicBezTo>
                  <a:pt x="560" y="136"/>
                  <a:pt x="560" y="136"/>
                  <a:pt x="560" y="136"/>
                </a:cubicBezTo>
                <a:cubicBezTo>
                  <a:pt x="557" y="135"/>
                  <a:pt x="556" y="138"/>
                  <a:pt x="554" y="137"/>
                </a:cubicBezTo>
                <a:cubicBezTo>
                  <a:pt x="554" y="138"/>
                  <a:pt x="553" y="138"/>
                  <a:pt x="553" y="139"/>
                </a:cubicBezTo>
                <a:cubicBezTo>
                  <a:pt x="556" y="141"/>
                  <a:pt x="555" y="139"/>
                  <a:pt x="558" y="140"/>
                </a:cubicBezTo>
                <a:cubicBezTo>
                  <a:pt x="559" y="145"/>
                  <a:pt x="555" y="142"/>
                  <a:pt x="552" y="144"/>
                </a:cubicBezTo>
                <a:cubicBezTo>
                  <a:pt x="550" y="143"/>
                  <a:pt x="548" y="145"/>
                  <a:pt x="546" y="141"/>
                </a:cubicBezTo>
                <a:cubicBezTo>
                  <a:pt x="546" y="140"/>
                  <a:pt x="546" y="140"/>
                  <a:pt x="546" y="139"/>
                </a:cubicBezTo>
                <a:cubicBezTo>
                  <a:pt x="543" y="139"/>
                  <a:pt x="537" y="139"/>
                  <a:pt x="537" y="143"/>
                </a:cubicBezTo>
                <a:cubicBezTo>
                  <a:pt x="534" y="141"/>
                  <a:pt x="533" y="145"/>
                  <a:pt x="531" y="143"/>
                </a:cubicBezTo>
                <a:cubicBezTo>
                  <a:pt x="531" y="145"/>
                  <a:pt x="529" y="145"/>
                  <a:pt x="527" y="145"/>
                </a:cubicBezTo>
                <a:cubicBezTo>
                  <a:pt x="525" y="142"/>
                  <a:pt x="531" y="143"/>
                  <a:pt x="527" y="140"/>
                </a:cubicBezTo>
                <a:cubicBezTo>
                  <a:pt x="525" y="140"/>
                  <a:pt x="526" y="142"/>
                  <a:pt x="524" y="140"/>
                </a:cubicBezTo>
                <a:cubicBezTo>
                  <a:pt x="523" y="143"/>
                  <a:pt x="519" y="141"/>
                  <a:pt x="517" y="142"/>
                </a:cubicBezTo>
                <a:cubicBezTo>
                  <a:pt x="513" y="140"/>
                  <a:pt x="511" y="145"/>
                  <a:pt x="506" y="142"/>
                </a:cubicBezTo>
                <a:cubicBezTo>
                  <a:pt x="494" y="143"/>
                  <a:pt x="483" y="150"/>
                  <a:pt x="467" y="146"/>
                </a:cubicBezTo>
                <a:cubicBezTo>
                  <a:pt x="466" y="148"/>
                  <a:pt x="463" y="146"/>
                  <a:pt x="461" y="145"/>
                </a:cubicBezTo>
                <a:cubicBezTo>
                  <a:pt x="456" y="146"/>
                  <a:pt x="450" y="145"/>
                  <a:pt x="445" y="144"/>
                </a:cubicBezTo>
                <a:cubicBezTo>
                  <a:pt x="443" y="142"/>
                  <a:pt x="442" y="144"/>
                  <a:pt x="440" y="144"/>
                </a:cubicBezTo>
                <a:cubicBezTo>
                  <a:pt x="433" y="145"/>
                  <a:pt x="424" y="140"/>
                  <a:pt x="421" y="147"/>
                </a:cubicBezTo>
                <a:cubicBezTo>
                  <a:pt x="417" y="146"/>
                  <a:pt x="413" y="149"/>
                  <a:pt x="408" y="147"/>
                </a:cubicBezTo>
                <a:cubicBezTo>
                  <a:pt x="408" y="147"/>
                  <a:pt x="407" y="147"/>
                  <a:pt x="407" y="148"/>
                </a:cubicBezTo>
                <a:cubicBezTo>
                  <a:pt x="408" y="151"/>
                  <a:pt x="408" y="151"/>
                  <a:pt x="408" y="151"/>
                </a:cubicBezTo>
                <a:cubicBezTo>
                  <a:pt x="405" y="151"/>
                  <a:pt x="402" y="149"/>
                  <a:pt x="401" y="152"/>
                </a:cubicBezTo>
                <a:cubicBezTo>
                  <a:pt x="400" y="151"/>
                  <a:pt x="399" y="152"/>
                  <a:pt x="398" y="152"/>
                </a:cubicBezTo>
                <a:cubicBezTo>
                  <a:pt x="398" y="151"/>
                  <a:pt x="397" y="150"/>
                  <a:pt x="396" y="149"/>
                </a:cubicBezTo>
                <a:cubicBezTo>
                  <a:pt x="394" y="149"/>
                  <a:pt x="395" y="151"/>
                  <a:pt x="395" y="151"/>
                </a:cubicBezTo>
                <a:cubicBezTo>
                  <a:pt x="393" y="154"/>
                  <a:pt x="387" y="147"/>
                  <a:pt x="387" y="152"/>
                </a:cubicBezTo>
                <a:cubicBezTo>
                  <a:pt x="386" y="152"/>
                  <a:pt x="384" y="152"/>
                  <a:pt x="384" y="150"/>
                </a:cubicBezTo>
                <a:cubicBezTo>
                  <a:pt x="382" y="150"/>
                  <a:pt x="381" y="152"/>
                  <a:pt x="381" y="154"/>
                </a:cubicBezTo>
                <a:cubicBezTo>
                  <a:pt x="378" y="152"/>
                  <a:pt x="376" y="152"/>
                  <a:pt x="373" y="151"/>
                </a:cubicBezTo>
                <a:cubicBezTo>
                  <a:pt x="371" y="148"/>
                  <a:pt x="370" y="151"/>
                  <a:pt x="368" y="150"/>
                </a:cubicBezTo>
                <a:cubicBezTo>
                  <a:pt x="367" y="152"/>
                  <a:pt x="363" y="149"/>
                  <a:pt x="362" y="151"/>
                </a:cubicBezTo>
                <a:cubicBezTo>
                  <a:pt x="359" y="151"/>
                  <a:pt x="356" y="152"/>
                  <a:pt x="353" y="153"/>
                </a:cubicBezTo>
                <a:cubicBezTo>
                  <a:pt x="354" y="157"/>
                  <a:pt x="348" y="153"/>
                  <a:pt x="346" y="153"/>
                </a:cubicBezTo>
                <a:cubicBezTo>
                  <a:pt x="344" y="153"/>
                  <a:pt x="343" y="153"/>
                  <a:pt x="342" y="154"/>
                </a:cubicBezTo>
                <a:cubicBezTo>
                  <a:pt x="342" y="154"/>
                  <a:pt x="341" y="153"/>
                  <a:pt x="340" y="153"/>
                </a:cubicBezTo>
                <a:cubicBezTo>
                  <a:pt x="339" y="154"/>
                  <a:pt x="337" y="154"/>
                  <a:pt x="338" y="156"/>
                </a:cubicBezTo>
                <a:cubicBezTo>
                  <a:pt x="339" y="159"/>
                  <a:pt x="339" y="159"/>
                  <a:pt x="339" y="159"/>
                </a:cubicBezTo>
                <a:cubicBezTo>
                  <a:pt x="338" y="159"/>
                  <a:pt x="338" y="159"/>
                  <a:pt x="338" y="159"/>
                </a:cubicBezTo>
                <a:cubicBezTo>
                  <a:pt x="342" y="161"/>
                  <a:pt x="345" y="159"/>
                  <a:pt x="350" y="162"/>
                </a:cubicBezTo>
                <a:cubicBezTo>
                  <a:pt x="352" y="160"/>
                  <a:pt x="355" y="161"/>
                  <a:pt x="357" y="160"/>
                </a:cubicBezTo>
                <a:cubicBezTo>
                  <a:pt x="359" y="162"/>
                  <a:pt x="358" y="157"/>
                  <a:pt x="360" y="159"/>
                </a:cubicBezTo>
                <a:cubicBezTo>
                  <a:pt x="360" y="156"/>
                  <a:pt x="362" y="161"/>
                  <a:pt x="364" y="160"/>
                </a:cubicBezTo>
                <a:cubicBezTo>
                  <a:pt x="367" y="158"/>
                  <a:pt x="367" y="158"/>
                  <a:pt x="367" y="158"/>
                </a:cubicBezTo>
                <a:cubicBezTo>
                  <a:pt x="367" y="159"/>
                  <a:pt x="368" y="159"/>
                  <a:pt x="369" y="160"/>
                </a:cubicBezTo>
                <a:cubicBezTo>
                  <a:pt x="370" y="159"/>
                  <a:pt x="370" y="159"/>
                  <a:pt x="370" y="159"/>
                </a:cubicBezTo>
                <a:cubicBezTo>
                  <a:pt x="369" y="158"/>
                  <a:pt x="369" y="158"/>
                  <a:pt x="369" y="158"/>
                </a:cubicBezTo>
                <a:cubicBezTo>
                  <a:pt x="370" y="157"/>
                  <a:pt x="372" y="160"/>
                  <a:pt x="373" y="158"/>
                </a:cubicBezTo>
                <a:cubicBezTo>
                  <a:pt x="378" y="162"/>
                  <a:pt x="381" y="158"/>
                  <a:pt x="385" y="158"/>
                </a:cubicBezTo>
                <a:cubicBezTo>
                  <a:pt x="389" y="159"/>
                  <a:pt x="392" y="159"/>
                  <a:pt x="395" y="158"/>
                </a:cubicBezTo>
                <a:cubicBezTo>
                  <a:pt x="396" y="157"/>
                  <a:pt x="393" y="156"/>
                  <a:pt x="393" y="154"/>
                </a:cubicBezTo>
                <a:cubicBezTo>
                  <a:pt x="395" y="151"/>
                  <a:pt x="402" y="157"/>
                  <a:pt x="403" y="153"/>
                </a:cubicBezTo>
                <a:cubicBezTo>
                  <a:pt x="404" y="153"/>
                  <a:pt x="407" y="155"/>
                  <a:pt x="407" y="156"/>
                </a:cubicBezTo>
                <a:cubicBezTo>
                  <a:pt x="409" y="157"/>
                  <a:pt x="412" y="157"/>
                  <a:pt x="413" y="155"/>
                </a:cubicBezTo>
                <a:cubicBezTo>
                  <a:pt x="414" y="156"/>
                  <a:pt x="415" y="157"/>
                  <a:pt x="416" y="156"/>
                </a:cubicBezTo>
                <a:cubicBezTo>
                  <a:pt x="416" y="156"/>
                  <a:pt x="416" y="156"/>
                  <a:pt x="416" y="156"/>
                </a:cubicBezTo>
                <a:cubicBezTo>
                  <a:pt x="415" y="155"/>
                  <a:pt x="415" y="155"/>
                  <a:pt x="415" y="155"/>
                </a:cubicBezTo>
                <a:cubicBezTo>
                  <a:pt x="418" y="155"/>
                  <a:pt x="424" y="158"/>
                  <a:pt x="425" y="154"/>
                </a:cubicBezTo>
                <a:cubicBezTo>
                  <a:pt x="427" y="156"/>
                  <a:pt x="429" y="155"/>
                  <a:pt x="430" y="155"/>
                </a:cubicBezTo>
                <a:cubicBezTo>
                  <a:pt x="431" y="155"/>
                  <a:pt x="432" y="154"/>
                  <a:pt x="433" y="153"/>
                </a:cubicBezTo>
                <a:cubicBezTo>
                  <a:pt x="433" y="151"/>
                  <a:pt x="433" y="151"/>
                  <a:pt x="433" y="151"/>
                </a:cubicBezTo>
                <a:cubicBezTo>
                  <a:pt x="435" y="151"/>
                  <a:pt x="438" y="159"/>
                  <a:pt x="439" y="154"/>
                </a:cubicBezTo>
                <a:cubicBezTo>
                  <a:pt x="441" y="154"/>
                  <a:pt x="444" y="158"/>
                  <a:pt x="445" y="156"/>
                </a:cubicBezTo>
                <a:cubicBezTo>
                  <a:pt x="450" y="159"/>
                  <a:pt x="452" y="156"/>
                  <a:pt x="457" y="157"/>
                </a:cubicBezTo>
                <a:cubicBezTo>
                  <a:pt x="457" y="158"/>
                  <a:pt x="458" y="158"/>
                  <a:pt x="459" y="159"/>
                </a:cubicBezTo>
                <a:cubicBezTo>
                  <a:pt x="461" y="155"/>
                  <a:pt x="466" y="160"/>
                  <a:pt x="468" y="158"/>
                </a:cubicBezTo>
                <a:cubicBezTo>
                  <a:pt x="470" y="160"/>
                  <a:pt x="470" y="160"/>
                  <a:pt x="470" y="160"/>
                </a:cubicBezTo>
                <a:cubicBezTo>
                  <a:pt x="475" y="156"/>
                  <a:pt x="487" y="161"/>
                  <a:pt x="492" y="158"/>
                </a:cubicBezTo>
                <a:cubicBezTo>
                  <a:pt x="494" y="159"/>
                  <a:pt x="494" y="160"/>
                  <a:pt x="495" y="158"/>
                </a:cubicBezTo>
                <a:cubicBezTo>
                  <a:pt x="495" y="157"/>
                  <a:pt x="498" y="159"/>
                  <a:pt x="499" y="159"/>
                </a:cubicBezTo>
                <a:cubicBezTo>
                  <a:pt x="502" y="158"/>
                  <a:pt x="504" y="158"/>
                  <a:pt x="507" y="159"/>
                </a:cubicBezTo>
                <a:cubicBezTo>
                  <a:pt x="507" y="157"/>
                  <a:pt x="509" y="160"/>
                  <a:pt x="510" y="159"/>
                </a:cubicBezTo>
                <a:cubicBezTo>
                  <a:pt x="510" y="156"/>
                  <a:pt x="510" y="156"/>
                  <a:pt x="510" y="156"/>
                </a:cubicBezTo>
                <a:cubicBezTo>
                  <a:pt x="512" y="160"/>
                  <a:pt x="514" y="156"/>
                  <a:pt x="515" y="158"/>
                </a:cubicBezTo>
                <a:cubicBezTo>
                  <a:pt x="518" y="158"/>
                  <a:pt x="515" y="155"/>
                  <a:pt x="515" y="154"/>
                </a:cubicBezTo>
                <a:cubicBezTo>
                  <a:pt x="516" y="154"/>
                  <a:pt x="518" y="157"/>
                  <a:pt x="517" y="158"/>
                </a:cubicBezTo>
                <a:cubicBezTo>
                  <a:pt x="519" y="158"/>
                  <a:pt x="521" y="159"/>
                  <a:pt x="521" y="156"/>
                </a:cubicBezTo>
                <a:cubicBezTo>
                  <a:pt x="520" y="155"/>
                  <a:pt x="519" y="154"/>
                  <a:pt x="520" y="153"/>
                </a:cubicBezTo>
                <a:cubicBezTo>
                  <a:pt x="521" y="154"/>
                  <a:pt x="521" y="154"/>
                  <a:pt x="522" y="154"/>
                </a:cubicBezTo>
                <a:cubicBezTo>
                  <a:pt x="521" y="156"/>
                  <a:pt x="521" y="156"/>
                  <a:pt x="521" y="156"/>
                </a:cubicBezTo>
                <a:cubicBezTo>
                  <a:pt x="524" y="157"/>
                  <a:pt x="528" y="159"/>
                  <a:pt x="531" y="158"/>
                </a:cubicBezTo>
                <a:cubicBezTo>
                  <a:pt x="531" y="157"/>
                  <a:pt x="531" y="155"/>
                  <a:pt x="529" y="155"/>
                </a:cubicBezTo>
                <a:cubicBezTo>
                  <a:pt x="528" y="155"/>
                  <a:pt x="526" y="156"/>
                  <a:pt x="526" y="154"/>
                </a:cubicBezTo>
                <a:cubicBezTo>
                  <a:pt x="526" y="152"/>
                  <a:pt x="528" y="153"/>
                  <a:pt x="530" y="153"/>
                </a:cubicBezTo>
                <a:cubicBezTo>
                  <a:pt x="531" y="153"/>
                  <a:pt x="530" y="157"/>
                  <a:pt x="533" y="156"/>
                </a:cubicBezTo>
                <a:cubicBezTo>
                  <a:pt x="534" y="156"/>
                  <a:pt x="534" y="156"/>
                  <a:pt x="535" y="155"/>
                </a:cubicBezTo>
                <a:cubicBezTo>
                  <a:pt x="533" y="154"/>
                  <a:pt x="533" y="154"/>
                  <a:pt x="533" y="154"/>
                </a:cubicBezTo>
                <a:cubicBezTo>
                  <a:pt x="533" y="154"/>
                  <a:pt x="535" y="154"/>
                  <a:pt x="535" y="154"/>
                </a:cubicBezTo>
                <a:cubicBezTo>
                  <a:pt x="537" y="156"/>
                  <a:pt x="538" y="155"/>
                  <a:pt x="540" y="155"/>
                </a:cubicBezTo>
                <a:cubicBezTo>
                  <a:pt x="540" y="154"/>
                  <a:pt x="540" y="154"/>
                  <a:pt x="540" y="154"/>
                </a:cubicBezTo>
                <a:cubicBezTo>
                  <a:pt x="543" y="154"/>
                  <a:pt x="546" y="157"/>
                  <a:pt x="548" y="155"/>
                </a:cubicBezTo>
                <a:cubicBezTo>
                  <a:pt x="548" y="153"/>
                  <a:pt x="548" y="153"/>
                  <a:pt x="548" y="153"/>
                </a:cubicBezTo>
                <a:cubicBezTo>
                  <a:pt x="551" y="154"/>
                  <a:pt x="551" y="149"/>
                  <a:pt x="556" y="153"/>
                </a:cubicBezTo>
                <a:cubicBezTo>
                  <a:pt x="560" y="153"/>
                  <a:pt x="561" y="152"/>
                  <a:pt x="564" y="154"/>
                </a:cubicBezTo>
                <a:cubicBezTo>
                  <a:pt x="565" y="154"/>
                  <a:pt x="565" y="152"/>
                  <a:pt x="565" y="151"/>
                </a:cubicBezTo>
                <a:cubicBezTo>
                  <a:pt x="567" y="154"/>
                  <a:pt x="569" y="152"/>
                  <a:pt x="572" y="154"/>
                </a:cubicBezTo>
                <a:cubicBezTo>
                  <a:pt x="573" y="153"/>
                  <a:pt x="572" y="150"/>
                  <a:pt x="574" y="152"/>
                </a:cubicBezTo>
                <a:cubicBezTo>
                  <a:pt x="575" y="152"/>
                  <a:pt x="575" y="152"/>
                  <a:pt x="575" y="152"/>
                </a:cubicBezTo>
                <a:cubicBezTo>
                  <a:pt x="575" y="152"/>
                  <a:pt x="575" y="152"/>
                  <a:pt x="575" y="152"/>
                </a:cubicBezTo>
                <a:cubicBezTo>
                  <a:pt x="573" y="153"/>
                  <a:pt x="573" y="153"/>
                  <a:pt x="573" y="153"/>
                </a:cubicBezTo>
                <a:cubicBezTo>
                  <a:pt x="578" y="155"/>
                  <a:pt x="578" y="155"/>
                  <a:pt x="578" y="155"/>
                </a:cubicBezTo>
                <a:cubicBezTo>
                  <a:pt x="577" y="154"/>
                  <a:pt x="579" y="153"/>
                  <a:pt x="578" y="151"/>
                </a:cubicBezTo>
                <a:cubicBezTo>
                  <a:pt x="582" y="152"/>
                  <a:pt x="587" y="154"/>
                  <a:pt x="590" y="153"/>
                </a:cubicBezTo>
                <a:cubicBezTo>
                  <a:pt x="589" y="150"/>
                  <a:pt x="589" y="150"/>
                  <a:pt x="589" y="150"/>
                </a:cubicBezTo>
                <a:cubicBezTo>
                  <a:pt x="603" y="148"/>
                  <a:pt x="618" y="150"/>
                  <a:pt x="632" y="151"/>
                </a:cubicBezTo>
                <a:cubicBezTo>
                  <a:pt x="639" y="148"/>
                  <a:pt x="650" y="151"/>
                  <a:pt x="657" y="148"/>
                </a:cubicBezTo>
                <a:cubicBezTo>
                  <a:pt x="661" y="152"/>
                  <a:pt x="660" y="145"/>
                  <a:pt x="663" y="149"/>
                </a:cubicBezTo>
                <a:cubicBezTo>
                  <a:pt x="666" y="147"/>
                  <a:pt x="666" y="147"/>
                  <a:pt x="666" y="147"/>
                </a:cubicBezTo>
                <a:cubicBezTo>
                  <a:pt x="666" y="148"/>
                  <a:pt x="666" y="148"/>
                  <a:pt x="666" y="148"/>
                </a:cubicBezTo>
                <a:cubicBezTo>
                  <a:pt x="674" y="148"/>
                  <a:pt x="679" y="146"/>
                  <a:pt x="687" y="147"/>
                </a:cubicBezTo>
                <a:cubicBezTo>
                  <a:pt x="693" y="146"/>
                  <a:pt x="700" y="147"/>
                  <a:pt x="706" y="145"/>
                </a:cubicBezTo>
                <a:cubicBezTo>
                  <a:pt x="708" y="149"/>
                  <a:pt x="710" y="146"/>
                  <a:pt x="713" y="147"/>
                </a:cubicBezTo>
                <a:cubicBezTo>
                  <a:pt x="716" y="145"/>
                  <a:pt x="716" y="145"/>
                  <a:pt x="716" y="145"/>
                </a:cubicBezTo>
                <a:cubicBezTo>
                  <a:pt x="713" y="143"/>
                  <a:pt x="714" y="138"/>
                  <a:pt x="711" y="139"/>
                </a:cubicBezTo>
                <a:cubicBezTo>
                  <a:pt x="711" y="139"/>
                  <a:pt x="711" y="139"/>
                  <a:pt x="711" y="138"/>
                </a:cubicBezTo>
                <a:cubicBezTo>
                  <a:pt x="714" y="139"/>
                  <a:pt x="714" y="139"/>
                  <a:pt x="714" y="139"/>
                </a:cubicBezTo>
                <a:cubicBezTo>
                  <a:pt x="713" y="141"/>
                  <a:pt x="716" y="141"/>
                  <a:pt x="716" y="142"/>
                </a:cubicBezTo>
                <a:cubicBezTo>
                  <a:pt x="717" y="140"/>
                  <a:pt x="721" y="143"/>
                  <a:pt x="722" y="142"/>
                </a:cubicBezTo>
                <a:cubicBezTo>
                  <a:pt x="722" y="143"/>
                  <a:pt x="723" y="143"/>
                  <a:pt x="722" y="144"/>
                </a:cubicBezTo>
                <a:cubicBezTo>
                  <a:pt x="723" y="144"/>
                  <a:pt x="724" y="145"/>
                  <a:pt x="724" y="144"/>
                </a:cubicBezTo>
                <a:cubicBezTo>
                  <a:pt x="725" y="143"/>
                  <a:pt x="722" y="141"/>
                  <a:pt x="724" y="141"/>
                </a:cubicBezTo>
                <a:cubicBezTo>
                  <a:pt x="725" y="144"/>
                  <a:pt x="727" y="143"/>
                  <a:pt x="728" y="144"/>
                </a:cubicBezTo>
                <a:cubicBezTo>
                  <a:pt x="729" y="143"/>
                  <a:pt x="729" y="143"/>
                  <a:pt x="729" y="143"/>
                </a:cubicBezTo>
                <a:cubicBezTo>
                  <a:pt x="729" y="143"/>
                  <a:pt x="729" y="142"/>
                  <a:pt x="728" y="142"/>
                </a:cubicBezTo>
                <a:cubicBezTo>
                  <a:pt x="732" y="142"/>
                  <a:pt x="736" y="149"/>
                  <a:pt x="739" y="147"/>
                </a:cubicBezTo>
                <a:cubicBezTo>
                  <a:pt x="738" y="146"/>
                  <a:pt x="738" y="146"/>
                  <a:pt x="738" y="146"/>
                </a:cubicBezTo>
                <a:cubicBezTo>
                  <a:pt x="740" y="147"/>
                  <a:pt x="743" y="149"/>
                  <a:pt x="744" y="147"/>
                </a:cubicBezTo>
                <a:cubicBezTo>
                  <a:pt x="743" y="146"/>
                  <a:pt x="741" y="146"/>
                  <a:pt x="741" y="144"/>
                </a:cubicBezTo>
                <a:cubicBezTo>
                  <a:pt x="743" y="143"/>
                  <a:pt x="747" y="141"/>
                  <a:pt x="750" y="145"/>
                </a:cubicBezTo>
                <a:cubicBezTo>
                  <a:pt x="750" y="143"/>
                  <a:pt x="748" y="142"/>
                  <a:pt x="750" y="141"/>
                </a:cubicBezTo>
                <a:cubicBezTo>
                  <a:pt x="753" y="143"/>
                  <a:pt x="753" y="143"/>
                  <a:pt x="753" y="143"/>
                </a:cubicBezTo>
                <a:cubicBezTo>
                  <a:pt x="752" y="144"/>
                  <a:pt x="754" y="145"/>
                  <a:pt x="755" y="146"/>
                </a:cubicBezTo>
                <a:cubicBezTo>
                  <a:pt x="755" y="143"/>
                  <a:pt x="755" y="143"/>
                  <a:pt x="755" y="143"/>
                </a:cubicBezTo>
                <a:cubicBezTo>
                  <a:pt x="759" y="145"/>
                  <a:pt x="759" y="145"/>
                  <a:pt x="759" y="145"/>
                </a:cubicBezTo>
                <a:cubicBezTo>
                  <a:pt x="760" y="145"/>
                  <a:pt x="756" y="140"/>
                  <a:pt x="760" y="140"/>
                </a:cubicBezTo>
                <a:cubicBezTo>
                  <a:pt x="760" y="141"/>
                  <a:pt x="760" y="141"/>
                  <a:pt x="760" y="141"/>
                </a:cubicBezTo>
                <a:cubicBezTo>
                  <a:pt x="764" y="142"/>
                  <a:pt x="768" y="142"/>
                  <a:pt x="771" y="143"/>
                </a:cubicBezTo>
                <a:cubicBezTo>
                  <a:pt x="772" y="142"/>
                  <a:pt x="770" y="141"/>
                  <a:pt x="772" y="141"/>
                </a:cubicBezTo>
                <a:cubicBezTo>
                  <a:pt x="777" y="143"/>
                  <a:pt x="777" y="143"/>
                  <a:pt x="777" y="143"/>
                </a:cubicBezTo>
                <a:cubicBezTo>
                  <a:pt x="777" y="141"/>
                  <a:pt x="777" y="141"/>
                  <a:pt x="777" y="141"/>
                </a:cubicBezTo>
                <a:cubicBezTo>
                  <a:pt x="778" y="143"/>
                  <a:pt x="781" y="142"/>
                  <a:pt x="781" y="143"/>
                </a:cubicBezTo>
                <a:cubicBezTo>
                  <a:pt x="784" y="141"/>
                  <a:pt x="791" y="147"/>
                  <a:pt x="790" y="141"/>
                </a:cubicBezTo>
                <a:cubicBezTo>
                  <a:pt x="788" y="139"/>
                  <a:pt x="788" y="142"/>
                  <a:pt x="787" y="139"/>
                </a:cubicBezTo>
                <a:cubicBezTo>
                  <a:pt x="792" y="137"/>
                  <a:pt x="797" y="146"/>
                  <a:pt x="801" y="143"/>
                </a:cubicBezTo>
                <a:cubicBezTo>
                  <a:pt x="804" y="145"/>
                  <a:pt x="804" y="142"/>
                  <a:pt x="807" y="144"/>
                </a:cubicBezTo>
                <a:cubicBezTo>
                  <a:pt x="809" y="144"/>
                  <a:pt x="812" y="146"/>
                  <a:pt x="812" y="145"/>
                </a:cubicBezTo>
                <a:cubicBezTo>
                  <a:pt x="812" y="144"/>
                  <a:pt x="812" y="144"/>
                  <a:pt x="812" y="144"/>
                </a:cubicBezTo>
                <a:cubicBezTo>
                  <a:pt x="814" y="143"/>
                  <a:pt x="818" y="147"/>
                  <a:pt x="818" y="142"/>
                </a:cubicBezTo>
                <a:cubicBezTo>
                  <a:pt x="818" y="143"/>
                  <a:pt x="817" y="143"/>
                  <a:pt x="818" y="144"/>
                </a:cubicBezTo>
                <a:cubicBezTo>
                  <a:pt x="819" y="145"/>
                  <a:pt x="819" y="145"/>
                  <a:pt x="820" y="145"/>
                </a:cubicBezTo>
                <a:cubicBezTo>
                  <a:pt x="818" y="142"/>
                  <a:pt x="820" y="142"/>
                  <a:pt x="821" y="142"/>
                </a:cubicBezTo>
                <a:cubicBezTo>
                  <a:pt x="823" y="140"/>
                  <a:pt x="826" y="145"/>
                  <a:pt x="827" y="143"/>
                </a:cubicBezTo>
                <a:cubicBezTo>
                  <a:pt x="830" y="145"/>
                  <a:pt x="832" y="146"/>
                  <a:pt x="835" y="146"/>
                </a:cubicBezTo>
                <a:cubicBezTo>
                  <a:pt x="836" y="145"/>
                  <a:pt x="833" y="143"/>
                  <a:pt x="835" y="143"/>
                </a:cubicBezTo>
                <a:cubicBezTo>
                  <a:pt x="835" y="145"/>
                  <a:pt x="839" y="145"/>
                  <a:pt x="839" y="145"/>
                </a:cubicBezTo>
                <a:cubicBezTo>
                  <a:pt x="842" y="145"/>
                  <a:pt x="845" y="144"/>
                  <a:pt x="848" y="145"/>
                </a:cubicBezTo>
                <a:cubicBezTo>
                  <a:pt x="848" y="144"/>
                  <a:pt x="848" y="144"/>
                  <a:pt x="848" y="144"/>
                </a:cubicBezTo>
                <a:cubicBezTo>
                  <a:pt x="854" y="145"/>
                  <a:pt x="859" y="145"/>
                  <a:pt x="865" y="145"/>
                </a:cubicBezTo>
                <a:cubicBezTo>
                  <a:pt x="869" y="143"/>
                  <a:pt x="873" y="146"/>
                  <a:pt x="877" y="144"/>
                </a:cubicBezTo>
                <a:cubicBezTo>
                  <a:pt x="879" y="147"/>
                  <a:pt x="880" y="143"/>
                  <a:pt x="882" y="144"/>
                </a:cubicBezTo>
                <a:cubicBezTo>
                  <a:pt x="885" y="147"/>
                  <a:pt x="888" y="145"/>
                  <a:pt x="891" y="145"/>
                </a:cubicBezTo>
                <a:cubicBezTo>
                  <a:pt x="891" y="144"/>
                  <a:pt x="890" y="143"/>
                  <a:pt x="890" y="142"/>
                </a:cubicBezTo>
                <a:cubicBezTo>
                  <a:pt x="894" y="146"/>
                  <a:pt x="894" y="139"/>
                  <a:pt x="897" y="145"/>
                </a:cubicBezTo>
                <a:cubicBezTo>
                  <a:pt x="904" y="145"/>
                  <a:pt x="904" y="145"/>
                  <a:pt x="904" y="145"/>
                </a:cubicBezTo>
                <a:cubicBezTo>
                  <a:pt x="903" y="144"/>
                  <a:pt x="903" y="144"/>
                  <a:pt x="903" y="144"/>
                </a:cubicBezTo>
                <a:cubicBezTo>
                  <a:pt x="905" y="146"/>
                  <a:pt x="907" y="145"/>
                  <a:pt x="909" y="146"/>
                </a:cubicBezTo>
                <a:cubicBezTo>
                  <a:pt x="910" y="142"/>
                  <a:pt x="910" y="142"/>
                  <a:pt x="910" y="142"/>
                </a:cubicBezTo>
                <a:cubicBezTo>
                  <a:pt x="912" y="143"/>
                  <a:pt x="912" y="144"/>
                  <a:pt x="913" y="145"/>
                </a:cubicBezTo>
                <a:cubicBezTo>
                  <a:pt x="913" y="146"/>
                  <a:pt x="913" y="146"/>
                  <a:pt x="913" y="146"/>
                </a:cubicBezTo>
                <a:cubicBezTo>
                  <a:pt x="913" y="146"/>
                  <a:pt x="914" y="146"/>
                  <a:pt x="915" y="146"/>
                </a:cubicBezTo>
                <a:cubicBezTo>
                  <a:pt x="915" y="147"/>
                  <a:pt x="915" y="147"/>
                  <a:pt x="915" y="147"/>
                </a:cubicBezTo>
                <a:cubicBezTo>
                  <a:pt x="917" y="143"/>
                  <a:pt x="917" y="143"/>
                  <a:pt x="917" y="143"/>
                </a:cubicBezTo>
                <a:cubicBezTo>
                  <a:pt x="918" y="143"/>
                  <a:pt x="920" y="145"/>
                  <a:pt x="920" y="144"/>
                </a:cubicBezTo>
                <a:cubicBezTo>
                  <a:pt x="920" y="142"/>
                  <a:pt x="920" y="142"/>
                  <a:pt x="920" y="142"/>
                </a:cubicBezTo>
                <a:cubicBezTo>
                  <a:pt x="921" y="145"/>
                  <a:pt x="924" y="143"/>
                  <a:pt x="926" y="144"/>
                </a:cubicBezTo>
                <a:cubicBezTo>
                  <a:pt x="926" y="143"/>
                  <a:pt x="923" y="140"/>
                  <a:pt x="926" y="140"/>
                </a:cubicBezTo>
                <a:cubicBezTo>
                  <a:pt x="928" y="145"/>
                  <a:pt x="928" y="145"/>
                  <a:pt x="928" y="145"/>
                </a:cubicBezTo>
                <a:cubicBezTo>
                  <a:pt x="938" y="144"/>
                  <a:pt x="938" y="144"/>
                  <a:pt x="938" y="144"/>
                </a:cubicBezTo>
                <a:cubicBezTo>
                  <a:pt x="935" y="142"/>
                  <a:pt x="935" y="140"/>
                  <a:pt x="932" y="142"/>
                </a:cubicBezTo>
                <a:cubicBezTo>
                  <a:pt x="932" y="141"/>
                  <a:pt x="930" y="140"/>
                  <a:pt x="931" y="140"/>
                </a:cubicBezTo>
                <a:cubicBezTo>
                  <a:pt x="934" y="140"/>
                  <a:pt x="936" y="141"/>
                  <a:pt x="939" y="143"/>
                </a:cubicBezTo>
                <a:cubicBezTo>
                  <a:pt x="939" y="143"/>
                  <a:pt x="938" y="144"/>
                  <a:pt x="939" y="144"/>
                </a:cubicBezTo>
                <a:cubicBezTo>
                  <a:pt x="940" y="145"/>
                  <a:pt x="940" y="143"/>
                  <a:pt x="940" y="143"/>
                </a:cubicBezTo>
                <a:cubicBezTo>
                  <a:pt x="942" y="145"/>
                  <a:pt x="944" y="143"/>
                  <a:pt x="946" y="144"/>
                </a:cubicBezTo>
                <a:cubicBezTo>
                  <a:pt x="949" y="147"/>
                  <a:pt x="952" y="144"/>
                  <a:pt x="955" y="145"/>
                </a:cubicBezTo>
                <a:cubicBezTo>
                  <a:pt x="955" y="144"/>
                  <a:pt x="954" y="141"/>
                  <a:pt x="955" y="141"/>
                </a:cubicBezTo>
                <a:cubicBezTo>
                  <a:pt x="958" y="142"/>
                  <a:pt x="959" y="142"/>
                  <a:pt x="961" y="144"/>
                </a:cubicBezTo>
                <a:cubicBezTo>
                  <a:pt x="962" y="143"/>
                  <a:pt x="960" y="142"/>
                  <a:pt x="959" y="141"/>
                </a:cubicBezTo>
                <a:cubicBezTo>
                  <a:pt x="960" y="141"/>
                  <a:pt x="960" y="141"/>
                  <a:pt x="961" y="141"/>
                </a:cubicBezTo>
                <a:cubicBezTo>
                  <a:pt x="963" y="144"/>
                  <a:pt x="963" y="144"/>
                  <a:pt x="963" y="144"/>
                </a:cubicBezTo>
                <a:cubicBezTo>
                  <a:pt x="963" y="144"/>
                  <a:pt x="963" y="143"/>
                  <a:pt x="964" y="143"/>
                </a:cubicBezTo>
                <a:cubicBezTo>
                  <a:pt x="968" y="144"/>
                  <a:pt x="974" y="146"/>
                  <a:pt x="979" y="144"/>
                </a:cubicBezTo>
                <a:cubicBezTo>
                  <a:pt x="979" y="141"/>
                  <a:pt x="983" y="146"/>
                  <a:pt x="982" y="142"/>
                </a:cubicBezTo>
                <a:cubicBezTo>
                  <a:pt x="983" y="143"/>
                  <a:pt x="984" y="145"/>
                  <a:pt x="985" y="144"/>
                </a:cubicBezTo>
                <a:cubicBezTo>
                  <a:pt x="986" y="144"/>
                  <a:pt x="987" y="144"/>
                  <a:pt x="987" y="143"/>
                </a:cubicBezTo>
                <a:cubicBezTo>
                  <a:pt x="986" y="142"/>
                  <a:pt x="985" y="141"/>
                  <a:pt x="985" y="140"/>
                </a:cubicBezTo>
                <a:cubicBezTo>
                  <a:pt x="987" y="140"/>
                  <a:pt x="989" y="143"/>
                  <a:pt x="992" y="144"/>
                </a:cubicBezTo>
                <a:cubicBezTo>
                  <a:pt x="995" y="143"/>
                  <a:pt x="998" y="141"/>
                  <a:pt x="1004" y="145"/>
                </a:cubicBezTo>
                <a:cubicBezTo>
                  <a:pt x="1005" y="143"/>
                  <a:pt x="1001" y="140"/>
                  <a:pt x="1004" y="141"/>
                </a:cubicBezTo>
                <a:cubicBezTo>
                  <a:pt x="1005" y="141"/>
                  <a:pt x="1005" y="142"/>
                  <a:pt x="1006" y="142"/>
                </a:cubicBezTo>
                <a:cubicBezTo>
                  <a:pt x="1008" y="143"/>
                  <a:pt x="1005" y="141"/>
                  <a:pt x="1006" y="140"/>
                </a:cubicBezTo>
                <a:cubicBezTo>
                  <a:pt x="1009" y="139"/>
                  <a:pt x="1009" y="139"/>
                  <a:pt x="1009" y="139"/>
                </a:cubicBezTo>
                <a:cubicBezTo>
                  <a:pt x="1009" y="139"/>
                  <a:pt x="1009" y="139"/>
                  <a:pt x="1009" y="139"/>
                </a:cubicBezTo>
                <a:cubicBezTo>
                  <a:pt x="1010" y="137"/>
                  <a:pt x="1017" y="141"/>
                  <a:pt x="1020" y="138"/>
                </a:cubicBezTo>
                <a:cubicBezTo>
                  <a:pt x="1021" y="138"/>
                  <a:pt x="1022" y="140"/>
                  <a:pt x="1023" y="139"/>
                </a:cubicBezTo>
                <a:cubicBezTo>
                  <a:pt x="1024" y="137"/>
                  <a:pt x="1023" y="136"/>
                  <a:pt x="1025" y="135"/>
                </a:cubicBezTo>
                <a:cubicBezTo>
                  <a:pt x="1023" y="132"/>
                  <a:pt x="1021" y="134"/>
                  <a:pt x="1020" y="134"/>
                </a:cubicBezTo>
                <a:cubicBezTo>
                  <a:pt x="1019" y="130"/>
                  <a:pt x="1019" y="130"/>
                  <a:pt x="1019" y="130"/>
                </a:cubicBezTo>
                <a:cubicBezTo>
                  <a:pt x="1016" y="129"/>
                  <a:pt x="1017" y="132"/>
                  <a:pt x="1015" y="131"/>
                </a:cubicBezTo>
                <a:cubicBezTo>
                  <a:pt x="1014" y="134"/>
                  <a:pt x="1015" y="136"/>
                  <a:pt x="1011" y="134"/>
                </a:cubicBezTo>
                <a:cubicBezTo>
                  <a:pt x="1009" y="134"/>
                  <a:pt x="1008" y="127"/>
                  <a:pt x="1006" y="130"/>
                </a:cubicBezTo>
                <a:cubicBezTo>
                  <a:pt x="1007" y="132"/>
                  <a:pt x="1007" y="132"/>
                  <a:pt x="1007" y="132"/>
                </a:cubicBezTo>
                <a:cubicBezTo>
                  <a:pt x="1004" y="131"/>
                  <a:pt x="1001" y="131"/>
                  <a:pt x="998" y="131"/>
                </a:cubicBezTo>
                <a:cubicBezTo>
                  <a:pt x="997" y="133"/>
                  <a:pt x="997" y="133"/>
                  <a:pt x="997" y="133"/>
                </a:cubicBezTo>
                <a:cubicBezTo>
                  <a:pt x="995" y="131"/>
                  <a:pt x="995" y="131"/>
                  <a:pt x="995" y="131"/>
                </a:cubicBezTo>
                <a:cubicBezTo>
                  <a:pt x="995" y="135"/>
                  <a:pt x="992" y="129"/>
                  <a:pt x="992" y="132"/>
                </a:cubicBezTo>
                <a:cubicBezTo>
                  <a:pt x="990" y="130"/>
                  <a:pt x="987" y="131"/>
                  <a:pt x="985" y="132"/>
                </a:cubicBezTo>
                <a:cubicBezTo>
                  <a:pt x="983" y="131"/>
                  <a:pt x="980" y="131"/>
                  <a:pt x="977" y="132"/>
                </a:cubicBezTo>
                <a:cubicBezTo>
                  <a:pt x="977" y="131"/>
                  <a:pt x="976" y="131"/>
                  <a:pt x="975" y="130"/>
                </a:cubicBezTo>
                <a:cubicBezTo>
                  <a:pt x="975" y="132"/>
                  <a:pt x="975" y="132"/>
                  <a:pt x="975" y="132"/>
                </a:cubicBezTo>
                <a:cubicBezTo>
                  <a:pt x="971" y="129"/>
                  <a:pt x="971" y="129"/>
                  <a:pt x="971" y="129"/>
                </a:cubicBezTo>
                <a:cubicBezTo>
                  <a:pt x="971" y="130"/>
                  <a:pt x="971" y="130"/>
                  <a:pt x="971" y="130"/>
                </a:cubicBezTo>
                <a:cubicBezTo>
                  <a:pt x="959" y="131"/>
                  <a:pt x="947" y="131"/>
                  <a:pt x="938" y="132"/>
                </a:cubicBezTo>
                <a:cubicBezTo>
                  <a:pt x="935" y="132"/>
                  <a:pt x="930" y="129"/>
                  <a:pt x="930" y="134"/>
                </a:cubicBezTo>
                <a:cubicBezTo>
                  <a:pt x="925" y="136"/>
                  <a:pt x="921" y="131"/>
                  <a:pt x="915" y="131"/>
                </a:cubicBezTo>
                <a:cubicBezTo>
                  <a:pt x="913" y="133"/>
                  <a:pt x="909" y="130"/>
                  <a:pt x="908" y="134"/>
                </a:cubicBezTo>
                <a:cubicBezTo>
                  <a:pt x="910" y="134"/>
                  <a:pt x="910" y="134"/>
                  <a:pt x="910" y="134"/>
                </a:cubicBezTo>
                <a:cubicBezTo>
                  <a:pt x="908" y="135"/>
                  <a:pt x="902" y="136"/>
                  <a:pt x="898" y="134"/>
                </a:cubicBezTo>
                <a:cubicBezTo>
                  <a:pt x="896" y="135"/>
                  <a:pt x="894" y="133"/>
                  <a:pt x="893" y="131"/>
                </a:cubicBezTo>
                <a:cubicBezTo>
                  <a:pt x="893" y="134"/>
                  <a:pt x="890" y="133"/>
                  <a:pt x="889" y="134"/>
                </a:cubicBezTo>
                <a:cubicBezTo>
                  <a:pt x="886" y="128"/>
                  <a:pt x="886" y="128"/>
                  <a:pt x="886" y="128"/>
                </a:cubicBezTo>
                <a:cubicBezTo>
                  <a:pt x="882" y="131"/>
                  <a:pt x="877" y="126"/>
                  <a:pt x="875" y="131"/>
                </a:cubicBezTo>
                <a:cubicBezTo>
                  <a:pt x="875" y="134"/>
                  <a:pt x="873" y="132"/>
                  <a:pt x="872" y="133"/>
                </a:cubicBezTo>
                <a:cubicBezTo>
                  <a:pt x="869" y="133"/>
                  <a:pt x="865" y="131"/>
                  <a:pt x="862" y="130"/>
                </a:cubicBezTo>
                <a:cubicBezTo>
                  <a:pt x="862" y="134"/>
                  <a:pt x="858" y="130"/>
                  <a:pt x="856" y="131"/>
                </a:cubicBezTo>
                <a:cubicBezTo>
                  <a:pt x="850" y="126"/>
                  <a:pt x="847" y="131"/>
                  <a:pt x="841" y="128"/>
                </a:cubicBezTo>
                <a:cubicBezTo>
                  <a:pt x="838" y="129"/>
                  <a:pt x="838" y="129"/>
                  <a:pt x="838" y="129"/>
                </a:cubicBezTo>
                <a:cubicBezTo>
                  <a:pt x="837" y="129"/>
                  <a:pt x="832" y="126"/>
                  <a:pt x="831" y="130"/>
                </a:cubicBezTo>
                <a:cubicBezTo>
                  <a:pt x="827" y="128"/>
                  <a:pt x="822" y="132"/>
                  <a:pt x="816" y="126"/>
                </a:cubicBezTo>
                <a:cubicBezTo>
                  <a:pt x="816" y="125"/>
                  <a:pt x="816" y="125"/>
                  <a:pt x="816" y="124"/>
                </a:cubicBezTo>
                <a:cubicBezTo>
                  <a:pt x="818" y="124"/>
                  <a:pt x="818" y="126"/>
                  <a:pt x="819" y="125"/>
                </a:cubicBezTo>
                <a:cubicBezTo>
                  <a:pt x="819" y="124"/>
                  <a:pt x="819" y="124"/>
                  <a:pt x="819" y="124"/>
                </a:cubicBezTo>
                <a:cubicBezTo>
                  <a:pt x="818" y="123"/>
                  <a:pt x="813" y="120"/>
                  <a:pt x="811" y="122"/>
                </a:cubicBezTo>
                <a:cubicBezTo>
                  <a:pt x="808" y="122"/>
                  <a:pt x="803" y="118"/>
                  <a:pt x="802" y="122"/>
                </a:cubicBezTo>
                <a:cubicBezTo>
                  <a:pt x="803" y="123"/>
                  <a:pt x="804" y="122"/>
                  <a:pt x="805" y="125"/>
                </a:cubicBezTo>
                <a:cubicBezTo>
                  <a:pt x="801" y="124"/>
                  <a:pt x="795" y="124"/>
                  <a:pt x="790" y="123"/>
                </a:cubicBezTo>
                <a:cubicBezTo>
                  <a:pt x="787" y="123"/>
                  <a:pt x="784" y="119"/>
                  <a:pt x="784" y="123"/>
                </a:cubicBezTo>
                <a:cubicBezTo>
                  <a:pt x="783" y="120"/>
                  <a:pt x="778" y="118"/>
                  <a:pt x="780" y="117"/>
                </a:cubicBezTo>
                <a:cubicBezTo>
                  <a:pt x="786" y="117"/>
                  <a:pt x="793" y="118"/>
                  <a:pt x="797" y="116"/>
                </a:cubicBezTo>
                <a:cubicBezTo>
                  <a:pt x="805" y="121"/>
                  <a:pt x="808" y="115"/>
                  <a:pt x="815" y="119"/>
                </a:cubicBezTo>
                <a:cubicBezTo>
                  <a:pt x="818" y="116"/>
                  <a:pt x="822" y="120"/>
                  <a:pt x="826" y="119"/>
                </a:cubicBezTo>
                <a:cubicBezTo>
                  <a:pt x="828" y="118"/>
                  <a:pt x="830" y="119"/>
                  <a:pt x="831" y="117"/>
                </a:cubicBezTo>
                <a:cubicBezTo>
                  <a:pt x="833" y="121"/>
                  <a:pt x="836" y="119"/>
                  <a:pt x="839" y="120"/>
                </a:cubicBezTo>
                <a:cubicBezTo>
                  <a:pt x="843" y="118"/>
                  <a:pt x="847" y="122"/>
                  <a:pt x="852" y="121"/>
                </a:cubicBezTo>
                <a:cubicBezTo>
                  <a:pt x="855" y="120"/>
                  <a:pt x="859" y="121"/>
                  <a:pt x="861" y="120"/>
                </a:cubicBezTo>
                <a:cubicBezTo>
                  <a:pt x="864" y="122"/>
                  <a:pt x="864" y="119"/>
                  <a:pt x="865" y="117"/>
                </a:cubicBezTo>
                <a:cubicBezTo>
                  <a:pt x="865" y="119"/>
                  <a:pt x="866" y="120"/>
                  <a:pt x="869" y="121"/>
                </a:cubicBezTo>
                <a:cubicBezTo>
                  <a:pt x="870" y="120"/>
                  <a:pt x="871" y="121"/>
                  <a:pt x="873" y="122"/>
                </a:cubicBezTo>
                <a:cubicBezTo>
                  <a:pt x="876" y="120"/>
                  <a:pt x="877" y="121"/>
                  <a:pt x="881" y="120"/>
                </a:cubicBezTo>
                <a:cubicBezTo>
                  <a:pt x="880" y="118"/>
                  <a:pt x="883" y="120"/>
                  <a:pt x="884" y="120"/>
                </a:cubicBezTo>
                <a:cubicBezTo>
                  <a:pt x="884" y="121"/>
                  <a:pt x="884" y="121"/>
                  <a:pt x="884" y="121"/>
                </a:cubicBezTo>
                <a:cubicBezTo>
                  <a:pt x="885" y="117"/>
                  <a:pt x="890" y="126"/>
                  <a:pt x="891" y="121"/>
                </a:cubicBezTo>
                <a:cubicBezTo>
                  <a:pt x="893" y="123"/>
                  <a:pt x="893" y="123"/>
                  <a:pt x="893" y="123"/>
                </a:cubicBezTo>
                <a:cubicBezTo>
                  <a:pt x="894" y="121"/>
                  <a:pt x="894" y="116"/>
                  <a:pt x="897" y="118"/>
                </a:cubicBezTo>
                <a:cubicBezTo>
                  <a:pt x="899" y="120"/>
                  <a:pt x="901" y="119"/>
                  <a:pt x="902" y="120"/>
                </a:cubicBezTo>
                <a:cubicBezTo>
                  <a:pt x="902" y="119"/>
                  <a:pt x="902" y="119"/>
                  <a:pt x="902" y="119"/>
                </a:cubicBezTo>
                <a:cubicBezTo>
                  <a:pt x="906" y="123"/>
                  <a:pt x="908" y="117"/>
                  <a:pt x="911" y="121"/>
                </a:cubicBezTo>
                <a:cubicBezTo>
                  <a:pt x="913" y="122"/>
                  <a:pt x="915" y="119"/>
                  <a:pt x="917" y="120"/>
                </a:cubicBezTo>
                <a:cubicBezTo>
                  <a:pt x="916" y="119"/>
                  <a:pt x="917" y="118"/>
                  <a:pt x="917" y="117"/>
                </a:cubicBezTo>
                <a:cubicBezTo>
                  <a:pt x="914" y="115"/>
                  <a:pt x="911" y="119"/>
                  <a:pt x="908" y="116"/>
                </a:cubicBezTo>
                <a:cubicBezTo>
                  <a:pt x="904" y="112"/>
                  <a:pt x="904" y="120"/>
                  <a:pt x="899" y="116"/>
                </a:cubicBezTo>
                <a:cubicBezTo>
                  <a:pt x="900" y="117"/>
                  <a:pt x="898" y="117"/>
                  <a:pt x="897" y="117"/>
                </a:cubicBezTo>
                <a:cubicBezTo>
                  <a:pt x="897" y="117"/>
                  <a:pt x="898" y="117"/>
                  <a:pt x="898" y="116"/>
                </a:cubicBezTo>
                <a:cubicBezTo>
                  <a:pt x="894" y="116"/>
                  <a:pt x="894" y="116"/>
                  <a:pt x="894" y="116"/>
                </a:cubicBezTo>
                <a:cubicBezTo>
                  <a:pt x="894" y="117"/>
                  <a:pt x="894" y="117"/>
                  <a:pt x="894" y="117"/>
                </a:cubicBezTo>
                <a:cubicBezTo>
                  <a:pt x="891" y="116"/>
                  <a:pt x="887" y="117"/>
                  <a:pt x="884" y="117"/>
                </a:cubicBezTo>
                <a:cubicBezTo>
                  <a:pt x="883" y="119"/>
                  <a:pt x="883" y="119"/>
                  <a:pt x="883" y="119"/>
                </a:cubicBezTo>
                <a:cubicBezTo>
                  <a:pt x="882" y="118"/>
                  <a:pt x="882" y="118"/>
                  <a:pt x="881" y="118"/>
                </a:cubicBezTo>
                <a:cubicBezTo>
                  <a:pt x="881" y="117"/>
                  <a:pt x="880" y="116"/>
                  <a:pt x="879" y="115"/>
                </a:cubicBezTo>
                <a:cubicBezTo>
                  <a:pt x="876" y="114"/>
                  <a:pt x="875" y="120"/>
                  <a:pt x="872" y="115"/>
                </a:cubicBezTo>
                <a:cubicBezTo>
                  <a:pt x="870" y="116"/>
                  <a:pt x="868" y="117"/>
                  <a:pt x="865" y="116"/>
                </a:cubicBezTo>
                <a:cubicBezTo>
                  <a:pt x="865" y="115"/>
                  <a:pt x="864" y="115"/>
                  <a:pt x="863" y="115"/>
                </a:cubicBezTo>
                <a:cubicBezTo>
                  <a:pt x="863" y="115"/>
                  <a:pt x="863" y="115"/>
                  <a:pt x="863" y="115"/>
                </a:cubicBezTo>
                <a:cubicBezTo>
                  <a:pt x="861" y="113"/>
                  <a:pt x="857" y="113"/>
                  <a:pt x="856" y="111"/>
                </a:cubicBezTo>
                <a:cubicBezTo>
                  <a:pt x="855" y="110"/>
                  <a:pt x="854" y="112"/>
                  <a:pt x="853" y="110"/>
                </a:cubicBezTo>
                <a:cubicBezTo>
                  <a:pt x="851" y="109"/>
                  <a:pt x="851" y="110"/>
                  <a:pt x="850" y="111"/>
                </a:cubicBezTo>
                <a:cubicBezTo>
                  <a:pt x="850" y="112"/>
                  <a:pt x="852" y="112"/>
                  <a:pt x="852" y="113"/>
                </a:cubicBezTo>
                <a:cubicBezTo>
                  <a:pt x="849" y="111"/>
                  <a:pt x="849" y="111"/>
                  <a:pt x="849" y="111"/>
                </a:cubicBezTo>
                <a:cubicBezTo>
                  <a:pt x="847" y="111"/>
                  <a:pt x="842" y="110"/>
                  <a:pt x="840" y="111"/>
                </a:cubicBezTo>
                <a:cubicBezTo>
                  <a:pt x="839" y="110"/>
                  <a:pt x="839" y="111"/>
                  <a:pt x="838" y="110"/>
                </a:cubicBezTo>
                <a:cubicBezTo>
                  <a:pt x="838" y="113"/>
                  <a:pt x="838" y="113"/>
                  <a:pt x="838" y="113"/>
                </a:cubicBezTo>
                <a:cubicBezTo>
                  <a:pt x="829" y="107"/>
                  <a:pt x="822" y="112"/>
                  <a:pt x="813" y="109"/>
                </a:cubicBezTo>
                <a:cubicBezTo>
                  <a:pt x="810" y="109"/>
                  <a:pt x="807" y="108"/>
                  <a:pt x="805" y="110"/>
                </a:cubicBezTo>
                <a:cubicBezTo>
                  <a:pt x="805" y="104"/>
                  <a:pt x="797" y="108"/>
                  <a:pt x="800" y="104"/>
                </a:cubicBezTo>
                <a:cubicBezTo>
                  <a:pt x="802" y="106"/>
                  <a:pt x="804" y="103"/>
                  <a:pt x="806" y="107"/>
                </a:cubicBezTo>
                <a:cubicBezTo>
                  <a:pt x="806" y="102"/>
                  <a:pt x="811" y="111"/>
                  <a:pt x="812" y="106"/>
                </a:cubicBezTo>
                <a:cubicBezTo>
                  <a:pt x="813" y="106"/>
                  <a:pt x="815" y="108"/>
                  <a:pt x="816" y="107"/>
                </a:cubicBezTo>
                <a:cubicBezTo>
                  <a:pt x="815" y="105"/>
                  <a:pt x="816" y="105"/>
                  <a:pt x="818" y="106"/>
                </a:cubicBezTo>
                <a:cubicBezTo>
                  <a:pt x="817" y="106"/>
                  <a:pt x="817" y="106"/>
                  <a:pt x="817" y="106"/>
                </a:cubicBezTo>
                <a:cubicBezTo>
                  <a:pt x="819" y="108"/>
                  <a:pt x="819" y="106"/>
                  <a:pt x="820" y="106"/>
                </a:cubicBezTo>
                <a:cubicBezTo>
                  <a:pt x="820" y="104"/>
                  <a:pt x="817" y="103"/>
                  <a:pt x="816" y="102"/>
                </a:cubicBezTo>
                <a:cubicBezTo>
                  <a:pt x="813" y="101"/>
                  <a:pt x="810" y="98"/>
                  <a:pt x="807" y="100"/>
                </a:cubicBezTo>
                <a:cubicBezTo>
                  <a:pt x="807" y="102"/>
                  <a:pt x="807" y="102"/>
                  <a:pt x="807" y="102"/>
                </a:cubicBezTo>
                <a:cubicBezTo>
                  <a:pt x="807" y="101"/>
                  <a:pt x="805" y="99"/>
                  <a:pt x="805" y="98"/>
                </a:cubicBezTo>
                <a:cubicBezTo>
                  <a:pt x="804" y="98"/>
                  <a:pt x="804" y="97"/>
                  <a:pt x="802" y="97"/>
                </a:cubicBezTo>
                <a:cubicBezTo>
                  <a:pt x="805" y="102"/>
                  <a:pt x="805" y="102"/>
                  <a:pt x="805" y="102"/>
                </a:cubicBezTo>
                <a:cubicBezTo>
                  <a:pt x="803" y="100"/>
                  <a:pt x="802" y="99"/>
                  <a:pt x="800" y="97"/>
                </a:cubicBezTo>
                <a:cubicBezTo>
                  <a:pt x="799" y="98"/>
                  <a:pt x="800" y="100"/>
                  <a:pt x="801" y="101"/>
                </a:cubicBezTo>
                <a:cubicBezTo>
                  <a:pt x="800" y="101"/>
                  <a:pt x="800" y="101"/>
                  <a:pt x="800" y="101"/>
                </a:cubicBezTo>
                <a:cubicBezTo>
                  <a:pt x="799" y="102"/>
                  <a:pt x="799" y="102"/>
                  <a:pt x="799" y="102"/>
                </a:cubicBezTo>
                <a:cubicBezTo>
                  <a:pt x="798" y="101"/>
                  <a:pt x="798" y="99"/>
                  <a:pt x="799" y="97"/>
                </a:cubicBezTo>
                <a:cubicBezTo>
                  <a:pt x="797" y="97"/>
                  <a:pt x="797" y="98"/>
                  <a:pt x="795" y="97"/>
                </a:cubicBezTo>
                <a:cubicBezTo>
                  <a:pt x="797" y="97"/>
                  <a:pt x="796" y="94"/>
                  <a:pt x="795" y="93"/>
                </a:cubicBezTo>
                <a:cubicBezTo>
                  <a:pt x="799" y="92"/>
                  <a:pt x="799" y="92"/>
                  <a:pt x="799" y="92"/>
                </a:cubicBezTo>
                <a:cubicBezTo>
                  <a:pt x="795" y="90"/>
                  <a:pt x="799" y="88"/>
                  <a:pt x="795" y="86"/>
                </a:cubicBezTo>
                <a:cubicBezTo>
                  <a:pt x="800" y="86"/>
                  <a:pt x="800" y="86"/>
                  <a:pt x="800" y="86"/>
                </a:cubicBezTo>
                <a:cubicBezTo>
                  <a:pt x="800" y="85"/>
                  <a:pt x="800" y="85"/>
                  <a:pt x="800" y="85"/>
                </a:cubicBezTo>
                <a:cubicBezTo>
                  <a:pt x="796" y="87"/>
                  <a:pt x="796" y="80"/>
                  <a:pt x="793" y="79"/>
                </a:cubicBezTo>
                <a:cubicBezTo>
                  <a:pt x="795" y="78"/>
                  <a:pt x="796" y="77"/>
                  <a:pt x="798" y="76"/>
                </a:cubicBezTo>
                <a:cubicBezTo>
                  <a:pt x="799" y="79"/>
                  <a:pt x="799" y="79"/>
                  <a:pt x="799" y="79"/>
                </a:cubicBezTo>
                <a:cubicBezTo>
                  <a:pt x="798" y="78"/>
                  <a:pt x="798" y="78"/>
                  <a:pt x="798" y="79"/>
                </a:cubicBezTo>
                <a:cubicBezTo>
                  <a:pt x="800" y="82"/>
                  <a:pt x="804" y="83"/>
                  <a:pt x="805" y="86"/>
                </a:cubicBezTo>
                <a:cubicBezTo>
                  <a:pt x="808" y="88"/>
                  <a:pt x="812" y="90"/>
                  <a:pt x="814" y="89"/>
                </a:cubicBezTo>
                <a:cubicBezTo>
                  <a:pt x="815" y="87"/>
                  <a:pt x="816" y="88"/>
                  <a:pt x="817" y="88"/>
                </a:cubicBezTo>
                <a:cubicBezTo>
                  <a:pt x="817" y="88"/>
                  <a:pt x="817" y="88"/>
                  <a:pt x="817" y="88"/>
                </a:cubicBezTo>
                <a:cubicBezTo>
                  <a:pt x="815" y="88"/>
                  <a:pt x="815" y="88"/>
                  <a:pt x="815" y="88"/>
                </a:cubicBezTo>
                <a:cubicBezTo>
                  <a:pt x="816" y="91"/>
                  <a:pt x="818" y="94"/>
                  <a:pt x="821" y="94"/>
                </a:cubicBezTo>
                <a:cubicBezTo>
                  <a:pt x="827" y="94"/>
                  <a:pt x="827" y="94"/>
                  <a:pt x="827" y="94"/>
                </a:cubicBezTo>
                <a:cubicBezTo>
                  <a:pt x="826" y="92"/>
                  <a:pt x="824" y="91"/>
                  <a:pt x="822" y="90"/>
                </a:cubicBezTo>
                <a:cubicBezTo>
                  <a:pt x="821" y="90"/>
                  <a:pt x="824" y="94"/>
                  <a:pt x="821" y="93"/>
                </a:cubicBezTo>
                <a:cubicBezTo>
                  <a:pt x="820" y="93"/>
                  <a:pt x="820" y="92"/>
                  <a:pt x="819" y="91"/>
                </a:cubicBezTo>
                <a:cubicBezTo>
                  <a:pt x="821" y="89"/>
                  <a:pt x="821" y="89"/>
                  <a:pt x="821" y="89"/>
                </a:cubicBezTo>
                <a:cubicBezTo>
                  <a:pt x="818" y="88"/>
                  <a:pt x="818" y="88"/>
                  <a:pt x="818" y="88"/>
                </a:cubicBezTo>
                <a:cubicBezTo>
                  <a:pt x="819" y="88"/>
                  <a:pt x="818" y="87"/>
                  <a:pt x="818" y="87"/>
                </a:cubicBezTo>
                <a:cubicBezTo>
                  <a:pt x="817" y="86"/>
                  <a:pt x="815" y="84"/>
                  <a:pt x="815" y="83"/>
                </a:cubicBezTo>
                <a:cubicBezTo>
                  <a:pt x="817" y="80"/>
                  <a:pt x="820" y="86"/>
                  <a:pt x="821" y="83"/>
                </a:cubicBezTo>
                <a:cubicBezTo>
                  <a:pt x="819" y="81"/>
                  <a:pt x="819" y="81"/>
                  <a:pt x="819" y="81"/>
                </a:cubicBezTo>
                <a:cubicBezTo>
                  <a:pt x="818" y="80"/>
                  <a:pt x="820" y="81"/>
                  <a:pt x="821" y="80"/>
                </a:cubicBezTo>
                <a:cubicBezTo>
                  <a:pt x="822" y="82"/>
                  <a:pt x="822" y="82"/>
                  <a:pt x="822" y="82"/>
                </a:cubicBezTo>
                <a:cubicBezTo>
                  <a:pt x="822" y="83"/>
                  <a:pt x="822" y="83"/>
                  <a:pt x="822" y="83"/>
                </a:cubicBezTo>
                <a:cubicBezTo>
                  <a:pt x="823" y="83"/>
                  <a:pt x="824" y="85"/>
                  <a:pt x="824" y="84"/>
                </a:cubicBezTo>
                <a:cubicBezTo>
                  <a:pt x="823" y="83"/>
                  <a:pt x="824" y="80"/>
                  <a:pt x="822" y="79"/>
                </a:cubicBezTo>
                <a:cubicBezTo>
                  <a:pt x="826" y="78"/>
                  <a:pt x="830" y="84"/>
                  <a:pt x="833" y="82"/>
                </a:cubicBezTo>
                <a:cubicBezTo>
                  <a:pt x="834" y="84"/>
                  <a:pt x="836" y="85"/>
                  <a:pt x="837" y="85"/>
                </a:cubicBezTo>
                <a:cubicBezTo>
                  <a:pt x="837" y="85"/>
                  <a:pt x="838" y="85"/>
                  <a:pt x="839" y="85"/>
                </a:cubicBezTo>
                <a:cubicBezTo>
                  <a:pt x="842" y="87"/>
                  <a:pt x="844" y="90"/>
                  <a:pt x="847" y="90"/>
                </a:cubicBezTo>
                <a:cubicBezTo>
                  <a:pt x="848" y="88"/>
                  <a:pt x="845" y="87"/>
                  <a:pt x="845" y="85"/>
                </a:cubicBezTo>
                <a:cubicBezTo>
                  <a:pt x="847" y="86"/>
                  <a:pt x="847" y="87"/>
                  <a:pt x="848" y="89"/>
                </a:cubicBezTo>
                <a:cubicBezTo>
                  <a:pt x="849" y="91"/>
                  <a:pt x="850" y="89"/>
                  <a:pt x="851" y="90"/>
                </a:cubicBezTo>
                <a:cubicBezTo>
                  <a:pt x="851" y="89"/>
                  <a:pt x="850" y="88"/>
                  <a:pt x="849" y="87"/>
                </a:cubicBezTo>
                <a:cubicBezTo>
                  <a:pt x="850" y="85"/>
                  <a:pt x="852" y="88"/>
                  <a:pt x="853" y="88"/>
                </a:cubicBezTo>
                <a:cubicBezTo>
                  <a:pt x="855" y="91"/>
                  <a:pt x="858" y="90"/>
                  <a:pt x="860" y="91"/>
                </a:cubicBezTo>
                <a:cubicBezTo>
                  <a:pt x="863" y="90"/>
                  <a:pt x="863" y="90"/>
                  <a:pt x="863" y="90"/>
                </a:cubicBezTo>
                <a:cubicBezTo>
                  <a:pt x="865" y="93"/>
                  <a:pt x="866" y="91"/>
                  <a:pt x="867" y="91"/>
                </a:cubicBezTo>
                <a:cubicBezTo>
                  <a:pt x="867" y="91"/>
                  <a:pt x="868" y="90"/>
                  <a:pt x="867" y="90"/>
                </a:cubicBezTo>
                <a:cubicBezTo>
                  <a:pt x="867" y="89"/>
                  <a:pt x="866" y="90"/>
                  <a:pt x="865" y="89"/>
                </a:cubicBezTo>
                <a:cubicBezTo>
                  <a:pt x="866" y="88"/>
                  <a:pt x="866" y="88"/>
                  <a:pt x="866" y="88"/>
                </a:cubicBezTo>
                <a:cubicBezTo>
                  <a:pt x="863" y="86"/>
                  <a:pt x="863" y="86"/>
                  <a:pt x="863" y="86"/>
                </a:cubicBezTo>
                <a:cubicBezTo>
                  <a:pt x="864" y="84"/>
                  <a:pt x="869" y="89"/>
                  <a:pt x="869" y="86"/>
                </a:cubicBezTo>
                <a:cubicBezTo>
                  <a:pt x="872" y="88"/>
                  <a:pt x="875" y="89"/>
                  <a:pt x="877" y="89"/>
                </a:cubicBezTo>
                <a:cubicBezTo>
                  <a:pt x="875" y="86"/>
                  <a:pt x="875" y="86"/>
                  <a:pt x="875" y="86"/>
                </a:cubicBezTo>
                <a:cubicBezTo>
                  <a:pt x="877" y="85"/>
                  <a:pt x="880" y="89"/>
                  <a:pt x="881" y="85"/>
                </a:cubicBezTo>
                <a:cubicBezTo>
                  <a:pt x="882" y="86"/>
                  <a:pt x="882" y="86"/>
                  <a:pt x="882" y="86"/>
                </a:cubicBezTo>
                <a:cubicBezTo>
                  <a:pt x="882" y="85"/>
                  <a:pt x="882" y="85"/>
                  <a:pt x="882" y="85"/>
                </a:cubicBezTo>
                <a:cubicBezTo>
                  <a:pt x="884" y="88"/>
                  <a:pt x="886" y="86"/>
                  <a:pt x="887" y="84"/>
                </a:cubicBezTo>
                <a:cubicBezTo>
                  <a:pt x="889" y="85"/>
                  <a:pt x="891" y="85"/>
                  <a:pt x="893" y="87"/>
                </a:cubicBezTo>
                <a:cubicBezTo>
                  <a:pt x="893" y="85"/>
                  <a:pt x="893" y="85"/>
                  <a:pt x="893" y="85"/>
                </a:cubicBezTo>
                <a:cubicBezTo>
                  <a:pt x="891" y="84"/>
                  <a:pt x="889" y="84"/>
                  <a:pt x="887" y="83"/>
                </a:cubicBezTo>
                <a:cubicBezTo>
                  <a:pt x="888" y="80"/>
                  <a:pt x="888" y="80"/>
                  <a:pt x="888" y="80"/>
                </a:cubicBezTo>
                <a:cubicBezTo>
                  <a:pt x="885" y="77"/>
                  <a:pt x="884" y="82"/>
                  <a:pt x="881" y="79"/>
                </a:cubicBezTo>
                <a:cubicBezTo>
                  <a:pt x="879" y="81"/>
                  <a:pt x="878" y="77"/>
                  <a:pt x="876" y="77"/>
                </a:cubicBezTo>
                <a:cubicBezTo>
                  <a:pt x="874" y="80"/>
                  <a:pt x="874" y="80"/>
                  <a:pt x="874" y="80"/>
                </a:cubicBezTo>
                <a:cubicBezTo>
                  <a:pt x="872" y="74"/>
                  <a:pt x="867" y="79"/>
                  <a:pt x="863" y="75"/>
                </a:cubicBezTo>
                <a:cubicBezTo>
                  <a:pt x="857" y="73"/>
                  <a:pt x="853" y="76"/>
                  <a:pt x="847" y="75"/>
                </a:cubicBezTo>
                <a:cubicBezTo>
                  <a:pt x="847" y="76"/>
                  <a:pt x="847" y="76"/>
                  <a:pt x="847" y="76"/>
                </a:cubicBezTo>
                <a:cubicBezTo>
                  <a:pt x="840" y="70"/>
                  <a:pt x="831" y="73"/>
                  <a:pt x="824" y="68"/>
                </a:cubicBezTo>
                <a:cubicBezTo>
                  <a:pt x="825" y="70"/>
                  <a:pt x="824" y="72"/>
                  <a:pt x="825" y="73"/>
                </a:cubicBezTo>
                <a:cubicBezTo>
                  <a:pt x="825" y="74"/>
                  <a:pt x="823" y="74"/>
                  <a:pt x="822" y="74"/>
                </a:cubicBezTo>
                <a:cubicBezTo>
                  <a:pt x="819" y="72"/>
                  <a:pt x="817" y="73"/>
                  <a:pt x="815" y="72"/>
                </a:cubicBezTo>
                <a:cubicBezTo>
                  <a:pt x="815" y="71"/>
                  <a:pt x="814" y="70"/>
                  <a:pt x="813" y="69"/>
                </a:cubicBezTo>
                <a:cubicBezTo>
                  <a:pt x="809" y="69"/>
                  <a:pt x="802" y="69"/>
                  <a:pt x="801" y="74"/>
                </a:cubicBezTo>
                <a:cubicBezTo>
                  <a:pt x="799" y="73"/>
                  <a:pt x="797" y="71"/>
                  <a:pt x="795" y="72"/>
                </a:cubicBezTo>
                <a:cubicBezTo>
                  <a:pt x="795" y="69"/>
                  <a:pt x="792" y="71"/>
                  <a:pt x="791" y="70"/>
                </a:cubicBezTo>
                <a:cubicBezTo>
                  <a:pt x="791" y="71"/>
                  <a:pt x="791" y="71"/>
                  <a:pt x="791" y="71"/>
                </a:cubicBezTo>
                <a:cubicBezTo>
                  <a:pt x="790" y="68"/>
                  <a:pt x="783" y="66"/>
                  <a:pt x="785" y="63"/>
                </a:cubicBezTo>
                <a:cubicBezTo>
                  <a:pt x="787" y="59"/>
                  <a:pt x="796" y="72"/>
                  <a:pt x="794" y="62"/>
                </a:cubicBezTo>
                <a:cubicBezTo>
                  <a:pt x="792" y="59"/>
                  <a:pt x="792" y="59"/>
                  <a:pt x="792" y="59"/>
                </a:cubicBezTo>
                <a:cubicBezTo>
                  <a:pt x="792" y="59"/>
                  <a:pt x="794" y="59"/>
                  <a:pt x="794" y="59"/>
                </a:cubicBezTo>
                <a:cubicBezTo>
                  <a:pt x="793" y="61"/>
                  <a:pt x="796" y="63"/>
                  <a:pt x="798" y="64"/>
                </a:cubicBezTo>
                <a:cubicBezTo>
                  <a:pt x="801" y="64"/>
                  <a:pt x="802" y="63"/>
                  <a:pt x="803" y="61"/>
                </a:cubicBezTo>
                <a:cubicBezTo>
                  <a:pt x="804" y="61"/>
                  <a:pt x="804" y="61"/>
                  <a:pt x="804" y="61"/>
                </a:cubicBezTo>
                <a:cubicBezTo>
                  <a:pt x="803" y="65"/>
                  <a:pt x="803" y="65"/>
                  <a:pt x="803" y="65"/>
                </a:cubicBezTo>
                <a:cubicBezTo>
                  <a:pt x="803" y="66"/>
                  <a:pt x="804" y="66"/>
                  <a:pt x="804" y="65"/>
                </a:cubicBezTo>
                <a:cubicBezTo>
                  <a:pt x="804" y="64"/>
                  <a:pt x="804" y="64"/>
                  <a:pt x="806" y="65"/>
                </a:cubicBezTo>
                <a:cubicBezTo>
                  <a:pt x="806" y="59"/>
                  <a:pt x="806" y="59"/>
                  <a:pt x="806" y="59"/>
                </a:cubicBezTo>
                <a:cubicBezTo>
                  <a:pt x="808" y="60"/>
                  <a:pt x="808" y="60"/>
                  <a:pt x="808" y="60"/>
                </a:cubicBezTo>
                <a:cubicBezTo>
                  <a:pt x="806" y="60"/>
                  <a:pt x="807" y="62"/>
                  <a:pt x="807" y="63"/>
                </a:cubicBezTo>
                <a:cubicBezTo>
                  <a:pt x="809" y="63"/>
                  <a:pt x="811" y="63"/>
                  <a:pt x="813" y="65"/>
                </a:cubicBezTo>
                <a:cubicBezTo>
                  <a:pt x="815" y="66"/>
                  <a:pt x="815" y="64"/>
                  <a:pt x="816" y="63"/>
                </a:cubicBezTo>
                <a:cubicBezTo>
                  <a:pt x="813" y="59"/>
                  <a:pt x="813" y="59"/>
                  <a:pt x="813" y="59"/>
                </a:cubicBezTo>
                <a:cubicBezTo>
                  <a:pt x="816" y="58"/>
                  <a:pt x="819" y="62"/>
                  <a:pt x="822" y="59"/>
                </a:cubicBezTo>
                <a:cubicBezTo>
                  <a:pt x="827" y="60"/>
                  <a:pt x="830" y="61"/>
                  <a:pt x="835" y="62"/>
                </a:cubicBezTo>
                <a:cubicBezTo>
                  <a:pt x="838" y="58"/>
                  <a:pt x="845" y="64"/>
                  <a:pt x="849" y="62"/>
                </a:cubicBezTo>
                <a:cubicBezTo>
                  <a:pt x="854" y="63"/>
                  <a:pt x="854" y="63"/>
                  <a:pt x="854" y="63"/>
                </a:cubicBezTo>
                <a:cubicBezTo>
                  <a:pt x="854" y="64"/>
                  <a:pt x="853" y="64"/>
                  <a:pt x="854" y="65"/>
                </a:cubicBezTo>
                <a:cubicBezTo>
                  <a:pt x="855" y="66"/>
                  <a:pt x="856" y="66"/>
                  <a:pt x="856" y="65"/>
                </a:cubicBezTo>
                <a:cubicBezTo>
                  <a:pt x="854" y="63"/>
                  <a:pt x="856" y="61"/>
                  <a:pt x="855" y="59"/>
                </a:cubicBezTo>
                <a:cubicBezTo>
                  <a:pt x="857" y="60"/>
                  <a:pt x="857" y="60"/>
                  <a:pt x="857" y="60"/>
                </a:cubicBezTo>
                <a:cubicBezTo>
                  <a:pt x="857" y="60"/>
                  <a:pt x="857" y="61"/>
                  <a:pt x="857" y="62"/>
                </a:cubicBezTo>
                <a:cubicBezTo>
                  <a:pt x="857" y="62"/>
                  <a:pt x="858" y="63"/>
                  <a:pt x="858" y="63"/>
                </a:cubicBezTo>
                <a:cubicBezTo>
                  <a:pt x="860" y="62"/>
                  <a:pt x="857" y="59"/>
                  <a:pt x="859" y="59"/>
                </a:cubicBezTo>
                <a:cubicBezTo>
                  <a:pt x="860" y="62"/>
                  <a:pt x="860" y="62"/>
                  <a:pt x="860" y="62"/>
                </a:cubicBezTo>
                <a:cubicBezTo>
                  <a:pt x="861" y="62"/>
                  <a:pt x="864" y="63"/>
                  <a:pt x="865" y="64"/>
                </a:cubicBezTo>
                <a:cubicBezTo>
                  <a:pt x="866" y="63"/>
                  <a:pt x="869" y="63"/>
                  <a:pt x="870" y="65"/>
                </a:cubicBezTo>
                <a:cubicBezTo>
                  <a:pt x="876" y="67"/>
                  <a:pt x="873" y="61"/>
                  <a:pt x="875" y="58"/>
                </a:cubicBezTo>
                <a:cubicBezTo>
                  <a:pt x="877" y="59"/>
                  <a:pt x="880" y="59"/>
                  <a:pt x="880" y="57"/>
                </a:cubicBezTo>
                <a:cubicBezTo>
                  <a:pt x="876" y="56"/>
                  <a:pt x="873" y="57"/>
                  <a:pt x="871" y="58"/>
                </a:cubicBezTo>
                <a:cubicBezTo>
                  <a:pt x="871" y="61"/>
                  <a:pt x="871" y="61"/>
                  <a:pt x="871" y="61"/>
                </a:cubicBezTo>
                <a:cubicBezTo>
                  <a:pt x="869" y="59"/>
                  <a:pt x="869" y="59"/>
                  <a:pt x="869" y="59"/>
                </a:cubicBezTo>
                <a:cubicBezTo>
                  <a:pt x="868" y="61"/>
                  <a:pt x="868" y="61"/>
                  <a:pt x="868" y="61"/>
                </a:cubicBezTo>
                <a:cubicBezTo>
                  <a:pt x="867" y="57"/>
                  <a:pt x="867" y="57"/>
                  <a:pt x="867" y="57"/>
                </a:cubicBezTo>
                <a:cubicBezTo>
                  <a:pt x="866" y="58"/>
                  <a:pt x="865" y="56"/>
                  <a:pt x="865" y="58"/>
                </a:cubicBezTo>
                <a:cubicBezTo>
                  <a:pt x="862" y="56"/>
                  <a:pt x="859" y="58"/>
                  <a:pt x="857" y="56"/>
                </a:cubicBezTo>
                <a:cubicBezTo>
                  <a:pt x="857" y="56"/>
                  <a:pt x="857" y="56"/>
                  <a:pt x="857" y="56"/>
                </a:cubicBezTo>
                <a:cubicBezTo>
                  <a:pt x="855" y="58"/>
                  <a:pt x="851" y="54"/>
                  <a:pt x="850" y="57"/>
                </a:cubicBezTo>
                <a:cubicBezTo>
                  <a:pt x="848" y="55"/>
                  <a:pt x="848" y="55"/>
                  <a:pt x="848" y="55"/>
                </a:cubicBezTo>
                <a:cubicBezTo>
                  <a:pt x="847" y="57"/>
                  <a:pt x="847" y="57"/>
                  <a:pt x="847" y="57"/>
                </a:cubicBezTo>
                <a:cubicBezTo>
                  <a:pt x="843" y="55"/>
                  <a:pt x="839" y="55"/>
                  <a:pt x="836" y="54"/>
                </a:cubicBezTo>
                <a:cubicBezTo>
                  <a:pt x="837" y="52"/>
                  <a:pt x="834" y="50"/>
                  <a:pt x="833" y="48"/>
                </a:cubicBezTo>
                <a:cubicBezTo>
                  <a:pt x="832" y="47"/>
                  <a:pt x="833" y="49"/>
                  <a:pt x="833" y="50"/>
                </a:cubicBezTo>
                <a:cubicBezTo>
                  <a:pt x="833" y="51"/>
                  <a:pt x="833" y="51"/>
                  <a:pt x="833" y="51"/>
                </a:cubicBezTo>
                <a:cubicBezTo>
                  <a:pt x="830" y="49"/>
                  <a:pt x="833" y="56"/>
                  <a:pt x="829" y="53"/>
                </a:cubicBezTo>
                <a:cubicBezTo>
                  <a:pt x="828" y="55"/>
                  <a:pt x="828" y="55"/>
                  <a:pt x="828" y="55"/>
                </a:cubicBezTo>
                <a:cubicBezTo>
                  <a:pt x="826" y="52"/>
                  <a:pt x="822" y="54"/>
                  <a:pt x="819" y="50"/>
                </a:cubicBezTo>
                <a:cubicBezTo>
                  <a:pt x="818" y="51"/>
                  <a:pt x="818" y="56"/>
                  <a:pt x="814" y="52"/>
                </a:cubicBezTo>
                <a:cubicBezTo>
                  <a:pt x="812" y="52"/>
                  <a:pt x="810" y="51"/>
                  <a:pt x="809" y="52"/>
                </a:cubicBezTo>
                <a:cubicBezTo>
                  <a:pt x="807" y="50"/>
                  <a:pt x="806" y="54"/>
                  <a:pt x="805" y="50"/>
                </a:cubicBezTo>
                <a:cubicBezTo>
                  <a:pt x="802" y="55"/>
                  <a:pt x="799" y="44"/>
                  <a:pt x="795" y="47"/>
                </a:cubicBezTo>
                <a:cubicBezTo>
                  <a:pt x="794" y="46"/>
                  <a:pt x="794" y="46"/>
                  <a:pt x="794" y="46"/>
                </a:cubicBezTo>
                <a:cubicBezTo>
                  <a:pt x="799" y="46"/>
                  <a:pt x="799" y="46"/>
                  <a:pt x="799" y="46"/>
                </a:cubicBezTo>
                <a:cubicBezTo>
                  <a:pt x="799" y="47"/>
                  <a:pt x="800" y="47"/>
                  <a:pt x="800" y="47"/>
                </a:cubicBezTo>
                <a:cubicBezTo>
                  <a:pt x="800" y="47"/>
                  <a:pt x="800" y="47"/>
                  <a:pt x="800" y="47"/>
                </a:cubicBezTo>
                <a:cubicBezTo>
                  <a:pt x="800" y="44"/>
                  <a:pt x="797" y="45"/>
                  <a:pt x="795" y="44"/>
                </a:cubicBezTo>
                <a:cubicBezTo>
                  <a:pt x="791" y="44"/>
                  <a:pt x="791" y="44"/>
                  <a:pt x="791" y="44"/>
                </a:cubicBezTo>
                <a:cubicBezTo>
                  <a:pt x="792" y="43"/>
                  <a:pt x="792" y="42"/>
                  <a:pt x="791" y="42"/>
                </a:cubicBezTo>
                <a:cubicBezTo>
                  <a:pt x="791" y="39"/>
                  <a:pt x="794" y="44"/>
                  <a:pt x="795" y="42"/>
                </a:cubicBezTo>
                <a:cubicBezTo>
                  <a:pt x="796" y="44"/>
                  <a:pt x="797" y="42"/>
                  <a:pt x="799" y="43"/>
                </a:cubicBezTo>
                <a:cubicBezTo>
                  <a:pt x="800" y="42"/>
                  <a:pt x="800" y="42"/>
                  <a:pt x="800" y="42"/>
                </a:cubicBezTo>
                <a:cubicBezTo>
                  <a:pt x="802" y="46"/>
                  <a:pt x="806" y="47"/>
                  <a:pt x="809" y="47"/>
                </a:cubicBezTo>
                <a:cubicBezTo>
                  <a:pt x="810" y="47"/>
                  <a:pt x="810" y="45"/>
                  <a:pt x="811" y="44"/>
                </a:cubicBezTo>
                <a:cubicBezTo>
                  <a:pt x="811" y="46"/>
                  <a:pt x="812" y="47"/>
                  <a:pt x="813" y="48"/>
                </a:cubicBezTo>
                <a:cubicBezTo>
                  <a:pt x="813" y="48"/>
                  <a:pt x="813" y="48"/>
                  <a:pt x="814" y="47"/>
                </a:cubicBezTo>
                <a:cubicBezTo>
                  <a:pt x="816" y="49"/>
                  <a:pt x="816" y="47"/>
                  <a:pt x="818" y="46"/>
                </a:cubicBezTo>
                <a:cubicBezTo>
                  <a:pt x="817" y="43"/>
                  <a:pt x="817" y="43"/>
                  <a:pt x="817" y="43"/>
                </a:cubicBezTo>
                <a:cubicBezTo>
                  <a:pt x="820" y="44"/>
                  <a:pt x="822" y="42"/>
                  <a:pt x="825" y="44"/>
                </a:cubicBezTo>
                <a:cubicBezTo>
                  <a:pt x="826" y="45"/>
                  <a:pt x="827" y="42"/>
                  <a:pt x="828" y="44"/>
                </a:cubicBezTo>
                <a:cubicBezTo>
                  <a:pt x="831" y="44"/>
                  <a:pt x="836" y="43"/>
                  <a:pt x="840" y="47"/>
                </a:cubicBezTo>
                <a:cubicBezTo>
                  <a:pt x="840" y="44"/>
                  <a:pt x="849" y="49"/>
                  <a:pt x="844" y="43"/>
                </a:cubicBezTo>
                <a:cubicBezTo>
                  <a:pt x="846" y="45"/>
                  <a:pt x="848" y="43"/>
                  <a:pt x="849" y="46"/>
                </a:cubicBezTo>
                <a:cubicBezTo>
                  <a:pt x="854" y="45"/>
                  <a:pt x="854" y="45"/>
                  <a:pt x="854" y="45"/>
                </a:cubicBezTo>
                <a:cubicBezTo>
                  <a:pt x="854" y="45"/>
                  <a:pt x="853" y="46"/>
                  <a:pt x="853" y="46"/>
                </a:cubicBezTo>
                <a:cubicBezTo>
                  <a:pt x="857" y="45"/>
                  <a:pt x="863" y="50"/>
                  <a:pt x="866" y="46"/>
                </a:cubicBezTo>
                <a:cubicBezTo>
                  <a:pt x="868" y="46"/>
                  <a:pt x="871" y="46"/>
                  <a:pt x="872" y="46"/>
                </a:cubicBezTo>
                <a:cubicBezTo>
                  <a:pt x="878" y="46"/>
                  <a:pt x="883" y="44"/>
                  <a:pt x="888" y="46"/>
                </a:cubicBezTo>
                <a:cubicBezTo>
                  <a:pt x="889" y="48"/>
                  <a:pt x="889" y="48"/>
                  <a:pt x="889" y="48"/>
                </a:cubicBezTo>
                <a:cubicBezTo>
                  <a:pt x="892" y="49"/>
                  <a:pt x="894" y="48"/>
                  <a:pt x="897" y="48"/>
                </a:cubicBezTo>
                <a:cubicBezTo>
                  <a:pt x="897" y="47"/>
                  <a:pt x="895" y="46"/>
                  <a:pt x="896" y="45"/>
                </a:cubicBezTo>
                <a:cubicBezTo>
                  <a:pt x="896" y="48"/>
                  <a:pt x="899" y="48"/>
                  <a:pt x="900" y="47"/>
                </a:cubicBezTo>
                <a:cubicBezTo>
                  <a:pt x="902" y="46"/>
                  <a:pt x="900" y="46"/>
                  <a:pt x="900" y="45"/>
                </a:cubicBezTo>
                <a:cubicBezTo>
                  <a:pt x="910" y="44"/>
                  <a:pt x="921" y="41"/>
                  <a:pt x="932" y="45"/>
                </a:cubicBezTo>
                <a:cubicBezTo>
                  <a:pt x="932" y="42"/>
                  <a:pt x="932" y="42"/>
                  <a:pt x="932" y="42"/>
                </a:cubicBezTo>
                <a:cubicBezTo>
                  <a:pt x="934" y="43"/>
                  <a:pt x="937" y="45"/>
                  <a:pt x="938" y="44"/>
                </a:cubicBezTo>
                <a:cubicBezTo>
                  <a:pt x="939" y="41"/>
                  <a:pt x="939" y="41"/>
                  <a:pt x="939" y="41"/>
                </a:cubicBezTo>
                <a:cubicBezTo>
                  <a:pt x="940" y="44"/>
                  <a:pt x="942" y="43"/>
                  <a:pt x="943" y="44"/>
                </a:cubicBezTo>
                <a:cubicBezTo>
                  <a:pt x="943" y="41"/>
                  <a:pt x="943" y="41"/>
                  <a:pt x="943" y="41"/>
                </a:cubicBezTo>
                <a:cubicBezTo>
                  <a:pt x="943" y="42"/>
                  <a:pt x="944" y="44"/>
                  <a:pt x="946" y="44"/>
                </a:cubicBezTo>
                <a:cubicBezTo>
                  <a:pt x="946" y="41"/>
                  <a:pt x="955" y="49"/>
                  <a:pt x="950" y="42"/>
                </a:cubicBezTo>
                <a:cubicBezTo>
                  <a:pt x="952" y="43"/>
                  <a:pt x="955" y="43"/>
                  <a:pt x="956" y="47"/>
                </a:cubicBezTo>
                <a:cubicBezTo>
                  <a:pt x="956" y="45"/>
                  <a:pt x="957" y="43"/>
                  <a:pt x="959" y="43"/>
                </a:cubicBezTo>
                <a:cubicBezTo>
                  <a:pt x="963" y="47"/>
                  <a:pt x="969" y="39"/>
                  <a:pt x="974" y="47"/>
                </a:cubicBezTo>
                <a:cubicBezTo>
                  <a:pt x="974" y="42"/>
                  <a:pt x="980" y="46"/>
                  <a:pt x="980" y="44"/>
                </a:cubicBezTo>
                <a:cubicBezTo>
                  <a:pt x="982" y="45"/>
                  <a:pt x="985" y="44"/>
                  <a:pt x="986" y="46"/>
                </a:cubicBezTo>
                <a:cubicBezTo>
                  <a:pt x="987" y="43"/>
                  <a:pt x="990" y="47"/>
                  <a:pt x="990" y="44"/>
                </a:cubicBezTo>
                <a:cubicBezTo>
                  <a:pt x="995" y="49"/>
                  <a:pt x="998" y="47"/>
                  <a:pt x="1002" y="48"/>
                </a:cubicBezTo>
                <a:cubicBezTo>
                  <a:pt x="1002" y="46"/>
                  <a:pt x="997" y="46"/>
                  <a:pt x="1000" y="44"/>
                </a:cubicBezTo>
                <a:cubicBezTo>
                  <a:pt x="1003" y="43"/>
                  <a:pt x="1004" y="48"/>
                  <a:pt x="1007" y="47"/>
                </a:cubicBezTo>
                <a:cubicBezTo>
                  <a:pt x="1009" y="47"/>
                  <a:pt x="1012" y="49"/>
                  <a:pt x="1013" y="47"/>
                </a:cubicBezTo>
                <a:cubicBezTo>
                  <a:pt x="1012" y="47"/>
                  <a:pt x="1012" y="46"/>
                  <a:pt x="1012" y="45"/>
                </a:cubicBezTo>
                <a:cubicBezTo>
                  <a:pt x="1014" y="45"/>
                  <a:pt x="1016" y="45"/>
                  <a:pt x="1018" y="47"/>
                </a:cubicBezTo>
                <a:cubicBezTo>
                  <a:pt x="1019" y="44"/>
                  <a:pt x="1019" y="44"/>
                  <a:pt x="1019" y="44"/>
                </a:cubicBezTo>
                <a:cubicBezTo>
                  <a:pt x="1027" y="48"/>
                  <a:pt x="1031" y="39"/>
                  <a:pt x="1038" y="41"/>
                </a:cubicBezTo>
                <a:cubicBezTo>
                  <a:pt x="1040" y="40"/>
                  <a:pt x="1040" y="38"/>
                  <a:pt x="1041" y="37"/>
                </a:cubicBezTo>
                <a:cubicBezTo>
                  <a:pt x="1036" y="34"/>
                  <a:pt x="1036" y="34"/>
                  <a:pt x="1036" y="34"/>
                </a:cubicBezTo>
                <a:cubicBezTo>
                  <a:pt x="1036" y="34"/>
                  <a:pt x="1037" y="35"/>
                  <a:pt x="1037" y="36"/>
                </a:cubicBezTo>
                <a:cubicBezTo>
                  <a:pt x="1034" y="34"/>
                  <a:pt x="1037" y="31"/>
                  <a:pt x="1033" y="32"/>
                </a:cubicBezTo>
                <a:cubicBezTo>
                  <a:pt x="1035" y="29"/>
                  <a:pt x="1036" y="27"/>
                  <a:pt x="1039" y="26"/>
                </a:cubicBezTo>
                <a:cubicBezTo>
                  <a:pt x="1037" y="25"/>
                  <a:pt x="1037" y="26"/>
                  <a:pt x="1035" y="26"/>
                </a:cubicBezTo>
                <a:cubicBezTo>
                  <a:pt x="1035" y="24"/>
                  <a:pt x="1035" y="24"/>
                  <a:pt x="1035" y="24"/>
                </a:cubicBezTo>
                <a:cubicBezTo>
                  <a:pt x="1036" y="21"/>
                  <a:pt x="1041" y="29"/>
                  <a:pt x="1039" y="24"/>
                </a:cubicBezTo>
                <a:cubicBezTo>
                  <a:pt x="1042" y="23"/>
                  <a:pt x="1042" y="23"/>
                  <a:pt x="1042" y="23"/>
                </a:cubicBezTo>
                <a:cubicBezTo>
                  <a:pt x="1042" y="25"/>
                  <a:pt x="1043" y="25"/>
                  <a:pt x="1044" y="25"/>
                </a:cubicBezTo>
                <a:cubicBezTo>
                  <a:pt x="1043" y="20"/>
                  <a:pt x="1049" y="25"/>
                  <a:pt x="1048" y="21"/>
                </a:cubicBezTo>
                <a:cubicBezTo>
                  <a:pt x="1051" y="22"/>
                  <a:pt x="1049" y="15"/>
                  <a:pt x="1053" y="18"/>
                </a:cubicBezTo>
                <a:cubicBezTo>
                  <a:pt x="1053" y="15"/>
                  <a:pt x="1056" y="17"/>
                  <a:pt x="1057" y="15"/>
                </a:cubicBezTo>
                <a:cubicBezTo>
                  <a:pt x="1058" y="15"/>
                  <a:pt x="1060" y="18"/>
                  <a:pt x="1061" y="16"/>
                </a:cubicBezTo>
                <a:cubicBezTo>
                  <a:pt x="1062" y="16"/>
                  <a:pt x="1064" y="15"/>
                  <a:pt x="1064" y="14"/>
                </a:cubicBezTo>
                <a:cubicBezTo>
                  <a:pt x="1068" y="18"/>
                  <a:pt x="1067" y="11"/>
                  <a:pt x="1070" y="13"/>
                </a:cubicBezTo>
                <a:cubicBezTo>
                  <a:pt x="1071" y="12"/>
                  <a:pt x="1075" y="13"/>
                  <a:pt x="1076" y="11"/>
                </a:cubicBezTo>
                <a:cubicBezTo>
                  <a:pt x="1081" y="15"/>
                  <a:pt x="1080" y="10"/>
                  <a:pt x="1083" y="9"/>
                </a:cubicBezTo>
                <a:cubicBezTo>
                  <a:pt x="1086" y="12"/>
                  <a:pt x="1085" y="5"/>
                  <a:pt x="1089" y="9"/>
                </a:cubicBezTo>
                <a:cubicBezTo>
                  <a:pt x="1091" y="7"/>
                  <a:pt x="1093" y="7"/>
                  <a:pt x="1094" y="5"/>
                </a:cubicBezTo>
                <a:cubicBezTo>
                  <a:pt x="1096" y="6"/>
                  <a:pt x="1097" y="9"/>
                  <a:pt x="1098" y="7"/>
                </a:cubicBezTo>
                <a:cubicBezTo>
                  <a:pt x="1102" y="8"/>
                  <a:pt x="1107" y="10"/>
                  <a:pt x="1111" y="12"/>
                </a:cubicBezTo>
                <a:cubicBezTo>
                  <a:pt x="1113" y="9"/>
                  <a:pt x="1119" y="16"/>
                  <a:pt x="1122" y="14"/>
                </a:cubicBezTo>
                <a:cubicBezTo>
                  <a:pt x="1125" y="12"/>
                  <a:pt x="1127" y="17"/>
                  <a:pt x="1129" y="15"/>
                </a:cubicBezTo>
                <a:cubicBezTo>
                  <a:pt x="1130" y="16"/>
                  <a:pt x="1130" y="17"/>
                  <a:pt x="1131" y="17"/>
                </a:cubicBezTo>
                <a:cubicBezTo>
                  <a:pt x="1131" y="13"/>
                  <a:pt x="1135" y="20"/>
                  <a:pt x="1136" y="16"/>
                </a:cubicBezTo>
                <a:cubicBezTo>
                  <a:pt x="1141" y="21"/>
                  <a:pt x="1144" y="17"/>
                  <a:pt x="1148" y="18"/>
                </a:cubicBezTo>
                <a:cubicBezTo>
                  <a:pt x="1149" y="17"/>
                  <a:pt x="1149" y="15"/>
                  <a:pt x="1150" y="16"/>
                </a:cubicBezTo>
                <a:cubicBezTo>
                  <a:pt x="1153" y="17"/>
                  <a:pt x="1154" y="15"/>
                  <a:pt x="1155" y="14"/>
                </a:cubicBezTo>
                <a:cubicBezTo>
                  <a:pt x="1160" y="18"/>
                  <a:pt x="1161" y="12"/>
                  <a:pt x="1166" y="15"/>
                </a:cubicBezTo>
                <a:cubicBezTo>
                  <a:pt x="1169" y="15"/>
                  <a:pt x="1169" y="9"/>
                  <a:pt x="1171" y="12"/>
                </a:cubicBezTo>
                <a:cubicBezTo>
                  <a:pt x="1173" y="10"/>
                  <a:pt x="1175" y="12"/>
                  <a:pt x="1178" y="11"/>
                </a:cubicBezTo>
                <a:cubicBezTo>
                  <a:pt x="1181" y="14"/>
                  <a:pt x="1182" y="8"/>
                  <a:pt x="1185" y="13"/>
                </a:cubicBezTo>
                <a:cubicBezTo>
                  <a:pt x="1186" y="7"/>
                  <a:pt x="1192" y="12"/>
                  <a:pt x="1193" y="7"/>
                </a:cubicBezTo>
                <a:cubicBezTo>
                  <a:pt x="1198" y="9"/>
                  <a:pt x="1198" y="1"/>
                  <a:pt x="1203" y="5"/>
                </a:cubicBezTo>
                <a:cubicBezTo>
                  <a:pt x="1205" y="1"/>
                  <a:pt x="1211" y="0"/>
                  <a:pt x="1217" y="4"/>
                </a:cubicBezTo>
                <a:cubicBezTo>
                  <a:pt x="1218" y="3"/>
                  <a:pt x="1218" y="3"/>
                  <a:pt x="1218" y="3"/>
                </a:cubicBezTo>
                <a:cubicBezTo>
                  <a:pt x="1218" y="5"/>
                  <a:pt x="1219" y="8"/>
                  <a:pt x="1218" y="7"/>
                </a:cubicBezTo>
                <a:cubicBezTo>
                  <a:pt x="1215" y="12"/>
                  <a:pt x="1223" y="18"/>
                  <a:pt x="1219" y="22"/>
                </a:cubicBezTo>
                <a:cubicBezTo>
                  <a:pt x="1220" y="24"/>
                  <a:pt x="1221" y="25"/>
                  <a:pt x="1221" y="26"/>
                </a:cubicBezTo>
                <a:cubicBezTo>
                  <a:pt x="1212" y="33"/>
                  <a:pt x="1212" y="33"/>
                  <a:pt x="1212" y="33"/>
                </a:cubicBezTo>
                <a:cubicBezTo>
                  <a:pt x="1214" y="37"/>
                  <a:pt x="1219" y="39"/>
                  <a:pt x="1217" y="43"/>
                </a:cubicBezTo>
                <a:cubicBezTo>
                  <a:pt x="1221" y="47"/>
                  <a:pt x="1219" y="51"/>
                  <a:pt x="1219" y="54"/>
                </a:cubicBezTo>
                <a:cubicBezTo>
                  <a:pt x="1218" y="55"/>
                  <a:pt x="1217" y="55"/>
                  <a:pt x="1217" y="57"/>
                </a:cubicBezTo>
                <a:cubicBezTo>
                  <a:pt x="1225" y="67"/>
                  <a:pt x="1216" y="73"/>
                  <a:pt x="1219" y="82"/>
                </a:cubicBezTo>
                <a:cubicBezTo>
                  <a:pt x="1217" y="86"/>
                  <a:pt x="1222" y="86"/>
                  <a:pt x="1220" y="90"/>
                </a:cubicBezTo>
                <a:cubicBezTo>
                  <a:pt x="1219" y="92"/>
                  <a:pt x="1220" y="94"/>
                  <a:pt x="1217" y="93"/>
                </a:cubicBezTo>
                <a:cubicBezTo>
                  <a:pt x="1215" y="98"/>
                  <a:pt x="1215" y="98"/>
                  <a:pt x="1215" y="98"/>
                </a:cubicBezTo>
                <a:cubicBezTo>
                  <a:pt x="1218" y="100"/>
                  <a:pt x="1221" y="103"/>
                  <a:pt x="1224" y="105"/>
                </a:cubicBezTo>
                <a:cubicBezTo>
                  <a:pt x="1229" y="103"/>
                  <a:pt x="1229" y="103"/>
                  <a:pt x="1229" y="103"/>
                </a:cubicBezTo>
                <a:cubicBezTo>
                  <a:pt x="1231" y="105"/>
                  <a:pt x="1235" y="108"/>
                  <a:pt x="1237" y="109"/>
                </a:cubicBezTo>
                <a:cubicBezTo>
                  <a:pt x="1240" y="110"/>
                  <a:pt x="1240" y="114"/>
                  <a:pt x="1240" y="117"/>
                </a:cubicBezTo>
                <a:cubicBezTo>
                  <a:pt x="1238" y="117"/>
                  <a:pt x="1239" y="120"/>
                  <a:pt x="1239" y="122"/>
                </a:cubicBezTo>
                <a:cubicBezTo>
                  <a:pt x="1235" y="121"/>
                  <a:pt x="1234" y="125"/>
                  <a:pt x="1229" y="123"/>
                </a:cubicBezTo>
                <a:cubicBezTo>
                  <a:pt x="1226" y="122"/>
                  <a:pt x="1227" y="119"/>
                  <a:pt x="1224" y="118"/>
                </a:cubicBezTo>
                <a:cubicBezTo>
                  <a:pt x="1222" y="122"/>
                  <a:pt x="1228" y="123"/>
                  <a:pt x="1229" y="127"/>
                </a:cubicBezTo>
                <a:cubicBezTo>
                  <a:pt x="1234" y="129"/>
                  <a:pt x="1232" y="137"/>
                  <a:pt x="1237" y="139"/>
                </a:cubicBezTo>
                <a:cubicBezTo>
                  <a:pt x="1239" y="141"/>
                  <a:pt x="1238" y="143"/>
                  <a:pt x="1237" y="143"/>
                </a:cubicBezTo>
                <a:cubicBezTo>
                  <a:pt x="1233" y="147"/>
                  <a:pt x="1227" y="140"/>
                  <a:pt x="1224" y="144"/>
                </a:cubicBezTo>
                <a:cubicBezTo>
                  <a:pt x="1223" y="144"/>
                  <a:pt x="1220" y="144"/>
                  <a:pt x="1221" y="147"/>
                </a:cubicBezTo>
                <a:cubicBezTo>
                  <a:pt x="1222" y="153"/>
                  <a:pt x="1234" y="152"/>
                  <a:pt x="1228" y="158"/>
                </a:cubicBezTo>
                <a:cubicBezTo>
                  <a:pt x="1229" y="162"/>
                  <a:pt x="1229" y="162"/>
                  <a:pt x="1229" y="162"/>
                </a:cubicBezTo>
                <a:cubicBezTo>
                  <a:pt x="1220" y="168"/>
                  <a:pt x="1220" y="168"/>
                  <a:pt x="1220" y="168"/>
                </a:cubicBezTo>
                <a:cubicBezTo>
                  <a:pt x="1220" y="172"/>
                  <a:pt x="1225" y="171"/>
                  <a:pt x="1226" y="176"/>
                </a:cubicBezTo>
                <a:cubicBezTo>
                  <a:pt x="1227" y="177"/>
                  <a:pt x="1230" y="176"/>
                  <a:pt x="1230" y="179"/>
                </a:cubicBezTo>
                <a:cubicBezTo>
                  <a:pt x="1230" y="181"/>
                  <a:pt x="1229" y="182"/>
                  <a:pt x="1227" y="183"/>
                </a:cubicBezTo>
                <a:cubicBezTo>
                  <a:pt x="1230" y="184"/>
                  <a:pt x="1231" y="186"/>
                  <a:pt x="1232" y="188"/>
                </a:cubicBezTo>
                <a:cubicBezTo>
                  <a:pt x="1230" y="192"/>
                  <a:pt x="1225" y="191"/>
                  <a:pt x="1223" y="195"/>
                </a:cubicBezTo>
                <a:cubicBezTo>
                  <a:pt x="1225" y="195"/>
                  <a:pt x="1226" y="199"/>
                  <a:pt x="1227" y="200"/>
                </a:cubicBezTo>
                <a:cubicBezTo>
                  <a:pt x="1229" y="204"/>
                  <a:pt x="1226" y="204"/>
                  <a:pt x="1226" y="206"/>
                </a:cubicBezTo>
                <a:cubicBezTo>
                  <a:pt x="1221" y="203"/>
                  <a:pt x="1225" y="211"/>
                  <a:pt x="1222" y="211"/>
                </a:cubicBezTo>
                <a:cubicBezTo>
                  <a:pt x="1222" y="213"/>
                  <a:pt x="1221" y="213"/>
                  <a:pt x="1220" y="213"/>
                </a:cubicBezTo>
                <a:cubicBezTo>
                  <a:pt x="1217" y="211"/>
                  <a:pt x="1214" y="209"/>
                  <a:pt x="1213" y="210"/>
                </a:cubicBezTo>
                <a:cubicBezTo>
                  <a:pt x="1211" y="212"/>
                  <a:pt x="1214" y="213"/>
                  <a:pt x="1214" y="214"/>
                </a:cubicBezTo>
                <a:cubicBezTo>
                  <a:pt x="1213" y="218"/>
                  <a:pt x="1211" y="219"/>
                  <a:pt x="1210" y="222"/>
                </a:cubicBezTo>
                <a:cubicBezTo>
                  <a:pt x="1203" y="223"/>
                  <a:pt x="1198" y="225"/>
                  <a:pt x="1194" y="229"/>
                </a:cubicBezTo>
                <a:cubicBezTo>
                  <a:pt x="1188" y="227"/>
                  <a:pt x="1188" y="234"/>
                  <a:pt x="1183" y="231"/>
                </a:cubicBezTo>
                <a:cubicBezTo>
                  <a:pt x="1183" y="233"/>
                  <a:pt x="1182" y="232"/>
                  <a:pt x="1181" y="231"/>
                </a:cubicBezTo>
                <a:cubicBezTo>
                  <a:pt x="1177" y="232"/>
                  <a:pt x="1172" y="235"/>
                  <a:pt x="1167" y="233"/>
                </a:cubicBezTo>
                <a:cubicBezTo>
                  <a:pt x="1166" y="234"/>
                  <a:pt x="1161" y="231"/>
                  <a:pt x="1161" y="234"/>
                </a:cubicBezTo>
                <a:cubicBezTo>
                  <a:pt x="1157" y="231"/>
                  <a:pt x="1155" y="236"/>
                  <a:pt x="1152" y="230"/>
                </a:cubicBezTo>
                <a:cubicBezTo>
                  <a:pt x="1149" y="235"/>
                  <a:pt x="1142" y="231"/>
                  <a:pt x="1138" y="232"/>
                </a:cubicBezTo>
                <a:cubicBezTo>
                  <a:pt x="1138" y="235"/>
                  <a:pt x="1133" y="232"/>
                  <a:pt x="1135" y="236"/>
                </a:cubicBezTo>
                <a:cubicBezTo>
                  <a:pt x="1134" y="235"/>
                  <a:pt x="1132" y="234"/>
                  <a:pt x="1131" y="235"/>
                </a:cubicBezTo>
                <a:cubicBezTo>
                  <a:pt x="1130" y="237"/>
                  <a:pt x="1128" y="237"/>
                  <a:pt x="1127" y="235"/>
                </a:cubicBezTo>
                <a:cubicBezTo>
                  <a:pt x="1125" y="236"/>
                  <a:pt x="1120" y="232"/>
                  <a:pt x="1120" y="238"/>
                </a:cubicBezTo>
                <a:cubicBezTo>
                  <a:pt x="1116" y="233"/>
                  <a:pt x="1116" y="241"/>
                  <a:pt x="1111" y="238"/>
                </a:cubicBezTo>
                <a:cubicBezTo>
                  <a:pt x="1110" y="237"/>
                  <a:pt x="1107" y="234"/>
                  <a:pt x="1106" y="236"/>
                </a:cubicBezTo>
                <a:cubicBezTo>
                  <a:pt x="1103" y="234"/>
                  <a:pt x="1102" y="239"/>
                  <a:pt x="1098" y="235"/>
                </a:cubicBezTo>
                <a:cubicBezTo>
                  <a:pt x="1097" y="237"/>
                  <a:pt x="1097" y="242"/>
                  <a:pt x="1094" y="241"/>
                </a:cubicBezTo>
                <a:cubicBezTo>
                  <a:pt x="1090" y="243"/>
                  <a:pt x="1082" y="234"/>
                  <a:pt x="1080" y="241"/>
                </a:cubicBezTo>
                <a:cubicBezTo>
                  <a:pt x="1077" y="238"/>
                  <a:pt x="1072" y="236"/>
                  <a:pt x="1072" y="240"/>
                </a:cubicBezTo>
                <a:cubicBezTo>
                  <a:pt x="1068" y="238"/>
                  <a:pt x="1066" y="238"/>
                  <a:pt x="1062" y="238"/>
                </a:cubicBezTo>
                <a:cubicBezTo>
                  <a:pt x="1060" y="235"/>
                  <a:pt x="1060" y="238"/>
                  <a:pt x="1057" y="237"/>
                </a:cubicBezTo>
                <a:cubicBezTo>
                  <a:pt x="1056" y="234"/>
                  <a:pt x="1053" y="236"/>
                  <a:pt x="1051" y="234"/>
                </a:cubicBezTo>
                <a:cubicBezTo>
                  <a:pt x="1051" y="235"/>
                  <a:pt x="1051" y="235"/>
                  <a:pt x="1051" y="235"/>
                </a:cubicBezTo>
                <a:cubicBezTo>
                  <a:pt x="1048" y="233"/>
                  <a:pt x="1048" y="236"/>
                  <a:pt x="1046" y="236"/>
                </a:cubicBezTo>
                <a:cubicBezTo>
                  <a:pt x="1042" y="234"/>
                  <a:pt x="1039" y="233"/>
                  <a:pt x="1037" y="236"/>
                </a:cubicBezTo>
                <a:cubicBezTo>
                  <a:pt x="1035" y="235"/>
                  <a:pt x="1035" y="235"/>
                  <a:pt x="1035" y="235"/>
                </a:cubicBezTo>
                <a:cubicBezTo>
                  <a:pt x="1035" y="239"/>
                  <a:pt x="1030" y="235"/>
                  <a:pt x="1029" y="237"/>
                </a:cubicBezTo>
                <a:cubicBezTo>
                  <a:pt x="1026" y="234"/>
                  <a:pt x="1024" y="233"/>
                  <a:pt x="1022" y="235"/>
                </a:cubicBezTo>
                <a:cubicBezTo>
                  <a:pt x="1020" y="239"/>
                  <a:pt x="1013" y="229"/>
                  <a:pt x="1009" y="229"/>
                </a:cubicBezTo>
                <a:cubicBezTo>
                  <a:pt x="1006" y="231"/>
                  <a:pt x="1002" y="230"/>
                  <a:pt x="998" y="228"/>
                </a:cubicBezTo>
                <a:cubicBezTo>
                  <a:pt x="993" y="227"/>
                  <a:pt x="988" y="223"/>
                  <a:pt x="984" y="225"/>
                </a:cubicBezTo>
                <a:cubicBezTo>
                  <a:pt x="983" y="223"/>
                  <a:pt x="981" y="224"/>
                  <a:pt x="980" y="224"/>
                </a:cubicBezTo>
                <a:cubicBezTo>
                  <a:pt x="979" y="225"/>
                  <a:pt x="979" y="225"/>
                  <a:pt x="979" y="225"/>
                </a:cubicBezTo>
                <a:cubicBezTo>
                  <a:pt x="978" y="223"/>
                  <a:pt x="976" y="223"/>
                  <a:pt x="974" y="223"/>
                </a:cubicBezTo>
                <a:cubicBezTo>
                  <a:pt x="973" y="223"/>
                  <a:pt x="973" y="223"/>
                  <a:pt x="973" y="223"/>
                </a:cubicBezTo>
                <a:cubicBezTo>
                  <a:pt x="974" y="220"/>
                  <a:pt x="972" y="218"/>
                  <a:pt x="970" y="216"/>
                </a:cubicBezTo>
                <a:cubicBezTo>
                  <a:pt x="972" y="215"/>
                  <a:pt x="974" y="217"/>
                  <a:pt x="975" y="216"/>
                </a:cubicBezTo>
                <a:cubicBezTo>
                  <a:pt x="975" y="220"/>
                  <a:pt x="979" y="218"/>
                  <a:pt x="981" y="221"/>
                </a:cubicBezTo>
                <a:cubicBezTo>
                  <a:pt x="979" y="218"/>
                  <a:pt x="984" y="218"/>
                  <a:pt x="981" y="215"/>
                </a:cubicBezTo>
                <a:cubicBezTo>
                  <a:pt x="975" y="211"/>
                  <a:pt x="972" y="216"/>
                  <a:pt x="966" y="213"/>
                </a:cubicBezTo>
                <a:cubicBezTo>
                  <a:pt x="964" y="209"/>
                  <a:pt x="971" y="211"/>
                  <a:pt x="967" y="207"/>
                </a:cubicBezTo>
                <a:cubicBezTo>
                  <a:pt x="966" y="209"/>
                  <a:pt x="966" y="209"/>
                  <a:pt x="966" y="209"/>
                </a:cubicBezTo>
                <a:cubicBezTo>
                  <a:pt x="965" y="208"/>
                  <a:pt x="965" y="208"/>
                  <a:pt x="964" y="208"/>
                </a:cubicBezTo>
                <a:cubicBezTo>
                  <a:pt x="966" y="212"/>
                  <a:pt x="962" y="211"/>
                  <a:pt x="961" y="213"/>
                </a:cubicBezTo>
                <a:cubicBezTo>
                  <a:pt x="959" y="213"/>
                  <a:pt x="956" y="211"/>
                  <a:pt x="956" y="214"/>
                </a:cubicBezTo>
                <a:cubicBezTo>
                  <a:pt x="959" y="222"/>
                  <a:pt x="959" y="222"/>
                  <a:pt x="959" y="222"/>
                </a:cubicBezTo>
                <a:cubicBezTo>
                  <a:pt x="958" y="222"/>
                  <a:pt x="957" y="221"/>
                  <a:pt x="957" y="221"/>
                </a:cubicBezTo>
                <a:cubicBezTo>
                  <a:pt x="956" y="222"/>
                  <a:pt x="956" y="222"/>
                  <a:pt x="956" y="222"/>
                </a:cubicBezTo>
                <a:cubicBezTo>
                  <a:pt x="960" y="225"/>
                  <a:pt x="959" y="222"/>
                  <a:pt x="962" y="223"/>
                </a:cubicBezTo>
                <a:cubicBezTo>
                  <a:pt x="962" y="225"/>
                  <a:pt x="962" y="225"/>
                  <a:pt x="962" y="225"/>
                </a:cubicBezTo>
                <a:cubicBezTo>
                  <a:pt x="957" y="224"/>
                  <a:pt x="951" y="222"/>
                  <a:pt x="948" y="224"/>
                </a:cubicBezTo>
                <a:cubicBezTo>
                  <a:pt x="942" y="223"/>
                  <a:pt x="939" y="226"/>
                  <a:pt x="934" y="223"/>
                </a:cubicBezTo>
                <a:cubicBezTo>
                  <a:pt x="932" y="225"/>
                  <a:pt x="929" y="223"/>
                  <a:pt x="926" y="222"/>
                </a:cubicBezTo>
                <a:cubicBezTo>
                  <a:pt x="920" y="224"/>
                  <a:pt x="913" y="224"/>
                  <a:pt x="906" y="224"/>
                </a:cubicBezTo>
                <a:cubicBezTo>
                  <a:pt x="903" y="220"/>
                  <a:pt x="899" y="224"/>
                  <a:pt x="896" y="220"/>
                </a:cubicBezTo>
                <a:cubicBezTo>
                  <a:pt x="896" y="218"/>
                  <a:pt x="898" y="220"/>
                  <a:pt x="899" y="220"/>
                </a:cubicBezTo>
                <a:cubicBezTo>
                  <a:pt x="899" y="217"/>
                  <a:pt x="906" y="218"/>
                  <a:pt x="902" y="213"/>
                </a:cubicBezTo>
                <a:cubicBezTo>
                  <a:pt x="899" y="212"/>
                  <a:pt x="897" y="215"/>
                  <a:pt x="893" y="213"/>
                </a:cubicBezTo>
                <a:cubicBezTo>
                  <a:pt x="891" y="209"/>
                  <a:pt x="891" y="209"/>
                  <a:pt x="891" y="209"/>
                </a:cubicBezTo>
                <a:cubicBezTo>
                  <a:pt x="883" y="209"/>
                  <a:pt x="883" y="209"/>
                  <a:pt x="883" y="209"/>
                </a:cubicBezTo>
                <a:cubicBezTo>
                  <a:pt x="884" y="212"/>
                  <a:pt x="884" y="212"/>
                  <a:pt x="884" y="212"/>
                </a:cubicBezTo>
                <a:cubicBezTo>
                  <a:pt x="882" y="211"/>
                  <a:pt x="881" y="211"/>
                  <a:pt x="880" y="212"/>
                </a:cubicBezTo>
                <a:cubicBezTo>
                  <a:pt x="880" y="216"/>
                  <a:pt x="873" y="214"/>
                  <a:pt x="870" y="216"/>
                </a:cubicBezTo>
                <a:cubicBezTo>
                  <a:pt x="875" y="219"/>
                  <a:pt x="878" y="214"/>
                  <a:pt x="883" y="219"/>
                </a:cubicBezTo>
                <a:cubicBezTo>
                  <a:pt x="886" y="220"/>
                  <a:pt x="890" y="221"/>
                  <a:pt x="892" y="222"/>
                </a:cubicBezTo>
                <a:cubicBezTo>
                  <a:pt x="883" y="224"/>
                  <a:pt x="868" y="222"/>
                  <a:pt x="858" y="223"/>
                </a:cubicBezTo>
                <a:cubicBezTo>
                  <a:pt x="856" y="221"/>
                  <a:pt x="856" y="224"/>
                  <a:pt x="853" y="222"/>
                </a:cubicBezTo>
                <a:cubicBezTo>
                  <a:pt x="852" y="223"/>
                  <a:pt x="853" y="225"/>
                  <a:pt x="853" y="226"/>
                </a:cubicBezTo>
                <a:cubicBezTo>
                  <a:pt x="853" y="225"/>
                  <a:pt x="849" y="223"/>
                  <a:pt x="848" y="223"/>
                </a:cubicBezTo>
                <a:cubicBezTo>
                  <a:pt x="848" y="225"/>
                  <a:pt x="846" y="225"/>
                  <a:pt x="845" y="225"/>
                </a:cubicBezTo>
                <a:cubicBezTo>
                  <a:pt x="844" y="224"/>
                  <a:pt x="844" y="222"/>
                  <a:pt x="845" y="222"/>
                </a:cubicBezTo>
                <a:cubicBezTo>
                  <a:pt x="843" y="221"/>
                  <a:pt x="840" y="221"/>
                  <a:pt x="837" y="220"/>
                </a:cubicBezTo>
                <a:cubicBezTo>
                  <a:pt x="837" y="218"/>
                  <a:pt x="839" y="219"/>
                  <a:pt x="838" y="217"/>
                </a:cubicBezTo>
                <a:cubicBezTo>
                  <a:pt x="836" y="219"/>
                  <a:pt x="836" y="215"/>
                  <a:pt x="835" y="215"/>
                </a:cubicBezTo>
                <a:cubicBezTo>
                  <a:pt x="837" y="215"/>
                  <a:pt x="837" y="213"/>
                  <a:pt x="839" y="214"/>
                </a:cubicBezTo>
                <a:cubicBezTo>
                  <a:pt x="840" y="214"/>
                  <a:pt x="841" y="214"/>
                  <a:pt x="841" y="213"/>
                </a:cubicBezTo>
                <a:cubicBezTo>
                  <a:pt x="840" y="211"/>
                  <a:pt x="840" y="211"/>
                  <a:pt x="840" y="211"/>
                </a:cubicBezTo>
                <a:cubicBezTo>
                  <a:pt x="831" y="213"/>
                  <a:pt x="831" y="213"/>
                  <a:pt x="831" y="213"/>
                </a:cubicBezTo>
                <a:cubicBezTo>
                  <a:pt x="832" y="214"/>
                  <a:pt x="834" y="214"/>
                  <a:pt x="834" y="216"/>
                </a:cubicBezTo>
                <a:cubicBezTo>
                  <a:pt x="833" y="219"/>
                  <a:pt x="829" y="215"/>
                  <a:pt x="826" y="216"/>
                </a:cubicBezTo>
                <a:cubicBezTo>
                  <a:pt x="825" y="215"/>
                  <a:pt x="825" y="215"/>
                  <a:pt x="825" y="215"/>
                </a:cubicBezTo>
                <a:cubicBezTo>
                  <a:pt x="827" y="214"/>
                  <a:pt x="830" y="216"/>
                  <a:pt x="830" y="213"/>
                </a:cubicBezTo>
                <a:cubicBezTo>
                  <a:pt x="825" y="210"/>
                  <a:pt x="822" y="207"/>
                  <a:pt x="817" y="208"/>
                </a:cubicBezTo>
                <a:cubicBezTo>
                  <a:pt x="815" y="206"/>
                  <a:pt x="813" y="207"/>
                  <a:pt x="809" y="205"/>
                </a:cubicBezTo>
                <a:cubicBezTo>
                  <a:pt x="806" y="208"/>
                  <a:pt x="801" y="203"/>
                  <a:pt x="797" y="206"/>
                </a:cubicBezTo>
                <a:cubicBezTo>
                  <a:pt x="794" y="205"/>
                  <a:pt x="790" y="205"/>
                  <a:pt x="787" y="206"/>
                </a:cubicBezTo>
                <a:cubicBezTo>
                  <a:pt x="785" y="202"/>
                  <a:pt x="785" y="207"/>
                  <a:pt x="782" y="205"/>
                </a:cubicBezTo>
                <a:cubicBezTo>
                  <a:pt x="782" y="206"/>
                  <a:pt x="782" y="206"/>
                  <a:pt x="782" y="206"/>
                </a:cubicBezTo>
                <a:cubicBezTo>
                  <a:pt x="777" y="202"/>
                  <a:pt x="773" y="204"/>
                  <a:pt x="770" y="205"/>
                </a:cubicBezTo>
                <a:cubicBezTo>
                  <a:pt x="774" y="206"/>
                  <a:pt x="777" y="206"/>
                  <a:pt x="781" y="208"/>
                </a:cubicBezTo>
                <a:cubicBezTo>
                  <a:pt x="775" y="210"/>
                  <a:pt x="768" y="207"/>
                  <a:pt x="764" y="210"/>
                </a:cubicBezTo>
                <a:cubicBezTo>
                  <a:pt x="759" y="206"/>
                  <a:pt x="756" y="210"/>
                  <a:pt x="751" y="208"/>
                </a:cubicBezTo>
                <a:cubicBezTo>
                  <a:pt x="753" y="211"/>
                  <a:pt x="753" y="211"/>
                  <a:pt x="753" y="211"/>
                </a:cubicBezTo>
                <a:cubicBezTo>
                  <a:pt x="751" y="211"/>
                  <a:pt x="751" y="211"/>
                  <a:pt x="751" y="211"/>
                </a:cubicBezTo>
                <a:cubicBezTo>
                  <a:pt x="750" y="209"/>
                  <a:pt x="750" y="209"/>
                  <a:pt x="750" y="209"/>
                </a:cubicBezTo>
                <a:cubicBezTo>
                  <a:pt x="743" y="207"/>
                  <a:pt x="737" y="208"/>
                  <a:pt x="732" y="209"/>
                </a:cubicBezTo>
                <a:cubicBezTo>
                  <a:pt x="732" y="210"/>
                  <a:pt x="735" y="213"/>
                  <a:pt x="734" y="215"/>
                </a:cubicBezTo>
                <a:cubicBezTo>
                  <a:pt x="730" y="211"/>
                  <a:pt x="730" y="211"/>
                  <a:pt x="730" y="211"/>
                </a:cubicBezTo>
                <a:cubicBezTo>
                  <a:pt x="730" y="210"/>
                  <a:pt x="732" y="211"/>
                  <a:pt x="731" y="209"/>
                </a:cubicBezTo>
                <a:cubicBezTo>
                  <a:pt x="728" y="212"/>
                  <a:pt x="722" y="205"/>
                  <a:pt x="718" y="208"/>
                </a:cubicBezTo>
                <a:cubicBezTo>
                  <a:pt x="721" y="211"/>
                  <a:pt x="716" y="210"/>
                  <a:pt x="719" y="213"/>
                </a:cubicBezTo>
                <a:cubicBezTo>
                  <a:pt x="719" y="214"/>
                  <a:pt x="717" y="213"/>
                  <a:pt x="716" y="212"/>
                </a:cubicBezTo>
                <a:cubicBezTo>
                  <a:pt x="716" y="211"/>
                  <a:pt x="716" y="211"/>
                  <a:pt x="716" y="211"/>
                </a:cubicBezTo>
                <a:cubicBezTo>
                  <a:pt x="717" y="211"/>
                  <a:pt x="718" y="212"/>
                  <a:pt x="717" y="211"/>
                </a:cubicBezTo>
                <a:cubicBezTo>
                  <a:pt x="717" y="209"/>
                  <a:pt x="715" y="210"/>
                  <a:pt x="714" y="208"/>
                </a:cubicBezTo>
                <a:cubicBezTo>
                  <a:pt x="714" y="209"/>
                  <a:pt x="712" y="210"/>
                  <a:pt x="710" y="208"/>
                </a:cubicBezTo>
                <a:cubicBezTo>
                  <a:pt x="706" y="209"/>
                  <a:pt x="706" y="209"/>
                  <a:pt x="706" y="209"/>
                </a:cubicBezTo>
                <a:cubicBezTo>
                  <a:pt x="706" y="207"/>
                  <a:pt x="705" y="208"/>
                  <a:pt x="704" y="207"/>
                </a:cubicBezTo>
                <a:cubicBezTo>
                  <a:pt x="703" y="208"/>
                  <a:pt x="703" y="208"/>
                  <a:pt x="703" y="208"/>
                </a:cubicBezTo>
                <a:cubicBezTo>
                  <a:pt x="702" y="206"/>
                  <a:pt x="702" y="206"/>
                  <a:pt x="702" y="206"/>
                </a:cubicBezTo>
                <a:cubicBezTo>
                  <a:pt x="701" y="207"/>
                  <a:pt x="701" y="209"/>
                  <a:pt x="700" y="210"/>
                </a:cubicBezTo>
                <a:cubicBezTo>
                  <a:pt x="699" y="209"/>
                  <a:pt x="701" y="208"/>
                  <a:pt x="700" y="207"/>
                </a:cubicBezTo>
                <a:cubicBezTo>
                  <a:pt x="695" y="208"/>
                  <a:pt x="688" y="207"/>
                  <a:pt x="684" y="210"/>
                </a:cubicBezTo>
                <a:cubicBezTo>
                  <a:pt x="684" y="212"/>
                  <a:pt x="684" y="212"/>
                  <a:pt x="684" y="212"/>
                </a:cubicBezTo>
                <a:cubicBezTo>
                  <a:pt x="684" y="212"/>
                  <a:pt x="683" y="211"/>
                  <a:pt x="683" y="211"/>
                </a:cubicBezTo>
                <a:cubicBezTo>
                  <a:pt x="683" y="212"/>
                  <a:pt x="685" y="215"/>
                  <a:pt x="684" y="216"/>
                </a:cubicBezTo>
                <a:cubicBezTo>
                  <a:pt x="683" y="216"/>
                  <a:pt x="683" y="216"/>
                  <a:pt x="683" y="216"/>
                </a:cubicBezTo>
                <a:cubicBezTo>
                  <a:pt x="683" y="215"/>
                  <a:pt x="682" y="215"/>
                  <a:pt x="682" y="215"/>
                </a:cubicBezTo>
                <a:cubicBezTo>
                  <a:pt x="682" y="213"/>
                  <a:pt x="682" y="213"/>
                  <a:pt x="682" y="213"/>
                </a:cubicBezTo>
                <a:cubicBezTo>
                  <a:pt x="681" y="212"/>
                  <a:pt x="679" y="213"/>
                  <a:pt x="679" y="210"/>
                </a:cubicBezTo>
                <a:cubicBezTo>
                  <a:pt x="680" y="209"/>
                  <a:pt x="678" y="205"/>
                  <a:pt x="681" y="207"/>
                </a:cubicBezTo>
                <a:cubicBezTo>
                  <a:pt x="682" y="206"/>
                  <a:pt x="681" y="203"/>
                  <a:pt x="681" y="201"/>
                </a:cubicBezTo>
                <a:cubicBezTo>
                  <a:pt x="680" y="201"/>
                  <a:pt x="680" y="201"/>
                  <a:pt x="680" y="201"/>
                </a:cubicBezTo>
                <a:cubicBezTo>
                  <a:pt x="679" y="199"/>
                  <a:pt x="679" y="199"/>
                  <a:pt x="679" y="199"/>
                </a:cubicBezTo>
                <a:cubicBezTo>
                  <a:pt x="680" y="200"/>
                  <a:pt x="680" y="200"/>
                  <a:pt x="680" y="200"/>
                </a:cubicBezTo>
                <a:cubicBezTo>
                  <a:pt x="681" y="200"/>
                  <a:pt x="681" y="199"/>
                  <a:pt x="682" y="198"/>
                </a:cubicBezTo>
                <a:cubicBezTo>
                  <a:pt x="678" y="193"/>
                  <a:pt x="678" y="200"/>
                  <a:pt x="675" y="198"/>
                </a:cubicBezTo>
                <a:cubicBezTo>
                  <a:pt x="676" y="202"/>
                  <a:pt x="679" y="200"/>
                  <a:pt x="680" y="203"/>
                </a:cubicBezTo>
                <a:cubicBezTo>
                  <a:pt x="676" y="202"/>
                  <a:pt x="674" y="205"/>
                  <a:pt x="671" y="205"/>
                </a:cubicBezTo>
                <a:cubicBezTo>
                  <a:pt x="673" y="206"/>
                  <a:pt x="677" y="210"/>
                  <a:pt x="678" y="208"/>
                </a:cubicBezTo>
                <a:cubicBezTo>
                  <a:pt x="676" y="210"/>
                  <a:pt x="672" y="207"/>
                  <a:pt x="671" y="210"/>
                </a:cubicBezTo>
                <a:cubicBezTo>
                  <a:pt x="669" y="209"/>
                  <a:pt x="669" y="209"/>
                  <a:pt x="669" y="209"/>
                </a:cubicBezTo>
                <a:cubicBezTo>
                  <a:pt x="671" y="208"/>
                  <a:pt x="668" y="206"/>
                  <a:pt x="667" y="205"/>
                </a:cubicBezTo>
                <a:cubicBezTo>
                  <a:pt x="663" y="205"/>
                  <a:pt x="663" y="205"/>
                  <a:pt x="663" y="205"/>
                </a:cubicBezTo>
                <a:cubicBezTo>
                  <a:pt x="663" y="204"/>
                  <a:pt x="662" y="202"/>
                  <a:pt x="664" y="202"/>
                </a:cubicBezTo>
                <a:cubicBezTo>
                  <a:pt x="662" y="200"/>
                  <a:pt x="660" y="205"/>
                  <a:pt x="658" y="200"/>
                </a:cubicBezTo>
                <a:cubicBezTo>
                  <a:pt x="658" y="200"/>
                  <a:pt x="657" y="199"/>
                  <a:pt x="657" y="199"/>
                </a:cubicBezTo>
                <a:cubicBezTo>
                  <a:pt x="657" y="200"/>
                  <a:pt x="657" y="200"/>
                  <a:pt x="657" y="200"/>
                </a:cubicBezTo>
                <a:cubicBezTo>
                  <a:pt x="656" y="200"/>
                  <a:pt x="658" y="196"/>
                  <a:pt x="654" y="197"/>
                </a:cubicBezTo>
                <a:cubicBezTo>
                  <a:pt x="653" y="197"/>
                  <a:pt x="651" y="197"/>
                  <a:pt x="648" y="194"/>
                </a:cubicBezTo>
                <a:cubicBezTo>
                  <a:pt x="648" y="195"/>
                  <a:pt x="647" y="196"/>
                  <a:pt x="647" y="196"/>
                </a:cubicBezTo>
                <a:cubicBezTo>
                  <a:pt x="645" y="195"/>
                  <a:pt x="646" y="194"/>
                  <a:pt x="645" y="192"/>
                </a:cubicBezTo>
                <a:cubicBezTo>
                  <a:pt x="648" y="186"/>
                  <a:pt x="657" y="194"/>
                  <a:pt x="662" y="189"/>
                </a:cubicBezTo>
                <a:cubicBezTo>
                  <a:pt x="661" y="188"/>
                  <a:pt x="661" y="187"/>
                  <a:pt x="660" y="187"/>
                </a:cubicBezTo>
                <a:cubicBezTo>
                  <a:pt x="658" y="187"/>
                  <a:pt x="657" y="190"/>
                  <a:pt x="656" y="187"/>
                </a:cubicBezTo>
                <a:cubicBezTo>
                  <a:pt x="655" y="187"/>
                  <a:pt x="655" y="188"/>
                  <a:pt x="655" y="188"/>
                </a:cubicBezTo>
                <a:cubicBezTo>
                  <a:pt x="654" y="186"/>
                  <a:pt x="654" y="186"/>
                  <a:pt x="654" y="186"/>
                </a:cubicBezTo>
                <a:cubicBezTo>
                  <a:pt x="657" y="185"/>
                  <a:pt x="661" y="187"/>
                  <a:pt x="662" y="185"/>
                </a:cubicBezTo>
                <a:cubicBezTo>
                  <a:pt x="664" y="186"/>
                  <a:pt x="664" y="186"/>
                  <a:pt x="664" y="186"/>
                </a:cubicBezTo>
                <a:cubicBezTo>
                  <a:pt x="663" y="187"/>
                  <a:pt x="664" y="188"/>
                  <a:pt x="665" y="190"/>
                </a:cubicBezTo>
                <a:cubicBezTo>
                  <a:pt x="665" y="190"/>
                  <a:pt x="665" y="190"/>
                  <a:pt x="665" y="190"/>
                </a:cubicBezTo>
                <a:cubicBezTo>
                  <a:pt x="665" y="188"/>
                  <a:pt x="667" y="189"/>
                  <a:pt x="666" y="186"/>
                </a:cubicBezTo>
                <a:cubicBezTo>
                  <a:pt x="674" y="186"/>
                  <a:pt x="682" y="183"/>
                  <a:pt x="690" y="184"/>
                </a:cubicBezTo>
                <a:cubicBezTo>
                  <a:pt x="692" y="184"/>
                  <a:pt x="695" y="184"/>
                  <a:pt x="697" y="183"/>
                </a:cubicBezTo>
                <a:cubicBezTo>
                  <a:pt x="710" y="182"/>
                  <a:pt x="710" y="182"/>
                  <a:pt x="710" y="182"/>
                </a:cubicBezTo>
                <a:cubicBezTo>
                  <a:pt x="709" y="178"/>
                  <a:pt x="709" y="178"/>
                  <a:pt x="709" y="178"/>
                </a:cubicBezTo>
                <a:cubicBezTo>
                  <a:pt x="709" y="178"/>
                  <a:pt x="709" y="178"/>
                  <a:pt x="709" y="178"/>
                </a:cubicBezTo>
                <a:cubicBezTo>
                  <a:pt x="709" y="176"/>
                  <a:pt x="707" y="176"/>
                  <a:pt x="706" y="177"/>
                </a:cubicBezTo>
                <a:cubicBezTo>
                  <a:pt x="706" y="181"/>
                  <a:pt x="703" y="180"/>
                  <a:pt x="700" y="181"/>
                </a:cubicBezTo>
                <a:cubicBezTo>
                  <a:pt x="695" y="177"/>
                  <a:pt x="695" y="185"/>
                  <a:pt x="690" y="182"/>
                </a:cubicBezTo>
                <a:cubicBezTo>
                  <a:pt x="688" y="181"/>
                  <a:pt x="687" y="178"/>
                  <a:pt x="684" y="179"/>
                </a:cubicBezTo>
                <a:cubicBezTo>
                  <a:pt x="684" y="180"/>
                  <a:pt x="684" y="180"/>
                  <a:pt x="684" y="180"/>
                </a:cubicBezTo>
                <a:cubicBezTo>
                  <a:pt x="685" y="181"/>
                  <a:pt x="686" y="181"/>
                  <a:pt x="686" y="182"/>
                </a:cubicBezTo>
                <a:cubicBezTo>
                  <a:pt x="683" y="182"/>
                  <a:pt x="681" y="183"/>
                  <a:pt x="678" y="180"/>
                </a:cubicBezTo>
                <a:cubicBezTo>
                  <a:pt x="675" y="186"/>
                  <a:pt x="667" y="181"/>
                  <a:pt x="662" y="184"/>
                </a:cubicBezTo>
                <a:cubicBezTo>
                  <a:pt x="657" y="183"/>
                  <a:pt x="650" y="182"/>
                  <a:pt x="646" y="185"/>
                </a:cubicBezTo>
                <a:cubicBezTo>
                  <a:pt x="647" y="186"/>
                  <a:pt x="649" y="187"/>
                  <a:pt x="650" y="188"/>
                </a:cubicBezTo>
                <a:cubicBezTo>
                  <a:pt x="648" y="189"/>
                  <a:pt x="646" y="187"/>
                  <a:pt x="645" y="187"/>
                </a:cubicBezTo>
                <a:cubicBezTo>
                  <a:pt x="644" y="186"/>
                  <a:pt x="644" y="186"/>
                  <a:pt x="644" y="186"/>
                </a:cubicBezTo>
                <a:cubicBezTo>
                  <a:pt x="644" y="185"/>
                  <a:pt x="646" y="186"/>
                  <a:pt x="646" y="185"/>
                </a:cubicBezTo>
                <a:cubicBezTo>
                  <a:pt x="644" y="183"/>
                  <a:pt x="643" y="184"/>
                  <a:pt x="641" y="184"/>
                </a:cubicBezTo>
                <a:cubicBezTo>
                  <a:pt x="641" y="184"/>
                  <a:pt x="641" y="185"/>
                  <a:pt x="642" y="186"/>
                </a:cubicBezTo>
                <a:cubicBezTo>
                  <a:pt x="643" y="186"/>
                  <a:pt x="643" y="186"/>
                  <a:pt x="643" y="186"/>
                </a:cubicBezTo>
                <a:cubicBezTo>
                  <a:pt x="642" y="188"/>
                  <a:pt x="642" y="188"/>
                  <a:pt x="642" y="188"/>
                </a:cubicBezTo>
                <a:cubicBezTo>
                  <a:pt x="640" y="185"/>
                  <a:pt x="638" y="188"/>
                  <a:pt x="636" y="186"/>
                </a:cubicBezTo>
                <a:cubicBezTo>
                  <a:pt x="636" y="184"/>
                  <a:pt x="636" y="184"/>
                  <a:pt x="636" y="184"/>
                </a:cubicBezTo>
                <a:cubicBezTo>
                  <a:pt x="628" y="180"/>
                  <a:pt x="622" y="182"/>
                  <a:pt x="616" y="182"/>
                </a:cubicBezTo>
                <a:cubicBezTo>
                  <a:pt x="613" y="181"/>
                  <a:pt x="614" y="185"/>
                  <a:pt x="611" y="182"/>
                </a:cubicBezTo>
                <a:cubicBezTo>
                  <a:pt x="605" y="183"/>
                  <a:pt x="600" y="184"/>
                  <a:pt x="593" y="181"/>
                </a:cubicBezTo>
                <a:cubicBezTo>
                  <a:pt x="591" y="179"/>
                  <a:pt x="595" y="174"/>
                  <a:pt x="589" y="174"/>
                </a:cubicBezTo>
                <a:cubicBezTo>
                  <a:pt x="588" y="171"/>
                  <a:pt x="588" y="171"/>
                  <a:pt x="588" y="171"/>
                </a:cubicBezTo>
                <a:cubicBezTo>
                  <a:pt x="593" y="170"/>
                  <a:pt x="599" y="174"/>
                  <a:pt x="603" y="175"/>
                </a:cubicBezTo>
                <a:cubicBezTo>
                  <a:pt x="604" y="174"/>
                  <a:pt x="602" y="172"/>
                  <a:pt x="601" y="171"/>
                </a:cubicBezTo>
                <a:cubicBezTo>
                  <a:pt x="603" y="171"/>
                  <a:pt x="603" y="170"/>
                  <a:pt x="605" y="171"/>
                </a:cubicBezTo>
                <a:cubicBezTo>
                  <a:pt x="606" y="169"/>
                  <a:pt x="606" y="169"/>
                  <a:pt x="606" y="169"/>
                </a:cubicBezTo>
                <a:cubicBezTo>
                  <a:pt x="607" y="170"/>
                  <a:pt x="610" y="174"/>
                  <a:pt x="610" y="171"/>
                </a:cubicBezTo>
                <a:cubicBezTo>
                  <a:pt x="606" y="167"/>
                  <a:pt x="606" y="167"/>
                  <a:pt x="606" y="167"/>
                </a:cubicBezTo>
                <a:cubicBezTo>
                  <a:pt x="609" y="167"/>
                  <a:pt x="609" y="167"/>
                  <a:pt x="609" y="167"/>
                </a:cubicBezTo>
                <a:cubicBezTo>
                  <a:pt x="611" y="170"/>
                  <a:pt x="611" y="167"/>
                  <a:pt x="613" y="167"/>
                </a:cubicBezTo>
                <a:cubicBezTo>
                  <a:pt x="616" y="165"/>
                  <a:pt x="622" y="167"/>
                  <a:pt x="625" y="168"/>
                </a:cubicBezTo>
                <a:cubicBezTo>
                  <a:pt x="627" y="168"/>
                  <a:pt x="628" y="167"/>
                  <a:pt x="630" y="169"/>
                </a:cubicBezTo>
                <a:cubicBezTo>
                  <a:pt x="635" y="166"/>
                  <a:pt x="643" y="169"/>
                  <a:pt x="649" y="168"/>
                </a:cubicBezTo>
                <a:cubicBezTo>
                  <a:pt x="648" y="162"/>
                  <a:pt x="657" y="168"/>
                  <a:pt x="658" y="165"/>
                </a:cubicBezTo>
                <a:cubicBezTo>
                  <a:pt x="661" y="166"/>
                  <a:pt x="663" y="166"/>
                  <a:pt x="664" y="162"/>
                </a:cubicBezTo>
                <a:cubicBezTo>
                  <a:pt x="662" y="161"/>
                  <a:pt x="665" y="161"/>
                  <a:pt x="665" y="160"/>
                </a:cubicBezTo>
                <a:cubicBezTo>
                  <a:pt x="662" y="162"/>
                  <a:pt x="659" y="154"/>
                  <a:pt x="658" y="159"/>
                </a:cubicBezTo>
                <a:cubicBezTo>
                  <a:pt x="658" y="160"/>
                  <a:pt x="656" y="156"/>
                  <a:pt x="656" y="159"/>
                </a:cubicBezTo>
                <a:cubicBezTo>
                  <a:pt x="657" y="160"/>
                  <a:pt x="658" y="160"/>
                  <a:pt x="658" y="162"/>
                </a:cubicBezTo>
                <a:cubicBezTo>
                  <a:pt x="656" y="163"/>
                  <a:pt x="655" y="161"/>
                  <a:pt x="652" y="159"/>
                </a:cubicBezTo>
                <a:cubicBezTo>
                  <a:pt x="651" y="160"/>
                  <a:pt x="649" y="159"/>
                  <a:pt x="648" y="160"/>
                </a:cubicBezTo>
                <a:cubicBezTo>
                  <a:pt x="648" y="161"/>
                  <a:pt x="652" y="163"/>
                  <a:pt x="651" y="161"/>
                </a:cubicBezTo>
                <a:cubicBezTo>
                  <a:pt x="652" y="161"/>
                  <a:pt x="652" y="161"/>
                  <a:pt x="652" y="161"/>
                </a:cubicBezTo>
                <a:cubicBezTo>
                  <a:pt x="650" y="163"/>
                  <a:pt x="645" y="165"/>
                  <a:pt x="641" y="162"/>
                </a:cubicBezTo>
                <a:cubicBezTo>
                  <a:pt x="643" y="161"/>
                  <a:pt x="646" y="162"/>
                  <a:pt x="647" y="161"/>
                </a:cubicBezTo>
                <a:cubicBezTo>
                  <a:pt x="646" y="158"/>
                  <a:pt x="644" y="161"/>
                  <a:pt x="643" y="159"/>
                </a:cubicBezTo>
                <a:cubicBezTo>
                  <a:pt x="642" y="161"/>
                  <a:pt x="639" y="160"/>
                  <a:pt x="636" y="159"/>
                </a:cubicBezTo>
                <a:cubicBezTo>
                  <a:pt x="634" y="160"/>
                  <a:pt x="627" y="158"/>
                  <a:pt x="630" y="163"/>
                </a:cubicBezTo>
                <a:cubicBezTo>
                  <a:pt x="627" y="161"/>
                  <a:pt x="627" y="161"/>
                  <a:pt x="627" y="161"/>
                </a:cubicBezTo>
                <a:cubicBezTo>
                  <a:pt x="627" y="161"/>
                  <a:pt x="626" y="161"/>
                  <a:pt x="626" y="161"/>
                </a:cubicBezTo>
                <a:cubicBezTo>
                  <a:pt x="625" y="156"/>
                  <a:pt x="621" y="159"/>
                  <a:pt x="618" y="157"/>
                </a:cubicBezTo>
                <a:cubicBezTo>
                  <a:pt x="615" y="158"/>
                  <a:pt x="611" y="158"/>
                  <a:pt x="608" y="157"/>
                </a:cubicBezTo>
                <a:cubicBezTo>
                  <a:pt x="605" y="157"/>
                  <a:pt x="604" y="161"/>
                  <a:pt x="601" y="158"/>
                </a:cubicBezTo>
                <a:cubicBezTo>
                  <a:pt x="598" y="156"/>
                  <a:pt x="596" y="158"/>
                  <a:pt x="594" y="158"/>
                </a:cubicBezTo>
                <a:cubicBezTo>
                  <a:pt x="594" y="159"/>
                  <a:pt x="595" y="159"/>
                  <a:pt x="594" y="160"/>
                </a:cubicBezTo>
                <a:cubicBezTo>
                  <a:pt x="592" y="159"/>
                  <a:pt x="592" y="159"/>
                  <a:pt x="592" y="159"/>
                </a:cubicBezTo>
                <a:cubicBezTo>
                  <a:pt x="588" y="160"/>
                  <a:pt x="580" y="157"/>
                  <a:pt x="575" y="160"/>
                </a:cubicBezTo>
                <a:cubicBezTo>
                  <a:pt x="572" y="157"/>
                  <a:pt x="574" y="161"/>
                  <a:pt x="572" y="160"/>
                </a:cubicBezTo>
                <a:cubicBezTo>
                  <a:pt x="570" y="160"/>
                  <a:pt x="570" y="163"/>
                  <a:pt x="567" y="161"/>
                </a:cubicBezTo>
                <a:cubicBezTo>
                  <a:pt x="560" y="161"/>
                  <a:pt x="560" y="161"/>
                  <a:pt x="560" y="161"/>
                </a:cubicBezTo>
                <a:cubicBezTo>
                  <a:pt x="558" y="158"/>
                  <a:pt x="563" y="162"/>
                  <a:pt x="561" y="159"/>
                </a:cubicBezTo>
                <a:cubicBezTo>
                  <a:pt x="555" y="156"/>
                  <a:pt x="553" y="160"/>
                  <a:pt x="548" y="159"/>
                </a:cubicBezTo>
                <a:cubicBezTo>
                  <a:pt x="551" y="163"/>
                  <a:pt x="554" y="159"/>
                  <a:pt x="557" y="162"/>
                </a:cubicBezTo>
                <a:cubicBezTo>
                  <a:pt x="554" y="165"/>
                  <a:pt x="549" y="162"/>
                  <a:pt x="544" y="164"/>
                </a:cubicBezTo>
                <a:cubicBezTo>
                  <a:pt x="544" y="163"/>
                  <a:pt x="545" y="162"/>
                  <a:pt x="544" y="160"/>
                </a:cubicBezTo>
                <a:cubicBezTo>
                  <a:pt x="541" y="159"/>
                  <a:pt x="539" y="159"/>
                  <a:pt x="537" y="160"/>
                </a:cubicBezTo>
                <a:cubicBezTo>
                  <a:pt x="537" y="160"/>
                  <a:pt x="539" y="162"/>
                  <a:pt x="538" y="162"/>
                </a:cubicBezTo>
                <a:cubicBezTo>
                  <a:pt x="536" y="162"/>
                  <a:pt x="534" y="159"/>
                  <a:pt x="532" y="161"/>
                </a:cubicBezTo>
                <a:cubicBezTo>
                  <a:pt x="533" y="162"/>
                  <a:pt x="533" y="164"/>
                  <a:pt x="535" y="166"/>
                </a:cubicBezTo>
                <a:cubicBezTo>
                  <a:pt x="536" y="166"/>
                  <a:pt x="535" y="166"/>
                  <a:pt x="534" y="166"/>
                </a:cubicBezTo>
                <a:cubicBezTo>
                  <a:pt x="533" y="165"/>
                  <a:pt x="532" y="164"/>
                  <a:pt x="530" y="162"/>
                </a:cubicBezTo>
                <a:cubicBezTo>
                  <a:pt x="529" y="164"/>
                  <a:pt x="531" y="165"/>
                  <a:pt x="532" y="166"/>
                </a:cubicBezTo>
                <a:cubicBezTo>
                  <a:pt x="530" y="168"/>
                  <a:pt x="530" y="168"/>
                  <a:pt x="530" y="168"/>
                </a:cubicBezTo>
                <a:cubicBezTo>
                  <a:pt x="530" y="167"/>
                  <a:pt x="529" y="167"/>
                  <a:pt x="529" y="167"/>
                </a:cubicBezTo>
                <a:cubicBezTo>
                  <a:pt x="527" y="165"/>
                  <a:pt x="529" y="164"/>
                  <a:pt x="529" y="162"/>
                </a:cubicBezTo>
                <a:cubicBezTo>
                  <a:pt x="524" y="160"/>
                  <a:pt x="525" y="167"/>
                  <a:pt x="519" y="162"/>
                </a:cubicBezTo>
                <a:cubicBezTo>
                  <a:pt x="518" y="165"/>
                  <a:pt x="512" y="163"/>
                  <a:pt x="511" y="167"/>
                </a:cubicBezTo>
                <a:cubicBezTo>
                  <a:pt x="508" y="168"/>
                  <a:pt x="503" y="164"/>
                  <a:pt x="502" y="168"/>
                </a:cubicBezTo>
                <a:cubicBezTo>
                  <a:pt x="500" y="167"/>
                  <a:pt x="500" y="167"/>
                  <a:pt x="500" y="167"/>
                </a:cubicBezTo>
                <a:cubicBezTo>
                  <a:pt x="498" y="173"/>
                  <a:pt x="486" y="164"/>
                  <a:pt x="481" y="167"/>
                </a:cubicBezTo>
                <a:cubicBezTo>
                  <a:pt x="471" y="168"/>
                  <a:pt x="462" y="170"/>
                  <a:pt x="451" y="168"/>
                </a:cubicBezTo>
                <a:cubicBezTo>
                  <a:pt x="449" y="168"/>
                  <a:pt x="449" y="168"/>
                  <a:pt x="449" y="168"/>
                </a:cubicBezTo>
                <a:cubicBezTo>
                  <a:pt x="449" y="167"/>
                  <a:pt x="448" y="167"/>
                  <a:pt x="448" y="167"/>
                </a:cubicBezTo>
                <a:cubicBezTo>
                  <a:pt x="447" y="168"/>
                  <a:pt x="446" y="166"/>
                  <a:pt x="445" y="167"/>
                </a:cubicBezTo>
                <a:cubicBezTo>
                  <a:pt x="446" y="168"/>
                  <a:pt x="446" y="168"/>
                  <a:pt x="446" y="168"/>
                </a:cubicBezTo>
                <a:cubicBezTo>
                  <a:pt x="442" y="169"/>
                  <a:pt x="438" y="167"/>
                  <a:pt x="434" y="169"/>
                </a:cubicBezTo>
                <a:cubicBezTo>
                  <a:pt x="435" y="172"/>
                  <a:pt x="436" y="170"/>
                  <a:pt x="438" y="171"/>
                </a:cubicBezTo>
                <a:cubicBezTo>
                  <a:pt x="438" y="171"/>
                  <a:pt x="439" y="172"/>
                  <a:pt x="440" y="172"/>
                </a:cubicBezTo>
                <a:cubicBezTo>
                  <a:pt x="440" y="171"/>
                  <a:pt x="440" y="171"/>
                  <a:pt x="440" y="171"/>
                </a:cubicBezTo>
                <a:cubicBezTo>
                  <a:pt x="442" y="171"/>
                  <a:pt x="441" y="172"/>
                  <a:pt x="443" y="173"/>
                </a:cubicBezTo>
                <a:cubicBezTo>
                  <a:pt x="444" y="172"/>
                  <a:pt x="444" y="172"/>
                  <a:pt x="446" y="172"/>
                </a:cubicBezTo>
                <a:cubicBezTo>
                  <a:pt x="445" y="172"/>
                  <a:pt x="445" y="173"/>
                  <a:pt x="446" y="174"/>
                </a:cubicBezTo>
                <a:cubicBezTo>
                  <a:pt x="450" y="173"/>
                  <a:pt x="450" y="173"/>
                  <a:pt x="450" y="173"/>
                </a:cubicBezTo>
                <a:cubicBezTo>
                  <a:pt x="449" y="172"/>
                  <a:pt x="449" y="172"/>
                  <a:pt x="449" y="172"/>
                </a:cubicBezTo>
                <a:cubicBezTo>
                  <a:pt x="451" y="176"/>
                  <a:pt x="453" y="171"/>
                  <a:pt x="455" y="174"/>
                </a:cubicBezTo>
                <a:cubicBezTo>
                  <a:pt x="458" y="173"/>
                  <a:pt x="463" y="176"/>
                  <a:pt x="463" y="172"/>
                </a:cubicBezTo>
                <a:cubicBezTo>
                  <a:pt x="469" y="174"/>
                  <a:pt x="475" y="175"/>
                  <a:pt x="479" y="173"/>
                </a:cubicBezTo>
                <a:cubicBezTo>
                  <a:pt x="481" y="173"/>
                  <a:pt x="485" y="173"/>
                  <a:pt x="487" y="174"/>
                </a:cubicBezTo>
                <a:cubicBezTo>
                  <a:pt x="493" y="177"/>
                  <a:pt x="498" y="171"/>
                  <a:pt x="504" y="179"/>
                </a:cubicBezTo>
                <a:cubicBezTo>
                  <a:pt x="505" y="180"/>
                  <a:pt x="504" y="177"/>
                  <a:pt x="504" y="177"/>
                </a:cubicBezTo>
                <a:cubicBezTo>
                  <a:pt x="502" y="176"/>
                  <a:pt x="502" y="176"/>
                  <a:pt x="502" y="176"/>
                </a:cubicBezTo>
                <a:cubicBezTo>
                  <a:pt x="501" y="172"/>
                  <a:pt x="506" y="178"/>
                  <a:pt x="505" y="174"/>
                </a:cubicBezTo>
                <a:cubicBezTo>
                  <a:pt x="513" y="178"/>
                  <a:pt x="513" y="178"/>
                  <a:pt x="513" y="178"/>
                </a:cubicBezTo>
                <a:cubicBezTo>
                  <a:pt x="515" y="178"/>
                  <a:pt x="520" y="177"/>
                  <a:pt x="522" y="178"/>
                </a:cubicBezTo>
                <a:cubicBezTo>
                  <a:pt x="524" y="178"/>
                  <a:pt x="525" y="177"/>
                  <a:pt x="524" y="175"/>
                </a:cubicBezTo>
                <a:cubicBezTo>
                  <a:pt x="524" y="175"/>
                  <a:pt x="524" y="175"/>
                  <a:pt x="524" y="175"/>
                </a:cubicBezTo>
                <a:cubicBezTo>
                  <a:pt x="525" y="175"/>
                  <a:pt x="525" y="175"/>
                  <a:pt x="525" y="175"/>
                </a:cubicBezTo>
                <a:cubicBezTo>
                  <a:pt x="529" y="178"/>
                  <a:pt x="523" y="178"/>
                  <a:pt x="526" y="181"/>
                </a:cubicBezTo>
                <a:cubicBezTo>
                  <a:pt x="531" y="183"/>
                  <a:pt x="534" y="179"/>
                  <a:pt x="539" y="183"/>
                </a:cubicBezTo>
                <a:cubicBezTo>
                  <a:pt x="533" y="188"/>
                  <a:pt x="521" y="184"/>
                  <a:pt x="516" y="191"/>
                </a:cubicBezTo>
                <a:cubicBezTo>
                  <a:pt x="513" y="188"/>
                  <a:pt x="513" y="193"/>
                  <a:pt x="510" y="191"/>
                </a:cubicBezTo>
                <a:cubicBezTo>
                  <a:pt x="510" y="192"/>
                  <a:pt x="510" y="192"/>
                  <a:pt x="510" y="192"/>
                </a:cubicBezTo>
                <a:cubicBezTo>
                  <a:pt x="509" y="191"/>
                  <a:pt x="507" y="189"/>
                  <a:pt x="507" y="191"/>
                </a:cubicBezTo>
                <a:cubicBezTo>
                  <a:pt x="506" y="193"/>
                  <a:pt x="503" y="189"/>
                  <a:pt x="503" y="192"/>
                </a:cubicBezTo>
                <a:cubicBezTo>
                  <a:pt x="502" y="192"/>
                  <a:pt x="500" y="191"/>
                  <a:pt x="500" y="192"/>
                </a:cubicBezTo>
                <a:cubicBezTo>
                  <a:pt x="500" y="193"/>
                  <a:pt x="500" y="193"/>
                  <a:pt x="500" y="193"/>
                </a:cubicBezTo>
                <a:cubicBezTo>
                  <a:pt x="511" y="194"/>
                  <a:pt x="511" y="194"/>
                  <a:pt x="511" y="194"/>
                </a:cubicBezTo>
                <a:cubicBezTo>
                  <a:pt x="512" y="193"/>
                  <a:pt x="512" y="193"/>
                  <a:pt x="512" y="193"/>
                </a:cubicBezTo>
                <a:cubicBezTo>
                  <a:pt x="516" y="197"/>
                  <a:pt x="518" y="193"/>
                  <a:pt x="522" y="194"/>
                </a:cubicBezTo>
                <a:cubicBezTo>
                  <a:pt x="533" y="192"/>
                  <a:pt x="543" y="191"/>
                  <a:pt x="556" y="192"/>
                </a:cubicBezTo>
                <a:cubicBezTo>
                  <a:pt x="559" y="189"/>
                  <a:pt x="566" y="190"/>
                  <a:pt x="572" y="191"/>
                </a:cubicBezTo>
                <a:cubicBezTo>
                  <a:pt x="573" y="189"/>
                  <a:pt x="576" y="194"/>
                  <a:pt x="577" y="192"/>
                </a:cubicBezTo>
                <a:cubicBezTo>
                  <a:pt x="581" y="189"/>
                  <a:pt x="584" y="192"/>
                  <a:pt x="589" y="193"/>
                </a:cubicBezTo>
                <a:cubicBezTo>
                  <a:pt x="591" y="192"/>
                  <a:pt x="595" y="191"/>
                  <a:pt x="598" y="192"/>
                </a:cubicBezTo>
                <a:cubicBezTo>
                  <a:pt x="601" y="192"/>
                  <a:pt x="603" y="193"/>
                  <a:pt x="605" y="193"/>
                </a:cubicBezTo>
                <a:cubicBezTo>
                  <a:pt x="606" y="188"/>
                  <a:pt x="611" y="193"/>
                  <a:pt x="615" y="193"/>
                </a:cubicBezTo>
                <a:cubicBezTo>
                  <a:pt x="617" y="194"/>
                  <a:pt x="617" y="194"/>
                  <a:pt x="617" y="194"/>
                </a:cubicBezTo>
                <a:cubicBezTo>
                  <a:pt x="615" y="196"/>
                  <a:pt x="612" y="196"/>
                  <a:pt x="608" y="196"/>
                </a:cubicBezTo>
                <a:cubicBezTo>
                  <a:pt x="607" y="197"/>
                  <a:pt x="609" y="198"/>
                  <a:pt x="608" y="198"/>
                </a:cubicBezTo>
                <a:cubicBezTo>
                  <a:pt x="610" y="201"/>
                  <a:pt x="610" y="197"/>
                  <a:pt x="613" y="200"/>
                </a:cubicBezTo>
                <a:cubicBezTo>
                  <a:pt x="615" y="199"/>
                  <a:pt x="616" y="201"/>
                  <a:pt x="617" y="199"/>
                </a:cubicBezTo>
                <a:cubicBezTo>
                  <a:pt x="618" y="202"/>
                  <a:pt x="616" y="203"/>
                  <a:pt x="615" y="202"/>
                </a:cubicBezTo>
                <a:cubicBezTo>
                  <a:pt x="610" y="198"/>
                  <a:pt x="611" y="205"/>
                  <a:pt x="607" y="202"/>
                </a:cubicBezTo>
                <a:cubicBezTo>
                  <a:pt x="606" y="201"/>
                  <a:pt x="606" y="200"/>
                  <a:pt x="606" y="200"/>
                </a:cubicBezTo>
                <a:cubicBezTo>
                  <a:pt x="600" y="200"/>
                  <a:pt x="600" y="200"/>
                  <a:pt x="600" y="200"/>
                </a:cubicBezTo>
                <a:cubicBezTo>
                  <a:pt x="600" y="201"/>
                  <a:pt x="600" y="201"/>
                  <a:pt x="600" y="202"/>
                </a:cubicBezTo>
                <a:cubicBezTo>
                  <a:pt x="597" y="199"/>
                  <a:pt x="594" y="197"/>
                  <a:pt x="592" y="198"/>
                </a:cubicBezTo>
                <a:cubicBezTo>
                  <a:pt x="589" y="195"/>
                  <a:pt x="588" y="200"/>
                  <a:pt x="584" y="195"/>
                </a:cubicBezTo>
                <a:cubicBezTo>
                  <a:pt x="583" y="197"/>
                  <a:pt x="579" y="198"/>
                  <a:pt x="580" y="201"/>
                </a:cubicBezTo>
                <a:cubicBezTo>
                  <a:pt x="578" y="200"/>
                  <a:pt x="579" y="199"/>
                  <a:pt x="577" y="199"/>
                </a:cubicBezTo>
                <a:cubicBezTo>
                  <a:pt x="576" y="200"/>
                  <a:pt x="576" y="200"/>
                  <a:pt x="576" y="200"/>
                </a:cubicBezTo>
                <a:cubicBezTo>
                  <a:pt x="574" y="198"/>
                  <a:pt x="570" y="199"/>
                  <a:pt x="568" y="199"/>
                </a:cubicBezTo>
                <a:cubicBezTo>
                  <a:pt x="567" y="201"/>
                  <a:pt x="562" y="197"/>
                  <a:pt x="561" y="200"/>
                </a:cubicBezTo>
                <a:cubicBezTo>
                  <a:pt x="564" y="203"/>
                  <a:pt x="568" y="203"/>
                  <a:pt x="571" y="204"/>
                </a:cubicBezTo>
                <a:cubicBezTo>
                  <a:pt x="570" y="201"/>
                  <a:pt x="574" y="205"/>
                  <a:pt x="576" y="205"/>
                </a:cubicBezTo>
                <a:cubicBezTo>
                  <a:pt x="580" y="201"/>
                  <a:pt x="589" y="207"/>
                  <a:pt x="595" y="205"/>
                </a:cubicBezTo>
                <a:cubicBezTo>
                  <a:pt x="597" y="207"/>
                  <a:pt x="600" y="205"/>
                  <a:pt x="602" y="206"/>
                </a:cubicBezTo>
                <a:cubicBezTo>
                  <a:pt x="616" y="209"/>
                  <a:pt x="625" y="204"/>
                  <a:pt x="638" y="207"/>
                </a:cubicBezTo>
                <a:cubicBezTo>
                  <a:pt x="638" y="208"/>
                  <a:pt x="639" y="209"/>
                  <a:pt x="640" y="209"/>
                </a:cubicBezTo>
                <a:cubicBezTo>
                  <a:pt x="641" y="209"/>
                  <a:pt x="641" y="209"/>
                  <a:pt x="641" y="209"/>
                </a:cubicBezTo>
                <a:cubicBezTo>
                  <a:pt x="639" y="207"/>
                  <a:pt x="639" y="205"/>
                  <a:pt x="641" y="205"/>
                </a:cubicBezTo>
                <a:cubicBezTo>
                  <a:pt x="644" y="206"/>
                  <a:pt x="642" y="208"/>
                  <a:pt x="642" y="208"/>
                </a:cubicBezTo>
                <a:cubicBezTo>
                  <a:pt x="646" y="209"/>
                  <a:pt x="646" y="206"/>
                  <a:pt x="649" y="204"/>
                </a:cubicBezTo>
                <a:cubicBezTo>
                  <a:pt x="649" y="204"/>
                  <a:pt x="649" y="204"/>
                  <a:pt x="649" y="204"/>
                </a:cubicBezTo>
                <a:cubicBezTo>
                  <a:pt x="650" y="206"/>
                  <a:pt x="648" y="205"/>
                  <a:pt x="648" y="206"/>
                </a:cubicBezTo>
                <a:cubicBezTo>
                  <a:pt x="650" y="208"/>
                  <a:pt x="650" y="208"/>
                  <a:pt x="650" y="208"/>
                </a:cubicBezTo>
                <a:cubicBezTo>
                  <a:pt x="649" y="211"/>
                  <a:pt x="642" y="207"/>
                  <a:pt x="643" y="211"/>
                </a:cubicBezTo>
                <a:cubicBezTo>
                  <a:pt x="643" y="209"/>
                  <a:pt x="641" y="210"/>
                  <a:pt x="640" y="210"/>
                </a:cubicBezTo>
                <a:cubicBezTo>
                  <a:pt x="640" y="211"/>
                  <a:pt x="641" y="213"/>
                  <a:pt x="640" y="214"/>
                </a:cubicBezTo>
                <a:cubicBezTo>
                  <a:pt x="638" y="211"/>
                  <a:pt x="636" y="213"/>
                  <a:pt x="634" y="211"/>
                </a:cubicBezTo>
                <a:cubicBezTo>
                  <a:pt x="632" y="210"/>
                  <a:pt x="635" y="215"/>
                  <a:pt x="631" y="212"/>
                </a:cubicBezTo>
                <a:cubicBezTo>
                  <a:pt x="631" y="215"/>
                  <a:pt x="628" y="213"/>
                  <a:pt x="627" y="212"/>
                </a:cubicBezTo>
                <a:cubicBezTo>
                  <a:pt x="624" y="212"/>
                  <a:pt x="619" y="212"/>
                  <a:pt x="618" y="213"/>
                </a:cubicBezTo>
                <a:cubicBezTo>
                  <a:pt x="614" y="212"/>
                  <a:pt x="611" y="211"/>
                  <a:pt x="607" y="211"/>
                </a:cubicBezTo>
                <a:cubicBezTo>
                  <a:pt x="602" y="215"/>
                  <a:pt x="593" y="212"/>
                  <a:pt x="586" y="212"/>
                </a:cubicBezTo>
                <a:cubicBezTo>
                  <a:pt x="585" y="214"/>
                  <a:pt x="582" y="212"/>
                  <a:pt x="583" y="216"/>
                </a:cubicBezTo>
                <a:cubicBezTo>
                  <a:pt x="595" y="217"/>
                  <a:pt x="606" y="215"/>
                  <a:pt x="619" y="215"/>
                </a:cubicBezTo>
                <a:cubicBezTo>
                  <a:pt x="621" y="217"/>
                  <a:pt x="622" y="217"/>
                  <a:pt x="623" y="216"/>
                </a:cubicBezTo>
                <a:cubicBezTo>
                  <a:pt x="629" y="216"/>
                  <a:pt x="633" y="215"/>
                  <a:pt x="638" y="215"/>
                </a:cubicBezTo>
                <a:cubicBezTo>
                  <a:pt x="649" y="214"/>
                  <a:pt x="649" y="214"/>
                  <a:pt x="649" y="214"/>
                </a:cubicBezTo>
                <a:cubicBezTo>
                  <a:pt x="650" y="216"/>
                  <a:pt x="647" y="216"/>
                  <a:pt x="646" y="217"/>
                </a:cubicBezTo>
                <a:cubicBezTo>
                  <a:pt x="646" y="215"/>
                  <a:pt x="644" y="216"/>
                  <a:pt x="643" y="216"/>
                </a:cubicBezTo>
                <a:cubicBezTo>
                  <a:pt x="643" y="218"/>
                  <a:pt x="643" y="218"/>
                  <a:pt x="643" y="218"/>
                </a:cubicBezTo>
                <a:cubicBezTo>
                  <a:pt x="638" y="214"/>
                  <a:pt x="639" y="219"/>
                  <a:pt x="636" y="218"/>
                </a:cubicBezTo>
                <a:cubicBezTo>
                  <a:pt x="634" y="220"/>
                  <a:pt x="634" y="220"/>
                  <a:pt x="634" y="220"/>
                </a:cubicBezTo>
                <a:cubicBezTo>
                  <a:pt x="635" y="221"/>
                  <a:pt x="638" y="220"/>
                  <a:pt x="639" y="222"/>
                </a:cubicBezTo>
                <a:cubicBezTo>
                  <a:pt x="642" y="222"/>
                  <a:pt x="642" y="222"/>
                  <a:pt x="642" y="222"/>
                </a:cubicBezTo>
                <a:cubicBezTo>
                  <a:pt x="639" y="223"/>
                  <a:pt x="643" y="226"/>
                  <a:pt x="641" y="227"/>
                </a:cubicBezTo>
                <a:cubicBezTo>
                  <a:pt x="641" y="228"/>
                  <a:pt x="641" y="228"/>
                  <a:pt x="641" y="228"/>
                </a:cubicBezTo>
                <a:cubicBezTo>
                  <a:pt x="641" y="228"/>
                  <a:pt x="641" y="228"/>
                  <a:pt x="641" y="228"/>
                </a:cubicBezTo>
                <a:cubicBezTo>
                  <a:pt x="640" y="225"/>
                  <a:pt x="640" y="225"/>
                  <a:pt x="640" y="225"/>
                </a:cubicBezTo>
                <a:cubicBezTo>
                  <a:pt x="640" y="226"/>
                  <a:pt x="640" y="225"/>
                  <a:pt x="640" y="225"/>
                </a:cubicBezTo>
                <a:cubicBezTo>
                  <a:pt x="636" y="220"/>
                  <a:pt x="634" y="226"/>
                  <a:pt x="630" y="224"/>
                </a:cubicBezTo>
                <a:cubicBezTo>
                  <a:pt x="625" y="220"/>
                  <a:pt x="628" y="227"/>
                  <a:pt x="623" y="223"/>
                </a:cubicBezTo>
                <a:cubicBezTo>
                  <a:pt x="623" y="226"/>
                  <a:pt x="619" y="222"/>
                  <a:pt x="620" y="225"/>
                </a:cubicBezTo>
                <a:cubicBezTo>
                  <a:pt x="619" y="224"/>
                  <a:pt x="617" y="224"/>
                  <a:pt x="616" y="224"/>
                </a:cubicBezTo>
                <a:cubicBezTo>
                  <a:pt x="616" y="226"/>
                  <a:pt x="613" y="223"/>
                  <a:pt x="613" y="225"/>
                </a:cubicBezTo>
                <a:cubicBezTo>
                  <a:pt x="607" y="223"/>
                  <a:pt x="603" y="226"/>
                  <a:pt x="598" y="224"/>
                </a:cubicBezTo>
                <a:cubicBezTo>
                  <a:pt x="596" y="226"/>
                  <a:pt x="593" y="224"/>
                  <a:pt x="590" y="225"/>
                </a:cubicBezTo>
                <a:cubicBezTo>
                  <a:pt x="590" y="224"/>
                  <a:pt x="589" y="223"/>
                  <a:pt x="588" y="223"/>
                </a:cubicBezTo>
                <a:cubicBezTo>
                  <a:pt x="588" y="226"/>
                  <a:pt x="583" y="224"/>
                  <a:pt x="583" y="227"/>
                </a:cubicBezTo>
                <a:cubicBezTo>
                  <a:pt x="582" y="227"/>
                  <a:pt x="581" y="227"/>
                  <a:pt x="581" y="227"/>
                </a:cubicBezTo>
                <a:cubicBezTo>
                  <a:pt x="580" y="228"/>
                  <a:pt x="581" y="229"/>
                  <a:pt x="581" y="229"/>
                </a:cubicBezTo>
                <a:cubicBezTo>
                  <a:pt x="582" y="229"/>
                  <a:pt x="582" y="229"/>
                  <a:pt x="582" y="229"/>
                </a:cubicBezTo>
                <a:cubicBezTo>
                  <a:pt x="583" y="232"/>
                  <a:pt x="583" y="232"/>
                  <a:pt x="583" y="232"/>
                </a:cubicBezTo>
                <a:cubicBezTo>
                  <a:pt x="582" y="232"/>
                  <a:pt x="582" y="232"/>
                  <a:pt x="582" y="232"/>
                </a:cubicBezTo>
                <a:cubicBezTo>
                  <a:pt x="582" y="230"/>
                  <a:pt x="582" y="230"/>
                  <a:pt x="582" y="230"/>
                </a:cubicBezTo>
                <a:cubicBezTo>
                  <a:pt x="578" y="230"/>
                  <a:pt x="573" y="229"/>
                  <a:pt x="572" y="231"/>
                </a:cubicBezTo>
                <a:cubicBezTo>
                  <a:pt x="568" y="229"/>
                  <a:pt x="566" y="231"/>
                  <a:pt x="564" y="230"/>
                </a:cubicBezTo>
                <a:cubicBezTo>
                  <a:pt x="559" y="229"/>
                  <a:pt x="555" y="232"/>
                  <a:pt x="550" y="231"/>
                </a:cubicBezTo>
                <a:cubicBezTo>
                  <a:pt x="549" y="235"/>
                  <a:pt x="544" y="229"/>
                  <a:pt x="543" y="232"/>
                </a:cubicBezTo>
                <a:cubicBezTo>
                  <a:pt x="540" y="233"/>
                  <a:pt x="538" y="233"/>
                  <a:pt x="534" y="232"/>
                </a:cubicBezTo>
                <a:cubicBezTo>
                  <a:pt x="534" y="232"/>
                  <a:pt x="534" y="231"/>
                  <a:pt x="533" y="231"/>
                </a:cubicBezTo>
                <a:cubicBezTo>
                  <a:pt x="533" y="234"/>
                  <a:pt x="529" y="231"/>
                  <a:pt x="528" y="233"/>
                </a:cubicBezTo>
                <a:cubicBezTo>
                  <a:pt x="525" y="233"/>
                  <a:pt x="522" y="234"/>
                  <a:pt x="519" y="234"/>
                </a:cubicBezTo>
                <a:cubicBezTo>
                  <a:pt x="517" y="231"/>
                  <a:pt x="519" y="229"/>
                  <a:pt x="522" y="230"/>
                </a:cubicBezTo>
                <a:cubicBezTo>
                  <a:pt x="526" y="230"/>
                  <a:pt x="525" y="228"/>
                  <a:pt x="529" y="228"/>
                </a:cubicBezTo>
                <a:cubicBezTo>
                  <a:pt x="528" y="226"/>
                  <a:pt x="528" y="226"/>
                  <a:pt x="528" y="226"/>
                </a:cubicBezTo>
                <a:cubicBezTo>
                  <a:pt x="530" y="228"/>
                  <a:pt x="530" y="228"/>
                  <a:pt x="530" y="228"/>
                </a:cubicBezTo>
                <a:cubicBezTo>
                  <a:pt x="529" y="220"/>
                  <a:pt x="541" y="231"/>
                  <a:pt x="538" y="224"/>
                </a:cubicBezTo>
                <a:cubicBezTo>
                  <a:pt x="532" y="219"/>
                  <a:pt x="531" y="226"/>
                  <a:pt x="525" y="225"/>
                </a:cubicBezTo>
                <a:cubicBezTo>
                  <a:pt x="525" y="227"/>
                  <a:pt x="524" y="227"/>
                  <a:pt x="522" y="227"/>
                </a:cubicBezTo>
                <a:cubicBezTo>
                  <a:pt x="521" y="224"/>
                  <a:pt x="518" y="224"/>
                  <a:pt x="516" y="222"/>
                </a:cubicBezTo>
                <a:cubicBezTo>
                  <a:pt x="516" y="223"/>
                  <a:pt x="517" y="225"/>
                  <a:pt x="516" y="225"/>
                </a:cubicBezTo>
                <a:cubicBezTo>
                  <a:pt x="516" y="224"/>
                  <a:pt x="515" y="224"/>
                  <a:pt x="515" y="224"/>
                </a:cubicBezTo>
                <a:cubicBezTo>
                  <a:pt x="514" y="225"/>
                  <a:pt x="512" y="224"/>
                  <a:pt x="511" y="223"/>
                </a:cubicBezTo>
                <a:cubicBezTo>
                  <a:pt x="511" y="224"/>
                  <a:pt x="511" y="224"/>
                  <a:pt x="511" y="224"/>
                </a:cubicBezTo>
                <a:cubicBezTo>
                  <a:pt x="511" y="224"/>
                  <a:pt x="512" y="225"/>
                  <a:pt x="512" y="225"/>
                </a:cubicBezTo>
                <a:cubicBezTo>
                  <a:pt x="512" y="226"/>
                  <a:pt x="512" y="226"/>
                  <a:pt x="512" y="226"/>
                </a:cubicBezTo>
                <a:cubicBezTo>
                  <a:pt x="511" y="226"/>
                  <a:pt x="510" y="223"/>
                  <a:pt x="508" y="223"/>
                </a:cubicBezTo>
                <a:cubicBezTo>
                  <a:pt x="508" y="220"/>
                  <a:pt x="508" y="220"/>
                  <a:pt x="508" y="220"/>
                </a:cubicBezTo>
                <a:cubicBezTo>
                  <a:pt x="506" y="221"/>
                  <a:pt x="502" y="219"/>
                  <a:pt x="501" y="221"/>
                </a:cubicBezTo>
                <a:cubicBezTo>
                  <a:pt x="499" y="219"/>
                  <a:pt x="499" y="222"/>
                  <a:pt x="497" y="222"/>
                </a:cubicBezTo>
                <a:cubicBezTo>
                  <a:pt x="495" y="224"/>
                  <a:pt x="489" y="219"/>
                  <a:pt x="489" y="224"/>
                </a:cubicBezTo>
                <a:cubicBezTo>
                  <a:pt x="486" y="221"/>
                  <a:pt x="485" y="225"/>
                  <a:pt x="483" y="223"/>
                </a:cubicBezTo>
                <a:cubicBezTo>
                  <a:pt x="478" y="224"/>
                  <a:pt x="470" y="223"/>
                  <a:pt x="468" y="228"/>
                </a:cubicBezTo>
                <a:cubicBezTo>
                  <a:pt x="460" y="230"/>
                  <a:pt x="451" y="232"/>
                  <a:pt x="441" y="228"/>
                </a:cubicBezTo>
                <a:cubicBezTo>
                  <a:pt x="429" y="229"/>
                  <a:pt x="418" y="231"/>
                  <a:pt x="402" y="228"/>
                </a:cubicBezTo>
                <a:cubicBezTo>
                  <a:pt x="401" y="231"/>
                  <a:pt x="396" y="226"/>
                  <a:pt x="394" y="229"/>
                </a:cubicBezTo>
                <a:cubicBezTo>
                  <a:pt x="395" y="232"/>
                  <a:pt x="398" y="233"/>
                  <a:pt x="400" y="234"/>
                </a:cubicBezTo>
                <a:cubicBezTo>
                  <a:pt x="398" y="234"/>
                  <a:pt x="395" y="233"/>
                  <a:pt x="392" y="232"/>
                </a:cubicBezTo>
                <a:cubicBezTo>
                  <a:pt x="389" y="227"/>
                  <a:pt x="383" y="228"/>
                  <a:pt x="379" y="228"/>
                </a:cubicBezTo>
                <a:cubicBezTo>
                  <a:pt x="376" y="230"/>
                  <a:pt x="369" y="230"/>
                  <a:pt x="365" y="231"/>
                </a:cubicBezTo>
                <a:cubicBezTo>
                  <a:pt x="364" y="229"/>
                  <a:pt x="363" y="230"/>
                  <a:pt x="362" y="229"/>
                </a:cubicBezTo>
                <a:cubicBezTo>
                  <a:pt x="361" y="233"/>
                  <a:pt x="356" y="229"/>
                  <a:pt x="357" y="233"/>
                </a:cubicBezTo>
                <a:cubicBezTo>
                  <a:pt x="358" y="234"/>
                  <a:pt x="358" y="234"/>
                  <a:pt x="358" y="234"/>
                </a:cubicBezTo>
                <a:cubicBezTo>
                  <a:pt x="355" y="232"/>
                  <a:pt x="356" y="236"/>
                  <a:pt x="353" y="234"/>
                </a:cubicBezTo>
                <a:cubicBezTo>
                  <a:pt x="353" y="232"/>
                  <a:pt x="353" y="232"/>
                  <a:pt x="353" y="232"/>
                </a:cubicBezTo>
                <a:cubicBezTo>
                  <a:pt x="350" y="233"/>
                  <a:pt x="345" y="230"/>
                  <a:pt x="342" y="233"/>
                </a:cubicBezTo>
                <a:cubicBezTo>
                  <a:pt x="344" y="234"/>
                  <a:pt x="345" y="236"/>
                  <a:pt x="344" y="237"/>
                </a:cubicBezTo>
                <a:cubicBezTo>
                  <a:pt x="342" y="238"/>
                  <a:pt x="342" y="233"/>
                  <a:pt x="339" y="234"/>
                </a:cubicBezTo>
                <a:cubicBezTo>
                  <a:pt x="337" y="235"/>
                  <a:pt x="336" y="234"/>
                  <a:pt x="335" y="236"/>
                </a:cubicBezTo>
                <a:cubicBezTo>
                  <a:pt x="326" y="235"/>
                  <a:pt x="324" y="240"/>
                  <a:pt x="316" y="239"/>
                </a:cubicBezTo>
                <a:cubicBezTo>
                  <a:pt x="314" y="239"/>
                  <a:pt x="313" y="240"/>
                  <a:pt x="310" y="238"/>
                </a:cubicBezTo>
                <a:cubicBezTo>
                  <a:pt x="301" y="241"/>
                  <a:pt x="293" y="238"/>
                  <a:pt x="283" y="239"/>
                </a:cubicBezTo>
                <a:cubicBezTo>
                  <a:pt x="280" y="242"/>
                  <a:pt x="273" y="237"/>
                  <a:pt x="272" y="242"/>
                </a:cubicBezTo>
                <a:cubicBezTo>
                  <a:pt x="269" y="241"/>
                  <a:pt x="267" y="240"/>
                  <a:pt x="265" y="240"/>
                </a:cubicBezTo>
                <a:cubicBezTo>
                  <a:pt x="265" y="243"/>
                  <a:pt x="262" y="241"/>
                  <a:pt x="261" y="241"/>
                </a:cubicBezTo>
                <a:cubicBezTo>
                  <a:pt x="259" y="243"/>
                  <a:pt x="254" y="241"/>
                  <a:pt x="256" y="245"/>
                </a:cubicBezTo>
                <a:cubicBezTo>
                  <a:pt x="255" y="246"/>
                  <a:pt x="255" y="245"/>
                  <a:pt x="254" y="244"/>
                </a:cubicBezTo>
                <a:cubicBezTo>
                  <a:pt x="249" y="244"/>
                  <a:pt x="242" y="240"/>
                  <a:pt x="240" y="244"/>
                </a:cubicBezTo>
                <a:cubicBezTo>
                  <a:pt x="238" y="246"/>
                  <a:pt x="234" y="241"/>
                  <a:pt x="233" y="245"/>
                </a:cubicBezTo>
                <a:cubicBezTo>
                  <a:pt x="232" y="245"/>
                  <a:pt x="231" y="243"/>
                  <a:pt x="230" y="243"/>
                </a:cubicBezTo>
                <a:cubicBezTo>
                  <a:pt x="228" y="244"/>
                  <a:pt x="231" y="248"/>
                  <a:pt x="228" y="247"/>
                </a:cubicBezTo>
                <a:cubicBezTo>
                  <a:pt x="225" y="248"/>
                  <a:pt x="221" y="242"/>
                  <a:pt x="221" y="246"/>
                </a:cubicBezTo>
                <a:cubicBezTo>
                  <a:pt x="219" y="244"/>
                  <a:pt x="219" y="244"/>
                  <a:pt x="219" y="244"/>
                </a:cubicBezTo>
                <a:cubicBezTo>
                  <a:pt x="214" y="244"/>
                  <a:pt x="212" y="249"/>
                  <a:pt x="207" y="244"/>
                </a:cubicBezTo>
                <a:cubicBezTo>
                  <a:pt x="204" y="245"/>
                  <a:pt x="208" y="254"/>
                  <a:pt x="202" y="249"/>
                </a:cubicBezTo>
                <a:cubicBezTo>
                  <a:pt x="200" y="247"/>
                  <a:pt x="199" y="245"/>
                  <a:pt x="197" y="244"/>
                </a:cubicBezTo>
                <a:cubicBezTo>
                  <a:pt x="195" y="246"/>
                  <a:pt x="195" y="248"/>
                  <a:pt x="193" y="248"/>
                </a:cubicBezTo>
                <a:cubicBezTo>
                  <a:pt x="193" y="247"/>
                  <a:pt x="192" y="247"/>
                  <a:pt x="191" y="247"/>
                </a:cubicBezTo>
                <a:cubicBezTo>
                  <a:pt x="191" y="248"/>
                  <a:pt x="191" y="249"/>
                  <a:pt x="192" y="250"/>
                </a:cubicBezTo>
                <a:cubicBezTo>
                  <a:pt x="191" y="250"/>
                  <a:pt x="190" y="250"/>
                  <a:pt x="189" y="249"/>
                </a:cubicBezTo>
                <a:cubicBezTo>
                  <a:pt x="186" y="246"/>
                  <a:pt x="184" y="249"/>
                  <a:pt x="181" y="246"/>
                </a:cubicBezTo>
                <a:cubicBezTo>
                  <a:pt x="176" y="242"/>
                  <a:pt x="181" y="250"/>
                  <a:pt x="176" y="246"/>
                </a:cubicBezTo>
                <a:cubicBezTo>
                  <a:pt x="175" y="247"/>
                  <a:pt x="172" y="247"/>
                  <a:pt x="170" y="245"/>
                </a:cubicBezTo>
                <a:cubicBezTo>
                  <a:pt x="170" y="247"/>
                  <a:pt x="168" y="248"/>
                  <a:pt x="165" y="247"/>
                </a:cubicBezTo>
                <a:cubicBezTo>
                  <a:pt x="164" y="246"/>
                  <a:pt x="164" y="246"/>
                  <a:pt x="164" y="246"/>
                </a:cubicBezTo>
                <a:cubicBezTo>
                  <a:pt x="163" y="247"/>
                  <a:pt x="160" y="245"/>
                  <a:pt x="158" y="247"/>
                </a:cubicBezTo>
                <a:cubicBezTo>
                  <a:pt x="160" y="252"/>
                  <a:pt x="152" y="247"/>
                  <a:pt x="154" y="252"/>
                </a:cubicBezTo>
                <a:cubicBezTo>
                  <a:pt x="152" y="252"/>
                  <a:pt x="152" y="252"/>
                  <a:pt x="152" y="252"/>
                </a:cubicBezTo>
                <a:cubicBezTo>
                  <a:pt x="149" y="250"/>
                  <a:pt x="151" y="247"/>
                  <a:pt x="148" y="246"/>
                </a:cubicBezTo>
                <a:cubicBezTo>
                  <a:pt x="144" y="246"/>
                  <a:pt x="145" y="251"/>
                  <a:pt x="140" y="248"/>
                </a:cubicBezTo>
                <a:cubicBezTo>
                  <a:pt x="136" y="248"/>
                  <a:pt x="135" y="256"/>
                  <a:pt x="130" y="248"/>
                </a:cubicBezTo>
                <a:cubicBezTo>
                  <a:pt x="129" y="249"/>
                  <a:pt x="128" y="251"/>
                  <a:pt x="125" y="249"/>
                </a:cubicBezTo>
                <a:cubicBezTo>
                  <a:pt x="125" y="251"/>
                  <a:pt x="123" y="250"/>
                  <a:pt x="121" y="250"/>
                </a:cubicBezTo>
                <a:cubicBezTo>
                  <a:pt x="121" y="249"/>
                  <a:pt x="120" y="248"/>
                  <a:pt x="119" y="248"/>
                </a:cubicBezTo>
                <a:cubicBezTo>
                  <a:pt x="121" y="251"/>
                  <a:pt x="118" y="251"/>
                  <a:pt x="115" y="251"/>
                </a:cubicBezTo>
                <a:cubicBezTo>
                  <a:pt x="111" y="247"/>
                  <a:pt x="111" y="252"/>
                  <a:pt x="109" y="252"/>
                </a:cubicBezTo>
                <a:cubicBezTo>
                  <a:pt x="107" y="254"/>
                  <a:pt x="101" y="251"/>
                  <a:pt x="102" y="256"/>
                </a:cubicBezTo>
                <a:cubicBezTo>
                  <a:pt x="99" y="251"/>
                  <a:pt x="98" y="254"/>
                  <a:pt x="95" y="254"/>
                </a:cubicBezTo>
                <a:cubicBezTo>
                  <a:pt x="94" y="255"/>
                  <a:pt x="94" y="258"/>
                  <a:pt x="92" y="255"/>
                </a:cubicBezTo>
                <a:cubicBezTo>
                  <a:pt x="92" y="258"/>
                  <a:pt x="88" y="258"/>
                  <a:pt x="89" y="260"/>
                </a:cubicBezTo>
                <a:cubicBezTo>
                  <a:pt x="87" y="261"/>
                  <a:pt x="83" y="261"/>
                  <a:pt x="83" y="264"/>
                </a:cubicBezTo>
                <a:cubicBezTo>
                  <a:pt x="80" y="264"/>
                  <a:pt x="81" y="269"/>
                  <a:pt x="76" y="266"/>
                </a:cubicBezTo>
                <a:cubicBezTo>
                  <a:pt x="73" y="266"/>
                  <a:pt x="72" y="270"/>
                  <a:pt x="68" y="267"/>
                </a:cubicBezTo>
                <a:cubicBezTo>
                  <a:pt x="66" y="270"/>
                  <a:pt x="66" y="270"/>
                  <a:pt x="66" y="270"/>
                </a:cubicBezTo>
                <a:cubicBezTo>
                  <a:pt x="62" y="269"/>
                  <a:pt x="59" y="269"/>
                  <a:pt x="55" y="266"/>
                </a:cubicBezTo>
                <a:cubicBezTo>
                  <a:pt x="52" y="269"/>
                  <a:pt x="45" y="263"/>
                  <a:pt x="40" y="263"/>
                </a:cubicBezTo>
                <a:cubicBezTo>
                  <a:pt x="38" y="261"/>
                  <a:pt x="36" y="256"/>
                  <a:pt x="33" y="259"/>
                </a:cubicBezTo>
                <a:cubicBezTo>
                  <a:pt x="32" y="258"/>
                  <a:pt x="34" y="260"/>
                  <a:pt x="33" y="260"/>
                </a:cubicBezTo>
                <a:cubicBezTo>
                  <a:pt x="32" y="261"/>
                  <a:pt x="32" y="261"/>
                  <a:pt x="32" y="261"/>
                </a:cubicBezTo>
                <a:cubicBezTo>
                  <a:pt x="31" y="260"/>
                  <a:pt x="31" y="258"/>
                  <a:pt x="30" y="257"/>
                </a:cubicBezTo>
                <a:cubicBezTo>
                  <a:pt x="31" y="258"/>
                  <a:pt x="31" y="256"/>
                  <a:pt x="32" y="256"/>
                </a:cubicBezTo>
                <a:cubicBezTo>
                  <a:pt x="34" y="256"/>
                  <a:pt x="34" y="255"/>
                  <a:pt x="35" y="254"/>
                </a:cubicBezTo>
                <a:cubicBezTo>
                  <a:pt x="31" y="251"/>
                  <a:pt x="29" y="255"/>
                  <a:pt x="26" y="250"/>
                </a:cubicBezTo>
                <a:cubicBezTo>
                  <a:pt x="27" y="250"/>
                  <a:pt x="29" y="249"/>
                  <a:pt x="29" y="247"/>
                </a:cubicBezTo>
                <a:cubicBezTo>
                  <a:pt x="33" y="248"/>
                  <a:pt x="31" y="243"/>
                  <a:pt x="33" y="241"/>
                </a:cubicBezTo>
                <a:cubicBezTo>
                  <a:pt x="33" y="239"/>
                  <a:pt x="30" y="236"/>
                  <a:pt x="32" y="235"/>
                </a:cubicBezTo>
                <a:cubicBezTo>
                  <a:pt x="32" y="232"/>
                  <a:pt x="33" y="229"/>
                  <a:pt x="33" y="227"/>
                </a:cubicBezTo>
                <a:cubicBezTo>
                  <a:pt x="32" y="222"/>
                  <a:pt x="31" y="219"/>
                  <a:pt x="33" y="215"/>
                </a:cubicBezTo>
                <a:cubicBezTo>
                  <a:pt x="32" y="214"/>
                  <a:pt x="31" y="211"/>
                  <a:pt x="30" y="209"/>
                </a:cubicBezTo>
                <a:cubicBezTo>
                  <a:pt x="34" y="208"/>
                  <a:pt x="27" y="203"/>
                  <a:pt x="26" y="199"/>
                </a:cubicBezTo>
                <a:cubicBezTo>
                  <a:pt x="27" y="195"/>
                  <a:pt x="29" y="189"/>
                  <a:pt x="31" y="185"/>
                </a:cubicBezTo>
                <a:cubicBezTo>
                  <a:pt x="27" y="182"/>
                  <a:pt x="30" y="179"/>
                  <a:pt x="26" y="176"/>
                </a:cubicBezTo>
                <a:cubicBezTo>
                  <a:pt x="23" y="174"/>
                  <a:pt x="22" y="176"/>
                  <a:pt x="20" y="177"/>
                </a:cubicBezTo>
                <a:cubicBezTo>
                  <a:pt x="21" y="178"/>
                  <a:pt x="21" y="179"/>
                  <a:pt x="20" y="180"/>
                </a:cubicBezTo>
                <a:cubicBezTo>
                  <a:pt x="19" y="179"/>
                  <a:pt x="19" y="178"/>
                  <a:pt x="19" y="177"/>
                </a:cubicBezTo>
                <a:cubicBezTo>
                  <a:pt x="17" y="178"/>
                  <a:pt x="15" y="175"/>
                  <a:pt x="13" y="174"/>
                </a:cubicBezTo>
                <a:cubicBezTo>
                  <a:pt x="13" y="171"/>
                  <a:pt x="12" y="167"/>
                  <a:pt x="12" y="164"/>
                </a:cubicBezTo>
                <a:cubicBezTo>
                  <a:pt x="8" y="162"/>
                  <a:pt x="9" y="159"/>
                  <a:pt x="8" y="156"/>
                </a:cubicBezTo>
                <a:cubicBezTo>
                  <a:pt x="8" y="152"/>
                  <a:pt x="11" y="149"/>
                  <a:pt x="7" y="143"/>
                </a:cubicBezTo>
                <a:cubicBezTo>
                  <a:pt x="6" y="140"/>
                  <a:pt x="6" y="136"/>
                  <a:pt x="7" y="134"/>
                </a:cubicBezTo>
                <a:cubicBezTo>
                  <a:pt x="7" y="133"/>
                  <a:pt x="7" y="133"/>
                  <a:pt x="7" y="133"/>
                </a:cubicBezTo>
                <a:cubicBezTo>
                  <a:pt x="8" y="132"/>
                  <a:pt x="10" y="129"/>
                  <a:pt x="13" y="130"/>
                </a:cubicBezTo>
                <a:cubicBezTo>
                  <a:pt x="14" y="130"/>
                  <a:pt x="13" y="128"/>
                  <a:pt x="12" y="128"/>
                </a:cubicBezTo>
                <a:cubicBezTo>
                  <a:pt x="14" y="127"/>
                  <a:pt x="15" y="127"/>
                  <a:pt x="14" y="124"/>
                </a:cubicBezTo>
                <a:cubicBezTo>
                  <a:pt x="13" y="124"/>
                  <a:pt x="13" y="123"/>
                  <a:pt x="12" y="123"/>
                </a:cubicBezTo>
                <a:cubicBezTo>
                  <a:pt x="9" y="123"/>
                  <a:pt x="10" y="127"/>
                  <a:pt x="7" y="127"/>
                </a:cubicBezTo>
                <a:cubicBezTo>
                  <a:pt x="4" y="124"/>
                  <a:pt x="0" y="123"/>
                  <a:pt x="1" y="120"/>
                </a:cubicBezTo>
                <a:cubicBezTo>
                  <a:pt x="3" y="117"/>
                  <a:pt x="3" y="112"/>
                  <a:pt x="5" y="110"/>
                </a:cubicBezTo>
                <a:cubicBezTo>
                  <a:pt x="3" y="107"/>
                  <a:pt x="7" y="109"/>
                  <a:pt x="7" y="107"/>
                </a:cubicBezTo>
                <a:cubicBezTo>
                  <a:pt x="5" y="105"/>
                  <a:pt x="5" y="103"/>
                  <a:pt x="2" y="101"/>
                </a:cubicBezTo>
                <a:cubicBezTo>
                  <a:pt x="0" y="96"/>
                  <a:pt x="4" y="93"/>
                  <a:pt x="6" y="90"/>
                </a:cubicBezTo>
                <a:cubicBezTo>
                  <a:pt x="3" y="84"/>
                  <a:pt x="11" y="83"/>
                  <a:pt x="8" y="77"/>
                </a:cubicBezTo>
                <a:cubicBezTo>
                  <a:pt x="8" y="77"/>
                  <a:pt x="8" y="77"/>
                  <a:pt x="8" y="77"/>
                </a:cubicBezTo>
                <a:cubicBezTo>
                  <a:pt x="9" y="76"/>
                  <a:pt x="7" y="72"/>
                  <a:pt x="9" y="72"/>
                </a:cubicBezTo>
                <a:cubicBezTo>
                  <a:pt x="8" y="69"/>
                  <a:pt x="10" y="68"/>
                  <a:pt x="12" y="67"/>
                </a:cubicBezTo>
                <a:cubicBezTo>
                  <a:pt x="12" y="65"/>
                  <a:pt x="13" y="62"/>
                  <a:pt x="13" y="59"/>
                </a:cubicBezTo>
                <a:cubicBezTo>
                  <a:pt x="17" y="58"/>
                  <a:pt x="14" y="52"/>
                  <a:pt x="18" y="52"/>
                </a:cubicBezTo>
                <a:cubicBezTo>
                  <a:pt x="16" y="50"/>
                  <a:pt x="16" y="48"/>
                  <a:pt x="16" y="46"/>
                </a:cubicBezTo>
                <a:cubicBezTo>
                  <a:pt x="17" y="44"/>
                  <a:pt x="18" y="43"/>
                  <a:pt x="20" y="43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1" y="41"/>
                  <a:pt x="21" y="41"/>
                </a:cubicBezTo>
                <a:cubicBezTo>
                  <a:pt x="18" y="36"/>
                  <a:pt x="24" y="37"/>
                  <a:pt x="21" y="33"/>
                </a:cubicBezTo>
                <a:cubicBezTo>
                  <a:pt x="23" y="32"/>
                  <a:pt x="23" y="28"/>
                  <a:pt x="26" y="28"/>
                </a:cubicBezTo>
                <a:cubicBezTo>
                  <a:pt x="22" y="22"/>
                  <a:pt x="14" y="62"/>
                  <a:pt x="12" y="57"/>
                </a:cubicBezTo>
                <a:cubicBezTo>
                  <a:pt x="12" y="56"/>
                  <a:pt x="13" y="55"/>
                  <a:pt x="14" y="54"/>
                </a:cubicBezTo>
                <a:cubicBezTo>
                  <a:pt x="11" y="45"/>
                  <a:pt x="21" y="50"/>
                  <a:pt x="22" y="44"/>
                </a:cubicBezTo>
                <a:cubicBezTo>
                  <a:pt x="26" y="44"/>
                  <a:pt x="29" y="40"/>
                  <a:pt x="33" y="39"/>
                </a:cubicBezTo>
                <a:cubicBezTo>
                  <a:pt x="36" y="41"/>
                  <a:pt x="37" y="38"/>
                  <a:pt x="40" y="39"/>
                </a:cubicBezTo>
                <a:cubicBezTo>
                  <a:pt x="45" y="43"/>
                  <a:pt x="42" y="35"/>
                  <a:pt x="47" y="39"/>
                </a:cubicBezTo>
                <a:cubicBezTo>
                  <a:pt x="49" y="39"/>
                  <a:pt x="47" y="36"/>
                  <a:pt x="50" y="36"/>
                </a:cubicBezTo>
                <a:cubicBezTo>
                  <a:pt x="51" y="37"/>
                  <a:pt x="53" y="38"/>
                  <a:pt x="54" y="39"/>
                </a:cubicBezTo>
                <a:cubicBezTo>
                  <a:pt x="56" y="35"/>
                  <a:pt x="62" y="37"/>
                  <a:pt x="63" y="33"/>
                </a:cubicBezTo>
                <a:cubicBezTo>
                  <a:pt x="62" y="32"/>
                  <a:pt x="62" y="32"/>
                  <a:pt x="62" y="32"/>
                </a:cubicBezTo>
                <a:cubicBezTo>
                  <a:pt x="63" y="31"/>
                  <a:pt x="65" y="31"/>
                  <a:pt x="64" y="30"/>
                </a:cubicBezTo>
                <a:cubicBezTo>
                  <a:pt x="69" y="32"/>
                  <a:pt x="71" y="31"/>
                  <a:pt x="76" y="31"/>
                </a:cubicBezTo>
                <a:cubicBezTo>
                  <a:pt x="78" y="30"/>
                  <a:pt x="77" y="37"/>
                  <a:pt x="78" y="35"/>
                </a:cubicBezTo>
                <a:cubicBezTo>
                  <a:pt x="86" y="40"/>
                  <a:pt x="82" y="30"/>
                  <a:pt x="90" y="33"/>
                </a:cubicBezTo>
                <a:cubicBezTo>
                  <a:pt x="90" y="30"/>
                  <a:pt x="97" y="36"/>
                  <a:pt x="97" y="32"/>
                </a:cubicBezTo>
                <a:cubicBezTo>
                  <a:pt x="100" y="32"/>
                  <a:pt x="104" y="32"/>
                  <a:pt x="106" y="29"/>
                </a:cubicBezTo>
                <a:cubicBezTo>
                  <a:pt x="108" y="30"/>
                  <a:pt x="108" y="27"/>
                  <a:pt x="112" y="29"/>
                </a:cubicBezTo>
                <a:cubicBezTo>
                  <a:pt x="111" y="28"/>
                  <a:pt x="111" y="27"/>
                  <a:pt x="113" y="26"/>
                </a:cubicBezTo>
                <a:cubicBezTo>
                  <a:pt x="115" y="26"/>
                  <a:pt x="117" y="26"/>
                  <a:pt x="119" y="29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0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1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沟通重要性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2" name="content.2.content"/>
          <p:cNvSpPr/>
          <p:nvPr/>
        </p:nvSpPr>
        <p:spPr>
          <a:xfrm>
            <a:off x="3666960" y="29444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良好的沟通是团队建设中的关键，需重视沟通效果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3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4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领导者作用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5" name="content.3.content"/>
          <p:cNvSpPr/>
          <p:nvPr/>
        </p:nvSpPr>
        <p:spPr>
          <a:xfrm>
            <a:off x="6424200" y="29451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领导者在团队建设中扮演重要角色，需要承担责任指导团队成长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6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7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团队绩效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8" name="content.4.content"/>
          <p:cNvSpPr/>
          <p:nvPr/>
        </p:nvSpPr>
        <p:spPr>
          <a:xfrm>
            <a:off x="9168120" y="29451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团队建设对提升销售绩效有显著影响，应注重团队合作精神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9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团队建设与沟通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0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1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团队合作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2" name="content.1.content"/>
          <p:cNvSpPr/>
          <p:nvPr/>
        </p:nvSpPr>
        <p:spPr>
          <a:xfrm>
            <a:off x="872640" y="29444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加强销售团队之间的团队合作有助于提升整体销售绩效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3" name="Freeform 5"/>
          <p:cNvSpPr/>
          <p:nvPr/>
        </p:nvSpPr>
        <p:spPr>
          <a:xfrm>
            <a:off x="955080" y="136080"/>
            <a:ext cx="7431480" cy="6721560"/>
          </a:xfrm>
          <a:custGeom>
            <a:gdLst>
              <a:gd name="textAreaLeft" fmla="*/ 0 w 7431480"/>
              <a:gd name="textAreaRight" fmla="*/ 7431840 w 7431480"/>
              <a:gd name="textAreaTop" fmla="*/ 0 h 6721560"/>
              <a:gd name="textAreaBottom" fmla="*/ 6721920 h 6721560"/>
            </a:gdLst>
            <a:rect l="textAreaLeft" t="textAreaTop" r="textAreaRight" b="textAreaBottom"/>
            <a:pathLst>
              <a:path w="569" h="507">
                <a:moveTo>
                  <a:pt x="118" y="3"/>
                </a:moveTo>
                <a:cubicBezTo>
                  <a:pt x="118" y="1"/>
                  <a:pt x="118" y="0"/>
                  <a:pt x="116" y="0"/>
                </a:cubicBezTo>
                <a:cubicBezTo>
                  <a:pt x="115" y="0"/>
                  <a:pt x="115" y="1"/>
                  <a:pt x="115" y="2"/>
                </a:cubicBezTo>
                <a:cubicBezTo>
                  <a:pt x="116" y="3"/>
                  <a:pt x="116" y="3"/>
                  <a:pt x="118" y="3"/>
                </a:cubicBezTo>
                <a:close/>
                <a:moveTo>
                  <a:pt x="72" y="5"/>
                </a:moveTo>
                <a:cubicBezTo>
                  <a:pt x="75" y="7"/>
                  <a:pt x="76" y="11"/>
                  <a:pt x="80" y="12"/>
                </a:cubicBezTo>
                <a:cubicBezTo>
                  <a:pt x="80" y="8"/>
                  <a:pt x="75" y="7"/>
                  <a:pt x="74" y="4"/>
                </a:cubicBezTo>
                <a:cubicBezTo>
                  <a:pt x="71" y="4"/>
                  <a:pt x="71" y="1"/>
                  <a:pt x="69" y="0"/>
                </a:cubicBezTo>
                <a:cubicBezTo>
                  <a:pt x="67" y="3"/>
                  <a:pt x="72" y="2"/>
                  <a:pt x="72" y="5"/>
                </a:cubicBezTo>
                <a:close/>
                <a:moveTo>
                  <a:pt x="339" y="3"/>
                </a:moveTo>
                <a:cubicBezTo>
                  <a:pt x="338" y="3"/>
                  <a:pt x="337" y="3"/>
                  <a:pt x="337" y="5"/>
                </a:cubicBezTo>
                <a:cubicBezTo>
                  <a:pt x="338" y="4"/>
                  <a:pt x="339" y="4"/>
                  <a:pt x="339" y="3"/>
                </a:cubicBezTo>
                <a:close/>
                <a:moveTo>
                  <a:pt x="361" y="6"/>
                </a:moveTo>
                <a:cubicBezTo>
                  <a:pt x="362" y="6"/>
                  <a:pt x="364" y="6"/>
                  <a:pt x="364" y="6"/>
                </a:cubicBezTo>
                <a:cubicBezTo>
                  <a:pt x="364" y="5"/>
                  <a:pt x="364" y="4"/>
                  <a:pt x="364" y="3"/>
                </a:cubicBezTo>
                <a:cubicBezTo>
                  <a:pt x="362" y="3"/>
                  <a:pt x="362" y="4"/>
                  <a:pt x="361" y="4"/>
                </a:cubicBezTo>
                <a:cubicBezTo>
                  <a:pt x="361" y="5"/>
                  <a:pt x="360" y="6"/>
                  <a:pt x="361" y="6"/>
                </a:cubicBezTo>
                <a:close/>
                <a:moveTo>
                  <a:pt x="273" y="9"/>
                </a:moveTo>
                <a:cubicBezTo>
                  <a:pt x="272" y="8"/>
                  <a:pt x="274" y="7"/>
                  <a:pt x="272" y="7"/>
                </a:cubicBezTo>
                <a:cubicBezTo>
                  <a:pt x="271" y="7"/>
                  <a:pt x="272" y="10"/>
                  <a:pt x="273" y="9"/>
                </a:cubicBezTo>
                <a:close/>
                <a:moveTo>
                  <a:pt x="325" y="8"/>
                </a:moveTo>
                <a:cubicBezTo>
                  <a:pt x="324" y="7"/>
                  <a:pt x="324" y="8"/>
                  <a:pt x="323" y="9"/>
                </a:cubicBezTo>
                <a:cubicBezTo>
                  <a:pt x="324" y="10"/>
                  <a:pt x="323" y="11"/>
                  <a:pt x="324" y="12"/>
                </a:cubicBezTo>
                <a:cubicBezTo>
                  <a:pt x="325" y="11"/>
                  <a:pt x="326" y="10"/>
                  <a:pt x="325" y="8"/>
                </a:cubicBezTo>
                <a:close/>
                <a:moveTo>
                  <a:pt x="398" y="16"/>
                </a:moveTo>
                <a:cubicBezTo>
                  <a:pt x="397" y="15"/>
                  <a:pt x="395" y="17"/>
                  <a:pt x="396" y="18"/>
                </a:cubicBezTo>
                <a:cubicBezTo>
                  <a:pt x="397" y="18"/>
                  <a:pt x="398" y="17"/>
                  <a:pt x="398" y="16"/>
                </a:cubicBezTo>
                <a:close/>
                <a:moveTo>
                  <a:pt x="281" y="21"/>
                </a:moveTo>
                <a:cubicBezTo>
                  <a:pt x="282" y="21"/>
                  <a:pt x="282" y="20"/>
                  <a:pt x="283" y="20"/>
                </a:cubicBezTo>
                <a:cubicBezTo>
                  <a:pt x="283" y="13"/>
                  <a:pt x="277" y="21"/>
                  <a:pt x="281" y="21"/>
                </a:cubicBezTo>
                <a:close/>
                <a:moveTo>
                  <a:pt x="86" y="18"/>
                </a:moveTo>
                <a:cubicBezTo>
                  <a:pt x="86" y="19"/>
                  <a:pt x="85" y="19"/>
                  <a:pt x="86" y="20"/>
                </a:cubicBezTo>
                <a:cubicBezTo>
                  <a:pt x="87" y="20"/>
                  <a:pt x="87" y="18"/>
                  <a:pt x="86" y="18"/>
                </a:cubicBezTo>
                <a:close/>
                <a:moveTo>
                  <a:pt x="103" y="21"/>
                </a:moveTo>
                <a:cubicBezTo>
                  <a:pt x="102" y="21"/>
                  <a:pt x="102" y="20"/>
                  <a:pt x="101" y="20"/>
                </a:cubicBezTo>
                <a:cubicBezTo>
                  <a:pt x="101" y="20"/>
                  <a:pt x="101" y="20"/>
                  <a:pt x="101" y="20"/>
                </a:cubicBezTo>
                <a:cubicBezTo>
                  <a:pt x="101" y="21"/>
                  <a:pt x="102" y="21"/>
                  <a:pt x="103" y="21"/>
                </a:cubicBezTo>
                <a:close/>
                <a:moveTo>
                  <a:pt x="342" y="21"/>
                </a:moveTo>
                <a:cubicBezTo>
                  <a:pt x="341" y="21"/>
                  <a:pt x="340" y="22"/>
                  <a:pt x="340" y="23"/>
                </a:cubicBezTo>
                <a:cubicBezTo>
                  <a:pt x="341" y="23"/>
                  <a:pt x="342" y="22"/>
                  <a:pt x="342" y="21"/>
                </a:cubicBezTo>
                <a:close/>
                <a:moveTo>
                  <a:pt x="336" y="23"/>
                </a:moveTo>
                <a:cubicBezTo>
                  <a:pt x="336" y="23"/>
                  <a:pt x="336" y="24"/>
                  <a:pt x="336" y="25"/>
                </a:cubicBezTo>
                <a:cubicBezTo>
                  <a:pt x="336" y="25"/>
                  <a:pt x="337" y="24"/>
                  <a:pt x="336" y="23"/>
                </a:cubicBezTo>
                <a:close/>
                <a:moveTo>
                  <a:pt x="171" y="31"/>
                </a:moveTo>
                <a:cubicBezTo>
                  <a:pt x="171" y="28"/>
                  <a:pt x="170" y="24"/>
                  <a:pt x="166" y="24"/>
                </a:cubicBezTo>
                <a:cubicBezTo>
                  <a:pt x="165" y="26"/>
                  <a:pt x="166" y="26"/>
                  <a:pt x="166" y="29"/>
                </a:cubicBezTo>
                <a:cubicBezTo>
                  <a:pt x="168" y="29"/>
                  <a:pt x="169" y="32"/>
                  <a:pt x="171" y="31"/>
                </a:cubicBezTo>
                <a:close/>
                <a:moveTo>
                  <a:pt x="311" y="25"/>
                </a:moveTo>
                <a:cubicBezTo>
                  <a:pt x="310" y="24"/>
                  <a:pt x="309" y="25"/>
                  <a:pt x="310" y="26"/>
                </a:cubicBezTo>
                <a:cubicBezTo>
                  <a:pt x="311" y="26"/>
                  <a:pt x="311" y="26"/>
                  <a:pt x="311" y="25"/>
                </a:cubicBezTo>
                <a:close/>
                <a:moveTo>
                  <a:pt x="299" y="28"/>
                </a:moveTo>
                <a:cubicBezTo>
                  <a:pt x="299" y="27"/>
                  <a:pt x="300" y="26"/>
                  <a:pt x="299" y="26"/>
                </a:cubicBezTo>
                <a:cubicBezTo>
                  <a:pt x="299" y="27"/>
                  <a:pt x="298" y="27"/>
                  <a:pt x="299" y="28"/>
                </a:cubicBezTo>
                <a:close/>
                <a:moveTo>
                  <a:pt x="386" y="27"/>
                </a:moveTo>
                <a:cubicBezTo>
                  <a:pt x="384" y="28"/>
                  <a:pt x="381" y="28"/>
                  <a:pt x="380" y="30"/>
                </a:cubicBezTo>
                <a:cubicBezTo>
                  <a:pt x="381" y="36"/>
                  <a:pt x="390" y="29"/>
                  <a:pt x="386" y="27"/>
                </a:cubicBezTo>
                <a:close/>
                <a:moveTo>
                  <a:pt x="88" y="32"/>
                </a:moveTo>
                <a:cubicBezTo>
                  <a:pt x="89" y="31"/>
                  <a:pt x="89" y="32"/>
                  <a:pt x="91" y="32"/>
                </a:cubicBezTo>
                <a:cubicBezTo>
                  <a:pt x="91" y="30"/>
                  <a:pt x="89" y="29"/>
                  <a:pt x="88" y="28"/>
                </a:cubicBezTo>
                <a:cubicBezTo>
                  <a:pt x="87" y="29"/>
                  <a:pt x="88" y="31"/>
                  <a:pt x="88" y="32"/>
                </a:cubicBezTo>
                <a:close/>
                <a:moveTo>
                  <a:pt x="238" y="28"/>
                </a:moveTo>
                <a:cubicBezTo>
                  <a:pt x="237" y="28"/>
                  <a:pt x="237" y="28"/>
                  <a:pt x="237" y="28"/>
                </a:cubicBezTo>
                <a:cubicBezTo>
                  <a:pt x="236" y="29"/>
                  <a:pt x="238" y="29"/>
                  <a:pt x="238" y="28"/>
                </a:cubicBezTo>
                <a:close/>
                <a:moveTo>
                  <a:pt x="399" y="28"/>
                </a:moveTo>
                <a:cubicBezTo>
                  <a:pt x="398" y="28"/>
                  <a:pt x="396" y="27"/>
                  <a:pt x="395" y="28"/>
                </a:cubicBezTo>
                <a:cubicBezTo>
                  <a:pt x="395" y="30"/>
                  <a:pt x="396" y="30"/>
                  <a:pt x="396" y="31"/>
                </a:cubicBezTo>
                <a:cubicBezTo>
                  <a:pt x="398" y="31"/>
                  <a:pt x="399" y="29"/>
                  <a:pt x="399" y="28"/>
                </a:cubicBezTo>
                <a:close/>
                <a:moveTo>
                  <a:pt x="401" y="38"/>
                </a:moveTo>
                <a:cubicBezTo>
                  <a:pt x="401" y="37"/>
                  <a:pt x="403" y="38"/>
                  <a:pt x="402" y="36"/>
                </a:cubicBezTo>
                <a:cubicBezTo>
                  <a:pt x="398" y="36"/>
                  <a:pt x="394" y="39"/>
                  <a:pt x="390" y="41"/>
                </a:cubicBezTo>
                <a:cubicBezTo>
                  <a:pt x="394" y="41"/>
                  <a:pt x="398" y="38"/>
                  <a:pt x="401" y="38"/>
                </a:cubicBezTo>
                <a:close/>
                <a:moveTo>
                  <a:pt x="161" y="41"/>
                </a:moveTo>
                <a:cubicBezTo>
                  <a:pt x="162" y="40"/>
                  <a:pt x="163" y="39"/>
                  <a:pt x="163" y="38"/>
                </a:cubicBezTo>
                <a:cubicBezTo>
                  <a:pt x="162" y="37"/>
                  <a:pt x="161" y="38"/>
                  <a:pt x="159" y="38"/>
                </a:cubicBezTo>
                <a:cubicBezTo>
                  <a:pt x="160" y="40"/>
                  <a:pt x="160" y="41"/>
                  <a:pt x="161" y="41"/>
                </a:cubicBezTo>
                <a:close/>
                <a:moveTo>
                  <a:pt x="184" y="39"/>
                </a:moveTo>
                <a:cubicBezTo>
                  <a:pt x="183" y="39"/>
                  <a:pt x="183" y="39"/>
                  <a:pt x="183" y="38"/>
                </a:cubicBezTo>
                <a:cubicBezTo>
                  <a:pt x="182" y="40"/>
                  <a:pt x="182" y="42"/>
                  <a:pt x="183" y="43"/>
                </a:cubicBezTo>
                <a:cubicBezTo>
                  <a:pt x="184" y="41"/>
                  <a:pt x="183" y="40"/>
                  <a:pt x="184" y="39"/>
                </a:cubicBezTo>
                <a:close/>
                <a:moveTo>
                  <a:pt x="84" y="42"/>
                </a:moveTo>
                <a:cubicBezTo>
                  <a:pt x="85" y="42"/>
                  <a:pt x="85" y="41"/>
                  <a:pt x="85" y="40"/>
                </a:cubicBezTo>
                <a:cubicBezTo>
                  <a:pt x="84" y="40"/>
                  <a:pt x="83" y="40"/>
                  <a:pt x="83" y="41"/>
                </a:cubicBezTo>
                <a:cubicBezTo>
                  <a:pt x="83" y="42"/>
                  <a:pt x="83" y="42"/>
                  <a:pt x="84" y="42"/>
                </a:cubicBezTo>
                <a:close/>
                <a:moveTo>
                  <a:pt x="390" y="40"/>
                </a:moveTo>
                <a:cubicBezTo>
                  <a:pt x="387" y="41"/>
                  <a:pt x="384" y="41"/>
                  <a:pt x="381" y="42"/>
                </a:cubicBezTo>
                <a:cubicBezTo>
                  <a:pt x="384" y="42"/>
                  <a:pt x="388" y="42"/>
                  <a:pt x="390" y="40"/>
                </a:cubicBezTo>
                <a:close/>
                <a:moveTo>
                  <a:pt x="155" y="60"/>
                </a:moveTo>
                <a:cubicBezTo>
                  <a:pt x="157" y="59"/>
                  <a:pt x="158" y="57"/>
                  <a:pt x="158" y="55"/>
                </a:cubicBezTo>
                <a:cubicBezTo>
                  <a:pt x="158" y="54"/>
                  <a:pt x="157" y="53"/>
                  <a:pt x="157" y="52"/>
                </a:cubicBezTo>
                <a:cubicBezTo>
                  <a:pt x="158" y="50"/>
                  <a:pt x="158" y="48"/>
                  <a:pt x="158" y="47"/>
                </a:cubicBezTo>
                <a:cubicBezTo>
                  <a:pt x="158" y="47"/>
                  <a:pt x="157" y="47"/>
                  <a:pt x="157" y="47"/>
                </a:cubicBezTo>
                <a:cubicBezTo>
                  <a:pt x="157" y="42"/>
                  <a:pt x="154" y="42"/>
                  <a:pt x="152" y="40"/>
                </a:cubicBezTo>
                <a:cubicBezTo>
                  <a:pt x="151" y="42"/>
                  <a:pt x="150" y="42"/>
                  <a:pt x="149" y="44"/>
                </a:cubicBezTo>
                <a:cubicBezTo>
                  <a:pt x="149" y="46"/>
                  <a:pt x="151" y="49"/>
                  <a:pt x="152" y="50"/>
                </a:cubicBezTo>
                <a:cubicBezTo>
                  <a:pt x="149" y="54"/>
                  <a:pt x="149" y="60"/>
                  <a:pt x="155" y="60"/>
                </a:cubicBezTo>
                <a:close/>
                <a:moveTo>
                  <a:pt x="202" y="42"/>
                </a:moveTo>
                <a:cubicBezTo>
                  <a:pt x="202" y="42"/>
                  <a:pt x="202" y="41"/>
                  <a:pt x="202" y="41"/>
                </a:cubicBezTo>
                <a:cubicBezTo>
                  <a:pt x="202" y="42"/>
                  <a:pt x="201" y="42"/>
                  <a:pt x="202" y="42"/>
                </a:cubicBezTo>
                <a:close/>
                <a:moveTo>
                  <a:pt x="372" y="49"/>
                </a:moveTo>
                <a:cubicBezTo>
                  <a:pt x="372" y="50"/>
                  <a:pt x="372" y="50"/>
                  <a:pt x="372" y="51"/>
                </a:cubicBezTo>
                <a:cubicBezTo>
                  <a:pt x="374" y="52"/>
                  <a:pt x="374" y="51"/>
                  <a:pt x="376" y="51"/>
                </a:cubicBezTo>
                <a:cubicBezTo>
                  <a:pt x="376" y="50"/>
                  <a:pt x="375" y="49"/>
                  <a:pt x="375" y="48"/>
                </a:cubicBezTo>
                <a:cubicBezTo>
                  <a:pt x="375" y="48"/>
                  <a:pt x="374" y="48"/>
                  <a:pt x="374" y="48"/>
                </a:cubicBezTo>
                <a:cubicBezTo>
                  <a:pt x="374" y="49"/>
                  <a:pt x="373" y="49"/>
                  <a:pt x="372" y="49"/>
                </a:cubicBezTo>
                <a:close/>
                <a:moveTo>
                  <a:pt x="340" y="52"/>
                </a:moveTo>
                <a:cubicBezTo>
                  <a:pt x="340" y="51"/>
                  <a:pt x="338" y="51"/>
                  <a:pt x="338" y="51"/>
                </a:cubicBezTo>
                <a:cubicBezTo>
                  <a:pt x="339" y="50"/>
                  <a:pt x="339" y="50"/>
                  <a:pt x="338" y="49"/>
                </a:cubicBezTo>
                <a:cubicBezTo>
                  <a:pt x="335" y="47"/>
                  <a:pt x="331" y="53"/>
                  <a:pt x="337" y="53"/>
                </a:cubicBezTo>
                <a:cubicBezTo>
                  <a:pt x="337" y="51"/>
                  <a:pt x="339" y="53"/>
                  <a:pt x="340" y="52"/>
                </a:cubicBezTo>
                <a:close/>
                <a:moveTo>
                  <a:pt x="176" y="52"/>
                </a:moveTo>
                <a:cubicBezTo>
                  <a:pt x="176" y="51"/>
                  <a:pt x="175" y="50"/>
                  <a:pt x="174" y="50"/>
                </a:cubicBezTo>
                <a:cubicBezTo>
                  <a:pt x="172" y="52"/>
                  <a:pt x="175" y="56"/>
                  <a:pt x="176" y="52"/>
                </a:cubicBezTo>
                <a:close/>
                <a:moveTo>
                  <a:pt x="65" y="52"/>
                </a:moveTo>
                <a:cubicBezTo>
                  <a:pt x="66" y="52"/>
                  <a:pt x="66" y="52"/>
                  <a:pt x="66" y="51"/>
                </a:cubicBezTo>
                <a:cubicBezTo>
                  <a:pt x="65" y="51"/>
                  <a:pt x="65" y="49"/>
                  <a:pt x="64" y="50"/>
                </a:cubicBezTo>
                <a:cubicBezTo>
                  <a:pt x="63" y="51"/>
                  <a:pt x="63" y="52"/>
                  <a:pt x="65" y="52"/>
                </a:cubicBezTo>
                <a:close/>
                <a:moveTo>
                  <a:pt x="144" y="53"/>
                </a:moveTo>
                <a:cubicBezTo>
                  <a:pt x="143" y="52"/>
                  <a:pt x="143" y="50"/>
                  <a:pt x="142" y="50"/>
                </a:cubicBezTo>
                <a:cubicBezTo>
                  <a:pt x="141" y="51"/>
                  <a:pt x="143" y="53"/>
                  <a:pt x="144" y="53"/>
                </a:cubicBezTo>
                <a:close/>
                <a:moveTo>
                  <a:pt x="291" y="54"/>
                </a:moveTo>
                <a:cubicBezTo>
                  <a:pt x="291" y="55"/>
                  <a:pt x="291" y="55"/>
                  <a:pt x="291" y="55"/>
                </a:cubicBezTo>
                <a:cubicBezTo>
                  <a:pt x="292" y="56"/>
                  <a:pt x="292" y="55"/>
                  <a:pt x="292" y="55"/>
                </a:cubicBezTo>
                <a:cubicBezTo>
                  <a:pt x="292" y="55"/>
                  <a:pt x="292" y="54"/>
                  <a:pt x="291" y="54"/>
                </a:cubicBezTo>
                <a:close/>
                <a:moveTo>
                  <a:pt x="165" y="55"/>
                </a:moveTo>
                <a:cubicBezTo>
                  <a:pt x="164" y="55"/>
                  <a:pt x="164" y="55"/>
                  <a:pt x="164" y="55"/>
                </a:cubicBezTo>
                <a:cubicBezTo>
                  <a:pt x="164" y="57"/>
                  <a:pt x="164" y="57"/>
                  <a:pt x="164" y="57"/>
                </a:cubicBezTo>
                <a:cubicBezTo>
                  <a:pt x="165" y="57"/>
                  <a:pt x="165" y="56"/>
                  <a:pt x="165" y="55"/>
                </a:cubicBezTo>
                <a:close/>
                <a:moveTo>
                  <a:pt x="142" y="58"/>
                </a:moveTo>
                <a:cubicBezTo>
                  <a:pt x="143" y="57"/>
                  <a:pt x="142" y="55"/>
                  <a:pt x="141" y="55"/>
                </a:cubicBezTo>
                <a:cubicBezTo>
                  <a:pt x="140" y="56"/>
                  <a:pt x="141" y="58"/>
                  <a:pt x="142" y="58"/>
                </a:cubicBezTo>
                <a:close/>
                <a:moveTo>
                  <a:pt x="343" y="64"/>
                </a:moveTo>
                <a:cubicBezTo>
                  <a:pt x="343" y="62"/>
                  <a:pt x="344" y="61"/>
                  <a:pt x="345" y="60"/>
                </a:cubicBezTo>
                <a:cubicBezTo>
                  <a:pt x="345" y="60"/>
                  <a:pt x="344" y="59"/>
                  <a:pt x="343" y="59"/>
                </a:cubicBezTo>
                <a:cubicBezTo>
                  <a:pt x="342" y="61"/>
                  <a:pt x="341" y="62"/>
                  <a:pt x="342" y="64"/>
                </a:cubicBezTo>
                <a:lnTo>
                  <a:pt x="343" y="64"/>
                </a:lnTo>
                <a:close/>
                <a:moveTo>
                  <a:pt x="189" y="65"/>
                </a:moveTo>
                <a:cubicBezTo>
                  <a:pt x="188" y="62"/>
                  <a:pt x="187" y="61"/>
                  <a:pt x="186" y="60"/>
                </a:cubicBezTo>
                <a:cubicBezTo>
                  <a:pt x="186" y="62"/>
                  <a:pt x="187" y="64"/>
                  <a:pt x="189" y="65"/>
                </a:cubicBezTo>
                <a:close/>
                <a:moveTo>
                  <a:pt x="400" y="61"/>
                </a:moveTo>
                <a:cubicBezTo>
                  <a:pt x="400" y="61"/>
                  <a:pt x="399" y="62"/>
                  <a:pt x="400" y="63"/>
                </a:cubicBezTo>
                <a:cubicBezTo>
                  <a:pt x="400" y="62"/>
                  <a:pt x="401" y="63"/>
                  <a:pt x="401" y="62"/>
                </a:cubicBezTo>
                <a:cubicBezTo>
                  <a:pt x="401" y="62"/>
                  <a:pt x="401" y="61"/>
                  <a:pt x="400" y="61"/>
                </a:cubicBezTo>
                <a:close/>
                <a:moveTo>
                  <a:pt x="91" y="64"/>
                </a:moveTo>
                <a:cubicBezTo>
                  <a:pt x="91" y="63"/>
                  <a:pt x="91" y="62"/>
                  <a:pt x="90" y="62"/>
                </a:cubicBezTo>
                <a:cubicBezTo>
                  <a:pt x="89" y="64"/>
                  <a:pt x="90" y="64"/>
                  <a:pt x="91" y="64"/>
                </a:cubicBezTo>
                <a:close/>
                <a:moveTo>
                  <a:pt x="87" y="66"/>
                </a:moveTo>
                <a:cubicBezTo>
                  <a:pt x="87" y="67"/>
                  <a:pt x="87" y="67"/>
                  <a:pt x="86" y="69"/>
                </a:cubicBezTo>
                <a:cubicBezTo>
                  <a:pt x="89" y="71"/>
                  <a:pt x="90" y="67"/>
                  <a:pt x="89" y="65"/>
                </a:cubicBezTo>
                <a:cubicBezTo>
                  <a:pt x="88" y="65"/>
                  <a:pt x="88" y="66"/>
                  <a:pt x="87" y="66"/>
                </a:cubicBezTo>
                <a:close/>
                <a:moveTo>
                  <a:pt x="277" y="65"/>
                </a:moveTo>
                <a:cubicBezTo>
                  <a:pt x="277" y="65"/>
                  <a:pt x="276" y="67"/>
                  <a:pt x="277" y="67"/>
                </a:cubicBezTo>
                <a:cubicBezTo>
                  <a:pt x="278" y="67"/>
                  <a:pt x="278" y="65"/>
                  <a:pt x="277" y="65"/>
                </a:cubicBezTo>
                <a:close/>
                <a:moveTo>
                  <a:pt x="302" y="72"/>
                </a:moveTo>
                <a:cubicBezTo>
                  <a:pt x="305" y="73"/>
                  <a:pt x="306" y="71"/>
                  <a:pt x="307" y="70"/>
                </a:cubicBezTo>
                <a:cubicBezTo>
                  <a:pt x="306" y="69"/>
                  <a:pt x="303" y="70"/>
                  <a:pt x="302" y="72"/>
                </a:cubicBezTo>
                <a:close/>
                <a:moveTo>
                  <a:pt x="284" y="70"/>
                </a:moveTo>
                <a:cubicBezTo>
                  <a:pt x="284" y="71"/>
                  <a:pt x="284" y="71"/>
                  <a:pt x="285" y="70"/>
                </a:cubicBezTo>
                <a:cubicBezTo>
                  <a:pt x="285" y="70"/>
                  <a:pt x="285" y="70"/>
                  <a:pt x="284" y="70"/>
                </a:cubicBezTo>
                <a:close/>
                <a:moveTo>
                  <a:pt x="31" y="70"/>
                </a:moveTo>
                <a:cubicBezTo>
                  <a:pt x="30" y="71"/>
                  <a:pt x="30" y="71"/>
                  <a:pt x="29" y="72"/>
                </a:cubicBezTo>
                <a:cubicBezTo>
                  <a:pt x="31" y="74"/>
                  <a:pt x="33" y="71"/>
                  <a:pt x="31" y="70"/>
                </a:cubicBezTo>
                <a:close/>
                <a:moveTo>
                  <a:pt x="59" y="71"/>
                </a:moveTo>
                <a:cubicBezTo>
                  <a:pt x="59" y="72"/>
                  <a:pt x="59" y="72"/>
                  <a:pt x="60" y="72"/>
                </a:cubicBezTo>
                <a:cubicBezTo>
                  <a:pt x="60" y="71"/>
                  <a:pt x="60" y="71"/>
                  <a:pt x="59" y="70"/>
                </a:cubicBezTo>
                <a:cubicBezTo>
                  <a:pt x="59" y="71"/>
                  <a:pt x="59" y="71"/>
                  <a:pt x="59" y="71"/>
                </a:cubicBezTo>
                <a:close/>
                <a:moveTo>
                  <a:pt x="299" y="74"/>
                </a:moveTo>
                <a:cubicBezTo>
                  <a:pt x="298" y="74"/>
                  <a:pt x="298" y="74"/>
                  <a:pt x="298" y="75"/>
                </a:cubicBezTo>
                <a:cubicBezTo>
                  <a:pt x="299" y="76"/>
                  <a:pt x="300" y="74"/>
                  <a:pt x="299" y="74"/>
                </a:cubicBezTo>
                <a:close/>
                <a:moveTo>
                  <a:pt x="44" y="79"/>
                </a:moveTo>
                <a:cubicBezTo>
                  <a:pt x="43" y="79"/>
                  <a:pt x="43" y="79"/>
                  <a:pt x="42" y="79"/>
                </a:cubicBezTo>
                <a:cubicBezTo>
                  <a:pt x="42" y="80"/>
                  <a:pt x="44" y="81"/>
                  <a:pt x="44" y="79"/>
                </a:cubicBezTo>
                <a:close/>
                <a:moveTo>
                  <a:pt x="419" y="82"/>
                </a:moveTo>
                <a:cubicBezTo>
                  <a:pt x="419" y="83"/>
                  <a:pt x="419" y="83"/>
                  <a:pt x="420" y="82"/>
                </a:cubicBezTo>
                <a:cubicBezTo>
                  <a:pt x="420" y="82"/>
                  <a:pt x="420" y="82"/>
                  <a:pt x="419" y="82"/>
                </a:cubicBezTo>
                <a:close/>
                <a:moveTo>
                  <a:pt x="123" y="86"/>
                </a:moveTo>
                <a:cubicBezTo>
                  <a:pt x="121" y="86"/>
                  <a:pt x="121" y="85"/>
                  <a:pt x="119" y="85"/>
                </a:cubicBezTo>
                <a:cubicBezTo>
                  <a:pt x="118" y="90"/>
                  <a:pt x="123" y="95"/>
                  <a:pt x="127" y="92"/>
                </a:cubicBezTo>
                <a:cubicBezTo>
                  <a:pt x="126" y="91"/>
                  <a:pt x="125" y="90"/>
                  <a:pt x="125" y="88"/>
                </a:cubicBezTo>
                <a:cubicBezTo>
                  <a:pt x="124" y="88"/>
                  <a:pt x="124" y="87"/>
                  <a:pt x="123" y="86"/>
                </a:cubicBezTo>
                <a:close/>
                <a:moveTo>
                  <a:pt x="367" y="92"/>
                </a:moveTo>
                <a:cubicBezTo>
                  <a:pt x="368" y="91"/>
                  <a:pt x="368" y="91"/>
                  <a:pt x="367" y="90"/>
                </a:cubicBezTo>
                <a:cubicBezTo>
                  <a:pt x="366" y="91"/>
                  <a:pt x="366" y="92"/>
                  <a:pt x="367" y="92"/>
                </a:cubicBezTo>
                <a:close/>
                <a:moveTo>
                  <a:pt x="49" y="101"/>
                </a:moveTo>
                <a:cubicBezTo>
                  <a:pt x="48" y="100"/>
                  <a:pt x="49" y="99"/>
                  <a:pt x="48" y="99"/>
                </a:cubicBezTo>
                <a:cubicBezTo>
                  <a:pt x="48" y="99"/>
                  <a:pt x="48" y="100"/>
                  <a:pt x="48" y="99"/>
                </a:cubicBezTo>
                <a:cubicBezTo>
                  <a:pt x="48" y="99"/>
                  <a:pt x="48" y="99"/>
                  <a:pt x="47" y="99"/>
                </a:cubicBezTo>
                <a:cubicBezTo>
                  <a:pt x="47" y="100"/>
                  <a:pt x="47" y="100"/>
                  <a:pt x="47" y="101"/>
                </a:cubicBezTo>
                <a:cubicBezTo>
                  <a:pt x="48" y="101"/>
                  <a:pt x="48" y="100"/>
                  <a:pt x="49" y="101"/>
                </a:cubicBezTo>
                <a:close/>
                <a:moveTo>
                  <a:pt x="49" y="102"/>
                </a:moveTo>
                <a:cubicBezTo>
                  <a:pt x="51" y="102"/>
                  <a:pt x="51" y="101"/>
                  <a:pt x="51" y="100"/>
                </a:cubicBezTo>
                <a:cubicBezTo>
                  <a:pt x="50" y="100"/>
                  <a:pt x="49" y="100"/>
                  <a:pt x="49" y="102"/>
                </a:cubicBezTo>
                <a:close/>
                <a:moveTo>
                  <a:pt x="65" y="110"/>
                </a:moveTo>
                <a:cubicBezTo>
                  <a:pt x="64" y="110"/>
                  <a:pt x="63" y="110"/>
                  <a:pt x="62" y="111"/>
                </a:cubicBezTo>
                <a:cubicBezTo>
                  <a:pt x="63" y="112"/>
                  <a:pt x="64" y="113"/>
                  <a:pt x="65" y="112"/>
                </a:cubicBezTo>
                <a:cubicBezTo>
                  <a:pt x="65" y="111"/>
                  <a:pt x="65" y="111"/>
                  <a:pt x="65" y="110"/>
                </a:cubicBezTo>
                <a:close/>
                <a:moveTo>
                  <a:pt x="48" y="111"/>
                </a:moveTo>
                <a:cubicBezTo>
                  <a:pt x="47" y="112"/>
                  <a:pt x="47" y="112"/>
                  <a:pt x="47" y="113"/>
                </a:cubicBezTo>
                <a:cubicBezTo>
                  <a:pt x="48" y="113"/>
                  <a:pt x="48" y="113"/>
                  <a:pt x="48" y="113"/>
                </a:cubicBezTo>
                <a:cubicBezTo>
                  <a:pt x="48" y="112"/>
                  <a:pt x="48" y="111"/>
                  <a:pt x="48" y="111"/>
                </a:cubicBezTo>
                <a:close/>
                <a:moveTo>
                  <a:pt x="326" y="113"/>
                </a:moveTo>
                <a:cubicBezTo>
                  <a:pt x="326" y="114"/>
                  <a:pt x="327" y="113"/>
                  <a:pt x="328" y="113"/>
                </a:cubicBezTo>
                <a:cubicBezTo>
                  <a:pt x="327" y="112"/>
                  <a:pt x="326" y="112"/>
                  <a:pt x="326" y="113"/>
                </a:cubicBezTo>
                <a:close/>
                <a:moveTo>
                  <a:pt x="355" y="114"/>
                </a:moveTo>
                <a:cubicBezTo>
                  <a:pt x="356" y="115"/>
                  <a:pt x="357" y="115"/>
                  <a:pt x="357" y="114"/>
                </a:cubicBezTo>
                <a:cubicBezTo>
                  <a:pt x="357" y="114"/>
                  <a:pt x="356" y="114"/>
                  <a:pt x="356" y="113"/>
                </a:cubicBezTo>
                <a:cubicBezTo>
                  <a:pt x="356" y="113"/>
                  <a:pt x="355" y="114"/>
                  <a:pt x="355" y="114"/>
                </a:cubicBezTo>
                <a:close/>
                <a:moveTo>
                  <a:pt x="386" y="116"/>
                </a:moveTo>
                <a:cubicBezTo>
                  <a:pt x="387" y="115"/>
                  <a:pt x="386" y="113"/>
                  <a:pt x="385" y="114"/>
                </a:cubicBezTo>
                <a:cubicBezTo>
                  <a:pt x="385" y="114"/>
                  <a:pt x="385" y="116"/>
                  <a:pt x="386" y="116"/>
                </a:cubicBezTo>
                <a:close/>
                <a:moveTo>
                  <a:pt x="62" y="118"/>
                </a:moveTo>
                <a:cubicBezTo>
                  <a:pt x="61" y="118"/>
                  <a:pt x="61" y="118"/>
                  <a:pt x="61" y="119"/>
                </a:cubicBezTo>
                <a:cubicBezTo>
                  <a:pt x="62" y="120"/>
                  <a:pt x="61" y="118"/>
                  <a:pt x="62" y="118"/>
                </a:cubicBezTo>
                <a:close/>
                <a:moveTo>
                  <a:pt x="375" y="120"/>
                </a:moveTo>
                <a:cubicBezTo>
                  <a:pt x="374" y="119"/>
                  <a:pt x="373" y="120"/>
                  <a:pt x="372" y="120"/>
                </a:cubicBezTo>
                <a:cubicBezTo>
                  <a:pt x="372" y="121"/>
                  <a:pt x="374" y="121"/>
                  <a:pt x="375" y="120"/>
                </a:cubicBezTo>
                <a:close/>
                <a:moveTo>
                  <a:pt x="424" y="124"/>
                </a:moveTo>
                <a:cubicBezTo>
                  <a:pt x="423" y="123"/>
                  <a:pt x="424" y="121"/>
                  <a:pt x="423" y="122"/>
                </a:cubicBezTo>
                <a:cubicBezTo>
                  <a:pt x="423" y="123"/>
                  <a:pt x="421" y="122"/>
                  <a:pt x="422" y="123"/>
                </a:cubicBezTo>
                <a:cubicBezTo>
                  <a:pt x="422" y="124"/>
                  <a:pt x="423" y="124"/>
                  <a:pt x="424" y="124"/>
                </a:cubicBezTo>
                <a:close/>
                <a:moveTo>
                  <a:pt x="559" y="125"/>
                </a:moveTo>
                <a:cubicBezTo>
                  <a:pt x="558" y="124"/>
                  <a:pt x="558" y="123"/>
                  <a:pt x="557" y="123"/>
                </a:cubicBezTo>
                <a:cubicBezTo>
                  <a:pt x="557" y="123"/>
                  <a:pt x="557" y="123"/>
                  <a:pt x="557" y="124"/>
                </a:cubicBezTo>
                <a:cubicBezTo>
                  <a:pt x="558" y="124"/>
                  <a:pt x="558" y="125"/>
                  <a:pt x="559" y="125"/>
                </a:cubicBezTo>
                <a:close/>
                <a:moveTo>
                  <a:pt x="84" y="126"/>
                </a:moveTo>
                <a:cubicBezTo>
                  <a:pt x="84" y="125"/>
                  <a:pt x="84" y="125"/>
                  <a:pt x="83" y="124"/>
                </a:cubicBezTo>
                <a:cubicBezTo>
                  <a:pt x="83" y="124"/>
                  <a:pt x="83" y="125"/>
                  <a:pt x="83" y="124"/>
                </a:cubicBezTo>
                <a:cubicBezTo>
                  <a:pt x="83" y="125"/>
                  <a:pt x="83" y="125"/>
                  <a:pt x="84" y="126"/>
                </a:cubicBezTo>
                <a:close/>
                <a:moveTo>
                  <a:pt x="88" y="125"/>
                </a:moveTo>
                <a:cubicBezTo>
                  <a:pt x="87" y="125"/>
                  <a:pt x="87" y="125"/>
                  <a:pt x="86" y="126"/>
                </a:cubicBezTo>
                <a:cubicBezTo>
                  <a:pt x="87" y="126"/>
                  <a:pt x="87" y="126"/>
                  <a:pt x="88" y="126"/>
                </a:cubicBezTo>
                <a:lnTo>
                  <a:pt x="88" y="125"/>
                </a:lnTo>
                <a:close/>
                <a:moveTo>
                  <a:pt x="480" y="130"/>
                </a:moveTo>
                <a:cubicBezTo>
                  <a:pt x="481" y="129"/>
                  <a:pt x="481" y="129"/>
                  <a:pt x="481" y="128"/>
                </a:cubicBezTo>
                <a:cubicBezTo>
                  <a:pt x="481" y="127"/>
                  <a:pt x="480" y="127"/>
                  <a:pt x="479" y="127"/>
                </a:cubicBezTo>
                <a:cubicBezTo>
                  <a:pt x="478" y="128"/>
                  <a:pt x="478" y="130"/>
                  <a:pt x="480" y="130"/>
                </a:cubicBezTo>
                <a:close/>
                <a:moveTo>
                  <a:pt x="556" y="128"/>
                </a:moveTo>
                <a:cubicBezTo>
                  <a:pt x="555" y="127"/>
                  <a:pt x="555" y="127"/>
                  <a:pt x="554" y="127"/>
                </a:cubicBezTo>
                <a:cubicBezTo>
                  <a:pt x="554" y="127"/>
                  <a:pt x="556" y="128"/>
                  <a:pt x="556" y="128"/>
                </a:cubicBezTo>
                <a:close/>
                <a:moveTo>
                  <a:pt x="122" y="129"/>
                </a:moveTo>
                <a:cubicBezTo>
                  <a:pt x="122" y="130"/>
                  <a:pt x="122" y="131"/>
                  <a:pt x="123" y="131"/>
                </a:cubicBezTo>
                <a:cubicBezTo>
                  <a:pt x="123" y="130"/>
                  <a:pt x="123" y="129"/>
                  <a:pt x="122" y="129"/>
                </a:cubicBezTo>
                <a:close/>
                <a:moveTo>
                  <a:pt x="557" y="131"/>
                </a:moveTo>
                <a:cubicBezTo>
                  <a:pt x="558" y="130"/>
                  <a:pt x="557" y="129"/>
                  <a:pt x="556" y="130"/>
                </a:cubicBezTo>
                <a:cubicBezTo>
                  <a:pt x="557" y="130"/>
                  <a:pt x="557" y="131"/>
                  <a:pt x="557" y="131"/>
                </a:cubicBezTo>
                <a:close/>
                <a:moveTo>
                  <a:pt x="22" y="130"/>
                </a:moveTo>
                <a:cubicBezTo>
                  <a:pt x="22" y="131"/>
                  <a:pt x="22" y="132"/>
                  <a:pt x="23" y="131"/>
                </a:cubicBezTo>
                <a:cubicBezTo>
                  <a:pt x="23" y="130"/>
                  <a:pt x="23" y="131"/>
                  <a:pt x="22" y="130"/>
                </a:cubicBezTo>
                <a:close/>
                <a:moveTo>
                  <a:pt x="66" y="133"/>
                </a:moveTo>
                <a:cubicBezTo>
                  <a:pt x="66" y="134"/>
                  <a:pt x="66" y="135"/>
                  <a:pt x="67" y="135"/>
                </a:cubicBezTo>
                <a:cubicBezTo>
                  <a:pt x="67" y="134"/>
                  <a:pt x="67" y="133"/>
                  <a:pt x="66" y="133"/>
                </a:cubicBezTo>
                <a:close/>
                <a:moveTo>
                  <a:pt x="75" y="140"/>
                </a:moveTo>
                <a:cubicBezTo>
                  <a:pt x="76" y="140"/>
                  <a:pt x="76" y="137"/>
                  <a:pt x="77" y="138"/>
                </a:cubicBezTo>
                <a:cubicBezTo>
                  <a:pt x="77" y="139"/>
                  <a:pt x="78" y="138"/>
                  <a:pt x="79" y="139"/>
                </a:cubicBezTo>
                <a:cubicBezTo>
                  <a:pt x="78" y="137"/>
                  <a:pt x="80" y="135"/>
                  <a:pt x="80" y="134"/>
                </a:cubicBezTo>
                <a:cubicBezTo>
                  <a:pt x="79" y="133"/>
                  <a:pt x="79" y="134"/>
                  <a:pt x="79" y="135"/>
                </a:cubicBezTo>
                <a:cubicBezTo>
                  <a:pt x="77" y="134"/>
                  <a:pt x="77" y="134"/>
                  <a:pt x="76" y="135"/>
                </a:cubicBezTo>
                <a:cubicBezTo>
                  <a:pt x="75" y="134"/>
                  <a:pt x="75" y="133"/>
                  <a:pt x="74" y="133"/>
                </a:cubicBezTo>
                <a:cubicBezTo>
                  <a:pt x="74" y="135"/>
                  <a:pt x="71" y="134"/>
                  <a:pt x="71" y="137"/>
                </a:cubicBezTo>
                <a:cubicBezTo>
                  <a:pt x="73" y="138"/>
                  <a:pt x="74" y="138"/>
                  <a:pt x="75" y="138"/>
                </a:cubicBezTo>
                <a:cubicBezTo>
                  <a:pt x="74" y="138"/>
                  <a:pt x="75" y="139"/>
                  <a:pt x="75" y="140"/>
                </a:cubicBezTo>
                <a:close/>
                <a:moveTo>
                  <a:pt x="118" y="134"/>
                </a:moveTo>
                <a:cubicBezTo>
                  <a:pt x="119" y="134"/>
                  <a:pt x="120" y="134"/>
                  <a:pt x="120" y="135"/>
                </a:cubicBezTo>
                <a:cubicBezTo>
                  <a:pt x="121" y="133"/>
                  <a:pt x="120" y="133"/>
                  <a:pt x="118" y="133"/>
                </a:cubicBezTo>
                <a:lnTo>
                  <a:pt x="118" y="134"/>
                </a:lnTo>
                <a:close/>
                <a:moveTo>
                  <a:pt x="84" y="135"/>
                </a:moveTo>
                <a:cubicBezTo>
                  <a:pt x="84" y="134"/>
                  <a:pt x="84" y="134"/>
                  <a:pt x="84" y="134"/>
                </a:cubicBezTo>
                <a:cubicBezTo>
                  <a:pt x="83" y="134"/>
                  <a:pt x="83" y="134"/>
                  <a:pt x="82" y="134"/>
                </a:cubicBezTo>
                <a:cubicBezTo>
                  <a:pt x="82" y="135"/>
                  <a:pt x="83" y="136"/>
                  <a:pt x="84" y="135"/>
                </a:cubicBezTo>
                <a:close/>
                <a:moveTo>
                  <a:pt x="502" y="134"/>
                </a:moveTo>
                <a:cubicBezTo>
                  <a:pt x="501" y="134"/>
                  <a:pt x="500" y="135"/>
                  <a:pt x="499" y="134"/>
                </a:cubicBezTo>
                <a:cubicBezTo>
                  <a:pt x="499" y="135"/>
                  <a:pt x="502" y="135"/>
                  <a:pt x="502" y="134"/>
                </a:cubicBezTo>
                <a:close/>
                <a:moveTo>
                  <a:pt x="454" y="136"/>
                </a:moveTo>
                <a:cubicBezTo>
                  <a:pt x="453" y="135"/>
                  <a:pt x="454" y="136"/>
                  <a:pt x="453" y="136"/>
                </a:cubicBezTo>
                <a:cubicBezTo>
                  <a:pt x="453" y="137"/>
                  <a:pt x="454" y="137"/>
                  <a:pt x="454" y="136"/>
                </a:cubicBezTo>
                <a:close/>
                <a:moveTo>
                  <a:pt x="142" y="138"/>
                </a:moveTo>
                <a:cubicBezTo>
                  <a:pt x="142" y="139"/>
                  <a:pt x="143" y="139"/>
                  <a:pt x="144" y="139"/>
                </a:cubicBezTo>
                <a:cubicBezTo>
                  <a:pt x="144" y="138"/>
                  <a:pt x="143" y="137"/>
                  <a:pt x="142" y="138"/>
                </a:cubicBezTo>
                <a:close/>
                <a:moveTo>
                  <a:pt x="108" y="142"/>
                </a:moveTo>
                <a:cubicBezTo>
                  <a:pt x="109" y="142"/>
                  <a:pt x="109" y="144"/>
                  <a:pt x="110" y="143"/>
                </a:cubicBezTo>
                <a:cubicBezTo>
                  <a:pt x="111" y="143"/>
                  <a:pt x="111" y="143"/>
                  <a:pt x="112" y="143"/>
                </a:cubicBezTo>
                <a:cubicBezTo>
                  <a:pt x="111" y="141"/>
                  <a:pt x="112" y="141"/>
                  <a:pt x="112" y="140"/>
                </a:cubicBezTo>
                <a:cubicBezTo>
                  <a:pt x="112" y="140"/>
                  <a:pt x="112" y="138"/>
                  <a:pt x="111" y="139"/>
                </a:cubicBezTo>
                <a:cubicBezTo>
                  <a:pt x="112" y="140"/>
                  <a:pt x="107" y="139"/>
                  <a:pt x="108" y="142"/>
                </a:cubicBezTo>
                <a:close/>
                <a:moveTo>
                  <a:pt x="135" y="141"/>
                </a:moveTo>
                <a:cubicBezTo>
                  <a:pt x="135" y="140"/>
                  <a:pt x="134" y="140"/>
                  <a:pt x="134" y="140"/>
                </a:cubicBezTo>
                <a:cubicBezTo>
                  <a:pt x="134" y="140"/>
                  <a:pt x="134" y="141"/>
                  <a:pt x="135" y="141"/>
                </a:cubicBezTo>
                <a:close/>
                <a:moveTo>
                  <a:pt x="85" y="141"/>
                </a:moveTo>
                <a:cubicBezTo>
                  <a:pt x="84" y="140"/>
                  <a:pt x="81" y="139"/>
                  <a:pt x="81" y="141"/>
                </a:cubicBezTo>
                <a:cubicBezTo>
                  <a:pt x="81" y="142"/>
                  <a:pt x="85" y="142"/>
                  <a:pt x="85" y="141"/>
                </a:cubicBezTo>
                <a:close/>
                <a:moveTo>
                  <a:pt x="360" y="143"/>
                </a:move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3"/>
                  <a:pt x="360" y="143"/>
                </a:cubicBezTo>
                <a:close/>
                <a:moveTo>
                  <a:pt x="16" y="143"/>
                </a:moveTo>
                <a:cubicBezTo>
                  <a:pt x="16" y="143"/>
                  <a:pt x="15" y="143"/>
                  <a:pt x="15" y="144"/>
                </a:cubicBezTo>
                <a:cubicBezTo>
                  <a:pt x="16" y="144"/>
                  <a:pt x="16" y="145"/>
                  <a:pt x="17" y="145"/>
                </a:cubicBezTo>
                <a:cubicBezTo>
                  <a:pt x="17" y="144"/>
                  <a:pt x="17" y="143"/>
                  <a:pt x="16" y="143"/>
                </a:cubicBezTo>
                <a:close/>
                <a:moveTo>
                  <a:pt x="102" y="147"/>
                </a:moveTo>
                <a:cubicBezTo>
                  <a:pt x="103" y="147"/>
                  <a:pt x="104" y="147"/>
                  <a:pt x="104" y="146"/>
                </a:cubicBezTo>
                <a:cubicBezTo>
                  <a:pt x="104" y="146"/>
                  <a:pt x="103" y="145"/>
                  <a:pt x="103" y="145"/>
                </a:cubicBezTo>
                <a:cubicBezTo>
                  <a:pt x="103" y="146"/>
                  <a:pt x="102" y="146"/>
                  <a:pt x="102" y="147"/>
                </a:cubicBezTo>
                <a:close/>
                <a:moveTo>
                  <a:pt x="544" y="147"/>
                </a:moveTo>
                <a:cubicBezTo>
                  <a:pt x="543" y="147"/>
                  <a:pt x="543" y="148"/>
                  <a:pt x="542" y="147"/>
                </a:cubicBezTo>
                <a:cubicBezTo>
                  <a:pt x="541" y="148"/>
                  <a:pt x="541" y="148"/>
                  <a:pt x="541" y="150"/>
                </a:cubicBezTo>
                <a:cubicBezTo>
                  <a:pt x="542" y="150"/>
                  <a:pt x="543" y="148"/>
                  <a:pt x="544" y="150"/>
                </a:cubicBezTo>
                <a:cubicBezTo>
                  <a:pt x="544" y="149"/>
                  <a:pt x="544" y="150"/>
                  <a:pt x="544" y="150"/>
                </a:cubicBezTo>
                <a:cubicBezTo>
                  <a:pt x="544" y="148"/>
                  <a:pt x="545" y="149"/>
                  <a:pt x="545" y="149"/>
                </a:cubicBezTo>
                <a:cubicBezTo>
                  <a:pt x="544" y="149"/>
                  <a:pt x="545" y="147"/>
                  <a:pt x="544" y="147"/>
                </a:cubicBezTo>
                <a:close/>
                <a:moveTo>
                  <a:pt x="107" y="151"/>
                </a:moveTo>
                <a:cubicBezTo>
                  <a:pt x="111" y="152"/>
                  <a:pt x="115" y="149"/>
                  <a:pt x="119" y="151"/>
                </a:cubicBezTo>
                <a:cubicBezTo>
                  <a:pt x="120" y="150"/>
                  <a:pt x="121" y="150"/>
                  <a:pt x="123" y="149"/>
                </a:cubicBezTo>
                <a:cubicBezTo>
                  <a:pt x="123" y="148"/>
                  <a:pt x="122" y="147"/>
                  <a:pt x="121" y="147"/>
                </a:cubicBezTo>
                <a:cubicBezTo>
                  <a:pt x="121" y="148"/>
                  <a:pt x="120" y="148"/>
                  <a:pt x="120" y="149"/>
                </a:cubicBezTo>
                <a:cubicBezTo>
                  <a:pt x="118" y="147"/>
                  <a:pt x="116" y="150"/>
                  <a:pt x="115" y="149"/>
                </a:cubicBezTo>
                <a:cubicBezTo>
                  <a:pt x="113" y="150"/>
                  <a:pt x="111" y="150"/>
                  <a:pt x="110" y="148"/>
                </a:cubicBezTo>
                <a:cubicBezTo>
                  <a:pt x="108" y="148"/>
                  <a:pt x="107" y="149"/>
                  <a:pt x="107" y="151"/>
                </a:cubicBezTo>
                <a:close/>
                <a:moveTo>
                  <a:pt x="24" y="149"/>
                </a:moveTo>
                <a:cubicBezTo>
                  <a:pt x="24" y="150"/>
                  <a:pt x="23" y="149"/>
                  <a:pt x="23" y="150"/>
                </a:cubicBezTo>
                <a:cubicBezTo>
                  <a:pt x="23" y="151"/>
                  <a:pt x="23" y="151"/>
                  <a:pt x="23" y="151"/>
                </a:cubicBezTo>
                <a:cubicBezTo>
                  <a:pt x="25" y="151"/>
                  <a:pt x="25" y="152"/>
                  <a:pt x="27" y="152"/>
                </a:cubicBezTo>
                <a:cubicBezTo>
                  <a:pt x="27" y="151"/>
                  <a:pt x="28" y="150"/>
                  <a:pt x="29" y="150"/>
                </a:cubicBezTo>
                <a:cubicBezTo>
                  <a:pt x="28" y="148"/>
                  <a:pt x="26" y="150"/>
                  <a:pt x="24" y="149"/>
                </a:cubicBezTo>
                <a:close/>
                <a:moveTo>
                  <a:pt x="100" y="149"/>
                </a:moveTo>
                <a:cubicBezTo>
                  <a:pt x="99" y="150"/>
                  <a:pt x="97" y="150"/>
                  <a:pt x="96" y="151"/>
                </a:cubicBezTo>
                <a:cubicBezTo>
                  <a:pt x="97" y="152"/>
                  <a:pt x="97" y="152"/>
                  <a:pt x="98" y="152"/>
                </a:cubicBezTo>
                <a:cubicBezTo>
                  <a:pt x="98" y="152"/>
                  <a:pt x="99" y="152"/>
                  <a:pt x="99" y="151"/>
                </a:cubicBezTo>
                <a:cubicBezTo>
                  <a:pt x="99" y="152"/>
                  <a:pt x="99" y="152"/>
                  <a:pt x="100" y="152"/>
                </a:cubicBezTo>
                <a:cubicBezTo>
                  <a:pt x="99" y="152"/>
                  <a:pt x="99" y="152"/>
                  <a:pt x="99" y="153"/>
                </a:cubicBezTo>
                <a:cubicBezTo>
                  <a:pt x="100" y="152"/>
                  <a:pt x="102" y="151"/>
                  <a:pt x="102" y="150"/>
                </a:cubicBezTo>
                <a:cubicBezTo>
                  <a:pt x="101" y="150"/>
                  <a:pt x="101" y="149"/>
                  <a:pt x="100" y="149"/>
                </a:cubicBezTo>
                <a:close/>
                <a:moveTo>
                  <a:pt x="24" y="154"/>
                </a:moveTo>
                <a:cubicBezTo>
                  <a:pt x="25" y="154"/>
                  <a:pt x="26" y="154"/>
                  <a:pt x="27" y="153"/>
                </a:cubicBezTo>
                <a:cubicBezTo>
                  <a:pt x="27" y="152"/>
                  <a:pt x="24" y="152"/>
                  <a:pt x="24" y="154"/>
                </a:cubicBezTo>
                <a:close/>
                <a:moveTo>
                  <a:pt x="128" y="152"/>
                </a:moveTo>
                <a:cubicBezTo>
                  <a:pt x="128" y="153"/>
                  <a:pt x="127" y="152"/>
                  <a:pt x="127" y="152"/>
                </a:cubicBezTo>
                <a:cubicBezTo>
                  <a:pt x="126" y="153"/>
                  <a:pt x="128" y="153"/>
                  <a:pt x="128" y="153"/>
                </a:cubicBezTo>
                <a:cubicBezTo>
                  <a:pt x="128" y="153"/>
                  <a:pt x="128" y="153"/>
                  <a:pt x="128" y="152"/>
                </a:cubicBezTo>
                <a:close/>
                <a:moveTo>
                  <a:pt x="519" y="156"/>
                </a:moveTo>
                <a:cubicBezTo>
                  <a:pt x="516" y="157"/>
                  <a:pt x="514" y="156"/>
                  <a:pt x="513" y="158"/>
                </a:cubicBezTo>
                <a:cubicBezTo>
                  <a:pt x="516" y="159"/>
                  <a:pt x="519" y="160"/>
                  <a:pt x="522" y="158"/>
                </a:cubicBezTo>
                <a:cubicBezTo>
                  <a:pt x="522" y="157"/>
                  <a:pt x="522" y="157"/>
                  <a:pt x="521" y="156"/>
                </a:cubicBezTo>
                <a:cubicBezTo>
                  <a:pt x="520" y="157"/>
                  <a:pt x="520" y="156"/>
                  <a:pt x="519" y="156"/>
                </a:cubicBezTo>
                <a:close/>
                <a:moveTo>
                  <a:pt x="95" y="159"/>
                </a:moveTo>
                <a:cubicBezTo>
                  <a:pt x="95" y="158"/>
                  <a:pt x="95" y="157"/>
                  <a:pt x="95" y="157"/>
                </a:cubicBezTo>
                <a:cubicBezTo>
                  <a:pt x="94" y="157"/>
                  <a:pt x="94" y="158"/>
                  <a:pt x="94" y="159"/>
                </a:cubicBezTo>
                <a:cubicBezTo>
                  <a:pt x="95" y="159"/>
                  <a:pt x="95" y="159"/>
                  <a:pt x="95" y="159"/>
                </a:cubicBezTo>
                <a:close/>
                <a:moveTo>
                  <a:pt x="119" y="159"/>
                </a:moveTo>
                <a:cubicBezTo>
                  <a:pt x="119" y="160"/>
                  <a:pt x="120" y="160"/>
                  <a:pt x="120" y="160"/>
                </a:cubicBezTo>
                <a:cubicBezTo>
                  <a:pt x="120" y="159"/>
                  <a:pt x="120" y="159"/>
                  <a:pt x="120" y="158"/>
                </a:cubicBezTo>
                <a:cubicBezTo>
                  <a:pt x="120" y="158"/>
                  <a:pt x="119" y="158"/>
                  <a:pt x="119" y="159"/>
                </a:cubicBezTo>
                <a:close/>
                <a:moveTo>
                  <a:pt x="515" y="160"/>
                </a:moveTo>
                <a:cubicBezTo>
                  <a:pt x="515" y="160"/>
                  <a:pt x="514" y="160"/>
                  <a:pt x="514" y="160"/>
                </a:cubicBezTo>
                <a:cubicBezTo>
                  <a:pt x="514" y="161"/>
                  <a:pt x="514" y="162"/>
                  <a:pt x="514" y="163"/>
                </a:cubicBezTo>
                <a:cubicBezTo>
                  <a:pt x="515" y="162"/>
                  <a:pt x="516" y="162"/>
                  <a:pt x="516" y="161"/>
                </a:cubicBezTo>
                <a:cubicBezTo>
                  <a:pt x="515" y="161"/>
                  <a:pt x="516" y="160"/>
                  <a:pt x="515" y="160"/>
                </a:cubicBezTo>
                <a:close/>
                <a:moveTo>
                  <a:pt x="40" y="167"/>
                </a:moveTo>
                <a:cubicBezTo>
                  <a:pt x="40" y="168"/>
                  <a:pt x="41" y="168"/>
                  <a:pt x="41" y="168"/>
                </a:cubicBezTo>
                <a:cubicBezTo>
                  <a:pt x="42" y="167"/>
                  <a:pt x="41" y="167"/>
                  <a:pt x="40" y="167"/>
                </a:cubicBezTo>
                <a:close/>
                <a:moveTo>
                  <a:pt x="103" y="170"/>
                </a:moveTo>
                <a:cubicBezTo>
                  <a:pt x="103" y="170"/>
                  <a:pt x="103" y="170"/>
                  <a:pt x="102" y="170"/>
                </a:cubicBezTo>
                <a:cubicBezTo>
                  <a:pt x="102" y="170"/>
                  <a:pt x="103" y="170"/>
                  <a:pt x="103" y="170"/>
                </a:cubicBezTo>
                <a:close/>
                <a:moveTo>
                  <a:pt x="91" y="174"/>
                </a:moveTo>
                <a:cubicBezTo>
                  <a:pt x="92" y="174"/>
                  <a:pt x="92" y="174"/>
                  <a:pt x="92" y="174"/>
                </a:cubicBezTo>
                <a:cubicBezTo>
                  <a:pt x="92" y="173"/>
                  <a:pt x="91" y="173"/>
                  <a:pt x="91" y="174"/>
                </a:cubicBezTo>
                <a:close/>
                <a:moveTo>
                  <a:pt x="552" y="178"/>
                </a:moveTo>
                <a:cubicBezTo>
                  <a:pt x="552" y="177"/>
                  <a:pt x="553" y="175"/>
                  <a:pt x="552" y="175"/>
                </a:cubicBezTo>
                <a:cubicBezTo>
                  <a:pt x="550" y="175"/>
                  <a:pt x="551" y="177"/>
                  <a:pt x="552" y="178"/>
                </a:cubicBezTo>
                <a:close/>
                <a:moveTo>
                  <a:pt x="49" y="175"/>
                </a:moveTo>
                <a:cubicBezTo>
                  <a:pt x="49" y="176"/>
                  <a:pt x="49" y="177"/>
                  <a:pt x="49" y="178"/>
                </a:cubicBezTo>
                <a:cubicBezTo>
                  <a:pt x="49" y="177"/>
                  <a:pt x="49" y="178"/>
                  <a:pt x="50" y="178"/>
                </a:cubicBezTo>
                <a:cubicBezTo>
                  <a:pt x="50" y="177"/>
                  <a:pt x="51" y="177"/>
                  <a:pt x="51" y="177"/>
                </a:cubicBezTo>
                <a:cubicBezTo>
                  <a:pt x="49" y="177"/>
                  <a:pt x="51" y="175"/>
                  <a:pt x="49" y="175"/>
                </a:cubicBezTo>
                <a:close/>
                <a:moveTo>
                  <a:pt x="97" y="185"/>
                </a:moveTo>
                <a:cubicBezTo>
                  <a:pt x="97" y="186"/>
                  <a:pt x="99" y="185"/>
                  <a:pt x="98" y="184"/>
                </a:cubicBezTo>
                <a:cubicBezTo>
                  <a:pt x="98" y="185"/>
                  <a:pt x="97" y="185"/>
                  <a:pt x="97" y="185"/>
                </a:cubicBezTo>
                <a:close/>
                <a:moveTo>
                  <a:pt x="90" y="187"/>
                </a:moveTo>
                <a:cubicBezTo>
                  <a:pt x="89" y="188"/>
                  <a:pt x="88" y="189"/>
                  <a:pt x="90" y="190"/>
                </a:cubicBezTo>
                <a:cubicBezTo>
                  <a:pt x="91" y="189"/>
                  <a:pt x="92" y="189"/>
                  <a:pt x="93" y="189"/>
                </a:cubicBezTo>
                <a:cubicBezTo>
                  <a:pt x="93" y="186"/>
                  <a:pt x="91" y="188"/>
                  <a:pt x="90" y="187"/>
                </a:cubicBezTo>
                <a:close/>
                <a:moveTo>
                  <a:pt x="422" y="190"/>
                </a:moveTo>
                <a:cubicBezTo>
                  <a:pt x="422" y="190"/>
                  <a:pt x="422" y="192"/>
                  <a:pt x="422" y="192"/>
                </a:cubicBezTo>
                <a:cubicBezTo>
                  <a:pt x="424" y="192"/>
                  <a:pt x="424" y="191"/>
                  <a:pt x="424" y="191"/>
                </a:cubicBezTo>
                <a:cubicBezTo>
                  <a:pt x="424" y="190"/>
                  <a:pt x="424" y="190"/>
                  <a:pt x="422" y="190"/>
                </a:cubicBezTo>
                <a:close/>
                <a:moveTo>
                  <a:pt x="91" y="192"/>
                </a:moveTo>
                <a:cubicBezTo>
                  <a:pt x="89" y="191"/>
                  <a:pt x="88" y="191"/>
                  <a:pt x="88" y="193"/>
                </a:cubicBezTo>
                <a:cubicBezTo>
                  <a:pt x="89" y="193"/>
                  <a:pt x="91" y="193"/>
                  <a:pt x="91" y="192"/>
                </a:cubicBezTo>
                <a:close/>
                <a:moveTo>
                  <a:pt x="83" y="197"/>
                </a:moveTo>
                <a:cubicBezTo>
                  <a:pt x="84" y="198"/>
                  <a:pt x="87" y="197"/>
                  <a:pt x="87" y="195"/>
                </a:cubicBezTo>
                <a:cubicBezTo>
                  <a:pt x="85" y="194"/>
                  <a:pt x="83" y="195"/>
                  <a:pt x="83" y="197"/>
                </a:cubicBezTo>
                <a:close/>
                <a:moveTo>
                  <a:pt x="412" y="199"/>
                </a:moveTo>
                <a:cubicBezTo>
                  <a:pt x="410" y="201"/>
                  <a:pt x="408" y="200"/>
                  <a:pt x="405" y="201"/>
                </a:cubicBezTo>
                <a:cubicBezTo>
                  <a:pt x="403" y="203"/>
                  <a:pt x="401" y="206"/>
                  <a:pt x="401" y="210"/>
                </a:cubicBezTo>
                <a:cubicBezTo>
                  <a:pt x="403" y="212"/>
                  <a:pt x="404" y="209"/>
                  <a:pt x="406" y="209"/>
                </a:cubicBezTo>
                <a:cubicBezTo>
                  <a:pt x="406" y="208"/>
                  <a:pt x="407" y="208"/>
                  <a:pt x="407" y="208"/>
                </a:cubicBezTo>
                <a:cubicBezTo>
                  <a:pt x="410" y="207"/>
                  <a:pt x="410" y="205"/>
                  <a:pt x="412" y="203"/>
                </a:cubicBezTo>
                <a:cubicBezTo>
                  <a:pt x="413" y="202"/>
                  <a:pt x="414" y="202"/>
                  <a:pt x="415" y="202"/>
                </a:cubicBezTo>
                <a:cubicBezTo>
                  <a:pt x="415" y="200"/>
                  <a:pt x="416" y="200"/>
                  <a:pt x="416" y="199"/>
                </a:cubicBezTo>
                <a:cubicBezTo>
                  <a:pt x="414" y="198"/>
                  <a:pt x="413" y="200"/>
                  <a:pt x="412" y="199"/>
                </a:cubicBezTo>
                <a:close/>
                <a:moveTo>
                  <a:pt x="79" y="202"/>
                </a:moveTo>
                <a:cubicBezTo>
                  <a:pt x="81" y="203"/>
                  <a:pt x="86" y="203"/>
                  <a:pt x="86" y="200"/>
                </a:cubicBezTo>
                <a:cubicBezTo>
                  <a:pt x="85" y="199"/>
                  <a:pt x="84" y="199"/>
                  <a:pt x="82" y="199"/>
                </a:cubicBezTo>
                <a:cubicBezTo>
                  <a:pt x="82" y="201"/>
                  <a:pt x="79" y="200"/>
                  <a:pt x="79" y="202"/>
                </a:cubicBezTo>
                <a:close/>
                <a:moveTo>
                  <a:pt x="101" y="204"/>
                </a:moveTo>
                <a:cubicBezTo>
                  <a:pt x="98" y="203"/>
                  <a:pt x="98" y="206"/>
                  <a:pt x="100" y="207"/>
                </a:cubicBezTo>
                <a:cubicBezTo>
                  <a:pt x="99" y="206"/>
                  <a:pt x="101" y="206"/>
                  <a:pt x="101" y="204"/>
                </a:cubicBezTo>
                <a:close/>
                <a:moveTo>
                  <a:pt x="479" y="216"/>
                </a:moveTo>
                <a:cubicBezTo>
                  <a:pt x="479" y="215"/>
                  <a:pt x="478" y="214"/>
                  <a:pt x="478" y="214"/>
                </a:cubicBezTo>
                <a:cubicBezTo>
                  <a:pt x="477" y="215"/>
                  <a:pt x="476" y="215"/>
                  <a:pt x="477" y="216"/>
                </a:cubicBezTo>
                <a:cubicBezTo>
                  <a:pt x="478" y="216"/>
                  <a:pt x="478" y="216"/>
                  <a:pt x="479" y="216"/>
                </a:cubicBezTo>
                <a:close/>
                <a:moveTo>
                  <a:pt x="445" y="229"/>
                </a:moveTo>
                <a:cubicBezTo>
                  <a:pt x="445" y="229"/>
                  <a:pt x="445" y="230"/>
                  <a:pt x="446" y="230"/>
                </a:cubicBezTo>
                <a:cubicBezTo>
                  <a:pt x="446" y="229"/>
                  <a:pt x="446" y="228"/>
                  <a:pt x="445" y="228"/>
                </a:cubicBezTo>
                <a:cubicBezTo>
                  <a:pt x="445" y="228"/>
                  <a:pt x="444" y="229"/>
                  <a:pt x="445" y="229"/>
                </a:cubicBezTo>
                <a:close/>
                <a:moveTo>
                  <a:pt x="463" y="231"/>
                </a:moveTo>
                <a:cubicBezTo>
                  <a:pt x="463" y="232"/>
                  <a:pt x="463" y="232"/>
                  <a:pt x="464" y="232"/>
                </a:cubicBezTo>
                <a:cubicBezTo>
                  <a:pt x="465" y="232"/>
                  <a:pt x="463" y="230"/>
                  <a:pt x="463" y="231"/>
                </a:cubicBezTo>
                <a:close/>
                <a:moveTo>
                  <a:pt x="20" y="233"/>
                </a:moveTo>
                <a:cubicBezTo>
                  <a:pt x="20" y="233"/>
                  <a:pt x="21" y="233"/>
                  <a:pt x="20" y="232"/>
                </a:cubicBezTo>
                <a:cubicBezTo>
                  <a:pt x="20" y="232"/>
                  <a:pt x="20" y="232"/>
                  <a:pt x="20" y="233"/>
                </a:cubicBezTo>
                <a:close/>
                <a:moveTo>
                  <a:pt x="155" y="236"/>
                </a:moveTo>
                <a:cubicBezTo>
                  <a:pt x="156" y="235"/>
                  <a:pt x="156" y="235"/>
                  <a:pt x="156" y="234"/>
                </a:cubicBezTo>
                <a:cubicBezTo>
                  <a:pt x="155" y="234"/>
                  <a:pt x="155" y="235"/>
                  <a:pt x="155" y="236"/>
                </a:cubicBezTo>
                <a:close/>
                <a:moveTo>
                  <a:pt x="37" y="240"/>
                </a:moveTo>
                <a:cubicBezTo>
                  <a:pt x="37" y="240"/>
                  <a:pt x="37" y="241"/>
                  <a:pt x="37" y="241"/>
                </a:cubicBezTo>
                <a:cubicBezTo>
                  <a:pt x="38" y="242"/>
                  <a:pt x="38" y="240"/>
                  <a:pt x="37" y="240"/>
                </a:cubicBezTo>
                <a:close/>
                <a:moveTo>
                  <a:pt x="18" y="250"/>
                </a:moveTo>
                <a:cubicBezTo>
                  <a:pt x="17" y="250"/>
                  <a:pt x="17" y="250"/>
                  <a:pt x="17" y="250"/>
                </a:cubicBezTo>
                <a:cubicBezTo>
                  <a:pt x="17" y="250"/>
                  <a:pt x="17" y="251"/>
                  <a:pt x="18" y="251"/>
                </a:cubicBezTo>
                <a:cubicBezTo>
                  <a:pt x="19" y="251"/>
                  <a:pt x="18" y="250"/>
                  <a:pt x="18" y="250"/>
                </a:cubicBezTo>
                <a:close/>
                <a:moveTo>
                  <a:pt x="132" y="267"/>
                </a:moveTo>
                <a:cubicBezTo>
                  <a:pt x="133" y="266"/>
                  <a:pt x="134" y="264"/>
                  <a:pt x="135" y="261"/>
                </a:cubicBezTo>
                <a:cubicBezTo>
                  <a:pt x="134" y="261"/>
                  <a:pt x="134" y="261"/>
                  <a:pt x="134" y="261"/>
                </a:cubicBezTo>
                <a:cubicBezTo>
                  <a:pt x="133" y="263"/>
                  <a:pt x="132" y="266"/>
                  <a:pt x="132" y="267"/>
                </a:cubicBezTo>
                <a:close/>
                <a:moveTo>
                  <a:pt x="213" y="264"/>
                </a:moveTo>
                <a:cubicBezTo>
                  <a:pt x="214" y="264"/>
                  <a:pt x="214" y="265"/>
                  <a:pt x="215" y="265"/>
                </a:cubicBezTo>
                <a:cubicBezTo>
                  <a:pt x="215" y="264"/>
                  <a:pt x="214" y="263"/>
                  <a:pt x="214" y="262"/>
                </a:cubicBezTo>
                <a:cubicBezTo>
                  <a:pt x="214" y="263"/>
                  <a:pt x="213" y="263"/>
                  <a:pt x="213" y="264"/>
                </a:cubicBezTo>
                <a:close/>
                <a:moveTo>
                  <a:pt x="199" y="263"/>
                </a:moveTo>
                <a:cubicBezTo>
                  <a:pt x="199" y="264"/>
                  <a:pt x="199" y="265"/>
                  <a:pt x="200" y="265"/>
                </a:cubicBezTo>
                <a:cubicBezTo>
                  <a:pt x="200" y="264"/>
                  <a:pt x="200" y="263"/>
                  <a:pt x="199" y="263"/>
                </a:cubicBezTo>
                <a:close/>
                <a:moveTo>
                  <a:pt x="101" y="265"/>
                </a:moveTo>
                <a:cubicBezTo>
                  <a:pt x="102" y="265"/>
                  <a:pt x="103" y="266"/>
                  <a:pt x="103" y="265"/>
                </a:cubicBezTo>
                <a:cubicBezTo>
                  <a:pt x="104" y="264"/>
                  <a:pt x="101" y="264"/>
                  <a:pt x="101" y="265"/>
                </a:cubicBezTo>
                <a:close/>
                <a:moveTo>
                  <a:pt x="123" y="264"/>
                </a:moveTo>
                <a:cubicBezTo>
                  <a:pt x="122" y="265"/>
                  <a:pt x="122" y="266"/>
                  <a:pt x="123" y="266"/>
                </a:cubicBezTo>
                <a:cubicBezTo>
                  <a:pt x="123" y="266"/>
                  <a:pt x="124" y="264"/>
                  <a:pt x="123" y="264"/>
                </a:cubicBezTo>
                <a:close/>
                <a:moveTo>
                  <a:pt x="94" y="270"/>
                </a:moveTo>
                <a:cubicBezTo>
                  <a:pt x="94" y="270"/>
                  <a:pt x="94" y="271"/>
                  <a:pt x="94" y="271"/>
                </a:cubicBezTo>
                <a:cubicBezTo>
                  <a:pt x="95" y="271"/>
                  <a:pt x="95" y="271"/>
                  <a:pt x="95" y="271"/>
                </a:cubicBezTo>
                <a:cubicBezTo>
                  <a:pt x="95" y="271"/>
                  <a:pt x="95" y="270"/>
                  <a:pt x="94" y="270"/>
                </a:cubicBezTo>
                <a:close/>
                <a:moveTo>
                  <a:pt x="158" y="271"/>
                </a:moveTo>
                <a:cubicBezTo>
                  <a:pt x="158" y="272"/>
                  <a:pt x="157" y="272"/>
                  <a:pt x="158" y="273"/>
                </a:cubicBezTo>
                <a:cubicBezTo>
                  <a:pt x="158" y="272"/>
                  <a:pt x="159" y="271"/>
                  <a:pt x="158" y="271"/>
                </a:cubicBezTo>
                <a:close/>
                <a:moveTo>
                  <a:pt x="432" y="272"/>
                </a:moveTo>
                <a:cubicBezTo>
                  <a:pt x="432" y="272"/>
                  <a:pt x="432" y="273"/>
                  <a:pt x="432" y="274"/>
                </a:cubicBezTo>
                <a:cubicBezTo>
                  <a:pt x="433" y="274"/>
                  <a:pt x="433" y="272"/>
                  <a:pt x="432" y="272"/>
                </a:cubicBezTo>
                <a:close/>
                <a:moveTo>
                  <a:pt x="151" y="275"/>
                </a:moveTo>
                <a:cubicBezTo>
                  <a:pt x="151" y="275"/>
                  <a:pt x="151" y="276"/>
                  <a:pt x="151" y="276"/>
                </a:cubicBezTo>
                <a:cubicBezTo>
                  <a:pt x="153" y="277"/>
                  <a:pt x="152" y="274"/>
                  <a:pt x="151" y="275"/>
                </a:cubicBezTo>
                <a:close/>
                <a:moveTo>
                  <a:pt x="38" y="275"/>
                </a:moveTo>
                <a:cubicBezTo>
                  <a:pt x="38" y="276"/>
                  <a:pt x="38" y="277"/>
                  <a:pt x="39" y="278"/>
                </a:cubicBezTo>
                <a:cubicBezTo>
                  <a:pt x="40" y="278"/>
                  <a:pt x="40" y="276"/>
                  <a:pt x="41" y="275"/>
                </a:cubicBezTo>
                <a:cubicBezTo>
                  <a:pt x="40" y="275"/>
                  <a:pt x="39" y="275"/>
                  <a:pt x="38" y="275"/>
                </a:cubicBezTo>
                <a:close/>
                <a:moveTo>
                  <a:pt x="237" y="275"/>
                </a:moveTo>
                <a:cubicBezTo>
                  <a:pt x="237" y="276"/>
                  <a:pt x="237" y="278"/>
                  <a:pt x="238" y="278"/>
                </a:cubicBezTo>
                <a:cubicBezTo>
                  <a:pt x="239" y="277"/>
                  <a:pt x="238" y="276"/>
                  <a:pt x="237" y="275"/>
                </a:cubicBezTo>
                <a:close/>
                <a:moveTo>
                  <a:pt x="207" y="276"/>
                </a:moveTo>
                <a:cubicBezTo>
                  <a:pt x="206" y="276"/>
                  <a:pt x="206" y="278"/>
                  <a:pt x="206" y="278"/>
                </a:cubicBezTo>
                <a:cubicBezTo>
                  <a:pt x="207" y="278"/>
                  <a:pt x="207" y="277"/>
                  <a:pt x="207" y="276"/>
                </a:cubicBezTo>
                <a:close/>
                <a:moveTo>
                  <a:pt x="130" y="280"/>
                </a:moveTo>
                <a:cubicBezTo>
                  <a:pt x="131" y="280"/>
                  <a:pt x="132" y="278"/>
                  <a:pt x="132" y="277"/>
                </a:cubicBezTo>
                <a:cubicBezTo>
                  <a:pt x="131" y="278"/>
                  <a:pt x="131" y="279"/>
                  <a:pt x="130" y="280"/>
                </a:cubicBezTo>
                <a:close/>
                <a:moveTo>
                  <a:pt x="155" y="280"/>
                </a:moveTo>
                <a:cubicBezTo>
                  <a:pt x="156" y="281"/>
                  <a:pt x="155" y="279"/>
                  <a:pt x="156" y="279"/>
                </a:cubicBezTo>
                <a:cubicBezTo>
                  <a:pt x="155" y="279"/>
                  <a:pt x="155" y="280"/>
                  <a:pt x="155" y="280"/>
                </a:cubicBezTo>
                <a:close/>
                <a:moveTo>
                  <a:pt x="233" y="281"/>
                </a:moveTo>
                <a:cubicBezTo>
                  <a:pt x="232" y="282"/>
                  <a:pt x="232" y="282"/>
                  <a:pt x="232" y="283"/>
                </a:cubicBezTo>
                <a:cubicBezTo>
                  <a:pt x="233" y="282"/>
                  <a:pt x="232" y="284"/>
                  <a:pt x="233" y="283"/>
                </a:cubicBezTo>
                <a:cubicBezTo>
                  <a:pt x="233" y="283"/>
                  <a:pt x="234" y="283"/>
                  <a:pt x="234" y="282"/>
                </a:cubicBezTo>
                <a:cubicBezTo>
                  <a:pt x="233" y="282"/>
                  <a:pt x="233" y="281"/>
                  <a:pt x="233" y="281"/>
                </a:cubicBezTo>
                <a:close/>
                <a:moveTo>
                  <a:pt x="27" y="282"/>
                </a:moveTo>
                <a:cubicBezTo>
                  <a:pt x="27" y="283"/>
                  <a:pt x="27" y="283"/>
                  <a:pt x="28" y="283"/>
                </a:cubicBezTo>
                <a:cubicBezTo>
                  <a:pt x="28" y="281"/>
                  <a:pt x="28" y="281"/>
                  <a:pt x="28" y="281"/>
                </a:cubicBezTo>
                <a:cubicBezTo>
                  <a:pt x="28" y="281"/>
                  <a:pt x="28" y="282"/>
                  <a:pt x="27" y="282"/>
                </a:cubicBezTo>
                <a:close/>
                <a:moveTo>
                  <a:pt x="345" y="284"/>
                </a:moveTo>
                <a:cubicBezTo>
                  <a:pt x="345" y="283"/>
                  <a:pt x="345" y="283"/>
                  <a:pt x="345" y="282"/>
                </a:cubicBezTo>
                <a:cubicBezTo>
                  <a:pt x="344" y="282"/>
                  <a:pt x="344" y="282"/>
                  <a:pt x="344" y="282"/>
                </a:cubicBezTo>
                <a:cubicBezTo>
                  <a:pt x="344" y="282"/>
                  <a:pt x="343" y="284"/>
                  <a:pt x="345" y="284"/>
                </a:cubicBezTo>
                <a:close/>
                <a:moveTo>
                  <a:pt x="191" y="282"/>
                </a:moveTo>
                <a:cubicBezTo>
                  <a:pt x="190" y="284"/>
                  <a:pt x="190" y="285"/>
                  <a:pt x="189" y="286"/>
                </a:cubicBezTo>
                <a:cubicBezTo>
                  <a:pt x="190" y="286"/>
                  <a:pt x="192" y="283"/>
                  <a:pt x="191" y="282"/>
                </a:cubicBezTo>
                <a:close/>
                <a:moveTo>
                  <a:pt x="207" y="283"/>
                </a:moveTo>
                <a:cubicBezTo>
                  <a:pt x="206" y="283"/>
                  <a:pt x="205" y="285"/>
                  <a:pt x="206" y="286"/>
                </a:cubicBezTo>
                <a:cubicBezTo>
                  <a:pt x="206" y="285"/>
                  <a:pt x="207" y="285"/>
                  <a:pt x="207" y="283"/>
                </a:cubicBezTo>
                <a:close/>
                <a:moveTo>
                  <a:pt x="333" y="285"/>
                </a:moveTo>
                <a:cubicBezTo>
                  <a:pt x="333" y="285"/>
                  <a:pt x="332" y="285"/>
                  <a:pt x="332" y="285"/>
                </a:cubicBezTo>
                <a:cubicBezTo>
                  <a:pt x="333" y="286"/>
                  <a:pt x="333" y="286"/>
                  <a:pt x="334" y="286"/>
                </a:cubicBezTo>
                <a:cubicBezTo>
                  <a:pt x="334" y="285"/>
                  <a:pt x="334" y="285"/>
                  <a:pt x="334" y="284"/>
                </a:cubicBezTo>
                <a:cubicBezTo>
                  <a:pt x="333" y="284"/>
                  <a:pt x="333" y="284"/>
                  <a:pt x="333" y="284"/>
                </a:cubicBezTo>
                <a:cubicBezTo>
                  <a:pt x="333" y="285"/>
                  <a:pt x="333" y="285"/>
                  <a:pt x="333" y="285"/>
                </a:cubicBezTo>
                <a:close/>
                <a:moveTo>
                  <a:pt x="267" y="285"/>
                </a:moveTo>
                <a:cubicBezTo>
                  <a:pt x="267" y="285"/>
                  <a:pt x="267" y="285"/>
                  <a:pt x="266" y="285"/>
                </a:cubicBezTo>
                <a:cubicBezTo>
                  <a:pt x="266" y="285"/>
                  <a:pt x="266" y="286"/>
                  <a:pt x="267" y="286"/>
                </a:cubicBezTo>
                <a:cubicBezTo>
                  <a:pt x="267" y="285"/>
                  <a:pt x="267" y="285"/>
                  <a:pt x="267" y="285"/>
                </a:cubicBezTo>
                <a:close/>
                <a:moveTo>
                  <a:pt x="522" y="287"/>
                </a:moveTo>
                <a:cubicBezTo>
                  <a:pt x="524" y="287"/>
                  <a:pt x="524" y="286"/>
                  <a:pt x="524" y="285"/>
                </a:cubicBezTo>
                <a:cubicBezTo>
                  <a:pt x="522" y="285"/>
                  <a:pt x="522" y="286"/>
                  <a:pt x="522" y="287"/>
                </a:cubicBezTo>
                <a:close/>
                <a:moveTo>
                  <a:pt x="206" y="286"/>
                </a:moveTo>
                <a:cubicBezTo>
                  <a:pt x="207" y="288"/>
                  <a:pt x="207" y="290"/>
                  <a:pt x="207" y="292"/>
                </a:cubicBezTo>
                <a:cubicBezTo>
                  <a:pt x="207" y="290"/>
                  <a:pt x="208" y="288"/>
                  <a:pt x="207" y="286"/>
                </a:cubicBezTo>
                <a:cubicBezTo>
                  <a:pt x="207" y="286"/>
                  <a:pt x="207" y="286"/>
                  <a:pt x="206" y="286"/>
                </a:cubicBezTo>
                <a:close/>
                <a:moveTo>
                  <a:pt x="350" y="287"/>
                </a:moveTo>
                <a:cubicBezTo>
                  <a:pt x="349" y="286"/>
                  <a:pt x="347" y="286"/>
                  <a:pt x="347" y="287"/>
                </a:cubicBezTo>
                <a:cubicBezTo>
                  <a:pt x="348" y="287"/>
                  <a:pt x="349" y="287"/>
                  <a:pt x="350" y="287"/>
                </a:cubicBezTo>
                <a:close/>
                <a:moveTo>
                  <a:pt x="112" y="286"/>
                </a:moveTo>
                <a:cubicBezTo>
                  <a:pt x="111" y="287"/>
                  <a:pt x="111" y="288"/>
                  <a:pt x="112" y="289"/>
                </a:cubicBezTo>
                <a:cubicBezTo>
                  <a:pt x="113" y="289"/>
                  <a:pt x="113" y="287"/>
                  <a:pt x="112" y="286"/>
                </a:cubicBezTo>
                <a:close/>
                <a:moveTo>
                  <a:pt x="187" y="288"/>
                </a:moveTo>
                <a:cubicBezTo>
                  <a:pt x="187" y="289"/>
                  <a:pt x="186" y="290"/>
                  <a:pt x="187" y="291"/>
                </a:cubicBezTo>
                <a:cubicBezTo>
                  <a:pt x="187" y="290"/>
                  <a:pt x="188" y="289"/>
                  <a:pt x="187" y="288"/>
                </a:cubicBezTo>
                <a:close/>
                <a:moveTo>
                  <a:pt x="132" y="299"/>
                </a:moveTo>
                <a:cubicBezTo>
                  <a:pt x="132" y="295"/>
                  <a:pt x="134" y="294"/>
                  <a:pt x="134" y="289"/>
                </a:cubicBezTo>
                <a:cubicBezTo>
                  <a:pt x="134" y="289"/>
                  <a:pt x="133" y="291"/>
                  <a:pt x="133" y="289"/>
                </a:cubicBezTo>
                <a:cubicBezTo>
                  <a:pt x="132" y="291"/>
                  <a:pt x="130" y="295"/>
                  <a:pt x="131" y="297"/>
                </a:cubicBezTo>
                <a:cubicBezTo>
                  <a:pt x="129" y="300"/>
                  <a:pt x="129" y="303"/>
                  <a:pt x="128" y="305"/>
                </a:cubicBezTo>
                <a:cubicBezTo>
                  <a:pt x="130" y="304"/>
                  <a:pt x="129" y="300"/>
                  <a:pt x="132" y="299"/>
                </a:cubicBezTo>
                <a:close/>
                <a:moveTo>
                  <a:pt x="228" y="292"/>
                </a:moveTo>
                <a:cubicBezTo>
                  <a:pt x="228" y="292"/>
                  <a:pt x="228" y="293"/>
                  <a:pt x="229" y="293"/>
                </a:cubicBezTo>
                <a:cubicBezTo>
                  <a:pt x="229" y="292"/>
                  <a:pt x="230" y="291"/>
                  <a:pt x="230" y="290"/>
                </a:cubicBezTo>
                <a:cubicBezTo>
                  <a:pt x="229" y="290"/>
                  <a:pt x="228" y="289"/>
                  <a:pt x="227" y="289"/>
                </a:cubicBezTo>
                <a:cubicBezTo>
                  <a:pt x="227" y="290"/>
                  <a:pt x="227" y="292"/>
                  <a:pt x="228" y="292"/>
                </a:cubicBezTo>
                <a:close/>
                <a:moveTo>
                  <a:pt x="289" y="291"/>
                </a:moveTo>
                <a:cubicBezTo>
                  <a:pt x="290" y="291"/>
                  <a:pt x="292" y="291"/>
                  <a:pt x="291" y="290"/>
                </a:cubicBezTo>
                <a:cubicBezTo>
                  <a:pt x="291" y="291"/>
                  <a:pt x="289" y="290"/>
                  <a:pt x="289" y="291"/>
                </a:cubicBezTo>
                <a:close/>
                <a:moveTo>
                  <a:pt x="353" y="291"/>
                </a:moveTo>
                <a:cubicBezTo>
                  <a:pt x="352" y="292"/>
                  <a:pt x="352" y="293"/>
                  <a:pt x="353" y="293"/>
                </a:cubicBezTo>
                <a:cubicBezTo>
                  <a:pt x="353" y="292"/>
                  <a:pt x="354" y="291"/>
                  <a:pt x="353" y="291"/>
                </a:cubicBezTo>
                <a:close/>
                <a:moveTo>
                  <a:pt x="244" y="292"/>
                </a:moveTo>
                <a:cubicBezTo>
                  <a:pt x="244" y="293"/>
                  <a:pt x="243" y="292"/>
                  <a:pt x="243" y="293"/>
                </a:cubicBezTo>
                <a:cubicBezTo>
                  <a:pt x="243" y="294"/>
                  <a:pt x="243" y="294"/>
                  <a:pt x="243" y="295"/>
                </a:cubicBezTo>
                <a:cubicBezTo>
                  <a:pt x="243" y="297"/>
                  <a:pt x="240" y="295"/>
                  <a:pt x="240" y="298"/>
                </a:cubicBezTo>
                <a:cubicBezTo>
                  <a:pt x="242" y="299"/>
                  <a:pt x="244" y="297"/>
                  <a:pt x="243" y="295"/>
                </a:cubicBezTo>
                <a:cubicBezTo>
                  <a:pt x="244" y="295"/>
                  <a:pt x="244" y="295"/>
                  <a:pt x="245" y="294"/>
                </a:cubicBezTo>
                <a:cubicBezTo>
                  <a:pt x="245" y="292"/>
                  <a:pt x="245" y="292"/>
                  <a:pt x="245" y="292"/>
                </a:cubicBezTo>
                <a:cubicBezTo>
                  <a:pt x="244" y="292"/>
                  <a:pt x="245" y="291"/>
                  <a:pt x="244" y="292"/>
                </a:cubicBezTo>
                <a:close/>
                <a:moveTo>
                  <a:pt x="220" y="293"/>
                </a:moveTo>
                <a:cubicBezTo>
                  <a:pt x="219" y="295"/>
                  <a:pt x="220" y="295"/>
                  <a:pt x="221" y="297"/>
                </a:cubicBezTo>
                <a:cubicBezTo>
                  <a:pt x="220" y="296"/>
                  <a:pt x="221" y="296"/>
                  <a:pt x="221" y="295"/>
                </a:cubicBezTo>
                <a:cubicBezTo>
                  <a:pt x="220" y="295"/>
                  <a:pt x="221" y="293"/>
                  <a:pt x="220" y="293"/>
                </a:cubicBezTo>
                <a:close/>
                <a:moveTo>
                  <a:pt x="266" y="294"/>
                </a:moveTo>
                <a:cubicBezTo>
                  <a:pt x="267" y="294"/>
                  <a:pt x="267" y="294"/>
                  <a:pt x="267" y="293"/>
                </a:cubicBezTo>
                <a:cubicBezTo>
                  <a:pt x="266" y="293"/>
                  <a:pt x="266" y="293"/>
                  <a:pt x="266" y="293"/>
                </a:cubicBezTo>
                <a:cubicBezTo>
                  <a:pt x="266" y="294"/>
                  <a:pt x="266" y="294"/>
                  <a:pt x="266" y="294"/>
                </a:cubicBezTo>
                <a:close/>
                <a:moveTo>
                  <a:pt x="207" y="296"/>
                </a:moveTo>
                <a:cubicBezTo>
                  <a:pt x="207" y="297"/>
                  <a:pt x="207" y="299"/>
                  <a:pt x="208" y="299"/>
                </a:cubicBezTo>
                <a:cubicBezTo>
                  <a:pt x="207" y="298"/>
                  <a:pt x="209" y="297"/>
                  <a:pt x="207" y="296"/>
                </a:cubicBezTo>
                <a:close/>
                <a:moveTo>
                  <a:pt x="340" y="297"/>
                </a:moveTo>
                <a:cubicBezTo>
                  <a:pt x="339" y="297"/>
                  <a:pt x="338" y="297"/>
                  <a:pt x="338" y="298"/>
                </a:cubicBezTo>
                <a:cubicBezTo>
                  <a:pt x="338" y="298"/>
                  <a:pt x="340" y="298"/>
                  <a:pt x="340" y="297"/>
                </a:cubicBezTo>
                <a:close/>
                <a:moveTo>
                  <a:pt x="236" y="297"/>
                </a:moveTo>
                <a:cubicBezTo>
                  <a:pt x="236" y="297"/>
                  <a:pt x="236" y="299"/>
                  <a:pt x="236" y="299"/>
                </a:cubicBezTo>
                <a:cubicBezTo>
                  <a:pt x="236" y="299"/>
                  <a:pt x="236" y="300"/>
                  <a:pt x="237" y="300"/>
                </a:cubicBezTo>
                <a:cubicBezTo>
                  <a:pt x="237" y="300"/>
                  <a:pt x="237" y="300"/>
                  <a:pt x="237" y="299"/>
                </a:cubicBezTo>
                <a:cubicBezTo>
                  <a:pt x="237" y="299"/>
                  <a:pt x="238" y="298"/>
                  <a:pt x="236" y="297"/>
                </a:cubicBezTo>
                <a:close/>
                <a:moveTo>
                  <a:pt x="194" y="298"/>
                </a:moveTo>
                <a:cubicBezTo>
                  <a:pt x="194" y="298"/>
                  <a:pt x="194" y="301"/>
                  <a:pt x="194" y="300"/>
                </a:cubicBezTo>
                <a:cubicBezTo>
                  <a:pt x="194" y="300"/>
                  <a:pt x="195" y="298"/>
                  <a:pt x="194" y="298"/>
                </a:cubicBezTo>
                <a:close/>
                <a:moveTo>
                  <a:pt x="202" y="302"/>
                </a:moveTo>
                <a:cubicBezTo>
                  <a:pt x="204" y="302"/>
                  <a:pt x="204" y="299"/>
                  <a:pt x="203" y="298"/>
                </a:cubicBezTo>
                <a:cubicBezTo>
                  <a:pt x="201" y="298"/>
                  <a:pt x="201" y="301"/>
                  <a:pt x="202" y="302"/>
                </a:cubicBezTo>
                <a:close/>
                <a:moveTo>
                  <a:pt x="138" y="299"/>
                </a:moveTo>
                <a:cubicBezTo>
                  <a:pt x="138" y="298"/>
                  <a:pt x="138" y="298"/>
                  <a:pt x="137" y="298"/>
                </a:cubicBezTo>
                <a:cubicBezTo>
                  <a:pt x="137" y="299"/>
                  <a:pt x="138" y="300"/>
                  <a:pt x="138" y="299"/>
                </a:cubicBezTo>
                <a:close/>
                <a:moveTo>
                  <a:pt x="206" y="300"/>
                </a:moveTo>
                <a:cubicBezTo>
                  <a:pt x="206" y="300"/>
                  <a:pt x="206" y="302"/>
                  <a:pt x="207" y="302"/>
                </a:cubicBezTo>
                <a:cubicBezTo>
                  <a:pt x="207" y="301"/>
                  <a:pt x="208" y="300"/>
                  <a:pt x="206" y="300"/>
                </a:cubicBezTo>
                <a:close/>
                <a:moveTo>
                  <a:pt x="16" y="301"/>
                </a:moveTo>
                <a:cubicBezTo>
                  <a:pt x="17" y="302"/>
                  <a:pt x="17" y="301"/>
                  <a:pt x="16" y="302"/>
                </a:cubicBezTo>
                <a:cubicBezTo>
                  <a:pt x="17" y="302"/>
                  <a:pt x="18" y="302"/>
                  <a:pt x="18" y="301"/>
                </a:cubicBezTo>
                <a:cubicBezTo>
                  <a:pt x="18" y="301"/>
                  <a:pt x="18" y="300"/>
                  <a:pt x="17" y="300"/>
                </a:cubicBezTo>
                <a:cubicBezTo>
                  <a:pt x="17" y="301"/>
                  <a:pt x="17" y="301"/>
                  <a:pt x="16" y="301"/>
                </a:cubicBezTo>
                <a:close/>
                <a:moveTo>
                  <a:pt x="38" y="301"/>
                </a:moveTo>
                <a:cubicBezTo>
                  <a:pt x="38" y="302"/>
                  <a:pt x="38" y="302"/>
                  <a:pt x="38" y="302"/>
                </a:cubicBezTo>
                <a:cubicBezTo>
                  <a:pt x="39" y="302"/>
                  <a:pt x="40" y="302"/>
                  <a:pt x="39" y="301"/>
                </a:cubicBezTo>
                <a:lnTo>
                  <a:pt x="38" y="301"/>
                </a:lnTo>
                <a:close/>
                <a:moveTo>
                  <a:pt x="191" y="302"/>
                </a:moveTo>
                <a:cubicBezTo>
                  <a:pt x="192" y="303"/>
                  <a:pt x="192" y="304"/>
                  <a:pt x="192" y="304"/>
                </a:cubicBezTo>
                <a:cubicBezTo>
                  <a:pt x="192" y="303"/>
                  <a:pt x="192" y="302"/>
                  <a:pt x="191" y="302"/>
                </a:cubicBezTo>
                <a:close/>
                <a:moveTo>
                  <a:pt x="76" y="306"/>
                </a:moveTo>
                <a:cubicBezTo>
                  <a:pt x="76" y="307"/>
                  <a:pt x="75" y="307"/>
                  <a:pt x="75" y="307"/>
                </a:cubicBezTo>
                <a:cubicBezTo>
                  <a:pt x="75" y="308"/>
                  <a:pt x="77" y="309"/>
                  <a:pt x="77" y="308"/>
                </a:cubicBezTo>
                <a:cubicBezTo>
                  <a:pt x="77" y="307"/>
                  <a:pt x="77" y="306"/>
                  <a:pt x="76" y="306"/>
                </a:cubicBezTo>
                <a:close/>
                <a:moveTo>
                  <a:pt x="362" y="307"/>
                </a:moveTo>
                <a:cubicBezTo>
                  <a:pt x="362" y="307"/>
                  <a:pt x="363" y="308"/>
                  <a:pt x="363" y="307"/>
                </a:cubicBezTo>
                <a:cubicBezTo>
                  <a:pt x="363" y="306"/>
                  <a:pt x="362" y="306"/>
                  <a:pt x="362" y="307"/>
                </a:cubicBezTo>
                <a:close/>
                <a:moveTo>
                  <a:pt x="364" y="309"/>
                </a:moveTo>
                <a:cubicBezTo>
                  <a:pt x="364" y="309"/>
                  <a:pt x="364" y="308"/>
                  <a:pt x="365" y="308"/>
                </a:cubicBezTo>
                <a:cubicBezTo>
                  <a:pt x="365" y="308"/>
                  <a:pt x="364" y="308"/>
                  <a:pt x="364" y="307"/>
                </a:cubicBezTo>
                <a:cubicBezTo>
                  <a:pt x="364" y="308"/>
                  <a:pt x="363" y="308"/>
                  <a:pt x="363" y="308"/>
                </a:cubicBezTo>
                <a:cubicBezTo>
                  <a:pt x="363" y="309"/>
                  <a:pt x="363" y="309"/>
                  <a:pt x="364" y="309"/>
                </a:cubicBezTo>
                <a:close/>
                <a:moveTo>
                  <a:pt x="390" y="308"/>
                </a:moveTo>
                <a:cubicBezTo>
                  <a:pt x="389" y="309"/>
                  <a:pt x="388" y="309"/>
                  <a:pt x="389" y="310"/>
                </a:cubicBezTo>
                <a:cubicBezTo>
                  <a:pt x="390" y="310"/>
                  <a:pt x="390" y="308"/>
                  <a:pt x="390" y="308"/>
                </a:cubicBezTo>
                <a:close/>
                <a:moveTo>
                  <a:pt x="240" y="308"/>
                </a:moveTo>
                <a:cubicBezTo>
                  <a:pt x="240" y="309"/>
                  <a:pt x="239" y="309"/>
                  <a:pt x="239" y="309"/>
                </a:cubicBezTo>
                <a:cubicBezTo>
                  <a:pt x="239" y="310"/>
                  <a:pt x="238" y="310"/>
                  <a:pt x="238" y="311"/>
                </a:cubicBezTo>
                <a:cubicBezTo>
                  <a:pt x="239" y="312"/>
                  <a:pt x="241" y="311"/>
                  <a:pt x="241" y="310"/>
                </a:cubicBezTo>
                <a:cubicBezTo>
                  <a:pt x="240" y="310"/>
                  <a:pt x="241" y="308"/>
                  <a:pt x="240" y="308"/>
                </a:cubicBezTo>
                <a:close/>
                <a:moveTo>
                  <a:pt x="14" y="310"/>
                </a:moveTo>
                <a:cubicBezTo>
                  <a:pt x="15" y="310"/>
                  <a:pt x="15" y="310"/>
                  <a:pt x="15" y="309"/>
                </a:cubicBezTo>
                <a:cubicBezTo>
                  <a:pt x="14" y="309"/>
                  <a:pt x="14" y="309"/>
                  <a:pt x="14" y="310"/>
                </a:cubicBezTo>
                <a:close/>
                <a:moveTo>
                  <a:pt x="51" y="312"/>
                </a:moveTo>
                <a:cubicBezTo>
                  <a:pt x="51" y="313"/>
                  <a:pt x="51" y="313"/>
                  <a:pt x="51" y="313"/>
                </a:cubicBezTo>
                <a:cubicBezTo>
                  <a:pt x="52" y="313"/>
                  <a:pt x="52" y="311"/>
                  <a:pt x="51" y="312"/>
                </a:cubicBezTo>
                <a:close/>
                <a:moveTo>
                  <a:pt x="512" y="313"/>
                </a:moveTo>
                <a:cubicBezTo>
                  <a:pt x="511" y="313"/>
                  <a:pt x="512" y="312"/>
                  <a:pt x="512" y="312"/>
                </a:cubicBezTo>
                <a:cubicBezTo>
                  <a:pt x="510" y="311"/>
                  <a:pt x="511" y="314"/>
                  <a:pt x="512" y="313"/>
                </a:cubicBezTo>
                <a:close/>
                <a:moveTo>
                  <a:pt x="42" y="313"/>
                </a:moveTo>
                <a:cubicBezTo>
                  <a:pt x="42" y="313"/>
                  <a:pt x="43" y="313"/>
                  <a:pt x="42" y="312"/>
                </a:cubicBezTo>
                <a:cubicBezTo>
                  <a:pt x="42" y="312"/>
                  <a:pt x="42" y="312"/>
                  <a:pt x="42" y="313"/>
                </a:cubicBezTo>
                <a:close/>
                <a:moveTo>
                  <a:pt x="326" y="328"/>
                </a:moveTo>
                <a:cubicBezTo>
                  <a:pt x="327" y="328"/>
                  <a:pt x="328" y="328"/>
                  <a:pt x="329" y="329"/>
                </a:cubicBezTo>
                <a:cubicBezTo>
                  <a:pt x="329" y="328"/>
                  <a:pt x="330" y="327"/>
                  <a:pt x="331" y="327"/>
                </a:cubicBezTo>
                <a:cubicBezTo>
                  <a:pt x="333" y="323"/>
                  <a:pt x="336" y="316"/>
                  <a:pt x="333" y="312"/>
                </a:cubicBezTo>
                <a:cubicBezTo>
                  <a:pt x="332" y="312"/>
                  <a:pt x="332" y="313"/>
                  <a:pt x="331" y="312"/>
                </a:cubicBezTo>
                <a:cubicBezTo>
                  <a:pt x="330" y="314"/>
                  <a:pt x="331" y="314"/>
                  <a:pt x="331" y="316"/>
                </a:cubicBezTo>
                <a:cubicBezTo>
                  <a:pt x="329" y="320"/>
                  <a:pt x="322" y="323"/>
                  <a:pt x="326" y="328"/>
                </a:cubicBezTo>
                <a:close/>
                <a:moveTo>
                  <a:pt x="404" y="313"/>
                </a:moveTo>
                <a:cubicBezTo>
                  <a:pt x="404" y="314"/>
                  <a:pt x="403" y="314"/>
                  <a:pt x="404" y="315"/>
                </a:cubicBezTo>
                <a:cubicBezTo>
                  <a:pt x="404" y="314"/>
                  <a:pt x="405" y="313"/>
                  <a:pt x="404" y="313"/>
                </a:cubicBezTo>
                <a:close/>
                <a:moveTo>
                  <a:pt x="145" y="314"/>
                </a:moveTo>
                <a:cubicBezTo>
                  <a:pt x="145" y="315"/>
                  <a:pt x="144" y="315"/>
                  <a:pt x="144" y="317"/>
                </a:cubicBezTo>
                <a:cubicBezTo>
                  <a:pt x="145" y="317"/>
                  <a:pt x="146" y="314"/>
                  <a:pt x="145" y="314"/>
                </a:cubicBezTo>
                <a:close/>
                <a:moveTo>
                  <a:pt x="163" y="314"/>
                </a:moveTo>
                <a:cubicBezTo>
                  <a:pt x="163" y="314"/>
                  <a:pt x="162" y="316"/>
                  <a:pt x="164" y="316"/>
                </a:cubicBezTo>
                <a:cubicBezTo>
                  <a:pt x="164" y="315"/>
                  <a:pt x="164" y="314"/>
                  <a:pt x="163" y="314"/>
                </a:cubicBezTo>
                <a:close/>
                <a:moveTo>
                  <a:pt x="395" y="317"/>
                </a:moveTo>
                <a:cubicBezTo>
                  <a:pt x="396" y="317"/>
                  <a:pt x="396" y="317"/>
                  <a:pt x="397" y="317"/>
                </a:cubicBezTo>
                <a:cubicBezTo>
                  <a:pt x="397" y="316"/>
                  <a:pt x="395" y="316"/>
                  <a:pt x="395" y="317"/>
                </a:cubicBezTo>
                <a:close/>
                <a:moveTo>
                  <a:pt x="316" y="321"/>
                </a:moveTo>
                <a:cubicBezTo>
                  <a:pt x="315" y="322"/>
                  <a:pt x="316" y="324"/>
                  <a:pt x="316" y="323"/>
                </a:cubicBezTo>
                <a:cubicBezTo>
                  <a:pt x="315" y="322"/>
                  <a:pt x="317" y="321"/>
                  <a:pt x="317" y="321"/>
                </a:cubicBezTo>
                <a:cubicBezTo>
                  <a:pt x="316" y="321"/>
                  <a:pt x="316" y="322"/>
                  <a:pt x="316" y="321"/>
                </a:cubicBezTo>
                <a:close/>
                <a:moveTo>
                  <a:pt x="382" y="325"/>
                </a:moveTo>
                <a:cubicBezTo>
                  <a:pt x="382" y="325"/>
                  <a:pt x="383" y="326"/>
                  <a:pt x="384" y="326"/>
                </a:cubicBezTo>
                <a:cubicBezTo>
                  <a:pt x="386" y="322"/>
                  <a:pt x="382" y="321"/>
                  <a:pt x="382" y="325"/>
                </a:cubicBezTo>
                <a:close/>
                <a:moveTo>
                  <a:pt x="306" y="324"/>
                </a:moveTo>
                <a:cubicBezTo>
                  <a:pt x="305" y="323"/>
                  <a:pt x="304" y="324"/>
                  <a:pt x="302" y="325"/>
                </a:cubicBezTo>
                <a:cubicBezTo>
                  <a:pt x="303" y="325"/>
                  <a:pt x="303" y="327"/>
                  <a:pt x="304" y="327"/>
                </a:cubicBezTo>
                <a:cubicBezTo>
                  <a:pt x="304" y="325"/>
                  <a:pt x="305" y="326"/>
                  <a:pt x="306" y="324"/>
                </a:cubicBezTo>
                <a:close/>
                <a:moveTo>
                  <a:pt x="509" y="326"/>
                </a:moveTo>
                <a:cubicBezTo>
                  <a:pt x="510" y="326"/>
                  <a:pt x="510" y="325"/>
                  <a:pt x="510" y="324"/>
                </a:cubicBezTo>
                <a:cubicBezTo>
                  <a:pt x="509" y="324"/>
                  <a:pt x="509" y="325"/>
                  <a:pt x="509" y="326"/>
                </a:cubicBezTo>
                <a:close/>
                <a:moveTo>
                  <a:pt x="380" y="327"/>
                </a:moveTo>
                <a:cubicBezTo>
                  <a:pt x="380" y="326"/>
                  <a:pt x="379" y="326"/>
                  <a:pt x="378" y="326"/>
                </a:cubicBezTo>
                <a:cubicBezTo>
                  <a:pt x="379" y="327"/>
                  <a:pt x="378" y="327"/>
                  <a:pt x="378" y="328"/>
                </a:cubicBezTo>
                <a:cubicBezTo>
                  <a:pt x="379" y="328"/>
                  <a:pt x="380" y="328"/>
                  <a:pt x="380" y="327"/>
                </a:cubicBezTo>
                <a:close/>
                <a:moveTo>
                  <a:pt x="182" y="330"/>
                </a:moveTo>
                <a:cubicBezTo>
                  <a:pt x="182" y="330"/>
                  <a:pt x="182" y="331"/>
                  <a:pt x="183" y="330"/>
                </a:cubicBezTo>
                <a:cubicBezTo>
                  <a:pt x="183" y="330"/>
                  <a:pt x="182" y="329"/>
                  <a:pt x="182" y="330"/>
                </a:cubicBezTo>
                <a:close/>
                <a:moveTo>
                  <a:pt x="147" y="330"/>
                </a:moveTo>
                <a:cubicBezTo>
                  <a:pt x="147" y="331"/>
                  <a:pt x="147" y="331"/>
                  <a:pt x="147" y="331"/>
                </a:cubicBezTo>
                <a:cubicBezTo>
                  <a:pt x="148" y="332"/>
                  <a:pt x="148" y="330"/>
                  <a:pt x="147" y="330"/>
                </a:cubicBezTo>
                <a:close/>
                <a:moveTo>
                  <a:pt x="122" y="330"/>
                </a:moveTo>
                <a:cubicBezTo>
                  <a:pt x="122" y="331"/>
                  <a:pt x="122" y="332"/>
                  <a:pt x="122" y="332"/>
                </a:cubicBezTo>
                <a:cubicBezTo>
                  <a:pt x="123" y="333"/>
                  <a:pt x="123" y="331"/>
                  <a:pt x="124" y="332"/>
                </a:cubicBezTo>
                <a:cubicBezTo>
                  <a:pt x="124" y="331"/>
                  <a:pt x="123" y="330"/>
                  <a:pt x="122" y="330"/>
                </a:cubicBezTo>
                <a:close/>
                <a:moveTo>
                  <a:pt x="388" y="331"/>
                </a:moveTo>
                <a:cubicBezTo>
                  <a:pt x="388" y="332"/>
                  <a:pt x="386" y="332"/>
                  <a:pt x="387" y="334"/>
                </a:cubicBezTo>
                <a:cubicBezTo>
                  <a:pt x="388" y="333"/>
                  <a:pt x="389" y="332"/>
                  <a:pt x="388" y="331"/>
                </a:cubicBezTo>
                <a:close/>
                <a:moveTo>
                  <a:pt x="19" y="333"/>
                </a:moveTo>
                <a:cubicBezTo>
                  <a:pt x="19" y="333"/>
                  <a:pt x="19" y="334"/>
                  <a:pt x="20" y="334"/>
                </a:cubicBezTo>
                <a:cubicBezTo>
                  <a:pt x="20" y="333"/>
                  <a:pt x="20" y="333"/>
                  <a:pt x="19" y="333"/>
                </a:cubicBezTo>
                <a:close/>
                <a:moveTo>
                  <a:pt x="273" y="333"/>
                </a:moveTo>
                <a:cubicBezTo>
                  <a:pt x="272" y="333"/>
                  <a:pt x="272" y="333"/>
                  <a:pt x="272" y="333"/>
                </a:cubicBezTo>
                <a:cubicBezTo>
                  <a:pt x="272" y="334"/>
                  <a:pt x="272" y="335"/>
                  <a:pt x="272" y="335"/>
                </a:cubicBezTo>
                <a:cubicBezTo>
                  <a:pt x="272" y="334"/>
                  <a:pt x="273" y="334"/>
                  <a:pt x="273" y="333"/>
                </a:cubicBezTo>
                <a:close/>
                <a:moveTo>
                  <a:pt x="271" y="335"/>
                </a:moveTo>
                <a:cubicBezTo>
                  <a:pt x="270" y="334"/>
                  <a:pt x="269" y="335"/>
                  <a:pt x="268" y="336"/>
                </a:cubicBezTo>
                <a:cubicBezTo>
                  <a:pt x="269" y="336"/>
                  <a:pt x="270" y="336"/>
                  <a:pt x="270" y="335"/>
                </a:cubicBezTo>
                <a:cubicBezTo>
                  <a:pt x="270" y="335"/>
                  <a:pt x="270" y="335"/>
                  <a:pt x="270" y="335"/>
                </a:cubicBezTo>
                <a:cubicBezTo>
                  <a:pt x="270" y="335"/>
                  <a:pt x="271" y="335"/>
                  <a:pt x="271" y="335"/>
                </a:cubicBezTo>
                <a:close/>
                <a:moveTo>
                  <a:pt x="147" y="338"/>
                </a:moveTo>
                <a:cubicBezTo>
                  <a:pt x="147" y="337"/>
                  <a:pt x="148" y="336"/>
                  <a:pt x="147" y="335"/>
                </a:cubicBezTo>
                <a:cubicBezTo>
                  <a:pt x="147" y="337"/>
                  <a:pt x="146" y="337"/>
                  <a:pt x="147" y="338"/>
                </a:cubicBezTo>
                <a:close/>
                <a:moveTo>
                  <a:pt x="384" y="337"/>
                </a:moveTo>
                <a:cubicBezTo>
                  <a:pt x="384" y="338"/>
                  <a:pt x="383" y="338"/>
                  <a:pt x="382" y="338"/>
                </a:cubicBezTo>
                <a:cubicBezTo>
                  <a:pt x="382" y="339"/>
                  <a:pt x="381" y="340"/>
                  <a:pt x="381" y="341"/>
                </a:cubicBezTo>
                <a:cubicBezTo>
                  <a:pt x="382" y="339"/>
                  <a:pt x="384" y="339"/>
                  <a:pt x="384" y="337"/>
                </a:cubicBezTo>
                <a:close/>
                <a:moveTo>
                  <a:pt x="391" y="337"/>
                </a:moveTo>
                <a:cubicBezTo>
                  <a:pt x="390" y="338"/>
                  <a:pt x="389" y="338"/>
                  <a:pt x="389" y="339"/>
                </a:cubicBezTo>
                <a:cubicBezTo>
                  <a:pt x="390" y="339"/>
                  <a:pt x="391" y="338"/>
                  <a:pt x="391" y="337"/>
                </a:cubicBezTo>
                <a:close/>
                <a:moveTo>
                  <a:pt x="227" y="339"/>
                </a:moveTo>
                <a:cubicBezTo>
                  <a:pt x="227" y="340"/>
                  <a:pt x="227" y="341"/>
                  <a:pt x="227" y="342"/>
                </a:cubicBezTo>
                <a:cubicBezTo>
                  <a:pt x="228" y="342"/>
                  <a:pt x="228" y="342"/>
                  <a:pt x="228" y="342"/>
                </a:cubicBezTo>
                <a:cubicBezTo>
                  <a:pt x="228" y="341"/>
                  <a:pt x="229" y="340"/>
                  <a:pt x="227" y="339"/>
                </a:cubicBezTo>
                <a:close/>
                <a:moveTo>
                  <a:pt x="150" y="340"/>
                </a:moveTo>
                <a:cubicBezTo>
                  <a:pt x="150" y="340"/>
                  <a:pt x="150" y="341"/>
                  <a:pt x="150" y="341"/>
                </a:cubicBezTo>
                <a:cubicBezTo>
                  <a:pt x="151" y="341"/>
                  <a:pt x="151" y="340"/>
                  <a:pt x="151" y="340"/>
                </a:cubicBezTo>
                <a:cubicBezTo>
                  <a:pt x="151" y="340"/>
                  <a:pt x="150" y="340"/>
                  <a:pt x="150" y="340"/>
                </a:cubicBezTo>
                <a:close/>
                <a:moveTo>
                  <a:pt x="139" y="346"/>
                </a:moveTo>
                <a:cubicBezTo>
                  <a:pt x="139" y="345"/>
                  <a:pt x="139" y="344"/>
                  <a:pt x="138" y="344"/>
                </a:cubicBezTo>
                <a:cubicBezTo>
                  <a:pt x="138" y="344"/>
                  <a:pt x="137" y="344"/>
                  <a:pt x="137" y="345"/>
                </a:cubicBezTo>
                <a:cubicBezTo>
                  <a:pt x="138" y="345"/>
                  <a:pt x="138" y="347"/>
                  <a:pt x="139" y="346"/>
                </a:cubicBezTo>
                <a:close/>
                <a:moveTo>
                  <a:pt x="23" y="347"/>
                </a:moveTo>
                <a:cubicBezTo>
                  <a:pt x="23" y="348"/>
                  <a:pt x="23" y="348"/>
                  <a:pt x="24" y="348"/>
                </a:cubicBezTo>
                <a:cubicBezTo>
                  <a:pt x="24" y="348"/>
                  <a:pt x="24" y="348"/>
                  <a:pt x="24" y="347"/>
                </a:cubicBezTo>
                <a:cubicBezTo>
                  <a:pt x="24" y="347"/>
                  <a:pt x="23" y="347"/>
                  <a:pt x="23" y="347"/>
                </a:cubicBezTo>
                <a:close/>
                <a:moveTo>
                  <a:pt x="431" y="347"/>
                </a:moveTo>
                <a:cubicBezTo>
                  <a:pt x="431" y="349"/>
                  <a:pt x="432" y="349"/>
                  <a:pt x="432" y="350"/>
                </a:cubicBezTo>
                <a:cubicBezTo>
                  <a:pt x="432" y="349"/>
                  <a:pt x="433" y="349"/>
                  <a:pt x="433" y="348"/>
                </a:cubicBezTo>
                <a:cubicBezTo>
                  <a:pt x="432" y="348"/>
                  <a:pt x="432" y="348"/>
                  <a:pt x="431" y="347"/>
                </a:cubicBezTo>
                <a:close/>
                <a:moveTo>
                  <a:pt x="373" y="350"/>
                </a:moveTo>
                <a:cubicBezTo>
                  <a:pt x="373" y="349"/>
                  <a:pt x="374" y="349"/>
                  <a:pt x="373" y="349"/>
                </a:cubicBezTo>
                <a:cubicBezTo>
                  <a:pt x="373" y="350"/>
                  <a:pt x="371" y="349"/>
                  <a:pt x="372" y="350"/>
                </a:cubicBezTo>
                <a:cubicBezTo>
                  <a:pt x="372" y="350"/>
                  <a:pt x="373" y="350"/>
                  <a:pt x="373" y="350"/>
                </a:cubicBezTo>
                <a:close/>
                <a:moveTo>
                  <a:pt x="132" y="354"/>
                </a:moveTo>
                <a:cubicBezTo>
                  <a:pt x="132" y="354"/>
                  <a:pt x="132" y="354"/>
                  <a:pt x="132" y="354"/>
                </a:cubicBezTo>
                <a:cubicBezTo>
                  <a:pt x="131" y="354"/>
                  <a:pt x="132" y="357"/>
                  <a:pt x="132" y="358"/>
                </a:cubicBezTo>
                <a:cubicBezTo>
                  <a:pt x="134" y="356"/>
                  <a:pt x="136" y="354"/>
                  <a:pt x="135" y="351"/>
                </a:cubicBezTo>
                <a:cubicBezTo>
                  <a:pt x="133" y="351"/>
                  <a:pt x="133" y="353"/>
                  <a:pt x="132" y="354"/>
                </a:cubicBezTo>
                <a:close/>
                <a:moveTo>
                  <a:pt x="121" y="351"/>
                </a:moveTo>
                <a:cubicBezTo>
                  <a:pt x="121" y="352"/>
                  <a:pt x="120" y="352"/>
                  <a:pt x="120" y="352"/>
                </a:cubicBezTo>
                <a:cubicBezTo>
                  <a:pt x="120" y="353"/>
                  <a:pt x="118" y="353"/>
                  <a:pt x="119" y="355"/>
                </a:cubicBezTo>
                <a:cubicBezTo>
                  <a:pt x="119" y="355"/>
                  <a:pt x="120" y="355"/>
                  <a:pt x="120" y="355"/>
                </a:cubicBezTo>
                <a:cubicBezTo>
                  <a:pt x="120" y="354"/>
                  <a:pt x="122" y="352"/>
                  <a:pt x="121" y="351"/>
                </a:cubicBezTo>
                <a:close/>
                <a:moveTo>
                  <a:pt x="34" y="354"/>
                </a:moveTo>
                <a:cubicBezTo>
                  <a:pt x="34" y="353"/>
                  <a:pt x="35" y="353"/>
                  <a:pt x="34" y="353"/>
                </a:cubicBezTo>
                <a:cubicBezTo>
                  <a:pt x="33" y="354"/>
                  <a:pt x="33" y="354"/>
                  <a:pt x="34" y="354"/>
                </a:cubicBezTo>
                <a:close/>
                <a:moveTo>
                  <a:pt x="187" y="359"/>
                </a:moveTo>
                <a:cubicBezTo>
                  <a:pt x="187" y="358"/>
                  <a:pt x="189" y="356"/>
                  <a:pt x="188" y="355"/>
                </a:cubicBezTo>
                <a:cubicBezTo>
                  <a:pt x="188" y="357"/>
                  <a:pt x="185" y="358"/>
                  <a:pt x="187" y="359"/>
                </a:cubicBezTo>
                <a:close/>
                <a:moveTo>
                  <a:pt x="57" y="357"/>
                </a:moveTo>
                <a:cubicBezTo>
                  <a:pt x="57" y="358"/>
                  <a:pt x="57" y="358"/>
                  <a:pt x="57" y="358"/>
                </a:cubicBezTo>
                <a:cubicBezTo>
                  <a:pt x="58" y="358"/>
                  <a:pt x="58" y="358"/>
                  <a:pt x="58" y="358"/>
                </a:cubicBezTo>
                <a:cubicBezTo>
                  <a:pt x="58" y="357"/>
                  <a:pt x="58" y="357"/>
                  <a:pt x="57" y="357"/>
                </a:cubicBezTo>
                <a:close/>
                <a:moveTo>
                  <a:pt x="447" y="369"/>
                </a:moveTo>
                <a:cubicBezTo>
                  <a:pt x="446" y="367"/>
                  <a:pt x="445" y="366"/>
                  <a:pt x="444" y="365"/>
                </a:cubicBezTo>
                <a:cubicBezTo>
                  <a:pt x="442" y="362"/>
                  <a:pt x="438" y="359"/>
                  <a:pt x="436" y="358"/>
                </a:cubicBezTo>
                <a:cubicBezTo>
                  <a:pt x="436" y="359"/>
                  <a:pt x="436" y="359"/>
                  <a:pt x="436" y="359"/>
                </a:cubicBezTo>
                <a:cubicBezTo>
                  <a:pt x="437" y="361"/>
                  <a:pt x="438" y="362"/>
                  <a:pt x="439" y="364"/>
                </a:cubicBezTo>
                <a:cubicBezTo>
                  <a:pt x="443" y="365"/>
                  <a:pt x="444" y="369"/>
                  <a:pt x="447" y="369"/>
                </a:cubicBezTo>
                <a:close/>
                <a:moveTo>
                  <a:pt x="186" y="360"/>
                </a:moveTo>
                <a:cubicBezTo>
                  <a:pt x="187" y="360"/>
                  <a:pt x="186" y="362"/>
                  <a:pt x="186" y="363"/>
                </a:cubicBezTo>
                <a:cubicBezTo>
                  <a:pt x="187" y="363"/>
                  <a:pt x="187" y="359"/>
                  <a:pt x="186" y="360"/>
                </a:cubicBezTo>
                <a:close/>
                <a:moveTo>
                  <a:pt x="426" y="361"/>
                </a:moveTo>
                <a:cubicBezTo>
                  <a:pt x="426" y="361"/>
                  <a:pt x="426" y="362"/>
                  <a:pt x="427" y="362"/>
                </a:cubicBezTo>
                <a:cubicBezTo>
                  <a:pt x="427" y="361"/>
                  <a:pt x="427" y="361"/>
                  <a:pt x="426" y="361"/>
                </a:cubicBezTo>
                <a:close/>
                <a:moveTo>
                  <a:pt x="91" y="363"/>
                </a:moveTo>
                <a:cubicBezTo>
                  <a:pt x="91" y="363"/>
                  <a:pt x="90" y="363"/>
                  <a:pt x="90" y="364"/>
                </a:cubicBezTo>
                <a:cubicBezTo>
                  <a:pt x="91" y="364"/>
                  <a:pt x="91" y="364"/>
                  <a:pt x="91" y="364"/>
                </a:cubicBezTo>
                <a:cubicBezTo>
                  <a:pt x="91" y="364"/>
                  <a:pt x="92" y="363"/>
                  <a:pt x="91" y="363"/>
                </a:cubicBezTo>
                <a:close/>
                <a:moveTo>
                  <a:pt x="117" y="368"/>
                </a:moveTo>
                <a:cubicBezTo>
                  <a:pt x="118" y="368"/>
                  <a:pt x="118" y="368"/>
                  <a:pt x="118" y="367"/>
                </a:cubicBezTo>
                <a:cubicBezTo>
                  <a:pt x="118" y="367"/>
                  <a:pt x="118" y="367"/>
                  <a:pt x="117" y="367"/>
                </a:cubicBezTo>
                <a:cubicBezTo>
                  <a:pt x="117" y="367"/>
                  <a:pt x="117" y="368"/>
                  <a:pt x="117" y="368"/>
                </a:cubicBezTo>
                <a:close/>
                <a:moveTo>
                  <a:pt x="436" y="371"/>
                </a:moveTo>
                <a:cubicBezTo>
                  <a:pt x="437" y="371"/>
                  <a:pt x="438" y="372"/>
                  <a:pt x="439" y="374"/>
                </a:cubicBezTo>
                <a:cubicBezTo>
                  <a:pt x="439" y="374"/>
                  <a:pt x="439" y="373"/>
                  <a:pt x="440" y="373"/>
                </a:cubicBezTo>
                <a:cubicBezTo>
                  <a:pt x="440" y="375"/>
                  <a:pt x="441" y="375"/>
                  <a:pt x="442" y="376"/>
                </a:cubicBezTo>
                <a:cubicBezTo>
                  <a:pt x="442" y="375"/>
                  <a:pt x="441" y="374"/>
                  <a:pt x="441" y="373"/>
                </a:cubicBezTo>
                <a:cubicBezTo>
                  <a:pt x="440" y="373"/>
                  <a:pt x="440" y="372"/>
                  <a:pt x="439" y="372"/>
                </a:cubicBezTo>
                <a:cubicBezTo>
                  <a:pt x="439" y="372"/>
                  <a:pt x="440" y="373"/>
                  <a:pt x="439" y="373"/>
                </a:cubicBezTo>
                <a:cubicBezTo>
                  <a:pt x="439" y="371"/>
                  <a:pt x="437" y="370"/>
                  <a:pt x="437" y="369"/>
                </a:cubicBezTo>
                <a:cubicBezTo>
                  <a:pt x="437" y="371"/>
                  <a:pt x="436" y="369"/>
                  <a:pt x="436" y="369"/>
                </a:cubicBezTo>
                <a:cubicBezTo>
                  <a:pt x="435" y="370"/>
                  <a:pt x="436" y="370"/>
                  <a:pt x="436" y="371"/>
                </a:cubicBezTo>
                <a:close/>
                <a:moveTo>
                  <a:pt x="125" y="376"/>
                </a:moveTo>
                <a:cubicBezTo>
                  <a:pt x="125" y="376"/>
                  <a:pt x="126" y="376"/>
                  <a:pt x="127" y="376"/>
                </a:cubicBezTo>
                <a:cubicBezTo>
                  <a:pt x="127" y="374"/>
                  <a:pt x="131" y="372"/>
                  <a:pt x="129" y="370"/>
                </a:cubicBezTo>
                <a:cubicBezTo>
                  <a:pt x="127" y="371"/>
                  <a:pt x="127" y="374"/>
                  <a:pt x="125" y="376"/>
                </a:cubicBezTo>
                <a:close/>
                <a:moveTo>
                  <a:pt x="326" y="375"/>
                </a:moveTo>
                <a:cubicBezTo>
                  <a:pt x="328" y="374"/>
                  <a:pt x="328" y="374"/>
                  <a:pt x="329" y="374"/>
                </a:cubicBezTo>
                <a:cubicBezTo>
                  <a:pt x="328" y="373"/>
                  <a:pt x="327" y="373"/>
                  <a:pt x="327" y="373"/>
                </a:cubicBezTo>
                <a:cubicBezTo>
                  <a:pt x="328" y="372"/>
                  <a:pt x="327" y="371"/>
                  <a:pt x="328" y="371"/>
                </a:cubicBezTo>
                <a:cubicBezTo>
                  <a:pt x="327" y="371"/>
                  <a:pt x="327" y="371"/>
                  <a:pt x="326" y="370"/>
                </a:cubicBezTo>
                <a:cubicBezTo>
                  <a:pt x="325" y="371"/>
                  <a:pt x="327" y="373"/>
                  <a:pt x="326" y="374"/>
                </a:cubicBezTo>
                <a:cubicBezTo>
                  <a:pt x="326" y="374"/>
                  <a:pt x="326" y="375"/>
                  <a:pt x="326" y="375"/>
                </a:cubicBezTo>
                <a:close/>
                <a:moveTo>
                  <a:pt x="60" y="372"/>
                </a:moveTo>
                <a:cubicBezTo>
                  <a:pt x="60" y="373"/>
                  <a:pt x="61" y="374"/>
                  <a:pt x="62" y="374"/>
                </a:cubicBezTo>
                <a:cubicBezTo>
                  <a:pt x="62" y="373"/>
                  <a:pt x="62" y="373"/>
                  <a:pt x="62" y="372"/>
                </a:cubicBezTo>
                <a:cubicBezTo>
                  <a:pt x="61" y="371"/>
                  <a:pt x="61" y="372"/>
                  <a:pt x="60" y="372"/>
                </a:cubicBezTo>
                <a:close/>
                <a:moveTo>
                  <a:pt x="329" y="374"/>
                </a:moveTo>
                <a:cubicBezTo>
                  <a:pt x="330" y="374"/>
                  <a:pt x="330" y="374"/>
                  <a:pt x="330" y="374"/>
                </a:cubicBezTo>
                <a:cubicBezTo>
                  <a:pt x="330" y="374"/>
                  <a:pt x="330" y="373"/>
                  <a:pt x="329" y="373"/>
                </a:cubicBezTo>
                <a:cubicBezTo>
                  <a:pt x="329" y="374"/>
                  <a:pt x="329" y="374"/>
                  <a:pt x="329" y="374"/>
                </a:cubicBezTo>
                <a:close/>
                <a:moveTo>
                  <a:pt x="396" y="375"/>
                </a:moveTo>
                <a:cubicBezTo>
                  <a:pt x="396" y="374"/>
                  <a:pt x="396" y="374"/>
                  <a:pt x="395" y="374"/>
                </a:cubicBezTo>
                <a:cubicBezTo>
                  <a:pt x="395" y="374"/>
                  <a:pt x="395" y="375"/>
                  <a:pt x="396" y="375"/>
                </a:cubicBezTo>
                <a:close/>
                <a:moveTo>
                  <a:pt x="34" y="375"/>
                </a:moveTo>
                <a:cubicBezTo>
                  <a:pt x="35" y="375"/>
                  <a:pt x="35" y="375"/>
                  <a:pt x="35" y="374"/>
                </a:cubicBezTo>
                <a:cubicBezTo>
                  <a:pt x="34" y="374"/>
                  <a:pt x="34" y="374"/>
                  <a:pt x="34" y="374"/>
                </a:cubicBezTo>
                <a:cubicBezTo>
                  <a:pt x="34" y="375"/>
                  <a:pt x="34" y="375"/>
                  <a:pt x="34" y="375"/>
                </a:cubicBezTo>
                <a:close/>
                <a:moveTo>
                  <a:pt x="330" y="375"/>
                </a:moveTo>
                <a:cubicBezTo>
                  <a:pt x="330" y="376"/>
                  <a:pt x="329" y="376"/>
                  <a:pt x="329" y="377"/>
                </a:cubicBezTo>
                <a:cubicBezTo>
                  <a:pt x="329" y="377"/>
                  <a:pt x="329" y="378"/>
                  <a:pt x="330" y="378"/>
                </a:cubicBezTo>
                <a:cubicBezTo>
                  <a:pt x="330" y="377"/>
                  <a:pt x="331" y="378"/>
                  <a:pt x="331" y="377"/>
                </a:cubicBezTo>
                <a:cubicBezTo>
                  <a:pt x="330" y="376"/>
                  <a:pt x="330" y="375"/>
                  <a:pt x="330" y="375"/>
                </a:cubicBezTo>
                <a:close/>
                <a:moveTo>
                  <a:pt x="443" y="375"/>
                </a:moveTo>
                <a:cubicBezTo>
                  <a:pt x="443" y="379"/>
                  <a:pt x="448" y="381"/>
                  <a:pt x="449" y="384"/>
                </a:cubicBezTo>
                <a:cubicBezTo>
                  <a:pt x="451" y="385"/>
                  <a:pt x="452" y="386"/>
                  <a:pt x="453" y="388"/>
                </a:cubicBezTo>
                <a:cubicBezTo>
                  <a:pt x="454" y="388"/>
                  <a:pt x="454" y="389"/>
                  <a:pt x="456" y="390"/>
                </a:cubicBezTo>
                <a:cubicBezTo>
                  <a:pt x="452" y="384"/>
                  <a:pt x="447" y="379"/>
                  <a:pt x="443" y="375"/>
                </a:cubicBezTo>
                <a:close/>
                <a:moveTo>
                  <a:pt x="145" y="377"/>
                </a:moveTo>
                <a:cubicBezTo>
                  <a:pt x="145" y="378"/>
                  <a:pt x="145" y="378"/>
                  <a:pt x="145" y="378"/>
                </a:cubicBezTo>
                <a:cubicBezTo>
                  <a:pt x="146" y="378"/>
                  <a:pt x="146" y="378"/>
                  <a:pt x="146" y="378"/>
                </a:cubicBezTo>
                <a:cubicBezTo>
                  <a:pt x="146" y="377"/>
                  <a:pt x="146" y="377"/>
                  <a:pt x="145" y="377"/>
                </a:cubicBezTo>
                <a:close/>
                <a:moveTo>
                  <a:pt x="439" y="381"/>
                </a:moveTo>
                <a:cubicBezTo>
                  <a:pt x="439" y="381"/>
                  <a:pt x="439" y="381"/>
                  <a:pt x="438" y="381"/>
                </a:cubicBezTo>
                <a:cubicBezTo>
                  <a:pt x="438" y="380"/>
                  <a:pt x="437" y="380"/>
                  <a:pt x="438" y="379"/>
                </a:cubicBezTo>
                <a:cubicBezTo>
                  <a:pt x="437" y="380"/>
                  <a:pt x="437" y="378"/>
                  <a:pt x="436" y="379"/>
                </a:cubicBezTo>
                <a:cubicBezTo>
                  <a:pt x="437" y="380"/>
                  <a:pt x="438" y="382"/>
                  <a:pt x="440" y="384"/>
                </a:cubicBezTo>
                <a:cubicBezTo>
                  <a:pt x="441" y="383"/>
                  <a:pt x="439" y="382"/>
                  <a:pt x="439" y="381"/>
                </a:cubicBezTo>
                <a:close/>
                <a:moveTo>
                  <a:pt x="334" y="381"/>
                </a:moveTo>
                <a:cubicBezTo>
                  <a:pt x="334" y="380"/>
                  <a:pt x="334" y="380"/>
                  <a:pt x="334" y="379"/>
                </a:cubicBezTo>
                <a:cubicBezTo>
                  <a:pt x="333" y="379"/>
                  <a:pt x="332" y="379"/>
                  <a:pt x="331" y="379"/>
                </a:cubicBezTo>
                <a:cubicBezTo>
                  <a:pt x="332" y="380"/>
                  <a:pt x="332" y="381"/>
                  <a:pt x="334" y="381"/>
                </a:cubicBezTo>
                <a:close/>
                <a:moveTo>
                  <a:pt x="333" y="382"/>
                </a:moveTo>
                <a:cubicBezTo>
                  <a:pt x="333" y="383"/>
                  <a:pt x="334" y="383"/>
                  <a:pt x="335" y="383"/>
                </a:cubicBezTo>
                <a:cubicBezTo>
                  <a:pt x="335" y="383"/>
                  <a:pt x="335" y="382"/>
                  <a:pt x="335" y="381"/>
                </a:cubicBezTo>
                <a:cubicBezTo>
                  <a:pt x="335" y="381"/>
                  <a:pt x="334" y="381"/>
                  <a:pt x="334" y="381"/>
                </a:cubicBezTo>
                <a:cubicBezTo>
                  <a:pt x="334" y="381"/>
                  <a:pt x="334" y="382"/>
                  <a:pt x="333" y="382"/>
                </a:cubicBezTo>
                <a:close/>
                <a:moveTo>
                  <a:pt x="65" y="383"/>
                </a:moveTo>
                <a:cubicBezTo>
                  <a:pt x="66" y="383"/>
                  <a:pt x="66" y="383"/>
                  <a:pt x="66" y="383"/>
                </a:cubicBezTo>
                <a:cubicBezTo>
                  <a:pt x="66" y="382"/>
                  <a:pt x="66" y="382"/>
                  <a:pt x="66" y="382"/>
                </a:cubicBezTo>
                <a:cubicBezTo>
                  <a:pt x="66" y="382"/>
                  <a:pt x="65" y="382"/>
                  <a:pt x="65" y="383"/>
                </a:cubicBezTo>
                <a:close/>
                <a:moveTo>
                  <a:pt x="462" y="386"/>
                </a:moveTo>
                <a:cubicBezTo>
                  <a:pt x="461" y="386"/>
                  <a:pt x="462" y="388"/>
                  <a:pt x="463" y="388"/>
                </a:cubicBezTo>
                <a:cubicBezTo>
                  <a:pt x="463" y="387"/>
                  <a:pt x="463" y="386"/>
                  <a:pt x="462" y="386"/>
                </a:cubicBezTo>
                <a:close/>
                <a:moveTo>
                  <a:pt x="120" y="387"/>
                </a:moveTo>
                <a:cubicBezTo>
                  <a:pt x="121" y="387"/>
                  <a:pt x="122" y="387"/>
                  <a:pt x="122" y="386"/>
                </a:cubicBezTo>
                <a:cubicBezTo>
                  <a:pt x="121" y="386"/>
                  <a:pt x="121" y="386"/>
                  <a:pt x="121" y="386"/>
                </a:cubicBezTo>
                <a:cubicBezTo>
                  <a:pt x="121" y="387"/>
                  <a:pt x="120" y="387"/>
                  <a:pt x="120" y="387"/>
                </a:cubicBezTo>
                <a:close/>
                <a:moveTo>
                  <a:pt x="336" y="388"/>
                </a:moveTo>
                <a:cubicBezTo>
                  <a:pt x="337" y="388"/>
                  <a:pt x="337" y="389"/>
                  <a:pt x="338" y="389"/>
                </a:cubicBezTo>
                <a:cubicBezTo>
                  <a:pt x="338" y="389"/>
                  <a:pt x="339" y="387"/>
                  <a:pt x="338" y="387"/>
                </a:cubicBezTo>
                <a:cubicBezTo>
                  <a:pt x="337" y="387"/>
                  <a:pt x="337" y="387"/>
                  <a:pt x="336" y="388"/>
                </a:cubicBezTo>
                <a:close/>
                <a:moveTo>
                  <a:pt x="407" y="395"/>
                </a:moveTo>
                <a:cubicBezTo>
                  <a:pt x="409" y="394"/>
                  <a:pt x="409" y="395"/>
                  <a:pt x="410" y="396"/>
                </a:cubicBezTo>
                <a:cubicBezTo>
                  <a:pt x="410" y="394"/>
                  <a:pt x="411" y="391"/>
                  <a:pt x="410" y="389"/>
                </a:cubicBezTo>
                <a:cubicBezTo>
                  <a:pt x="409" y="391"/>
                  <a:pt x="407" y="392"/>
                  <a:pt x="407" y="395"/>
                </a:cubicBezTo>
                <a:close/>
                <a:moveTo>
                  <a:pt x="409" y="391"/>
                </a:moveTo>
                <a:cubicBezTo>
                  <a:pt x="408" y="393"/>
                  <a:pt x="409" y="393"/>
                  <a:pt x="409" y="394"/>
                </a:cubicBezTo>
                <a:cubicBezTo>
                  <a:pt x="409" y="395"/>
                  <a:pt x="408" y="394"/>
                  <a:pt x="408" y="394"/>
                </a:cubicBezTo>
                <a:cubicBezTo>
                  <a:pt x="408" y="393"/>
                  <a:pt x="408" y="391"/>
                  <a:pt x="409" y="391"/>
                </a:cubicBezTo>
                <a:cubicBezTo>
                  <a:pt x="409" y="391"/>
                  <a:pt x="409" y="391"/>
                  <a:pt x="409" y="391"/>
                </a:cubicBezTo>
                <a:close/>
                <a:moveTo>
                  <a:pt x="327" y="395"/>
                </a:moveTo>
                <a:cubicBezTo>
                  <a:pt x="328" y="395"/>
                  <a:pt x="329" y="395"/>
                  <a:pt x="330" y="394"/>
                </a:cubicBezTo>
                <a:cubicBezTo>
                  <a:pt x="331" y="390"/>
                  <a:pt x="326" y="391"/>
                  <a:pt x="327" y="395"/>
                </a:cubicBezTo>
                <a:close/>
                <a:moveTo>
                  <a:pt x="447" y="392"/>
                </a:moveTo>
                <a:cubicBezTo>
                  <a:pt x="447" y="393"/>
                  <a:pt x="448" y="392"/>
                  <a:pt x="448" y="393"/>
                </a:cubicBezTo>
                <a:cubicBezTo>
                  <a:pt x="449" y="393"/>
                  <a:pt x="448" y="393"/>
                  <a:pt x="449" y="393"/>
                </a:cubicBezTo>
                <a:cubicBezTo>
                  <a:pt x="449" y="393"/>
                  <a:pt x="448" y="392"/>
                  <a:pt x="448" y="392"/>
                </a:cubicBezTo>
                <a:cubicBezTo>
                  <a:pt x="448" y="392"/>
                  <a:pt x="448" y="392"/>
                  <a:pt x="447" y="392"/>
                </a:cubicBezTo>
                <a:close/>
                <a:moveTo>
                  <a:pt x="17" y="395"/>
                </a:moveTo>
                <a:cubicBezTo>
                  <a:pt x="18" y="394"/>
                  <a:pt x="17" y="392"/>
                  <a:pt x="16" y="392"/>
                </a:cubicBezTo>
                <a:cubicBezTo>
                  <a:pt x="16" y="393"/>
                  <a:pt x="15" y="393"/>
                  <a:pt x="15" y="394"/>
                </a:cubicBezTo>
                <a:cubicBezTo>
                  <a:pt x="16" y="395"/>
                  <a:pt x="17" y="394"/>
                  <a:pt x="17" y="395"/>
                </a:cubicBezTo>
                <a:close/>
                <a:moveTo>
                  <a:pt x="326" y="395"/>
                </a:moveTo>
                <a:cubicBezTo>
                  <a:pt x="324" y="397"/>
                  <a:pt x="324" y="398"/>
                  <a:pt x="323" y="399"/>
                </a:cubicBezTo>
                <a:cubicBezTo>
                  <a:pt x="323" y="404"/>
                  <a:pt x="329" y="401"/>
                  <a:pt x="329" y="398"/>
                </a:cubicBezTo>
                <a:cubicBezTo>
                  <a:pt x="330" y="397"/>
                  <a:pt x="328" y="396"/>
                  <a:pt x="326" y="395"/>
                </a:cubicBezTo>
                <a:close/>
                <a:moveTo>
                  <a:pt x="377" y="398"/>
                </a:moveTo>
                <a:cubicBezTo>
                  <a:pt x="377" y="397"/>
                  <a:pt x="377" y="396"/>
                  <a:pt x="376" y="396"/>
                </a:cubicBezTo>
                <a:cubicBezTo>
                  <a:pt x="377" y="397"/>
                  <a:pt x="376" y="397"/>
                  <a:pt x="376" y="397"/>
                </a:cubicBezTo>
                <a:cubicBezTo>
                  <a:pt x="376" y="398"/>
                  <a:pt x="376" y="398"/>
                  <a:pt x="376" y="398"/>
                </a:cubicBezTo>
                <a:cubicBezTo>
                  <a:pt x="377" y="398"/>
                  <a:pt x="377" y="398"/>
                  <a:pt x="377" y="398"/>
                </a:cubicBezTo>
                <a:close/>
                <a:moveTo>
                  <a:pt x="112" y="405"/>
                </a:moveTo>
                <a:cubicBezTo>
                  <a:pt x="112" y="406"/>
                  <a:pt x="112" y="406"/>
                  <a:pt x="112" y="406"/>
                </a:cubicBezTo>
                <a:cubicBezTo>
                  <a:pt x="113" y="406"/>
                  <a:pt x="113" y="406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lnTo>
                  <a:pt x="112" y="405"/>
                </a:lnTo>
                <a:close/>
                <a:moveTo>
                  <a:pt x="387" y="406"/>
                </a:moveTo>
                <a:cubicBezTo>
                  <a:pt x="386" y="406"/>
                  <a:pt x="385" y="407"/>
                  <a:pt x="386" y="408"/>
                </a:cubicBezTo>
                <a:cubicBezTo>
                  <a:pt x="386" y="407"/>
                  <a:pt x="387" y="407"/>
                  <a:pt x="386" y="407"/>
                </a:cubicBezTo>
                <a:cubicBezTo>
                  <a:pt x="386" y="407"/>
                  <a:pt x="387" y="407"/>
                  <a:pt x="387" y="406"/>
                </a:cubicBezTo>
                <a:close/>
                <a:moveTo>
                  <a:pt x="357" y="408"/>
                </a:moveTo>
                <a:cubicBezTo>
                  <a:pt x="357" y="409"/>
                  <a:pt x="357" y="410"/>
                  <a:pt x="358" y="410"/>
                </a:cubicBezTo>
                <a:cubicBezTo>
                  <a:pt x="358" y="409"/>
                  <a:pt x="358" y="408"/>
                  <a:pt x="358" y="408"/>
                </a:cubicBezTo>
                <a:cubicBezTo>
                  <a:pt x="358" y="408"/>
                  <a:pt x="357" y="408"/>
                  <a:pt x="357" y="408"/>
                </a:cubicBezTo>
                <a:close/>
                <a:moveTo>
                  <a:pt x="385" y="410"/>
                </a:moveTo>
                <a:cubicBezTo>
                  <a:pt x="386" y="410"/>
                  <a:pt x="386" y="409"/>
                  <a:pt x="385" y="408"/>
                </a:cubicBezTo>
                <a:cubicBezTo>
                  <a:pt x="385" y="409"/>
                  <a:pt x="385" y="410"/>
                  <a:pt x="384" y="409"/>
                </a:cubicBezTo>
                <a:cubicBezTo>
                  <a:pt x="384" y="410"/>
                  <a:pt x="384" y="411"/>
                  <a:pt x="385" y="411"/>
                </a:cubicBezTo>
                <a:cubicBezTo>
                  <a:pt x="385" y="410"/>
                  <a:pt x="385" y="411"/>
                  <a:pt x="385" y="410"/>
                </a:cubicBezTo>
                <a:close/>
                <a:moveTo>
                  <a:pt x="480" y="408"/>
                </a:moveTo>
                <a:cubicBezTo>
                  <a:pt x="480" y="411"/>
                  <a:pt x="483" y="412"/>
                  <a:pt x="484" y="413"/>
                </a:cubicBezTo>
                <a:cubicBezTo>
                  <a:pt x="484" y="411"/>
                  <a:pt x="482" y="410"/>
                  <a:pt x="480" y="408"/>
                </a:cubicBezTo>
                <a:close/>
                <a:moveTo>
                  <a:pt x="402" y="410"/>
                </a:moveTo>
                <a:cubicBezTo>
                  <a:pt x="401" y="410"/>
                  <a:pt x="401" y="410"/>
                  <a:pt x="401" y="411"/>
                </a:cubicBezTo>
                <a:cubicBezTo>
                  <a:pt x="402" y="411"/>
                  <a:pt x="402" y="410"/>
                  <a:pt x="402" y="409"/>
                </a:cubicBezTo>
                <a:cubicBezTo>
                  <a:pt x="401" y="409"/>
                  <a:pt x="401" y="410"/>
                  <a:pt x="402" y="410"/>
                </a:cubicBezTo>
                <a:close/>
                <a:moveTo>
                  <a:pt x="505" y="411"/>
                </a:moveTo>
                <a:cubicBezTo>
                  <a:pt x="506" y="411"/>
                  <a:pt x="506" y="412"/>
                  <a:pt x="506" y="412"/>
                </a:cubicBezTo>
                <a:cubicBezTo>
                  <a:pt x="506" y="411"/>
                  <a:pt x="507" y="411"/>
                  <a:pt x="507" y="411"/>
                </a:cubicBezTo>
                <a:cubicBezTo>
                  <a:pt x="506" y="411"/>
                  <a:pt x="505" y="410"/>
                  <a:pt x="505" y="411"/>
                </a:cubicBezTo>
                <a:close/>
                <a:moveTo>
                  <a:pt x="401" y="413"/>
                </a:moveTo>
                <a:cubicBezTo>
                  <a:pt x="401" y="412"/>
                  <a:pt x="401" y="412"/>
                  <a:pt x="401" y="412"/>
                </a:cubicBezTo>
                <a:cubicBezTo>
                  <a:pt x="401" y="414"/>
                  <a:pt x="400" y="413"/>
                  <a:pt x="401" y="415"/>
                </a:cubicBezTo>
                <a:cubicBezTo>
                  <a:pt x="402" y="415"/>
                  <a:pt x="402" y="414"/>
                  <a:pt x="402" y="413"/>
                </a:cubicBezTo>
                <a:cubicBezTo>
                  <a:pt x="402" y="413"/>
                  <a:pt x="401" y="413"/>
                  <a:pt x="401" y="413"/>
                </a:cubicBezTo>
                <a:close/>
                <a:moveTo>
                  <a:pt x="104" y="415"/>
                </a:moveTo>
                <a:cubicBezTo>
                  <a:pt x="105" y="415"/>
                  <a:pt x="106" y="413"/>
                  <a:pt x="105" y="413"/>
                </a:cubicBezTo>
                <a:cubicBezTo>
                  <a:pt x="105" y="413"/>
                  <a:pt x="104" y="414"/>
                  <a:pt x="104" y="415"/>
                </a:cubicBezTo>
                <a:close/>
                <a:moveTo>
                  <a:pt x="385" y="414"/>
                </a:moveTo>
                <a:cubicBezTo>
                  <a:pt x="385" y="414"/>
                  <a:pt x="385" y="413"/>
                  <a:pt x="385" y="413"/>
                </a:cubicBezTo>
                <a:cubicBezTo>
                  <a:pt x="384" y="413"/>
                  <a:pt x="384" y="415"/>
                  <a:pt x="385" y="414"/>
                </a:cubicBezTo>
                <a:close/>
                <a:moveTo>
                  <a:pt x="17" y="415"/>
                </a:moveTo>
                <a:cubicBezTo>
                  <a:pt x="18" y="416"/>
                  <a:pt x="19" y="415"/>
                  <a:pt x="19" y="414"/>
                </a:cubicBezTo>
                <a:cubicBezTo>
                  <a:pt x="17" y="414"/>
                  <a:pt x="17" y="414"/>
                  <a:pt x="17" y="414"/>
                </a:cubicBezTo>
                <a:cubicBezTo>
                  <a:pt x="17" y="415"/>
                  <a:pt x="17" y="415"/>
                  <a:pt x="17" y="415"/>
                </a:cubicBezTo>
                <a:close/>
                <a:moveTo>
                  <a:pt x="103" y="416"/>
                </a:moveTo>
                <a:cubicBezTo>
                  <a:pt x="102" y="417"/>
                  <a:pt x="102" y="417"/>
                  <a:pt x="102" y="418"/>
                </a:cubicBezTo>
                <a:cubicBezTo>
                  <a:pt x="103" y="418"/>
                  <a:pt x="103" y="418"/>
                  <a:pt x="103" y="418"/>
                </a:cubicBezTo>
                <a:cubicBezTo>
                  <a:pt x="103" y="417"/>
                  <a:pt x="103" y="417"/>
                  <a:pt x="103" y="416"/>
                </a:cubicBezTo>
                <a:close/>
                <a:moveTo>
                  <a:pt x="413" y="418"/>
                </a:moveTo>
                <a:cubicBezTo>
                  <a:pt x="413" y="418"/>
                  <a:pt x="412" y="418"/>
                  <a:pt x="413" y="417"/>
                </a:cubicBezTo>
                <a:cubicBezTo>
                  <a:pt x="412" y="417"/>
                  <a:pt x="412" y="419"/>
                  <a:pt x="413" y="418"/>
                </a:cubicBezTo>
                <a:close/>
                <a:moveTo>
                  <a:pt x="108" y="430"/>
                </a:moveTo>
                <a:cubicBezTo>
                  <a:pt x="108" y="430"/>
                  <a:pt x="108" y="431"/>
                  <a:pt x="109" y="431"/>
                </a:cubicBezTo>
                <a:cubicBezTo>
                  <a:pt x="109" y="429"/>
                  <a:pt x="109" y="427"/>
                  <a:pt x="111" y="427"/>
                </a:cubicBezTo>
                <a:cubicBezTo>
                  <a:pt x="111" y="423"/>
                  <a:pt x="114" y="422"/>
                  <a:pt x="114" y="418"/>
                </a:cubicBezTo>
                <a:cubicBezTo>
                  <a:pt x="110" y="419"/>
                  <a:pt x="110" y="426"/>
                  <a:pt x="108" y="430"/>
                </a:cubicBezTo>
                <a:close/>
                <a:moveTo>
                  <a:pt x="517" y="422"/>
                </a:moveTo>
                <a:cubicBezTo>
                  <a:pt x="517" y="421"/>
                  <a:pt x="517" y="421"/>
                  <a:pt x="517" y="421"/>
                </a:cubicBezTo>
                <a:cubicBezTo>
                  <a:pt x="516" y="421"/>
                  <a:pt x="516" y="419"/>
                  <a:pt x="515" y="420"/>
                </a:cubicBezTo>
                <a:cubicBezTo>
                  <a:pt x="515" y="421"/>
                  <a:pt x="516" y="421"/>
                  <a:pt x="517" y="422"/>
                </a:cubicBezTo>
                <a:close/>
                <a:moveTo>
                  <a:pt x="411" y="425"/>
                </a:moveTo>
                <a:cubicBezTo>
                  <a:pt x="411" y="425"/>
                  <a:pt x="411" y="424"/>
                  <a:pt x="412" y="424"/>
                </a:cubicBezTo>
                <a:cubicBezTo>
                  <a:pt x="412" y="423"/>
                  <a:pt x="413" y="423"/>
                  <a:pt x="412" y="423"/>
                </a:cubicBezTo>
                <a:cubicBezTo>
                  <a:pt x="412" y="424"/>
                  <a:pt x="411" y="424"/>
                  <a:pt x="411" y="425"/>
                </a:cubicBezTo>
                <a:close/>
                <a:moveTo>
                  <a:pt x="366" y="424"/>
                </a:moveTo>
                <a:cubicBezTo>
                  <a:pt x="366" y="425"/>
                  <a:pt x="366" y="425"/>
                  <a:pt x="367" y="425"/>
                </a:cubicBezTo>
                <a:cubicBezTo>
                  <a:pt x="367" y="425"/>
                  <a:pt x="367" y="425"/>
                  <a:pt x="367" y="425"/>
                </a:cubicBezTo>
                <a:cubicBezTo>
                  <a:pt x="367" y="425"/>
                  <a:pt x="367" y="425"/>
                  <a:pt x="368" y="424"/>
                </a:cubicBezTo>
                <a:cubicBezTo>
                  <a:pt x="367" y="424"/>
                  <a:pt x="367" y="424"/>
                  <a:pt x="366" y="424"/>
                </a:cubicBezTo>
                <a:close/>
                <a:moveTo>
                  <a:pt x="350" y="430"/>
                </a:moveTo>
                <a:cubicBezTo>
                  <a:pt x="350" y="431"/>
                  <a:pt x="351" y="432"/>
                  <a:pt x="353" y="432"/>
                </a:cubicBezTo>
                <a:cubicBezTo>
                  <a:pt x="353" y="431"/>
                  <a:pt x="354" y="430"/>
                  <a:pt x="353" y="428"/>
                </a:cubicBezTo>
                <a:cubicBezTo>
                  <a:pt x="352" y="428"/>
                  <a:pt x="350" y="429"/>
                  <a:pt x="350" y="430"/>
                </a:cubicBezTo>
                <a:close/>
                <a:moveTo>
                  <a:pt x="495" y="433"/>
                </a:moveTo>
                <a:cubicBezTo>
                  <a:pt x="495" y="433"/>
                  <a:pt x="495" y="433"/>
                  <a:pt x="495" y="433"/>
                </a:cubicBezTo>
                <a:cubicBezTo>
                  <a:pt x="495" y="432"/>
                  <a:pt x="494" y="431"/>
                  <a:pt x="493" y="432"/>
                </a:cubicBezTo>
                <a:cubicBezTo>
                  <a:pt x="494" y="432"/>
                  <a:pt x="494" y="432"/>
                  <a:pt x="494" y="432"/>
                </a:cubicBezTo>
                <a:cubicBezTo>
                  <a:pt x="494" y="433"/>
                  <a:pt x="494" y="433"/>
                  <a:pt x="495" y="433"/>
                </a:cubicBezTo>
                <a:close/>
                <a:moveTo>
                  <a:pt x="502" y="435"/>
                </a:moveTo>
                <a:cubicBezTo>
                  <a:pt x="502" y="435"/>
                  <a:pt x="501" y="434"/>
                  <a:pt x="500" y="434"/>
                </a:cubicBezTo>
                <a:cubicBezTo>
                  <a:pt x="501" y="435"/>
                  <a:pt x="502" y="436"/>
                  <a:pt x="502" y="435"/>
                </a:cubicBezTo>
                <a:close/>
                <a:moveTo>
                  <a:pt x="395" y="444"/>
                </a:moveTo>
                <a:cubicBezTo>
                  <a:pt x="395" y="444"/>
                  <a:pt x="395" y="444"/>
                  <a:pt x="395" y="444"/>
                </a:cubicBezTo>
                <a:cubicBezTo>
                  <a:pt x="395" y="444"/>
                  <a:pt x="395" y="444"/>
                  <a:pt x="395" y="444"/>
                </a:cubicBezTo>
                <a:cubicBezTo>
                  <a:pt x="396" y="444"/>
                  <a:pt x="396" y="445"/>
                  <a:pt x="396" y="445"/>
                </a:cubicBezTo>
                <a:cubicBezTo>
                  <a:pt x="396" y="445"/>
                  <a:pt x="397" y="444"/>
                  <a:pt x="397" y="443"/>
                </a:cubicBezTo>
                <a:cubicBezTo>
                  <a:pt x="396" y="443"/>
                  <a:pt x="396" y="444"/>
                  <a:pt x="395" y="444"/>
                </a:cubicBezTo>
                <a:close/>
                <a:moveTo>
                  <a:pt x="547" y="454"/>
                </a:moveTo>
                <a:cubicBezTo>
                  <a:pt x="547" y="454"/>
                  <a:pt x="547" y="454"/>
                  <a:pt x="548" y="454"/>
                </a:cubicBezTo>
                <a:cubicBezTo>
                  <a:pt x="549" y="454"/>
                  <a:pt x="549" y="453"/>
                  <a:pt x="548" y="452"/>
                </a:cubicBezTo>
                <a:cubicBezTo>
                  <a:pt x="547" y="452"/>
                  <a:pt x="547" y="453"/>
                  <a:pt x="547" y="454"/>
                </a:cubicBezTo>
                <a:close/>
                <a:moveTo>
                  <a:pt x="17" y="494"/>
                </a:moveTo>
                <a:cubicBezTo>
                  <a:pt x="18" y="494"/>
                  <a:pt x="19" y="493"/>
                  <a:pt x="18" y="491"/>
                </a:cubicBezTo>
                <a:cubicBezTo>
                  <a:pt x="16" y="491"/>
                  <a:pt x="16" y="493"/>
                  <a:pt x="17" y="494"/>
                </a:cubicBezTo>
                <a:close/>
                <a:moveTo>
                  <a:pt x="25" y="507"/>
                </a:moveTo>
                <a:cubicBezTo>
                  <a:pt x="25" y="507"/>
                  <a:pt x="25" y="507"/>
                  <a:pt x="26" y="507"/>
                </a:cubicBezTo>
                <a:cubicBezTo>
                  <a:pt x="26" y="507"/>
                  <a:pt x="26" y="507"/>
                  <a:pt x="26" y="506"/>
                </a:cubicBezTo>
                <a:cubicBezTo>
                  <a:pt x="25" y="506"/>
                  <a:pt x="25" y="506"/>
                  <a:pt x="25" y="507"/>
                </a:cubicBezTo>
                <a:close/>
                <a:moveTo>
                  <a:pt x="120" y="25"/>
                </a:moveTo>
                <a:cubicBezTo>
                  <a:pt x="123" y="26"/>
                  <a:pt x="124" y="29"/>
                  <a:pt x="127" y="29"/>
                </a:cubicBezTo>
                <a:cubicBezTo>
                  <a:pt x="127" y="29"/>
                  <a:pt x="127" y="30"/>
                  <a:pt x="127" y="30"/>
                </a:cubicBezTo>
                <a:cubicBezTo>
                  <a:pt x="131" y="29"/>
                  <a:pt x="134" y="25"/>
                  <a:pt x="134" y="22"/>
                </a:cubicBezTo>
                <a:cubicBezTo>
                  <a:pt x="135" y="22"/>
                  <a:pt x="135" y="20"/>
                  <a:pt x="137" y="20"/>
                </a:cubicBezTo>
                <a:cubicBezTo>
                  <a:pt x="137" y="17"/>
                  <a:pt x="136" y="13"/>
                  <a:pt x="134" y="13"/>
                </a:cubicBezTo>
                <a:cubicBezTo>
                  <a:pt x="131" y="13"/>
                  <a:pt x="130" y="18"/>
                  <a:pt x="127" y="17"/>
                </a:cubicBezTo>
                <a:cubicBezTo>
                  <a:pt x="126" y="17"/>
                  <a:pt x="126" y="18"/>
                  <a:pt x="126" y="18"/>
                </a:cubicBezTo>
                <a:cubicBezTo>
                  <a:pt x="123" y="16"/>
                  <a:pt x="123" y="13"/>
                  <a:pt x="121" y="11"/>
                </a:cubicBezTo>
                <a:cubicBezTo>
                  <a:pt x="121" y="15"/>
                  <a:pt x="125" y="18"/>
                  <a:pt x="122" y="21"/>
                </a:cubicBezTo>
                <a:cubicBezTo>
                  <a:pt x="122" y="20"/>
                  <a:pt x="121" y="22"/>
                  <a:pt x="120" y="21"/>
                </a:cubicBezTo>
                <a:cubicBezTo>
                  <a:pt x="120" y="23"/>
                  <a:pt x="121" y="23"/>
                  <a:pt x="120" y="25"/>
                </a:cubicBezTo>
                <a:close/>
                <a:moveTo>
                  <a:pt x="251" y="267"/>
                </a:moveTo>
                <a:cubicBezTo>
                  <a:pt x="251" y="267"/>
                  <a:pt x="251" y="267"/>
                  <a:pt x="251" y="267"/>
                </a:cubicBezTo>
                <a:cubicBezTo>
                  <a:pt x="251" y="267"/>
                  <a:pt x="251" y="267"/>
                  <a:pt x="251" y="267"/>
                </a:cubicBezTo>
                <a:close/>
                <a:moveTo>
                  <a:pt x="423" y="32"/>
                </a:moveTo>
                <a:cubicBezTo>
                  <a:pt x="422" y="30"/>
                  <a:pt x="424" y="30"/>
                  <a:pt x="425" y="29"/>
                </a:cubicBezTo>
                <a:cubicBezTo>
                  <a:pt x="424" y="29"/>
                  <a:pt x="425" y="27"/>
                  <a:pt x="424" y="28"/>
                </a:cubicBezTo>
                <a:cubicBezTo>
                  <a:pt x="424" y="28"/>
                  <a:pt x="419" y="29"/>
                  <a:pt x="420" y="27"/>
                </a:cubicBezTo>
                <a:cubicBezTo>
                  <a:pt x="419" y="28"/>
                  <a:pt x="417" y="30"/>
                  <a:pt x="416" y="29"/>
                </a:cubicBezTo>
                <a:cubicBezTo>
                  <a:pt x="414" y="30"/>
                  <a:pt x="414" y="31"/>
                  <a:pt x="412" y="31"/>
                </a:cubicBezTo>
                <a:cubicBezTo>
                  <a:pt x="411" y="33"/>
                  <a:pt x="409" y="33"/>
                  <a:pt x="409" y="36"/>
                </a:cubicBezTo>
                <a:cubicBezTo>
                  <a:pt x="404" y="39"/>
                  <a:pt x="400" y="44"/>
                  <a:pt x="396" y="47"/>
                </a:cubicBezTo>
                <a:cubicBezTo>
                  <a:pt x="396" y="47"/>
                  <a:pt x="396" y="47"/>
                  <a:pt x="396" y="48"/>
                </a:cubicBezTo>
                <a:cubicBezTo>
                  <a:pt x="391" y="51"/>
                  <a:pt x="387" y="58"/>
                  <a:pt x="382" y="61"/>
                </a:cubicBezTo>
                <a:cubicBezTo>
                  <a:pt x="381" y="63"/>
                  <a:pt x="380" y="64"/>
                  <a:pt x="380" y="65"/>
                </a:cubicBezTo>
                <a:cubicBezTo>
                  <a:pt x="379" y="66"/>
                  <a:pt x="378" y="66"/>
                  <a:pt x="377" y="67"/>
                </a:cubicBezTo>
                <a:cubicBezTo>
                  <a:pt x="375" y="71"/>
                  <a:pt x="374" y="75"/>
                  <a:pt x="370" y="76"/>
                </a:cubicBezTo>
                <a:cubicBezTo>
                  <a:pt x="367" y="79"/>
                  <a:pt x="363" y="81"/>
                  <a:pt x="360" y="84"/>
                </a:cubicBezTo>
                <a:cubicBezTo>
                  <a:pt x="359" y="84"/>
                  <a:pt x="360" y="83"/>
                  <a:pt x="359" y="82"/>
                </a:cubicBezTo>
                <a:cubicBezTo>
                  <a:pt x="357" y="83"/>
                  <a:pt x="354" y="81"/>
                  <a:pt x="353" y="80"/>
                </a:cubicBezTo>
                <a:cubicBezTo>
                  <a:pt x="355" y="79"/>
                  <a:pt x="358" y="80"/>
                  <a:pt x="361" y="78"/>
                </a:cubicBezTo>
                <a:cubicBezTo>
                  <a:pt x="361" y="78"/>
                  <a:pt x="361" y="78"/>
                  <a:pt x="362" y="78"/>
                </a:cubicBezTo>
                <a:cubicBezTo>
                  <a:pt x="361" y="77"/>
                  <a:pt x="361" y="76"/>
                  <a:pt x="361" y="74"/>
                </a:cubicBezTo>
                <a:cubicBezTo>
                  <a:pt x="360" y="73"/>
                  <a:pt x="358" y="73"/>
                  <a:pt x="359" y="70"/>
                </a:cubicBezTo>
                <a:cubicBezTo>
                  <a:pt x="357" y="66"/>
                  <a:pt x="355" y="63"/>
                  <a:pt x="355" y="57"/>
                </a:cubicBezTo>
                <a:cubicBezTo>
                  <a:pt x="353" y="56"/>
                  <a:pt x="353" y="54"/>
                  <a:pt x="352" y="52"/>
                </a:cubicBezTo>
                <a:cubicBezTo>
                  <a:pt x="359" y="46"/>
                  <a:pt x="372" y="45"/>
                  <a:pt x="381" y="42"/>
                </a:cubicBezTo>
                <a:cubicBezTo>
                  <a:pt x="375" y="43"/>
                  <a:pt x="370" y="45"/>
                  <a:pt x="365" y="45"/>
                </a:cubicBezTo>
                <a:cubicBezTo>
                  <a:pt x="365" y="46"/>
                  <a:pt x="363" y="46"/>
                  <a:pt x="362" y="46"/>
                </a:cubicBezTo>
                <a:cubicBezTo>
                  <a:pt x="361" y="46"/>
                  <a:pt x="360" y="47"/>
                  <a:pt x="359" y="47"/>
                </a:cubicBezTo>
                <a:cubicBezTo>
                  <a:pt x="357" y="48"/>
                  <a:pt x="353" y="50"/>
                  <a:pt x="350" y="52"/>
                </a:cubicBezTo>
                <a:cubicBezTo>
                  <a:pt x="348" y="51"/>
                  <a:pt x="347" y="50"/>
                  <a:pt x="346" y="47"/>
                </a:cubicBezTo>
                <a:cubicBezTo>
                  <a:pt x="346" y="48"/>
                  <a:pt x="345" y="48"/>
                  <a:pt x="344" y="48"/>
                </a:cubicBezTo>
                <a:cubicBezTo>
                  <a:pt x="339" y="44"/>
                  <a:pt x="330" y="44"/>
                  <a:pt x="326" y="39"/>
                </a:cubicBezTo>
                <a:cubicBezTo>
                  <a:pt x="326" y="39"/>
                  <a:pt x="326" y="39"/>
                  <a:pt x="326" y="38"/>
                </a:cubicBezTo>
                <a:cubicBezTo>
                  <a:pt x="325" y="39"/>
                  <a:pt x="325" y="38"/>
                  <a:pt x="324" y="38"/>
                </a:cubicBezTo>
                <a:cubicBezTo>
                  <a:pt x="319" y="38"/>
                  <a:pt x="317" y="39"/>
                  <a:pt x="311" y="41"/>
                </a:cubicBezTo>
                <a:cubicBezTo>
                  <a:pt x="311" y="40"/>
                  <a:pt x="311" y="40"/>
                  <a:pt x="311" y="40"/>
                </a:cubicBezTo>
                <a:cubicBezTo>
                  <a:pt x="315" y="34"/>
                  <a:pt x="319" y="31"/>
                  <a:pt x="323" y="25"/>
                </a:cubicBezTo>
                <a:cubicBezTo>
                  <a:pt x="317" y="31"/>
                  <a:pt x="312" y="38"/>
                  <a:pt x="306" y="44"/>
                </a:cubicBezTo>
                <a:cubicBezTo>
                  <a:pt x="304" y="44"/>
                  <a:pt x="302" y="45"/>
                  <a:pt x="301" y="46"/>
                </a:cubicBezTo>
                <a:cubicBezTo>
                  <a:pt x="295" y="48"/>
                  <a:pt x="292" y="51"/>
                  <a:pt x="287" y="53"/>
                </a:cubicBezTo>
                <a:cubicBezTo>
                  <a:pt x="287" y="53"/>
                  <a:pt x="287" y="53"/>
                  <a:pt x="287" y="52"/>
                </a:cubicBezTo>
                <a:cubicBezTo>
                  <a:pt x="286" y="53"/>
                  <a:pt x="287" y="54"/>
                  <a:pt x="286" y="54"/>
                </a:cubicBezTo>
                <a:cubicBezTo>
                  <a:pt x="284" y="53"/>
                  <a:pt x="278" y="56"/>
                  <a:pt x="276" y="55"/>
                </a:cubicBezTo>
                <a:cubicBezTo>
                  <a:pt x="276" y="56"/>
                  <a:pt x="273" y="56"/>
                  <a:pt x="273" y="55"/>
                </a:cubicBezTo>
                <a:cubicBezTo>
                  <a:pt x="269" y="60"/>
                  <a:pt x="260" y="61"/>
                  <a:pt x="256" y="56"/>
                </a:cubicBezTo>
                <a:cubicBezTo>
                  <a:pt x="256" y="55"/>
                  <a:pt x="256" y="54"/>
                  <a:pt x="257" y="53"/>
                </a:cubicBezTo>
                <a:cubicBezTo>
                  <a:pt x="256" y="52"/>
                  <a:pt x="256" y="53"/>
                  <a:pt x="255" y="53"/>
                </a:cubicBezTo>
                <a:cubicBezTo>
                  <a:pt x="255" y="54"/>
                  <a:pt x="256" y="55"/>
                  <a:pt x="255" y="55"/>
                </a:cubicBezTo>
                <a:cubicBezTo>
                  <a:pt x="250" y="51"/>
                  <a:pt x="250" y="44"/>
                  <a:pt x="248" y="38"/>
                </a:cubicBezTo>
                <a:cubicBezTo>
                  <a:pt x="246" y="37"/>
                  <a:pt x="245" y="39"/>
                  <a:pt x="244" y="39"/>
                </a:cubicBezTo>
                <a:cubicBezTo>
                  <a:pt x="244" y="43"/>
                  <a:pt x="244" y="43"/>
                  <a:pt x="244" y="43"/>
                </a:cubicBezTo>
                <a:cubicBezTo>
                  <a:pt x="242" y="46"/>
                  <a:pt x="243" y="51"/>
                  <a:pt x="241" y="53"/>
                </a:cubicBezTo>
                <a:cubicBezTo>
                  <a:pt x="239" y="55"/>
                  <a:pt x="237" y="60"/>
                  <a:pt x="235" y="60"/>
                </a:cubicBezTo>
                <a:cubicBezTo>
                  <a:pt x="235" y="60"/>
                  <a:pt x="235" y="61"/>
                  <a:pt x="234" y="61"/>
                </a:cubicBezTo>
                <a:cubicBezTo>
                  <a:pt x="233" y="61"/>
                  <a:pt x="232" y="60"/>
                  <a:pt x="232" y="59"/>
                </a:cubicBezTo>
                <a:cubicBezTo>
                  <a:pt x="232" y="59"/>
                  <a:pt x="232" y="59"/>
                  <a:pt x="231" y="59"/>
                </a:cubicBezTo>
                <a:cubicBezTo>
                  <a:pt x="231" y="58"/>
                  <a:pt x="230" y="58"/>
                  <a:pt x="229" y="59"/>
                </a:cubicBezTo>
                <a:cubicBezTo>
                  <a:pt x="229" y="57"/>
                  <a:pt x="228" y="57"/>
                  <a:pt x="228" y="57"/>
                </a:cubicBezTo>
                <a:cubicBezTo>
                  <a:pt x="226" y="53"/>
                  <a:pt x="226" y="50"/>
                  <a:pt x="226" y="46"/>
                </a:cubicBezTo>
                <a:cubicBezTo>
                  <a:pt x="225" y="40"/>
                  <a:pt x="222" y="34"/>
                  <a:pt x="222" y="29"/>
                </a:cubicBezTo>
                <a:cubicBezTo>
                  <a:pt x="219" y="25"/>
                  <a:pt x="221" y="19"/>
                  <a:pt x="217" y="15"/>
                </a:cubicBezTo>
                <a:cubicBezTo>
                  <a:pt x="215" y="15"/>
                  <a:pt x="215" y="15"/>
                  <a:pt x="215" y="15"/>
                </a:cubicBezTo>
                <a:cubicBezTo>
                  <a:pt x="211" y="21"/>
                  <a:pt x="217" y="28"/>
                  <a:pt x="216" y="33"/>
                </a:cubicBezTo>
                <a:cubicBezTo>
                  <a:pt x="216" y="34"/>
                  <a:pt x="215" y="35"/>
                  <a:pt x="215" y="36"/>
                </a:cubicBezTo>
                <a:cubicBezTo>
                  <a:pt x="215" y="39"/>
                  <a:pt x="217" y="42"/>
                  <a:pt x="216" y="44"/>
                </a:cubicBezTo>
                <a:cubicBezTo>
                  <a:pt x="216" y="44"/>
                  <a:pt x="216" y="44"/>
                  <a:pt x="216" y="45"/>
                </a:cubicBezTo>
                <a:cubicBezTo>
                  <a:pt x="216" y="45"/>
                  <a:pt x="216" y="45"/>
                  <a:pt x="216" y="45"/>
                </a:cubicBezTo>
                <a:cubicBezTo>
                  <a:pt x="217" y="51"/>
                  <a:pt x="221" y="58"/>
                  <a:pt x="217" y="62"/>
                </a:cubicBezTo>
                <a:cubicBezTo>
                  <a:pt x="217" y="62"/>
                  <a:pt x="217" y="61"/>
                  <a:pt x="216" y="61"/>
                </a:cubicBezTo>
                <a:cubicBezTo>
                  <a:pt x="213" y="62"/>
                  <a:pt x="216" y="67"/>
                  <a:pt x="213" y="69"/>
                </a:cubicBezTo>
                <a:cubicBezTo>
                  <a:pt x="213" y="68"/>
                  <a:pt x="212" y="69"/>
                  <a:pt x="212" y="69"/>
                </a:cubicBezTo>
                <a:cubicBezTo>
                  <a:pt x="211" y="65"/>
                  <a:pt x="206" y="63"/>
                  <a:pt x="208" y="59"/>
                </a:cubicBezTo>
                <a:cubicBezTo>
                  <a:pt x="206" y="59"/>
                  <a:pt x="206" y="59"/>
                  <a:pt x="205" y="60"/>
                </a:cubicBezTo>
                <a:cubicBezTo>
                  <a:pt x="205" y="59"/>
                  <a:pt x="204" y="58"/>
                  <a:pt x="203" y="58"/>
                </a:cubicBezTo>
                <a:cubicBezTo>
                  <a:pt x="203" y="59"/>
                  <a:pt x="202" y="60"/>
                  <a:pt x="202" y="60"/>
                </a:cubicBezTo>
                <a:cubicBezTo>
                  <a:pt x="201" y="60"/>
                  <a:pt x="200" y="59"/>
                  <a:pt x="199" y="60"/>
                </a:cubicBezTo>
                <a:cubicBezTo>
                  <a:pt x="198" y="64"/>
                  <a:pt x="198" y="66"/>
                  <a:pt x="200" y="69"/>
                </a:cubicBezTo>
                <a:cubicBezTo>
                  <a:pt x="201" y="68"/>
                  <a:pt x="201" y="69"/>
                  <a:pt x="201" y="69"/>
                </a:cubicBezTo>
                <a:cubicBezTo>
                  <a:pt x="203" y="72"/>
                  <a:pt x="200" y="76"/>
                  <a:pt x="197" y="75"/>
                </a:cubicBezTo>
                <a:cubicBezTo>
                  <a:pt x="193" y="74"/>
                  <a:pt x="191" y="72"/>
                  <a:pt x="190" y="69"/>
                </a:cubicBezTo>
                <a:cubicBezTo>
                  <a:pt x="189" y="69"/>
                  <a:pt x="187" y="68"/>
                  <a:pt x="186" y="67"/>
                </a:cubicBezTo>
                <a:cubicBezTo>
                  <a:pt x="184" y="71"/>
                  <a:pt x="187" y="72"/>
                  <a:pt x="186" y="74"/>
                </a:cubicBezTo>
                <a:cubicBezTo>
                  <a:pt x="189" y="74"/>
                  <a:pt x="189" y="78"/>
                  <a:pt x="188" y="79"/>
                </a:cubicBezTo>
                <a:cubicBezTo>
                  <a:pt x="182" y="78"/>
                  <a:pt x="179" y="74"/>
                  <a:pt x="173" y="74"/>
                </a:cubicBezTo>
                <a:cubicBezTo>
                  <a:pt x="173" y="73"/>
                  <a:pt x="173" y="74"/>
                  <a:pt x="173" y="73"/>
                </a:cubicBezTo>
                <a:cubicBezTo>
                  <a:pt x="172" y="72"/>
                  <a:pt x="172" y="74"/>
                  <a:pt x="171" y="74"/>
                </a:cubicBezTo>
                <a:cubicBezTo>
                  <a:pt x="171" y="73"/>
                  <a:pt x="172" y="71"/>
                  <a:pt x="171" y="70"/>
                </a:cubicBezTo>
                <a:cubicBezTo>
                  <a:pt x="171" y="71"/>
                  <a:pt x="170" y="71"/>
                  <a:pt x="169" y="72"/>
                </a:cubicBezTo>
                <a:cubicBezTo>
                  <a:pt x="169" y="72"/>
                  <a:pt x="168" y="71"/>
                  <a:pt x="167" y="72"/>
                </a:cubicBezTo>
                <a:cubicBezTo>
                  <a:pt x="168" y="73"/>
                  <a:pt x="167" y="74"/>
                  <a:pt x="167" y="76"/>
                </a:cubicBezTo>
                <a:cubicBezTo>
                  <a:pt x="169" y="76"/>
                  <a:pt x="171" y="78"/>
                  <a:pt x="170" y="80"/>
                </a:cubicBezTo>
                <a:cubicBezTo>
                  <a:pt x="168" y="81"/>
                  <a:pt x="165" y="80"/>
                  <a:pt x="165" y="77"/>
                </a:cubicBezTo>
                <a:cubicBezTo>
                  <a:pt x="162" y="76"/>
                  <a:pt x="162" y="74"/>
                  <a:pt x="160" y="72"/>
                </a:cubicBezTo>
                <a:cubicBezTo>
                  <a:pt x="161" y="73"/>
                  <a:pt x="161" y="71"/>
                  <a:pt x="162" y="71"/>
                </a:cubicBezTo>
                <a:cubicBezTo>
                  <a:pt x="162" y="72"/>
                  <a:pt x="163" y="72"/>
                  <a:pt x="163" y="73"/>
                </a:cubicBezTo>
                <a:cubicBezTo>
                  <a:pt x="162" y="72"/>
                  <a:pt x="162" y="74"/>
                  <a:pt x="162" y="74"/>
                </a:cubicBezTo>
                <a:cubicBezTo>
                  <a:pt x="163" y="75"/>
                  <a:pt x="164" y="75"/>
                  <a:pt x="165" y="75"/>
                </a:cubicBezTo>
                <a:cubicBezTo>
                  <a:pt x="166" y="73"/>
                  <a:pt x="165" y="73"/>
                  <a:pt x="165" y="72"/>
                </a:cubicBezTo>
                <a:cubicBezTo>
                  <a:pt x="166" y="71"/>
                  <a:pt x="166" y="71"/>
                  <a:pt x="166" y="72"/>
                </a:cubicBezTo>
                <a:cubicBezTo>
                  <a:pt x="167" y="70"/>
                  <a:pt x="166" y="68"/>
                  <a:pt x="165" y="67"/>
                </a:cubicBezTo>
                <a:cubicBezTo>
                  <a:pt x="165" y="65"/>
                  <a:pt x="164" y="63"/>
                  <a:pt x="162" y="63"/>
                </a:cubicBezTo>
                <a:cubicBezTo>
                  <a:pt x="159" y="63"/>
                  <a:pt x="159" y="66"/>
                  <a:pt x="158" y="68"/>
                </a:cubicBezTo>
                <a:cubicBezTo>
                  <a:pt x="159" y="69"/>
                  <a:pt x="159" y="71"/>
                  <a:pt x="159" y="72"/>
                </a:cubicBezTo>
                <a:cubicBezTo>
                  <a:pt x="158" y="71"/>
                  <a:pt x="154" y="70"/>
                  <a:pt x="154" y="68"/>
                </a:cubicBezTo>
                <a:cubicBezTo>
                  <a:pt x="150" y="67"/>
                  <a:pt x="148" y="63"/>
                  <a:pt x="144" y="61"/>
                </a:cubicBezTo>
                <a:cubicBezTo>
                  <a:pt x="144" y="61"/>
                  <a:pt x="144" y="62"/>
                  <a:pt x="144" y="62"/>
                </a:cubicBezTo>
                <a:cubicBezTo>
                  <a:pt x="143" y="62"/>
                  <a:pt x="142" y="62"/>
                  <a:pt x="142" y="61"/>
                </a:cubicBezTo>
                <a:cubicBezTo>
                  <a:pt x="140" y="62"/>
                  <a:pt x="136" y="57"/>
                  <a:pt x="135" y="62"/>
                </a:cubicBezTo>
                <a:cubicBezTo>
                  <a:pt x="136" y="63"/>
                  <a:pt x="138" y="64"/>
                  <a:pt x="137" y="65"/>
                </a:cubicBezTo>
                <a:cubicBezTo>
                  <a:pt x="139" y="66"/>
                  <a:pt x="140" y="68"/>
                  <a:pt x="142" y="70"/>
                </a:cubicBezTo>
                <a:cubicBezTo>
                  <a:pt x="144" y="71"/>
                  <a:pt x="145" y="74"/>
                  <a:pt x="146" y="75"/>
                </a:cubicBezTo>
                <a:cubicBezTo>
                  <a:pt x="144" y="74"/>
                  <a:pt x="142" y="72"/>
                  <a:pt x="141" y="70"/>
                </a:cubicBezTo>
                <a:cubicBezTo>
                  <a:pt x="140" y="70"/>
                  <a:pt x="140" y="71"/>
                  <a:pt x="140" y="71"/>
                </a:cubicBezTo>
                <a:cubicBezTo>
                  <a:pt x="137" y="68"/>
                  <a:pt x="131" y="66"/>
                  <a:pt x="130" y="62"/>
                </a:cubicBezTo>
                <a:cubicBezTo>
                  <a:pt x="128" y="62"/>
                  <a:pt x="129" y="60"/>
                  <a:pt x="128" y="60"/>
                </a:cubicBezTo>
                <a:cubicBezTo>
                  <a:pt x="127" y="59"/>
                  <a:pt x="124" y="58"/>
                  <a:pt x="124" y="56"/>
                </a:cubicBezTo>
                <a:cubicBezTo>
                  <a:pt x="123" y="56"/>
                  <a:pt x="123" y="56"/>
                  <a:pt x="123" y="56"/>
                </a:cubicBezTo>
                <a:cubicBezTo>
                  <a:pt x="123" y="54"/>
                  <a:pt x="121" y="55"/>
                  <a:pt x="121" y="54"/>
                </a:cubicBezTo>
                <a:cubicBezTo>
                  <a:pt x="119" y="51"/>
                  <a:pt x="117" y="49"/>
                  <a:pt x="115" y="46"/>
                </a:cubicBezTo>
                <a:cubicBezTo>
                  <a:pt x="113" y="43"/>
                  <a:pt x="108" y="41"/>
                  <a:pt x="107" y="37"/>
                </a:cubicBezTo>
                <a:cubicBezTo>
                  <a:pt x="106" y="37"/>
                  <a:pt x="107" y="37"/>
                  <a:pt x="107" y="37"/>
                </a:cubicBezTo>
                <a:cubicBezTo>
                  <a:pt x="106" y="36"/>
                  <a:pt x="106" y="37"/>
                  <a:pt x="105" y="37"/>
                </a:cubicBezTo>
                <a:cubicBezTo>
                  <a:pt x="105" y="35"/>
                  <a:pt x="102" y="37"/>
                  <a:pt x="103" y="35"/>
                </a:cubicBezTo>
                <a:cubicBezTo>
                  <a:pt x="100" y="33"/>
                  <a:pt x="98" y="32"/>
                  <a:pt x="98" y="29"/>
                </a:cubicBezTo>
                <a:cubicBezTo>
                  <a:pt x="97" y="29"/>
                  <a:pt x="97" y="29"/>
                  <a:pt x="96" y="29"/>
                </a:cubicBezTo>
                <a:cubicBezTo>
                  <a:pt x="96" y="29"/>
                  <a:pt x="96" y="28"/>
                  <a:pt x="95" y="27"/>
                </a:cubicBezTo>
                <a:cubicBezTo>
                  <a:pt x="95" y="30"/>
                  <a:pt x="99" y="32"/>
                  <a:pt x="100" y="35"/>
                </a:cubicBezTo>
                <a:cubicBezTo>
                  <a:pt x="102" y="35"/>
                  <a:pt x="103" y="36"/>
                  <a:pt x="103" y="38"/>
                </a:cubicBezTo>
                <a:cubicBezTo>
                  <a:pt x="103" y="40"/>
                  <a:pt x="105" y="41"/>
                  <a:pt x="105" y="42"/>
                </a:cubicBezTo>
                <a:cubicBezTo>
                  <a:pt x="105" y="42"/>
                  <a:pt x="106" y="42"/>
                  <a:pt x="106" y="42"/>
                </a:cubicBezTo>
                <a:cubicBezTo>
                  <a:pt x="107" y="44"/>
                  <a:pt x="110" y="45"/>
                  <a:pt x="111" y="48"/>
                </a:cubicBezTo>
                <a:cubicBezTo>
                  <a:pt x="115" y="51"/>
                  <a:pt x="120" y="55"/>
                  <a:pt x="122" y="61"/>
                </a:cubicBezTo>
                <a:cubicBezTo>
                  <a:pt x="123" y="61"/>
                  <a:pt x="124" y="63"/>
                  <a:pt x="125" y="62"/>
                </a:cubicBezTo>
                <a:cubicBezTo>
                  <a:pt x="128" y="67"/>
                  <a:pt x="133" y="69"/>
                  <a:pt x="136" y="74"/>
                </a:cubicBezTo>
                <a:cubicBezTo>
                  <a:pt x="136" y="74"/>
                  <a:pt x="139" y="75"/>
                  <a:pt x="140" y="76"/>
                </a:cubicBezTo>
                <a:cubicBezTo>
                  <a:pt x="145" y="80"/>
                  <a:pt x="148" y="84"/>
                  <a:pt x="149" y="91"/>
                </a:cubicBezTo>
                <a:cubicBezTo>
                  <a:pt x="150" y="91"/>
                  <a:pt x="149" y="92"/>
                  <a:pt x="150" y="92"/>
                </a:cubicBezTo>
                <a:cubicBezTo>
                  <a:pt x="150" y="89"/>
                  <a:pt x="148" y="87"/>
                  <a:pt x="148" y="84"/>
                </a:cubicBezTo>
                <a:cubicBezTo>
                  <a:pt x="147" y="84"/>
                  <a:pt x="147" y="83"/>
                  <a:pt x="147" y="83"/>
                </a:cubicBezTo>
                <a:cubicBezTo>
                  <a:pt x="150" y="84"/>
                  <a:pt x="151" y="87"/>
                  <a:pt x="154" y="89"/>
                </a:cubicBezTo>
                <a:cubicBezTo>
                  <a:pt x="154" y="87"/>
                  <a:pt x="151" y="86"/>
                  <a:pt x="152" y="85"/>
                </a:cubicBezTo>
                <a:cubicBezTo>
                  <a:pt x="154" y="85"/>
                  <a:pt x="158" y="87"/>
                  <a:pt x="156" y="90"/>
                </a:cubicBezTo>
                <a:cubicBezTo>
                  <a:pt x="157" y="92"/>
                  <a:pt x="158" y="93"/>
                  <a:pt x="157" y="96"/>
                </a:cubicBezTo>
                <a:cubicBezTo>
                  <a:pt x="156" y="97"/>
                  <a:pt x="156" y="96"/>
                  <a:pt x="155" y="97"/>
                </a:cubicBezTo>
                <a:cubicBezTo>
                  <a:pt x="154" y="97"/>
                  <a:pt x="154" y="97"/>
                  <a:pt x="154" y="96"/>
                </a:cubicBezTo>
                <a:cubicBezTo>
                  <a:pt x="153" y="95"/>
                  <a:pt x="154" y="95"/>
                  <a:pt x="154" y="93"/>
                </a:cubicBezTo>
                <a:cubicBezTo>
                  <a:pt x="153" y="93"/>
                  <a:pt x="152" y="92"/>
                  <a:pt x="150" y="92"/>
                </a:cubicBezTo>
                <a:cubicBezTo>
                  <a:pt x="150" y="97"/>
                  <a:pt x="153" y="102"/>
                  <a:pt x="149" y="106"/>
                </a:cubicBezTo>
                <a:cubicBezTo>
                  <a:pt x="148" y="105"/>
                  <a:pt x="147" y="104"/>
                  <a:pt x="145" y="104"/>
                </a:cubicBezTo>
                <a:cubicBezTo>
                  <a:pt x="144" y="105"/>
                  <a:pt x="146" y="106"/>
                  <a:pt x="146" y="108"/>
                </a:cubicBezTo>
                <a:cubicBezTo>
                  <a:pt x="142" y="109"/>
                  <a:pt x="137" y="107"/>
                  <a:pt x="135" y="110"/>
                </a:cubicBezTo>
                <a:cubicBezTo>
                  <a:pt x="137" y="112"/>
                  <a:pt x="141" y="108"/>
                  <a:pt x="143" y="111"/>
                </a:cubicBezTo>
                <a:cubicBezTo>
                  <a:pt x="144" y="110"/>
                  <a:pt x="146" y="111"/>
                  <a:pt x="147" y="112"/>
                </a:cubicBezTo>
                <a:cubicBezTo>
                  <a:pt x="147" y="113"/>
                  <a:pt x="146" y="113"/>
                  <a:pt x="146" y="114"/>
                </a:cubicBezTo>
                <a:cubicBezTo>
                  <a:pt x="147" y="115"/>
                  <a:pt x="148" y="116"/>
                  <a:pt x="149" y="117"/>
                </a:cubicBezTo>
                <a:cubicBezTo>
                  <a:pt x="149" y="118"/>
                  <a:pt x="149" y="119"/>
                  <a:pt x="148" y="120"/>
                </a:cubicBezTo>
                <a:cubicBezTo>
                  <a:pt x="147" y="120"/>
                  <a:pt x="148" y="119"/>
                  <a:pt x="147" y="119"/>
                </a:cubicBezTo>
                <a:cubicBezTo>
                  <a:pt x="146" y="120"/>
                  <a:pt x="144" y="119"/>
                  <a:pt x="143" y="119"/>
                </a:cubicBezTo>
                <a:cubicBezTo>
                  <a:pt x="143" y="121"/>
                  <a:pt x="142" y="121"/>
                  <a:pt x="141" y="120"/>
                </a:cubicBezTo>
                <a:cubicBezTo>
                  <a:pt x="141" y="121"/>
                  <a:pt x="140" y="122"/>
                  <a:pt x="139" y="123"/>
                </a:cubicBezTo>
                <a:cubicBezTo>
                  <a:pt x="140" y="124"/>
                  <a:pt x="138" y="125"/>
                  <a:pt x="137" y="125"/>
                </a:cubicBezTo>
                <a:cubicBezTo>
                  <a:pt x="136" y="124"/>
                  <a:pt x="135" y="124"/>
                  <a:pt x="134" y="124"/>
                </a:cubicBezTo>
                <a:cubicBezTo>
                  <a:pt x="134" y="122"/>
                  <a:pt x="133" y="123"/>
                  <a:pt x="133" y="123"/>
                </a:cubicBezTo>
                <a:cubicBezTo>
                  <a:pt x="131" y="122"/>
                  <a:pt x="128" y="119"/>
                  <a:pt x="126" y="118"/>
                </a:cubicBezTo>
                <a:cubicBezTo>
                  <a:pt x="128" y="122"/>
                  <a:pt x="133" y="123"/>
                  <a:pt x="136" y="126"/>
                </a:cubicBezTo>
                <a:cubicBezTo>
                  <a:pt x="132" y="127"/>
                  <a:pt x="127" y="128"/>
                  <a:pt x="123" y="129"/>
                </a:cubicBezTo>
                <a:cubicBezTo>
                  <a:pt x="124" y="130"/>
                  <a:pt x="125" y="129"/>
                  <a:pt x="125" y="129"/>
                </a:cubicBezTo>
                <a:cubicBezTo>
                  <a:pt x="126" y="130"/>
                  <a:pt x="126" y="130"/>
                  <a:pt x="125" y="131"/>
                </a:cubicBezTo>
                <a:cubicBezTo>
                  <a:pt x="126" y="131"/>
                  <a:pt x="126" y="130"/>
                  <a:pt x="127" y="130"/>
                </a:cubicBezTo>
                <a:cubicBezTo>
                  <a:pt x="127" y="130"/>
                  <a:pt x="127" y="131"/>
                  <a:pt x="127" y="132"/>
                </a:cubicBezTo>
                <a:cubicBezTo>
                  <a:pt x="125" y="132"/>
                  <a:pt x="124" y="133"/>
                  <a:pt x="122" y="133"/>
                </a:cubicBezTo>
                <a:cubicBezTo>
                  <a:pt x="124" y="136"/>
                  <a:pt x="129" y="133"/>
                  <a:pt x="130" y="136"/>
                </a:cubicBezTo>
                <a:cubicBezTo>
                  <a:pt x="130" y="135"/>
                  <a:pt x="131" y="135"/>
                  <a:pt x="132" y="134"/>
                </a:cubicBezTo>
                <a:cubicBezTo>
                  <a:pt x="135" y="136"/>
                  <a:pt x="139" y="134"/>
                  <a:pt x="142" y="135"/>
                </a:cubicBezTo>
                <a:cubicBezTo>
                  <a:pt x="143" y="135"/>
                  <a:pt x="146" y="134"/>
                  <a:pt x="147" y="135"/>
                </a:cubicBezTo>
                <a:cubicBezTo>
                  <a:pt x="148" y="138"/>
                  <a:pt x="145" y="141"/>
                  <a:pt x="142" y="140"/>
                </a:cubicBezTo>
                <a:cubicBezTo>
                  <a:pt x="142" y="140"/>
                  <a:pt x="142" y="140"/>
                  <a:pt x="141" y="140"/>
                </a:cubicBezTo>
                <a:cubicBezTo>
                  <a:pt x="138" y="139"/>
                  <a:pt x="136" y="142"/>
                  <a:pt x="133" y="142"/>
                </a:cubicBezTo>
                <a:cubicBezTo>
                  <a:pt x="134" y="142"/>
                  <a:pt x="134" y="143"/>
                  <a:pt x="135" y="143"/>
                </a:cubicBezTo>
                <a:cubicBezTo>
                  <a:pt x="133" y="145"/>
                  <a:pt x="131" y="147"/>
                  <a:pt x="129" y="148"/>
                </a:cubicBezTo>
                <a:cubicBezTo>
                  <a:pt x="133" y="148"/>
                  <a:pt x="136" y="149"/>
                  <a:pt x="139" y="149"/>
                </a:cubicBezTo>
                <a:cubicBezTo>
                  <a:pt x="139" y="150"/>
                  <a:pt x="142" y="151"/>
                  <a:pt x="142" y="152"/>
                </a:cubicBezTo>
                <a:cubicBezTo>
                  <a:pt x="141" y="153"/>
                  <a:pt x="141" y="152"/>
                  <a:pt x="140" y="152"/>
                </a:cubicBezTo>
                <a:cubicBezTo>
                  <a:pt x="140" y="152"/>
                  <a:pt x="141" y="153"/>
                  <a:pt x="140" y="153"/>
                </a:cubicBezTo>
                <a:cubicBezTo>
                  <a:pt x="140" y="152"/>
                  <a:pt x="140" y="153"/>
                  <a:pt x="139" y="153"/>
                </a:cubicBezTo>
                <a:cubicBezTo>
                  <a:pt x="139" y="153"/>
                  <a:pt x="139" y="153"/>
                  <a:pt x="139" y="153"/>
                </a:cubicBezTo>
                <a:cubicBezTo>
                  <a:pt x="138" y="154"/>
                  <a:pt x="138" y="153"/>
                  <a:pt x="137" y="153"/>
                </a:cubicBezTo>
                <a:cubicBezTo>
                  <a:pt x="137" y="152"/>
                  <a:pt x="135" y="152"/>
                  <a:pt x="135" y="151"/>
                </a:cubicBezTo>
                <a:cubicBezTo>
                  <a:pt x="133" y="152"/>
                  <a:pt x="131" y="149"/>
                  <a:pt x="128" y="150"/>
                </a:cubicBezTo>
                <a:cubicBezTo>
                  <a:pt x="129" y="151"/>
                  <a:pt x="128" y="151"/>
                  <a:pt x="128" y="152"/>
                </a:cubicBezTo>
                <a:cubicBezTo>
                  <a:pt x="132" y="151"/>
                  <a:pt x="135" y="152"/>
                  <a:pt x="137" y="155"/>
                </a:cubicBezTo>
                <a:cubicBezTo>
                  <a:pt x="136" y="155"/>
                  <a:pt x="136" y="157"/>
                  <a:pt x="134" y="156"/>
                </a:cubicBezTo>
                <a:cubicBezTo>
                  <a:pt x="134" y="157"/>
                  <a:pt x="134" y="157"/>
                  <a:pt x="134" y="158"/>
                </a:cubicBezTo>
                <a:cubicBezTo>
                  <a:pt x="133" y="158"/>
                  <a:pt x="133" y="158"/>
                  <a:pt x="133" y="158"/>
                </a:cubicBezTo>
                <a:cubicBezTo>
                  <a:pt x="133" y="160"/>
                  <a:pt x="129" y="163"/>
                  <a:pt x="126" y="162"/>
                </a:cubicBezTo>
                <a:cubicBezTo>
                  <a:pt x="126" y="163"/>
                  <a:pt x="127" y="162"/>
                  <a:pt x="127" y="163"/>
                </a:cubicBezTo>
                <a:cubicBezTo>
                  <a:pt x="125" y="164"/>
                  <a:pt x="124" y="163"/>
                  <a:pt x="123" y="163"/>
                </a:cubicBezTo>
                <a:cubicBezTo>
                  <a:pt x="124" y="166"/>
                  <a:pt x="122" y="165"/>
                  <a:pt x="121" y="166"/>
                </a:cubicBezTo>
                <a:cubicBezTo>
                  <a:pt x="119" y="166"/>
                  <a:pt x="118" y="168"/>
                  <a:pt x="116" y="168"/>
                </a:cubicBezTo>
                <a:cubicBezTo>
                  <a:pt x="115" y="170"/>
                  <a:pt x="113" y="170"/>
                  <a:pt x="113" y="172"/>
                </a:cubicBezTo>
                <a:cubicBezTo>
                  <a:pt x="113" y="176"/>
                  <a:pt x="117" y="175"/>
                  <a:pt x="121" y="174"/>
                </a:cubicBezTo>
                <a:cubicBezTo>
                  <a:pt x="121" y="173"/>
                  <a:pt x="121" y="173"/>
                  <a:pt x="121" y="173"/>
                </a:cubicBezTo>
                <a:cubicBezTo>
                  <a:pt x="122" y="173"/>
                  <a:pt x="123" y="173"/>
                  <a:pt x="123" y="173"/>
                </a:cubicBezTo>
                <a:cubicBezTo>
                  <a:pt x="123" y="174"/>
                  <a:pt x="123" y="173"/>
                  <a:pt x="123" y="174"/>
                </a:cubicBezTo>
                <a:cubicBezTo>
                  <a:pt x="119" y="176"/>
                  <a:pt x="120" y="180"/>
                  <a:pt x="114" y="180"/>
                </a:cubicBezTo>
                <a:cubicBezTo>
                  <a:pt x="113" y="178"/>
                  <a:pt x="112" y="177"/>
                  <a:pt x="110" y="176"/>
                </a:cubicBezTo>
                <a:cubicBezTo>
                  <a:pt x="110" y="177"/>
                  <a:pt x="109" y="176"/>
                  <a:pt x="108" y="177"/>
                </a:cubicBezTo>
                <a:cubicBezTo>
                  <a:pt x="107" y="178"/>
                  <a:pt x="107" y="178"/>
                  <a:pt x="107" y="180"/>
                </a:cubicBezTo>
                <a:cubicBezTo>
                  <a:pt x="107" y="180"/>
                  <a:pt x="108" y="180"/>
                  <a:pt x="108" y="181"/>
                </a:cubicBezTo>
                <a:cubicBezTo>
                  <a:pt x="109" y="181"/>
                  <a:pt x="109" y="181"/>
                  <a:pt x="110" y="181"/>
                </a:cubicBezTo>
                <a:cubicBezTo>
                  <a:pt x="110" y="181"/>
                  <a:pt x="110" y="181"/>
                  <a:pt x="110" y="181"/>
                </a:cubicBezTo>
                <a:cubicBezTo>
                  <a:pt x="110" y="182"/>
                  <a:pt x="110" y="182"/>
                  <a:pt x="109" y="182"/>
                </a:cubicBezTo>
                <a:cubicBezTo>
                  <a:pt x="109" y="182"/>
                  <a:pt x="109" y="182"/>
                  <a:pt x="108" y="182"/>
                </a:cubicBezTo>
                <a:cubicBezTo>
                  <a:pt x="108" y="183"/>
                  <a:pt x="107" y="183"/>
                  <a:pt x="107" y="183"/>
                </a:cubicBezTo>
                <a:cubicBezTo>
                  <a:pt x="105" y="182"/>
                  <a:pt x="104" y="184"/>
                  <a:pt x="104" y="182"/>
                </a:cubicBezTo>
                <a:cubicBezTo>
                  <a:pt x="103" y="184"/>
                  <a:pt x="103" y="184"/>
                  <a:pt x="101" y="184"/>
                </a:cubicBezTo>
                <a:cubicBezTo>
                  <a:pt x="101" y="186"/>
                  <a:pt x="102" y="186"/>
                  <a:pt x="103" y="186"/>
                </a:cubicBezTo>
                <a:cubicBezTo>
                  <a:pt x="103" y="185"/>
                  <a:pt x="103" y="185"/>
                  <a:pt x="103" y="184"/>
                </a:cubicBezTo>
                <a:cubicBezTo>
                  <a:pt x="104" y="185"/>
                  <a:pt x="105" y="184"/>
                  <a:pt x="105" y="184"/>
                </a:cubicBezTo>
                <a:cubicBezTo>
                  <a:pt x="105" y="185"/>
                  <a:pt x="104" y="185"/>
                  <a:pt x="104" y="186"/>
                </a:cubicBezTo>
                <a:cubicBezTo>
                  <a:pt x="106" y="185"/>
                  <a:pt x="106" y="185"/>
                  <a:pt x="108" y="185"/>
                </a:cubicBezTo>
                <a:cubicBezTo>
                  <a:pt x="108" y="186"/>
                  <a:pt x="108" y="186"/>
                  <a:pt x="108" y="187"/>
                </a:cubicBezTo>
                <a:cubicBezTo>
                  <a:pt x="106" y="187"/>
                  <a:pt x="108" y="191"/>
                  <a:pt x="105" y="190"/>
                </a:cubicBezTo>
                <a:cubicBezTo>
                  <a:pt x="104" y="190"/>
                  <a:pt x="104" y="189"/>
                  <a:pt x="103" y="189"/>
                </a:cubicBezTo>
                <a:cubicBezTo>
                  <a:pt x="102" y="189"/>
                  <a:pt x="103" y="190"/>
                  <a:pt x="103" y="190"/>
                </a:cubicBezTo>
                <a:cubicBezTo>
                  <a:pt x="102" y="190"/>
                  <a:pt x="102" y="189"/>
                  <a:pt x="101" y="189"/>
                </a:cubicBezTo>
                <a:cubicBezTo>
                  <a:pt x="101" y="191"/>
                  <a:pt x="98" y="189"/>
                  <a:pt x="98" y="192"/>
                </a:cubicBezTo>
                <a:cubicBezTo>
                  <a:pt x="97" y="192"/>
                  <a:pt x="98" y="192"/>
                  <a:pt x="98" y="193"/>
                </a:cubicBezTo>
                <a:cubicBezTo>
                  <a:pt x="100" y="193"/>
                  <a:pt x="100" y="192"/>
                  <a:pt x="101" y="192"/>
                </a:cubicBezTo>
                <a:cubicBezTo>
                  <a:pt x="103" y="192"/>
                  <a:pt x="108" y="190"/>
                  <a:pt x="108" y="196"/>
                </a:cubicBezTo>
                <a:cubicBezTo>
                  <a:pt x="111" y="195"/>
                  <a:pt x="110" y="201"/>
                  <a:pt x="108" y="202"/>
                </a:cubicBezTo>
                <a:cubicBezTo>
                  <a:pt x="108" y="201"/>
                  <a:pt x="108" y="200"/>
                  <a:pt x="107" y="200"/>
                </a:cubicBezTo>
                <a:cubicBezTo>
                  <a:pt x="107" y="201"/>
                  <a:pt x="107" y="201"/>
                  <a:pt x="107" y="201"/>
                </a:cubicBezTo>
                <a:cubicBezTo>
                  <a:pt x="106" y="201"/>
                  <a:pt x="106" y="200"/>
                  <a:pt x="105" y="200"/>
                </a:cubicBezTo>
                <a:cubicBezTo>
                  <a:pt x="105" y="201"/>
                  <a:pt x="105" y="204"/>
                  <a:pt x="106" y="204"/>
                </a:cubicBezTo>
                <a:cubicBezTo>
                  <a:pt x="105" y="204"/>
                  <a:pt x="106" y="205"/>
                  <a:pt x="105" y="205"/>
                </a:cubicBezTo>
                <a:cubicBezTo>
                  <a:pt x="104" y="205"/>
                  <a:pt x="105" y="204"/>
                  <a:pt x="104" y="204"/>
                </a:cubicBezTo>
                <a:cubicBezTo>
                  <a:pt x="103" y="205"/>
                  <a:pt x="102" y="206"/>
                  <a:pt x="103" y="208"/>
                </a:cubicBezTo>
                <a:cubicBezTo>
                  <a:pt x="101" y="207"/>
                  <a:pt x="102" y="208"/>
                  <a:pt x="101" y="209"/>
                </a:cubicBezTo>
                <a:cubicBezTo>
                  <a:pt x="101" y="210"/>
                  <a:pt x="101" y="210"/>
                  <a:pt x="101" y="211"/>
                </a:cubicBezTo>
                <a:cubicBezTo>
                  <a:pt x="100" y="210"/>
                  <a:pt x="100" y="212"/>
                  <a:pt x="98" y="211"/>
                </a:cubicBezTo>
                <a:cubicBezTo>
                  <a:pt x="97" y="211"/>
                  <a:pt x="98" y="210"/>
                  <a:pt x="97" y="210"/>
                </a:cubicBezTo>
                <a:cubicBezTo>
                  <a:pt x="97" y="211"/>
                  <a:pt x="97" y="212"/>
                  <a:pt x="97" y="212"/>
                </a:cubicBezTo>
                <a:cubicBezTo>
                  <a:pt x="94" y="213"/>
                  <a:pt x="96" y="217"/>
                  <a:pt x="94" y="220"/>
                </a:cubicBezTo>
                <a:cubicBezTo>
                  <a:pt x="94" y="220"/>
                  <a:pt x="94" y="220"/>
                  <a:pt x="93" y="221"/>
                </a:cubicBezTo>
                <a:cubicBezTo>
                  <a:pt x="92" y="222"/>
                  <a:pt x="93" y="224"/>
                  <a:pt x="91" y="224"/>
                </a:cubicBezTo>
                <a:cubicBezTo>
                  <a:pt x="92" y="225"/>
                  <a:pt x="91" y="226"/>
                  <a:pt x="90" y="227"/>
                </a:cubicBezTo>
                <a:cubicBezTo>
                  <a:pt x="93" y="224"/>
                  <a:pt x="95" y="220"/>
                  <a:pt x="97" y="216"/>
                </a:cubicBezTo>
                <a:cubicBezTo>
                  <a:pt x="99" y="214"/>
                  <a:pt x="100" y="212"/>
                  <a:pt x="103" y="212"/>
                </a:cubicBezTo>
                <a:cubicBezTo>
                  <a:pt x="104" y="211"/>
                  <a:pt x="106" y="210"/>
                  <a:pt x="108" y="210"/>
                </a:cubicBezTo>
                <a:cubicBezTo>
                  <a:pt x="108" y="210"/>
                  <a:pt x="109" y="211"/>
                  <a:pt x="110" y="211"/>
                </a:cubicBezTo>
                <a:cubicBezTo>
                  <a:pt x="110" y="209"/>
                  <a:pt x="111" y="209"/>
                  <a:pt x="110" y="207"/>
                </a:cubicBezTo>
                <a:cubicBezTo>
                  <a:pt x="112" y="206"/>
                  <a:pt x="114" y="207"/>
                  <a:pt x="115" y="208"/>
                </a:cubicBezTo>
                <a:cubicBezTo>
                  <a:pt x="115" y="208"/>
                  <a:pt x="114" y="207"/>
                  <a:pt x="114" y="207"/>
                </a:cubicBezTo>
                <a:cubicBezTo>
                  <a:pt x="116" y="207"/>
                  <a:pt x="117" y="207"/>
                  <a:pt x="118" y="208"/>
                </a:cubicBezTo>
                <a:cubicBezTo>
                  <a:pt x="118" y="207"/>
                  <a:pt x="118" y="207"/>
                  <a:pt x="119" y="207"/>
                </a:cubicBezTo>
                <a:cubicBezTo>
                  <a:pt x="119" y="207"/>
                  <a:pt x="120" y="208"/>
                  <a:pt x="120" y="209"/>
                </a:cubicBezTo>
                <a:cubicBezTo>
                  <a:pt x="121" y="207"/>
                  <a:pt x="121" y="206"/>
                  <a:pt x="122" y="205"/>
                </a:cubicBezTo>
                <a:cubicBezTo>
                  <a:pt x="122" y="207"/>
                  <a:pt x="122" y="208"/>
                  <a:pt x="123" y="207"/>
                </a:cubicBezTo>
                <a:cubicBezTo>
                  <a:pt x="123" y="208"/>
                  <a:pt x="123" y="208"/>
                  <a:pt x="123" y="209"/>
                </a:cubicBezTo>
                <a:cubicBezTo>
                  <a:pt x="123" y="209"/>
                  <a:pt x="123" y="208"/>
                  <a:pt x="124" y="208"/>
                </a:cubicBezTo>
                <a:cubicBezTo>
                  <a:pt x="125" y="209"/>
                  <a:pt x="125" y="209"/>
                  <a:pt x="126" y="209"/>
                </a:cubicBezTo>
                <a:cubicBezTo>
                  <a:pt x="126" y="210"/>
                  <a:pt x="127" y="210"/>
                  <a:pt x="128" y="211"/>
                </a:cubicBezTo>
                <a:cubicBezTo>
                  <a:pt x="128" y="210"/>
                  <a:pt x="129" y="209"/>
                  <a:pt x="128" y="208"/>
                </a:cubicBezTo>
                <a:cubicBezTo>
                  <a:pt x="130" y="208"/>
                  <a:pt x="129" y="207"/>
                  <a:pt x="130" y="206"/>
                </a:cubicBezTo>
                <a:cubicBezTo>
                  <a:pt x="130" y="208"/>
                  <a:pt x="132" y="205"/>
                  <a:pt x="134" y="207"/>
                </a:cubicBezTo>
                <a:cubicBezTo>
                  <a:pt x="133" y="208"/>
                  <a:pt x="132" y="208"/>
                  <a:pt x="132" y="209"/>
                </a:cubicBezTo>
                <a:cubicBezTo>
                  <a:pt x="133" y="210"/>
                  <a:pt x="133" y="209"/>
                  <a:pt x="133" y="210"/>
                </a:cubicBezTo>
                <a:cubicBezTo>
                  <a:pt x="133" y="212"/>
                  <a:pt x="134" y="213"/>
                  <a:pt x="135" y="215"/>
                </a:cubicBezTo>
                <a:cubicBezTo>
                  <a:pt x="136" y="215"/>
                  <a:pt x="135" y="214"/>
                  <a:pt x="136" y="214"/>
                </a:cubicBezTo>
                <a:cubicBezTo>
                  <a:pt x="136" y="216"/>
                  <a:pt x="137" y="214"/>
                  <a:pt x="137" y="215"/>
                </a:cubicBezTo>
                <a:cubicBezTo>
                  <a:pt x="137" y="216"/>
                  <a:pt x="136" y="217"/>
                  <a:pt x="137" y="217"/>
                </a:cubicBezTo>
                <a:cubicBezTo>
                  <a:pt x="137" y="216"/>
                  <a:pt x="137" y="215"/>
                  <a:pt x="138" y="215"/>
                </a:cubicBezTo>
                <a:cubicBezTo>
                  <a:pt x="138" y="219"/>
                  <a:pt x="141" y="223"/>
                  <a:pt x="144" y="226"/>
                </a:cubicBezTo>
                <a:cubicBezTo>
                  <a:pt x="143" y="230"/>
                  <a:pt x="142" y="235"/>
                  <a:pt x="140" y="239"/>
                </a:cubicBezTo>
                <a:cubicBezTo>
                  <a:pt x="140" y="239"/>
                  <a:pt x="140" y="238"/>
                  <a:pt x="139" y="238"/>
                </a:cubicBezTo>
                <a:cubicBezTo>
                  <a:pt x="140" y="243"/>
                  <a:pt x="136" y="247"/>
                  <a:pt x="136" y="251"/>
                </a:cubicBezTo>
                <a:cubicBezTo>
                  <a:pt x="138" y="249"/>
                  <a:pt x="139" y="246"/>
                  <a:pt x="141" y="244"/>
                </a:cubicBezTo>
                <a:cubicBezTo>
                  <a:pt x="140" y="243"/>
                  <a:pt x="141" y="241"/>
                  <a:pt x="141" y="240"/>
                </a:cubicBezTo>
                <a:cubicBezTo>
                  <a:pt x="141" y="239"/>
                  <a:pt x="142" y="236"/>
                  <a:pt x="142" y="235"/>
                </a:cubicBezTo>
                <a:cubicBezTo>
                  <a:pt x="142" y="235"/>
                  <a:pt x="143" y="235"/>
                  <a:pt x="143" y="234"/>
                </a:cubicBezTo>
                <a:cubicBezTo>
                  <a:pt x="143" y="234"/>
                  <a:pt x="143" y="233"/>
                  <a:pt x="143" y="233"/>
                </a:cubicBezTo>
                <a:cubicBezTo>
                  <a:pt x="143" y="231"/>
                  <a:pt x="145" y="228"/>
                  <a:pt x="145" y="227"/>
                </a:cubicBezTo>
                <a:cubicBezTo>
                  <a:pt x="146" y="228"/>
                  <a:pt x="147" y="231"/>
                  <a:pt x="149" y="231"/>
                </a:cubicBezTo>
                <a:cubicBezTo>
                  <a:pt x="148" y="230"/>
                  <a:pt x="148" y="229"/>
                  <a:pt x="148" y="227"/>
                </a:cubicBezTo>
                <a:cubicBezTo>
                  <a:pt x="149" y="227"/>
                  <a:pt x="150" y="228"/>
                  <a:pt x="150" y="227"/>
                </a:cubicBezTo>
                <a:cubicBezTo>
                  <a:pt x="150" y="228"/>
                  <a:pt x="152" y="230"/>
                  <a:pt x="152" y="232"/>
                </a:cubicBezTo>
                <a:cubicBezTo>
                  <a:pt x="153" y="232"/>
                  <a:pt x="153" y="232"/>
                  <a:pt x="154" y="232"/>
                </a:cubicBezTo>
                <a:cubicBezTo>
                  <a:pt x="153" y="233"/>
                  <a:pt x="152" y="232"/>
                  <a:pt x="152" y="233"/>
                </a:cubicBezTo>
                <a:cubicBezTo>
                  <a:pt x="154" y="234"/>
                  <a:pt x="153" y="234"/>
                  <a:pt x="154" y="235"/>
                </a:cubicBezTo>
                <a:cubicBezTo>
                  <a:pt x="155" y="235"/>
                  <a:pt x="156" y="234"/>
                  <a:pt x="156" y="233"/>
                </a:cubicBezTo>
                <a:cubicBezTo>
                  <a:pt x="157" y="233"/>
                  <a:pt x="156" y="233"/>
                  <a:pt x="157" y="233"/>
                </a:cubicBezTo>
                <a:cubicBezTo>
                  <a:pt x="158" y="235"/>
                  <a:pt x="158" y="236"/>
                  <a:pt x="159" y="236"/>
                </a:cubicBezTo>
                <a:cubicBezTo>
                  <a:pt x="159" y="237"/>
                  <a:pt x="158" y="237"/>
                  <a:pt x="158" y="239"/>
                </a:cubicBezTo>
                <a:cubicBezTo>
                  <a:pt x="160" y="240"/>
                  <a:pt x="161" y="244"/>
                  <a:pt x="163" y="245"/>
                </a:cubicBezTo>
                <a:cubicBezTo>
                  <a:pt x="163" y="244"/>
                  <a:pt x="164" y="243"/>
                  <a:pt x="164" y="243"/>
                </a:cubicBezTo>
                <a:cubicBezTo>
                  <a:pt x="164" y="246"/>
                  <a:pt x="167" y="247"/>
                  <a:pt x="169" y="248"/>
                </a:cubicBezTo>
                <a:cubicBezTo>
                  <a:pt x="169" y="249"/>
                  <a:pt x="168" y="249"/>
                  <a:pt x="169" y="249"/>
                </a:cubicBezTo>
                <a:cubicBezTo>
                  <a:pt x="170" y="250"/>
                  <a:pt x="170" y="250"/>
                  <a:pt x="171" y="251"/>
                </a:cubicBezTo>
                <a:cubicBezTo>
                  <a:pt x="171" y="251"/>
                  <a:pt x="170" y="254"/>
                  <a:pt x="169" y="255"/>
                </a:cubicBezTo>
                <a:cubicBezTo>
                  <a:pt x="169" y="254"/>
                  <a:pt x="169" y="253"/>
                  <a:pt x="168" y="253"/>
                </a:cubicBezTo>
                <a:cubicBezTo>
                  <a:pt x="168" y="254"/>
                  <a:pt x="168" y="255"/>
                  <a:pt x="167" y="254"/>
                </a:cubicBezTo>
                <a:cubicBezTo>
                  <a:pt x="167" y="254"/>
                  <a:pt x="167" y="253"/>
                  <a:pt x="167" y="253"/>
                </a:cubicBezTo>
                <a:cubicBezTo>
                  <a:pt x="166" y="259"/>
                  <a:pt x="163" y="262"/>
                  <a:pt x="163" y="267"/>
                </a:cubicBezTo>
                <a:cubicBezTo>
                  <a:pt x="162" y="267"/>
                  <a:pt x="161" y="268"/>
                  <a:pt x="162" y="269"/>
                </a:cubicBezTo>
                <a:cubicBezTo>
                  <a:pt x="161" y="268"/>
                  <a:pt x="160" y="270"/>
                  <a:pt x="160" y="270"/>
                </a:cubicBezTo>
                <a:cubicBezTo>
                  <a:pt x="160" y="271"/>
                  <a:pt x="159" y="273"/>
                  <a:pt x="158" y="274"/>
                </a:cubicBezTo>
                <a:cubicBezTo>
                  <a:pt x="157" y="277"/>
                  <a:pt x="157" y="280"/>
                  <a:pt x="156" y="282"/>
                </a:cubicBezTo>
                <a:cubicBezTo>
                  <a:pt x="155" y="282"/>
                  <a:pt x="154" y="283"/>
                  <a:pt x="154" y="284"/>
                </a:cubicBezTo>
                <a:cubicBezTo>
                  <a:pt x="153" y="286"/>
                  <a:pt x="153" y="287"/>
                  <a:pt x="152" y="287"/>
                </a:cubicBezTo>
                <a:cubicBezTo>
                  <a:pt x="152" y="292"/>
                  <a:pt x="148" y="293"/>
                  <a:pt x="149" y="298"/>
                </a:cubicBezTo>
                <a:cubicBezTo>
                  <a:pt x="148" y="298"/>
                  <a:pt x="147" y="298"/>
                  <a:pt x="147" y="298"/>
                </a:cubicBezTo>
                <a:cubicBezTo>
                  <a:pt x="148" y="300"/>
                  <a:pt x="146" y="303"/>
                  <a:pt x="145" y="304"/>
                </a:cubicBezTo>
                <a:cubicBezTo>
                  <a:pt x="146" y="305"/>
                  <a:pt x="144" y="308"/>
                  <a:pt x="143" y="308"/>
                </a:cubicBezTo>
                <a:cubicBezTo>
                  <a:pt x="142" y="313"/>
                  <a:pt x="139" y="316"/>
                  <a:pt x="137" y="321"/>
                </a:cubicBezTo>
                <a:cubicBezTo>
                  <a:pt x="137" y="321"/>
                  <a:pt x="137" y="321"/>
                  <a:pt x="137" y="320"/>
                </a:cubicBezTo>
                <a:cubicBezTo>
                  <a:pt x="137" y="325"/>
                  <a:pt x="133" y="328"/>
                  <a:pt x="132" y="333"/>
                </a:cubicBezTo>
                <a:cubicBezTo>
                  <a:pt x="133" y="333"/>
                  <a:pt x="133" y="333"/>
                  <a:pt x="133" y="333"/>
                </a:cubicBezTo>
                <a:cubicBezTo>
                  <a:pt x="134" y="332"/>
                  <a:pt x="133" y="332"/>
                  <a:pt x="133" y="332"/>
                </a:cubicBezTo>
                <a:cubicBezTo>
                  <a:pt x="135" y="330"/>
                  <a:pt x="135" y="326"/>
                  <a:pt x="138" y="325"/>
                </a:cubicBezTo>
                <a:cubicBezTo>
                  <a:pt x="138" y="323"/>
                  <a:pt x="138" y="320"/>
                  <a:pt x="140" y="321"/>
                </a:cubicBezTo>
                <a:cubicBezTo>
                  <a:pt x="140" y="316"/>
                  <a:pt x="144" y="314"/>
                  <a:pt x="144" y="309"/>
                </a:cubicBezTo>
                <a:cubicBezTo>
                  <a:pt x="146" y="305"/>
                  <a:pt x="148" y="303"/>
                  <a:pt x="149" y="300"/>
                </a:cubicBezTo>
                <a:cubicBezTo>
                  <a:pt x="151" y="298"/>
                  <a:pt x="152" y="295"/>
                  <a:pt x="152" y="291"/>
                </a:cubicBezTo>
                <a:cubicBezTo>
                  <a:pt x="153" y="289"/>
                  <a:pt x="155" y="288"/>
                  <a:pt x="156" y="286"/>
                </a:cubicBezTo>
                <a:cubicBezTo>
                  <a:pt x="157" y="286"/>
                  <a:pt x="158" y="285"/>
                  <a:pt x="158" y="287"/>
                </a:cubicBezTo>
                <a:cubicBezTo>
                  <a:pt x="157" y="288"/>
                  <a:pt x="158" y="289"/>
                  <a:pt x="158" y="291"/>
                </a:cubicBezTo>
                <a:cubicBezTo>
                  <a:pt x="158" y="291"/>
                  <a:pt x="157" y="291"/>
                  <a:pt x="157" y="291"/>
                </a:cubicBezTo>
                <a:cubicBezTo>
                  <a:pt x="156" y="292"/>
                  <a:pt x="155" y="294"/>
                  <a:pt x="156" y="295"/>
                </a:cubicBezTo>
                <a:cubicBezTo>
                  <a:pt x="155" y="296"/>
                  <a:pt x="155" y="297"/>
                  <a:pt x="155" y="298"/>
                </a:cubicBezTo>
                <a:cubicBezTo>
                  <a:pt x="153" y="300"/>
                  <a:pt x="153" y="303"/>
                  <a:pt x="151" y="305"/>
                </a:cubicBezTo>
                <a:cubicBezTo>
                  <a:pt x="151" y="306"/>
                  <a:pt x="152" y="306"/>
                  <a:pt x="152" y="306"/>
                </a:cubicBezTo>
                <a:cubicBezTo>
                  <a:pt x="150" y="312"/>
                  <a:pt x="148" y="319"/>
                  <a:pt x="145" y="324"/>
                </a:cubicBezTo>
                <a:cubicBezTo>
                  <a:pt x="145" y="328"/>
                  <a:pt x="144" y="332"/>
                  <a:pt x="142" y="335"/>
                </a:cubicBezTo>
                <a:cubicBezTo>
                  <a:pt x="142" y="335"/>
                  <a:pt x="142" y="335"/>
                  <a:pt x="142" y="335"/>
                </a:cubicBezTo>
                <a:cubicBezTo>
                  <a:pt x="144" y="336"/>
                  <a:pt x="143" y="335"/>
                  <a:pt x="143" y="333"/>
                </a:cubicBezTo>
                <a:cubicBezTo>
                  <a:pt x="144" y="333"/>
                  <a:pt x="144" y="332"/>
                  <a:pt x="145" y="333"/>
                </a:cubicBezTo>
                <a:cubicBezTo>
                  <a:pt x="144" y="330"/>
                  <a:pt x="148" y="330"/>
                  <a:pt x="147" y="327"/>
                </a:cubicBezTo>
                <a:cubicBezTo>
                  <a:pt x="147" y="327"/>
                  <a:pt x="147" y="328"/>
                  <a:pt x="146" y="328"/>
                </a:cubicBezTo>
                <a:cubicBezTo>
                  <a:pt x="147" y="324"/>
                  <a:pt x="148" y="322"/>
                  <a:pt x="150" y="319"/>
                </a:cubicBezTo>
                <a:cubicBezTo>
                  <a:pt x="149" y="320"/>
                  <a:pt x="149" y="320"/>
                  <a:pt x="149" y="321"/>
                </a:cubicBezTo>
                <a:cubicBezTo>
                  <a:pt x="151" y="319"/>
                  <a:pt x="150" y="315"/>
                  <a:pt x="153" y="314"/>
                </a:cubicBezTo>
                <a:cubicBezTo>
                  <a:pt x="154" y="317"/>
                  <a:pt x="150" y="320"/>
                  <a:pt x="152" y="323"/>
                </a:cubicBezTo>
                <a:cubicBezTo>
                  <a:pt x="151" y="323"/>
                  <a:pt x="152" y="324"/>
                  <a:pt x="151" y="324"/>
                </a:cubicBezTo>
                <a:cubicBezTo>
                  <a:pt x="151" y="324"/>
                  <a:pt x="152" y="323"/>
                  <a:pt x="150" y="323"/>
                </a:cubicBezTo>
                <a:cubicBezTo>
                  <a:pt x="150" y="325"/>
                  <a:pt x="150" y="326"/>
                  <a:pt x="148" y="328"/>
                </a:cubicBezTo>
                <a:cubicBezTo>
                  <a:pt x="150" y="331"/>
                  <a:pt x="147" y="333"/>
                  <a:pt x="148" y="335"/>
                </a:cubicBezTo>
                <a:cubicBezTo>
                  <a:pt x="150" y="329"/>
                  <a:pt x="153" y="326"/>
                  <a:pt x="155" y="320"/>
                </a:cubicBezTo>
                <a:cubicBezTo>
                  <a:pt x="156" y="320"/>
                  <a:pt x="156" y="317"/>
                  <a:pt x="157" y="317"/>
                </a:cubicBezTo>
                <a:cubicBezTo>
                  <a:pt x="157" y="318"/>
                  <a:pt x="157" y="319"/>
                  <a:pt x="156" y="319"/>
                </a:cubicBezTo>
                <a:cubicBezTo>
                  <a:pt x="157" y="321"/>
                  <a:pt x="156" y="322"/>
                  <a:pt x="156" y="323"/>
                </a:cubicBezTo>
                <a:cubicBezTo>
                  <a:pt x="159" y="320"/>
                  <a:pt x="160" y="315"/>
                  <a:pt x="162" y="312"/>
                </a:cubicBezTo>
                <a:cubicBezTo>
                  <a:pt x="162" y="310"/>
                  <a:pt x="162" y="309"/>
                  <a:pt x="164" y="308"/>
                </a:cubicBezTo>
                <a:cubicBezTo>
                  <a:pt x="164" y="302"/>
                  <a:pt x="168" y="297"/>
                  <a:pt x="171" y="290"/>
                </a:cubicBezTo>
                <a:cubicBezTo>
                  <a:pt x="171" y="290"/>
                  <a:pt x="171" y="290"/>
                  <a:pt x="172" y="290"/>
                </a:cubicBezTo>
                <a:cubicBezTo>
                  <a:pt x="171" y="287"/>
                  <a:pt x="174" y="286"/>
                  <a:pt x="174" y="284"/>
                </a:cubicBezTo>
                <a:cubicBezTo>
                  <a:pt x="178" y="284"/>
                  <a:pt x="179" y="278"/>
                  <a:pt x="183" y="276"/>
                </a:cubicBezTo>
                <a:cubicBezTo>
                  <a:pt x="183" y="277"/>
                  <a:pt x="183" y="277"/>
                  <a:pt x="183" y="278"/>
                </a:cubicBezTo>
                <a:cubicBezTo>
                  <a:pt x="181" y="278"/>
                  <a:pt x="180" y="280"/>
                  <a:pt x="182" y="280"/>
                </a:cubicBezTo>
                <a:cubicBezTo>
                  <a:pt x="183" y="278"/>
                  <a:pt x="185" y="276"/>
                  <a:pt x="187" y="276"/>
                </a:cubicBezTo>
                <a:cubicBezTo>
                  <a:pt x="185" y="276"/>
                  <a:pt x="187" y="277"/>
                  <a:pt x="187" y="278"/>
                </a:cubicBezTo>
                <a:cubicBezTo>
                  <a:pt x="188" y="278"/>
                  <a:pt x="189" y="279"/>
                  <a:pt x="189" y="278"/>
                </a:cubicBezTo>
                <a:cubicBezTo>
                  <a:pt x="188" y="278"/>
                  <a:pt x="189" y="277"/>
                  <a:pt x="189" y="277"/>
                </a:cubicBezTo>
                <a:cubicBezTo>
                  <a:pt x="189" y="275"/>
                  <a:pt x="187" y="274"/>
                  <a:pt x="186" y="273"/>
                </a:cubicBezTo>
                <a:cubicBezTo>
                  <a:pt x="186" y="271"/>
                  <a:pt x="187" y="270"/>
                  <a:pt x="188" y="268"/>
                </a:cubicBezTo>
                <a:cubicBezTo>
                  <a:pt x="188" y="268"/>
                  <a:pt x="188" y="270"/>
                  <a:pt x="189" y="270"/>
                </a:cubicBezTo>
                <a:cubicBezTo>
                  <a:pt x="188" y="265"/>
                  <a:pt x="192" y="263"/>
                  <a:pt x="194" y="260"/>
                </a:cubicBezTo>
                <a:cubicBezTo>
                  <a:pt x="195" y="260"/>
                  <a:pt x="196" y="261"/>
                  <a:pt x="196" y="261"/>
                </a:cubicBezTo>
                <a:cubicBezTo>
                  <a:pt x="195" y="263"/>
                  <a:pt x="194" y="264"/>
                  <a:pt x="195" y="266"/>
                </a:cubicBezTo>
                <a:cubicBezTo>
                  <a:pt x="194" y="266"/>
                  <a:pt x="194" y="266"/>
                  <a:pt x="194" y="266"/>
                </a:cubicBezTo>
                <a:cubicBezTo>
                  <a:pt x="195" y="268"/>
                  <a:pt x="192" y="269"/>
                  <a:pt x="193" y="271"/>
                </a:cubicBezTo>
                <a:cubicBezTo>
                  <a:pt x="192" y="271"/>
                  <a:pt x="191" y="274"/>
                  <a:pt x="189" y="276"/>
                </a:cubicBezTo>
                <a:cubicBezTo>
                  <a:pt x="190" y="276"/>
                  <a:pt x="190" y="277"/>
                  <a:pt x="191" y="278"/>
                </a:cubicBezTo>
                <a:cubicBezTo>
                  <a:pt x="190" y="280"/>
                  <a:pt x="189" y="284"/>
                  <a:pt x="187" y="285"/>
                </a:cubicBezTo>
                <a:cubicBezTo>
                  <a:pt x="188" y="285"/>
                  <a:pt x="188" y="285"/>
                  <a:pt x="189" y="285"/>
                </a:cubicBezTo>
                <a:cubicBezTo>
                  <a:pt x="189" y="284"/>
                  <a:pt x="189" y="281"/>
                  <a:pt x="191" y="281"/>
                </a:cubicBezTo>
                <a:cubicBezTo>
                  <a:pt x="191" y="282"/>
                  <a:pt x="192" y="280"/>
                  <a:pt x="193" y="281"/>
                </a:cubicBezTo>
                <a:cubicBezTo>
                  <a:pt x="195" y="288"/>
                  <a:pt x="188" y="292"/>
                  <a:pt x="190" y="298"/>
                </a:cubicBezTo>
                <a:cubicBezTo>
                  <a:pt x="191" y="298"/>
                  <a:pt x="191" y="297"/>
                  <a:pt x="191" y="297"/>
                </a:cubicBezTo>
                <a:cubicBezTo>
                  <a:pt x="191" y="298"/>
                  <a:pt x="191" y="299"/>
                  <a:pt x="192" y="299"/>
                </a:cubicBezTo>
                <a:cubicBezTo>
                  <a:pt x="192" y="294"/>
                  <a:pt x="194" y="290"/>
                  <a:pt x="195" y="285"/>
                </a:cubicBezTo>
                <a:cubicBezTo>
                  <a:pt x="196" y="285"/>
                  <a:pt x="195" y="283"/>
                  <a:pt x="197" y="283"/>
                </a:cubicBezTo>
                <a:cubicBezTo>
                  <a:pt x="197" y="285"/>
                  <a:pt x="196" y="285"/>
                  <a:pt x="197" y="286"/>
                </a:cubicBezTo>
                <a:cubicBezTo>
                  <a:pt x="197" y="286"/>
                  <a:pt x="197" y="286"/>
                  <a:pt x="196" y="286"/>
                </a:cubicBezTo>
                <a:cubicBezTo>
                  <a:pt x="195" y="290"/>
                  <a:pt x="195" y="293"/>
                  <a:pt x="194" y="297"/>
                </a:cubicBezTo>
                <a:cubicBezTo>
                  <a:pt x="196" y="294"/>
                  <a:pt x="195" y="290"/>
                  <a:pt x="197" y="288"/>
                </a:cubicBezTo>
                <a:cubicBezTo>
                  <a:pt x="196" y="289"/>
                  <a:pt x="197" y="289"/>
                  <a:pt x="196" y="291"/>
                </a:cubicBezTo>
                <a:cubicBezTo>
                  <a:pt x="198" y="289"/>
                  <a:pt x="198" y="287"/>
                  <a:pt x="198" y="284"/>
                </a:cubicBezTo>
                <a:cubicBezTo>
                  <a:pt x="198" y="284"/>
                  <a:pt x="198" y="284"/>
                  <a:pt x="198" y="284"/>
                </a:cubicBezTo>
                <a:cubicBezTo>
                  <a:pt x="199" y="284"/>
                  <a:pt x="199" y="282"/>
                  <a:pt x="198" y="282"/>
                </a:cubicBezTo>
                <a:cubicBezTo>
                  <a:pt x="199" y="282"/>
                  <a:pt x="198" y="283"/>
                  <a:pt x="198" y="282"/>
                </a:cubicBezTo>
                <a:cubicBezTo>
                  <a:pt x="198" y="281"/>
                  <a:pt x="198" y="281"/>
                  <a:pt x="199" y="281"/>
                </a:cubicBezTo>
                <a:cubicBezTo>
                  <a:pt x="198" y="279"/>
                  <a:pt x="199" y="276"/>
                  <a:pt x="199" y="274"/>
                </a:cubicBezTo>
                <a:cubicBezTo>
                  <a:pt x="198" y="274"/>
                  <a:pt x="199" y="276"/>
                  <a:pt x="197" y="275"/>
                </a:cubicBezTo>
                <a:cubicBezTo>
                  <a:pt x="197" y="276"/>
                  <a:pt x="197" y="277"/>
                  <a:pt x="197" y="278"/>
                </a:cubicBezTo>
                <a:cubicBezTo>
                  <a:pt x="196" y="277"/>
                  <a:pt x="197" y="278"/>
                  <a:pt x="196" y="278"/>
                </a:cubicBezTo>
                <a:cubicBezTo>
                  <a:pt x="196" y="278"/>
                  <a:pt x="197" y="279"/>
                  <a:pt x="196" y="280"/>
                </a:cubicBezTo>
                <a:cubicBezTo>
                  <a:pt x="195" y="279"/>
                  <a:pt x="195" y="278"/>
                  <a:pt x="194" y="278"/>
                </a:cubicBezTo>
                <a:cubicBezTo>
                  <a:pt x="195" y="278"/>
                  <a:pt x="195" y="278"/>
                  <a:pt x="194" y="277"/>
                </a:cubicBezTo>
                <a:cubicBezTo>
                  <a:pt x="192" y="276"/>
                  <a:pt x="195" y="272"/>
                  <a:pt x="195" y="270"/>
                </a:cubicBezTo>
                <a:cubicBezTo>
                  <a:pt x="193" y="266"/>
                  <a:pt x="198" y="262"/>
                  <a:pt x="196" y="260"/>
                </a:cubicBezTo>
                <a:cubicBezTo>
                  <a:pt x="195" y="259"/>
                  <a:pt x="194" y="260"/>
                  <a:pt x="194" y="260"/>
                </a:cubicBezTo>
                <a:cubicBezTo>
                  <a:pt x="194" y="259"/>
                  <a:pt x="195" y="260"/>
                  <a:pt x="196" y="259"/>
                </a:cubicBezTo>
                <a:cubicBezTo>
                  <a:pt x="197" y="260"/>
                  <a:pt x="198" y="261"/>
                  <a:pt x="199" y="262"/>
                </a:cubicBezTo>
                <a:cubicBezTo>
                  <a:pt x="199" y="262"/>
                  <a:pt x="200" y="262"/>
                  <a:pt x="201" y="263"/>
                </a:cubicBezTo>
                <a:cubicBezTo>
                  <a:pt x="201" y="262"/>
                  <a:pt x="200" y="261"/>
                  <a:pt x="200" y="260"/>
                </a:cubicBezTo>
                <a:cubicBezTo>
                  <a:pt x="202" y="261"/>
                  <a:pt x="203" y="261"/>
                  <a:pt x="204" y="263"/>
                </a:cubicBezTo>
                <a:cubicBezTo>
                  <a:pt x="203" y="263"/>
                  <a:pt x="203" y="263"/>
                  <a:pt x="203" y="264"/>
                </a:cubicBezTo>
                <a:cubicBezTo>
                  <a:pt x="205" y="265"/>
                  <a:pt x="206" y="266"/>
                  <a:pt x="208" y="268"/>
                </a:cubicBezTo>
                <a:cubicBezTo>
                  <a:pt x="208" y="266"/>
                  <a:pt x="209" y="264"/>
                  <a:pt x="210" y="263"/>
                </a:cubicBezTo>
                <a:cubicBezTo>
                  <a:pt x="210" y="264"/>
                  <a:pt x="211" y="263"/>
                  <a:pt x="211" y="264"/>
                </a:cubicBezTo>
                <a:cubicBezTo>
                  <a:pt x="211" y="264"/>
                  <a:pt x="212" y="264"/>
                  <a:pt x="212" y="264"/>
                </a:cubicBezTo>
                <a:cubicBezTo>
                  <a:pt x="211" y="265"/>
                  <a:pt x="210" y="266"/>
                  <a:pt x="211" y="265"/>
                </a:cubicBezTo>
                <a:cubicBezTo>
                  <a:pt x="210" y="267"/>
                  <a:pt x="213" y="272"/>
                  <a:pt x="210" y="273"/>
                </a:cubicBezTo>
                <a:cubicBezTo>
                  <a:pt x="211" y="273"/>
                  <a:pt x="209" y="275"/>
                  <a:pt x="210" y="275"/>
                </a:cubicBezTo>
                <a:cubicBezTo>
                  <a:pt x="211" y="274"/>
                  <a:pt x="211" y="273"/>
                  <a:pt x="212" y="273"/>
                </a:cubicBezTo>
                <a:cubicBezTo>
                  <a:pt x="213" y="274"/>
                  <a:pt x="213" y="276"/>
                  <a:pt x="213" y="278"/>
                </a:cubicBezTo>
                <a:cubicBezTo>
                  <a:pt x="215" y="279"/>
                  <a:pt x="214" y="283"/>
                  <a:pt x="216" y="285"/>
                </a:cubicBezTo>
                <a:cubicBezTo>
                  <a:pt x="217" y="283"/>
                  <a:pt x="215" y="282"/>
                  <a:pt x="216" y="280"/>
                </a:cubicBezTo>
                <a:cubicBezTo>
                  <a:pt x="216" y="282"/>
                  <a:pt x="217" y="287"/>
                  <a:pt x="218" y="286"/>
                </a:cubicBezTo>
                <a:cubicBezTo>
                  <a:pt x="217" y="284"/>
                  <a:pt x="216" y="275"/>
                  <a:pt x="214" y="272"/>
                </a:cubicBezTo>
                <a:cubicBezTo>
                  <a:pt x="215" y="271"/>
                  <a:pt x="214" y="269"/>
                  <a:pt x="216" y="269"/>
                </a:cubicBezTo>
                <a:cubicBezTo>
                  <a:pt x="217" y="269"/>
                  <a:pt x="217" y="269"/>
                  <a:pt x="217" y="270"/>
                </a:cubicBezTo>
                <a:cubicBezTo>
                  <a:pt x="219" y="270"/>
                  <a:pt x="218" y="270"/>
                  <a:pt x="219" y="271"/>
                </a:cubicBezTo>
                <a:cubicBezTo>
                  <a:pt x="219" y="268"/>
                  <a:pt x="218" y="269"/>
                  <a:pt x="218" y="267"/>
                </a:cubicBezTo>
                <a:cubicBezTo>
                  <a:pt x="219" y="267"/>
                  <a:pt x="219" y="266"/>
                  <a:pt x="220" y="266"/>
                </a:cubicBezTo>
                <a:cubicBezTo>
                  <a:pt x="219" y="265"/>
                  <a:pt x="221" y="263"/>
                  <a:pt x="223" y="263"/>
                </a:cubicBezTo>
                <a:cubicBezTo>
                  <a:pt x="224" y="265"/>
                  <a:pt x="223" y="268"/>
                  <a:pt x="225" y="269"/>
                </a:cubicBezTo>
                <a:cubicBezTo>
                  <a:pt x="225" y="269"/>
                  <a:pt x="225" y="267"/>
                  <a:pt x="225" y="266"/>
                </a:cubicBezTo>
                <a:cubicBezTo>
                  <a:pt x="229" y="265"/>
                  <a:pt x="228" y="270"/>
                  <a:pt x="230" y="271"/>
                </a:cubicBezTo>
                <a:cubicBezTo>
                  <a:pt x="231" y="270"/>
                  <a:pt x="230" y="268"/>
                  <a:pt x="232" y="268"/>
                </a:cubicBezTo>
                <a:cubicBezTo>
                  <a:pt x="233" y="269"/>
                  <a:pt x="232" y="270"/>
                  <a:pt x="232" y="271"/>
                </a:cubicBezTo>
                <a:cubicBezTo>
                  <a:pt x="232" y="271"/>
                  <a:pt x="233" y="271"/>
                  <a:pt x="233" y="271"/>
                </a:cubicBezTo>
                <a:cubicBezTo>
                  <a:pt x="233" y="272"/>
                  <a:pt x="233" y="272"/>
                  <a:pt x="233" y="273"/>
                </a:cubicBezTo>
                <a:cubicBezTo>
                  <a:pt x="234" y="275"/>
                  <a:pt x="236" y="275"/>
                  <a:pt x="235" y="276"/>
                </a:cubicBezTo>
                <a:cubicBezTo>
                  <a:pt x="236" y="276"/>
                  <a:pt x="235" y="277"/>
                  <a:pt x="236" y="278"/>
                </a:cubicBezTo>
                <a:cubicBezTo>
                  <a:pt x="236" y="279"/>
                  <a:pt x="238" y="280"/>
                  <a:pt x="238" y="281"/>
                </a:cubicBezTo>
                <a:cubicBezTo>
                  <a:pt x="239" y="281"/>
                  <a:pt x="238" y="282"/>
                  <a:pt x="239" y="282"/>
                </a:cubicBezTo>
                <a:cubicBezTo>
                  <a:pt x="239" y="279"/>
                  <a:pt x="236" y="276"/>
                  <a:pt x="235" y="274"/>
                </a:cubicBezTo>
                <a:cubicBezTo>
                  <a:pt x="236" y="274"/>
                  <a:pt x="236" y="275"/>
                  <a:pt x="237" y="274"/>
                </a:cubicBezTo>
                <a:cubicBezTo>
                  <a:pt x="236" y="274"/>
                  <a:pt x="235" y="273"/>
                  <a:pt x="236" y="272"/>
                </a:cubicBezTo>
                <a:cubicBezTo>
                  <a:pt x="238" y="274"/>
                  <a:pt x="240" y="276"/>
                  <a:pt x="239" y="279"/>
                </a:cubicBezTo>
                <a:cubicBezTo>
                  <a:pt x="239" y="279"/>
                  <a:pt x="239" y="278"/>
                  <a:pt x="238" y="279"/>
                </a:cubicBezTo>
                <a:cubicBezTo>
                  <a:pt x="239" y="279"/>
                  <a:pt x="239" y="281"/>
                  <a:pt x="240" y="281"/>
                </a:cubicBezTo>
                <a:cubicBezTo>
                  <a:pt x="239" y="282"/>
                  <a:pt x="238" y="282"/>
                  <a:pt x="239" y="283"/>
                </a:cubicBezTo>
                <a:cubicBezTo>
                  <a:pt x="240" y="283"/>
                  <a:pt x="239" y="281"/>
                  <a:pt x="241" y="282"/>
                </a:cubicBezTo>
                <a:cubicBezTo>
                  <a:pt x="240" y="283"/>
                  <a:pt x="242" y="283"/>
                  <a:pt x="242" y="284"/>
                </a:cubicBezTo>
                <a:cubicBezTo>
                  <a:pt x="242" y="283"/>
                  <a:pt x="243" y="283"/>
                  <a:pt x="243" y="282"/>
                </a:cubicBezTo>
                <a:cubicBezTo>
                  <a:pt x="243" y="282"/>
                  <a:pt x="242" y="281"/>
                  <a:pt x="243" y="280"/>
                </a:cubicBezTo>
                <a:cubicBezTo>
                  <a:pt x="244" y="282"/>
                  <a:pt x="244" y="283"/>
                  <a:pt x="246" y="285"/>
                </a:cubicBezTo>
                <a:cubicBezTo>
                  <a:pt x="246" y="285"/>
                  <a:pt x="246" y="286"/>
                  <a:pt x="246" y="287"/>
                </a:cubicBezTo>
                <a:cubicBezTo>
                  <a:pt x="245" y="286"/>
                  <a:pt x="244" y="289"/>
                  <a:pt x="245" y="290"/>
                </a:cubicBezTo>
                <a:cubicBezTo>
                  <a:pt x="245" y="289"/>
                  <a:pt x="246" y="290"/>
                  <a:pt x="247" y="289"/>
                </a:cubicBezTo>
                <a:cubicBezTo>
                  <a:pt x="246" y="288"/>
                  <a:pt x="246" y="286"/>
                  <a:pt x="247" y="286"/>
                </a:cubicBezTo>
                <a:cubicBezTo>
                  <a:pt x="249" y="286"/>
                  <a:pt x="250" y="288"/>
                  <a:pt x="250" y="289"/>
                </a:cubicBezTo>
                <a:cubicBezTo>
                  <a:pt x="250" y="288"/>
                  <a:pt x="251" y="289"/>
                  <a:pt x="252" y="289"/>
                </a:cubicBezTo>
                <a:cubicBezTo>
                  <a:pt x="253" y="286"/>
                  <a:pt x="250" y="285"/>
                  <a:pt x="250" y="281"/>
                </a:cubicBezTo>
                <a:cubicBezTo>
                  <a:pt x="251" y="281"/>
                  <a:pt x="253" y="281"/>
                  <a:pt x="253" y="282"/>
                </a:cubicBezTo>
                <a:cubicBezTo>
                  <a:pt x="255" y="282"/>
                  <a:pt x="255" y="285"/>
                  <a:pt x="257" y="285"/>
                </a:cubicBezTo>
                <a:cubicBezTo>
                  <a:pt x="256" y="282"/>
                  <a:pt x="252" y="281"/>
                  <a:pt x="253" y="278"/>
                </a:cubicBezTo>
                <a:cubicBezTo>
                  <a:pt x="251" y="278"/>
                  <a:pt x="251" y="276"/>
                  <a:pt x="250" y="276"/>
                </a:cubicBezTo>
                <a:cubicBezTo>
                  <a:pt x="249" y="275"/>
                  <a:pt x="250" y="274"/>
                  <a:pt x="250" y="273"/>
                </a:cubicBezTo>
                <a:cubicBezTo>
                  <a:pt x="249" y="274"/>
                  <a:pt x="248" y="274"/>
                  <a:pt x="248" y="275"/>
                </a:cubicBezTo>
                <a:cubicBezTo>
                  <a:pt x="247" y="274"/>
                  <a:pt x="246" y="273"/>
                  <a:pt x="246" y="272"/>
                </a:cubicBezTo>
                <a:cubicBezTo>
                  <a:pt x="245" y="272"/>
                  <a:pt x="244" y="272"/>
                  <a:pt x="244" y="273"/>
                </a:cubicBezTo>
                <a:cubicBezTo>
                  <a:pt x="244" y="272"/>
                  <a:pt x="243" y="270"/>
                  <a:pt x="245" y="270"/>
                </a:cubicBezTo>
                <a:cubicBezTo>
                  <a:pt x="246" y="274"/>
                  <a:pt x="253" y="271"/>
                  <a:pt x="252" y="277"/>
                </a:cubicBezTo>
                <a:cubicBezTo>
                  <a:pt x="253" y="277"/>
                  <a:pt x="253" y="276"/>
                  <a:pt x="255" y="276"/>
                </a:cubicBezTo>
                <a:cubicBezTo>
                  <a:pt x="255" y="272"/>
                  <a:pt x="252" y="271"/>
                  <a:pt x="251" y="267"/>
                </a:cubicBezTo>
                <a:cubicBezTo>
                  <a:pt x="251" y="267"/>
                  <a:pt x="250" y="266"/>
                  <a:pt x="251" y="265"/>
                </a:cubicBezTo>
                <a:cubicBezTo>
                  <a:pt x="251" y="267"/>
                  <a:pt x="253" y="269"/>
                  <a:pt x="253" y="267"/>
                </a:cubicBezTo>
                <a:cubicBezTo>
                  <a:pt x="253" y="268"/>
                  <a:pt x="254" y="268"/>
                  <a:pt x="254" y="268"/>
                </a:cubicBezTo>
                <a:cubicBezTo>
                  <a:pt x="255" y="267"/>
                  <a:pt x="253" y="264"/>
                  <a:pt x="255" y="263"/>
                </a:cubicBezTo>
                <a:cubicBezTo>
                  <a:pt x="255" y="265"/>
                  <a:pt x="258" y="267"/>
                  <a:pt x="258" y="270"/>
                </a:cubicBezTo>
                <a:cubicBezTo>
                  <a:pt x="258" y="270"/>
                  <a:pt x="259" y="270"/>
                  <a:pt x="259" y="270"/>
                </a:cubicBezTo>
                <a:cubicBezTo>
                  <a:pt x="260" y="271"/>
                  <a:pt x="259" y="272"/>
                  <a:pt x="258" y="272"/>
                </a:cubicBezTo>
                <a:cubicBezTo>
                  <a:pt x="257" y="272"/>
                  <a:pt x="257" y="270"/>
                  <a:pt x="256" y="270"/>
                </a:cubicBezTo>
                <a:cubicBezTo>
                  <a:pt x="256" y="270"/>
                  <a:pt x="255" y="270"/>
                  <a:pt x="255" y="270"/>
                </a:cubicBezTo>
                <a:cubicBezTo>
                  <a:pt x="256" y="271"/>
                  <a:pt x="257" y="273"/>
                  <a:pt x="257" y="275"/>
                </a:cubicBezTo>
                <a:cubicBezTo>
                  <a:pt x="257" y="276"/>
                  <a:pt x="256" y="276"/>
                  <a:pt x="257" y="277"/>
                </a:cubicBezTo>
                <a:cubicBezTo>
                  <a:pt x="259" y="277"/>
                  <a:pt x="257" y="275"/>
                  <a:pt x="259" y="276"/>
                </a:cubicBezTo>
                <a:cubicBezTo>
                  <a:pt x="259" y="275"/>
                  <a:pt x="258" y="275"/>
                  <a:pt x="258" y="274"/>
                </a:cubicBezTo>
                <a:cubicBezTo>
                  <a:pt x="259" y="274"/>
                  <a:pt x="259" y="272"/>
                  <a:pt x="260" y="272"/>
                </a:cubicBezTo>
                <a:cubicBezTo>
                  <a:pt x="260" y="272"/>
                  <a:pt x="261" y="272"/>
                  <a:pt x="261" y="273"/>
                </a:cubicBezTo>
                <a:cubicBezTo>
                  <a:pt x="261" y="274"/>
                  <a:pt x="261" y="274"/>
                  <a:pt x="261" y="276"/>
                </a:cubicBezTo>
                <a:cubicBezTo>
                  <a:pt x="262" y="276"/>
                  <a:pt x="262" y="275"/>
                  <a:pt x="262" y="275"/>
                </a:cubicBezTo>
                <a:cubicBezTo>
                  <a:pt x="263" y="277"/>
                  <a:pt x="266" y="278"/>
                  <a:pt x="265" y="280"/>
                </a:cubicBezTo>
                <a:cubicBezTo>
                  <a:pt x="268" y="280"/>
                  <a:pt x="268" y="285"/>
                  <a:pt x="270" y="286"/>
                </a:cubicBezTo>
                <a:cubicBezTo>
                  <a:pt x="270" y="284"/>
                  <a:pt x="268" y="283"/>
                  <a:pt x="269" y="282"/>
                </a:cubicBezTo>
                <a:cubicBezTo>
                  <a:pt x="267" y="282"/>
                  <a:pt x="267" y="280"/>
                  <a:pt x="267" y="279"/>
                </a:cubicBezTo>
                <a:cubicBezTo>
                  <a:pt x="269" y="281"/>
                  <a:pt x="270" y="284"/>
                  <a:pt x="272" y="285"/>
                </a:cubicBezTo>
                <a:cubicBezTo>
                  <a:pt x="272" y="284"/>
                  <a:pt x="272" y="284"/>
                  <a:pt x="272" y="283"/>
                </a:cubicBezTo>
                <a:cubicBezTo>
                  <a:pt x="273" y="283"/>
                  <a:pt x="273" y="282"/>
                  <a:pt x="274" y="283"/>
                </a:cubicBezTo>
                <a:cubicBezTo>
                  <a:pt x="274" y="281"/>
                  <a:pt x="272" y="279"/>
                  <a:pt x="274" y="278"/>
                </a:cubicBezTo>
                <a:cubicBezTo>
                  <a:pt x="272" y="279"/>
                  <a:pt x="272" y="275"/>
                  <a:pt x="271" y="275"/>
                </a:cubicBezTo>
                <a:cubicBezTo>
                  <a:pt x="271" y="275"/>
                  <a:pt x="272" y="274"/>
                  <a:pt x="272" y="274"/>
                </a:cubicBezTo>
                <a:cubicBezTo>
                  <a:pt x="272" y="276"/>
                  <a:pt x="274" y="278"/>
                  <a:pt x="275" y="279"/>
                </a:cubicBezTo>
                <a:cubicBezTo>
                  <a:pt x="275" y="279"/>
                  <a:pt x="274" y="279"/>
                  <a:pt x="275" y="280"/>
                </a:cubicBezTo>
                <a:cubicBezTo>
                  <a:pt x="276" y="280"/>
                  <a:pt x="276" y="278"/>
                  <a:pt x="276" y="278"/>
                </a:cubicBezTo>
                <a:cubicBezTo>
                  <a:pt x="277" y="281"/>
                  <a:pt x="280" y="282"/>
                  <a:pt x="280" y="285"/>
                </a:cubicBezTo>
                <a:cubicBezTo>
                  <a:pt x="279" y="284"/>
                  <a:pt x="277" y="286"/>
                  <a:pt x="275" y="286"/>
                </a:cubicBezTo>
                <a:cubicBezTo>
                  <a:pt x="275" y="288"/>
                  <a:pt x="275" y="289"/>
                  <a:pt x="274" y="290"/>
                </a:cubicBezTo>
                <a:cubicBezTo>
                  <a:pt x="275" y="291"/>
                  <a:pt x="275" y="293"/>
                  <a:pt x="275" y="294"/>
                </a:cubicBezTo>
                <a:cubicBezTo>
                  <a:pt x="275" y="297"/>
                  <a:pt x="272" y="302"/>
                  <a:pt x="268" y="303"/>
                </a:cubicBezTo>
                <a:cubicBezTo>
                  <a:pt x="264" y="303"/>
                  <a:pt x="262" y="303"/>
                  <a:pt x="261" y="300"/>
                </a:cubicBezTo>
                <a:cubicBezTo>
                  <a:pt x="260" y="302"/>
                  <a:pt x="259" y="307"/>
                  <a:pt x="261" y="308"/>
                </a:cubicBezTo>
                <a:cubicBezTo>
                  <a:pt x="261" y="308"/>
                  <a:pt x="261" y="307"/>
                  <a:pt x="262" y="307"/>
                </a:cubicBezTo>
                <a:cubicBezTo>
                  <a:pt x="262" y="308"/>
                  <a:pt x="262" y="308"/>
                  <a:pt x="262" y="308"/>
                </a:cubicBezTo>
                <a:cubicBezTo>
                  <a:pt x="260" y="309"/>
                  <a:pt x="260" y="311"/>
                  <a:pt x="257" y="311"/>
                </a:cubicBezTo>
                <a:cubicBezTo>
                  <a:pt x="256" y="314"/>
                  <a:pt x="252" y="313"/>
                  <a:pt x="252" y="317"/>
                </a:cubicBezTo>
                <a:cubicBezTo>
                  <a:pt x="253" y="319"/>
                  <a:pt x="255" y="317"/>
                  <a:pt x="257" y="318"/>
                </a:cubicBezTo>
                <a:cubicBezTo>
                  <a:pt x="258" y="312"/>
                  <a:pt x="263" y="311"/>
                  <a:pt x="265" y="307"/>
                </a:cubicBezTo>
                <a:cubicBezTo>
                  <a:pt x="269" y="307"/>
                  <a:pt x="274" y="306"/>
                  <a:pt x="277" y="307"/>
                </a:cubicBezTo>
                <a:cubicBezTo>
                  <a:pt x="277" y="306"/>
                  <a:pt x="277" y="305"/>
                  <a:pt x="277" y="305"/>
                </a:cubicBezTo>
                <a:cubicBezTo>
                  <a:pt x="277" y="306"/>
                  <a:pt x="278" y="306"/>
                  <a:pt x="278" y="306"/>
                </a:cubicBezTo>
                <a:cubicBezTo>
                  <a:pt x="279" y="305"/>
                  <a:pt x="278" y="304"/>
                  <a:pt x="278" y="304"/>
                </a:cubicBezTo>
                <a:cubicBezTo>
                  <a:pt x="279" y="304"/>
                  <a:pt x="279" y="305"/>
                  <a:pt x="279" y="305"/>
                </a:cubicBezTo>
                <a:cubicBezTo>
                  <a:pt x="280" y="304"/>
                  <a:pt x="279" y="302"/>
                  <a:pt x="280" y="300"/>
                </a:cubicBezTo>
                <a:cubicBezTo>
                  <a:pt x="278" y="299"/>
                  <a:pt x="277" y="295"/>
                  <a:pt x="281" y="295"/>
                </a:cubicBezTo>
                <a:cubicBezTo>
                  <a:pt x="279" y="292"/>
                  <a:pt x="280" y="289"/>
                  <a:pt x="281" y="286"/>
                </a:cubicBezTo>
                <a:cubicBezTo>
                  <a:pt x="281" y="288"/>
                  <a:pt x="283" y="289"/>
                  <a:pt x="282" y="291"/>
                </a:cubicBezTo>
                <a:cubicBezTo>
                  <a:pt x="284" y="292"/>
                  <a:pt x="286" y="297"/>
                  <a:pt x="285" y="300"/>
                </a:cubicBezTo>
                <a:cubicBezTo>
                  <a:pt x="284" y="299"/>
                  <a:pt x="284" y="299"/>
                  <a:pt x="283" y="299"/>
                </a:cubicBezTo>
                <a:cubicBezTo>
                  <a:pt x="283" y="303"/>
                  <a:pt x="285" y="305"/>
                  <a:pt x="288" y="306"/>
                </a:cubicBezTo>
                <a:cubicBezTo>
                  <a:pt x="288" y="306"/>
                  <a:pt x="288" y="306"/>
                  <a:pt x="288" y="306"/>
                </a:cubicBezTo>
                <a:cubicBezTo>
                  <a:pt x="290" y="306"/>
                  <a:pt x="291" y="306"/>
                  <a:pt x="291" y="305"/>
                </a:cubicBezTo>
                <a:cubicBezTo>
                  <a:pt x="291" y="305"/>
                  <a:pt x="291" y="306"/>
                  <a:pt x="291" y="306"/>
                </a:cubicBezTo>
                <a:cubicBezTo>
                  <a:pt x="292" y="306"/>
                  <a:pt x="291" y="305"/>
                  <a:pt x="292" y="305"/>
                </a:cubicBezTo>
                <a:cubicBezTo>
                  <a:pt x="292" y="305"/>
                  <a:pt x="292" y="305"/>
                  <a:pt x="292" y="305"/>
                </a:cubicBezTo>
                <a:cubicBezTo>
                  <a:pt x="293" y="306"/>
                  <a:pt x="293" y="304"/>
                  <a:pt x="293" y="304"/>
                </a:cubicBezTo>
                <a:cubicBezTo>
                  <a:pt x="295" y="303"/>
                  <a:pt x="297" y="305"/>
                  <a:pt x="299" y="305"/>
                </a:cubicBezTo>
                <a:cubicBezTo>
                  <a:pt x="299" y="306"/>
                  <a:pt x="299" y="306"/>
                  <a:pt x="299" y="306"/>
                </a:cubicBezTo>
                <a:cubicBezTo>
                  <a:pt x="304" y="306"/>
                  <a:pt x="307" y="309"/>
                  <a:pt x="310" y="312"/>
                </a:cubicBezTo>
                <a:cubicBezTo>
                  <a:pt x="311" y="311"/>
                  <a:pt x="312" y="310"/>
                  <a:pt x="313" y="309"/>
                </a:cubicBezTo>
                <a:cubicBezTo>
                  <a:pt x="313" y="310"/>
                  <a:pt x="313" y="310"/>
                  <a:pt x="313" y="310"/>
                </a:cubicBezTo>
                <a:cubicBezTo>
                  <a:pt x="314" y="307"/>
                  <a:pt x="311" y="305"/>
                  <a:pt x="311" y="303"/>
                </a:cubicBezTo>
                <a:cubicBezTo>
                  <a:pt x="314" y="309"/>
                  <a:pt x="324" y="309"/>
                  <a:pt x="330" y="310"/>
                </a:cubicBezTo>
                <a:cubicBezTo>
                  <a:pt x="329" y="310"/>
                  <a:pt x="327" y="310"/>
                  <a:pt x="328" y="312"/>
                </a:cubicBezTo>
                <a:cubicBezTo>
                  <a:pt x="329" y="311"/>
                  <a:pt x="330" y="311"/>
                  <a:pt x="331" y="310"/>
                </a:cubicBezTo>
                <a:cubicBezTo>
                  <a:pt x="331" y="309"/>
                  <a:pt x="332" y="309"/>
                  <a:pt x="333" y="308"/>
                </a:cubicBezTo>
                <a:cubicBezTo>
                  <a:pt x="333" y="306"/>
                  <a:pt x="335" y="306"/>
                  <a:pt x="336" y="304"/>
                </a:cubicBezTo>
                <a:cubicBezTo>
                  <a:pt x="335" y="304"/>
                  <a:pt x="335" y="302"/>
                  <a:pt x="336" y="303"/>
                </a:cubicBezTo>
                <a:cubicBezTo>
                  <a:pt x="337" y="303"/>
                  <a:pt x="336" y="304"/>
                  <a:pt x="336" y="305"/>
                </a:cubicBezTo>
                <a:cubicBezTo>
                  <a:pt x="340" y="305"/>
                  <a:pt x="338" y="301"/>
                  <a:pt x="336" y="302"/>
                </a:cubicBezTo>
                <a:cubicBezTo>
                  <a:pt x="336" y="302"/>
                  <a:pt x="336" y="301"/>
                  <a:pt x="336" y="301"/>
                </a:cubicBezTo>
                <a:cubicBezTo>
                  <a:pt x="337" y="300"/>
                  <a:pt x="339" y="299"/>
                  <a:pt x="339" y="298"/>
                </a:cubicBezTo>
                <a:cubicBezTo>
                  <a:pt x="335" y="303"/>
                  <a:pt x="333" y="294"/>
                  <a:pt x="337" y="293"/>
                </a:cubicBezTo>
                <a:cubicBezTo>
                  <a:pt x="337" y="293"/>
                  <a:pt x="337" y="293"/>
                  <a:pt x="337" y="292"/>
                </a:cubicBezTo>
                <a:cubicBezTo>
                  <a:pt x="338" y="292"/>
                  <a:pt x="338" y="291"/>
                  <a:pt x="339" y="292"/>
                </a:cubicBezTo>
                <a:cubicBezTo>
                  <a:pt x="340" y="292"/>
                  <a:pt x="339" y="293"/>
                  <a:pt x="340" y="293"/>
                </a:cubicBezTo>
                <a:cubicBezTo>
                  <a:pt x="341" y="291"/>
                  <a:pt x="343" y="291"/>
                  <a:pt x="343" y="290"/>
                </a:cubicBezTo>
                <a:cubicBezTo>
                  <a:pt x="343" y="290"/>
                  <a:pt x="343" y="291"/>
                  <a:pt x="343" y="291"/>
                </a:cubicBezTo>
                <a:cubicBezTo>
                  <a:pt x="343" y="290"/>
                  <a:pt x="343" y="290"/>
                  <a:pt x="343" y="290"/>
                </a:cubicBezTo>
                <a:cubicBezTo>
                  <a:pt x="345" y="290"/>
                  <a:pt x="347" y="288"/>
                  <a:pt x="346" y="287"/>
                </a:cubicBezTo>
                <a:cubicBezTo>
                  <a:pt x="345" y="288"/>
                  <a:pt x="343" y="288"/>
                  <a:pt x="342" y="290"/>
                </a:cubicBezTo>
                <a:cubicBezTo>
                  <a:pt x="341" y="289"/>
                  <a:pt x="340" y="291"/>
                  <a:pt x="339" y="291"/>
                </a:cubicBezTo>
                <a:cubicBezTo>
                  <a:pt x="340" y="289"/>
                  <a:pt x="342" y="288"/>
                  <a:pt x="342" y="286"/>
                </a:cubicBezTo>
                <a:cubicBezTo>
                  <a:pt x="342" y="287"/>
                  <a:pt x="341" y="287"/>
                  <a:pt x="341" y="287"/>
                </a:cubicBezTo>
                <a:cubicBezTo>
                  <a:pt x="340" y="286"/>
                  <a:pt x="341" y="285"/>
                  <a:pt x="340" y="285"/>
                </a:cubicBezTo>
                <a:cubicBezTo>
                  <a:pt x="340" y="286"/>
                  <a:pt x="340" y="286"/>
                  <a:pt x="340" y="288"/>
                </a:cubicBezTo>
                <a:cubicBezTo>
                  <a:pt x="338" y="288"/>
                  <a:pt x="338" y="291"/>
                  <a:pt x="336" y="291"/>
                </a:cubicBezTo>
                <a:cubicBezTo>
                  <a:pt x="335" y="290"/>
                  <a:pt x="333" y="288"/>
                  <a:pt x="334" y="290"/>
                </a:cubicBezTo>
                <a:cubicBezTo>
                  <a:pt x="334" y="290"/>
                  <a:pt x="333" y="290"/>
                  <a:pt x="333" y="290"/>
                </a:cubicBezTo>
                <a:cubicBezTo>
                  <a:pt x="332" y="286"/>
                  <a:pt x="331" y="284"/>
                  <a:pt x="331" y="281"/>
                </a:cubicBezTo>
                <a:cubicBezTo>
                  <a:pt x="333" y="280"/>
                  <a:pt x="334" y="281"/>
                  <a:pt x="335" y="282"/>
                </a:cubicBezTo>
                <a:cubicBezTo>
                  <a:pt x="339" y="282"/>
                  <a:pt x="341" y="281"/>
                  <a:pt x="344" y="281"/>
                </a:cubicBezTo>
                <a:cubicBezTo>
                  <a:pt x="345" y="283"/>
                  <a:pt x="347" y="281"/>
                  <a:pt x="348" y="282"/>
                </a:cubicBezTo>
                <a:cubicBezTo>
                  <a:pt x="348" y="284"/>
                  <a:pt x="347" y="284"/>
                  <a:pt x="346" y="285"/>
                </a:cubicBezTo>
                <a:cubicBezTo>
                  <a:pt x="348" y="285"/>
                  <a:pt x="348" y="285"/>
                  <a:pt x="347" y="286"/>
                </a:cubicBezTo>
                <a:cubicBezTo>
                  <a:pt x="348" y="285"/>
                  <a:pt x="349" y="285"/>
                  <a:pt x="350" y="284"/>
                </a:cubicBezTo>
                <a:cubicBezTo>
                  <a:pt x="349" y="283"/>
                  <a:pt x="348" y="284"/>
                  <a:pt x="348" y="282"/>
                </a:cubicBezTo>
                <a:cubicBezTo>
                  <a:pt x="349" y="283"/>
                  <a:pt x="349" y="282"/>
                  <a:pt x="350" y="281"/>
                </a:cubicBezTo>
                <a:cubicBezTo>
                  <a:pt x="351" y="282"/>
                  <a:pt x="351" y="283"/>
                  <a:pt x="351" y="283"/>
                </a:cubicBezTo>
                <a:cubicBezTo>
                  <a:pt x="352" y="282"/>
                  <a:pt x="356" y="283"/>
                  <a:pt x="355" y="285"/>
                </a:cubicBezTo>
                <a:cubicBezTo>
                  <a:pt x="358" y="286"/>
                  <a:pt x="358" y="288"/>
                  <a:pt x="360" y="290"/>
                </a:cubicBezTo>
                <a:cubicBezTo>
                  <a:pt x="359" y="289"/>
                  <a:pt x="360" y="291"/>
                  <a:pt x="360" y="291"/>
                </a:cubicBezTo>
                <a:cubicBezTo>
                  <a:pt x="358" y="290"/>
                  <a:pt x="358" y="290"/>
                  <a:pt x="356" y="291"/>
                </a:cubicBezTo>
                <a:cubicBezTo>
                  <a:pt x="356" y="292"/>
                  <a:pt x="355" y="292"/>
                  <a:pt x="356" y="294"/>
                </a:cubicBezTo>
                <a:cubicBezTo>
                  <a:pt x="356" y="294"/>
                  <a:pt x="355" y="295"/>
                  <a:pt x="355" y="295"/>
                </a:cubicBezTo>
                <a:cubicBezTo>
                  <a:pt x="355" y="295"/>
                  <a:pt x="355" y="294"/>
                  <a:pt x="354" y="295"/>
                </a:cubicBezTo>
                <a:cubicBezTo>
                  <a:pt x="353" y="296"/>
                  <a:pt x="352" y="297"/>
                  <a:pt x="350" y="297"/>
                </a:cubicBezTo>
                <a:cubicBezTo>
                  <a:pt x="350" y="298"/>
                  <a:pt x="349" y="297"/>
                  <a:pt x="349" y="298"/>
                </a:cubicBezTo>
                <a:cubicBezTo>
                  <a:pt x="350" y="299"/>
                  <a:pt x="350" y="297"/>
                  <a:pt x="351" y="297"/>
                </a:cubicBezTo>
                <a:cubicBezTo>
                  <a:pt x="352" y="297"/>
                  <a:pt x="352" y="297"/>
                  <a:pt x="352" y="297"/>
                </a:cubicBezTo>
                <a:cubicBezTo>
                  <a:pt x="355" y="294"/>
                  <a:pt x="359" y="295"/>
                  <a:pt x="362" y="292"/>
                </a:cubicBezTo>
                <a:cubicBezTo>
                  <a:pt x="361" y="291"/>
                  <a:pt x="360" y="292"/>
                  <a:pt x="360" y="291"/>
                </a:cubicBezTo>
                <a:cubicBezTo>
                  <a:pt x="362" y="289"/>
                  <a:pt x="366" y="291"/>
                  <a:pt x="367" y="292"/>
                </a:cubicBezTo>
                <a:cubicBezTo>
                  <a:pt x="367" y="292"/>
                  <a:pt x="367" y="292"/>
                  <a:pt x="367" y="292"/>
                </a:cubicBezTo>
                <a:cubicBezTo>
                  <a:pt x="371" y="292"/>
                  <a:pt x="376" y="290"/>
                  <a:pt x="378" y="287"/>
                </a:cubicBezTo>
                <a:cubicBezTo>
                  <a:pt x="378" y="287"/>
                  <a:pt x="379" y="288"/>
                  <a:pt x="379" y="289"/>
                </a:cubicBezTo>
                <a:cubicBezTo>
                  <a:pt x="381" y="290"/>
                  <a:pt x="382" y="293"/>
                  <a:pt x="383" y="295"/>
                </a:cubicBezTo>
                <a:cubicBezTo>
                  <a:pt x="384" y="295"/>
                  <a:pt x="384" y="295"/>
                  <a:pt x="384" y="295"/>
                </a:cubicBezTo>
                <a:cubicBezTo>
                  <a:pt x="385" y="298"/>
                  <a:pt x="389" y="299"/>
                  <a:pt x="391" y="301"/>
                </a:cubicBezTo>
                <a:cubicBezTo>
                  <a:pt x="391" y="301"/>
                  <a:pt x="389" y="302"/>
                  <a:pt x="390" y="303"/>
                </a:cubicBezTo>
                <a:cubicBezTo>
                  <a:pt x="390" y="302"/>
                  <a:pt x="390" y="302"/>
                  <a:pt x="391" y="302"/>
                </a:cubicBezTo>
                <a:cubicBezTo>
                  <a:pt x="391" y="302"/>
                  <a:pt x="391" y="302"/>
                  <a:pt x="390" y="303"/>
                </a:cubicBezTo>
                <a:cubicBezTo>
                  <a:pt x="392" y="303"/>
                  <a:pt x="392" y="303"/>
                  <a:pt x="392" y="303"/>
                </a:cubicBezTo>
                <a:cubicBezTo>
                  <a:pt x="391" y="303"/>
                  <a:pt x="390" y="305"/>
                  <a:pt x="389" y="303"/>
                </a:cubicBezTo>
                <a:cubicBezTo>
                  <a:pt x="389" y="304"/>
                  <a:pt x="389" y="304"/>
                  <a:pt x="389" y="306"/>
                </a:cubicBezTo>
                <a:cubicBezTo>
                  <a:pt x="390" y="306"/>
                  <a:pt x="392" y="306"/>
                  <a:pt x="392" y="306"/>
                </a:cubicBezTo>
                <a:cubicBezTo>
                  <a:pt x="392" y="307"/>
                  <a:pt x="392" y="307"/>
                  <a:pt x="391" y="307"/>
                </a:cubicBezTo>
                <a:cubicBezTo>
                  <a:pt x="390" y="307"/>
                  <a:pt x="390" y="307"/>
                  <a:pt x="391" y="306"/>
                </a:cubicBezTo>
                <a:cubicBezTo>
                  <a:pt x="389" y="307"/>
                  <a:pt x="389" y="307"/>
                  <a:pt x="388" y="308"/>
                </a:cubicBezTo>
                <a:cubicBezTo>
                  <a:pt x="389" y="308"/>
                  <a:pt x="390" y="308"/>
                  <a:pt x="391" y="308"/>
                </a:cubicBezTo>
                <a:cubicBezTo>
                  <a:pt x="391" y="308"/>
                  <a:pt x="391" y="307"/>
                  <a:pt x="392" y="307"/>
                </a:cubicBezTo>
                <a:cubicBezTo>
                  <a:pt x="392" y="309"/>
                  <a:pt x="391" y="309"/>
                  <a:pt x="391" y="310"/>
                </a:cubicBezTo>
                <a:cubicBezTo>
                  <a:pt x="392" y="310"/>
                  <a:pt x="392" y="311"/>
                  <a:pt x="392" y="311"/>
                </a:cubicBezTo>
                <a:cubicBezTo>
                  <a:pt x="392" y="309"/>
                  <a:pt x="393" y="309"/>
                  <a:pt x="393" y="308"/>
                </a:cubicBezTo>
                <a:cubicBezTo>
                  <a:pt x="394" y="309"/>
                  <a:pt x="393" y="310"/>
                  <a:pt x="394" y="310"/>
                </a:cubicBezTo>
                <a:cubicBezTo>
                  <a:pt x="394" y="310"/>
                  <a:pt x="393" y="310"/>
                  <a:pt x="393" y="311"/>
                </a:cubicBezTo>
                <a:cubicBezTo>
                  <a:pt x="394" y="311"/>
                  <a:pt x="396" y="311"/>
                  <a:pt x="396" y="310"/>
                </a:cubicBezTo>
                <a:cubicBezTo>
                  <a:pt x="396" y="310"/>
                  <a:pt x="397" y="311"/>
                  <a:pt x="397" y="312"/>
                </a:cubicBezTo>
                <a:cubicBezTo>
                  <a:pt x="397" y="312"/>
                  <a:pt x="399" y="311"/>
                  <a:pt x="399" y="312"/>
                </a:cubicBezTo>
                <a:cubicBezTo>
                  <a:pt x="399" y="312"/>
                  <a:pt x="398" y="312"/>
                  <a:pt x="398" y="312"/>
                </a:cubicBezTo>
                <a:cubicBezTo>
                  <a:pt x="398" y="312"/>
                  <a:pt x="398" y="312"/>
                  <a:pt x="397" y="312"/>
                </a:cubicBezTo>
                <a:cubicBezTo>
                  <a:pt x="397" y="312"/>
                  <a:pt x="397" y="313"/>
                  <a:pt x="395" y="314"/>
                </a:cubicBezTo>
                <a:cubicBezTo>
                  <a:pt x="397" y="313"/>
                  <a:pt x="398" y="314"/>
                  <a:pt x="398" y="313"/>
                </a:cubicBezTo>
                <a:cubicBezTo>
                  <a:pt x="398" y="313"/>
                  <a:pt x="398" y="313"/>
                  <a:pt x="397" y="313"/>
                </a:cubicBezTo>
                <a:cubicBezTo>
                  <a:pt x="399" y="312"/>
                  <a:pt x="399" y="313"/>
                  <a:pt x="399" y="314"/>
                </a:cubicBezTo>
                <a:cubicBezTo>
                  <a:pt x="400" y="313"/>
                  <a:pt x="399" y="313"/>
                  <a:pt x="399" y="312"/>
                </a:cubicBezTo>
                <a:cubicBezTo>
                  <a:pt x="402" y="313"/>
                  <a:pt x="401" y="309"/>
                  <a:pt x="403" y="310"/>
                </a:cubicBezTo>
                <a:cubicBezTo>
                  <a:pt x="404" y="307"/>
                  <a:pt x="405" y="302"/>
                  <a:pt x="405" y="298"/>
                </a:cubicBezTo>
                <a:cubicBezTo>
                  <a:pt x="405" y="297"/>
                  <a:pt x="403" y="297"/>
                  <a:pt x="402" y="295"/>
                </a:cubicBezTo>
                <a:cubicBezTo>
                  <a:pt x="400" y="298"/>
                  <a:pt x="396" y="297"/>
                  <a:pt x="394" y="297"/>
                </a:cubicBezTo>
                <a:cubicBezTo>
                  <a:pt x="393" y="298"/>
                  <a:pt x="392" y="298"/>
                  <a:pt x="393" y="299"/>
                </a:cubicBezTo>
                <a:cubicBezTo>
                  <a:pt x="392" y="299"/>
                  <a:pt x="392" y="299"/>
                  <a:pt x="392" y="299"/>
                </a:cubicBezTo>
                <a:cubicBezTo>
                  <a:pt x="391" y="300"/>
                  <a:pt x="392" y="300"/>
                  <a:pt x="392" y="301"/>
                </a:cubicBezTo>
                <a:cubicBezTo>
                  <a:pt x="391" y="300"/>
                  <a:pt x="389" y="299"/>
                  <a:pt x="389" y="299"/>
                </a:cubicBezTo>
                <a:cubicBezTo>
                  <a:pt x="389" y="298"/>
                  <a:pt x="388" y="299"/>
                  <a:pt x="388" y="297"/>
                </a:cubicBezTo>
                <a:cubicBezTo>
                  <a:pt x="388" y="297"/>
                  <a:pt x="387" y="297"/>
                  <a:pt x="387" y="297"/>
                </a:cubicBezTo>
                <a:cubicBezTo>
                  <a:pt x="384" y="294"/>
                  <a:pt x="383" y="291"/>
                  <a:pt x="380" y="288"/>
                </a:cubicBezTo>
                <a:cubicBezTo>
                  <a:pt x="379" y="286"/>
                  <a:pt x="377" y="284"/>
                  <a:pt x="377" y="280"/>
                </a:cubicBezTo>
                <a:cubicBezTo>
                  <a:pt x="378" y="277"/>
                  <a:pt x="380" y="274"/>
                  <a:pt x="379" y="270"/>
                </a:cubicBezTo>
                <a:cubicBezTo>
                  <a:pt x="380" y="270"/>
                  <a:pt x="380" y="269"/>
                  <a:pt x="380" y="269"/>
                </a:cubicBezTo>
                <a:cubicBezTo>
                  <a:pt x="377" y="264"/>
                  <a:pt x="379" y="260"/>
                  <a:pt x="379" y="255"/>
                </a:cubicBezTo>
                <a:cubicBezTo>
                  <a:pt x="380" y="248"/>
                  <a:pt x="384" y="242"/>
                  <a:pt x="383" y="235"/>
                </a:cubicBezTo>
                <a:cubicBezTo>
                  <a:pt x="382" y="234"/>
                  <a:pt x="382" y="233"/>
                  <a:pt x="381" y="232"/>
                </a:cubicBezTo>
                <a:cubicBezTo>
                  <a:pt x="380" y="233"/>
                  <a:pt x="379" y="233"/>
                  <a:pt x="377" y="233"/>
                </a:cubicBezTo>
                <a:cubicBezTo>
                  <a:pt x="376" y="235"/>
                  <a:pt x="375" y="236"/>
                  <a:pt x="373" y="237"/>
                </a:cubicBezTo>
                <a:cubicBezTo>
                  <a:pt x="374" y="234"/>
                  <a:pt x="376" y="233"/>
                  <a:pt x="377" y="230"/>
                </a:cubicBezTo>
                <a:cubicBezTo>
                  <a:pt x="376" y="229"/>
                  <a:pt x="376" y="230"/>
                  <a:pt x="375" y="230"/>
                </a:cubicBezTo>
                <a:cubicBezTo>
                  <a:pt x="375" y="233"/>
                  <a:pt x="371" y="234"/>
                  <a:pt x="370" y="237"/>
                </a:cubicBezTo>
                <a:cubicBezTo>
                  <a:pt x="370" y="233"/>
                  <a:pt x="369" y="231"/>
                  <a:pt x="370" y="228"/>
                </a:cubicBezTo>
                <a:cubicBezTo>
                  <a:pt x="369" y="227"/>
                  <a:pt x="368" y="227"/>
                  <a:pt x="366" y="227"/>
                </a:cubicBezTo>
                <a:cubicBezTo>
                  <a:pt x="364" y="228"/>
                  <a:pt x="362" y="231"/>
                  <a:pt x="360" y="230"/>
                </a:cubicBezTo>
                <a:cubicBezTo>
                  <a:pt x="360" y="231"/>
                  <a:pt x="360" y="231"/>
                  <a:pt x="360" y="231"/>
                </a:cubicBezTo>
                <a:cubicBezTo>
                  <a:pt x="360" y="224"/>
                  <a:pt x="363" y="217"/>
                  <a:pt x="365" y="211"/>
                </a:cubicBezTo>
                <a:cubicBezTo>
                  <a:pt x="370" y="207"/>
                  <a:pt x="369" y="199"/>
                  <a:pt x="366" y="194"/>
                </a:cubicBezTo>
                <a:cubicBezTo>
                  <a:pt x="373" y="195"/>
                  <a:pt x="378" y="199"/>
                  <a:pt x="384" y="199"/>
                </a:cubicBezTo>
                <a:cubicBezTo>
                  <a:pt x="387" y="199"/>
                  <a:pt x="389" y="198"/>
                  <a:pt x="391" y="197"/>
                </a:cubicBezTo>
                <a:cubicBezTo>
                  <a:pt x="392" y="197"/>
                  <a:pt x="392" y="197"/>
                  <a:pt x="392" y="197"/>
                </a:cubicBezTo>
                <a:cubicBezTo>
                  <a:pt x="394" y="195"/>
                  <a:pt x="394" y="193"/>
                  <a:pt x="395" y="192"/>
                </a:cubicBezTo>
                <a:cubicBezTo>
                  <a:pt x="395" y="189"/>
                  <a:pt x="394" y="186"/>
                  <a:pt x="395" y="184"/>
                </a:cubicBezTo>
                <a:cubicBezTo>
                  <a:pt x="393" y="183"/>
                  <a:pt x="392" y="179"/>
                  <a:pt x="389" y="178"/>
                </a:cubicBezTo>
                <a:cubicBezTo>
                  <a:pt x="389" y="177"/>
                  <a:pt x="389" y="176"/>
                  <a:pt x="389" y="176"/>
                </a:cubicBezTo>
                <a:cubicBezTo>
                  <a:pt x="389" y="177"/>
                  <a:pt x="388" y="176"/>
                  <a:pt x="387" y="176"/>
                </a:cubicBezTo>
                <a:cubicBezTo>
                  <a:pt x="390" y="172"/>
                  <a:pt x="384" y="172"/>
                  <a:pt x="384" y="170"/>
                </a:cubicBezTo>
                <a:cubicBezTo>
                  <a:pt x="384" y="170"/>
                  <a:pt x="384" y="171"/>
                  <a:pt x="383" y="171"/>
                </a:cubicBezTo>
                <a:cubicBezTo>
                  <a:pt x="383" y="170"/>
                  <a:pt x="382" y="169"/>
                  <a:pt x="382" y="168"/>
                </a:cubicBezTo>
                <a:cubicBezTo>
                  <a:pt x="381" y="168"/>
                  <a:pt x="381" y="167"/>
                  <a:pt x="380" y="168"/>
                </a:cubicBezTo>
                <a:cubicBezTo>
                  <a:pt x="380" y="165"/>
                  <a:pt x="378" y="167"/>
                  <a:pt x="378" y="165"/>
                </a:cubicBezTo>
                <a:cubicBezTo>
                  <a:pt x="378" y="164"/>
                  <a:pt x="379" y="163"/>
                  <a:pt x="378" y="162"/>
                </a:cubicBezTo>
                <a:cubicBezTo>
                  <a:pt x="376" y="162"/>
                  <a:pt x="376" y="165"/>
                  <a:pt x="375" y="164"/>
                </a:cubicBezTo>
                <a:cubicBezTo>
                  <a:pt x="376" y="163"/>
                  <a:pt x="377" y="162"/>
                  <a:pt x="376" y="160"/>
                </a:cubicBezTo>
                <a:cubicBezTo>
                  <a:pt x="372" y="159"/>
                  <a:pt x="372" y="155"/>
                  <a:pt x="368" y="155"/>
                </a:cubicBezTo>
                <a:cubicBezTo>
                  <a:pt x="368" y="154"/>
                  <a:pt x="368" y="154"/>
                  <a:pt x="367" y="153"/>
                </a:cubicBezTo>
                <a:cubicBezTo>
                  <a:pt x="366" y="154"/>
                  <a:pt x="366" y="153"/>
                  <a:pt x="365" y="153"/>
                </a:cubicBezTo>
                <a:cubicBezTo>
                  <a:pt x="365" y="150"/>
                  <a:pt x="364" y="149"/>
                  <a:pt x="362" y="149"/>
                </a:cubicBezTo>
                <a:cubicBezTo>
                  <a:pt x="361" y="151"/>
                  <a:pt x="361" y="149"/>
                  <a:pt x="360" y="150"/>
                </a:cubicBezTo>
                <a:cubicBezTo>
                  <a:pt x="360" y="150"/>
                  <a:pt x="360" y="150"/>
                  <a:pt x="360" y="150"/>
                </a:cubicBezTo>
                <a:cubicBezTo>
                  <a:pt x="359" y="150"/>
                  <a:pt x="359" y="151"/>
                  <a:pt x="358" y="151"/>
                </a:cubicBezTo>
                <a:cubicBezTo>
                  <a:pt x="357" y="149"/>
                  <a:pt x="358" y="148"/>
                  <a:pt x="358" y="146"/>
                </a:cubicBezTo>
                <a:cubicBezTo>
                  <a:pt x="357" y="145"/>
                  <a:pt x="356" y="147"/>
                  <a:pt x="355" y="145"/>
                </a:cubicBezTo>
                <a:cubicBezTo>
                  <a:pt x="356" y="144"/>
                  <a:pt x="354" y="143"/>
                  <a:pt x="353" y="142"/>
                </a:cubicBezTo>
                <a:cubicBezTo>
                  <a:pt x="353" y="142"/>
                  <a:pt x="353" y="142"/>
                  <a:pt x="352" y="142"/>
                </a:cubicBezTo>
                <a:cubicBezTo>
                  <a:pt x="351" y="139"/>
                  <a:pt x="349" y="136"/>
                  <a:pt x="348" y="134"/>
                </a:cubicBezTo>
                <a:cubicBezTo>
                  <a:pt x="346" y="134"/>
                  <a:pt x="346" y="134"/>
                  <a:pt x="346" y="134"/>
                </a:cubicBezTo>
                <a:cubicBezTo>
                  <a:pt x="341" y="128"/>
                  <a:pt x="332" y="125"/>
                  <a:pt x="327" y="119"/>
                </a:cubicBezTo>
                <a:cubicBezTo>
                  <a:pt x="326" y="119"/>
                  <a:pt x="326" y="119"/>
                  <a:pt x="325" y="119"/>
                </a:cubicBezTo>
                <a:cubicBezTo>
                  <a:pt x="324" y="117"/>
                  <a:pt x="322" y="116"/>
                  <a:pt x="321" y="114"/>
                </a:cubicBezTo>
                <a:cubicBezTo>
                  <a:pt x="326" y="110"/>
                  <a:pt x="330" y="107"/>
                  <a:pt x="335" y="104"/>
                </a:cubicBezTo>
                <a:cubicBezTo>
                  <a:pt x="336" y="104"/>
                  <a:pt x="336" y="104"/>
                  <a:pt x="336" y="104"/>
                </a:cubicBezTo>
                <a:cubicBezTo>
                  <a:pt x="337" y="102"/>
                  <a:pt x="338" y="101"/>
                  <a:pt x="340" y="101"/>
                </a:cubicBezTo>
                <a:cubicBezTo>
                  <a:pt x="342" y="102"/>
                  <a:pt x="346" y="100"/>
                  <a:pt x="347" y="103"/>
                </a:cubicBezTo>
                <a:cubicBezTo>
                  <a:pt x="347" y="103"/>
                  <a:pt x="346" y="104"/>
                  <a:pt x="346" y="104"/>
                </a:cubicBezTo>
                <a:cubicBezTo>
                  <a:pt x="348" y="106"/>
                  <a:pt x="349" y="104"/>
                  <a:pt x="350" y="105"/>
                </a:cubicBezTo>
                <a:cubicBezTo>
                  <a:pt x="350" y="105"/>
                  <a:pt x="350" y="104"/>
                  <a:pt x="350" y="104"/>
                </a:cubicBezTo>
                <a:cubicBezTo>
                  <a:pt x="353" y="104"/>
                  <a:pt x="354" y="103"/>
                  <a:pt x="356" y="102"/>
                </a:cubicBezTo>
                <a:cubicBezTo>
                  <a:pt x="357" y="100"/>
                  <a:pt x="360" y="98"/>
                  <a:pt x="358" y="96"/>
                </a:cubicBezTo>
                <a:cubicBezTo>
                  <a:pt x="356" y="96"/>
                  <a:pt x="353" y="96"/>
                  <a:pt x="351" y="97"/>
                </a:cubicBezTo>
                <a:cubicBezTo>
                  <a:pt x="351" y="96"/>
                  <a:pt x="351" y="96"/>
                  <a:pt x="351" y="95"/>
                </a:cubicBezTo>
                <a:cubicBezTo>
                  <a:pt x="355" y="93"/>
                  <a:pt x="359" y="89"/>
                  <a:pt x="364" y="87"/>
                </a:cubicBezTo>
                <a:cubicBezTo>
                  <a:pt x="364" y="87"/>
                  <a:pt x="364" y="87"/>
                  <a:pt x="365" y="87"/>
                </a:cubicBezTo>
                <a:cubicBezTo>
                  <a:pt x="368" y="85"/>
                  <a:pt x="372" y="82"/>
                  <a:pt x="377" y="82"/>
                </a:cubicBezTo>
                <a:cubicBezTo>
                  <a:pt x="378" y="80"/>
                  <a:pt x="380" y="80"/>
                  <a:pt x="382" y="80"/>
                </a:cubicBezTo>
                <a:cubicBezTo>
                  <a:pt x="382" y="78"/>
                  <a:pt x="386" y="77"/>
                  <a:pt x="388" y="77"/>
                </a:cubicBezTo>
                <a:cubicBezTo>
                  <a:pt x="390" y="75"/>
                  <a:pt x="393" y="76"/>
                  <a:pt x="395" y="74"/>
                </a:cubicBezTo>
                <a:cubicBezTo>
                  <a:pt x="395" y="73"/>
                  <a:pt x="395" y="73"/>
                  <a:pt x="394" y="73"/>
                </a:cubicBezTo>
                <a:cubicBezTo>
                  <a:pt x="401" y="71"/>
                  <a:pt x="406" y="66"/>
                  <a:pt x="414" y="63"/>
                </a:cubicBezTo>
                <a:cubicBezTo>
                  <a:pt x="414" y="62"/>
                  <a:pt x="414" y="62"/>
                  <a:pt x="414" y="62"/>
                </a:cubicBezTo>
                <a:cubicBezTo>
                  <a:pt x="413" y="61"/>
                  <a:pt x="412" y="62"/>
                  <a:pt x="411" y="62"/>
                </a:cubicBezTo>
                <a:cubicBezTo>
                  <a:pt x="410" y="63"/>
                  <a:pt x="407" y="64"/>
                  <a:pt x="405" y="63"/>
                </a:cubicBezTo>
                <a:cubicBezTo>
                  <a:pt x="401" y="63"/>
                  <a:pt x="397" y="64"/>
                  <a:pt x="395" y="65"/>
                </a:cubicBezTo>
                <a:cubicBezTo>
                  <a:pt x="394" y="64"/>
                  <a:pt x="395" y="61"/>
                  <a:pt x="394" y="61"/>
                </a:cubicBezTo>
                <a:cubicBezTo>
                  <a:pt x="394" y="62"/>
                  <a:pt x="393" y="61"/>
                  <a:pt x="393" y="62"/>
                </a:cubicBezTo>
                <a:cubicBezTo>
                  <a:pt x="393" y="63"/>
                  <a:pt x="394" y="62"/>
                  <a:pt x="394" y="62"/>
                </a:cubicBezTo>
                <a:cubicBezTo>
                  <a:pt x="394" y="67"/>
                  <a:pt x="390" y="67"/>
                  <a:pt x="387" y="67"/>
                </a:cubicBezTo>
                <a:cubicBezTo>
                  <a:pt x="386" y="69"/>
                  <a:pt x="383" y="69"/>
                  <a:pt x="381" y="70"/>
                </a:cubicBezTo>
                <a:cubicBezTo>
                  <a:pt x="382" y="69"/>
                  <a:pt x="382" y="68"/>
                  <a:pt x="383" y="69"/>
                </a:cubicBezTo>
                <a:cubicBezTo>
                  <a:pt x="383" y="68"/>
                  <a:pt x="383" y="66"/>
                  <a:pt x="383" y="66"/>
                </a:cubicBezTo>
                <a:cubicBezTo>
                  <a:pt x="383" y="66"/>
                  <a:pt x="383" y="66"/>
                  <a:pt x="383" y="65"/>
                </a:cubicBezTo>
                <a:cubicBezTo>
                  <a:pt x="385" y="59"/>
                  <a:pt x="391" y="56"/>
                  <a:pt x="394" y="52"/>
                </a:cubicBezTo>
                <a:cubicBezTo>
                  <a:pt x="398" y="49"/>
                  <a:pt x="400" y="43"/>
                  <a:pt x="405" y="42"/>
                </a:cubicBezTo>
                <a:cubicBezTo>
                  <a:pt x="405" y="42"/>
                  <a:pt x="405" y="41"/>
                  <a:pt x="405" y="41"/>
                </a:cubicBezTo>
                <a:cubicBezTo>
                  <a:pt x="409" y="37"/>
                  <a:pt x="414" y="35"/>
                  <a:pt x="421" y="33"/>
                </a:cubicBezTo>
                <a:cubicBezTo>
                  <a:pt x="421" y="32"/>
                  <a:pt x="422" y="31"/>
                  <a:pt x="423" y="32"/>
                </a:cubicBezTo>
                <a:close/>
                <a:moveTo>
                  <a:pt x="150" y="77"/>
                </a:moveTo>
                <a:cubicBezTo>
                  <a:pt x="151" y="77"/>
                  <a:pt x="152" y="78"/>
                  <a:pt x="152" y="79"/>
                </a:cubicBezTo>
                <a:cubicBezTo>
                  <a:pt x="152" y="79"/>
                  <a:pt x="151" y="78"/>
                  <a:pt x="150" y="77"/>
                </a:cubicBezTo>
                <a:close/>
                <a:moveTo>
                  <a:pt x="109" y="209"/>
                </a:moveTo>
                <a:cubicBezTo>
                  <a:pt x="109" y="209"/>
                  <a:pt x="109" y="208"/>
                  <a:pt x="110" y="208"/>
                </a:cubicBezTo>
                <a:cubicBezTo>
                  <a:pt x="109" y="208"/>
                  <a:pt x="109" y="209"/>
                  <a:pt x="109" y="209"/>
                </a:cubicBezTo>
                <a:close/>
                <a:moveTo>
                  <a:pt x="139" y="211"/>
                </a:moveTo>
                <a:cubicBezTo>
                  <a:pt x="138" y="211"/>
                  <a:pt x="138" y="209"/>
                  <a:pt x="139" y="209"/>
                </a:cubicBezTo>
                <a:cubicBezTo>
                  <a:pt x="139" y="209"/>
                  <a:pt x="139" y="211"/>
                  <a:pt x="139" y="211"/>
                </a:cubicBezTo>
                <a:close/>
                <a:moveTo>
                  <a:pt x="143" y="214"/>
                </a:moveTo>
                <a:cubicBezTo>
                  <a:pt x="143" y="214"/>
                  <a:pt x="143" y="214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2" y="213"/>
                  <a:pt x="142" y="213"/>
                  <a:pt x="140" y="214"/>
                </a:cubicBezTo>
                <a:cubicBezTo>
                  <a:pt x="140" y="213"/>
                  <a:pt x="139" y="213"/>
                  <a:pt x="140" y="211"/>
                </a:cubicBezTo>
                <a:cubicBezTo>
                  <a:pt x="140" y="211"/>
                  <a:pt x="140" y="211"/>
                  <a:pt x="140" y="211"/>
                </a:cubicBezTo>
                <a:cubicBezTo>
                  <a:pt x="142" y="212"/>
                  <a:pt x="142" y="211"/>
                  <a:pt x="144" y="212"/>
                </a:cubicBezTo>
                <a:cubicBezTo>
                  <a:pt x="143" y="212"/>
                  <a:pt x="143" y="213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4" y="213"/>
                  <a:pt x="144" y="214"/>
                  <a:pt x="145" y="214"/>
                </a:cubicBezTo>
                <a:cubicBezTo>
                  <a:pt x="144" y="215"/>
                  <a:pt x="143" y="215"/>
                  <a:pt x="143" y="214"/>
                </a:cubicBezTo>
                <a:close/>
                <a:moveTo>
                  <a:pt x="144" y="217"/>
                </a:moveTo>
                <a:cubicBezTo>
                  <a:pt x="144" y="217"/>
                  <a:pt x="145" y="216"/>
                  <a:pt x="144" y="216"/>
                </a:cubicBezTo>
                <a:cubicBezTo>
                  <a:pt x="145" y="216"/>
                  <a:pt x="144" y="217"/>
                  <a:pt x="145" y="217"/>
                </a:cubicBezTo>
                <a:lnTo>
                  <a:pt x="144" y="217"/>
                </a:lnTo>
                <a:close/>
                <a:moveTo>
                  <a:pt x="147" y="134"/>
                </a:moveTo>
                <a:cubicBezTo>
                  <a:pt x="142" y="132"/>
                  <a:pt x="137" y="135"/>
                  <a:pt x="135" y="133"/>
                </a:cubicBezTo>
                <a:cubicBezTo>
                  <a:pt x="135" y="132"/>
                  <a:pt x="136" y="133"/>
                  <a:pt x="137" y="132"/>
                </a:cubicBezTo>
                <a:cubicBezTo>
                  <a:pt x="135" y="132"/>
                  <a:pt x="134" y="132"/>
                  <a:pt x="133" y="132"/>
                </a:cubicBezTo>
                <a:cubicBezTo>
                  <a:pt x="132" y="130"/>
                  <a:pt x="134" y="129"/>
                  <a:pt x="132" y="128"/>
                </a:cubicBezTo>
                <a:cubicBezTo>
                  <a:pt x="132" y="127"/>
                  <a:pt x="133" y="128"/>
                  <a:pt x="133" y="127"/>
                </a:cubicBezTo>
                <a:cubicBezTo>
                  <a:pt x="135" y="127"/>
                  <a:pt x="135" y="128"/>
                  <a:pt x="137" y="128"/>
                </a:cubicBezTo>
                <a:cubicBezTo>
                  <a:pt x="137" y="129"/>
                  <a:pt x="139" y="129"/>
                  <a:pt x="139" y="127"/>
                </a:cubicBezTo>
                <a:cubicBezTo>
                  <a:pt x="142" y="128"/>
                  <a:pt x="145" y="129"/>
                  <a:pt x="147" y="131"/>
                </a:cubicBezTo>
                <a:cubicBezTo>
                  <a:pt x="147" y="132"/>
                  <a:pt x="147" y="133"/>
                  <a:pt x="147" y="134"/>
                </a:cubicBezTo>
                <a:close/>
                <a:moveTo>
                  <a:pt x="147" y="129"/>
                </a:moveTo>
                <a:cubicBezTo>
                  <a:pt x="144" y="129"/>
                  <a:pt x="145" y="128"/>
                  <a:pt x="142" y="128"/>
                </a:cubicBezTo>
                <a:cubicBezTo>
                  <a:pt x="142" y="127"/>
                  <a:pt x="142" y="127"/>
                  <a:pt x="142" y="127"/>
                </a:cubicBezTo>
                <a:cubicBezTo>
                  <a:pt x="144" y="127"/>
                  <a:pt x="145" y="126"/>
                  <a:pt x="146" y="127"/>
                </a:cubicBezTo>
                <a:cubicBezTo>
                  <a:pt x="146" y="126"/>
                  <a:pt x="147" y="127"/>
                  <a:pt x="148" y="126"/>
                </a:cubicBezTo>
                <a:cubicBezTo>
                  <a:pt x="148" y="127"/>
                  <a:pt x="148" y="128"/>
                  <a:pt x="147" y="129"/>
                </a:cubicBezTo>
                <a:close/>
                <a:moveTo>
                  <a:pt x="148" y="123"/>
                </a:moveTo>
                <a:cubicBezTo>
                  <a:pt x="149" y="124"/>
                  <a:pt x="149" y="126"/>
                  <a:pt x="147" y="126"/>
                </a:cubicBezTo>
                <a:cubicBezTo>
                  <a:pt x="146" y="126"/>
                  <a:pt x="146" y="126"/>
                  <a:pt x="146" y="125"/>
                </a:cubicBezTo>
                <a:cubicBezTo>
                  <a:pt x="146" y="127"/>
                  <a:pt x="142" y="126"/>
                  <a:pt x="141" y="126"/>
                </a:cubicBezTo>
                <a:cubicBezTo>
                  <a:pt x="141" y="125"/>
                  <a:pt x="143" y="126"/>
                  <a:pt x="144" y="125"/>
                </a:cubicBezTo>
                <a:cubicBezTo>
                  <a:pt x="145" y="125"/>
                  <a:pt x="144" y="123"/>
                  <a:pt x="146" y="123"/>
                </a:cubicBezTo>
                <a:cubicBezTo>
                  <a:pt x="146" y="125"/>
                  <a:pt x="146" y="123"/>
                  <a:pt x="147" y="123"/>
                </a:cubicBezTo>
                <a:cubicBezTo>
                  <a:pt x="147" y="123"/>
                  <a:pt x="147" y="123"/>
                  <a:pt x="147" y="122"/>
                </a:cubicBezTo>
                <a:cubicBezTo>
                  <a:pt x="148" y="122"/>
                  <a:pt x="148" y="122"/>
                  <a:pt x="149" y="121"/>
                </a:cubicBezTo>
                <a:cubicBezTo>
                  <a:pt x="149" y="121"/>
                  <a:pt x="149" y="121"/>
                  <a:pt x="149" y="121"/>
                </a:cubicBezTo>
                <a:cubicBezTo>
                  <a:pt x="149" y="122"/>
                  <a:pt x="149" y="122"/>
                  <a:pt x="149" y="122"/>
                </a:cubicBezTo>
                <a:cubicBezTo>
                  <a:pt x="149" y="122"/>
                  <a:pt x="149" y="122"/>
                  <a:pt x="148" y="122"/>
                </a:cubicBezTo>
                <a:cubicBezTo>
                  <a:pt x="148" y="122"/>
                  <a:pt x="149" y="123"/>
                  <a:pt x="148" y="123"/>
                </a:cubicBezTo>
                <a:close/>
                <a:moveTo>
                  <a:pt x="149" y="212"/>
                </a:moveTo>
                <a:cubicBezTo>
                  <a:pt x="150" y="213"/>
                  <a:pt x="151" y="212"/>
                  <a:pt x="151" y="212"/>
                </a:cubicBezTo>
                <a:cubicBezTo>
                  <a:pt x="153" y="212"/>
                  <a:pt x="153" y="214"/>
                  <a:pt x="155" y="213"/>
                </a:cubicBezTo>
                <a:cubicBezTo>
                  <a:pt x="155" y="215"/>
                  <a:pt x="155" y="215"/>
                  <a:pt x="156" y="217"/>
                </a:cubicBezTo>
                <a:cubicBezTo>
                  <a:pt x="155" y="217"/>
                  <a:pt x="154" y="216"/>
                  <a:pt x="153" y="217"/>
                </a:cubicBezTo>
                <a:cubicBezTo>
                  <a:pt x="153" y="217"/>
                  <a:pt x="153" y="216"/>
                  <a:pt x="152" y="215"/>
                </a:cubicBezTo>
                <a:cubicBezTo>
                  <a:pt x="151" y="216"/>
                  <a:pt x="154" y="218"/>
                  <a:pt x="151" y="218"/>
                </a:cubicBezTo>
                <a:cubicBezTo>
                  <a:pt x="150" y="217"/>
                  <a:pt x="148" y="215"/>
                  <a:pt x="149" y="212"/>
                </a:cubicBezTo>
                <a:close/>
                <a:moveTo>
                  <a:pt x="152" y="229"/>
                </a:moveTo>
                <a:cubicBezTo>
                  <a:pt x="152" y="229"/>
                  <a:pt x="152" y="228"/>
                  <a:pt x="152" y="228"/>
                </a:cubicBezTo>
                <a:cubicBezTo>
                  <a:pt x="152" y="228"/>
                  <a:pt x="152" y="228"/>
                  <a:pt x="152" y="228"/>
                </a:cubicBezTo>
                <a:cubicBezTo>
                  <a:pt x="152" y="228"/>
                  <a:pt x="152" y="227"/>
                  <a:pt x="153" y="228"/>
                </a:cubicBezTo>
                <a:cubicBezTo>
                  <a:pt x="153" y="229"/>
                  <a:pt x="152" y="228"/>
                  <a:pt x="152" y="229"/>
                </a:cubicBezTo>
                <a:close/>
                <a:moveTo>
                  <a:pt x="152" y="224"/>
                </a:moveTo>
                <a:cubicBezTo>
                  <a:pt x="151" y="223"/>
                  <a:pt x="151" y="222"/>
                  <a:pt x="150" y="221"/>
                </a:cubicBezTo>
                <a:cubicBezTo>
                  <a:pt x="151" y="221"/>
                  <a:pt x="150" y="221"/>
                  <a:pt x="151" y="221"/>
                </a:cubicBezTo>
                <a:cubicBezTo>
                  <a:pt x="151" y="221"/>
                  <a:pt x="150" y="220"/>
                  <a:pt x="150" y="220"/>
                </a:cubicBezTo>
                <a:cubicBezTo>
                  <a:pt x="150" y="219"/>
                  <a:pt x="151" y="220"/>
                  <a:pt x="151" y="219"/>
                </a:cubicBezTo>
                <a:cubicBezTo>
                  <a:pt x="151" y="219"/>
                  <a:pt x="151" y="218"/>
                  <a:pt x="152" y="218"/>
                </a:cubicBezTo>
                <a:cubicBezTo>
                  <a:pt x="152" y="219"/>
                  <a:pt x="152" y="219"/>
                  <a:pt x="153" y="219"/>
                </a:cubicBezTo>
                <a:cubicBezTo>
                  <a:pt x="153" y="219"/>
                  <a:pt x="152" y="219"/>
                  <a:pt x="152" y="219"/>
                </a:cubicBezTo>
                <a:cubicBezTo>
                  <a:pt x="153" y="220"/>
                  <a:pt x="154" y="222"/>
                  <a:pt x="154" y="224"/>
                </a:cubicBezTo>
                <a:cubicBezTo>
                  <a:pt x="153" y="225"/>
                  <a:pt x="152" y="223"/>
                  <a:pt x="152" y="224"/>
                </a:cubicBezTo>
                <a:close/>
                <a:moveTo>
                  <a:pt x="158" y="220"/>
                </a:moveTo>
                <a:cubicBezTo>
                  <a:pt x="158" y="220"/>
                  <a:pt x="157" y="220"/>
                  <a:pt x="158" y="219"/>
                </a:cubicBezTo>
                <a:cubicBezTo>
                  <a:pt x="157" y="219"/>
                  <a:pt x="156" y="219"/>
                  <a:pt x="156" y="220"/>
                </a:cubicBezTo>
                <a:cubicBezTo>
                  <a:pt x="155" y="219"/>
                  <a:pt x="155" y="219"/>
                  <a:pt x="154" y="218"/>
                </a:cubicBezTo>
                <a:cubicBezTo>
                  <a:pt x="155" y="217"/>
                  <a:pt x="156" y="218"/>
                  <a:pt x="157" y="216"/>
                </a:cubicBezTo>
                <a:cubicBezTo>
                  <a:pt x="157" y="216"/>
                  <a:pt x="157" y="217"/>
                  <a:pt x="157" y="217"/>
                </a:cubicBezTo>
                <a:cubicBezTo>
                  <a:pt x="157" y="217"/>
                  <a:pt x="157" y="217"/>
                  <a:pt x="158" y="217"/>
                </a:cubicBezTo>
                <a:cubicBezTo>
                  <a:pt x="158" y="218"/>
                  <a:pt x="157" y="219"/>
                  <a:pt x="158" y="219"/>
                </a:cubicBezTo>
                <a:lnTo>
                  <a:pt x="158" y="220"/>
                </a:lnTo>
                <a:close/>
                <a:moveTo>
                  <a:pt x="175" y="252"/>
                </a:moveTo>
                <a:cubicBezTo>
                  <a:pt x="176" y="252"/>
                  <a:pt x="175" y="253"/>
                  <a:pt x="175" y="254"/>
                </a:cubicBezTo>
                <a:cubicBezTo>
                  <a:pt x="174" y="254"/>
                  <a:pt x="175" y="253"/>
                  <a:pt x="175" y="252"/>
                </a:cubicBezTo>
                <a:close/>
                <a:moveTo>
                  <a:pt x="171" y="248"/>
                </a:moveTo>
                <a:cubicBezTo>
                  <a:pt x="169" y="247"/>
                  <a:pt x="169" y="244"/>
                  <a:pt x="170" y="243"/>
                </a:cubicBezTo>
                <a:cubicBezTo>
                  <a:pt x="171" y="243"/>
                  <a:pt x="172" y="245"/>
                  <a:pt x="172" y="245"/>
                </a:cubicBezTo>
                <a:cubicBezTo>
                  <a:pt x="172" y="246"/>
                  <a:pt x="170" y="246"/>
                  <a:pt x="171" y="248"/>
                </a:cubicBezTo>
                <a:close/>
                <a:moveTo>
                  <a:pt x="167" y="255"/>
                </a:moveTo>
                <a:cubicBezTo>
                  <a:pt x="168" y="255"/>
                  <a:pt x="169" y="255"/>
                  <a:pt x="169" y="255"/>
                </a:cubicBezTo>
                <a:cubicBezTo>
                  <a:pt x="169" y="256"/>
                  <a:pt x="169" y="256"/>
                  <a:pt x="169" y="256"/>
                </a:cubicBezTo>
                <a:cubicBezTo>
                  <a:pt x="168" y="256"/>
                  <a:pt x="168" y="256"/>
                  <a:pt x="167" y="256"/>
                </a:cubicBezTo>
                <a:cubicBezTo>
                  <a:pt x="167" y="256"/>
                  <a:pt x="168" y="256"/>
                  <a:pt x="167" y="255"/>
                </a:cubicBezTo>
                <a:close/>
                <a:moveTo>
                  <a:pt x="165" y="280"/>
                </a:moveTo>
                <a:cubicBezTo>
                  <a:pt x="166" y="277"/>
                  <a:pt x="166" y="276"/>
                  <a:pt x="167" y="273"/>
                </a:cubicBezTo>
                <a:cubicBezTo>
                  <a:pt x="169" y="273"/>
                  <a:pt x="170" y="273"/>
                  <a:pt x="171" y="272"/>
                </a:cubicBezTo>
                <a:cubicBezTo>
                  <a:pt x="170" y="275"/>
                  <a:pt x="169" y="277"/>
                  <a:pt x="167" y="280"/>
                </a:cubicBezTo>
                <a:cubicBezTo>
                  <a:pt x="169" y="279"/>
                  <a:pt x="169" y="278"/>
                  <a:pt x="170" y="276"/>
                </a:cubicBezTo>
                <a:cubicBezTo>
                  <a:pt x="170" y="279"/>
                  <a:pt x="169" y="280"/>
                  <a:pt x="169" y="283"/>
                </a:cubicBezTo>
                <a:cubicBezTo>
                  <a:pt x="167" y="282"/>
                  <a:pt x="168" y="283"/>
                  <a:pt x="167" y="283"/>
                </a:cubicBezTo>
                <a:cubicBezTo>
                  <a:pt x="167" y="282"/>
                  <a:pt x="167" y="282"/>
                  <a:pt x="167" y="281"/>
                </a:cubicBezTo>
                <a:cubicBezTo>
                  <a:pt x="166" y="282"/>
                  <a:pt x="165" y="285"/>
                  <a:pt x="164" y="287"/>
                </a:cubicBezTo>
                <a:cubicBezTo>
                  <a:pt x="162" y="285"/>
                  <a:pt x="164" y="282"/>
                  <a:pt x="165" y="280"/>
                </a:cubicBezTo>
                <a:close/>
                <a:moveTo>
                  <a:pt x="163" y="287"/>
                </a:moveTo>
                <a:cubicBezTo>
                  <a:pt x="163" y="287"/>
                  <a:pt x="163" y="287"/>
                  <a:pt x="163" y="288"/>
                </a:cubicBezTo>
                <a:cubicBezTo>
                  <a:pt x="162" y="288"/>
                  <a:pt x="163" y="287"/>
                  <a:pt x="163" y="287"/>
                </a:cubicBezTo>
                <a:close/>
                <a:moveTo>
                  <a:pt x="161" y="288"/>
                </a:moveTo>
                <a:cubicBezTo>
                  <a:pt x="162" y="288"/>
                  <a:pt x="162" y="288"/>
                  <a:pt x="163" y="289"/>
                </a:cubicBezTo>
                <a:cubicBezTo>
                  <a:pt x="163" y="289"/>
                  <a:pt x="161" y="289"/>
                  <a:pt x="161" y="290"/>
                </a:cubicBezTo>
                <a:cubicBezTo>
                  <a:pt x="161" y="290"/>
                  <a:pt x="161" y="289"/>
                  <a:pt x="161" y="288"/>
                </a:cubicBezTo>
                <a:close/>
                <a:moveTo>
                  <a:pt x="161" y="297"/>
                </a:moveTo>
                <a:cubicBezTo>
                  <a:pt x="161" y="297"/>
                  <a:pt x="161" y="297"/>
                  <a:pt x="162" y="297"/>
                </a:cubicBezTo>
                <a:cubicBezTo>
                  <a:pt x="162" y="297"/>
                  <a:pt x="162" y="299"/>
                  <a:pt x="161" y="299"/>
                </a:cubicBezTo>
                <a:cubicBezTo>
                  <a:pt x="160" y="298"/>
                  <a:pt x="161" y="298"/>
                  <a:pt x="161" y="297"/>
                </a:cubicBezTo>
                <a:close/>
                <a:moveTo>
                  <a:pt x="156" y="306"/>
                </a:moveTo>
                <a:cubicBezTo>
                  <a:pt x="156" y="307"/>
                  <a:pt x="157" y="307"/>
                  <a:pt x="157" y="307"/>
                </a:cubicBezTo>
                <a:cubicBezTo>
                  <a:pt x="156" y="308"/>
                  <a:pt x="156" y="309"/>
                  <a:pt x="156" y="310"/>
                </a:cubicBezTo>
                <a:cubicBezTo>
                  <a:pt x="155" y="310"/>
                  <a:pt x="155" y="309"/>
                  <a:pt x="154" y="309"/>
                </a:cubicBezTo>
                <a:cubicBezTo>
                  <a:pt x="155" y="309"/>
                  <a:pt x="156" y="308"/>
                  <a:pt x="156" y="306"/>
                </a:cubicBezTo>
                <a:close/>
                <a:moveTo>
                  <a:pt x="160" y="310"/>
                </a:moveTo>
                <a:cubicBezTo>
                  <a:pt x="160" y="310"/>
                  <a:pt x="160" y="313"/>
                  <a:pt x="157" y="313"/>
                </a:cubicBezTo>
                <a:cubicBezTo>
                  <a:pt x="157" y="312"/>
                  <a:pt x="157" y="312"/>
                  <a:pt x="157" y="312"/>
                </a:cubicBezTo>
                <a:cubicBezTo>
                  <a:pt x="156" y="314"/>
                  <a:pt x="154" y="316"/>
                  <a:pt x="153" y="319"/>
                </a:cubicBezTo>
                <a:cubicBezTo>
                  <a:pt x="153" y="317"/>
                  <a:pt x="153" y="315"/>
                  <a:pt x="154" y="315"/>
                </a:cubicBezTo>
                <a:cubicBezTo>
                  <a:pt x="154" y="313"/>
                  <a:pt x="155" y="312"/>
                  <a:pt x="156" y="310"/>
                </a:cubicBezTo>
                <a:cubicBezTo>
                  <a:pt x="157" y="311"/>
                  <a:pt x="159" y="309"/>
                  <a:pt x="159" y="309"/>
                </a:cubicBezTo>
                <a:cubicBezTo>
                  <a:pt x="159" y="309"/>
                  <a:pt x="160" y="309"/>
                  <a:pt x="160" y="310"/>
                </a:cubicBezTo>
                <a:close/>
                <a:moveTo>
                  <a:pt x="171" y="288"/>
                </a:moveTo>
                <a:cubicBezTo>
                  <a:pt x="170" y="288"/>
                  <a:pt x="170" y="288"/>
                  <a:pt x="170" y="289"/>
                </a:cubicBezTo>
                <a:cubicBezTo>
                  <a:pt x="170" y="289"/>
                  <a:pt x="170" y="289"/>
                  <a:pt x="170" y="288"/>
                </a:cubicBezTo>
                <a:cubicBezTo>
                  <a:pt x="168" y="289"/>
                  <a:pt x="170" y="289"/>
                  <a:pt x="170" y="290"/>
                </a:cubicBezTo>
                <a:cubicBezTo>
                  <a:pt x="168" y="295"/>
                  <a:pt x="164" y="298"/>
                  <a:pt x="164" y="301"/>
                </a:cubicBezTo>
                <a:cubicBezTo>
                  <a:pt x="163" y="301"/>
                  <a:pt x="163" y="302"/>
                  <a:pt x="162" y="303"/>
                </a:cubicBezTo>
                <a:cubicBezTo>
                  <a:pt x="162" y="303"/>
                  <a:pt x="162" y="301"/>
                  <a:pt x="162" y="301"/>
                </a:cubicBezTo>
                <a:cubicBezTo>
                  <a:pt x="162" y="300"/>
                  <a:pt x="161" y="301"/>
                  <a:pt x="161" y="300"/>
                </a:cubicBezTo>
                <a:cubicBezTo>
                  <a:pt x="161" y="300"/>
                  <a:pt x="162" y="299"/>
                  <a:pt x="162" y="300"/>
                </a:cubicBezTo>
                <a:cubicBezTo>
                  <a:pt x="163" y="298"/>
                  <a:pt x="165" y="292"/>
                  <a:pt x="162" y="290"/>
                </a:cubicBezTo>
                <a:cubicBezTo>
                  <a:pt x="164" y="289"/>
                  <a:pt x="165" y="287"/>
                  <a:pt x="166" y="285"/>
                </a:cubicBezTo>
                <a:cubicBezTo>
                  <a:pt x="166" y="285"/>
                  <a:pt x="166" y="286"/>
                  <a:pt x="166" y="286"/>
                </a:cubicBezTo>
                <a:cubicBezTo>
                  <a:pt x="168" y="287"/>
                  <a:pt x="169" y="286"/>
                  <a:pt x="170" y="285"/>
                </a:cubicBezTo>
                <a:cubicBezTo>
                  <a:pt x="170" y="280"/>
                  <a:pt x="173" y="277"/>
                  <a:pt x="175" y="273"/>
                </a:cubicBezTo>
                <a:cubicBezTo>
                  <a:pt x="175" y="279"/>
                  <a:pt x="174" y="282"/>
                  <a:pt x="171" y="288"/>
                </a:cubicBezTo>
                <a:close/>
                <a:moveTo>
                  <a:pt x="171" y="272"/>
                </a:moveTo>
                <a:cubicBezTo>
                  <a:pt x="172" y="272"/>
                  <a:pt x="172" y="271"/>
                  <a:pt x="173" y="271"/>
                </a:cubicBezTo>
                <a:cubicBezTo>
                  <a:pt x="172" y="272"/>
                  <a:pt x="172" y="273"/>
                  <a:pt x="171" y="274"/>
                </a:cubicBezTo>
                <a:cubicBezTo>
                  <a:pt x="172" y="273"/>
                  <a:pt x="171" y="273"/>
                  <a:pt x="171" y="272"/>
                </a:cubicBezTo>
                <a:close/>
                <a:moveTo>
                  <a:pt x="175" y="273"/>
                </a:moveTo>
                <a:cubicBezTo>
                  <a:pt x="174" y="272"/>
                  <a:pt x="175" y="271"/>
                  <a:pt x="176" y="270"/>
                </a:cubicBezTo>
                <a:cubicBezTo>
                  <a:pt x="176" y="271"/>
                  <a:pt x="175" y="271"/>
                  <a:pt x="175" y="273"/>
                </a:cubicBezTo>
                <a:close/>
                <a:moveTo>
                  <a:pt x="173" y="263"/>
                </a:moveTo>
                <a:cubicBezTo>
                  <a:pt x="173" y="263"/>
                  <a:pt x="174" y="263"/>
                  <a:pt x="174" y="264"/>
                </a:cubicBezTo>
                <a:cubicBezTo>
                  <a:pt x="174" y="264"/>
                  <a:pt x="173" y="264"/>
                  <a:pt x="173" y="265"/>
                </a:cubicBezTo>
                <a:cubicBezTo>
                  <a:pt x="172" y="265"/>
                  <a:pt x="173" y="264"/>
                  <a:pt x="172" y="264"/>
                </a:cubicBezTo>
                <a:cubicBezTo>
                  <a:pt x="172" y="262"/>
                  <a:pt x="173" y="261"/>
                  <a:pt x="173" y="260"/>
                </a:cubicBezTo>
                <a:cubicBezTo>
                  <a:pt x="172" y="261"/>
                  <a:pt x="172" y="261"/>
                  <a:pt x="172" y="263"/>
                </a:cubicBezTo>
                <a:cubicBezTo>
                  <a:pt x="171" y="263"/>
                  <a:pt x="171" y="262"/>
                  <a:pt x="170" y="262"/>
                </a:cubicBezTo>
                <a:cubicBezTo>
                  <a:pt x="171" y="264"/>
                  <a:pt x="172" y="265"/>
                  <a:pt x="173" y="267"/>
                </a:cubicBezTo>
                <a:cubicBezTo>
                  <a:pt x="172" y="270"/>
                  <a:pt x="171" y="272"/>
                  <a:pt x="168" y="272"/>
                </a:cubicBezTo>
                <a:cubicBezTo>
                  <a:pt x="168" y="270"/>
                  <a:pt x="169" y="268"/>
                  <a:pt x="170" y="266"/>
                </a:cubicBezTo>
                <a:cubicBezTo>
                  <a:pt x="169" y="267"/>
                  <a:pt x="169" y="268"/>
                  <a:pt x="168" y="269"/>
                </a:cubicBezTo>
                <a:cubicBezTo>
                  <a:pt x="166" y="269"/>
                  <a:pt x="167" y="270"/>
                  <a:pt x="165" y="270"/>
                </a:cubicBezTo>
                <a:cubicBezTo>
                  <a:pt x="164" y="268"/>
                  <a:pt x="167" y="265"/>
                  <a:pt x="165" y="263"/>
                </a:cubicBezTo>
                <a:cubicBezTo>
                  <a:pt x="165" y="262"/>
                  <a:pt x="166" y="261"/>
                  <a:pt x="166" y="262"/>
                </a:cubicBezTo>
                <a:cubicBezTo>
                  <a:pt x="165" y="260"/>
                  <a:pt x="166" y="259"/>
                  <a:pt x="167" y="257"/>
                </a:cubicBezTo>
                <a:cubicBezTo>
                  <a:pt x="169" y="257"/>
                  <a:pt x="169" y="257"/>
                  <a:pt x="170" y="256"/>
                </a:cubicBezTo>
                <a:cubicBezTo>
                  <a:pt x="171" y="256"/>
                  <a:pt x="171" y="256"/>
                  <a:pt x="172" y="256"/>
                </a:cubicBezTo>
                <a:cubicBezTo>
                  <a:pt x="171" y="254"/>
                  <a:pt x="172" y="253"/>
                  <a:pt x="172" y="251"/>
                </a:cubicBezTo>
                <a:cubicBezTo>
                  <a:pt x="173" y="252"/>
                  <a:pt x="172" y="254"/>
                  <a:pt x="173" y="256"/>
                </a:cubicBezTo>
                <a:cubicBezTo>
                  <a:pt x="174" y="257"/>
                  <a:pt x="174" y="256"/>
                  <a:pt x="175" y="256"/>
                </a:cubicBezTo>
                <a:cubicBezTo>
                  <a:pt x="175" y="255"/>
                  <a:pt x="175" y="254"/>
                  <a:pt x="176" y="253"/>
                </a:cubicBezTo>
                <a:cubicBezTo>
                  <a:pt x="176" y="256"/>
                  <a:pt x="177" y="262"/>
                  <a:pt x="173" y="263"/>
                </a:cubicBezTo>
                <a:close/>
                <a:moveTo>
                  <a:pt x="189" y="261"/>
                </a:moveTo>
                <a:cubicBezTo>
                  <a:pt x="189" y="261"/>
                  <a:pt x="189" y="261"/>
                  <a:pt x="188" y="261"/>
                </a:cubicBezTo>
                <a:cubicBezTo>
                  <a:pt x="188" y="265"/>
                  <a:pt x="184" y="266"/>
                  <a:pt x="186" y="270"/>
                </a:cubicBezTo>
                <a:cubicBezTo>
                  <a:pt x="185" y="269"/>
                  <a:pt x="185" y="269"/>
                  <a:pt x="184" y="269"/>
                </a:cubicBezTo>
                <a:cubicBezTo>
                  <a:pt x="185" y="272"/>
                  <a:pt x="182" y="274"/>
                  <a:pt x="181" y="276"/>
                </a:cubicBezTo>
                <a:cubicBezTo>
                  <a:pt x="180" y="277"/>
                  <a:pt x="179" y="276"/>
                  <a:pt x="179" y="276"/>
                </a:cubicBezTo>
                <a:cubicBezTo>
                  <a:pt x="179" y="276"/>
                  <a:pt x="179" y="275"/>
                  <a:pt x="179" y="275"/>
                </a:cubicBezTo>
                <a:cubicBezTo>
                  <a:pt x="179" y="275"/>
                  <a:pt x="179" y="275"/>
                  <a:pt x="178" y="275"/>
                </a:cubicBezTo>
                <a:cubicBezTo>
                  <a:pt x="178" y="276"/>
                  <a:pt x="178" y="276"/>
                  <a:pt x="178" y="276"/>
                </a:cubicBezTo>
                <a:cubicBezTo>
                  <a:pt x="176" y="275"/>
                  <a:pt x="180" y="270"/>
                  <a:pt x="179" y="268"/>
                </a:cubicBezTo>
                <a:cubicBezTo>
                  <a:pt x="180" y="268"/>
                  <a:pt x="180" y="268"/>
                  <a:pt x="180" y="268"/>
                </a:cubicBezTo>
                <a:cubicBezTo>
                  <a:pt x="180" y="266"/>
                  <a:pt x="180" y="265"/>
                  <a:pt x="180" y="263"/>
                </a:cubicBezTo>
                <a:cubicBezTo>
                  <a:pt x="178" y="263"/>
                  <a:pt x="178" y="265"/>
                  <a:pt x="177" y="266"/>
                </a:cubicBezTo>
                <a:cubicBezTo>
                  <a:pt x="177" y="264"/>
                  <a:pt x="179" y="260"/>
                  <a:pt x="179" y="257"/>
                </a:cubicBezTo>
                <a:cubicBezTo>
                  <a:pt x="181" y="258"/>
                  <a:pt x="182" y="259"/>
                  <a:pt x="183" y="260"/>
                </a:cubicBezTo>
                <a:cubicBezTo>
                  <a:pt x="184" y="260"/>
                  <a:pt x="184" y="259"/>
                  <a:pt x="184" y="259"/>
                </a:cubicBezTo>
                <a:cubicBezTo>
                  <a:pt x="184" y="259"/>
                  <a:pt x="184" y="260"/>
                  <a:pt x="184" y="260"/>
                </a:cubicBezTo>
                <a:cubicBezTo>
                  <a:pt x="185" y="258"/>
                  <a:pt x="188" y="258"/>
                  <a:pt x="188" y="257"/>
                </a:cubicBezTo>
                <a:cubicBezTo>
                  <a:pt x="189" y="259"/>
                  <a:pt x="190" y="259"/>
                  <a:pt x="189" y="261"/>
                </a:cubicBezTo>
                <a:close/>
                <a:moveTo>
                  <a:pt x="189" y="255"/>
                </a:moveTo>
                <a:cubicBezTo>
                  <a:pt x="188" y="255"/>
                  <a:pt x="191" y="256"/>
                  <a:pt x="190" y="254"/>
                </a:cubicBezTo>
                <a:cubicBezTo>
                  <a:pt x="191" y="255"/>
                  <a:pt x="191" y="256"/>
                  <a:pt x="193" y="256"/>
                </a:cubicBezTo>
                <a:cubicBezTo>
                  <a:pt x="192" y="258"/>
                  <a:pt x="190" y="256"/>
                  <a:pt x="189" y="255"/>
                </a:cubicBezTo>
                <a:close/>
                <a:moveTo>
                  <a:pt x="210" y="77"/>
                </a:moveTo>
                <a:cubicBezTo>
                  <a:pt x="209" y="78"/>
                  <a:pt x="211" y="78"/>
                  <a:pt x="211" y="80"/>
                </a:cubicBezTo>
                <a:cubicBezTo>
                  <a:pt x="211" y="80"/>
                  <a:pt x="208" y="77"/>
                  <a:pt x="210" y="77"/>
                </a:cubicBezTo>
                <a:close/>
                <a:moveTo>
                  <a:pt x="218" y="264"/>
                </a:moveTo>
                <a:cubicBezTo>
                  <a:pt x="216" y="265"/>
                  <a:pt x="216" y="266"/>
                  <a:pt x="213" y="268"/>
                </a:cubicBezTo>
                <a:cubicBezTo>
                  <a:pt x="213" y="267"/>
                  <a:pt x="213" y="267"/>
                  <a:pt x="213" y="266"/>
                </a:cubicBezTo>
                <a:cubicBezTo>
                  <a:pt x="213" y="266"/>
                  <a:pt x="212" y="266"/>
                  <a:pt x="212" y="266"/>
                </a:cubicBezTo>
                <a:cubicBezTo>
                  <a:pt x="212" y="265"/>
                  <a:pt x="213" y="263"/>
                  <a:pt x="212" y="262"/>
                </a:cubicBezTo>
                <a:cubicBezTo>
                  <a:pt x="213" y="261"/>
                  <a:pt x="215" y="263"/>
                  <a:pt x="215" y="261"/>
                </a:cubicBezTo>
                <a:cubicBezTo>
                  <a:pt x="215" y="262"/>
                  <a:pt x="216" y="261"/>
                  <a:pt x="217" y="262"/>
                </a:cubicBezTo>
                <a:cubicBezTo>
                  <a:pt x="217" y="262"/>
                  <a:pt x="217" y="261"/>
                  <a:pt x="217" y="261"/>
                </a:cubicBezTo>
                <a:cubicBezTo>
                  <a:pt x="218" y="261"/>
                  <a:pt x="218" y="262"/>
                  <a:pt x="218" y="261"/>
                </a:cubicBezTo>
                <a:cubicBezTo>
                  <a:pt x="219" y="262"/>
                  <a:pt x="217" y="263"/>
                  <a:pt x="218" y="264"/>
                </a:cubicBezTo>
                <a:close/>
                <a:moveTo>
                  <a:pt x="219" y="263"/>
                </a:moveTo>
                <a:cubicBezTo>
                  <a:pt x="218" y="262"/>
                  <a:pt x="220" y="261"/>
                  <a:pt x="220" y="261"/>
                </a:cubicBezTo>
                <a:cubicBezTo>
                  <a:pt x="220" y="260"/>
                  <a:pt x="221" y="263"/>
                  <a:pt x="219" y="263"/>
                </a:cubicBezTo>
                <a:close/>
                <a:moveTo>
                  <a:pt x="238" y="69"/>
                </a:moveTo>
                <a:cubicBezTo>
                  <a:pt x="238" y="68"/>
                  <a:pt x="239" y="66"/>
                  <a:pt x="240" y="65"/>
                </a:cubicBezTo>
                <a:cubicBezTo>
                  <a:pt x="240" y="66"/>
                  <a:pt x="239" y="69"/>
                  <a:pt x="238" y="69"/>
                </a:cubicBezTo>
                <a:close/>
                <a:moveTo>
                  <a:pt x="402" y="299"/>
                </a:moveTo>
                <a:cubicBezTo>
                  <a:pt x="403" y="299"/>
                  <a:pt x="403" y="300"/>
                  <a:pt x="404" y="299"/>
                </a:cubicBezTo>
                <a:cubicBezTo>
                  <a:pt x="403" y="299"/>
                  <a:pt x="404" y="299"/>
                  <a:pt x="404" y="299"/>
                </a:cubicBezTo>
                <a:cubicBezTo>
                  <a:pt x="404" y="300"/>
                  <a:pt x="403" y="299"/>
                  <a:pt x="402" y="300"/>
                </a:cubicBezTo>
                <a:cubicBezTo>
                  <a:pt x="402" y="300"/>
                  <a:pt x="402" y="299"/>
                  <a:pt x="402" y="299"/>
                </a:cubicBezTo>
                <a:close/>
                <a:moveTo>
                  <a:pt x="368" y="242"/>
                </a:moveTo>
                <a:cubicBezTo>
                  <a:pt x="369" y="242"/>
                  <a:pt x="369" y="241"/>
                  <a:pt x="369" y="241"/>
                </a:cubicBezTo>
                <a:cubicBezTo>
                  <a:pt x="370" y="241"/>
                  <a:pt x="369" y="242"/>
                  <a:pt x="369" y="242"/>
                </a:cubicBezTo>
                <a:cubicBezTo>
                  <a:pt x="369" y="242"/>
                  <a:pt x="368" y="243"/>
                  <a:pt x="368" y="242"/>
                </a:cubicBezTo>
                <a:cubicBezTo>
                  <a:pt x="368" y="242"/>
                  <a:pt x="368" y="242"/>
                  <a:pt x="368" y="242"/>
                </a:cubicBezTo>
                <a:close/>
                <a:moveTo>
                  <a:pt x="240" y="276"/>
                </a:moveTo>
                <a:cubicBezTo>
                  <a:pt x="241" y="277"/>
                  <a:pt x="242" y="277"/>
                  <a:pt x="242" y="279"/>
                </a:cubicBezTo>
                <a:cubicBezTo>
                  <a:pt x="241" y="279"/>
                  <a:pt x="240" y="277"/>
                  <a:pt x="240" y="276"/>
                </a:cubicBezTo>
                <a:close/>
                <a:moveTo>
                  <a:pt x="250" y="73"/>
                </a:moveTo>
                <a:cubicBezTo>
                  <a:pt x="250" y="75"/>
                  <a:pt x="250" y="76"/>
                  <a:pt x="249" y="77"/>
                </a:cubicBezTo>
                <a:cubicBezTo>
                  <a:pt x="248" y="77"/>
                  <a:pt x="249" y="77"/>
                  <a:pt x="249" y="75"/>
                </a:cubicBezTo>
                <a:cubicBezTo>
                  <a:pt x="248" y="76"/>
                  <a:pt x="247" y="76"/>
                  <a:pt x="247" y="77"/>
                </a:cubicBezTo>
                <a:cubicBezTo>
                  <a:pt x="247" y="76"/>
                  <a:pt x="247" y="76"/>
                  <a:pt x="247" y="76"/>
                </a:cubicBezTo>
                <a:cubicBezTo>
                  <a:pt x="247" y="76"/>
                  <a:pt x="247" y="75"/>
                  <a:pt x="246" y="75"/>
                </a:cubicBezTo>
                <a:cubicBezTo>
                  <a:pt x="247" y="75"/>
                  <a:pt x="247" y="74"/>
                  <a:pt x="248" y="74"/>
                </a:cubicBezTo>
                <a:cubicBezTo>
                  <a:pt x="248" y="73"/>
                  <a:pt x="248" y="72"/>
                  <a:pt x="248" y="71"/>
                </a:cubicBezTo>
                <a:cubicBezTo>
                  <a:pt x="247" y="71"/>
                  <a:pt x="248" y="72"/>
                  <a:pt x="247" y="72"/>
                </a:cubicBezTo>
                <a:cubicBezTo>
                  <a:pt x="247" y="71"/>
                  <a:pt x="247" y="71"/>
                  <a:pt x="246" y="71"/>
                </a:cubicBezTo>
                <a:cubicBezTo>
                  <a:pt x="246" y="70"/>
                  <a:pt x="246" y="69"/>
                  <a:pt x="246" y="68"/>
                </a:cubicBezTo>
                <a:cubicBezTo>
                  <a:pt x="246" y="69"/>
                  <a:pt x="246" y="70"/>
                  <a:pt x="245" y="70"/>
                </a:cubicBezTo>
                <a:cubicBezTo>
                  <a:pt x="246" y="69"/>
                  <a:pt x="245" y="69"/>
                  <a:pt x="244" y="69"/>
                </a:cubicBezTo>
                <a:cubicBezTo>
                  <a:pt x="244" y="68"/>
                  <a:pt x="243" y="67"/>
                  <a:pt x="244" y="66"/>
                </a:cubicBezTo>
                <a:cubicBezTo>
                  <a:pt x="243" y="66"/>
                  <a:pt x="243" y="66"/>
                  <a:pt x="242" y="66"/>
                </a:cubicBezTo>
                <a:cubicBezTo>
                  <a:pt x="242" y="67"/>
                  <a:pt x="242" y="67"/>
                  <a:pt x="242" y="68"/>
                </a:cubicBezTo>
                <a:cubicBezTo>
                  <a:pt x="241" y="68"/>
                  <a:pt x="241" y="66"/>
                  <a:pt x="241" y="66"/>
                </a:cubicBezTo>
                <a:cubicBezTo>
                  <a:pt x="241" y="62"/>
                  <a:pt x="242" y="59"/>
                  <a:pt x="245" y="57"/>
                </a:cubicBezTo>
                <a:cubicBezTo>
                  <a:pt x="245" y="55"/>
                  <a:pt x="245" y="51"/>
                  <a:pt x="246" y="50"/>
                </a:cubicBezTo>
                <a:cubicBezTo>
                  <a:pt x="246" y="50"/>
                  <a:pt x="248" y="52"/>
                  <a:pt x="247" y="53"/>
                </a:cubicBezTo>
                <a:cubicBezTo>
                  <a:pt x="247" y="54"/>
                  <a:pt x="247" y="54"/>
                  <a:pt x="247" y="55"/>
                </a:cubicBezTo>
                <a:cubicBezTo>
                  <a:pt x="248" y="55"/>
                  <a:pt x="247" y="54"/>
                  <a:pt x="248" y="54"/>
                </a:cubicBezTo>
                <a:cubicBezTo>
                  <a:pt x="249" y="53"/>
                  <a:pt x="247" y="57"/>
                  <a:pt x="248" y="57"/>
                </a:cubicBezTo>
                <a:cubicBezTo>
                  <a:pt x="248" y="58"/>
                  <a:pt x="247" y="57"/>
                  <a:pt x="247" y="57"/>
                </a:cubicBezTo>
                <a:cubicBezTo>
                  <a:pt x="247" y="59"/>
                  <a:pt x="248" y="60"/>
                  <a:pt x="249" y="62"/>
                </a:cubicBezTo>
                <a:cubicBezTo>
                  <a:pt x="249" y="61"/>
                  <a:pt x="249" y="61"/>
                  <a:pt x="250" y="61"/>
                </a:cubicBezTo>
                <a:cubicBezTo>
                  <a:pt x="250" y="61"/>
                  <a:pt x="250" y="62"/>
                  <a:pt x="251" y="62"/>
                </a:cubicBezTo>
                <a:cubicBezTo>
                  <a:pt x="251" y="63"/>
                  <a:pt x="250" y="62"/>
                  <a:pt x="250" y="63"/>
                </a:cubicBezTo>
                <a:cubicBezTo>
                  <a:pt x="250" y="65"/>
                  <a:pt x="253" y="66"/>
                  <a:pt x="253" y="67"/>
                </a:cubicBezTo>
                <a:cubicBezTo>
                  <a:pt x="253" y="67"/>
                  <a:pt x="253" y="67"/>
                  <a:pt x="253" y="67"/>
                </a:cubicBezTo>
                <a:cubicBezTo>
                  <a:pt x="254" y="67"/>
                  <a:pt x="255" y="68"/>
                  <a:pt x="256" y="68"/>
                </a:cubicBezTo>
                <a:cubicBezTo>
                  <a:pt x="255" y="69"/>
                  <a:pt x="256" y="70"/>
                  <a:pt x="256" y="71"/>
                </a:cubicBezTo>
                <a:cubicBezTo>
                  <a:pt x="255" y="71"/>
                  <a:pt x="254" y="71"/>
                  <a:pt x="254" y="70"/>
                </a:cubicBezTo>
                <a:cubicBezTo>
                  <a:pt x="254" y="72"/>
                  <a:pt x="254" y="73"/>
                  <a:pt x="254" y="75"/>
                </a:cubicBezTo>
                <a:cubicBezTo>
                  <a:pt x="254" y="75"/>
                  <a:pt x="253" y="76"/>
                  <a:pt x="253" y="76"/>
                </a:cubicBezTo>
                <a:cubicBezTo>
                  <a:pt x="252" y="75"/>
                  <a:pt x="252" y="72"/>
                  <a:pt x="252" y="70"/>
                </a:cubicBezTo>
                <a:cubicBezTo>
                  <a:pt x="251" y="71"/>
                  <a:pt x="252" y="71"/>
                  <a:pt x="251" y="73"/>
                </a:cubicBezTo>
                <a:cubicBezTo>
                  <a:pt x="251" y="73"/>
                  <a:pt x="250" y="73"/>
                  <a:pt x="250" y="73"/>
                </a:cubicBezTo>
                <a:close/>
                <a:moveTo>
                  <a:pt x="262" y="258"/>
                </a:moveTo>
                <a:cubicBezTo>
                  <a:pt x="262" y="258"/>
                  <a:pt x="262" y="258"/>
                  <a:pt x="262" y="258"/>
                </a:cubicBezTo>
                <a:cubicBezTo>
                  <a:pt x="261" y="257"/>
                  <a:pt x="261" y="258"/>
                  <a:pt x="260" y="259"/>
                </a:cubicBezTo>
                <a:cubicBezTo>
                  <a:pt x="260" y="257"/>
                  <a:pt x="260" y="255"/>
                  <a:pt x="258" y="255"/>
                </a:cubicBezTo>
                <a:cubicBezTo>
                  <a:pt x="258" y="255"/>
                  <a:pt x="258" y="254"/>
                  <a:pt x="258" y="254"/>
                </a:cubicBezTo>
                <a:cubicBezTo>
                  <a:pt x="259" y="253"/>
                  <a:pt x="260" y="254"/>
                  <a:pt x="260" y="252"/>
                </a:cubicBezTo>
                <a:cubicBezTo>
                  <a:pt x="261" y="252"/>
                  <a:pt x="261" y="252"/>
                  <a:pt x="261" y="252"/>
                </a:cubicBezTo>
                <a:cubicBezTo>
                  <a:pt x="261" y="252"/>
                  <a:pt x="262" y="255"/>
                  <a:pt x="261" y="254"/>
                </a:cubicBezTo>
                <a:cubicBezTo>
                  <a:pt x="261" y="255"/>
                  <a:pt x="261" y="255"/>
                  <a:pt x="260" y="256"/>
                </a:cubicBezTo>
                <a:cubicBezTo>
                  <a:pt x="261" y="257"/>
                  <a:pt x="262" y="256"/>
                  <a:pt x="262" y="257"/>
                </a:cubicBezTo>
                <a:lnTo>
                  <a:pt x="262" y="258"/>
                </a:lnTo>
                <a:close/>
                <a:moveTo>
                  <a:pt x="263" y="85"/>
                </a:moveTo>
                <a:cubicBezTo>
                  <a:pt x="261" y="85"/>
                  <a:pt x="261" y="86"/>
                  <a:pt x="260" y="87"/>
                </a:cubicBezTo>
                <a:cubicBezTo>
                  <a:pt x="259" y="86"/>
                  <a:pt x="259" y="86"/>
                  <a:pt x="259" y="85"/>
                </a:cubicBezTo>
                <a:cubicBezTo>
                  <a:pt x="260" y="85"/>
                  <a:pt x="261" y="85"/>
                  <a:pt x="260" y="83"/>
                </a:cubicBezTo>
                <a:cubicBezTo>
                  <a:pt x="261" y="83"/>
                  <a:pt x="262" y="82"/>
                  <a:pt x="263" y="82"/>
                </a:cubicBezTo>
                <a:cubicBezTo>
                  <a:pt x="264" y="84"/>
                  <a:pt x="263" y="83"/>
                  <a:pt x="263" y="85"/>
                </a:cubicBezTo>
                <a:close/>
                <a:moveTo>
                  <a:pt x="264" y="263"/>
                </a:moveTo>
                <a:cubicBezTo>
                  <a:pt x="263" y="262"/>
                  <a:pt x="265" y="260"/>
                  <a:pt x="266" y="260"/>
                </a:cubicBezTo>
                <a:cubicBezTo>
                  <a:pt x="267" y="260"/>
                  <a:pt x="267" y="263"/>
                  <a:pt x="265" y="263"/>
                </a:cubicBezTo>
                <a:cubicBezTo>
                  <a:pt x="265" y="262"/>
                  <a:pt x="265" y="262"/>
                  <a:pt x="265" y="261"/>
                </a:cubicBezTo>
                <a:cubicBezTo>
                  <a:pt x="264" y="262"/>
                  <a:pt x="264" y="262"/>
                  <a:pt x="264" y="263"/>
                </a:cubicBezTo>
                <a:close/>
                <a:moveTo>
                  <a:pt x="266" y="257"/>
                </a:moveTo>
                <a:cubicBezTo>
                  <a:pt x="267" y="257"/>
                  <a:pt x="267" y="257"/>
                  <a:pt x="268" y="256"/>
                </a:cubicBezTo>
                <a:cubicBezTo>
                  <a:pt x="269" y="256"/>
                  <a:pt x="270" y="258"/>
                  <a:pt x="271" y="257"/>
                </a:cubicBezTo>
                <a:cubicBezTo>
                  <a:pt x="272" y="258"/>
                  <a:pt x="270" y="261"/>
                  <a:pt x="269" y="261"/>
                </a:cubicBezTo>
                <a:cubicBezTo>
                  <a:pt x="267" y="260"/>
                  <a:pt x="267" y="259"/>
                  <a:pt x="266" y="257"/>
                </a:cubicBezTo>
                <a:close/>
                <a:moveTo>
                  <a:pt x="267" y="278"/>
                </a:moveTo>
                <a:cubicBezTo>
                  <a:pt x="265" y="278"/>
                  <a:pt x="265" y="276"/>
                  <a:pt x="265" y="275"/>
                </a:cubicBezTo>
                <a:cubicBezTo>
                  <a:pt x="266" y="275"/>
                  <a:pt x="267" y="277"/>
                  <a:pt x="267" y="278"/>
                </a:cubicBezTo>
                <a:close/>
                <a:moveTo>
                  <a:pt x="266" y="264"/>
                </a:moveTo>
                <a:cubicBezTo>
                  <a:pt x="267" y="264"/>
                  <a:pt x="268" y="266"/>
                  <a:pt x="268" y="267"/>
                </a:cubicBezTo>
                <a:cubicBezTo>
                  <a:pt x="266" y="266"/>
                  <a:pt x="267" y="265"/>
                  <a:pt x="266" y="264"/>
                </a:cubicBezTo>
                <a:close/>
                <a:moveTo>
                  <a:pt x="269" y="276"/>
                </a:moveTo>
                <a:cubicBezTo>
                  <a:pt x="268" y="276"/>
                  <a:pt x="268" y="275"/>
                  <a:pt x="268" y="274"/>
                </a:cubicBezTo>
                <a:cubicBezTo>
                  <a:pt x="268" y="274"/>
                  <a:pt x="268" y="275"/>
                  <a:pt x="268" y="275"/>
                </a:cubicBezTo>
                <a:cubicBezTo>
                  <a:pt x="269" y="275"/>
                  <a:pt x="267" y="274"/>
                  <a:pt x="269" y="274"/>
                </a:cubicBezTo>
                <a:cubicBezTo>
                  <a:pt x="269" y="275"/>
                  <a:pt x="269" y="276"/>
                  <a:pt x="269" y="276"/>
                </a:cubicBezTo>
                <a:close/>
                <a:moveTo>
                  <a:pt x="271" y="271"/>
                </a:moveTo>
                <a:cubicBezTo>
                  <a:pt x="270" y="271"/>
                  <a:pt x="270" y="270"/>
                  <a:pt x="271" y="270"/>
                </a:cubicBezTo>
                <a:cubicBezTo>
                  <a:pt x="270" y="270"/>
                  <a:pt x="269" y="270"/>
                  <a:pt x="269" y="269"/>
                </a:cubicBezTo>
                <a:cubicBezTo>
                  <a:pt x="269" y="269"/>
                  <a:pt x="269" y="270"/>
                  <a:pt x="269" y="271"/>
                </a:cubicBezTo>
                <a:cubicBezTo>
                  <a:pt x="270" y="272"/>
                  <a:pt x="271" y="273"/>
                  <a:pt x="270" y="274"/>
                </a:cubicBezTo>
                <a:cubicBezTo>
                  <a:pt x="270" y="274"/>
                  <a:pt x="270" y="273"/>
                  <a:pt x="269" y="274"/>
                </a:cubicBezTo>
                <a:cubicBezTo>
                  <a:pt x="268" y="272"/>
                  <a:pt x="268" y="267"/>
                  <a:pt x="270" y="267"/>
                </a:cubicBezTo>
                <a:cubicBezTo>
                  <a:pt x="269" y="267"/>
                  <a:pt x="269" y="268"/>
                  <a:pt x="269" y="268"/>
                </a:cubicBezTo>
                <a:cubicBezTo>
                  <a:pt x="270" y="268"/>
                  <a:pt x="270" y="268"/>
                  <a:pt x="270" y="268"/>
                </a:cubicBezTo>
                <a:cubicBezTo>
                  <a:pt x="271" y="269"/>
                  <a:pt x="271" y="270"/>
                  <a:pt x="271" y="271"/>
                </a:cubicBezTo>
                <a:close/>
                <a:moveTo>
                  <a:pt x="272" y="265"/>
                </a:moveTo>
                <a:cubicBezTo>
                  <a:pt x="273" y="263"/>
                  <a:pt x="270" y="263"/>
                  <a:pt x="270" y="261"/>
                </a:cubicBezTo>
                <a:cubicBezTo>
                  <a:pt x="271" y="261"/>
                  <a:pt x="272" y="262"/>
                  <a:pt x="272" y="262"/>
                </a:cubicBezTo>
                <a:cubicBezTo>
                  <a:pt x="273" y="263"/>
                  <a:pt x="272" y="264"/>
                  <a:pt x="274" y="264"/>
                </a:cubicBezTo>
                <a:cubicBezTo>
                  <a:pt x="273" y="265"/>
                  <a:pt x="273" y="265"/>
                  <a:pt x="272" y="265"/>
                </a:cubicBezTo>
                <a:close/>
                <a:moveTo>
                  <a:pt x="274" y="261"/>
                </a:moveTo>
                <a:cubicBezTo>
                  <a:pt x="274" y="262"/>
                  <a:pt x="273" y="262"/>
                  <a:pt x="273" y="263"/>
                </a:cubicBezTo>
                <a:cubicBezTo>
                  <a:pt x="272" y="262"/>
                  <a:pt x="273" y="262"/>
                  <a:pt x="272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2"/>
                  <a:pt x="274" y="261"/>
                </a:cubicBezTo>
                <a:close/>
                <a:moveTo>
                  <a:pt x="277" y="268"/>
                </a:moveTo>
                <a:cubicBezTo>
                  <a:pt x="277" y="267"/>
                  <a:pt x="278" y="267"/>
                  <a:pt x="277" y="266"/>
                </a:cubicBezTo>
                <a:cubicBezTo>
                  <a:pt x="277" y="266"/>
                  <a:pt x="277" y="267"/>
                  <a:pt x="276" y="267"/>
                </a:cubicBezTo>
                <a:cubicBezTo>
                  <a:pt x="277" y="269"/>
                  <a:pt x="277" y="271"/>
                  <a:pt x="275" y="271"/>
                </a:cubicBezTo>
                <a:cubicBezTo>
                  <a:pt x="275" y="271"/>
                  <a:pt x="275" y="270"/>
                  <a:pt x="275" y="270"/>
                </a:cubicBezTo>
                <a:cubicBezTo>
                  <a:pt x="275" y="270"/>
                  <a:pt x="275" y="270"/>
                  <a:pt x="275" y="270"/>
                </a:cubicBezTo>
                <a:cubicBezTo>
                  <a:pt x="275" y="268"/>
                  <a:pt x="276" y="268"/>
                  <a:pt x="276" y="266"/>
                </a:cubicBezTo>
                <a:cubicBezTo>
                  <a:pt x="275" y="266"/>
                  <a:pt x="275" y="267"/>
                  <a:pt x="275" y="268"/>
                </a:cubicBezTo>
                <a:cubicBezTo>
                  <a:pt x="274" y="268"/>
                  <a:pt x="274" y="268"/>
                  <a:pt x="274" y="268"/>
                </a:cubicBezTo>
                <a:cubicBezTo>
                  <a:pt x="274" y="267"/>
                  <a:pt x="274" y="266"/>
                  <a:pt x="273" y="266"/>
                </a:cubicBezTo>
                <a:cubicBezTo>
                  <a:pt x="274" y="265"/>
                  <a:pt x="274" y="264"/>
                  <a:pt x="274" y="263"/>
                </a:cubicBezTo>
                <a:cubicBezTo>
                  <a:pt x="276" y="263"/>
                  <a:pt x="276" y="266"/>
                  <a:pt x="278" y="266"/>
                </a:cubicBezTo>
                <a:cubicBezTo>
                  <a:pt x="278" y="267"/>
                  <a:pt x="278" y="267"/>
                  <a:pt x="277" y="268"/>
                </a:cubicBezTo>
                <a:close/>
                <a:moveTo>
                  <a:pt x="287" y="298"/>
                </a:moveTo>
                <a:cubicBezTo>
                  <a:pt x="286" y="296"/>
                  <a:pt x="285" y="295"/>
                  <a:pt x="285" y="293"/>
                </a:cubicBezTo>
                <a:cubicBezTo>
                  <a:pt x="288" y="292"/>
                  <a:pt x="290" y="294"/>
                  <a:pt x="291" y="296"/>
                </a:cubicBezTo>
                <a:cubicBezTo>
                  <a:pt x="289" y="296"/>
                  <a:pt x="288" y="298"/>
                  <a:pt x="287" y="298"/>
                </a:cubicBezTo>
                <a:close/>
                <a:moveTo>
                  <a:pt x="295" y="291"/>
                </a:moveTo>
                <a:cubicBezTo>
                  <a:pt x="294" y="291"/>
                  <a:pt x="292" y="291"/>
                  <a:pt x="291" y="291"/>
                </a:cubicBezTo>
                <a:cubicBezTo>
                  <a:pt x="293" y="292"/>
                  <a:pt x="294" y="292"/>
                  <a:pt x="295" y="292"/>
                </a:cubicBezTo>
                <a:cubicBezTo>
                  <a:pt x="295" y="294"/>
                  <a:pt x="293" y="294"/>
                  <a:pt x="292" y="295"/>
                </a:cubicBezTo>
                <a:cubicBezTo>
                  <a:pt x="289" y="294"/>
                  <a:pt x="289" y="291"/>
                  <a:pt x="285" y="292"/>
                </a:cubicBezTo>
                <a:cubicBezTo>
                  <a:pt x="283" y="290"/>
                  <a:pt x="282" y="287"/>
                  <a:pt x="281" y="285"/>
                </a:cubicBezTo>
                <a:cubicBezTo>
                  <a:pt x="283" y="284"/>
                  <a:pt x="284" y="284"/>
                  <a:pt x="286" y="285"/>
                </a:cubicBezTo>
                <a:cubicBezTo>
                  <a:pt x="285" y="286"/>
                  <a:pt x="285" y="286"/>
                  <a:pt x="285" y="287"/>
                </a:cubicBezTo>
                <a:cubicBezTo>
                  <a:pt x="284" y="286"/>
                  <a:pt x="284" y="286"/>
                  <a:pt x="284" y="286"/>
                </a:cubicBezTo>
                <a:cubicBezTo>
                  <a:pt x="281" y="289"/>
                  <a:pt x="287" y="289"/>
                  <a:pt x="289" y="290"/>
                </a:cubicBezTo>
                <a:cubicBezTo>
                  <a:pt x="288" y="289"/>
                  <a:pt x="288" y="290"/>
                  <a:pt x="288" y="289"/>
                </a:cubicBezTo>
                <a:cubicBezTo>
                  <a:pt x="288" y="289"/>
                  <a:pt x="289" y="288"/>
                  <a:pt x="290" y="287"/>
                </a:cubicBezTo>
                <a:cubicBezTo>
                  <a:pt x="290" y="287"/>
                  <a:pt x="290" y="288"/>
                  <a:pt x="291" y="288"/>
                </a:cubicBezTo>
                <a:cubicBezTo>
                  <a:pt x="292" y="287"/>
                  <a:pt x="290" y="287"/>
                  <a:pt x="291" y="285"/>
                </a:cubicBezTo>
                <a:cubicBezTo>
                  <a:pt x="292" y="287"/>
                  <a:pt x="293" y="288"/>
                  <a:pt x="295" y="288"/>
                </a:cubicBezTo>
                <a:cubicBezTo>
                  <a:pt x="295" y="289"/>
                  <a:pt x="295" y="289"/>
                  <a:pt x="296" y="288"/>
                </a:cubicBezTo>
                <a:cubicBezTo>
                  <a:pt x="295" y="289"/>
                  <a:pt x="296" y="289"/>
                  <a:pt x="296" y="290"/>
                </a:cubicBezTo>
                <a:cubicBezTo>
                  <a:pt x="296" y="291"/>
                  <a:pt x="295" y="290"/>
                  <a:pt x="295" y="291"/>
                </a:cubicBezTo>
                <a:close/>
                <a:moveTo>
                  <a:pt x="312" y="302"/>
                </a:moveTo>
                <a:cubicBezTo>
                  <a:pt x="311" y="302"/>
                  <a:pt x="312" y="301"/>
                  <a:pt x="312" y="300"/>
                </a:cubicBezTo>
                <a:cubicBezTo>
                  <a:pt x="313" y="300"/>
                  <a:pt x="313" y="302"/>
                  <a:pt x="312" y="302"/>
                </a:cubicBezTo>
                <a:close/>
                <a:moveTo>
                  <a:pt x="316" y="280"/>
                </a:moveTo>
                <a:cubicBezTo>
                  <a:pt x="316" y="279"/>
                  <a:pt x="314" y="280"/>
                  <a:pt x="314" y="279"/>
                </a:cubicBezTo>
                <a:cubicBezTo>
                  <a:pt x="313" y="281"/>
                  <a:pt x="311" y="281"/>
                  <a:pt x="310" y="282"/>
                </a:cubicBezTo>
                <a:cubicBezTo>
                  <a:pt x="309" y="281"/>
                  <a:pt x="308" y="281"/>
                  <a:pt x="306" y="280"/>
                </a:cubicBezTo>
                <a:cubicBezTo>
                  <a:pt x="305" y="280"/>
                  <a:pt x="306" y="281"/>
                  <a:pt x="306" y="281"/>
                </a:cubicBezTo>
                <a:cubicBezTo>
                  <a:pt x="306" y="283"/>
                  <a:pt x="309" y="282"/>
                  <a:pt x="309" y="282"/>
                </a:cubicBezTo>
                <a:cubicBezTo>
                  <a:pt x="305" y="286"/>
                  <a:pt x="310" y="292"/>
                  <a:pt x="314" y="293"/>
                </a:cubicBezTo>
                <a:cubicBezTo>
                  <a:pt x="314" y="294"/>
                  <a:pt x="315" y="294"/>
                  <a:pt x="315" y="294"/>
                </a:cubicBezTo>
                <a:cubicBezTo>
                  <a:pt x="314" y="297"/>
                  <a:pt x="312" y="295"/>
                  <a:pt x="310" y="296"/>
                </a:cubicBezTo>
                <a:cubicBezTo>
                  <a:pt x="310" y="293"/>
                  <a:pt x="310" y="290"/>
                  <a:pt x="307" y="290"/>
                </a:cubicBezTo>
                <a:cubicBezTo>
                  <a:pt x="307" y="289"/>
                  <a:pt x="306" y="287"/>
                  <a:pt x="305" y="287"/>
                </a:cubicBezTo>
                <a:cubicBezTo>
                  <a:pt x="304" y="284"/>
                  <a:pt x="304" y="279"/>
                  <a:pt x="305" y="276"/>
                </a:cubicBezTo>
                <a:cubicBezTo>
                  <a:pt x="305" y="277"/>
                  <a:pt x="306" y="278"/>
                  <a:pt x="307" y="278"/>
                </a:cubicBezTo>
                <a:cubicBezTo>
                  <a:pt x="308" y="278"/>
                  <a:pt x="307" y="277"/>
                  <a:pt x="308" y="277"/>
                </a:cubicBezTo>
                <a:cubicBezTo>
                  <a:pt x="309" y="277"/>
                  <a:pt x="309" y="278"/>
                  <a:pt x="310" y="278"/>
                </a:cubicBezTo>
                <a:cubicBezTo>
                  <a:pt x="311" y="278"/>
                  <a:pt x="311" y="278"/>
                  <a:pt x="311" y="277"/>
                </a:cubicBezTo>
                <a:cubicBezTo>
                  <a:pt x="311" y="278"/>
                  <a:pt x="312" y="279"/>
                  <a:pt x="313" y="279"/>
                </a:cubicBezTo>
                <a:cubicBezTo>
                  <a:pt x="314" y="278"/>
                  <a:pt x="314" y="277"/>
                  <a:pt x="315" y="277"/>
                </a:cubicBezTo>
                <a:cubicBezTo>
                  <a:pt x="316" y="277"/>
                  <a:pt x="317" y="277"/>
                  <a:pt x="317" y="279"/>
                </a:cubicBezTo>
                <a:cubicBezTo>
                  <a:pt x="317" y="279"/>
                  <a:pt x="316" y="279"/>
                  <a:pt x="316" y="280"/>
                </a:cubicBezTo>
                <a:close/>
                <a:moveTo>
                  <a:pt x="324" y="272"/>
                </a:moveTo>
                <a:cubicBezTo>
                  <a:pt x="324" y="273"/>
                  <a:pt x="324" y="273"/>
                  <a:pt x="324" y="274"/>
                </a:cubicBezTo>
                <a:cubicBezTo>
                  <a:pt x="324" y="274"/>
                  <a:pt x="323" y="274"/>
                  <a:pt x="323" y="275"/>
                </a:cubicBezTo>
                <a:cubicBezTo>
                  <a:pt x="322" y="274"/>
                  <a:pt x="321" y="275"/>
                  <a:pt x="321" y="273"/>
                </a:cubicBezTo>
                <a:cubicBezTo>
                  <a:pt x="322" y="273"/>
                  <a:pt x="322" y="271"/>
                  <a:pt x="324" y="272"/>
                </a:cubicBezTo>
                <a:close/>
                <a:moveTo>
                  <a:pt x="330" y="84"/>
                </a:moveTo>
                <a:cubicBezTo>
                  <a:pt x="330" y="84"/>
                  <a:pt x="329" y="84"/>
                  <a:pt x="329" y="84"/>
                </a:cubicBezTo>
                <a:cubicBezTo>
                  <a:pt x="327" y="85"/>
                  <a:pt x="325" y="85"/>
                  <a:pt x="323" y="85"/>
                </a:cubicBezTo>
                <a:cubicBezTo>
                  <a:pt x="321" y="85"/>
                  <a:pt x="320" y="86"/>
                  <a:pt x="318" y="86"/>
                </a:cubicBezTo>
                <a:cubicBezTo>
                  <a:pt x="317" y="83"/>
                  <a:pt x="315" y="84"/>
                  <a:pt x="313" y="84"/>
                </a:cubicBezTo>
                <a:cubicBezTo>
                  <a:pt x="309" y="84"/>
                  <a:pt x="306" y="81"/>
                  <a:pt x="302" y="82"/>
                </a:cubicBezTo>
                <a:cubicBezTo>
                  <a:pt x="299" y="79"/>
                  <a:pt x="299" y="74"/>
                  <a:pt x="296" y="72"/>
                </a:cubicBezTo>
                <a:cubicBezTo>
                  <a:pt x="294" y="73"/>
                  <a:pt x="294" y="71"/>
                  <a:pt x="292" y="71"/>
                </a:cubicBezTo>
                <a:cubicBezTo>
                  <a:pt x="291" y="71"/>
                  <a:pt x="292" y="73"/>
                  <a:pt x="291" y="73"/>
                </a:cubicBezTo>
                <a:cubicBezTo>
                  <a:pt x="289" y="72"/>
                  <a:pt x="289" y="74"/>
                  <a:pt x="287" y="75"/>
                </a:cubicBezTo>
                <a:cubicBezTo>
                  <a:pt x="287" y="75"/>
                  <a:pt x="287" y="74"/>
                  <a:pt x="286" y="74"/>
                </a:cubicBezTo>
                <a:cubicBezTo>
                  <a:pt x="284" y="75"/>
                  <a:pt x="285" y="78"/>
                  <a:pt x="283" y="80"/>
                </a:cubicBezTo>
                <a:cubicBezTo>
                  <a:pt x="283" y="79"/>
                  <a:pt x="282" y="79"/>
                  <a:pt x="282" y="79"/>
                </a:cubicBezTo>
                <a:cubicBezTo>
                  <a:pt x="278" y="80"/>
                  <a:pt x="275" y="79"/>
                  <a:pt x="272" y="81"/>
                </a:cubicBezTo>
                <a:cubicBezTo>
                  <a:pt x="272" y="80"/>
                  <a:pt x="269" y="81"/>
                  <a:pt x="269" y="80"/>
                </a:cubicBezTo>
                <a:cubicBezTo>
                  <a:pt x="269" y="81"/>
                  <a:pt x="268" y="80"/>
                  <a:pt x="267" y="81"/>
                </a:cubicBezTo>
                <a:cubicBezTo>
                  <a:pt x="267" y="82"/>
                  <a:pt x="268" y="81"/>
                  <a:pt x="268" y="81"/>
                </a:cubicBezTo>
                <a:cubicBezTo>
                  <a:pt x="268" y="82"/>
                  <a:pt x="267" y="83"/>
                  <a:pt x="266" y="83"/>
                </a:cubicBezTo>
                <a:cubicBezTo>
                  <a:pt x="266" y="82"/>
                  <a:pt x="266" y="81"/>
                  <a:pt x="267" y="82"/>
                </a:cubicBezTo>
                <a:cubicBezTo>
                  <a:pt x="266" y="81"/>
                  <a:pt x="265" y="81"/>
                  <a:pt x="264" y="82"/>
                </a:cubicBezTo>
                <a:cubicBezTo>
                  <a:pt x="265" y="83"/>
                  <a:pt x="265" y="83"/>
                  <a:pt x="264" y="84"/>
                </a:cubicBezTo>
                <a:cubicBezTo>
                  <a:pt x="264" y="83"/>
                  <a:pt x="263" y="82"/>
                  <a:pt x="264" y="82"/>
                </a:cubicBezTo>
                <a:cubicBezTo>
                  <a:pt x="263" y="81"/>
                  <a:pt x="261" y="82"/>
                  <a:pt x="259" y="81"/>
                </a:cubicBezTo>
                <a:cubicBezTo>
                  <a:pt x="258" y="81"/>
                  <a:pt x="259" y="80"/>
                  <a:pt x="258" y="81"/>
                </a:cubicBezTo>
                <a:cubicBezTo>
                  <a:pt x="258" y="80"/>
                  <a:pt x="258" y="80"/>
                  <a:pt x="259" y="80"/>
                </a:cubicBezTo>
                <a:cubicBezTo>
                  <a:pt x="258" y="79"/>
                  <a:pt x="257" y="80"/>
                  <a:pt x="257" y="81"/>
                </a:cubicBezTo>
                <a:cubicBezTo>
                  <a:pt x="256" y="80"/>
                  <a:pt x="256" y="80"/>
                  <a:pt x="255" y="80"/>
                </a:cubicBezTo>
                <a:cubicBezTo>
                  <a:pt x="256" y="79"/>
                  <a:pt x="255" y="78"/>
                  <a:pt x="255" y="77"/>
                </a:cubicBezTo>
                <a:cubicBezTo>
                  <a:pt x="255" y="76"/>
                  <a:pt x="254" y="78"/>
                  <a:pt x="255" y="76"/>
                </a:cubicBezTo>
                <a:cubicBezTo>
                  <a:pt x="253" y="77"/>
                  <a:pt x="254" y="80"/>
                  <a:pt x="251" y="79"/>
                </a:cubicBezTo>
                <a:cubicBezTo>
                  <a:pt x="251" y="77"/>
                  <a:pt x="254" y="78"/>
                  <a:pt x="253" y="76"/>
                </a:cubicBezTo>
                <a:cubicBezTo>
                  <a:pt x="255" y="77"/>
                  <a:pt x="255" y="74"/>
                  <a:pt x="256" y="75"/>
                </a:cubicBezTo>
                <a:cubicBezTo>
                  <a:pt x="256" y="72"/>
                  <a:pt x="259" y="71"/>
                  <a:pt x="259" y="68"/>
                </a:cubicBezTo>
                <a:cubicBezTo>
                  <a:pt x="262" y="68"/>
                  <a:pt x="262" y="67"/>
                  <a:pt x="264" y="67"/>
                </a:cubicBezTo>
                <a:cubicBezTo>
                  <a:pt x="264" y="66"/>
                  <a:pt x="263" y="66"/>
                  <a:pt x="263" y="66"/>
                </a:cubicBezTo>
                <a:cubicBezTo>
                  <a:pt x="265" y="65"/>
                  <a:pt x="266" y="64"/>
                  <a:pt x="268" y="63"/>
                </a:cubicBezTo>
                <a:cubicBezTo>
                  <a:pt x="269" y="63"/>
                  <a:pt x="268" y="63"/>
                  <a:pt x="268" y="62"/>
                </a:cubicBezTo>
                <a:cubicBezTo>
                  <a:pt x="269" y="62"/>
                  <a:pt x="269" y="62"/>
                  <a:pt x="270" y="62"/>
                </a:cubicBezTo>
                <a:cubicBezTo>
                  <a:pt x="269" y="63"/>
                  <a:pt x="269" y="64"/>
                  <a:pt x="269" y="65"/>
                </a:cubicBezTo>
                <a:cubicBezTo>
                  <a:pt x="270" y="65"/>
                  <a:pt x="271" y="62"/>
                  <a:pt x="270" y="62"/>
                </a:cubicBezTo>
                <a:cubicBezTo>
                  <a:pt x="276" y="60"/>
                  <a:pt x="282" y="57"/>
                  <a:pt x="290" y="57"/>
                </a:cubicBezTo>
                <a:cubicBezTo>
                  <a:pt x="290" y="56"/>
                  <a:pt x="289" y="56"/>
                  <a:pt x="290" y="56"/>
                </a:cubicBezTo>
                <a:cubicBezTo>
                  <a:pt x="287" y="56"/>
                  <a:pt x="287" y="56"/>
                  <a:pt x="287" y="56"/>
                </a:cubicBezTo>
                <a:cubicBezTo>
                  <a:pt x="290" y="54"/>
                  <a:pt x="292" y="52"/>
                  <a:pt x="295" y="52"/>
                </a:cubicBezTo>
                <a:cubicBezTo>
                  <a:pt x="295" y="51"/>
                  <a:pt x="295" y="51"/>
                  <a:pt x="296" y="50"/>
                </a:cubicBezTo>
                <a:cubicBezTo>
                  <a:pt x="300" y="50"/>
                  <a:pt x="305" y="45"/>
                  <a:pt x="311" y="44"/>
                </a:cubicBezTo>
                <a:cubicBezTo>
                  <a:pt x="315" y="43"/>
                  <a:pt x="317" y="46"/>
                  <a:pt x="320" y="47"/>
                </a:cubicBezTo>
                <a:cubicBezTo>
                  <a:pt x="321" y="45"/>
                  <a:pt x="319" y="44"/>
                  <a:pt x="320" y="42"/>
                </a:cubicBezTo>
                <a:cubicBezTo>
                  <a:pt x="319" y="42"/>
                  <a:pt x="319" y="43"/>
                  <a:pt x="318" y="42"/>
                </a:cubicBezTo>
                <a:cubicBezTo>
                  <a:pt x="318" y="42"/>
                  <a:pt x="318" y="42"/>
                  <a:pt x="318" y="42"/>
                </a:cubicBezTo>
                <a:cubicBezTo>
                  <a:pt x="319" y="41"/>
                  <a:pt x="320" y="41"/>
                  <a:pt x="322" y="40"/>
                </a:cubicBezTo>
                <a:cubicBezTo>
                  <a:pt x="323" y="42"/>
                  <a:pt x="325" y="44"/>
                  <a:pt x="328" y="45"/>
                </a:cubicBezTo>
                <a:cubicBezTo>
                  <a:pt x="327" y="46"/>
                  <a:pt x="325" y="48"/>
                  <a:pt x="323" y="48"/>
                </a:cubicBezTo>
                <a:cubicBezTo>
                  <a:pt x="323" y="49"/>
                  <a:pt x="325" y="48"/>
                  <a:pt x="324" y="50"/>
                </a:cubicBezTo>
                <a:cubicBezTo>
                  <a:pt x="325" y="48"/>
                  <a:pt x="327" y="47"/>
                  <a:pt x="329" y="45"/>
                </a:cubicBezTo>
                <a:cubicBezTo>
                  <a:pt x="330" y="47"/>
                  <a:pt x="333" y="46"/>
                  <a:pt x="334" y="47"/>
                </a:cubicBezTo>
                <a:cubicBezTo>
                  <a:pt x="334" y="47"/>
                  <a:pt x="335" y="48"/>
                  <a:pt x="335" y="47"/>
                </a:cubicBezTo>
                <a:cubicBezTo>
                  <a:pt x="338" y="50"/>
                  <a:pt x="344" y="50"/>
                  <a:pt x="343" y="56"/>
                </a:cubicBezTo>
                <a:cubicBezTo>
                  <a:pt x="345" y="58"/>
                  <a:pt x="347" y="56"/>
                  <a:pt x="349" y="58"/>
                </a:cubicBezTo>
                <a:cubicBezTo>
                  <a:pt x="350" y="62"/>
                  <a:pt x="354" y="63"/>
                  <a:pt x="353" y="68"/>
                </a:cubicBezTo>
                <a:cubicBezTo>
                  <a:pt x="354" y="69"/>
                  <a:pt x="354" y="71"/>
                  <a:pt x="355" y="74"/>
                </a:cubicBezTo>
                <a:cubicBezTo>
                  <a:pt x="353" y="75"/>
                  <a:pt x="351" y="76"/>
                  <a:pt x="348" y="77"/>
                </a:cubicBezTo>
                <a:cubicBezTo>
                  <a:pt x="346" y="79"/>
                  <a:pt x="346" y="80"/>
                  <a:pt x="344" y="80"/>
                </a:cubicBezTo>
                <a:cubicBezTo>
                  <a:pt x="342" y="80"/>
                  <a:pt x="340" y="82"/>
                  <a:pt x="338" y="82"/>
                </a:cubicBezTo>
                <a:cubicBezTo>
                  <a:pt x="336" y="83"/>
                  <a:pt x="334" y="84"/>
                  <a:pt x="331" y="84"/>
                </a:cubicBezTo>
                <a:cubicBezTo>
                  <a:pt x="331" y="84"/>
                  <a:pt x="330" y="84"/>
                  <a:pt x="330" y="84"/>
                </a:cubicBezTo>
                <a:close/>
                <a:moveTo>
                  <a:pt x="349" y="90"/>
                </a:moveTo>
                <a:cubicBezTo>
                  <a:pt x="344" y="92"/>
                  <a:pt x="334" y="95"/>
                  <a:pt x="332" y="88"/>
                </a:cubicBezTo>
                <a:cubicBezTo>
                  <a:pt x="335" y="84"/>
                  <a:pt x="340" y="84"/>
                  <a:pt x="343" y="83"/>
                </a:cubicBezTo>
                <a:cubicBezTo>
                  <a:pt x="343" y="83"/>
                  <a:pt x="343" y="84"/>
                  <a:pt x="343" y="84"/>
                </a:cubicBezTo>
                <a:cubicBezTo>
                  <a:pt x="344" y="84"/>
                  <a:pt x="345" y="83"/>
                  <a:pt x="345" y="82"/>
                </a:cubicBezTo>
                <a:cubicBezTo>
                  <a:pt x="348" y="83"/>
                  <a:pt x="354" y="83"/>
                  <a:pt x="355" y="87"/>
                </a:cubicBezTo>
                <a:cubicBezTo>
                  <a:pt x="353" y="88"/>
                  <a:pt x="350" y="89"/>
                  <a:pt x="349" y="90"/>
                </a:cubicBezTo>
                <a:close/>
                <a:moveTo>
                  <a:pt x="327" y="22"/>
                </a:moveTo>
                <a:cubicBezTo>
                  <a:pt x="327" y="21"/>
                  <a:pt x="327" y="21"/>
                  <a:pt x="327" y="20"/>
                </a:cubicBezTo>
                <a:cubicBezTo>
                  <a:pt x="325" y="22"/>
                  <a:pt x="324" y="23"/>
                  <a:pt x="323" y="25"/>
                </a:cubicBezTo>
                <a:cubicBezTo>
                  <a:pt x="325" y="24"/>
                  <a:pt x="325" y="22"/>
                  <a:pt x="327" y="22"/>
                </a:cubicBezTo>
                <a:close/>
                <a:moveTo>
                  <a:pt x="328" y="20"/>
                </a:moveTo>
                <a:cubicBezTo>
                  <a:pt x="328" y="20"/>
                  <a:pt x="328" y="20"/>
                  <a:pt x="327" y="20"/>
                </a:cubicBezTo>
                <a:cubicBezTo>
                  <a:pt x="328" y="20"/>
                  <a:pt x="328" y="20"/>
                  <a:pt x="328" y="20"/>
                </a:cubicBezTo>
                <a:cubicBezTo>
                  <a:pt x="328" y="20"/>
                  <a:pt x="328" y="20"/>
                  <a:pt x="328" y="20"/>
                </a:cubicBezTo>
                <a:close/>
                <a:moveTo>
                  <a:pt x="332" y="15"/>
                </a:moveTo>
                <a:cubicBezTo>
                  <a:pt x="329" y="16"/>
                  <a:pt x="327" y="18"/>
                  <a:pt x="328" y="20"/>
                </a:cubicBezTo>
                <a:cubicBezTo>
                  <a:pt x="329" y="18"/>
                  <a:pt x="332" y="18"/>
                  <a:pt x="332" y="15"/>
                </a:cubicBezTo>
                <a:close/>
                <a:moveTo>
                  <a:pt x="419" y="19"/>
                </a:moveTo>
                <a:cubicBezTo>
                  <a:pt x="419" y="20"/>
                  <a:pt x="417" y="21"/>
                  <a:pt x="419" y="21"/>
                </a:cubicBezTo>
                <a:cubicBezTo>
                  <a:pt x="419" y="19"/>
                  <a:pt x="420" y="20"/>
                  <a:pt x="421" y="20"/>
                </a:cubicBezTo>
                <a:cubicBezTo>
                  <a:pt x="421" y="18"/>
                  <a:pt x="421" y="18"/>
                  <a:pt x="420" y="16"/>
                </a:cubicBezTo>
                <a:cubicBezTo>
                  <a:pt x="418" y="16"/>
                  <a:pt x="416" y="19"/>
                  <a:pt x="415" y="20"/>
                </a:cubicBezTo>
                <a:cubicBezTo>
                  <a:pt x="416" y="20"/>
                  <a:pt x="416" y="21"/>
                  <a:pt x="416" y="21"/>
                </a:cubicBezTo>
                <a:cubicBezTo>
                  <a:pt x="417" y="19"/>
                  <a:pt x="418" y="20"/>
                  <a:pt x="419" y="19"/>
                </a:cubicBezTo>
                <a:close/>
                <a:moveTo>
                  <a:pt x="415" y="21"/>
                </a:moveTo>
                <a:cubicBezTo>
                  <a:pt x="415" y="21"/>
                  <a:pt x="415" y="20"/>
                  <a:pt x="415" y="20"/>
                </a:cubicBezTo>
                <a:cubicBezTo>
                  <a:pt x="415" y="20"/>
                  <a:pt x="415" y="20"/>
                  <a:pt x="415" y="21"/>
                </a:cubicBezTo>
                <a:close/>
                <a:moveTo>
                  <a:pt x="274" y="74"/>
                </a:moveTo>
                <a:cubicBezTo>
                  <a:pt x="273" y="74"/>
                  <a:pt x="273" y="73"/>
                  <a:pt x="272" y="74"/>
                </a:cubicBezTo>
                <a:cubicBezTo>
                  <a:pt x="272" y="73"/>
                  <a:pt x="272" y="73"/>
                  <a:pt x="272" y="72"/>
                </a:cubicBezTo>
                <a:cubicBezTo>
                  <a:pt x="273" y="72"/>
                  <a:pt x="273" y="71"/>
                  <a:pt x="273" y="71"/>
                </a:cubicBezTo>
                <a:cubicBezTo>
                  <a:pt x="272" y="72"/>
                  <a:pt x="272" y="71"/>
                  <a:pt x="271" y="72"/>
                </a:cubicBezTo>
                <a:cubicBezTo>
                  <a:pt x="271" y="72"/>
                  <a:pt x="271" y="73"/>
                  <a:pt x="271" y="73"/>
                </a:cubicBezTo>
                <a:cubicBezTo>
                  <a:pt x="270" y="73"/>
                  <a:pt x="269" y="74"/>
                  <a:pt x="269" y="74"/>
                </a:cubicBezTo>
                <a:cubicBezTo>
                  <a:pt x="271" y="74"/>
                  <a:pt x="272" y="75"/>
                  <a:pt x="274" y="74"/>
                </a:cubicBezTo>
                <a:cubicBezTo>
                  <a:pt x="274" y="75"/>
                  <a:pt x="273" y="75"/>
                  <a:pt x="273" y="75"/>
                </a:cubicBezTo>
                <a:cubicBezTo>
                  <a:pt x="274" y="75"/>
                  <a:pt x="274" y="76"/>
                  <a:pt x="275" y="75"/>
                </a:cubicBezTo>
                <a:cubicBezTo>
                  <a:pt x="275" y="74"/>
                  <a:pt x="274" y="75"/>
                  <a:pt x="274" y="74"/>
                </a:cubicBezTo>
                <a:close/>
                <a:moveTo>
                  <a:pt x="563" y="128"/>
                </a:move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lose/>
                <a:moveTo>
                  <a:pt x="563" y="126"/>
                </a:moveTo>
                <a:cubicBezTo>
                  <a:pt x="563" y="127"/>
                  <a:pt x="563" y="127"/>
                  <a:pt x="563" y="126"/>
                </a:cubicBezTo>
                <a:cubicBezTo>
                  <a:pt x="563" y="127"/>
                  <a:pt x="563" y="128"/>
                  <a:pt x="563" y="128"/>
                </a:cubicBezTo>
                <a:cubicBezTo>
                  <a:pt x="564" y="127"/>
                  <a:pt x="564" y="127"/>
                  <a:pt x="563" y="126"/>
                </a:cubicBezTo>
                <a:close/>
                <a:moveTo>
                  <a:pt x="567" y="129"/>
                </a:moveTo>
                <a:cubicBezTo>
                  <a:pt x="568" y="129"/>
                  <a:pt x="568" y="129"/>
                  <a:pt x="568" y="130"/>
                </a:cubicBezTo>
                <a:cubicBezTo>
                  <a:pt x="567" y="129"/>
                  <a:pt x="567" y="130"/>
                  <a:pt x="567" y="131"/>
                </a:cubicBezTo>
                <a:cubicBezTo>
                  <a:pt x="567" y="129"/>
                  <a:pt x="565" y="128"/>
                  <a:pt x="565" y="126"/>
                </a:cubicBezTo>
                <a:cubicBezTo>
                  <a:pt x="564" y="127"/>
                  <a:pt x="565" y="128"/>
                  <a:pt x="563" y="128"/>
                </a:cubicBezTo>
                <a:cubicBezTo>
                  <a:pt x="564" y="128"/>
                  <a:pt x="564" y="129"/>
                  <a:pt x="564" y="129"/>
                </a:cubicBezTo>
                <a:cubicBezTo>
                  <a:pt x="563" y="128"/>
                  <a:pt x="563" y="130"/>
                  <a:pt x="563" y="130"/>
                </a:cubicBezTo>
                <a:cubicBezTo>
                  <a:pt x="562" y="129"/>
                  <a:pt x="562" y="129"/>
                  <a:pt x="562" y="128"/>
                </a:cubicBezTo>
                <a:cubicBezTo>
                  <a:pt x="561" y="128"/>
                  <a:pt x="561" y="129"/>
                  <a:pt x="560" y="129"/>
                </a:cubicBezTo>
                <a:cubicBezTo>
                  <a:pt x="559" y="131"/>
                  <a:pt x="559" y="133"/>
                  <a:pt x="559" y="135"/>
                </a:cubicBezTo>
                <a:cubicBezTo>
                  <a:pt x="560" y="135"/>
                  <a:pt x="561" y="135"/>
                  <a:pt x="560" y="136"/>
                </a:cubicBezTo>
                <a:cubicBezTo>
                  <a:pt x="560" y="137"/>
                  <a:pt x="561" y="136"/>
                  <a:pt x="561" y="135"/>
                </a:cubicBezTo>
                <a:cubicBezTo>
                  <a:pt x="562" y="136"/>
                  <a:pt x="563" y="137"/>
                  <a:pt x="563" y="137"/>
                </a:cubicBezTo>
                <a:cubicBezTo>
                  <a:pt x="563" y="137"/>
                  <a:pt x="563" y="136"/>
                  <a:pt x="564" y="136"/>
                </a:cubicBezTo>
                <a:cubicBezTo>
                  <a:pt x="564" y="136"/>
                  <a:pt x="564" y="137"/>
                  <a:pt x="564" y="137"/>
                </a:cubicBezTo>
                <a:cubicBezTo>
                  <a:pt x="565" y="136"/>
                  <a:pt x="564" y="135"/>
                  <a:pt x="565" y="135"/>
                </a:cubicBezTo>
                <a:cubicBezTo>
                  <a:pt x="565" y="136"/>
                  <a:pt x="566" y="136"/>
                  <a:pt x="566" y="137"/>
                </a:cubicBezTo>
                <a:cubicBezTo>
                  <a:pt x="566" y="136"/>
                  <a:pt x="567" y="135"/>
                  <a:pt x="566" y="135"/>
                </a:cubicBezTo>
                <a:cubicBezTo>
                  <a:pt x="566" y="136"/>
                  <a:pt x="566" y="136"/>
                  <a:pt x="566" y="135"/>
                </a:cubicBezTo>
                <a:cubicBezTo>
                  <a:pt x="566" y="134"/>
                  <a:pt x="568" y="135"/>
                  <a:pt x="568" y="134"/>
                </a:cubicBezTo>
                <a:cubicBezTo>
                  <a:pt x="569" y="133"/>
                  <a:pt x="568" y="130"/>
                  <a:pt x="569" y="130"/>
                </a:cubicBezTo>
                <a:cubicBezTo>
                  <a:pt x="568" y="130"/>
                  <a:pt x="568" y="128"/>
                  <a:pt x="567" y="129"/>
                </a:cubicBezTo>
                <a:close/>
                <a:moveTo>
                  <a:pt x="567" y="134"/>
                </a:moveTo>
                <a:cubicBezTo>
                  <a:pt x="567" y="134"/>
                  <a:pt x="566" y="134"/>
                  <a:pt x="566" y="134"/>
                </a:cubicBezTo>
                <a:cubicBezTo>
                  <a:pt x="566" y="133"/>
                  <a:pt x="566" y="132"/>
                  <a:pt x="567" y="132"/>
                </a:cubicBezTo>
                <a:cubicBezTo>
                  <a:pt x="568" y="133"/>
                  <a:pt x="566" y="133"/>
                  <a:pt x="567" y="134"/>
                </a:cubicBezTo>
                <a:close/>
                <a:moveTo>
                  <a:pt x="553" y="136"/>
                </a:moveTo>
                <a:cubicBezTo>
                  <a:pt x="553" y="135"/>
                  <a:pt x="554" y="135"/>
                  <a:pt x="554" y="134"/>
                </a:cubicBezTo>
                <a:cubicBezTo>
                  <a:pt x="553" y="134"/>
                  <a:pt x="552" y="132"/>
                  <a:pt x="552" y="133"/>
                </a:cubicBezTo>
                <a:cubicBezTo>
                  <a:pt x="551" y="132"/>
                  <a:pt x="551" y="130"/>
                  <a:pt x="549" y="131"/>
                </a:cubicBezTo>
                <a:cubicBezTo>
                  <a:pt x="549" y="131"/>
                  <a:pt x="549" y="130"/>
                  <a:pt x="549" y="129"/>
                </a:cubicBezTo>
                <a:cubicBezTo>
                  <a:pt x="548" y="130"/>
                  <a:pt x="548" y="131"/>
                  <a:pt x="547" y="131"/>
                </a:cubicBezTo>
                <a:cubicBezTo>
                  <a:pt x="549" y="132"/>
                  <a:pt x="547" y="133"/>
                  <a:pt x="547" y="134"/>
                </a:cubicBezTo>
                <a:cubicBezTo>
                  <a:pt x="547" y="135"/>
                  <a:pt x="548" y="134"/>
                  <a:pt x="547" y="135"/>
                </a:cubicBezTo>
                <a:cubicBezTo>
                  <a:pt x="550" y="135"/>
                  <a:pt x="549" y="135"/>
                  <a:pt x="551" y="135"/>
                </a:cubicBezTo>
                <a:cubicBezTo>
                  <a:pt x="551" y="135"/>
                  <a:pt x="552" y="136"/>
                  <a:pt x="553" y="136"/>
                </a:cubicBezTo>
                <a:close/>
                <a:moveTo>
                  <a:pt x="20" y="139"/>
                </a:moveTo>
                <a:cubicBezTo>
                  <a:pt x="19" y="139"/>
                  <a:pt x="19" y="138"/>
                  <a:pt x="19" y="138"/>
                </a:cubicBezTo>
                <a:cubicBezTo>
                  <a:pt x="17" y="138"/>
                  <a:pt x="15" y="139"/>
                  <a:pt x="14" y="138"/>
                </a:cubicBezTo>
                <a:cubicBezTo>
                  <a:pt x="14" y="137"/>
                  <a:pt x="15" y="138"/>
                  <a:pt x="14" y="136"/>
                </a:cubicBezTo>
                <a:cubicBezTo>
                  <a:pt x="13" y="136"/>
                  <a:pt x="14" y="138"/>
                  <a:pt x="13" y="138"/>
                </a:cubicBezTo>
                <a:cubicBezTo>
                  <a:pt x="13" y="137"/>
                  <a:pt x="14" y="137"/>
                  <a:pt x="13" y="137"/>
                </a:cubicBezTo>
                <a:cubicBezTo>
                  <a:pt x="8" y="138"/>
                  <a:pt x="4" y="136"/>
                  <a:pt x="0" y="138"/>
                </a:cubicBezTo>
                <a:cubicBezTo>
                  <a:pt x="0" y="140"/>
                  <a:pt x="0" y="140"/>
                  <a:pt x="0" y="140"/>
                </a:cubicBezTo>
                <a:cubicBezTo>
                  <a:pt x="1" y="140"/>
                  <a:pt x="4" y="140"/>
                  <a:pt x="5" y="141"/>
                </a:cubicBezTo>
                <a:cubicBezTo>
                  <a:pt x="7" y="139"/>
                  <a:pt x="10" y="141"/>
                  <a:pt x="12" y="140"/>
                </a:cubicBezTo>
                <a:cubicBezTo>
                  <a:pt x="11" y="140"/>
                  <a:pt x="11" y="141"/>
                  <a:pt x="11" y="141"/>
                </a:cubicBezTo>
                <a:cubicBezTo>
                  <a:pt x="12" y="142"/>
                  <a:pt x="13" y="140"/>
                  <a:pt x="12" y="141"/>
                </a:cubicBezTo>
                <a:cubicBezTo>
                  <a:pt x="13" y="142"/>
                  <a:pt x="14" y="140"/>
                  <a:pt x="13" y="140"/>
                </a:cubicBezTo>
                <a:cubicBezTo>
                  <a:pt x="14" y="140"/>
                  <a:pt x="14" y="139"/>
                  <a:pt x="15" y="139"/>
                </a:cubicBezTo>
                <a:cubicBezTo>
                  <a:pt x="15" y="139"/>
                  <a:pt x="17" y="139"/>
                  <a:pt x="17" y="140"/>
                </a:cubicBezTo>
                <a:cubicBezTo>
                  <a:pt x="18" y="139"/>
                  <a:pt x="19" y="141"/>
                  <a:pt x="20" y="139"/>
                </a:cubicBezTo>
                <a:close/>
                <a:moveTo>
                  <a:pt x="556" y="138"/>
                </a:moveTo>
                <a:cubicBezTo>
                  <a:pt x="556" y="140"/>
                  <a:pt x="554" y="139"/>
                  <a:pt x="554" y="140"/>
                </a:cubicBezTo>
                <a:cubicBezTo>
                  <a:pt x="554" y="141"/>
                  <a:pt x="554" y="142"/>
                  <a:pt x="553" y="142"/>
                </a:cubicBezTo>
                <a:cubicBezTo>
                  <a:pt x="553" y="141"/>
                  <a:pt x="553" y="141"/>
                  <a:pt x="552" y="141"/>
                </a:cubicBezTo>
                <a:cubicBezTo>
                  <a:pt x="552" y="142"/>
                  <a:pt x="553" y="144"/>
                  <a:pt x="554" y="144"/>
                </a:cubicBezTo>
                <a:cubicBezTo>
                  <a:pt x="553" y="144"/>
                  <a:pt x="553" y="143"/>
                  <a:pt x="554" y="143"/>
                </a:cubicBezTo>
                <a:cubicBezTo>
                  <a:pt x="554" y="144"/>
                  <a:pt x="555" y="146"/>
                  <a:pt x="556" y="147"/>
                </a:cubicBezTo>
                <a:cubicBezTo>
                  <a:pt x="556" y="146"/>
                  <a:pt x="557" y="146"/>
                  <a:pt x="557" y="146"/>
                </a:cubicBezTo>
                <a:cubicBezTo>
                  <a:pt x="556" y="147"/>
                  <a:pt x="558" y="148"/>
                  <a:pt x="559" y="148"/>
                </a:cubicBezTo>
                <a:cubicBezTo>
                  <a:pt x="560" y="144"/>
                  <a:pt x="557" y="142"/>
                  <a:pt x="557" y="138"/>
                </a:cubicBezTo>
                <a:cubicBezTo>
                  <a:pt x="557" y="138"/>
                  <a:pt x="556" y="138"/>
                  <a:pt x="556" y="138"/>
                </a:cubicBezTo>
                <a:close/>
                <a:moveTo>
                  <a:pt x="555" y="141"/>
                </a:moveTo>
                <a:cubicBezTo>
                  <a:pt x="555" y="140"/>
                  <a:pt x="558" y="141"/>
                  <a:pt x="557" y="142"/>
                </a:cubicBezTo>
                <a:cubicBezTo>
                  <a:pt x="557" y="142"/>
                  <a:pt x="557" y="141"/>
                  <a:pt x="557" y="142"/>
                </a:cubicBezTo>
                <a:cubicBezTo>
                  <a:pt x="555" y="143"/>
                  <a:pt x="556" y="141"/>
                  <a:pt x="555" y="141"/>
                </a:cubicBezTo>
                <a:close/>
                <a:moveTo>
                  <a:pt x="558" y="145"/>
                </a:moveTo>
                <a:cubicBezTo>
                  <a:pt x="558" y="145"/>
                  <a:pt x="558" y="146"/>
                  <a:pt x="557" y="146"/>
                </a:cubicBezTo>
                <a:cubicBezTo>
                  <a:pt x="557" y="145"/>
                  <a:pt x="557" y="144"/>
                  <a:pt x="556" y="144"/>
                </a:cubicBezTo>
                <a:cubicBezTo>
                  <a:pt x="556" y="143"/>
                  <a:pt x="557" y="143"/>
                  <a:pt x="557" y="143"/>
                </a:cubicBezTo>
                <a:cubicBezTo>
                  <a:pt x="558" y="144"/>
                  <a:pt x="557" y="145"/>
                  <a:pt x="558" y="145"/>
                </a:cubicBezTo>
                <a:close/>
                <a:moveTo>
                  <a:pt x="131" y="141"/>
                </a:moveTo>
                <a:cubicBezTo>
                  <a:pt x="132" y="141"/>
                  <a:pt x="131" y="142"/>
                  <a:pt x="132" y="143"/>
                </a:cubicBezTo>
                <a:cubicBezTo>
                  <a:pt x="132" y="142"/>
                  <a:pt x="131" y="140"/>
                  <a:pt x="131" y="141"/>
                </a:cubicBezTo>
                <a:close/>
                <a:moveTo>
                  <a:pt x="90" y="227"/>
                </a:moveTo>
                <a:cubicBezTo>
                  <a:pt x="90" y="229"/>
                  <a:pt x="88" y="229"/>
                  <a:pt x="88" y="232"/>
                </a:cubicBezTo>
                <a:cubicBezTo>
                  <a:pt x="90" y="231"/>
                  <a:pt x="90" y="228"/>
                  <a:pt x="90" y="227"/>
                </a:cubicBezTo>
                <a:close/>
                <a:moveTo>
                  <a:pt x="490" y="284"/>
                </a:moveTo>
                <a:cubicBezTo>
                  <a:pt x="492" y="285"/>
                  <a:pt x="493" y="287"/>
                  <a:pt x="493" y="289"/>
                </a:cubicBezTo>
                <a:cubicBezTo>
                  <a:pt x="496" y="291"/>
                  <a:pt x="497" y="295"/>
                  <a:pt x="499" y="297"/>
                </a:cubicBezTo>
                <a:cubicBezTo>
                  <a:pt x="499" y="297"/>
                  <a:pt x="499" y="297"/>
                  <a:pt x="499" y="297"/>
                </a:cubicBezTo>
                <a:cubicBezTo>
                  <a:pt x="500" y="297"/>
                  <a:pt x="501" y="300"/>
                  <a:pt x="501" y="301"/>
                </a:cubicBezTo>
                <a:cubicBezTo>
                  <a:pt x="504" y="301"/>
                  <a:pt x="505" y="306"/>
                  <a:pt x="507" y="308"/>
                </a:cubicBezTo>
                <a:cubicBezTo>
                  <a:pt x="507" y="307"/>
                  <a:pt x="507" y="307"/>
                  <a:pt x="507" y="307"/>
                </a:cubicBezTo>
                <a:cubicBezTo>
                  <a:pt x="508" y="308"/>
                  <a:pt x="508" y="309"/>
                  <a:pt x="510" y="309"/>
                </a:cubicBezTo>
                <a:cubicBezTo>
                  <a:pt x="509" y="303"/>
                  <a:pt x="503" y="300"/>
                  <a:pt x="503" y="295"/>
                </a:cubicBezTo>
                <a:cubicBezTo>
                  <a:pt x="501" y="293"/>
                  <a:pt x="498" y="291"/>
                  <a:pt x="498" y="288"/>
                </a:cubicBezTo>
                <a:cubicBezTo>
                  <a:pt x="497" y="288"/>
                  <a:pt x="497" y="288"/>
                  <a:pt x="497" y="288"/>
                </a:cubicBezTo>
                <a:cubicBezTo>
                  <a:pt x="492" y="281"/>
                  <a:pt x="487" y="274"/>
                  <a:pt x="483" y="267"/>
                </a:cubicBezTo>
                <a:cubicBezTo>
                  <a:pt x="483" y="266"/>
                  <a:pt x="483" y="266"/>
                  <a:pt x="483" y="265"/>
                </a:cubicBezTo>
                <a:cubicBezTo>
                  <a:pt x="482" y="265"/>
                  <a:pt x="483" y="266"/>
                  <a:pt x="482" y="266"/>
                </a:cubicBezTo>
                <a:cubicBezTo>
                  <a:pt x="481" y="264"/>
                  <a:pt x="479" y="262"/>
                  <a:pt x="478" y="260"/>
                </a:cubicBezTo>
                <a:cubicBezTo>
                  <a:pt x="477" y="258"/>
                  <a:pt x="477" y="255"/>
                  <a:pt x="474" y="256"/>
                </a:cubicBezTo>
                <a:cubicBezTo>
                  <a:pt x="473" y="257"/>
                  <a:pt x="473" y="258"/>
                  <a:pt x="473" y="259"/>
                </a:cubicBezTo>
                <a:cubicBezTo>
                  <a:pt x="474" y="260"/>
                  <a:pt x="475" y="261"/>
                  <a:pt x="476" y="263"/>
                </a:cubicBezTo>
                <a:cubicBezTo>
                  <a:pt x="476" y="262"/>
                  <a:pt x="476" y="262"/>
                  <a:pt x="476" y="262"/>
                </a:cubicBezTo>
                <a:cubicBezTo>
                  <a:pt x="481" y="269"/>
                  <a:pt x="486" y="276"/>
                  <a:pt x="491" y="283"/>
                </a:cubicBezTo>
                <a:cubicBezTo>
                  <a:pt x="491" y="284"/>
                  <a:pt x="490" y="284"/>
                  <a:pt x="490" y="284"/>
                </a:cubicBezTo>
                <a:close/>
                <a:moveTo>
                  <a:pt x="232" y="273"/>
                </a:moveTo>
                <a:cubicBezTo>
                  <a:pt x="232" y="273"/>
                  <a:pt x="231" y="272"/>
                  <a:pt x="231" y="272"/>
                </a:cubicBezTo>
                <a:cubicBezTo>
                  <a:pt x="231" y="273"/>
                  <a:pt x="232" y="275"/>
                  <a:pt x="233" y="275"/>
                </a:cubicBezTo>
                <a:cubicBezTo>
                  <a:pt x="232" y="275"/>
                  <a:pt x="231" y="273"/>
                  <a:pt x="232" y="273"/>
                </a:cubicBezTo>
                <a:close/>
                <a:moveTo>
                  <a:pt x="157" y="274"/>
                </a:moveTo>
                <a:cubicBezTo>
                  <a:pt x="157" y="276"/>
                  <a:pt x="156" y="278"/>
                  <a:pt x="156" y="279"/>
                </a:cubicBezTo>
                <a:cubicBezTo>
                  <a:pt x="156" y="277"/>
                  <a:pt x="158" y="275"/>
                  <a:pt x="157" y="274"/>
                </a:cubicBezTo>
                <a:close/>
                <a:moveTo>
                  <a:pt x="201" y="296"/>
                </a:moveTo>
                <a:cubicBezTo>
                  <a:pt x="201" y="293"/>
                  <a:pt x="202" y="290"/>
                  <a:pt x="203" y="288"/>
                </a:cubicBezTo>
                <a:cubicBezTo>
                  <a:pt x="202" y="288"/>
                  <a:pt x="202" y="287"/>
                  <a:pt x="202" y="287"/>
                </a:cubicBezTo>
                <a:cubicBezTo>
                  <a:pt x="202" y="286"/>
                  <a:pt x="203" y="286"/>
                  <a:pt x="203" y="285"/>
                </a:cubicBezTo>
                <a:cubicBezTo>
                  <a:pt x="202" y="284"/>
                  <a:pt x="203" y="281"/>
                  <a:pt x="203" y="279"/>
                </a:cubicBezTo>
                <a:cubicBezTo>
                  <a:pt x="202" y="280"/>
                  <a:pt x="203" y="281"/>
                  <a:pt x="201" y="282"/>
                </a:cubicBezTo>
                <a:cubicBezTo>
                  <a:pt x="201" y="283"/>
                  <a:pt x="202" y="283"/>
                  <a:pt x="202" y="285"/>
                </a:cubicBezTo>
                <a:cubicBezTo>
                  <a:pt x="201" y="285"/>
                  <a:pt x="201" y="285"/>
                  <a:pt x="201" y="285"/>
                </a:cubicBezTo>
                <a:cubicBezTo>
                  <a:pt x="200" y="286"/>
                  <a:pt x="201" y="287"/>
                  <a:pt x="201" y="287"/>
                </a:cubicBezTo>
                <a:cubicBezTo>
                  <a:pt x="200" y="287"/>
                  <a:pt x="201" y="286"/>
                  <a:pt x="200" y="287"/>
                </a:cubicBezTo>
                <a:cubicBezTo>
                  <a:pt x="198" y="288"/>
                  <a:pt x="200" y="289"/>
                  <a:pt x="200" y="291"/>
                </a:cubicBezTo>
                <a:cubicBezTo>
                  <a:pt x="199" y="295"/>
                  <a:pt x="198" y="302"/>
                  <a:pt x="198" y="307"/>
                </a:cubicBezTo>
                <a:cubicBezTo>
                  <a:pt x="197" y="306"/>
                  <a:pt x="196" y="306"/>
                  <a:pt x="196" y="305"/>
                </a:cubicBezTo>
                <a:cubicBezTo>
                  <a:pt x="197" y="305"/>
                  <a:pt x="195" y="305"/>
                  <a:pt x="196" y="305"/>
                </a:cubicBezTo>
                <a:cubicBezTo>
                  <a:pt x="196" y="305"/>
                  <a:pt x="196" y="306"/>
                  <a:pt x="197" y="305"/>
                </a:cubicBezTo>
                <a:cubicBezTo>
                  <a:pt x="195" y="301"/>
                  <a:pt x="199" y="298"/>
                  <a:pt x="198" y="293"/>
                </a:cubicBezTo>
                <a:cubicBezTo>
                  <a:pt x="197" y="294"/>
                  <a:pt x="197" y="294"/>
                  <a:pt x="198" y="295"/>
                </a:cubicBezTo>
                <a:cubicBezTo>
                  <a:pt x="197" y="296"/>
                  <a:pt x="197" y="297"/>
                  <a:pt x="196" y="297"/>
                </a:cubicBezTo>
                <a:cubicBezTo>
                  <a:pt x="197" y="298"/>
                  <a:pt x="196" y="297"/>
                  <a:pt x="196" y="298"/>
                </a:cubicBezTo>
                <a:cubicBezTo>
                  <a:pt x="196" y="298"/>
                  <a:pt x="196" y="299"/>
                  <a:pt x="196" y="300"/>
                </a:cubicBezTo>
                <a:cubicBezTo>
                  <a:pt x="196" y="300"/>
                  <a:pt x="196" y="299"/>
                  <a:pt x="196" y="299"/>
                </a:cubicBezTo>
                <a:cubicBezTo>
                  <a:pt x="196" y="303"/>
                  <a:pt x="194" y="307"/>
                  <a:pt x="195" y="310"/>
                </a:cubicBezTo>
                <a:cubicBezTo>
                  <a:pt x="195" y="309"/>
                  <a:pt x="195" y="308"/>
                  <a:pt x="196" y="308"/>
                </a:cubicBezTo>
                <a:cubicBezTo>
                  <a:pt x="197" y="308"/>
                  <a:pt x="197" y="307"/>
                  <a:pt x="197" y="308"/>
                </a:cubicBezTo>
                <a:cubicBezTo>
                  <a:pt x="197" y="312"/>
                  <a:pt x="197" y="315"/>
                  <a:pt x="196" y="319"/>
                </a:cubicBezTo>
                <a:cubicBezTo>
                  <a:pt x="197" y="314"/>
                  <a:pt x="199" y="308"/>
                  <a:pt x="199" y="303"/>
                </a:cubicBezTo>
                <a:cubicBezTo>
                  <a:pt x="199" y="302"/>
                  <a:pt x="199" y="303"/>
                  <a:pt x="199" y="303"/>
                </a:cubicBezTo>
                <a:cubicBezTo>
                  <a:pt x="200" y="302"/>
                  <a:pt x="200" y="301"/>
                  <a:pt x="199" y="300"/>
                </a:cubicBezTo>
                <a:cubicBezTo>
                  <a:pt x="199" y="300"/>
                  <a:pt x="200" y="300"/>
                  <a:pt x="200" y="300"/>
                </a:cubicBezTo>
                <a:cubicBezTo>
                  <a:pt x="200" y="299"/>
                  <a:pt x="199" y="300"/>
                  <a:pt x="199" y="299"/>
                </a:cubicBezTo>
                <a:cubicBezTo>
                  <a:pt x="200" y="299"/>
                  <a:pt x="200" y="296"/>
                  <a:pt x="201" y="296"/>
                </a:cubicBezTo>
                <a:close/>
                <a:moveTo>
                  <a:pt x="178" y="285"/>
                </a:moveTo>
                <a:cubicBezTo>
                  <a:pt x="179" y="284"/>
                  <a:pt x="179" y="283"/>
                  <a:pt x="180" y="283"/>
                </a:cubicBezTo>
                <a:cubicBezTo>
                  <a:pt x="179" y="283"/>
                  <a:pt x="179" y="283"/>
                  <a:pt x="179" y="283"/>
                </a:cubicBezTo>
                <a:cubicBezTo>
                  <a:pt x="179" y="283"/>
                  <a:pt x="178" y="284"/>
                  <a:pt x="178" y="285"/>
                </a:cubicBezTo>
                <a:close/>
                <a:moveTo>
                  <a:pt x="184" y="289"/>
                </a:moveTo>
                <a:cubicBezTo>
                  <a:pt x="185" y="289"/>
                  <a:pt x="185" y="287"/>
                  <a:pt x="185" y="287"/>
                </a:cubicBezTo>
                <a:cubicBezTo>
                  <a:pt x="184" y="287"/>
                  <a:pt x="184" y="288"/>
                  <a:pt x="184" y="289"/>
                </a:cubicBezTo>
                <a:close/>
                <a:moveTo>
                  <a:pt x="198" y="293"/>
                </a:moveTo>
                <a:cubicBezTo>
                  <a:pt x="198" y="293"/>
                  <a:pt x="198" y="292"/>
                  <a:pt x="199" y="292"/>
                </a:cubicBezTo>
                <a:cubicBezTo>
                  <a:pt x="199" y="292"/>
                  <a:pt x="198" y="290"/>
                  <a:pt x="198" y="291"/>
                </a:cubicBezTo>
                <a:cubicBezTo>
                  <a:pt x="199" y="292"/>
                  <a:pt x="197" y="293"/>
                  <a:pt x="198" y="293"/>
                </a:cubicBezTo>
                <a:close/>
                <a:moveTo>
                  <a:pt x="376" y="303"/>
                </a:moveTo>
                <a:cubicBezTo>
                  <a:pt x="376" y="305"/>
                  <a:pt x="376" y="306"/>
                  <a:pt x="375" y="308"/>
                </a:cubicBezTo>
                <a:cubicBezTo>
                  <a:pt x="376" y="308"/>
                  <a:pt x="376" y="308"/>
                  <a:pt x="377" y="308"/>
                </a:cubicBezTo>
                <a:cubicBezTo>
                  <a:pt x="376" y="309"/>
                  <a:pt x="376" y="308"/>
                  <a:pt x="375" y="308"/>
                </a:cubicBezTo>
                <a:cubicBezTo>
                  <a:pt x="378" y="310"/>
                  <a:pt x="379" y="310"/>
                  <a:pt x="383" y="310"/>
                </a:cubicBezTo>
                <a:cubicBezTo>
                  <a:pt x="383" y="310"/>
                  <a:pt x="382" y="310"/>
                  <a:pt x="382" y="310"/>
                </a:cubicBezTo>
                <a:cubicBezTo>
                  <a:pt x="385" y="310"/>
                  <a:pt x="386" y="306"/>
                  <a:pt x="386" y="305"/>
                </a:cubicBezTo>
                <a:cubicBezTo>
                  <a:pt x="386" y="304"/>
                  <a:pt x="385" y="305"/>
                  <a:pt x="385" y="304"/>
                </a:cubicBezTo>
                <a:cubicBezTo>
                  <a:pt x="386" y="304"/>
                  <a:pt x="386" y="304"/>
                  <a:pt x="386" y="304"/>
                </a:cubicBezTo>
                <a:cubicBezTo>
                  <a:pt x="386" y="302"/>
                  <a:pt x="385" y="300"/>
                  <a:pt x="385" y="298"/>
                </a:cubicBezTo>
                <a:cubicBezTo>
                  <a:pt x="382" y="298"/>
                  <a:pt x="382" y="294"/>
                  <a:pt x="381" y="292"/>
                </a:cubicBezTo>
                <a:cubicBezTo>
                  <a:pt x="379" y="292"/>
                  <a:pt x="377" y="294"/>
                  <a:pt x="377" y="295"/>
                </a:cubicBezTo>
                <a:cubicBezTo>
                  <a:pt x="377" y="294"/>
                  <a:pt x="377" y="293"/>
                  <a:pt x="376" y="293"/>
                </a:cubicBezTo>
                <a:cubicBezTo>
                  <a:pt x="377" y="295"/>
                  <a:pt x="376" y="294"/>
                  <a:pt x="376" y="295"/>
                </a:cubicBezTo>
                <a:cubicBezTo>
                  <a:pt x="382" y="297"/>
                  <a:pt x="370" y="301"/>
                  <a:pt x="376" y="303"/>
                </a:cubicBezTo>
                <a:close/>
                <a:moveTo>
                  <a:pt x="384" y="304"/>
                </a:moveTo>
                <a:cubicBezTo>
                  <a:pt x="384" y="304"/>
                  <a:pt x="385" y="304"/>
                  <a:pt x="385" y="304"/>
                </a:cubicBezTo>
                <a:cubicBezTo>
                  <a:pt x="385" y="305"/>
                  <a:pt x="384" y="305"/>
                  <a:pt x="383" y="305"/>
                </a:cubicBezTo>
                <a:cubicBezTo>
                  <a:pt x="383" y="304"/>
                  <a:pt x="384" y="305"/>
                  <a:pt x="384" y="304"/>
                </a:cubicBezTo>
                <a:close/>
                <a:moveTo>
                  <a:pt x="196" y="296"/>
                </a:moveTo>
                <a:cubicBezTo>
                  <a:pt x="196" y="296"/>
                  <a:pt x="196" y="296"/>
                  <a:pt x="196" y="296"/>
                </a:cubicBezTo>
                <a:cubicBezTo>
                  <a:pt x="196" y="295"/>
                  <a:pt x="197" y="294"/>
                  <a:pt x="196" y="293"/>
                </a:cubicBezTo>
                <a:cubicBezTo>
                  <a:pt x="196" y="294"/>
                  <a:pt x="196" y="294"/>
                  <a:pt x="196" y="293"/>
                </a:cubicBezTo>
                <a:cubicBezTo>
                  <a:pt x="196" y="294"/>
                  <a:pt x="196" y="294"/>
                  <a:pt x="196" y="295"/>
                </a:cubicBezTo>
                <a:cubicBezTo>
                  <a:pt x="196" y="295"/>
                  <a:pt x="196" y="295"/>
                  <a:pt x="196" y="296"/>
                </a:cubicBezTo>
                <a:close/>
                <a:moveTo>
                  <a:pt x="372" y="294"/>
                </a:moveTo>
                <a:cubicBezTo>
                  <a:pt x="372" y="295"/>
                  <a:pt x="374" y="297"/>
                  <a:pt x="375" y="296"/>
                </a:cubicBezTo>
                <a:cubicBezTo>
                  <a:pt x="374" y="296"/>
                  <a:pt x="374" y="295"/>
                  <a:pt x="373" y="295"/>
                </a:cubicBezTo>
                <a:cubicBezTo>
                  <a:pt x="373" y="294"/>
                  <a:pt x="373" y="294"/>
                  <a:pt x="372" y="294"/>
                </a:cubicBezTo>
                <a:close/>
                <a:moveTo>
                  <a:pt x="150" y="301"/>
                </a:moveTo>
                <a:cubicBezTo>
                  <a:pt x="150" y="302"/>
                  <a:pt x="149" y="303"/>
                  <a:pt x="149" y="305"/>
                </a:cubicBezTo>
                <a:cubicBezTo>
                  <a:pt x="150" y="304"/>
                  <a:pt x="151" y="302"/>
                  <a:pt x="150" y="301"/>
                </a:cubicBezTo>
                <a:close/>
                <a:moveTo>
                  <a:pt x="359" y="305"/>
                </a:moveTo>
                <a:cubicBezTo>
                  <a:pt x="359" y="306"/>
                  <a:pt x="362" y="306"/>
                  <a:pt x="362" y="306"/>
                </a:cubicBezTo>
                <a:cubicBezTo>
                  <a:pt x="363" y="305"/>
                  <a:pt x="362" y="305"/>
                  <a:pt x="362" y="305"/>
                </a:cubicBezTo>
                <a:cubicBezTo>
                  <a:pt x="360" y="305"/>
                  <a:pt x="359" y="305"/>
                  <a:pt x="358" y="304"/>
                </a:cubicBezTo>
                <a:cubicBezTo>
                  <a:pt x="358" y="305"/>
                  <a:pt x="357" y="305"/>
                  <a:pt x="358" y="306"/>
                </a:cubicBezTo>
                <a:cubicBezTo>
                  <a:pt x="359" y="306"/>
                  <a:pt x="359" y="305"/>
                  <a:pt x="359" y="305"/>
                </a:cubicBezTo>
                <a:close/>
                <a:moveTo>
                  <a:pt x="135" y="315"/>
                </a:moveTo>
                <a:cubicBezTo>
                  <a:pt x="136" y="316"/>
                  <a:pt x="136" y="315"/>
                  <a:pt x="137" y="315"/>
                </a:cubicBezTo>
                <a:cubicBezTo>
                  <a:pt x="137" y="314"/>
                  <a:pt x="136" y="313"/>
                  <a:pt x="135" y="314"/>
                </a:cubicBezTo>
                <a:cubicBezTo>
                  <a:pt x="136" y="314"/>
                  <a:pt x="134" y="314"/>
                  <a:pt x="135" y="315"/>
                </a:cubicBezTo>
                <a:close/>
                <a:moveTo>
                  <a:pt x="311" y="314"/>
                </a:moveTo>
                <a:cubicBezTo>
                  <a:pt x="312" y="317"/>
                  <a:pt x="313" y="315"/>
                  <a:pt x="311" y="314"/>
                </a:cubicBezTo>
                <a:close/>
                <a:moveTo>
                  <a:pt x="396" y="315"/>
                </a:moveTo>
                <a:cubicBezTo>
                  <a:pt x="396" y="315"/>
                  <a:pt x="397" y="315"/>
                  <a:pt x="396" y="316"/>
                </a:cubicBezTo>
                <a:cubicBezTo>
                  <a:pt x="397" y="316"/>
                  <a:pt x="397" y="317"/>
                  <a:pt x="398" y="317"/>
                </a:cubicBezTo>
                <a:cubicBezTo>
                  <a:pt x="398" y="315"/>
                  <a:pt x="398" y="313"/>
                  <a:pt x="396" y="315"/>
                </a:cubicBezTo>
                <a:close/>
                <a:moveTo>
                  <a:pt x="401" y="316"/>
                </a:moveTo>
                <a:cubicBezTo>
                  <a:pt x="401" y="316"/>
                  <a:pt x="401" y="316"/>
                  <a:pt x="400" y="316"/>
                </a:cubicBezTo>
                <a:cubicBezTo>
                  <a:pt x="400" y="317"/>
                  <a:pt x="400" y="317"/>
                  <a:pt x="401" y="317"/>
                </a:cubicBezTo>
                <a:cubicBezTo>
                  <a:pt x="401" y="317"/>
                  <a:pt x="402" y="316"/>
                  <a:pt x="402" y="315"/>
                </a:cubicBezTo>
                <a:cubicBezTo>
                  <a:pt x="401" y="315"/>
                  <a:pt x="402" y="316"/>
                  <a:pt x="401" y="316"/>
                </a:cubicBezTo>
                <a:close/>
                <a:moveTo>
                  <a:pt x="400" y="317"/>
                </a:moveTo>
                <a:cubicBezTo>
                  <a:pt x="399" y="318"/>
                  <a:pt x="399" y="318"/>
                  <a:pt x="398" y="317"/>
                </a:cubicBezTo>
                <a:cubicBezTo>
                  <a:pt x="398" y="318"/>
                  <a:pt x="397" y="319"/>
                  <a:pt x="398" y="319"/>
                </a:cubicBezTo>
                <a:cubicBezTo>
                  <a:pt x="398" y="318"/>
                  <a:pt x="398" y="320"/>
                  <a:pt x="399" y="319"/>
                </a:cubicBezTo>
                <a:cubicBezTo>
                  <a:pt x="399" y="319"/>
                  <a:pt x="399" y="318"/>
                  <a:pt x="400" y="319"/>
                </a:cubicBezTo>
                <a:cubicBezTo>
                  <a:pt x="400" y="318"/>
                  <a:pt x="400" y="317"/>
                  <a:pt x="400" y="317"/>
                </a:cubicBezTo>
                <a:close/>
                <a:moveTo>
                  <a:pt x="399" y="320"/>
                </a:moveTo>
                <a:cubicBezTo>
                  <a:pt x="399" y="320"/>
                  <a:pt x="400" y="320"/>
                  <a:pt x="400" y="320"/>
                </a:cubicBezTo>
                <a:cubicBezTo>
                  <a:pt x="400" y="320"/>
                  <a:pt x="400" y="319"/>
                  <a:pt x="399" y="319"/>
                </a:cubicBezTo>
                <a:cubicBezTo>
                  <a:pt x="399" y="320"/>
                  <a:pt x="399" y="320"/>
                  <a:pt x="399" y="320"/>
                </a:cubicBezTo>
                <a:close/>
                <a:moveTo>
                  <a:pt x="141" y="329"/>
                </a:moveTo>
                <a:cubicBezTo>
                  <a:pt x="141" y="330"/>
                  <a:pt x="141" y="330"/>
                  <a:pt x="141" y="330"/>
                </a:cubicBezTo>
                <a:cubicBezTo>
                  <a:pt x="141" y="330"/>
                  <a:pt x="142" y="330"/>
                  <a:pt x="142" y="330"/>
                </a:cubicBezTo>
                <a:cubicBezTo>
                  <a:pt x="142" y="330"/>
                  <a:pt x="142" y="331"/>
                  <a:pt x="142" y="331"/>
                </a:cubicBezTo>
                <a:cubicBezTo>
                  <a:pt x="142" y="330"/>
                  <a:pt x="144" y="328"/>
                  <a:pt x="143" y="327"/>
                </a:cubicBezTo>
                <a:cubicBezTo>
                  <a:pt x="144" y="326"/>
                  <a:pt x="144" y="325"/>
                  <a:pt x="144" y="323"/>
                </a:cubicBezTo>
                <a:cubicBezTo>
                  <a:pt x="142" y="323"/>
                  <a:pt x="143" y="327"/>
                  <a:pt x="141" y="328"/>
                </a:cubicBezTo>
                <a:cubicBezTo>
                  <a:pt x="141" y="328"/>
                  <a:pt x="141" y="328"/>
                  <a:pt x="141" y="329"/>
                </a:cubicBezTo>
                <a:cubicBezTo>
                  <a:pt x="142" y="329"/>
                  <a:pt x="142" y="328"/>
                  <a:pt x="142" y="329"/>
                </a:cubicBezTo>
                <a:cubicBezTo>
                  <a:pt x="141" y="329"/>
                  <a:pt x="142" y="329"/>
                  <a:pt x="141" y="329"/>
                </a:cubicBezTo>
                <a:close/>
                <a:moveTo>
                  <a:pt x="371" y="325"/>
                </a:moveTo>
                <a:cubicBezTo>
                  <a:pt x="371" y="327"/>
                  <a:pt x="372" y="327"/>
                  <a:pt x="372" y="327"/>
                </a:cubicBezTo>
                <a:cubicBezTo>
                  <a:pt x="372" y="327"/>
                  <a:pt x="372" y="328"/>
                  <a:pt x="372" y="328"/>
                </a:cubicBezTo>
                <a:cubicBezTo>
                  <a:pt x="372" y="329"/>
                  <a:pt x="372" y="329"/>
                  <a:pt x="373" y="329"/>
                </a:cubicBezTo>
                <a:cubicBezTo>
                  <a:pt x="373" y="329"/>
                  <a:pt x="373" y="329"/>
                  <a:pt x="373" y="329"/>
                </a:cubicBezTo>
                <a:cubicBezTo>
                  <a:pt x="373" y="327"/>
                  <a:pt x="373" y="325"/>
                  <a:pt x="372" y="325"/>
                </a:cubicBezTo>
                <a:cubicBezTo>
                  <a:pt x="372" y="325"/>
                  <a:pt x="373" y="325"/>
                  <a:pt x="373" y="325"/>
                </a:cubicBezTo>
                <a:cubicBezTo>
                  <a:pt x="372" y="325"/>
                  <a:pt x="372" y="325"/>
                  <a:pt x="372" y="325"/>
                </a:cubicBezTo>
                <a:cubicBezTo>
                  <a:pt x="372" y="325"/>
                  <a:pt x="372" y="326"/>
                  <a:pt x="372" y="326"/>
                </a:cubicBezTo>
                <a:cubicBezTo>
                  <a:pt x="372" y="326"/>
                  <a:pt x="372" y="327"/>
                  <a:pt x="372" y="327"/>
                </a:cubicBezTo>
                <a:cubicBezTo>
                  <a:pt x="372" y="326"/>
                  <a:pt x="371" y="326"/>
                  <a:pt x="371" y="325"/>
                </a:cubicBezTo>
                <a:close/>
                <a:moveTo>
                  <a:pt x="132" y="334"/>
                </a:moveTo>
                <a:cubicBezTo>
                  <a:pt x="132" y="334"/>
                  <a:pt x="132" y="333"/>
                  <a:pt x="132" y="333"/>
                </a:cubicBezTo>
                <a:cubicBezTo>
                  <a:pt x="131" y="334"/>
                  <a:pt x="131" y="335"/>
                  <a:pt x="131" y="335"/>
                </a:cubicBezTo>
                <a:cubicBezTo>
                  <a:pt x="132" y="335"/>
                  <a:pt x="131" y="334"/>
                  <a:pt x="132" y="334"/>
                </a:cubicBezTo>
                <a:close/>
                <a:moveTo>
                  <a:pt x="188" y="340"/>
                </a:moveTo>
                <a:cubicBezTo>
                  <a:pt x="189" y="338"/>
                  <a:pt x="190" y="337"/>
                  <a:pt x="189" y="335"/>
                </a:cubicBezTo>
                <a:cubicBezTo>
                  <a:pt x="189" y="336"/>
                  <a:pt x="188" y="339"/>
                  <a:pt x="188" y="340"/>
                </a:cubicBezTo>
                <a:close/>
                <a:moveTo>
                  <a:pt x="128" y="338"/>
                </a:moveTo>
                <a:cubicBezTo>
                  <a:pt x="129" y="339"/>
                  <a:pt x="127" y="340"/>
                  <a:pt x="127" y="341"/>
                </a:cubicBezTo>
                <a:cubicBezTo>
                  <a:pt x="128" y="340"/>
                  <a:pt x="130" y="338"/>
                  <a:pt x="130" y="336"/>
                </a:cubicBezTo>
                <a:cubicBezTo>
                  <a:pt x="130" y="337"/>
                  <a:pt x="129" y="338"/>
                  <a:pt x="128" y="338"/>
                </a:cubicBezTo>
                <a:close/>
                <a:moveTo>
                  <a:pt x="137" y="357"/>
                </a:moveTo>
                <a:cubicBezTo>
                  <a:pt x="139" y="355"/>
                  <a:pt x="139" y="351"/>
                  <a:pt x="142" y="349"/>
                </a:cubicBezTo>
                <a:cubicBezTo>
                  <a:pt x="141" y="346"/>
                  <a:pt x="145" y="342"/>
                  <a:pt x="146" y="339"/>
                </a:cubicBezTo>
                <a:cubicBezTo>
                  <a:pt x="142" y="345"/>
                  <a:pt x="139" y="351"/>
                  <a:pt x="137" y="357"/>
                </a:cubicBezTo>
                <a:close/>
                <a:moveTo>
                  <a:pt x="188" y="343"/>
                </a:moveTo>
                <a:cubicBezTo>
                  <a:pt x="188" y="342"/>
                  <a:pt x="188" y="342"/>
                  <a:pt x="188" y="341"/>
                </a:cubicBezTo>
                <a:cubicBezTo>
                  <a:pt x="188" y="341"/>
                  <a:pt x="187" y="343"/>
                  <a:pt x="188" y="343"/>
                </a:cubicBezTo>
                <a:close/>
                <a:moveTo>
                  <a:pt x="360" y="382"/>
                </a:moveTo>
                <a:cubicBezTo>
                  <a:pt x="360" y="381"/>
                  <a:pt x="361" y="380"/>
                  <a:pt x="361" y="379"/>
                </a:cubicBezTo>
                <a:cubicBezTo>
                  <a:pt x="361" y="379"/>
                  <a:pt x="360" y="380"/>
                  <a:pt x="360" y="379"/>
                </a:cubicBezTo>
                <a:cubicBezTo>
                  <a:pt x="362" y="376"/>
                  <a:pt x="364" y="374"/>
                  <a:pt x="366" y="371"/>
                </a:cubicBezTo>
                <a:cubicBezTo>
                  <a:pt x="365" y="371"/>
                  <a:pt x="366" y="371"/>
                  <a:pt x="366" y="371"/>
                </a:cubicBezTo>
                <a:cubicBezTo>
                  <a:pt x="366" y="369"/>
                  <a:pt x="366" y="368"/>
                  <a:pt x="366" y="367"/>
                </a:cubicBezTo>
                <a:cubicBezTo>
                  <a:pt x="366" y="365"/>
                  <a:pt x="364" y="363"/>
                  <a:pt x="363" y="360"/>
                </a:cubicBezTo>
                <a:cubicBezTo>
                  <a:pt x="365" y="358"/>
                  <a:pt x="367" y="358"/>
                  <a:pt x="369" y="356"/>
                </a:cubicBezTo>
                <a:cubicBezTo>
                  <a:pt x="368" y="354"/>
                  <a:pt x="372" y="352"/>
                  <a:pt x="372" y="351"/>
                </a:cubicBezTo>
                <a:cubicBezTo>
                  <a:pt x="370" y="351"/>
                  <a:pt x="370" y="353"/>
                  <a:pt x="369" y="354"/>
                </a:cubicBezTo>
                <a:cubicBezTo>
                  <a:pt x="369" y="353"/>
                  <a:pt x="369" y="352"/>
                  <a:pt x="368" y="352"/>
                </a:cubicBezTo>
                <a:cubicBezTo>
                  <a:pt x="368" y="353"/>
                  <a:pt x="366" y="355"/>
                  <a:pt x="367" y="356"/>
                </a:cubicBezTo>
                <a:cubicBezTo>
                  <a:pt x="364" y="357"/>
                  <a:pt x="362" y="361"/>
                  <a:pt x="357" y="358"/>
                </a:cubicBezTo>
                <a:cubicBezTo>
                  <a:pt x="357" y="357"/>
                  <a:pt x="358" y="357"/>
                  <a:pt x="358" y="356"/>
                </a:cubicBezTo>
                <a:cubicBezTo>
                  <a:pt x="356" y="351"/>
                  <a:pt x="361" y="345"/>
                  <a:pt x="359" y="341"/>
                </a:cubicBezTo>
                <a:cubicBezTo>
                  <a:pt x="357" y="346"/>
                  <a:pt x="358" y="351"/>
                  <a:pt x="356" y="355"/>
                </a:cubicBezTo>
                <a:cubicBezTo>
                  <a:pt x="358" y="358"/>
                  <a:pt x="355" y="360"/>
                  <a:pt x="352" y="360"/>
                </a:cubicBezTo>
                <a:cubicBezTo>
                  <a:pt x="351" y="361"/>
                  <a:pt x="348" y="364"/>
                  <a:pt x="349" y="366"/>
                </a:cubicBezTo>
                <a:cubicBezTo>
                  <a:pt x="349" y="365"/>
                  <a:pt x="348" y="365"/>
                  <a:pt x="348" y="365"/>
                </a:cubicBezTo>
                <a:cubicBezTo>
                  <a:pt x="348" y="366"/>
                  <a:pt x="347" y="368"/>
                  <a:pt x="348" y="370"/>
                </a:cubicBezTo>
                <a:cubicBezTo>
                  <a:pt x="348" y="370"/>
                  <a:pt x="349" y="369"/>
                  <a:pt x="349" y="370"/>
                </a:cubicBezTo>
                <a:cubicBezTo>
                  <a:pt x="347" y="370"/>
                  <a:pt x="349" y="374"/>
                  <a:pt x="347" y="373"/>
                </a:cubicBezTo>
                <a:cubicBezTo>
                  <a:pt x="348" y="373"/>
                  <a:pt x="348" y="374"/>
                  <a:pt x="348" y="374"/>
                </a:cubicBezTo>
                <a:cubicBezTo>
                  <a:pt x="349" y="375"/>
                  <a:pt x="348" y="375"/>
                  <a:pt x="348" y="374"/>
                </a:cubicBezTo>
                <a:cubicBezTo>
                  <a:pt x="349" y="375"/>
                  <a:pt x="348" y="377"/>
                  <a:pt x="349" y="376"/>
                </a:cubicBezTo>
                <a:cubicBezTo>
                  <a:pt x="348" y="376"/>
                  <a:pt x="350" y="378"/>
                  <a:pt x="349" y="378"/>
                </a:cubicBezTo>
                <a:cubicBezTo>
                  <a:pt x="347" y="378"/>
                  <a:pt x="348" y="375"/>
                  <a:pt x="347" y="377"/>
                </a:cubicBezTo>
                <a:cubicBezTo>
                  <a:pt x="347" y="376"/>
                  <a:pt x="346" y="376"/>
                  <a:pt x="346" y="375"/>
                </a:cubicBezTo>
                <a:cubicBezTo>
                  <a:pt x="346" y="375"/>
                  <a:pt x="346" y="375"/>
                  <a:pt x="346" y="376"/>
                </a:cubicBezTo>
                <a:cubicBezTo>
                  <a:pt x="346" y="375"/>
                  <a:pt x="345" y="375"/>
                  <a:pt x="345" y="374"/>
                </a:cubicBezTo>
                <a:cubicBezTo>
                  <a:pt x="345" y="374"/>
                  <a:pt x="346" y="375"/>
                  <a:pt x="346" y="374"/>
                </a:cubicBezTo>
                <a:cubicBezTo>
                  <a:pt x="346" y="374"/>
                  <a:pt x="348" y="373"/>
                  <a:pt x="346" y="373"/>
                </a:cubicBezTo>
                <a:cubicBezTo>
                  <a:pt x="346" y="375"/>
                  <a:pt x="346" y="373"/>
                  <a:pt x="344" y="374"/>
                </a:cubicBezTo>
                <a:cubicBezTo>
                  <a:pt x="344" y="374"/>
                  <a:pt x="345" y="373"/>
                  <a:pt x="344" y="373"/>
                </a:cubicBezTo>
                <a:cubicBezTo>
                  <a:pt x="344" y="374"/>
                  <a:pt x="343" y="373"/>
                  <a:pt x="342" y="373"/>
                </a:cubicBezTo>
                <a:cubicBezTo>
                  <a:pt x="342" y="374"/>
                  <a:pt x="341" y="374"/>
                  <a:pt x="341" y="375"/>
                </a:cubicBezTo>
                <a:cubicBezTo>
                  <a:pt x="344" y="377"/>
                  <a:pt x="343" y="378"/>
                  <a:pt x="345" y="379"/>
                </a:cubicBezTo>
                <a:cubicBezTo>
                  <a:pt x="345" y="383"/>
                  <a:pt x="340" y="385"/>
                  <a:pt x="343" y="388"/>
                </a:cubicBezTo>
                <a:cubicBezTo>
                  <a:pt x="344" y="388"/>
                  <a:pt x="344" y="388"/>
                  <a:pt x="344" y="388"/>
                </a:cubicBezTo>
                <a:cubicBezTo>
                  <a:pt x="344" y="389"/>
                  <a:pt x="343" y="389"/>
                  <a:pt x="344" y="390"/>
                </a:cubicBezTo>
                <a:cubicBezTo>
                  <a:pt x="344" y="390"/>
                  <a:pt x="345" y="390"/>
                  <a:pt x="345" y="389"/>
                </a:cubicBezTo>
                <a:cubicBezTo>
                  <a:pt x="345" y="390"/>
                  <a:pt x="345" y="390"/>
                  <a:pt x="345" y="390"/>
                </a:cubicBezTo>
                <a:cubicBezTo>
                  <a:pt x="346" y="390"/>
                  <a:pt x="347" y="391"/>
                  <a:pt x="348" y="391"/>
                </a:cubicBezTo>
                <a:cubicBezTo>
                  <a:pt x="347" y="392"/>
                  <a:pt x="347" y="391"/>
                  <a:pt x="346" y="391"/>
                </a:cubicBezTo>
                <a:cubicBezTo>
                  <a:pt x="346" y="392"/>
                  <a:pt x="346" y="392"/>
                  <a:pt x="346" y="393"/>
                </a:cubicBezTo>
                <a:cubicBezTo>
                  <a:pt x="346" y="392"/>
                  <a:pt x="347" y="392"/>
                  <a:pt x="348" y="392"/>
                </a:cubicBezTo>
                <a:cubicBezTo>
                  <a:pt x="348" y="392"/>
                  <a:pt x="347" y="393"/>
                  <a:pt x="348" y="393"/>
                </a:cubicBezTo>
                <a:cubicBezTo>
                  <a:pt x="348" y="392"/>
                  <a:pt x="348" y="392"/>
                  <a:pt x="349" y="392"/>
                </a:cubicBezTo>
                <a:cubicBezTo>
                  <a:pt x="349" y="393"/>
                  <a:pt x="350" y="393"/>
                  <a:pt x="351" y="393"/>
                </a:cubicBezTo>
                <a:cubicBezTo>
                  <a:pt x="351" y="393"/>
                  <a:pt x="352" y="394"/>
                  <a:pt x="352" y="394"/>
                </a:cubicBezTo>
                <a:cubicBezTo>
                  <a:pt x="352" y="394"/>
                  <a:pt x="352" y="393"/>
                  <a:pt x="352" y="393"/>
                </a:cubicBezTo>
                <a:cubicBezTo>
                  <a:pt x="353" y="393"/>
                  <a:pt x="355" y="392"/>
                  <a:pt x="356" y="391"/>
                </a:cubicBezTo>
                <a:cubicBezTo>
                  <a:pt x="356" y="392"/>
                  <a:pt x="358" y="392"/>
                  <a:pt x="358" y="393"/>
                </a:cubicBezTo>
                <a:cubicBezTo>
                  <a:pt x="359" y="391"/>
                  <a:pt x="358" y="390"/>
                  <a:pt x="360" y="388"/>
                </a:cubicBezTo>
                <a:cubicBezTo>
                  <a:pt x="359" y="387"/>
                  <a:pt x="361" y="386"/>
                  <a:pt x="360" y="385"/>
                </a:cubicBezTo>
                <a:cubicBezTo>
                  <a:pt x="359" y="385"/>
                  <a:pt x="359" y="386"/>
                  <a:pt x="358" y="386"/>
                </a:cubicBezTo>
                <a:cubicBezTo>
                  <a:pt x="357" y="384"/>
                  <a:pt x="359" y="382"/>
                  <a:pt x="358" y="381"/>
                </a:cubicBezTo>
                <a:cubicBezTo>
                  <a:pt x="359" y="381"/>
                  <a:pt x="359" y="381"/>
                  <a:pt x="360" y="382"/>
                </a:cubicBezTo>
                <a:close/>
                <a:moveTo>
                  <a:pt x="357" y="385"/>
                </a:moveTo>
                <a:cubicBezTo>
                  <a:pt x="356" y="384"/>
                  <a:pt x="357" y="385"/>
                  <a:pt x="357" y="385"/>
                </a:cubicBezTo>
                <a:cubicBezTo>
                  <a:pt x="356" y="385"/>
                  <a:pt x="356" y="384"/>
                  <a:pt x="356" y="383"/>
                </a:cubicBezTo>
                <a:cubicBezTo>
                  <a:pt x="356" y="383"/>
                  <a:pt x="356" y="383"/>
                  <a:pt x="356" y="383"/>
                </a:cubicBezTo>
                <a:cubicBezTo>
                  <a:pt x="356" y="384"/>
                  <a:pt x="357" y="384"/>
                  <a:pt x="357" y="384"/>
                </a:cubicBezTo>
                <a:cubicBezTo>
                  <a:pt x="357" y="384"/>
                  <a:pt x="357" y="384"/>
                  <a:pt x="357" y="385"/>
                </a:cubicBezTo>
                <a:close/>
                <a:moveTo>
                  <a:pt x="381" y="341"/>
                </a:moveTo>
                <a:cubicBezTo>
                  <a:pt x="381" y="342"/>
                  <a:pt x="379" y="342"/>
                  <a:pt x="380" y="342"/>
                </a:cubicBezTo>
                <a:cubicBezTo>
                  <a:pt x="380" y="342"/>
                  <a:pt x="381" y="341"/>
                  <a:pt x="381" y="341"/>
                </a:cubicBezTo>
                <a:close/>
                <a:moveTo>
                  <a:pt x="127" y="342"/>
                </a:moveTo>
                <a:cubicBezTo>
                  <a:pt x="125" y="343"/>
                  <a:pt x="124" y="344"/>
                  <a:pt x="123" y="347"/>
                </a:cubicBezTo>
                <a:cubicBezTo>
                  <a:pt x="126" y="346"/>
                  <a:pt x="125" y="343"/>
                  <a:pt x="127" y="342"/>
                </a:cubicBezTo>
                <a:close/>
                <a:moveTo>
                  <a:pt x="376" y="346"/>
                </a:moveTo>
                <a:cubicBezTo>
                  <a:pt x="375" y="347"/>
                  <a:pt x="374" y="348"/>
                  <a:pt x="374" y="349"/>
                </a:cubicBezTo>
                <a:cubicBezTo>
                  <a:pt x="375" y="348"/>
                  <a:pt x="376" y="347"/>
                  <a:pt x="376" y="346"/>
                </a:cubicBezTo>
                <a:close/>
                <a:moveTo>
                  <a:pt x="345" y="373"/>
                </a:moveTo>
                <a:cubicBezTo>
                  <a:pt x="346" y="372"/>
                  <a:pt x="347" y="372"/>
                  <a:pt x="347" y="372"/>
                </a:cubicBezTo>
                <a:cubicBezTo>
                  <a:pt x="347" y="371"/>
                  <a:pt x="345" y="371"/>
                  <a:pt x="346" y="370"/>
                </a:cubicBezTo>
                <a:cubicBezTo>
                  <a:pt x="344" y="370"/>
                  <a:pt x="344" y="368"/>
                  <a:pt x="341" y="368"/>
                </a:cubicBezTo>
                <a:cubicBezTo>
                  <a:pt x="342" y="367"/>
                  <a:pt x="341" y="367"/>
                  <a:pt x="341" y="367"/>
                </a:cubicBezTo>
                <a:cubicBezTo>
                  <a:pt x="340" y="366"/>
                  <a:pt x="339" y="367"/>
                  <a:pt x="339" y="365"/>
                </a:cubicBezTo>
                <a:cubicBezTo>
                  <a:pt x="337" y="365"/>
                  <a:pt x="337" y="364"/>
                  <a:pt x="337" y="363"/>
                </a:cubicBezTo>
                <a:cubicBezTo>
                  <a:pt x="336" y="363"/>
                  <a:pt x="336" y="363"/>
                  <a:pt x="335" y="362"/>
                </a:cubicBezTo>
                <a:cubicBezTo>
                  <a:pt x="335" y="363"/>
                  <a:pt x="334" y="364"/>
                  <a:pt x="335" y="363"/>
                </a:cubicBezTo>
                <a:cubicBezTo>
                  <a:pt x="334" y="362"/>
                  <a:pt x="333" y="364"/>
                  <a:pt x="333" y="362"/>
                </a:cubicBezTo>
                <a:cubicBezTo>
                  <a:pt x="333" y="362"/>
                  <a:pt x="332" y="361"/>
                  <a:pt x="332" y="362"/>
                </a:cubicBezTo>
                <a:cubicBezTo>
                  <a:pt x="333" y="362"/>
                  <a:pt x="331" y="362"/>
                  <a:pt x="331" y="363"/>
                </a:cubicBezTo>
                <a:cubicBezTo>
                  <a:pt x="333" y="364"/>
                  <a:pt x="331" y="365"/>
                  <a:pt x="332" y="366"/>
                </a:cubicBezTo>
                <a:cubicBezTo>
                  <a:pt x="333" y="365"/>
                  <a:pt x="332" y="366"/>
                  <a:pt x="333" y="366"/>
                </a:cubicBezTo>
                <a:cubicBezTo>
                  <a:pt x="333" y="366"/>
                  <a:pt x="333" y="366"/>
                  <a:pt x="334" y="366"/>
                </a:cubicBezTo>
                <a:cubicBezTo>
                  <a:pt x="334" y="366"/>
                  <a:pt x="335" y="368"/>
                  <a:pt x="336" y="367"/>
                </a:cubicBezTo>
                <a:cubicBezTo>
                  <a:pt x="336" y="368"/>
                  <a:pt x="337" y="368"/>
                  <a:pt x="336" y="369"/>
                </a:cubicBezTo>
                <a:cubicBezTo>
                  <a:pt x="338" y="368"/>
                  <a:pt x="338" y="369"/>
                  <a:pt x="340" y="369"/>
                </a:cubicBezTo>
                <a:cubicBezTo>
                  <a:pt x="340" y="371"/>
                  <a:pt x="344" y="371"/>
                  <a:pt x="345" y="373"/>
                </a:cubicBezTo>
                <a:close/>
                <a:moveTo>
                  <a:pt x="429" y="362"/>
                </a:moveTo>
                <a:cubicBezTo>
                  <a:pt x="428" y="362"/>
                  <a:pt x="429" y="362"/>
                  <a:pt x="429" y="362"/>
                </a:cubicBezTo>
                <a:cubicBezTo>
                  <a:pt x="428" y="362"/>
                  <a:pt x="427" y="362"/>
                  <a:pt x="427" y="362"/>
                </a:cubicBezTo>
                <a:cubicBezTo>
                  <a:pt x="427" y="363"/>
                  <a:pt x="429" y="363"/>
                  <a:pt x="429" y="362"/>
                </a:cubicBezTo>
                <a:close/>
                <a:moveTo>
                  <a:pt x="430" y="364"/>
                </a:moveTo>
                <a:cubicBezTo>
                  <a:pt x="430" y="364"/>
                  <a:pt x="430" y="363"/>
                  <a:pt x="430" y="363"/>
                </a:cubicBezTo>
                <a:cubicBezTo>
                  <a:pt x="430" y="364"/>
                  <a:pt x="429" y="363"/>
                  <a:pt x="429" y="363"/>
                </a:cubicBezTo>
                <a:cubicBezTo>
                  <a:pt x="429" y="364"/>
                  <a:pt x="429" y="363"/>
                  <a:pt x="429" y="364"/>
                </a:cubicBezTo>
                <a:cubicBezTo>
                  <a:pt x="430" y="364"/>
                  <a:pt x="430" y="365"/>
                  <a:pt x="430" y="364"/>
                </a:cubicBezTo>
                <a:cubicBezTo>
                  <a:pt x="430" y="364"/>
                  <a:pt x="430" y="364"/>
                  <a:pt x="430" y="364"/>
                </a:cubicBezTo>
                <a:close/>
                <a:moveTo>
                  <a:pt x="132" y="366"/>
                </a:moveTo>
                <a:cubicBezTo>
                  <a:pt x="133" y="366"/>
                  <a:pt x="134" y="364"/>
                  <a:pt x="133" y="363"/>
                </a:cubicBezTo>
                <a:cubicBezTo>
                  <a:pt x="133" y="364"/>
                  <a:pt x="132" y="365"/>
                  <a:pt x="132" y="366"/>
                </a:cubicBezTo>
                <a:close/>
                <a:moveTo>
                  <a:pt x="376" y="374"/>
                </a:moveTo>
                <a:cubicBezTo>
                  <a:pt x="377" y="373"/>
                  <a:pt x="376" y="372"/>
                  <a:pt x="376" y="371"/>
                </a:cubicBezTo>
                <a:cubicBezTo>
                  <a:pt x="375" y="372"/>
                  <a:pt x="375" y="374"/>
                  <a:pt x="376" y="374"/>
                </a:cubicBezTo>
                <a:cubicBezTo>
                  <a:pt x="376" y="374"/>
                  <a:pt x="376" y="374"/>
                  <a:pt x="376" y="374"/>
                </a:cubicBezTo>
                <a:close/>
                <a:moveTo>
                  <a:pt x="366" y="398"/>
                </a:moveTo>
                <a:cubicBezTo>
                  <a:pt x="366" y="398"/>
                  <a:pt x="366" y="397"/>
                  <a:pt x="367" y="397"/>
                </a:cubicBezTo>
                <a:cubicBezTo>
                  <a:pt x="367" y="399"/>
                  <a:pt x="369" y="398"/>
                  <a:pt x="370" y="399"/>
                </a:cubicBezTo>
                <a:cubicBezTo>
                  <a:pt x="370" y="398"/>
                  <a:pt x="370" y="398"/>
                  <a:pt x="371" y="398"/>
                </a:cubicBezTo>
                <a:cubicBezTo>
                  <a:pt x="371" y="398"/>
                  <a:pt x="371" y="399"/>
                  <a:pt x="371" y="398"/>
                </a:cubicBezTo>
                <a:cubicBezTo>
                  <a:pt x="371" y="398"/>
                  <a:pt x="372" y="398"/>
                  <a:pt x="372" y="398"/>
                </a:cubicBezTo>
                <a:cubicBezTo>
                  <a:pt x="372" y="397"/>
                  <a:pt x="376" y="398"/>
                  <a:pt x="375" y="397"/>
                </a:cubicBezTo>
                <a:cubicBezTo>
                  <a:pt x="375" y="397"/>
                  <a:pt x="375" y="397"/>
                  <a:pt x="375" y="397"/>
                </a:cubicBezTo>
                <a:cubicBezTo>
                  <a:pt x="374" y="397"/>
                  <a:pt x="373" y="397"/>
                  <a:pt x="373" y="396"/>
                </a:cubicBezTo>
                <a:cubicBezTo>
                  <a:pt x="374" y="396"/>
                  <a:pt x="375" y="396"/>
                  <a:pt x="375" y="396"/>
                </a:cubicBezTo>
                <a:cubicBezTo>
                  <a:pt x="375" y="396"/>
                  <a:pt x="375" y="396"/>
                  <a:pt x="375" y="395"/>
                </a:cubicBezTo>
                <a:cubicBezTo>
                  <a:pt x="374" y="395"/>
                  <a:pt x="374" y="395"/>
                  <a:pt x="374" y="396"/>
                </a:cubicBezTo>
                <a:cubicBezTo>
                  <a:pt x="373" y="395"/>
                  <a:pt x="373" y="394"/>
                  <a:pt x="372" y="395"/>
                </a:cubicBezTo>
                <a:cubicBezTo>
                  <a:pt x="372" y="394"/>
                  <a:pt x="372" y="392"/>
                  <a:pt x="373" y="391"/>
                </a:cubicBezTo>
                <a:cubicBezTo>
                  <a:pt x="373" y="391"/>
                  <a:pt x="372" y="391"/>
                  <a:pt x="372" y="390"/>
                </a:cubicBezTo>
                <a:cubicBezTo>
                  <a:pt x="372" y="391"/>
                  <a:pt x="373" y="390"/>
                  <a:pt x="373" y="390"/>
                </a:cubicBezTo>
                <a:cubicBezTo>
                  <a:pt x="373" y="391"/>
                  <a:pt x="373" y="391"/>
                  <a:pt x="373" y="391"/>
                </a:cubicBezTo>
                <a:cubicBezTo>
                  <a:pt x="374" y="390"/>
                  <a:pt x="373" y="390"/>
                  <a:pt x="373" y="389"/>
                </a:cubicBezTo>
                <a:cubicBezTo>
                  <a:pt x="372" y="389"/>
                  <a:pt x="373" y="390"/>
                  <a:pt x="372" y="390"/>
                </a:cubicBezTo>
                <a:cubicBezTo>
                  <a:pt x="372" y="389"/>
                  <a:pt x="371" y="388"/>
                  <a:pt x="372" y="388"/>
                </a:cubicBezTo>
                <a:cubicBezTo>
                  <a:pt x="372" y="388"/>
                  <a:pt x="372" y="387"/>
                  <a:pt x="372" y="387"/>
                </a:cubicBezTo>
                <a:cubicBezTo>
                  <a:pt x="371" y="387"/>
                  <a:pt x="371" y="388"/>
                  <a:pt x="370" y="388"/>
                </a:cubicBezTo>
                <a:cubicBezTo>
                  <a:pt x="371" y="387"/>
                  <a:pt x="369" y="387"/>
                  <a:pt x="370" y="386"/>
                </a:cubicBezTo>
                <a:cubicBezTo>
                  <a:pt x="370" y="386"/>
                  <a:pt x="370" y="387"/>
                  <a:pt x="371" y="386"/>
                </a:cubicBezTo>
                <a:cubicBezTo>
                  <a:pt x="371" y="385"/>
                  <a:pt x="371" y="385"/>
                  <a:pt x="371" y="385"/>
                </a:cubicBezTo>
                <a:cubicBezTo>
                  <a:pt x="371" y="385"/>
                  <a:pt x="370" y="385"/>
                  <a:pt x="370" y="385"/>
                </a:cubicBezTo>
                <a:cubicBezTo>
                  <a:pt x="371" y="385"/>
                  <a:pt x="371" y="385"/>
                  <a:pt x="370" y="384"/>
                </a:cubicBezTo>
                <a:cubicBezTo>
                  <a:pt x="371" y="384"/>
                  <a:pt x="372" y="385"/>
                  <a:pt x="372" y="384"/>
                </a:cubicBezTo>
                <a:cubicBezTo>
                  <a:pt x="370" y="384"/>
                  <a:pt x="370" y="383"/>
                  <a:pt x="369" y="384"/>
                </a:cubicBezTo>
                <a:cubicBezTo>
                  <a:pt x="368" y="384"/>
                  <a:pt x="369" y="381"/>
                  <a:pt x="368" y="382"/>
                </a:cubicBezTo>
                <a:cubicBezTo>
                  <a:pt x="368" y="382"/>
                  <a:pt x="369" y="382"/>
                  <a:pt x="368" y="382"/>
                </a:cubicBezTo>
                <a:cubicBezTo>
                  <a:pt x="364" y="383"/>
                  <a:pt x="365" y="384"/>
                  <a:pt x="362" y="384"/>
                </a:cubicBezTo>
                <a:cubicBezTo>
                  <a:pt x="363" y="384"/>
                  <a:pt x="363" y="385"/>
                  <a:pt x="363" y="385"/>
                </a:cubicBezTo>
                <a:cubicBezTo>
                  <a:pt x="363" y="385"/>
                  <a:pt x="363" y="387"/>
                  <a:pt x="362" y="386"/>
                </a:cubicBezTo>
                <a:cubicBezTo>
                  <a:pt x="362" y="386"/>
                  <a:pt x="363" y="385"/>
                  <a:pt x="362" y="386"/>
                </a:cubicBezTo>
                <a:cubicBezTo>
                  <a:pt x="361" y="387"/>
                  <a:pt x="362" y="387"/>
                  <a:pt x="362" y="388"/>
                </a:cubicBezTo>
                <a:cubicBezTo>
                  <a:pt x="362" y="388"/>
                  <a:pt x="361" y="389"/>
                  <a:pt x="361" y="389"/>
                </a:cubicBezTo>
                <a:cubicBezTo>
                  <a:pt x="363" y="389"/>
                  <a:pt x="361" y="392"/>
                  <a:pt x="362" y="393"/>
                </a:cubicBezTo>
                <a:cubicBezTo>
                  <a:pt x="363" y="392"/>
                  <a:pt x="362" y="391"/>
                  <a:pt x="363" y="391"/>
                </a:cubicBezTo>
                <a:cubicBezTo>
                  <a:pt x="363" y="391"/>
                  <a:pt x="363" y="391"/>
                  <a:pt x="363" y="391"/>
                </a:cubicBezTo>
                <a:cubicBezTo>
                  <a:pt x="362" y="392"/>
                  <a:pt x="363" y="392"/>
                  <a:pt x="363" y="393"/>
                </a:cubicBezTo>
                <a:cubicBezTo>
                  <a:pt x="364" y="393"/>
                  <a:pt x="363" y="394"/>
                  <a:pt x="364" y="395"/>
                </a:cubicBezTo>
                <a:cubicBezTo>
                  <a:pt x="363" y="394"/>
                  <a:pt x="363" y="396"/>
                  <a:pt x="363" y="396"/>
                </a:cubicBezTo>
                <a:cubicBezTo>
                  <a:pt x="363" y="395"/>
                  <a:pt x="365" y="396"/>
                  <a:pt x="365" y="396"/>
                </a:cubicBezTo>
                <a:cubicBezTo>
                  <a:pt x="364" y="395"/>
                  <a:pt x="365" y="394"/>
                  <a:pt x="365" y="393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3"/>
                  <a:pt x="366" y="394"/>
                  <a:pt x="367" y="393"/>
                </a:cubicBezTo>
                <a:cubicBezTo>
                  <a:pt x="367" y="394"/>
                  <a:pt x="367" y="395"/>
                  <a:pt x="367" y="395"/>
                </a:cubicBezTo>
                <a:cubicBezTo>
                  <a:pt x="367" y="395"/>
                  <a:pt x="366" y="395"/>
                  <a:pt x="366" y="394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5"/>
                  <a:pt x="365" y="396"/>
                  <a:pt x="365" y="397"/>
                </a:cubicBezTo>
                <a:cubicBezTo>
                  <a:pt x="365" y="397"/>
                  <a:pt x="365" y="397"/>
                  <a:pt x="366" y="398"/>
                </a:cubicBezTo>
                <a:close/>
                <a:moveTo>
                  <a:pt x="370" y="393"/>
                </a:moveTo>
                <a:cubicBezTo>
                  <a:pt x="371" y="392"/>
                  <a:pt x="370" y="392"/>
                  <a:pt x="370" y="391"/>
                </a:cubicBezTo>
                <a:cubicBezTo>
                  <a:pt x="371" y="391"/>
                  <a:pt x="371" y="393"/>
                  <a:pt x="371" y="392"/>
                </a:cubicBezTo>
                <a:cubicBezTo>
                  <a:pt x="372" y="392"/>
                  <a:pt x="371" y="392"/>
                  <a:pt x="372" y="393"/>
                </a:cubicBezTo>
                <a:cubicBezTo>
                  <a:pt x="371" y="392"/>
                  <a:pt x="370" y="393"/>
                  <a:pt x="370" y="394"/>
                </a:cubicBezTo>
                <a:cubicBezTo>
                  <a:pt x="369" y="394"/>
                  <a:pt x="370" y="393"/>
                  <a:pt x="369" y="393"/>
                </a:cubicBezTo>
                <a:cubicBezTo>
                  <a:pt x="369" y="393"/>
                  <a:pt x="369" y="393"/>
                  <a:pt x="369" y="392"/>
                </a:cubicBezTo>
                <a:cubicBezTo>
                  <a:pt x="370" y="392"/>
                  <a:pt x="370" y="393"/>
                  <a:pt x="370" y="393"/>
                </a:cubicBezTo>
                <a:close/>
                <a:moveTo>
                  <a:pt x="369" y="388"/>
                </a:moveTo>
                <a:cubicBezTo>
                  <a:pt x="369" y="390"/>
                  <a:pt x="367" y="388"/>
                  <a:pt x="369" y="388"/>
                </a:cubicBezTo>
                <a:close/>
                <a:moveTo>
                  <a:pt x="368" y="385"/>
                </a:moveTo>
                <a:cubicBezTo>
                  <a:pt x="368" y="385"/>
                  <a:pt x="368" y="386"/>
                  <a:pt x="369" y="385"/>
                </a:cubicBezTo>
                <a:cubicBezTo>
                  <a:pt x="369" y="386"/>
                  <a:pt x="369" y="386"/>
                  <a:pt x="369" y="386"/>
                </a:cubicBezTo>
                <a:cubicBezTo>
                  <a:pt x="368" y="386"/>
                  <a:pt x="368" y="387"/>
                  <a:pt x="368" y="387"/>
                </a:cubicBezTo>
                <a:cubicBezTo>
                  <a:pt x="368" y="386"/>
                  <a:pt x="368" y="386"/>
                  <a:pt x="368" y="385"/>
                </a:cubicBezTo>
                <a:close/>
                <a:moveTo>
                  <a:pt x="369" y="395"/>
                </a:moveTo>
                <a:cubicBezTo>
                  <a:pt x="368" y="394"/>
                  <a:pt x="370" y="395"/>
                  <a:pt x="371" y="394"/>
                </a:cubicBezTo>
                <a:cubicBezTo>
                  <a:pt x="371" y="395"/>
                  <a:pt x="371" y="395"/>
                  <a:pt x="371" y="396"/>
                </a:cubicBezTo>
                <a:cubicBezTo>
                  <a:pt x="372" y="396"/>
                  <a:pt x="372" y="395"/>
                  <a:pt x="372" y="395"/>
                </a:cubicBezTo>
                <a:cubicBezTo>
                  <a:pt x="373" y="395"/>
                  <a:pt x="372" y="396"/>
                  <a:pt x="373" y="396"/>
                </a:cubicBezTo>
                <a:cubicBezTo>
                  <a:pt x="372" y="398"/>
                  <a:pt x="371" y="395"/>
                  <a:pt x="369" y="396"/>
                </a:cubicBezTo>
                <a:cubicBezTo>
                  <a:pt x="369" y="396"/>
                  <a:pt x="370" y="396"/>
                  <a:pt x="370" y="395"/>
                </a:cubicBezTo>
                <a:cubicBezTo>
                  <a:pt x="369" y="396"/>
                  <a:pt x="368" y="396"/>
                  <a:pt x="367" y="395"/>
                </a:cubicBezTo>
                <a:cubicBezTo>
                  <a:pt x="368" y="394"/>
                  <a:pt x="368" y="395"/>
                  <a:pt x="369" y="395"/>
                </a:cubicBezTo>
                <a:close/>
                <a:moveTo>
                  <a:pt x="365" y="393"/>
                </a:moveTo>
                <a:cubicBezTo>
                  <a:pt x="365" y="393"/>
                  <a:pt x="364" y="393"/>
                  <a:pt x="364" y="393"/>
                </a:cubicBezTo>
                <a:cubicBezTo>
                  <a:pt x="363" y="393"/>
                  <a:pt x="365" y="392"/>
                  <a:pt x="364" y="391"/>
                </a:cubicBezTo>
                <a:cubicBezTo>
                  <a:pt x="364" y="392"/>
                  <a:pt x="364" y="392"/>
                  <a:pt x="364" y="392"/>
                </a:cubicBezTo>
                <a:cubicBezTo>
                  <a:pt x="363" y="392"/>
                  <a:pt x="364" y="390"/>
                  <a:pt x="365" y="390"/>
                </a:cubicBezTo>
                <a:cubicBezTo>
                  <a:pt x="364" y="389"/>
                  <a:pt x="363" y="390"/>
                  <a:pt x="363" y="390"/>
                </a:cubicBezTo>
                <a:cubicBezTo>
                  <a:pt x="363" y="388"/>
                  <a:pt x="363" y="388"/>
                  <a:pt x="363" y="386"/>
                </a:cubicBezTo>
                <a:cubicBezTo>
                  <a:pt x="364" y="386"/>
                  <a:pt x="364" y="387"/>
                  <a:pt x="364" y="388"/>
                </a:cubicBezTo>
                <a:cubicBezTo>
                  <a:pt x="365" y="388"/>
                  <a:pt x="366" y="388"/>
                  <a:pt x="366" y="387"/>
                </a:cubicBezTo>
                <a:cubicBezTo>
                  <a:pt x="367" y="387"/>
                  <a:pt x="365" y="388"/>
                  <a:pt x="366" y="388"/>
                </a:cubicBezTo>
                <a:cubicBezTo>
                  <a:pt x="365" y="389"/>
                  <a:pt x="365" y="390"/>
                  <a:pt x="365" y="393"/>
                </a:cubicBezTo>
                <a:close/>
                <a:moveTo>
                  <a:pt x="367" y="391"/>
                </a:moveTo>
                <a:cubicBezTo>
                  <a:pt x="367" y="390"/>
                  <a:pt x="366" y="391"/>
                  <a:pt x="366" y="390"/>
                </a:cubicBezTo>
                <a:cubicBezTo>
                  <a:pt x="367" y="390"/>
                  <a:pt x="367" y="390"/>
                  <a:pt x="367" y="390"/>
                </a:cubicBezTo>
                <a:cubicBezTo>
                  <a:pt x="366" y="391"/>
                  <a:pt x="367" y="390"/>
                  <a:pt x="367" y="391"/>
                </a:cubicBezTo>
                <a:close/>
                <a:moveTo>
                  <a:pt x="413" y="393"/>
                </a:moveTo>
                <a:cubicBezTo>
                  <a:pt x="414" y="391"/>
                  <a:pt x="414" y="393"/>
                  <a:pt x="415" y="393"/>
                </a:cubicBezTo>
                <a:cubicBezTo>
                  <a:pt x="417" y="392"/>
                  <a:pt x="415" y="390"/>
                  <a:pt x="414" y="389"/>
                </a:cubicBezTo>
                <a:cubicBezTo>
                  <a:pt x="411" y="389"/>
                  <a:pt x="412" y="392"/>
                  <a:pt x="413" y="393"/>
                </a:cubicBezTo>
                <a:close/>
                <a:moveTo>
                  <a:pt x="414" y="392"/>
                </a:moveTo>
                <a:cubicBezTo>
                  <a:pt x="414" y="392"/>
                  <a:pt x="414" y="392"/>
                  <a:pt x="414" y="392"/>
                </a:cubicBezTo>
                <a:cubicBezTo>
                  <a:pt x="414" y="391"/>
                  <a:pt x="414" y="392"/>
                  <a:pt x="414" y="392"/>
                </a:cubicBezTo>
                <a:cubicBezTo>
                  <a:pt x="415" y="391"/>
                  <a:pt x="413" y="391"/>
                  <a:pt x="414" y="390"/>
                </a:cubicBezTo>
                <a:cubicBezTo>
                  <a:pt x="415" y="390"/>
                  <a:pt x="417" y="392"/>
                  <a:pt x="414" y="392"/>
                </a:cubicBezTo>
                <a:close/>
                <a:moveTo>
                  <a:pt x="446" y="390"/>
                </a:moveTo>
                <a:cubicBezTo>
                  <a:pt x="446" y="391"/>
                  <a:pt x="447" y="391"/>
                  <a:pt x="448" y="391"/>
                </a:cubicBezTo>
                <a:cubicBezTo>
                  <a:pt x="447" y="391"/>
                  <a:pt x="447" y="390"/>
                  <a:pt x="446" y="390"/>
                </a:cubicBezTo>
                <a:close/>
                <a:moveTo>
                  <a:pt x="382" y="415"/>
                </a:moveTo>
                <a:cubicBezTo>
                  <a:pt x="383" y="416"/>
                  <a:pt x="384" y="417"/>
                  <a:pt x="385" y="416"/>
                </a:cubicBezTo>
                <a:cubicBezTo>
                  <a:pt x="384" y="415"/>
                  <a:pt x="385" y="413"/>
                  <a:pt x="383" y="412"/>
                </a:cubicBezTo>
                <a:cubicBezTo>
                  <a:pt x="383" y="412"/>
                  <a:pt x="383" y="413"/>
                  <a:pt x="383" y="413"/>
                </a:cubicBezTo>
                <a:cubicBezTo>
                  <a:pt x="383" y="412"/>
                  <a:pt x="382" y="412"/>
                  <a:pt x="382" y="412"/>
                </a:cubicBezTo>
                <a:cubicBezTo>
                  <a:pt x="384" y="412"/>
                  <a:pt x="382" y="410"/>
                  <a:pt x="383" y="411"/>
                </a:cubicBezTo>
                <a:cubicBezTo>
                  <a:pt x="383" y="410"/>
                  <a:pt x="383" y="410"/>
                  <a:pt x="383" y="410"/>
                </a:cubicBezTo>
                <a:cubicBezTo>
                  <a:pt x="383" y="410"/>
                  <a:pt x="382" y="410"/>
                  <a:pt x="382" y="410"/>
                </a:cubicBezTo>
                <a:cubicBezTo>
                  <a:pt x="381" y="410"/>
                  <a:pt x="382" y="410"/>
                  <a:pt x="381" y="411"/>
                </a:cubicBezTo>
                <a:cubicBezTo>
                  <a:pt x="381" y="410"/>
                  <a:pt x="380" y="410"/>
                  <a:pt x="380" y="409"/>
                </a:cubicBezTo>
                <a:cubicBezTo>
                  <a:pt x="381" y="410"/>
                  <a:pt x="381" y="409"/>
                  <a:pt x="381" y="409"/>
                </a:cubicBezTo>
                <a:cubicBezTo>
                  <a:pt x="381" y="409"/>
                  <a:pt x="381" y="409"/>
                  <a:pt x="382" y="409"/>
                </a:cubicBezTo>
                <a:cubicBezTo>
                  <a:pt x="381" y="409"/>
                  <a:pt x="382" y="409"/>
                  <a:pt x="382" y="408"/>
                </a:cubicBezTo>
                <a:cubicBezTo>
                  <a:pt x="381" y="408"/>
                  <a:pt x="383" y="408"/>
                  <a:pt x="383" y="407"/>
                </a:cubicBezTo>
                <a:cubicBezTo>
                  <a:pt x="382" y="406"/>
                  <a:pt x="382" y="405"/>
                  <a:pt x="381" y="404"/>
                </a:cubicBezTo>
                <a:cubicBezTo>
                  <a:pt x="381" y="405"/>
                  <a:pt x="381" y="405"/>
                  <a:pt x="381" y="405"/>
                </a:cubicBezTo>
                <a:cubicBezTo>
                  <a:pt x="381" y="404"/>
                  <a:pt x="379" y="404"/>
                  <a:pt x="378" y="403"/>
                </a:cubicBezTo>
                <a:cubicBezTo>
                  <a:pt x="380" y="403"/>
                  <a:pt x="379" y="401"/>
                  <a:pt x="379" y="400"/>
                </a:cubicBezTo>
                <a:cubicBezTo>
                  <a:pt x="378" y="400"/>
                  <a:pt x="378" y="402"/>
                  <a:pt x="377" y="402"/>
                </a:cubicBezTo>
                <a:cubicBezTo>
                  <a:pt x="376" y="401"/>
                  <a:pt x="375" y="400"/>
                  <a:pt x="375" y="399"/>
                </a:cubicBezTo>
                <a:cubicBezTo>
                  <a:pt x="374" y="400"/>
                  <a:pt x="372" y="398"/>
                  <a:pt x="372" y="400"/>
                </a:cubicBezTo>
                <a:cubicBezTo>
                  <a:pt x="373" y="400"/>
                  <a:pt x="372" y="401"/>
                  <a:pt x="372" y="401"/>
                </a:cubicBezTo>
                <a:cubicBezTo>
                  <a:pt x="372" y="402"/>
                  <a:pt x="373" y="401"/>
                  <a:pt x="373" y="401"/>
                </a:cubicBezTo>
                <a:cubicBezTo>
                  <a:pt x="373" y="404"/>
                  <a:pt x="371" y="399"/>
                  <a:pt x="369" y="400"/>
                </a:cubicBezTo>
                <a:cubicBezTo>
                  <a:pt x="370" y="400"/>
                  <a:pt x="369" y="400"/>
                  <a:pt x="370" y="402"/>
                </a:cubicBezTo>
                <a:cubicBezTo>
                  <a:pt x="369" y="402"/>
                  <a:pt x="369" y="403"/>
                  <a:pt x="368" y="402"/>
                </a:cubicBezTo>
                <a:cubicBezTo>
                  <a:pt x="367" y="404"/>
                  <a:pt x="367" y="403"/>
                  <a:pt x="365" y="405"/>
                </a:cubicBezTo>
                <a:cubicBezTo>
                  <a:pt x="365" y="406"/>
                  <a:pt x="365" y="406"/>
                  <a:pt x="365" y="408"/>
                </a:cubicBezTo>
                <a:cubicBezTo>
                  <a:pt x="366" y="408"/>
                  <a:pt x="366" y="408"/>
                  <a:pt x="366" y="408"/>
                </a:cubicBezTo>
                <a:cubicBezTo>
                  <a:pt x="365" y="409"/>
                  <a:pt x="368" y="411"/>
                  <a:pt x="368" y="411"/>
                </a:cubicBezTo>
                <a:cubicBezTo>
                  <a:pt x="368" y="412"/>
                  <a:pt x="367" y="413"/>
                  <a:pt x="368" y="413"/>
                </a:cubicBezTo>
                <a:cubicBezTo>
                  <a:pt x="368" y="413"/>
                  <a:pt x="368" y="413"/>
                  <a:pt x="369" y="413"/>
                </a:cubicBezTo>
                <a:cubicBezTo>
                  <a:pt x="369" y="412"/>
                  <a:pt x="369" y="412"/>
                  <a:pt x="369" y="412"/>
                </a:cubicBezTo>
                <a:cubicBezTo>
                  <a:pt x="370" y="412"/>
                  <a:pt x="370" y="413"/>
                  <a:pt x="370" y="413"/>
                </a:cubicBezTo>
                <a:cubicBezTo>
                  <a:pt x="370" y="413"/>
                  <a:pt x="371" y="413"/>
                  <a:pt x="371" y="413"/>
                </a:cubicBezTo>
                <a:cubicBezTo>
                  <a:pt x="371" y="412"/>
                  <a:pt x="370" y="411"/>
                  <a:pt x="371" y="411"/>
                </a:cubicBezTo>
                <a:cubicBezTo>
                  <a:pt x="371" y="412"/>
                  <a:pt x="372" y="413"/>
                  <a:pt x="372" y="414"/>
                </a:cubicBezTo>
                <a:cubicBezTo>
                  <a:pt x="372" y="414"/>
                  <a:pt x="373" y="413"/>
                  <a:pt x="373" y="414"/>
                </a:cubicBezTo>
                <a:cubicBezTo>
                  <a:pt x="372" y="415"/>
                  <a:pt x="371" y="417"/>
                  <a:pt x="372" y="418"/>
                </a:cubicBezTo>
                <a:cubicBezTo>
                  <a:pt x="373" y="418"/>
                  <a:pt x="372" y="417"/>
                  <a:pt x="372" y="417"/>
                </a:cubicBezTo>
                <a:cubicBezTo>
                  <a:pt x="373" y="417"/>
                  <a:pt x="373" y="417"/>
                  <a:pt x="373" y="417"/>
                </a:cubicBezTo>
                <a:cubicBezTo>
                  <a:pt x="374" y="418"/>
                  <a:pt x="372" y="418"/>
                  <a:pt x="371" y="419"/>
                </a:cubicBezTo>
                <a:cubicBezTo>
                  <a:pt x="372" y="419"/>
                  <a:pt x="372" y="420"/>
                  <a:pt x="371" y="420"/>
                </a:cubicBezTo>
                <a:cubicBezTo>
                  <a:pt x="371" y="421"/>
                  <a:pt x="372" y="420"/>
                  <a:pt x="372" y="421"/>
                </a:cubicBezTo>
                <a:cubicBezTo>
                  <a:pt x="371" y="421"/>
                  <a:pt x="372" y="422"/>
                  <a:pt x="373" y="423"/>
                </a:cubicBezTo>
                <a:cubicBezTo>
                  <a:pt x="373" y="422"/>
                  <a:pt x="372" y="422"/>
                  <a:pt x="372" y="420"/>
                </a:cubicBezTo>
                <a:cubicBezTo>
                  <a:pt x="374" y="420"/>
                  <a:pt x="374" y="420"/>
                  <a:pt x="375" y="419"/>
                </a:cubicBezTo>
                <a:cubicBezTo>
                  <a:pt x="375" y="420"/>
                  <a:pt x="374" y="420"/>
                  <a:pt x="375" y="421"/>
                </a:cubicBezTo>
                <a:cubicBezTo>
                  <a:pt x="374" y="420"/>
                  <a:pt x="374" y="421"/>
                  <a:pt x="373" y="421"/>
                </a:cubicBezTo>
                <a:cubicBezTo>
                  <a:pt x="373" y="423"/>
                  <a:pt x="374" y="425"/>
                  <a:pt x="372" y="426"/>
                </a:cubicBezTo>
                <a:cubicBezTo>
                  <a:pt x="373" y="426"/>
                  <a:pt x="372" y="426"/>
                  <a:pt x="373" y="427"/>
                </a:cubicBezTo>
                <a:cubicBezTo>
                  <a:pt x="373" y="427"/>
                  <a:pt x="373" y="426"/>
                  <a:pt x="374" y="427"/>
                </a:cubicBezTo>
                <a:cubicBezTo>
                  <a:pt x="373" y="425"/>
                  <a:pt x="374" y="425"/>
                  <a:pt x="375" y="424"/>
                </a:cubicBezTo>
                <a:cubicBezTo>
                  <a:pt x="375" y="425"/>
                  <a:pt x="375" y="425"/>
                  <a:pt x="375" y="425"/>
                </a:cubicBezTo>
                <a:cubicBezTo>
                  <a:pt x="376" y="425"/>
                  <a:pt x="376" y="424"/>
                  <a:pt x="375" y="423"/>
                </a:cubicBezTo>
                <a:cubicBezTo>
                  <a:pt x="375" y="423"/>
                  <a:pt x="374" y="424"/>
                  <a:pt x="374" y="423"/>
                </a:cubicBezTo>
                <a:cubicBezTo>
                  <a:pt x="376" y="423"/>
                  <a:pt x="376" y="424"/>
                  <a:pt x="378" y="424"/>
                </a:cubicBezTo>
                <a:cubicBezTo>
                  <a:pt x="378" y="422"/>
                  <a:pt x="379" y="421"/>
                  <a:pt x="380" y="419"/>
                </a:cubicBezTo>
                <a:cubicBezTo>
                  <a:pt x="380" y="419"/>
                  <a:pt x="380" y="419"/>
                  <a:pt x="380" y="419"/>
                </a:cubicBezTo>
                <a:cubicBezTo>
                  <a:pt x="380" y="419"/>
                  <a:pt x="379" y="419"/>
                  <a:pt x="378" y="418"/>
                </a:cubicBezTo>
                <a:cubicBezTo>
                  <a:pt x="380" y="418"/>
                  <a:pt x="379" y="416"/>
                  <a:pt x="380" y="416"/>
                </a:cubicBezTo>
                <a:cubicBezTo>
                  <a:pt x="380" y="416"/>
                  <a:pt x="380" y="417"/>
                  <a:pt x="381" y="418"/>
                </a:cubicBezTo>
                <a:cubicBezTo>
                  <a:pt x="381" y="417"/>
                  <a:pt x="381" y="417"/>
                  <a:pt x="382" y="417"/>
                </a:cubicBezTo>
                <a:cubicBezTo>
                  <a:pt x="382" y="416"/>
                  <a:pt x="382" y="415"/>
                  <a:pt x="382" y="415"/>
                </a:cubicBezTo>
                <a:cubicBezTo>
                  <a:pt x="383" y="415"/>
                  <a:pt x="383" y="415"/>
                  <a:pt x="383" y="415"/>
                </a:cubicBezTo>
                <a:cubicBezTo>
                  <a:pt x="383" y="416"/>
                  <a:pt x="383" y="415"/>
                  <a:pt x="382" y="415"/>
                </a:cubicBezTo>
                <a:close/>
                <a:moveTo>
                  <a:pt x="371" y="409"/>
                </a:moveTo>
                <a:cubicBezTo>
                  <a:pt x="370" y="409"/>
                  <a:pt x="370" y="409"/>
                  <a:pt x="370" y="409"/>
                </a:cubicBezTo>
                <a:cubicBezTo>
                  <a:pt x="370" y="409"/>
                  <a:pt x="370" y="409"/>
                  <a:pt x="370" y="409"/>
                </a:cubicBezTo>
                <a:cubicBezTo>
                  <a:pt x="370" y="408"/>
                  <a:pt x="370" y="408"/>
                  <a:pt x="369" y="408"/>
                </a:cubicBezTo>
                <a:cubicBezTo>
                  <a:pt x="370" y="408"/>
                  <a:pt x="370" y="408"/>
                  <a:pt x="371" y="408"/>
                </a:cubicBezTo>
                <a:cubicBezTo>
                  <a:pt x="371" y="408"/>
                  <a:pt x="371" y="409"/>
                  <a:pt x="371" y="409"/>
                </a:cubicBezTo>
                <a:close/>
                <a:moveTo>
                  <a:pt x="379" y="407"/>
                </a:moveTo>
                <a:cubicBezTo>
                  <a:pt x="380" y="407"/>
                  <a:pt x="380" y="407"/>
                  <a:pt x="380" y="406"/>
                </a:cubicBezTo>
                <a:cubicBezTo>
                  <a:pt x="381" y="407"/>
                  <a:pt x="382" y="407"/>
                  <a:pt x="382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81" y="407"/>
                  <a:pt x="381" y="407"/>
                  <a:pt x="381" y="407"/>
                </a:cubicBezTo>
                <a:cubicBezTo>
                  <a:pt x="380" y="407"/>
                  <a:pt x="381" y="408"/>
                  <a:pt x="380" y="408"/>
                </a:cubicBezTo>
                <a:cubicBezTo>
                  <a:pt x="379" y="408"/>
                  <a:pt x="379" y="408"/>
                  <a:pt x="379" y="408"/>
                </a:cubicBezTo>
                <a:lnTo>
                  <a:pt x="379" y="407"/>
                </a:lnTo>
                <a:close/>
                <a:moveTo>
                  <a:pt x="374" y="401"/>
                </a:moveTo>
                <a:cubicBezTo>
                  <a:pt x="375" y="401"/>
                  <a:pt x="375" y="401"/>
                  <a:pt x="375" y="401"/>
                </a:cubicBezTo>
                <a:cubicBezTo>
                  <a:pt x="375" y="401"/>
                  <a:pt x="375" y="402"/>
                  <a:pt x="374" y="402"/>
                </a:cubicBezTo>
                <a:lnTo>
                  <a:pt x="374" y="401"/>
                </a:lnTo>
                <a:close/>
                <a:moveTo>
                  <a:pt x="376" y="404"/>
                </a:moveTo>
                <a:cubicBezTo>
                  <a:pt x="375" y="405"/>
                  <a:pt x="376" y="404"/>
                  <a:pt x="376" y="405"/>
                </a:cubicBezTo>
                <a:cubicBezTo>
                  <a:pt x="376" y="405"/>
                  <a:pt x="375" y="404"/>
                  <a:pt x="375" y="405"/>
                </a:cubicBezTo>
                <a:cubicBezTo>
                  <a:pt x="374" y="405"/>
                  <a:pt x="374" y="405"/>
                  <a:pt x="374" y="404"/>
                </a:cubicBezTo>
                <a:lnTo>
                  <a:pt x="376" y="404"/>
                </a:lnTo>
                <a:close/>
                <a:moveTo>
                  <a:pt x="373" y="411"/>
                </a:moveTo>
                <a:cubicBezTo>
                  <a:pt x="371" y="409"/>
                  <a:pt x="373" y="409"/>
                  <a:pt x="372" y="407"/>
                </a:cubicBezTo>
                <a:cubicBezTo>
                  <a:pt x="373" y="408"/>
                  <a:pt x="373" y="408"/>
                  <a:pt x="373" y="409"/>
                </a:cubicBezTo>
                <a:cubicBezTo>
                  <a:pt x="373" y="410"/>
                  <a:pt x="372" y="410"/>
                  <a:pt x="373" y="411"/>
                </a:cubicBezTo>
                <a:close/>
                <a:moveTo>
                  <a:pt x="373" y="416"/>
                </a:moveTo>
                <a:cubicBezTo>
                  <a:pt x="373" y="415"/>
                  <a:pt x="374" y="414"/>
                  <a:pt x="374" y="413"/>
                </a:cubicBezTo>
                <a:cubicBezTo>
                  <a:pt x="375" y="413"/>
                  <a:pt x="375" y="413"/>
                  <a:pt x="375" y="413"/>
                </a:cubicBezTo>
                <a:cubicBezTo>
                  <a:pt x="374" y="414"/>
                  <a:pt x="375" y="415"/>
                  <a:pt x="373" y="416"/>
                </a:cubicBezTo>
                <a:close/>
                <a:moveTo>
                  <a:pt x="376" y="416"/>
                </a:moveTo>
                <a:cubicBezTo>
                  <a:pt x="375" y="417"/>
                  <a:pt x="375" y="415"/>
                  <a:pt x="374" y="416"/>
                </a:cubicBezTo>
                <a:cubicBezTo>
                  <a:pt x="374" y="416"/>
                  <a:pt x="375" y="416"/>
                  <a:pt x="374" y="415"/>
                </a:cubicBezTo>
                <a:cubicBezTo>
                  <a:pt x="376" y="413"/>
                  <a:pt x="375" y="417"/>
                  <a:pt x="376" y="415"/>
                </a:cubicBezTo>
                <a:cubicBezTo>
                  <a:pt x="377" y="415"/>
                  <a:pt x="376" y="416"/>
                  <a:pt x="376" y="416"/>
                </a:cubicBezTo>
                <a:close/>
                <a:moveTo>
                  <a:pt x="376" y="419"/>
                </a:moveTo>
                <a:cubicBezTo>
                  <a:pt x="375" y="419"/>
                  <a:pt x="376" y="419"/>
                  <a:pt x="376" y="419"/>
                </a:cubicBezTo>
                <a:cubicBezTo>
                  <a:pt x="375" y="419"/>
                  <a:pt x="375" y="419"/>
                  <a:pt x="375" y="419"/>
                </a:cubicBezTo>
                <a:cubicBezTo>
                  <a:pt x="374" y="418"/>
                  <a:pt x="374" y="418"/>
                  <a:pt x="373" y="417"/>
                </a:cubicBezTo>
                <a:cubicBezTo>
                  <a:pt x="374" y="417"/>
                  <a:pt x="374" y="417"/>
                  <a:pt x="375" y="417"/>
                </a:cubicBezTo>
                <a:cubicBezTo>
                  <a:pt x="374" y="419"/>
                  <a:pt x="376" y="418"/>
                  <a:pt x="376" y="419"/>
                </a:cubicBezTo>
                <a:cubicBezTo>
                  <a:pt x="376" y="419"/>
                  <a:pt x="376" y="419"/>
                  <a:pt x="376" y="419"/>
                </a:cubicBezTo>
                <a:close/>
                <a:moveTo>
                  <a:pt x="376" y="415"/>
                </a:moveTo>
                <a:cubicBezTo>
                  <a:pt x="376" y="414"/>
                  <a:pt x="375" y="414"/>
                  <a:pt x="375" y="413"/>
                </a:cubicBezTo>
                <a:cubicBezTo>
                  <a:pt x="375" y="413"/>
                  <a:pt x="376" y="415"/>
                  <a:pt x="376" y="414"/>
                </a:cubicBezTo>
                <a:cubicBezTo>
                  <a:pt x="377" y="414"/>
                  <a:pt x="376" y="415"/>
                  <a:pt x="376" y="415"/>
                </a:cubicBezTo>
                <a:close/>
                <a:moveTo>
                  <a:pt x="378" y="411"/>
                </a:moveTo>
                <a:cubicBezTo>
                  <a:pt x="377" y="411"/>
                  <a:pt x="377" y="413"/>
                  <a:pt x="378" y="413"/>
                </a:cubicBezTo>
                <a:cubicBezTo>
                  <a:pt x="378" y="413"/>
                  <a:pt x="377" y="413"/>
                  <a:pt x="377" y="413"/>
                </a:cubicBezTo>
                <a:cubicBezTo>
                  <a:pt x="377" y="413"/>
                  <a:pt x="377" y="413"/>
                  <a:pt x="377" y="413"/>
                </a:cubicBezTo>
                <a:cubicBezTo>
                  <a:pt x="376" y="412"/>
                  <a:pt x="377" y="414"/>
                  <a:pt x="376" y="413"/>
                </a:cubicBezTo>
                <a:cubicBezTo>
                  <a:pt x="376" y="413"/>
                  <a:pt x="376" y="413"/>
                  <a:pt x="376" y="413"/>
                </a:cubicBezTo>
                <a:cubicBezTo>
                  <a:pt x="376" y="412"/>
                  <a:pt x="375" y="413"/>
                  <a:pt x="375" y="413"/>
                </a:cubicBezTo>
                <a:cubicBezTo>
                  <a:pt x="376" y="412"/>
                  <a:pt x="377" y="412"/>
                  <a:pt x="377" y="410"/>
                </a:cubicBezTo>
                <a:cubicBezTo>
                  <a:pt x="377" y="411"/>
                  <a:pt x="378" y="411"/>
                  <a:pt x="378" y="410"/>
                </a:cubicBezTo>
                <a:cubicBezTo>
                  <a:pt x="378" y="410"/>
                  <a:pt x="379" y="411"/>
                  <a:pt x="379" y="410"/>
                </a:cubicBezTo>
                <a:cubicBezTo>
                  <a:pt x="379" y="410"/>
                  <a:pt x="379" y="411"/>
                  <a:pt x="380" y="412"/>
                </a:cubicBezTo>
                <a:cubicBezTo>
                  <a:pt x="379" y="412"/>
                  <a:pt x="379" y="411"/>
                  <a:pt x="378" y="411"/>
                </a:cubicBezTo>
                <a:close/>
                <a:moveTo>
                  <a:pt x="111" y="400"/>
                </a:moveTo>
                <a:cubicBezTo>
                  <a:pt x="109" y="404"/>
                  <a:pt x="106" y="407"/>
                  <a:pt x="105" y="412"/>
                </a:cubicBezTo>
                <a:cubicBezTo>
                  <a:pt x="107" y="411"/>
                  <a:pt x="108" y="408"/>
                  <a:pt x="109" y="406"/>
                </a:cubicBezTo>
                <a:cubicBezTo>
                  <a:pt x="109" y="407"/>
                  <a:pt x="108" y="407"/>
                  <a:pt x="108" y="406"/>
                </a:cubicBezTo>
                <a:cubicBezTo>
                  <a:pt x="111" y="405"/>
                  <a:pt x="111" y="402"/>
                  <a:pt x="111" y="400"/>
                </a:cubicBezTo>
                <a:close/>
                <a:moveTo>
                  <a:pt x="113" y="407"/>
                </a:moveTo>
                <a:cubicBezTo>
                  <a:pt x="114" y="407"/>
                  <a:pt x="115" y="406"/>
                  <a:pt x="114" y="405"/>
                </a:cubicBezTo>
                <a:cubicBezTo>
                  <a:pt x="114" y="406"/>
                  <a:pt x="114" y="406"/>
                  <a:pt x="113" y="407"/>
                </a:cubicBezTo>
                <a:close/>
                <a:moveTo>
                  <a:pt x="492" y="409"/>
                </a:moveTo>
                <a:cubicBezTo>
                  <a:pt x="491" y="409"/>
                  <a:pt x="492" y="407"/>
                  <a:pt x="491" y="407"/>
                </a:cubicBezTo>
                <a:cubicBezTo>
                  <a:pt x="490" y="408"/>
                  <a:pt x="492" y="409"/>
                  <a:pt x="492" y="409"/>
                </a:cubicBezTo>
                <a:close/>
                <a:moveTo>
                  <a:pt x="331" y="414"/>
                </a:moveTo>
                <a:cubicBezTo>
                  <a:pt x="333" y="414"/>
                  <a:pt x="334" y="412"/>
                  <a:pt x="333" y="411"/>
                </a:cubicBezTo>
                <a:cubicBezTo>
                  <a:pt x="331" y="411"/>
                  <a:pt x="331" y="413"/>
                  <a:pt x="331" y="414"/>
                </a:cubicBezTo>
                <a:close/>
                <a:moveTo>
                  <a:pt x="510" y="415"/>
                </a:moveTo>
                <a:cubicBezTo>
                  <a:pt x="511" y="416"/>
                  <a:pt x="512" y="418"/>
                  <a:pt x="512" y="417"/>
                </a:cubicBezTo>
                <a:cubicBezTo>
                  <a:pt x="512" y="417"/>
                  <a:pt x="512" y="417"/>
                  <a:pt x="512" y="416"/>
                </a:cubicBezTo>
                <a:cubicBezTo>
                  <a:pt x="511" y="416"/>
                  <a:pt x="511" y="415"/>
                  <a:pt x="510" y="415"/>
                </a:cubicBezTo>
                <a:close/>
                <a:moveTo>
                  <a:pt x="405" y="415"/>
                </a:moveTo>
                <a:cubicBezTo>
                  <a:pt x="403" y="416"/>
                  <a:pt x="403" y="416"/>
                  <a:pt x="404" y="417"/>
                </a:cubicBezTo>
                <a:cubicBezTo>
                  <a:pt x="404" y="417"/>
                  <a:pt x="404" y="417"/>
                  <a:pt x="404" y="417"/>
                </a:cubicBezTo>
                <a:cubicBezTo>
                  <a:pt x="405" y="416"/>
                  <a:pt x="404" y="417"/>
                  <a:pt x="404" y="416"/>
                </a:cubicBezTo>
                <a:cubicBezTo>
                  <a:pt x="404" y="416"/>
                  <a:pt x="405" y="416"/>
                  <a:pt x="405" y="415"/>
                </a:cubicBezTo>
                <a:close/>
                <a:moveTo>
                  <a:pt x="485" y="418"/>
                </a:moveTo>
                <a:cubicBezTo>
                  <a:pt x="485" y="416"/>
                  <a:pt x="484" y="417"/>
                  <a:pt x="484" y="417"/>
                </a:cubicBezTo>
                <a:cubicBezTo>
                  <a:pt x="484" y="419"/>
                  <a:pt x="487" y="421"/>
                  <a:pt x="488" y="421"/>
                </a:cubicBezTo>
                <a:cubicBezTo>
                  <a:pt x="488" y="419"/>
                  <a:pt x="487" y="418"/>
                  <a:pt x="486" y="417"/>
                </a:cubicBezTo>
                <a:cubicBezTo>
                  <a:pt x="485" y="417"/>
                  <a:pt x="485" y="417"/>
                  <a:pt x="485" y="418"/>
                </a:cubicBezTo>
                <a:close/>
                <a:moveTo>
                  <a:pt x="404" y="418"/>
                </a:moveTo>
                <a:cubicBezTo>
                  <a:pt x="401" y="415"/>
                  <a:pt x="401" y="421"/>
                  <a:pt x="397" y="421"/>
                </a:cubicBezTo>
                <a:cubicBezTo>
                  <a:pt x="396" y="420"/>
                  <a:pt x="394" y="420"/>
                  <a:pt x="392" y="420"/>
                </a:cubicBezTo>
                <a:cubicBezTo>
                  <a:pt x="392" y="421"/>
                  <a:pt x="389" y="423"/>
                  <a:pt x="389" y="422"/>
                </a:cubicBezTo>
                <a:cubicBezTo>
                  <a:pt x="389" y="422"/>
                  <a:pt x="389" y="422"/>
                  <a:pt x="389" y="423"/>
                </a:cubicBezTo>
                <a:cubicBezTo>
                  <a:pt x="387" y="424"/>
                  <a:pt x="386" y="422"/>
                  <a:pt x="385" y="423"/>
                </a:cubicBezTo>
                <a:cubicBezTo>
                  <a:pt x="385" y="424"/>
                  <a:pt x="384" y="425"/>
                  <a:pt x="385" y="426"/>
                </a:cubicBezTo>
                <a:cubicBezTo>
                  <a:pt x="384" y="427"/>
                  <a:pt x="384" y="428"/>
                  <a:pt x="384" y="430"/>
                </a:cubicBezTo>
                <a:cubicBezTo>
                  <a:pt x="384" y="430"/>
                  <a:pt x="385" y="430"/>
                  <a:pt x="385" y="430"/>
                </a:cubicBezTo>
                <a:cubicBezTo>
                  <a:pt x="385" y="430"/>
                  <a:pt x="385" y="430"/>
                  <a:pt x="384" y="430"/>
                </a:cubicBezTo>
                <a:cubicBezTo>
                  <a:pt x="387" y="431"/>
                  <a:pt x="386" y="436"/>
                  <a:pt x="389" y="435"/>
                </a:cubicBezTo>
                <a:cubicBezTo>
                  <a:pt x="389" y="436"/>
                  <a:pt x="388" y="437"/>
                  <a:pt x="389" y="437"/>
                </a:cubicBezTo>
                <a:cubicBezTo>
                  <a:pt x="389" y="436"/>
                  <a:pt x="390" y="437"/>
                  <a:pt x="390" y="437"/>
                </a:cubicBezTo>
                <a:cubicBezTo>
                  <a:pt x="390" y="436"/>
                  <a:pt x="390" y="435"/>
                  <a:pt x="391" y="435"/>
                </a:cubicBezTo>
                <a:cubicBezTo>
                  <a:pt x="391" y="436"/>
                  <a:pt x="392" y="436"/>
                  <a:pt x="393" y="436"/>
                </a:cubicBezTo>
                <a:cubicBezTo>
                  <a:pt x="393" y="435"/>
                  <a:pt x="393" y="434"/>
                  <a:pt x="394" y="434"/>
                </a:cubicBezTo>
                <a:cubicBezTo>
                  <a:pt x="394" y="432"/>
                  <a:pt x="394" y="430"/>
                  <a:pt x="394" y="430"/>
                </a:cubicBezTo>
                <a:cubicBezTo>
                  <a:pt x="394" y="430"/>
                  <a:pt x="394" y="431"/>
                  <a:pt x="395" y="430"/>
                </a:cubicBezTo>
                <a:cubicBezTo>
                  <a:pt x="396" y="429"/>
                  <a:pt x="396" y="428"/>
                  <a:pt x="395" y="427"/>
                </a:cubicBezTo>
                <a:cubicBezTo>
                  <a:pt x="396" y="427"/>
                  <a:pt x="396" y="427"/>
                  <a:pt x="396" y="427"/>
                </a:cubicBezTo>
                <a:cubicBezTo>
                  <a:pt x="396" y="427"/>
                  <a:pt x="396" y="427"/>
                  <a:pt x="396" y="428"/>
                </a:cubicBezTo>
                <a:cubicBezTo>
                  <a:pt x="397" y="428"/>
                  <a:pt x="396" y="427"/>
                  <a:pt x="397" y="427"/>
                </a:cubicBezTo>
                <a:cubicBezTo>
                  <a:pt x="396" y="428"/>
                  <a:pt x="398" y="427"/>
                  <a:pt x="398" y="428"/>
                </a:cubicBezTo>
                <a:cubicBezTo>
                  <a:pt x="398" y="429"/>
                  <a:pt x="397" y="429"/>
                  <a:pt x="397" y="430"/>
                </a:cubicBezTo>
                <a:cubicBezTo>
                  <a:pt x="398" y="430"/>
                  <a:pt x="398" y="430"/>
                  <a:pt x="398" y="430"/>
                </a:cubicBezTo>
                <a:cubicBezTo>
                  <a:pt x="399" y="429"/>
                  <a:pt x="400" y="428"/>
                  <a:pt x="399" y="427"/>
                </a:cubicBezTo>
                <a:cubicBezTo>
                  <a:pt x="400" y="427"/>
                  <a:pt x="400" y="426"/>
                  <a:pt x="400" y="425"/>
                </a:cubicBezTo>
                <a:cubicBezTo>
                  <a:pt x="400" y="425"/>
                  <a:pt x="398" y="425"/>
                  <a:pt x="398" y="424"/>
                </a:cubicBezTo>
                <a:cubicBezTo>
                  <a:pt x="399" y="424"/>
                  <a:pt x="400" y="424"/>
                  <a:pt x="400" y="424"/>
                </a:cubicBezTo>
                <a:cubicBezTo>
                  <a:pt x="400" y="424"/>
                  <a:pt x="399" y="424"/>
                  <a:pt x="399" y="425"/>
                </a:cubicBezTo>
                <a:cubicBezTo>
                  <a:pt x="400" y="425"/>
                  <a:pt x="401" y="425"/>
                  <a:pt x="401" y="424"/>
                </a:cubicBezTo>
                <a:cubicBezTo>
                  <a:pt x="400" y="424"/>
                  <a:pt x="400" y="424"/>
                  <a:pt x="400" y="423"/>
                </a:cubicBezTo>
                <a:cubicBezTo>
                  <a:pt x="400" y="423"/>
                  <a:pt x="400" y="423"/>
                  <a:pt x="401" y="423"/>
                </a:cubicBezTo>
                <a:cubicBezTo>
                  <a:pt x="401" y="421"/>
                  <a:pt x="402" y="422"/>
                  <a:pt x="402" y="421"/>
                </a:cubicBezTo>
                <a:cubicBezTo>
                  <a:pt x="402" y="420"/>
                  <a:pt x="402" y="421"/>
                  <a:pt x="401" y="420"/>
                </a:cubicBezTo>
                <a:cubicBezTo>
                  <a:pt x="402" y="420"/>
                  <a:pt x="402" y="420"/>
                  <a:pt x="403" y="419"/>
                </a:cubicBezTo>
                <a:cubicBezTo>
                  <a:pt x="403" y="418"/>
                  <a:pt x="402" y="418"/>
                  <a:pt x="402" y="418"/>
                </a:cubicBezTo>
                <a:cubicBezTo>
                  <a:pt x="402" y="418"/>
                  <a:pt x="402" y="418"/>
                  <a:pt x="402" y="418"/>
                </a:cubicBezTo>
                <a:cubicBezTo>
                  <a:pt x="403" y="418"/>
                  <a:pt x="403" y="419"/>
                  <a:pt x="403" y="419"/>
                </a:cubicBezTo>
                <a:cubicBezTo>
                  <a:pt x="404" y="418"/>
                  <a:pt x="403" y="417"/>
                  <a:pt x="404" y="418"/>
                </a:cubicBezTo>
                <a:close/>
                <a:moveTo>
                  <a:pt x="386" y="429"/>
                </a:moveTo>
                <a:cubicBezTo>
                  <a:pt x="387" y="429"/>
                  <a:pt x="387" y="430"/>
                  <a:pt x="387" y="429"/>
                </a:cubicBezTo>
                <a:cubicBezTo>
                  <a:pt x="387" y="430"/>
                  <a:pt x="387" y="430"/>
                  <a:pt x="387" y="431"/>
                </a:cubicBezTo>
                <a:cubicBezTo>
                  <a:pt x="387" y="430"/>
                  <a:pt x="386" y="430"/>
                  <a:pt x="386" y="429"/>
                </a:cubicBezTo>
                <a:close/>
                <a:moveTo>
                  <a:pt x="395" y="426"/>
                </a:moveTo>
                <a:cubicBezTo>
                  <a:pt x="395" y="425"/>
                  <a:pt x="395" y="425"/>
                  <a:pt x="395" y="425"/>
                </a:cubicBezTo>
                <a:cubicBezTo>
                  <a:pt x="396" y="425"/>
                  <a:pt x="396" y="425"/>
                  <a:pt x="396" y="425"/>
                </a:cubicBezTo>
                <a:cubicBezTo>
                  <a:pt x="396" y="426"/>
                  <a:pt x="396" y="425"/>
                  <a:pt x="397" y="425"/>
                </a:cubicBezTo>
                <a:cubicBezTo>
                  <a:pt x="396" y="426"/>
                  <a:pt x="396" y="426"/>
                  <a:pt x="395" y="426"/>
                </a:cubicBezTo>
                <a:close/>
                <a:moveTo>
                  <a:pt x="409" y="425"/>
                </a:moveTo>
                <a:cubicBezTo>
                  <a:pt x="409" y="424"/>
                  <a:pt x="409" y="423"/>
                  <a:pt x="409" y="423"/>
                </a:cubicBezTo>
                <a:cubicBezTo>
                  <a:pt x="410" y="423"/>
                  <a:pt x="409" y="424"/>
                  <a:pt x="410" y="424"/>
                </a:cubicBezTo>
                <a:cubicBezTo>
                  <a:pt x="410" y="424"/>
                  <a:pt x="410" y="424"/>
                  <a:pt x="410" y="424"/>
                </a:cubicBezTo>
                <a:cubicBezTo>
                  <a:pt x="410" y="422"/>
                  <a:pt x="412" y="421"/>
                  <a:pt x="412" y="419"/>
                </a:cubicBezTo>
                <a:cubicBezTo>
                  <a:pt x="412" y="419"/>
                  <a:pt x="412" y="419"/>
                  <a:pt x="411" y="419"/>
                </a:cubicBezTo>
                <a:cubicBezTo>
                  <a:pt x="411" y="419"/>
                  <a:pt x="412" y="419"/>
                  <a:pt x="412" y="420"/>
                </a:cubicBezTo>
                <a:cubicBezTo>
                  <a:pt x="410" y="419"/>
                  <a:pt x="412" y="421"/>
                  <a:pt x="411" y="421"/>
                </a:cubicBezTo>
                <a:cubicBezTo>
                  <a:pt x="411" y="421"/>
                  <a:pt x="410" y="421"/>
                  <a:pt x="411" y="422"/>
                </a:cubicBezTo>
                <a:cubicBezTo>
                  <a:pt x="409" y="422"/>
                  <a:pt x="408" y="423"/>
                  <a:pt x="409" y="425"/>
                </a:cubicBezTo>
                <a:close/>
                <a:moveTo>
                  <a:pt x="496" y="425"/>
                </a:moveTo>
                <a:cubicBezTo>
                  <a:pt x="497" y="427"/>
                  <a:pt x="499" y="429"/>
                  <a:pt x="500" y="430"/>
                </a:cubicBezTo>
                <a:cubicBezTo>
                  <a:pt x="499" y="428"/>
                  <a:pt x="498" y="426"/>
                  <a:pt x="496" y="425"/>
                </a:cubicBezTo>
                <a:close/>
                <a:moveTo>
                  <a:pt x="407" y="429"/>
                </a:moveTo>
                <a:cubicBezTo>
                  <a:pt x="407" y="430"/>
                  <a:pt x="406" y="430"/>
                  <a:pt x="406" y="430"/>
                </a:cubicBezTo>
                <a:cubicBezTo>
                  <a:pt x="407" y="430"/>
                  <a:pt x="406" y="431"/>
                  <a:pt x="406" y="431"/>
                </a:cubicBezTo>
                <a:cubicBezTo>
                  <a:pt x="407" y="431"/>
                  <a:pt x="407" y="432"/>
                  <a:pt x="407" y="432"/>
                </a:cubicBezTo>
                <a:cubicBezTo>
                  <a:pt x="407" y="430"/>
                  <a:pt x="409" y="431"/>
                  <a:pt x="409" y="431"/>
                </a:cubicBezTo>
                <a:cubicBezTo>
                  <a:pt x="410" y="430"/>
                  <a:pt x="410" y="430"/>
                  <a:pt x="410" y="429"/>
                </a:cubicBezTo>
                <a:cubicBezTo>
                  <a:pt x="410" y="428"/>
                  <a:pt x="410" y="427"/>
                  <a:pt x="410" y="427"/>
                </a:cubicBezTo>
                <a:cubicBezTo>
                  <a:pt x="410" y="427"/>
                  <a:pt x="410" y="427"/>
                  <a:pt x="410" y="427"/>
                </a:cubicBezTo>
                <a:cubicBezTo>
                  <a:pt x="410" y="426"/>
                  <a:pt x="411" y="427"/>
                  <a:pt x="411" y="425"/>
                </a:cubicBezTo>
                <a:cubicBezTo>
                  <a:pt x="410" y="426"/>
                  <a:pt x="410" y="426"/>
                  <a:pt x="409" y="425"/>
                </a:cubicBezTo>
                <a:cubicBezTo>
                  <a:pt x="409" y="426"/>
                  <a:pt x="408" y="427"/>
                  <a:pt x="408" y="427"/>
                </a:cubicBezTo>
                <a:cubicBezTo>
                  <a:pt x="408" y="427"/>
                  <a:pt x="409" y="427"/>
                  <a:pt x="409" y="427"/>
                </a:cubicBezTo>
                <a:cubicBezTo>
                  <a:pt x="409" y="428"/>
                  <a:pt x="409" y="428"/>
                  <a:pt x="409" y="428"/>
                </a:cubicBezTo>
                <a:cubicBezTo>
                  <a:pt x="409" y="427"/>
                  <a:pt x="408" y="429"/>
                  <a:pt x="407" y="428"/>
                </a:cubicBezTo>
                <a:cubicBezTo>
                  <a:pt x="407" y="429"/>
                  <a:pt x="408" y="429"/>
                  <a:pt x="408" y="430"/>
                </a:cubicBezTo>
                <a:cubicBezTo>
                  <a:pt x="407" y="430"/>
                  <a:pt x="407" y="430"/>
                  <a:pt x="407" y="430"/>
                </a:cubicBezTo>
                <a:cubicBezTo>
                  <a:pt x="406" y="430"/>
                  <a:pt x="407" y="430"/>
                  <a:pt x="407" y="429"/>
                </a:cubicBezTo>
                <a:close/>
                <a:moveTo>
                  <a:pt x="507" y="427"/>
                </a:moveTo>
                <a:cubicBezTo>
                  <a:pt x="510" y="429"/>
                  <a:pt x="511" y="432"/>
                  <a:pt x="514" y="434"/>
                </a:cubicBezTo>
                <a:cubicBezTo>
                  <a:pt x="512" y="431"/>
                  <a:pt x="509" y="428"/>
                  <a:pt x="507" y="427"/>
                </a:cubicBezTo>
                <a:close/>
                <a:moveTo>
                  <a:pt x="409" y="433"/>
                </a:moveTo>
                <a:cubicBezTo>
                  <a:pt x="410" y="434"/>
                  <a:pt x="409" y="433"/>
                  <a:pt x="409" y="434"/>
                </a:cubicBezTo>
                <a:cubicBezTo>
                  <a:pt x="409" y="435"/>
                  <a:pt x="409" y="434"/>
                  <a:pt x="410" y="434"/>
                </a:cubicBezTo>
                <a:cubicBezTo>
                  <a:pt x="410" y="434"/>
                  <a:pt x="410" y="435"/>
                  <a:pt x="410" y="435"/>
                </a:cubicBezTo>
                <a:cubicBezTo>
                  <a:pt x="409" y="435"/>
                  <a:pt x="409" y="435"/>
                  <a:pt x="408" y="435"/>
                </a:cubicBezTo>
                <a:cubicBezTo>
                  <a:pt x="408" y="437"/>
                  <a:pt x="407" y="437"/>
                  <a:pt x="406" y="439"/>
                </a:cubicBezTo>
                <a:cubicBezTo>
                  <a:pt x="407" y="439"/>
                  <a:pt x="407" y="438"/>
                  <a:pt x="407" y="439"/>
                </a:cubicBezTo>
                <a:cubicBezTo>
                  <a:pt x="407" y="439"/>
                  <a:pt x="406" y="440"/>
                  <a:pt x="407" y="440"/>
                </a:cubicBezTo>
                <a:cubicBezTo>
                  <a:pt x="407" y="440"/>
                  <a:pt x="407" y="439"/>
                  <a:pt x="407" y="440"/>
                </a:cubicBezTo>
                <a:cubicBezTo>
                  <a:pt x="406" y="442"/>
                  <a:pt x="410" y="442"/>
                  <a:pt x="410" y="442"/>
                </a:cubicBezTo>
                <a:cubicBezTo>
                  <a:pt x="414" y="441"/>
                  <a:pt x="412" y="438"/>
                  <a:pt x="412" y="435"/>
                </a:cubicBezTo>
                <a:cubicBezTo>
                  <a:pt x="412" y="435"/>
                  <a:pt x="412" y="435"/>
                  <a:pt x="412" y="435"/>
                </a:cubicBezTo>
                <a:cubicBezTo>
                  <a:pt x="412" y="435"/>
                  <a:pt x="412" y="434"/>
                  <a:pt x="412" y="434"/>
                </a:cubicBezTo>
                <a:cubicBezTo>
                  <a:pt x="413" y="432"/>
                  <a:pt x="414" y="430"/>
                  <a:pt x="414" y="427"/>
                </a:cubicBezTo>
                <a:cubicBezTo>
                  <a:pt x="412" y="429"/>
                  <a:pt x="411" y="432"/>
                  <a:pt x="409" y="433"/>
                </a:cubicBezTo>
                <a:close/>
                <a:moveTo>
                  <a:pt x="399" y="430"/>
                </a:moveTo>
                <a:cubicBezTo>
                  <a:pt x="398" y="431"/>
                  <a:pt x="396" y="430"/>
                  <a:pt x="397" y="431"/>
                </a:cubicBezTo>
                <a:cubicBezTo>
                  <a:pt x="397" y="430"/>
                  <a:pt x="398" y="433"/>
                  <a:pt x="399" y="432"/>
                </a:cubicBezTo>
                <a:cubicBezTo>
                  <a:pt x="399" y="432"/>
                  <a:pt x="399" y="431"/>
                  <a:pt x="398" y="431"/>
                </a:cubicBezTo>
                <a:cubicBezTo>
                  <a:pt x="399" y="431"/>
                  <a:pt x="399" y="430"/>
                  <a:pt x="399" y="430"/>
                </a:cubicBezTo>
                <a:close/>
                <a:moveTo>
                  <a:pt x="509" y="439"/>
                </a:moveTo>
                <a:cubicBezTo>
                  <a:pt x="507" y="436"/>
                  <a:pt x="504" y="433"/>
                  <a:pt x="502" y="431"/>
                </a:cubicBezTo>
                <a:cubicBezTo>
                  <a:pt x="502" y="431"/>
                  <a:pt x="502" y="432"/>
                  <a:pt x="502" y="432"/>
                </a:cubicBezTo>
                <a:cubicBezTo>
                  <a:pt x="503" y="434"/>
                  <a:pt x="505" y="435"/>
                  <a:pt x="506" y="437"/>
                </a:cubicBezTo>
                <a:cubicBezTo>
                  <a:pt x="508" y="438"/>
                  <a:pt x="509" y="440"/>
                  <a:pt x="510" y="442"/>
                </a:cubicBezTo>
                <a:cubicBezTo>
                  <a:pt x="511" y="441"/>
                  <a:pt x="509" y="440"/>
                  <a:pt x="509" y="439"/>
                </a:cubicBezTo>
                <a:close/>
                <a:moveTo>
                  <a:pt x="397" y="434"/>
                </a:moveTo>
                <a:cubicBezTo>
                  <a:pt x="398" y="434"/>
                  <a:pt x="398" y="434"/>
                  <a:pt x="399" y="434"/>
                </a:cubicBezTo>
                <a:cubicBezTo>
                  <a:pt x="399" y="433"/>
                  <a:pt x="397" y="432"/>
                  <a:pt x="397" y="432"/>
                </a:cubicBezTo>
                <a:cubicBezTo>
                  <a:pt x="398" y="432"/>
                  <a:pt x="398" y="433"/>
                  <a:pt x="398" y="434"/>
                </a:cubicBezTo>
                <a:cubicBezTo>
                  <a:pt x="397" y="433"/>
                  <a:pt x="397" y="435"/>
                  <a:pt x="397" y="434"/>
                </a:cubicBezTo>
                <a:close/>
                <a:moveTo>
                  <a:pt x="518" y="433"/>
                </a:moveTo>
                <a:cubicBezTo>
                  <a:pt x="517" y="433"/>
                  <a:pt x="517" y="432"/>
                  <a:pt x="516" y="432"/>
                </a:cubicBezTo>
                <a:cubicBezTo>
                  <a:pt x="516" y="433"/>
                  <a:pt x="517" y="434"/>
                  <a:pt x="518" y="433"/>
                </a:cubicBezTo>
                <a:close/>
                <a:moveTo>
                  <a:pt x="494" y="437"/>
                </a:moveTo>
                <a:cubicBezTo>
                  <a:pt x="495" y="437"/>
                  <a:pt x="494" y="438"/>
                  <a:pt x="494" y="436"/>
                </a:cubicBezTo>
                <a:cubicBezTo>
                  <a:pt x="493" y="436"/>
                  <a:pt x="492" y="435"/>
                  <a:pt x="492" y="435"/>
                </a:cubicBezTo>
                <a:cubicBezTo>
                  <a:pt x="492" y="436"/>
                  <a:pt x="493" y="436"/>
                  <a:pt x="493" y="437"/>
                </a:cubicBezTo>
                <a:cubicBezTo>
                  <a:pt x="495" y="438"/>
                  <a:pt x="495" y="439"/>
                  <a:pt x="496" y="440"/>
                </a:cubicBezTo>
                <a:cubicBezTo>
                  <a:pt x="497" y="439"/>
                  <a:pt x="495" y="438"/>
                  <a:pt x="494" y="437"/>
                </a:cubicBezTo>
                <a:close/>
                <a:moveTo>
                  <a:pt x="398" y="437"/>
                </a:moveTo>
                <a:cubicBezTo>
                  <a:pt x="397" y="438"/>
                  <a:pt x="396" y="439"/>
                  <a:pt x="395" y="440"/>
                </a:cubicBezTo>
                <a:cubicBezTo>
                  <a:pt x="396" y="440"/>
                  <a:pt x="395" y="441"/>
                  <a:pt x="395" y="442"/>
                </a:cubicBezTo>
                <a:cubicBezTo>
                  <a:pt x="394" y="442"/>
                  <a:pt x="393" y="442"/>
                  <a:pt x="394" y="444"/>
                </a:cubicBezTo>
                <a:cubicBezTo>
                  <a:pt x="393" y="444"/>
                  <a:pt x="393" y="444"/>
                  <a:pt x="393" y="444"/>
                </a:cubicBezTo>
                <a:cubicBezTo>
                  <a:pt x="393" y="444"/>
                  <a:pt x="393" y="443"/>
                  <a:pt x="392" y="443"/>
                </a:cubicBezTo>
                <a:cubicBezTo>
                  <a:pt x="393" y="444"/>
                  <a:pt x="392" y="444"/>
                  <a:pt x="391" y="444"/>
                </a:cubicBezTo>
                <a:cubicBezTo>
                  <a:pt x="390" y="445"/>
                  <a:pt x="387" y="446"/>
                  <a:pt x="388" y="448"/>
                </a:cubicBezTo>
                <a:cubicBezTo>
                  <a:pt x="389" y="448"/>
                  <a:pt x="389" y="450"/>
                  <a:pt x="389" y="452"/>
                </a:cubicBezTo>
                <a:cubicBezTo>
                  <a:pt x="389" y="452"/>
                  <a:pt x="390" y="451"/>
                  <a:pt x="390" y="451"/>
                </a:cubicBezTo>
                <a:cubicBezTo>
                  <a:pt x="390" y="452"/>
                  <a:pt x="390" y="452"/>
                  <a:pt x="390" y="452"/>
                </a:cubicBezTo>
                <a:cubicBezTo>
                  <a:pt x="391" y="452"/>
                  <a:pt x="391" y="453"/>
                  <a:pt x="392" y="453"/>
                </a:cubicBezTo>
                <a:cubicBezTo>
                  <a:pt x="392" y="452"/>
                  <a:pt x="392" y="452"/>
                  <a:pt x="392" y="452"/>
                </a:cubicBezTo>
                <a:cubicBezTo>
                  <a:pt x="392" y="451"/>
                  <a:pt x="391" y="451"/>
                  <a:pt x="392" y="451"/>
                </a:cubicBezTo>
                <a:cubicBezTo>
                  <a:pt x="393" y="451"/>
                  <a:pt x="392" y="451"/>
                  <a:pt x="393" y="450"/>
                </a:cubicBezTo>
                <a:cubicBezTo>
                  <a:pt x="393" y="451"/>
                  <a:pt x="393" y="451"/>
                  <a:pt x="393" y="451"/>
                </a:cubicBezTo>
                <a:cubicBezTo>
                  <a:pt x="395" y="449"/>
                  <a:pt x="396" y="449"/>
                  <a:pt x="395" y="447"/>
                </a:cubicBezTo>
                <a:cubicBezTo>
                  <a:pt x="395" y="448"/>
                  <a:pt x="394" y="448"/>
                  <a:pt x="393" y="448"/>
                </a:cubicBezTo>
                <a:cubicBezTo>
                  <a:pt x="393" y="447"/>
                  <a:pt x="394" y="446"/>
                  <a:pt x="395" y="447"/>
                </a:cubicBezTo>
                <a:cubicBezTo>
                  <a:pt x="396" y="446"/>
                  <a:pt x="395" y="444"/>
                  <a:pt x="394" y="443"/>
                </a:cubicBezTo>
                <a:cubicBezTo>
                  <a:pt x="394" y="443"/>
                  <a:pt x="394" y="442"/>
                  <a:pt x="394" y="442"/>
                </a:cubicBezTo>
                <a:cubicBezTo>
                  <a:pt x="395" y="443"/>
                  <a:pt x="395" y="443"/>
                  <a:pt x="396" y="443"/>
                </a:cubicBezTo>
                <a:cubicBezTo>
                  <a:pt x="396" y="442"/>
                  <a:pt x="397" y="443"/>
                  <a:pt x="397" y="443"/>
                </a:cubicBezTo>
                <a:cubicBezTo>
                  <a:pt x="397" y="441"/>
                  <a:pt x="399" y="440"/>
                  <a:pt x="399" y="439"/>
                </a:cubicBezTo>
                <a:cubicBezTo>
                  <a:pt x="398" y="439"/>
                  <a:pt x="398" y="438"/>
                  <a:pt x="398" y="437"/>
                </a:cubicBezTo>
                <a:close/>
                <a:moveTo>
                  <a:pt x="105" y="447"/>
                </a:moveTo>
                <a:cubicBezTo>
                  <a:pt x="104" y="448"/>
                  <a:pt x="102" y="449"/>
                  <a:pt x="102" y="451"/>
                </a:cubicBezTo>
                <a:cubicBezTo>
                  <a:pt x="100" y="453"/>
                  <a:pt x="99" y="456"/>
                  <a:pt x="98" y="458"/>
                </a:cubicBezTo>
                <a:cubicBezTo>
                  <a:pt x="98" y="459"/>
                  <a:pt x="97" y="459"/>
                  <a:pt x="97" y="461"/>
                </a:cubicBezTo>
                <a:cubicBezTo>
                  <a:pt x="96" y="461"/>
                  <a:pt x="96" y="462"/>
                  <a:pt x="96" y="464"/>
                </a:cubicBezTo>
                <a:cubicBezTo>
                  <a:pt x="93" y="467"/>
                  <a:pt x="92" y="473"/>
                  <a:pt x="90" y="477"/>
                </a:cubicBezTo>
                <a:cubicBezTo>
                  <a:pt x="89" y="479"/>
                  <a:pt x="87" y="481"/>
                  <a:pt x="87" y="483"/>
                </a:cubicBezTo>
                <a:cubicBezTo>
                  <a:pt x="88" y="482"/>
                  <a:pt x="89" y="481"/>
                  <a:pt x="89" y="479"/>
                </a:cubicBezTo>
                <a:cubicBezTo>
                  <a:pt x="94" y="470"/>
                  <a:pt x="98" y="460"/>
                  <a:pt x="104" y="451"/>
                </a:cubicBezTo>
                <a:cubicBezTo>
                  <a:pt x="103" y="449"/>
                  <a:pt x="105" y="448"/>
                  <a:pt x="105" y="447"/>
                </a:cubicBezTo>
                <a:close/>
                <a:moveTo>
                  <a:pt x="515" y="452"/>
                </a:moveTo>
                <a:cubicBezTo>
                  <a:pt x="517" y="453"/>
                  <a:pt x="518" y="455"/>
                  <a:pt x="519" y="456"/>
                </a:cubicBezTo>
                <a:cubicBezTo>
                  <a:pt x="518" y="455"/>
                  <a:pt x="517" y="451"/>
                  <a:pt x="515" y="452"/>
                </a:cubicBezTo>
                <a:close/>
                <a:moveTo>
                  <a:pt x="475" y="465"/>
                </a:moveTo>
                <a:cubicBezTo>
                  <a:pt x="475" y="467"/>
                  <a:pt x="473" y="467"/>
                  <a:pt x="473" y="469"/>
                </a:cubicBezTo>
                <a:cubicBezTo>
                  <a:pt x="474" y="469"/>
                  <a:pt x="474" y="470"/>
                  <a:pt x="474" y="470"/>
                </a:cubicBezTo>
                <a:cubicBezTo>
                  <a:pt x="475" y="469"/>
                  <a:pt x="473" y="469"/>
                  <a:pt x="474" y="469"/>
                </a:cubicBezTo>
                <a:cubicBezTo>
                  <a:pt x="477" y="469"/>
                  <a:pt x="479" y="465"/>
                  <a:pt x="481" y="465"/>
                </a:cubicBezTo>
                <a:cubicBezTo>
                  <a:pt x="482" y="465"/>
                  <a:pt x="484" y="463"/>
                  <a:pt x="484" y="464"/>
                </a:cubicBezTo>
                <a:cubicBezTo>
                  <a:pt x="484" y="463"/>
                  <a:pt x="484" y="463"/>
                  <a:pt x="484" y="462"/>
                </a:cubicBezTo>
                <a:cubicBezTo>
                  <a:pt x="480" y="461"/>
                  <a:pt x="479" y="466"/>
                  <a:pt x="475" y="465"/>
                </a:cubicBezTo>
                <a:close/>
                <a:moveTo>
                  <a:pt x="475" y="468"/>
                </a:moveTo>
                <a:cubicBezTo>
                  <a:pt x="475" y="468"/>
                  <a:pt x="476" y="468"/>
                  <a:pt x="475" y="467"/>
                </a:cubicBezTo>
                <a:cubicBezTo>
                  <a:pt x="477" y="467"/>
                  <a:pt x="477" y="467"/>
                  <a:pt x="477" y="467"/>
                </a:cubicBezTo>
                <a:cubicBezTo>
                  <a:pt x="476" y="468"/>
                  <a:pt x="476" y="468"/>
                  <a:pt x="475" y="468"/>
                </a:cubicBezTo>
                <a:close/>
                <a:moveTo>
                  <a:pt x="547" y="140"/>
                </a:moveTo>
                <a:cubicBezTo>
                  <a:pt x="548" y="141"/>
                  <a:pt x="547" y="141"/>
                  <a:pt x="548" y="141"/>
                </a:cubicBezTo>
                <a:cubicBezTo>
                  <a:pt x="549" y="141"/>
                  <a:pt x="548" y="140"/>
                  <a:pt x="549" y="138"/>
                </a:cubicBezTo>
                <a:cubicBezTo>
                  <a:pt x="547" y="139"/>
                  <a:pt x="547" y="137"/>
                  <a:pt x="546" y="136"/>
                </a:cubicBezTo>
                <a:cubicBezTo>
                  <a:pt x="545" y="136"/>
                  <a:pt x="545" y="136"/>
                  <a:pt x="545" y="136"/>
                </a:cubicBezTo>
                <a:cubicBezTo>
                  <a:pt x="546" y="138"/>
                  <a:pt x="546" y="140"/>
                  <a:pt x="547" y="141"/>
                </a:cubicBezTo>
                <a:cubicBezTo>
                  <a:pt x="547" y="140"/>
                  <a:pt x="547" y="141"/>
                  <a:pt x="547" y="140"/>
                </a:cubicBezTo>
                <a:close/>
                <a:moveTo>
                  <a:pt x="288" y="324"/>
                </a:moveTo>
                <a:cubicBezTo>
                  <a:pt x="288" y="321"/>
                  <a:pt x="286" y="322"/>
                  <a:pt x="284" y="324"/>
                </a:cubicBezTo>
                <a:cubicBezTo>
                  <a:pt x="285" y="324"/>
                  <a:pt x="285" y="324"/>
                  <a:pt x="285" y="324"/>
                </a:cubicBezTo>
                <a:cubicBezTo>
                  <a:pt x="286" y="325"/>
                  <a:pt x="287" y="324"/>
                  <a:pt x="288" y="324"/>
                </a:cubicBezTo>
                <a:close/>
                <a:moveTo>
                  <a:pt x="320" y="370"/>
                </a:moveTo>
                <a:cubicBezTo>
                  <a:pt x="319" y="371"/>
                  <a:pt x="318" y="370"/>
                  <a:pt x="317" y="370"/>
                </a:cubicBezTo>
                <a:cubicBezTo>
                  <a:pt x="314" y="370"/>
                  <a:pt x="311" y="371"/>
                  <a:pt x="308" y="371"/>
                </a:cubicBezTo>
                <a:cubicBezTo>
                  <a:pt x="308" y="371"/>
                  <a:pt x="307" y="371"/>
                  <a:pt x="307" y="370"/>
                </a:cubicBezTo>
                <a:cubicBezTo>
                  <a:pt x="308" y="369"/>
                  <a:pt x="309" y="368"/>
                  <a:pt x="311" y="368"/>
                </a:cubicBezTo>
                <a:cubicBezTo>
                  <a:pt x="310" y="366"/>
                  <a:pt x="311" y="365"/>
                  <a:pt x="309" y="364"/>
                </a:cubicBezTo>
                <a:cubicBezTo>
                  <a:pt x="309" y="363"/>
                  <a:pt x="308" y="364"/>
                  <a:pt x="307" y="363"/>
                </a:cubicBezTo>
                <a:cubicBezTo>
                  <a:pt x="305" y="362"/>
                  <a:pt x="305" y="357"/>
                  <a:pt x="305" y="354"/>
                </a:cubicBezTo>
                <a:cubicBezTo>
                  <a:pt x="306" y="350"/>
                  <a:pt x="308" y="347"/>
                  <a:pt x="310" y="345"/>
                </a:cubicBezTo>
                <a:cubicBezTo>
                  <a:pt x="311" y="345"/>
                  <a:pt x="312" y="345"/>
                  <a:pt x="312" y="345"/>
                </a:cubicBezTo>
                <a:cubicBezTo>
                  <a:pt x="312" y="345"/>
                  <a:pt x="312" y="344"/>
                  <a:pt x="313" y="344"/>
                </a:cubicBezTo>
                <a:cubicBezTo>
                  <a:pt x="311" y="343"/>
                  <a:pt x="311" y="340"/>
                  <a:pt x="310" y="338"/>
                </a:cubicBezTo>
                <a:cubicBezTo>
                  <a:pt x="307" y="338"/>
                  <a:pt x="303" y="338"/>
                  <a:pt x="301" y="336"/>
                </a:cubicBezTo>
                <a:cubicBezTo>
                  <a:pt x="302" y="335"/>
                  <a:pt x="302" y="333"/>
                  <a:pt x="302" y="332"/>
                </a:cubicBezTo>
                <a:cubicBezTo>
                  <a:pt x="301" y="329"/>
                  <a:pt x="296" y="331"/>
                  <a:pt x="296" y="328"/>
                </a:cubicBezTo>
                <a:cubicBezTo>
                  <a:pt x="295" y="329"/>
                  <a:pt x="294" y="327"/>
                  <a:pt x="292" y="327"/>
                </a:cubicBezTo>
                <a:cubicBezTo>
                  <a:pt x="292" y="327"/>
                  <a:pt x="292" y="328"/>
                  <a:pt x="291" y="329"/>
                </a:cubicBezTo>
                <a:cubicBezTo>
                  <a:pt x="290" y="327"/>
                  <a:pt x="288" y="327"/>
                  <a:pt x="287" y="325"/>
                </a:cubicBezTo>
                <a:cubicBezTo>
                  <a:pt x="286" y="325"/>
                  <a:pt x="284" y="326"/>
                  <a:pt x="284" y="328"/>
                </a:cubicBezTo>
                <a:cubicBezTo>
                  <a:pt x="284" y="329"/>
                  <a:pt x="286" y="328"/>
                  <a:pt x="286" y="329"/>
                </a:cubicBezTo>
                <a:cubicBezTo>
                  <a:pt x="282" y="331"/>
                  <a:pt x="283" y="337"/>
                  <a:pt x="279" y="337"/>
                </a:cubicBezTo>
                <a:cubicBezTo>
                  <a:pt x="279" y="340"/>
                  <a:pt x="275" y="342"/>
                  <a:pt x="273" y="341"/>
                </a:cubicBezTo>
                <a:cubicBezTo>
                  <a:pt x="273" y="343"/>
                  <a:pt x="272" y="343"/>
                  <a:pt x="271" y="344"/>
                </a:cubicBezTo>
                <a:cubicBezTo>
                  <a:pt x="269" y="344"/>
                  <a:pt x="269" y="341"/>
                  <a:pt x="267" y="342"/>
                </a:cubicBezTo>
                <a:cubicBezTo>
                  <a:pt x="267" y="344"/>
                  <a:pt x="270" y="346"/>
                  <a:pt x="270" y="349"/>
                </a:cubicBezTo>
                <a:cubicBezTo>
                  <a:pt x="270" y="350"/>
                  <a:pt x="270" y="352"/>
                  <a:pt x="269" y="354"/>
                </a:cubicBezTo>
                <a:cubicBezTo>
                  <a:pt x="268" y="358"/>
                  <a:pt x="266" y="362"/>
                  <a:pt x="266" y="366"/>
                </a:cubicBezTo>
                <a:cubicBezTo>
                  <a:pt x="265" y="370"/>
                  <a:pt x="268" y="372"/>
                  <a:pt x="269" y="377"/>
                </a:cubicBezTo>
                <a:cubicBezTo>
                  <a:pt x="269" y="377"/>
                  <a:pt x="270" y="377"/>
                  <a:pt x="270" y="377"/>
                </a:cubicBezTo>
                <a:cubicBezTo>
                  <a:pt x="269" y="378"/>
                  <a:pt x="270" y="381"/>
                  <a:pt x="271" y="381"/>
                </a:cubicBezTo>
                <a:cubicBezTo>
                  <a:pt x="272" y="383"/>
                  <a:pt x="272" y="386"/>
                  <a:pt x="274" y="389"/>
                </a:cubicBezTo>
                <a:cubicBezTo>
                  <a:pt x="277" y="392"/>
                  <a:pt x="281" y="395"/>
                  <a:pt x="283" y="398"/>
                </a:cubicBezTo>
                <a:cubicBezTo>
                  <a:pt x="283" y="398"/>
                  <a:pt x="282" y="398"/>
                  <a:pt x="282" y="398"/>
                </a:cubicBezTo>
                <a:cubicBezTo>
                  <a:pt x="286" y="403"/>
                  <a:pt x="293" y="406"/>
                  <a:pt x="299" y="407"/>
                </a:cubicBezTo>
                <a:cubicBezTo>
                  <a:pt x="300" y="406"/>
                  <a:pt x="300" y="406"/>
                  <a:pt x="301" y="405"/>
                </a:cubicBezTo>
                <a:cubicBezTo>
                  <a:pt x="303" y="410"/>
                  <a:pt x="311" y="406"/>
                  <a:pt x="309" y="402"/>
                </a:cubicBezTo>
                <a:cubicBezTo>
                  <a:pt x="310" y="402"/>
                  <a:pt x="310" y="399"/>
                  <a:pt x="311" y="398"/>
                </a:cubicBezTo>
                <a:cubicBezTo>
                  <a:pt x="310" y="397"/>
                  <a:pt x="312" y="395"/>
                  <a:pt x="313" y="393"/>
                </a:cubicBezTo>
                <a:cubicBezTo>
                  <a:pt x="313" y="392"/>
                  <a:pt x="312" y="391"/>
                  <a:pt x="312" y="390"/>
                </a:cubicBezTo>
                <a:cubicBezTo>
                  <a:pt x="312" y="386"/>
                  <a:pt x="314" y="384"/>
                  <a:pt x="311" y="383"/>
                </a:cubicBezTo>
                <a:cubicBezTo>
                  <a:pt x="311" y="378"/>
                  <a:pt x="307" y="379"/>
                  <a:pt x="307" y="374"/>
                </a:cubicBezTo>
                <a:cubicBezTo>
                  <a:pt x="311" y="374"/>
                  <a:pt x="314" y="372"/>
                  <a:pt x="317" y="372"/>
                </a:cubicBezTo>
                <a:cubicBezTo>
                  <a:pt x="316" y="374"/>
                  <a:pt x="313" y="377"/>
                  <a:pt x="313" y="380"/>
                </a:cubicBezTo>
                <a:cubicBezTo>
                  <a:pt x="313" y="381"/>
                  <a:pt x="315" y="383"/>
                  <a:pt x="317" y="383"/>
                </a:cubicBezTo>
                <a:cubicBezTo>
                  <a:pt x="320" y="384"/>
                  <a:pt x="323" y="380"/>
                  <a:pt x="322" y="376"/>
                </a:cubicBezTo>
                <a:cubicBezTo>
                  <a:pt x="322" y="374"/>
                  <a:pt x="320" y="372"/>
                  <a:pt x="320" y="370"/>
                </a:cubicBezTo>
                <a:close/>
                <a:moveTo>
                  <a:pt x="288" y="328"/>
                </a:moveTo>
                <a:cubicBezTo>
                  <a:pt x="287" y="328"/>
                  <a:pt x="287" y="328"/>
                  <a:pt x="287" y="328"/>
                </a:cubicBezTo>
                <a:cubicBezTo>
                  <a:pt x="287" y="328"/>
                  <a:pt x="287" y="327"/>
                  <a:pt x="288" y="327"/>
                </a:cubicBezTo>
                <a:cubicBezTo>
                  <a:pt x="289" y="327"/>
                  <a:pt x="287" y="328"/>
                  <a:pt x="288" y="328"/>
                </a:cubicBezTo>
                <a:close/>
                <a:moveTo>
                  <a:pt x="266" y="336"/>
                </a:moveTo>
                <a:cubicBezTo>
                  <a:pt x="264" y="337"/>
                  <a:pt x="262" y="339"/>
                  <a:pt x="260" y="338"/>
                </a:cubicBezTo>
                <a:cubicBezTo>
                  <a:pt x="260" y="339"/>
                  <a:pt x="259" y="340"/>
                  <a:pt x="259" y="342"/>
                </a:cubicBezTo>
                <a:cubicBezTo>
                  <a:pt x="262" y="343"/>
                  <a:pt x="262" y="340"/>
                  <a:pt x="265" y="339"/>
                </a:cubicBezTo>
                <a:cubicBezTo>
                  <a:pt x="264" y="338"/>
                  <a:pt x="267" y="337"/>
                  <a:pt x="266" y="336"/>
                </a:cubicBezTo>
                <a:close/>
                <a:moveTo>
                  <a:pt x="375" y="355"/>
                </a:moveTo>
                <a:cubicBezTo>
                  <a:pt x="373" y="356"/>
                  <a:pt x="371" y="356"/>
                  <a:pt x="370" y="358"/>
                </a:cubicBezTo>
                <a:cubicBezTo>
                  <a:pt x="370" y="357"/>
                  <a:pt x="369" y="358"/>
                  <a:pt x="370" y="359"/>
                </a:cubicBezTo>
                <a:cubicBezTo>
                  <a:pt x="370" y="357"/>
                  <a:pt x="370" y="359"/>
                  <a:pt x="370" y="359"/>
                </a:cubicBezTo>
                <a:cubicBezTo>
                  <a:pt x="369" y="358"/>
                  <a:pt x="369" y="360"/>
                  <a:pt x="369" y="359"/>
                </a:cubicBezTo>
                <a:cubicBezTo>
                  <a:pt x="369" y="360"/>
                  <a:pt x="369" y="361"/>
                  <a:pt x="370" y="362"/>
                </a:cubicBezTo>
                <a:cubicBezTo>
                  <a:pt x="369" y="361"/>
                  <a:pt x="369" y="361"/>
                  <a:pt x="369" y="361"/>
                </a:cubicBezTo>
                <a:cubicBezTo>
                  <a:pt x="370" y="361"/>
                  <a:pt x="368" y="361"/>
                  <a:pt x="368" y="360"/>
                </a:cubicBezTo>
                <a:cubicBezTo>
                  <a:pt x="369" y="360"/>
                  <a:pt x="369" y="360"/>
                  <a:pt x="368" y="359"/>
                </a:cubicBezTo>
                <a:cubicBezTo>
                  <a:pt x="368" y="360"/>
                  <a:pt x="368" y="361"/>
                  <a:pt x="368" y="361"/>
                </a:cubicBezTo>
                <a:cubicBezTo>
                  <a:pt x="368" y="362"/>
                  <a:pt x="369" y="361"/>
                  <a:pt x="369" y="362"/>
                </a:cubicBezTo>
                <a:cubicBezTo>
                  <a:pt x="368" y="362"/>
                  <a:pt x="369" y="363"/>
                  <a:pt x="368" y="363"/>
                </a:cubicBezTo>
                <a:cubicBezTo>
                  <a:pt x="368" y="363"/>
                  <a:pt x="367" y="362"/>
                  <a:pt x="367" y="362"/>
                </a:cubicBezTo>
                <a:cubicBezTo>
                  <a:pt x="367" y="364"/>
                  <a:pt x="366" y="364"/>
                  <a:pt x="366" y="364"/>
                </a:cubicBezTo>
                <a:cubicBezTo>
                  <a:pt x="367" y="366"/>
                  <a:pt x="368" y="370"/>
                  <a:pt x="372" y="369"/>
                </a:cubicBezTo>
                <a:cubicBezTo>
                  <a:pt x="372" y="368"/>
                  <a:pt x="373" y="369"/>
                  <a:pt x="373" y="369"/>
                </a:cubicBezTo>
                <a:cubicBezTo>
                  <a:pt x="373" y="369"/>
                  <a:pt x="373" y="368"/>
                  <a:pt x="373" y="368"/>
                </a:cubicBezTo>
                <a:cubicBezTo>
                  <a:pt x="374" y="370"/>
                  <a:pt x="374" y="368"/>
                  <a:pt x="375" y="368"/>
                </a:cubicBezTo>
                <a:cubicBezTo>
                  <a:pt x="377" y="366"/>
                  <a:pt x="376" y="362"/>
                  <a:pt x="378" y="361"/>
                </a:cubicBezTo>
                <a:cubicBezTo>
                  <a:pt x="377" y="359"/>
                  <a:pt x="377" y="357"/>
                  <a:pt x="375" y="355"/>
                </a:cubicBezTo>
                <a:close/>
                <a:moveTo>
                  <a:pt x="443" y="385"/>
                </a:moveTo>
                <a:cubicBezTo>
                  <a:pt x="442" y="385"/>
                  <a:pt x="442" y="384"/>
                  <a:pt x="441" y="384"/>
                </a:cubicBezTo>
                <a:cubicBezTo>
                  <a:pt x="443" y="386"/>
                  <a:pt x="443" y="389"/>
                  <a:pt x="446" y="390"/>
                </a:cubicBezTo>
                <a:cubicBezTo>
                  <a:pt x="446" y="387"/>
                  <a:pt x="443" y="387"/>
                  <a:pt x="443" y="385"/>
                </a:cubicBezTo>
                <a:close/>
                <a:moveTo>
                  <a:pt x="154" y="405"/>
                </a:moveTo>
                <a:cubicBezTo>
                  <a:pt x="155" y="406"/>
                  <a:pt x="153" y="406"/>
                  <a:pt x="154" y="407"/>
                </a:cubicBezTo>
                <a:cubicBezTo>
                  <a:pt x="155" y="408"/>
                  <a:pt x="158" y="408"/>
                  <a:pt x="157" y="406"/>
                </a:cubicBezTo>
                <a:cubicBezTo>
                  <a:pt x="156" y="406"/>
                  <a:pt x="156" y="405"/>
                  <a:pt x="154" y="405"/>
                </a:cubicBezTo>
                <a:close/>
                <a:moveTo>
                  <a:pt x="425" y="407"/>
                </a:moveTo>
                <a:cubicBezTo>
                  <a:pt x="425" y="407"/>
                  <a:pt x="426" y="407"/>
                  <a:pt x="426" y="408"/>
                </a:cubicBezTo>
                <a:cubicBezTo>
                  <a:pt x="425" y="408"/>
                  <a:pt x="426" y="408"/>
                  <a:pt x="425" y="408"/>
                </a:cubicBezTo>
                <a:cubicBezTo>
                  <a:pt x="425" y="408"/>
                  <a:pt x="425" y="408"/>
                  <a:pt x="426" y="407"/>
                </a:cubicBezTo>
                <a:cubicBezTo>
                  <a:pt x="425" y="407"/>
                  <a:pt x="425" y="408"/>
                  <a:pt x="424" y="407"/>
                </a:cubicBezTo>
                <a:cubicBezTo>
                  <a:pt x="424" y="408"/>
                  <a:pt x="425" y="409"/>
                  <a:pt x="424" y="410"/>
                </a:cubicBezTo>
                <a:cubicBezTo>
                  <a:pt x="426" y="410"/>
                  <a:pt x="426" y="410"/>
                  <a:pt x="426" y="410"/>
                </a:cubicBezTo>
                <a:cubicBezTo>
                  <a:pt x="426" y="409"/>
                  <a:pt x="426" y="408"/>
                  <a:pt x="426" y="407"/>
                </a:cubicBezTo>
                <a:cubicBezTo>
                  <a:pt x="426" y="407"/>
                  <a:pt x="425" y="406"/>
                  <a:pt x="425" y="407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绩效评估与反馈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5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建立科学合理的绩效评估机制可以激励员工不断提升业绩，通过绩效评估分析可以有效管理销售团队。利用绩效反馈改进工作表现，是提升客户服务质量的有效策略。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https://d.book118.com/148051000011006050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135</Paragraphs>
  <Slides>21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销售团队管理培训的客户服务</vt:lpstr>
      <vt:lpstr>目录</vt:lpstr>
      <vt:lpstr>第1章 市场分析与需求调研</vt:lpstr>
      <vt:lpstr>市场概况</vt:lpstr>
      <vt:lpstr>目标客户群体</vt:lpstr>
      <vt:lpstr>市场细分及定位</vt:lpstr>
      <vt:lpstr>竞争分析</vt:lpstr>
      <vt:lpstr>市场分析总结</vt:lpstr>
      <vt:lpstr>第2章 客户服务管理模式</vt:lpstr>
      <vt:lpstr>服务理念</vt:lpstr>
      <vt:lpstr>服务标准设定</vt:lpstr>
      <vt:lpstr>服务流程优化</vt:lpstr>
      <vt:lpstr>投诉管理与客户反馈</vt:lpstr>
      <vt:lpstr>不断迭代</vt:lpstr>
      <vt:lpstr>客户满意度调查</vt:lpstr>
      <vt:lpstr>第3章 员工培训与激励机制</vt:lpstr>
      <vt:lpstr> </vt:lpstr>
      <vt:lpstr>激励机制设计</vt:lpstr>
      <vt:lpstr>团队建设与沟通</vt:lpstr>
      <vt:lpstr>绩效评估与反馈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2024-09-29T15:11:37.486</cp:lastPrinted>
  <dcterms:created xsi:type="dcterms:W3CDTF">2024-09-29T07:11:37Z</dcterms:created>
  <dcterms:modified xsi:type="dcterms:W3CDTF">2024-09-29T07:11:42Z</dcterms:modified>
</cp:coreProperties>
</file>