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94FCC-1769-4A57-87D8-33A9BD75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56A34-CB18-482B-94A8-A46763D33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F3F6-3126-4963-BB90-29F38BA9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34DB-0894-4945-A027-91FB855D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406CA-495C-484A-A0C9-CFD1D1EC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715F8-64F5-435D-943E-38A45045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45817-A0BA-4C76-B2FE-A2A32832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78917-9FB9-4E7E-9B8C-4518766C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585F9-6E6E-4C2E-884E-C0812363B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4F63D-3F63-4577-8A81-A5889380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ED3C-D40E-4C74-A99F-AF5776F3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102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生命体征测量与护理操作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生命体征测量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生命体征测量与护理操作是医疗护理中的重要环节，旨在监测患者的生理状态，及时发现并处理病情变化，确保患者的安全和舒适。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随着医疗技术的发展，生命体征测量与护理操作在临床实践中发挥着越来越重要的作用，对于提高医疗质量和患者满意度具有重要意义。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指人体的重要生理指标，包括体温、脉搏、呼吸、血压等，用于评估患者的生理状态和病情状况。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是指使用医疗设备和技术手段测量患者的生命体征数据，以获取患者的生理状态信息。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生命体征测量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是指医疗护理过程中的一系列操作，包括生命体征测量、病情观察、护理记录等，旨在为患者提供全面、专业的护理服务。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生命体征测量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体温是评估个体健康状况的重要指标，测量体温的方法包括腋温、口温、肛温等。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腋温测量时，应将温度计放在腋窝深处，紧贴皮肤，测量时间至少5分钟。口温测量时，将温度计放在舌下，测量时间约3分钟。肛温测量时，将温度计插入肛门约2厘米，测量时间约3分钟。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1" r="326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脉搏是心脏跳动的反映，测量脉搏可了解心脏功能和节律。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测量脉搏时，应选择合适的动脉，如桡动脉、颈总动脉等，用食指和中指指腹轻轻按压在动脉上，感知脉搏跳动次数和节律。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脉搏测量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呼吸是评估个体呼吸功能的重要指标，测量呼吸可了解呼吸频率和节律。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测量呼吸时，应观察胸部起伏或使用呼吸监测仪器，记录每分钟的呼吸次数和节律。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呼吸测量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血压是评估个体血液循环的重要指标，测量血压可了解血压水平和变化趋势。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测量血压时，应选择合适的血压计，如汞柱式或电子式血压计，将袖带缠绕在上臂，听诊器放在肱动脉处，缓慢充气至听不到肱动脉搏动后再升高20-30mmHg，缓慢放气并记录听到的第一个声音的血压值。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定期清洁婴幼儿的口腔，使用柔软的纱布或棉球轻轻擦拭牙齿和牙龈，以保持口腔卫生。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90" r="170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定期检查婴幼儿的口腔状况，留意是否有鹅口疮、口腔溃疡等异常情况，及时发现并处理。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根据婴幼儿的年龄和口腔状况，合理调整饮食，避免过硬、过甜的食物对牙齿和口腔的损伤。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https://d.book118.com/148051022003006034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2024-09-12T04:17:42.866</cp:lastPrinted>
  <dcterms:created xsi:type="dcterms:W3CDTF">2024-09-11T20:17:42Z</dcterms:created>
  <dcterms:modified xsi:type="dcterms:W3CDTF">2024-09-11T20:17:44Z</dcterms:modified>
</cp:coreProperties>
</file>