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9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523C-883E-40AC-8784-B9A795EA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EDF0C-F5D4-499D-8C95-A12781FA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2D742-9F19-417F-9E83-4CB838F6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FA394-EB00-4116-B234-9659B2BA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33352-1773-4946-9F61-3D1A6574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320FA-C8CC-4D87-B589-2F51DA2DA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76C4A-B030-4313-B420-483E41C4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D9F0B-CB14-41F4-A49D-DEA6BE036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DBB26-254A-42AA-88A0-6DD3AC3E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35446-746D-410F-840D-EDBD897A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254FE-7AE5-40FF-A08F-4ECE5853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67" r:id="rId2"/>
    <p:sldLayoutId id="2147485868" r:id="rId3"/>
    <p:sldLayoutId id="2147485869" r:id="rId4"/>
    <p:sldLayoutId id="2147485870" r:id="rId5"/>
    <p:sldLayoutId id="2147485871" r:id="rId6"/>
    <p:sldLayoutId id="2147485872" r:id="rId7"/>
    <p:sldLayoutId id="2147485873" r:id="rId8"/>
    <p:sldLayoutId id="2147485874" r:id="rId9"/>
    <p:sldLayoutId id="2147485875" r:id="rId10"/>
    <p:sldLayoutId id="214748587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1043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春节非遗活动策划方案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6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3319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活动背景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3420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活动目标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31380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活动内容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143319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230568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活动形式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114265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443420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5306060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活动宣传与推广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414307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7231380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19"/>
            </p:custDataLst>
          </p:nvPr>
        </p:nvSpPr>
        <p:spPr>
          <a:xfrm>
            <a:off x="810323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活动预算与筹资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6" name="Freeform 7832"/>
          <p:cNvSpPr/>
          <p:nvPr>
            <p:custDataLst>
              <p:tags r:id="rId20"/>
            </p:custDataLst>
          </p:nvPr>
        </p:nvSpPr>
        <p:spPr bwMode="auto">
          <a:xfrm rot="16200000">
            <a:off x="6940292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春节非遗活动的意义</a:t>
            </a:r>
            <a:endParaRPr lang="zh-CN" altLang="en-US"/>
          </a:p>
        </p:txBody>
      </p:sp>
      <p:sp>
        <p:nvSpPr>
          <p:cNvPr id="10488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传承和弘扬中华优秀传统文化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增强民族认同感和文化自信心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促进文化交流和民间交往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丰富人民群众的精神文化生活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春节非遗活动的历史渊源</a:t>
            </a:r>
            <a:endParaRPr lang="zh-CN" altLang="en-US"/>
          </a:p>
        </p:txBody>
      </p:sp>
      <p:sp>
        <p:nvSpPr>
          <p:cNvPr id="10489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春节是中国最重要的传统节日之一，具有悠久的历史和深厚的文化底蕴。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随着时代的发展，春节非遗活动也在不断演变和创新，以适应现代社会的需求和变化。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这些非遗活动是中国传统文化的重要组成部分，也是中华文明传承的重要载体。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通过策划和组织春节非遗活动，可以弘扬中华文化，传承中华文明，增强民族自豪感和凝聚力。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春节非遗活动的现状与问题</a:t>
            </a:r>
            <a:endParaRPr lang="zh-CN" altLang="en-US"/>
          </a:p>
        </p:txBody>
      </p:sp>
      <p:sp>
        <p:nvSpPr>
          <p:cNvPr id="1049014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春节非遗活动现状：春节作为中国最重要的传统节日之一，具有丰富的文化内涵和历史渊源，但随着社会的发展，传统春节非遗活动的传承和发展面临挑战。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2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春节非遗活动存在的问题：许多春节非遗活动缺乏创新和吸引力，难以满足现代人的需求和审美；同时，传承人老龄化、后继乏人等问题也制约了春节非遗活动的传承和发展。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0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春节非遗活动面临的挑战：随着城市化进程的加速和现代科技的普及，人们的生活方式和价值观念发生了巨大变化，春节非遗活动面临着被边缘化和遗忘的风险。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0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2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春节非遗活动的重要性和意义：春节非遗活动是中国传统文化的重要组成部分，具有极高的历史和文化价值，保护和传承春节非遗活动对于弘扬中华文化、增强民族认同感和文化自信心具有重要意义。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https://d.book118.com/148051043111006035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1"/>
  <p:tag name="KSO_WM_UNIT_INDEX" val="1_6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汉仪古隶简</vt:lpstr>
      <vt:lpstr>MiSans Normal</vt:lpstr>
      <vt:lpstr>Calibri Light</vt:lpstr>
      <vt:lpstr>微软雅黑</vt:lpstr>
      <vt:lpstr>+中文正文</vt:lpstr>
      <vt:lpstr>Office Theme</vt:lpstr>
      <vt:lpstr>春节非遗活动策划方案</vt:lpstr>
      <vt:lpstr>目录</vt:lpstr>
      <vt:lpstr>活动背景</vt:lpstr>
      <vt:lpstr>春节非遗活动的意义</vt:lpstr>
      <vt:lpstr>春节非遗活动的历史渊源</vt:lpstr>
      <vt:lpstr>春节非遗活动的现状与问题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2024-09-14T15:36:55.175</cp:lastPrinted>
  <dcterms:created xsi:type="dcterms:W3CDTF">2024-09-14T07:36:55Z</dcterms:created>
  <dcterms:modified xsi:type="dcterms:W3CDTF">2024-09-14T07:36:58Z</dcterms:modified>
</cp:coreProperties>
</file>