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24FAA-B93F-484D-8CF1-10F2D97AF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C7C4B-28F3-47BD-818D-FF38A51E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40243-D385-4D7F-82CB-E6E84355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9FF85-7577-4D58-BB06-16E0FBE1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8E2BB-EE22-4C18-8A3C-B23F2BA15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B33C2-FFDC-4772-BDBD-687E015E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54D37-B219-45DA-B1D2-00FFD102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3B45E-DBA4-4E04-AD52-9CDD8ADA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8376F-DC38-49C0-A631-39880AAC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14D76-118A-4D3A-B494-83DF16E3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DF996-D100-491E-8858-27C0574D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113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产后干性皮肤护理方案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了解干性皮肤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产后干性皮肤护理的重要性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了解干性皮肤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皮肤缺乏水分，容易产生脱屑、紧绷感。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毛孔细腻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容易过敏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毛孔较小，皮肤较为细腻。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容易受到外界刺激，产生过敏反应。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干性皮肤具有一定的遗传倾向。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气候干燥、室内暖气等环境因素可能导致皮肤干燥。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缺乏睡眠、饮食不均衡、过度清洁等可能导致皮肤干燥。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557" b="20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皮肤老化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皮肤干燥容易加速皮肤老化，出现皱纹、色斑等问题。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不适感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皮肤干燥可能导致瘙痒、疼痛等不适感，影响生活质量。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化妆品使用问题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干性皮肤使用化妆品时容易出现卡粉、脱妆等问题。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产后干性皮肤护理的重要性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产后女性荷尔蒙水平的变化可能导致皮肤油脂分泌减少，使皮肤变得干燥。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荷尔蒙变化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分娩后皮肤的天然保湿因子和脂质可能会减少，导致皮肤水分流失加速。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水分流失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417" r="26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分娩过程中可能导致皮肤胶原蛋白的流失，使皮肤弹性下降，更容易出现皱纹和干燥。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胶原蛋白流失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产后皮肤变化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皮肤干燥可能引发瘙痒感，影响睡眠和日常生活。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皮肤紧绷感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皮肤干燥会导致皮肤紧绷，影响舒适度。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容易出现皱纹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长期干燥的皮肤容易形成皱纹，影响外观。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67" r="12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6" r="1662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干性皮肤的困扰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通过有效的皮肤护理，可以改善皮肤状况，提高生活质量。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良好的皮肤状况有助于产后恢复，增强自信心。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促进产后恢复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适当的护理可以预防皮肤问题如瘙痒、皮炎等，减少不必要的医疗负担。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有效的护理对产后恢复的影响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https://d.book118.com/148051136044006027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2024-09-05T03:13:20.002</cp:lastPrinted>
  <dcterms:created xsi:type="dcterms:W3CDTF">2024-09-04T19:13:20Z</dcterms:created>
  <dcterms:modified xsi:type="dcterms:W3CDTF">2024-09-04T19:13:22Z</dcterms:modified>
</cp:coreProperties>
</file>