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64BC4-A8F8-459F-84BB-A1DD180E7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B8712-A6CA-45E5-9CE0-73C10F30C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F6750-D519-4A30-8553-E31FDBD58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F2F62-DA59-449E-A950-870EA01B0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745685-9FC1-4943-99EA-0E29A785C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54C26-156D-468A-9F99-68FBE1CE6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DFD72D-44B0-48E9-8905-403A012E1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41034-B965-48A3-927E-F56F2D482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5CC1B-A6D8-4848-BD07-439A97B64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594AF-0350-422C-A368-8C120927F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639A2-6BE8-44BB-92D0-CD841277D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5201304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173925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00" b="1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中国茶文化与茶艺之</a:t>
            </a:r>
            <a:endParaRPr lang="en-US" sz="4000" b="1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  <a:p>
            <a:pPr algn="ctr">
              <a:lnSpc>
                <a:spcPct val="120000"/>
              </a:lnSpc>
            </a:pPr>
            <a:r>
              <a:rPr lang="en-US" sz="4800" b="1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茶叶的储存与投资价值</a:t>
            </a:r>
            <a:r>
              <a:rPr lang="en-US" altLang="zh-CN" sz="4800" b="1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4800" b="1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 err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中国茶文化与茶艺概述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茶叶的储存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茶叶的投资价值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茶叶的品鉴与收藏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中国茶文化与茶艺的未来发展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中国茶文化与茶艺概述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中国茶文化起源于古代丝绸之路，自汉代起开始流行，唐代盛行，宋代普及，明清时期达到鼎盛。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中国茶文化在历史长河中不断丰富和传承，形成了独特的茶道、茶礼、茶艺等文化形式。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中国茶文化的起源与发展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中国茶艺是一种独特的艺术形式，它涵盖了茶叶的种植、采摘、制作、冲泡、品茗等环节，体现了人与自然和谐相处的哲学思想。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中国茶艺的表现形式多样，包括茶道、茶礼、茶艺比赛、茶馆文化等，其中茶道和茶礼是最为重要的表现形式。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中国茶艺的内涵与表现形式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表现形式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中国茶文化和茶艺是密不可分的，茶文化是茶艺的灵魂，茶艺是茶文化的载体。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中国茶文化和茶艺在历史长河中相互影响、相互促进，形成了独特的中国茶文化与茶艺体系。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中国茶文化与茶艺的关系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茶叶的储存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茶叶在储存过程中，其品质可能会受到多种因素的影响，如温度、湿度、光照等，科学储存能保持茶叶原有的品质和口感。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保持品质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储存不当会导致茶叶变质，造成极大的浪费。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避免浪费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375" b="7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对于一些具有收藏价值的茶叶，科学储存能提升其价值。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茶叶储存的重要性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密封储存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避免阳光直射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保持干燥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保持通风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茶叶储存的要点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825" b="1682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343" r="1334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茶叶需要密封储存，以防止空气、水分和异味进入。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阳光会使茶叶氧化，影响其口感和质量。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过高的湿度会使茶叶受潮，导致其变质。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通风良好的环境有助于茶叶保持干燥，避免发霉。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使用密封袋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在密封袋中放入适量的干燥剂，以进一步吸收水分。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放入干燥剂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放置在阴凉通风处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定期检查茶叶的储存情况，如有异常及时处理。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将茶叶装入密封袋中，尽量排尽空气，拉紧封口。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将茶叶放置在阴凉通风处，避免阳光直射和高温。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茶叶储存的技巧与方法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茶叶的投资价值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https://d.book118.com/148052013040006034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2024-09-12T15:14:56.415</cp:lastPrinted>
  <dcterms:created xsi:type="dcterms:W3CDTF">2024-09-12T07:14:56Z</dcterms:created>
  <dcterms:modified xsi:type="dcterms:W3CDTF">2024-09-12T07:14:58Z</dcterms:modified>
</cp:coreProperties>
</file>