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65504-ADA3-4A92-854D-0DE3468B1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1F67F-FD60-41A0-8C7E-691C29586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6F0D4-348E-4718-925F-33B19322A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701858-A014-4FA3-9F10-09AB25DEC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E55ADE-7B71-473B-952B-6D85B0D4C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54299B-8DBD-47B9-8697-810D44FF4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1BBC66-DC3D-4220-B17A-A94C27364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E3E7F-D50D-4F3B-BB39-99DC4370E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710F5E-E256-4A02-B101-51A04D34B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D4E7F-BB5A-4781-965E-4B17F3705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A0DDB-C394-4390-B445-B02410E5E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5204304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护理高血压教学查房ppt课件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高血压患者的病情监测与评估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高血压患者的护理研究进展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868" r="486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852" b="1485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高血压的定义与分类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明确高血压的定义和分类，有助于更好地理解疾病本质和制定治疗方案。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高血压定义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高血压是指以体循环动脉血压升高为主要特征，可伴有心、脑、肾等器官的功能或器质性损害的临床综合征。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根据不同的标准，高血压可以分为原发性高血压和继发性高血压、轻度高血压、中度高血压和重度高血压等。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了解高血压的病因与病理生理，有助于深入理解疾病的发生和发展机制，为预防和治疗提供科学依据。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高血压的病因多种多样，主要包括遗传因素、不良生活习惯、环境因素和某些疾病等。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高血压的病理生理机制主要涉及心血管系统的压力和容量负荷增加，导致心脏、血管和肾脏等器官的结构和功能改变。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高血压在全球范围内普遍存在，患病率随着年龄增长而升高。地区、种族、经济水平和社会环境等因素也会影响高血压的流行病学特点。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了解高血压的流行病学特点，有助于评估疾病负担和制定有效的预防策略。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预防高血压的主要措施包括改善生活方式和饮食习惯，如减少盐摄入、控制体重、适量运动、戒烟限酒等，同时也要积极治疗和控制其他相关疾病。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333" r="14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958" r="169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083" r="1608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高血压的流行病学与预防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患者年龄、性别、病程等基本信息。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患者家族史、生活习惯、饮食习惯等。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患者血压情况，包括血压水平、波动情况等。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患者基本情况评估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患者对治疗和护理措施的认知情况。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患者对自身病情的认知和自我管理能力。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0832" b="1083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513" r="751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0624" b="2062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患者对高血压疾病的认识程度。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患者认知情况评估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978" b="209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267" b="222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患者生活行为评估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患者的生活习惯，如作息规律、运动情况等。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患者的饮食情况，如摄入盐量、脂肪量等。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患者的吸烟、饮酒等不良嗜好情况。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患者的情绪状态，如焦虑、抑郁等。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患者的应对方式，如积极应对、消极应对等。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099" b="309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7575" b="1757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患者的社会支持情况，如家庭支持、社会支持等。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195" b="1119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患者心理状况评估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高血压患者的护理措施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遵医嘱，确保患者按时按量服用药物。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高血压患者需要长期服用降压药物来控制血压，护理人员应确保患者按时按量服用药物，避免漏服或错服。同时，要向患者说明药物治疗的重要性，提高患者的依从性。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指导患者合理饮食，控制盐、脂肪的摄入。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高血压患者的饮食应以低盐、低脂肪、低热量为主，护理人员应指导患者合理安排膳食，控制盐、脂肪的摄入量。同时，鼓励患者多食用富含钾、镁、钙等微量元素的食物，如海带、紫菜、芹菜等。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https://d.book118.com/148052043047006023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2024-08-29T21:10:12.146</cp:lastPrinted>
  <dcterms:created xsi:type="dcterms:W3CDTF">2024-08-29T13:10:12Z</dcterms:created>
  <dcterms:modified xsi:type="dcterms:W3CDTF">2024-08-29T13:10:14Z</dcterms:modified>
</cp:coreProperties>
</file>