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332DB-69AF-4019-BD4C-D094AFC1B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E9886-E273-464D-90AE-5BD2C9E92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31A01-2A0C-4527-B4D4-7C57593D6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9B1EEF-28D3-4795-8E72-D38584634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45CAEE-3579-4EFB-91F4-64F5A0A9C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DF9570-39C3-4946-A3F1-5D057B6A9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88EF08-9620-497C-8965-3B258A58A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025A4A-FAD7-4B0D-8D1F-8DFF04A27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12E8A3-5B0A-4FD2-B686-F85FF4CBF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BBF1F-BBD4-4084-91A6-9C50A479F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834BB-8ABB-47BC-B39B-FA9A3550E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5312102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635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石墨电极行业发展趋势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2023-11-19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技术创新及研发动态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产业发展前景及挑战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典型企业案例分析及启示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石墨电极是一种高温耐用的导电材料，由石墨碳素材料制成，具有优良的导电性和化学稳定性，广泛应用于多个领域。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石墨电极主要应用于电弧炉、电阻炉、锂电池、燃料电池、核聚变等领域。其中，电弧炉是石墨电极的主要应用领域，其用电量占全球石墨电极用电量的80%以上。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石墨电极的定义和应用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新能源领域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人们对可再生能源和清洁能源的需求不断增长，锂离子电池、燃料电池等新能源领域对石墨电极的需求也在不断增加。石墨电极作为电池的关键材料之一，其品质和性能对电池的性能和寿命有着至关重要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新材料领域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石墨电极作为高温工艺过程中的关键材料，被广泛应用于制造高强度、高韧性、高导电性、高热稳定性的新材料，如碳纤维复合材料、陶瓷复合材料等。这些新材料在航空航天、军工、高端装备制造等领域具有广泛的应用前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石墨电极在新能源、新材料等领域的重要性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目前，全球石墨电极市场呈现稳步增长态势，市场规模不断扩大，市场竞争激烈。主要的生产国家包括中国、日本、德国和美国等。其中，中国是全球最大的石墨电极生产国和出口国。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全球市场现状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我国石墨电极行业经过多年的发展，已经成为全球最大的石墨电极生产国和出口国。目前，我国石墨电极行业在技术水平、产品质量、生产规模等方面均取得了长足进步，行业整体竞争力不断提升。然而，随着国内环保政策的日益严格和原材料成本的上涨，石墨电极行业也面临着一些挑战和困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中国市场现状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行业的全球及中国市场现状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市场现状及发展趋势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75" r="319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近年来，石墨电极市场规模持续扩大，受益于新能源汽车、3C产品、锂电池等行业的蓬勃发展，石墨电极需求不断增长。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规模增长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随着全球电子产品的普及和电动化趋势，石墨电极市场预计将保持较高增速，未来几年市场规模有望持续攀升。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增速显著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市场规模及增长情况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石墨电极市场主要由原材料供应商、生产商、销售商和应用领域等构成，各环节相互依存，形成完整的产业链。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市场上存在着众多石墨电极生产商，竞争日益激烈。大型企业在技术研发、生产规模、市场份额等方面具备优势，中小型企业则通过差异化竞争谋求市场份额。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3" r="2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市场结构分析及竞争格局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随着全球环保意识的提高，各国政府加大对环保产业的扶持力度，推动石墨电极行业向环保、高性能方向发展。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10" r="61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企业不断加大在技术研发方面的投入，提升产品性能，降低生产成本，增强市场竞争力。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596" r="10596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新能源汽车、储能电池等新兴市场的崛起，为石墨电极行业提供了广阔的应用空间，带动行业快速发展。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新能源市场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行业发展驱动因素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技术创新及研发动态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https://d.book118.com/148053121020006046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2024-09-26T21:42:11.814</cp:lastPrinted>
  <dcterms:created xsi:type="dcterms:W3CDTF">2024-09-26T13:42:11Z</dcterms:created>
  <dcterms:modified xsi:type="dcterms:W3CDTF">2024-09-26T13:42:13Z</dcterms:modified>
</cp:coreProperties>
</file>