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A7265-7F67-4C21-9408-EF39AC3EC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3BF67-88E1-4F9D-9DF6-701D6A245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B5215-FDC9-471F-B3CD-8C3227D4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BA53C-F09B-4FD1-8C76-53B96133C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15E6B-1EDE-4983-9C12-F0CC4574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CC3B8D-EF23-4AD2-91BC-C3440DF09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000FAC-FB60-4AC0-A18B-A3003E21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FF2DE-8D68-4DCF-9BFA-6B9F648A1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9C8F0-D3A7-4F04-8583-8BEED4819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FBBD9-2EDA-48BF-8F0F-745A5E82F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6D25E-338E-4A54-914B-B3B376131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5500613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3134453" y="1754363"/>
            <a:ext cx="5931534" cy="739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5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企业征信报告申请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50444" y="638707"/>
            <a:ext cx="2042160" cy="6417945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894"/>
              </a:lnSpc>
            </a:pPr>
            <a:endParaRPr lang="Arial" altLang="Arial" sz="100"/>
          </a:p>
          <a:p>
            <a:pPr marL="12700" algn="l" rtl="0" eaLnBrk="0">
              <a:lnSpc>
                <a:spcPts val="15879"/>
              </a:lnSpc>
            </a:pPr>
            <a:r>
              <a:rPr sz="12300" spc="-8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12300" spc="-20">
                <a:solidFill>
                  <a:srgbClr val="FFFFFF">
                    <a:alpha val="45882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12300"/>
          </a:p>
        </p:txBody>
      </p:sp>
      <p:sp>
        <p:nvSpPr>
          <p:cNvPr id="5" name="textbox 5"/>
          <p:cNvSpPr/>
          <p:nvPr/>
        </p:nvSpPr>
        <p:spPr>
          <a:xfrm>
            <a:off x="6503815" y="1387807"/>
            <a:ext cx="2041525" cy="3100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0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申请背景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申请内容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26"/>
              </a:spcBef>
            </a:pPr>
            <a:r>
              <a:rPr sz="2400" spc="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14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意事项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25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见问题解答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829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系方式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2978537" y="3120963"/>
            <a:ext cx="2233929" cy="1265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  <a:spcBef>
                <a:spcPts val="1"/>
              </a:spcBef>
            </a:pPr>
            <a:r>
              <a:rPr sz="9200" spc="-510">
                <a:ln w="254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92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5994313" y="1410844"/>
            <a:ext cx="9525" cy="4034118"/>
            <a:chExt cx="9525" cy="4034118"/>
          </a:xfrm>
        </p:grpSpPr>
        <p:sp>
          <p:nvSpPr>
            <p:cNvPr id="7" name="path"/>
            <p:cNvSpPr/>
            <p:nvPr/>
          </p:nvSpPr>
          <p:spPr>
            <a:xfrm flipH="1">
              <a:off x="4762" y="0"/>
              <a:ext cx="0" cy="4034118"/>
            </a:xfrm>
            <a:custGeom>
              <a:rect l="0" t="0" r="0" b="0"/>
              <a:pathLst>
                <a:path h="6352">
                  <a:moveTo>
                    <a:pt x="0" y="0"/>
                  </a:moveTo>
                  <a:lnTo>
                    <a:pt x="0" y="6352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path"/>
            <p:cNvSpPr/>
            <p:nvPr/>
          </p:nvSpPr>
          <p:spPr>
            <a:xfrm>
              <a:off x="0" y="0"/>
              <a:ext cx="9525" cy="4034118"/>
            </a:xfrm>
            <a:custGeom>
              <a:rect l="0" t="0" r="0" b="0"/>
              <a:pathLst>
                <a:path w="15" h="6352">
                  <a:moveTo>
                    <a:pt x="7" y="0"/>
                  </a:moveTo>
                  <a:lnTo>
                    <a:pt x="7" y="6352"/>
                  </a:lnTo>
                </a:path>
              </a:pathLst>
            </a:custGeom>
            <a:noFill/>
            <a:ln w="9525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5147237" y="2510894"/>
            <a:ext cx="1932939" cy="1720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523414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申请背</a:t>
            </a:r>
            <a:r>
              <a:rPr sz="38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945435" y="3266375"/>
            <a:ext cx="8995409" cy="1016031"/>
            <a:chExt cx="8995409" cy="1016031"/>
          </a:xfrm>
        </p:grpSpPr>
        <p:sp>
          <p:nvSpPr>
            <p:cNvPr id="12" name="path"/>
            <p:cNvSpPr/>
            <p:nvPr/>
          </p:nvSpPr>
          <p:spPr>
            <a:xfrm>
              <a:off x="1067085" y="0"/>
              <a:ext cx="6860190" cy="1016031"/>
            </a:xfrm>
            <a:custGeom>
              <a:rect l="0" t="0" r="0" b="0"/>
              <a:pathLst>
                <a:path w="10803" h="1600">
                  <a:moveTo>
                    <a:pt x="10803" y="396"/>
                  </a:moveTo>
                  <a:lnTo>
                    <a:pt x="10803" y="1600"/>
                  </a:lnTo>
                  <a:lnTo>
                    <a:pt x="9985" y="1199"/>
                  </a:lnTo>
                  <a:lnTo>
                    <a:pt x="9985" y="0"/>
                  </a:lnTo>
                  <a:lnTo>
                    <a:pt x="10797" y="396"/>
                  </a:lnTo>
                  <a:lnTo>
                    <a:pt x="10803" y="396"/>
                  </a:lnTo>
                  <a:close/>
                </a:path>
                <a:path w="10803" h="1600">
                  <a:moveTo>
                    <a:pt x="8307" y="396"/>
                  </a:moveTo>
                  <a:lnTo>
                    <a:pt x="8307" y="1600"/>
                  </a:lnTo>
                  <a:lnTo>
                    <a:pt x="7489" y="1199"/>
                  </a:lnTo>
                  <a:lnTo>
                    <a:pt x="7489" y="0"/>
                  </a:lnTo>
                  <a:lnTo>
                    <a:pt x="8298" y="396"/>
                  </a:lnTo>
                  <a:lnTo>
                    <a:pt x="8307" y="396"/>
                  </a:lnTo>
                  <a:close/>
                </a:path>
                <a:path w="10803" h="1600">
                  <a:moveTo>
                    <a:pt x="5808" y="396"/>
                  </a:moveTo>
                  <a:lnTo>
                    <a:pt x="5808" y="1600"/>
                  </a:lnTo>
                  <a:lnTo>
                    <a:pt x="4993" y="1199"/>
                  </a:lnTo>
                  <a:lnTo>
                    <a:pt x="4993" y="0"/>
                  </a:lnTo>
                  <a:lnTo>
                    <a:pt x="5802" y="396"/>
                  </a:lnTo>
                  <a:lnTo>
                    <a:pt x="5808" y="396"/>
                  </a:lnTo>
                  <a:close/>
                </a:path>
                <a:path w="10803" h="1600">
                  <a:moveTo>
                    <a:pt x="3311" y="396"/>
                  </a:moveTo>
                  <a:lnTo>
                    <a:pt x="3311" y="1600"/>
                  </a:lnTo>
                  <a:lnTo>
                    <a:pt x="2496" y="1199"/>
                  </a:lnTo>
                  <a:lnTo>
                    <a:pt x="2496" y="0"/>
                  </a:lnTo>
                  <a:lnTo>
                    <a:pt x="3305" y="396"/>
                  </a:lnTo>
                  <a:lnTo>
                    <a:pt x="3311" y="396"/>
                  </a:lnTo>
                  <a:close/>
                </a:path>
                <a:path w="10803" h="1600">
                  <a:moveTo>
                    <a:pt x="815" y="396"/>
                  </a:moveTo>
                  <a:lnTo>
                    <a:pt x="815" y="1600"/>
                  </a:lnTo>
                  <a:lnTo>
                    <a:pt x="0" y="1199"/>
                  </a:lnTo>
                  <a:lnTo>
                    <a:pt x="0" y="0"/>
                  </a:lnTo>
                  <a:lnTo>
                    <a:pt x="809" y="396"/>
                  </a:lnTo>
                  <a:lnTo>
                    <a:pt x="815" y="396"/>
                  </a:lnTo>
                  <a:close/>
                </a:path>
              </a:pathLst>
            </a:custGeom>
            <a:solidFill>
              <a:srgbClr val="864C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0" y="0"/>
              <a:ext cx="1067181" cy="1012793"/>
            </a:xfrm>
            <a:custGeom>
              <a:rect l="0" t="0" r="0" b="0"/>
              <a:pathLst>
                <a:path w="1680" h="1594">
                  <a:moveTo>
                    <a:pt x="1680" y="0"/>
                  </a:moveTo>
                  <a:lnTo>
                    <a:pt x="1680" y="1594"/>
                  </a:lnTo>
                  <a:lnTo>
                    <a:pt x="838" y="1197"/>
                  </a:lnTo>
                  <a:lnTo>
                    <a:pt x="0" y="1593"/>
                  </a:lnTo>
                  <a:lnTo>
                    <a:pt x="0" y="0"/>
                  </a:lnTo>
                  <a:lnTo>
                    <a:pt x="168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584864" y="0"/>
              <a:ext cx="1067181" cy="1016031"/>
            </a:xfrm>
            <a:custGeom>
              <a:rect l="0" t="0" r="0" b="0"/>
              <a:pathLst>
                <a:path w="1680" h="1600">
                  <a:moveTo>
                    <a:pt x="0" y="0"/>
                  </a:moveTo>
                  <a:lnTo>
                    <a:pt x="1680" y="0"/>
                  </a:lnTo>
                  <a:lnTo>
                    <a:pt x="1680" y="1600"/>
                  </a:lnTo>
                  <a:lnTo>
                    <a:pt x="0" y="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3169824" y="0"/>
              <a:ext cx="1067180" cy="1016031"/>
            </a:xfrm>
            <a:custGeom>
              <a:rect l="0" t="0" r="0" b="0"/>
              <a:pathLst>
                <a:path w="1680" h="1600">
                  <a:moveTo>
                    <a:pt x="0" y="0"/>
                  </a:moveTo>
                  <a:lnTo>
                    <a:pt x="1680" y="0"/>
                  </a:lnTo>
                  <a:lnTo>
                    <a:pt x="1680" y="1600"/>
                  </a:lnTo>
                  <a:lnTo>
                    <a:pt x="0" y="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4755641" y="0"/>
              <a:ext cx="1067180" cy="1016031"/>
            </a:xfrm>
            <a:custGeom>
              <a:rect l="0" t="0" r="0" b="0"/>
              <a:pathLst>
                <a:path w="1680" h="1600">
                  <a:moveTo>
                    <a:pt x="0" y="0"/>
                  </a:moveTo>
                  <a:lnTo>
                    <a:pt x="1680" y="0"/>
                  </a:lnTo>
                  <a:lnTo>
                    <a:pt x="1680" y="1600"/>
                  </a:lnTo>
                  <a:lnTo>
                    <a:pt x="0" y="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6342411" y="0"/>
              <a:ext cx="1065371" cy="1016031"/>
            </a:xfrm>
            <a:custGeom>
              <a:rect l="0" t="0" r="0" b="0"/>
              <a:pathLst>
                <a:path w="1676" h="1600">
                  <a:moveTo>
                    <a:pt x="0" y="0"/>
                  </a:moveTo>
                  <a:lnTo>
                    <a:pt x="1677" y="0"/>
                  </a:lnTo>
                  <a:lnTo>
                    <a:pt x="1677" y="1600"/>
                  </a:lnTo>
                  <a:lnTo>
                    <a:pt x="0" y="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7928229" y="0"/>
              <a:ext cx="1067179" cy="1016031"/>
            </a:xfrm>
            <a:custGeom>
              <a:rect l="0" t="0" r="0" b="0"/>
              <a:pathLst>
                <a:path w="1680" h="1600">
                  <a:moveTo>
                    <a:pt x="0" y="0"/>
                  </a:moveTo>
                  <a:lnTo>
                    <a:pt x="1680" y="0"/>
                  </a:lnTo>
                  <a:lnTo>
                    <a:pt x="1680" y="1600"/>
                  </a:lnTo>
                  <a:lnTo>
                    <a:pt x="0" y="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40408" y="153211"/>
              <a:ext cx="8513522" cy="614474"/>
            </a:xfrm>
            <a:custGeom>
              <a:rect l="0" t="0" r="0" b="0"/>
              <a:pathLst>
                <a:path w="13407" h="965">
                  <a:moveTo>
                    <a:pt x="2694" y="720"/>
                  </a:moveTo>
                  <a:lnTo>
                    <a:pt x="2694" y="729"/>
                  </a:lnTo>
                  <a:lnTo>
                    <a:pt x="2694" y="738"/>
                  </a:lnTo>
                  <a:lnTo>
                    <a:pt x="2695" y="746"/>
                  </a:lnTo>
                  <a:lnTo>
                    <a:pt x="2695" y="754"/>
                  </a:lnTo>
                  <a:lnTo>
                    <a:pt x="2696" y="762"/>
                  </a:lnTo>
                  <a:lnTo>
                    <a:pt x="2696" y="770"/>
                  </a:lnTo>
                  <a:lnTo>
                    <a:pt x="2697" y="778"/>
                  </a:lnTo>
                  <a:lnTo>
                    <a:pt x="2698" y="785"/>
                  </a:lnTo>
                  <a:lnTo>
                    <a:pt x="2699" y="792"/>
                  </a:lnTo>
                  <a:lnTo>
                    <a:pt x="2700" y="799"/>
                  </a:lnTo>
                  <a:lnTo>
                    <a:pt x="2701" y="806"/>
                  </a:lnTo>
                  <a:lnTo>
                    <a:pt x="2703" y="812"/>
                  </a:lnTo>
                  <a:lnTo>
                    <a:pt x="2704" y="819"/>
                  </a:lnTo>
                  <a:lnTo>
                    <a:pt x="2705" y="824"/>
                  </a:lnTo>
                  <a:lnTo>
                    <a:pt x="2707" y="830"/>
                  </a:lnTo>
                  <a:lnTo>
                    <a:pt x="2709" y="836"/>
                  </a:lnTo>
                  <a:lnTo>
                    <a:pt x="2710" y="841"/>
                  </a:lnTo>
                  <a:lnTo>
                    <a:pt x="2712" y="846"/>
                  </a:lnTo>
                  <a:lnTo>
                    <a:pt x="2714" y="851"/>
                  </a:lnTo>
                  <a:lnTo>
                    <a:pt x="2716" y="856"/>
                  </a:lnTo>
                  <a:lnTo>
                    <a:pt x="2718" y="860"/>
                  </a:lnTo>
                  <a:lnTo>
                    <a:pt x="2721" y="864"/>
                  </a:lnTo>
                  <a:lnTo>
                    <a:pt x="2723" y="868"/>
                  </a:lnTo>
                  <a:lnTo>
                    <a:pt x="2725" y="872"/>
                  </a:lnTo>
                  <a:lnTo>
                    <a:pt x="2728" y="875"/>
                  </a:lnTo>
                  <a:lnTo>
                    <a:pt x="2731" y="879"/>
                  </a:lnTo>
                  <a:lnTo>
                    <a:pt x="2733" y="882"/>
                  </a:lnTo>
                  <a:lnTo>
                    <a:pt x="2736" y="884"/>
                  </a:lnTo>
                  <a:lnTo>
                    <a:pt x="2739" y="887"/>
                  </a:lnTo>
                  <a:lnTo>
                    <a:pt x="2742" y="889"/>
                  </a:lnTo>
                  <a:lnTo>
                    <a:pt x="2746" y="891"/>
                  </a:lnTo>
                  <a:lnTo>
                    <a:pt x="2749" y="892"/>
                  </a:lnTo>
                  <a:lnTo>
                    <a:pt x="2749" y="792"/>
                  </a:lnTo>
                  <a:lnTo>
                    <a:pt x="2748" y="791"/>
                  </a:lnTo>
                  <a:lnTo>
                    <a:pt x="2746" y="791"/>
                  </a:lnTo>
                  <a:lnTo>
                    <a:pt x="2745" y="790"/>
                  </a:lnTo>
                  <a:lnTo>
                    <a:pt x="2743" y="790"/>
                  </a:lnTo>
                  <a:lnTo>
                    <a:pt x="2742" y="789"/>
                  </a:lnTo>
                  <a:lnTo>
                    <a:pt x="2741" y="788"/>
                  </a:lnTo>
                  <a:lnTo>
                    <a:pt x="2740" y="788"/>
                  </a:lnTo>
                  <a:lnTo>
                    <a:pt x="2739" y="787"/>
                  </a:lnTo>
                  <a:lnTo>
                    <a:pt x="2738" y="786"/>
                  </a:lnTo>
                  <a:lnTo>
                    <a:pt x="2737" y="785"/>
                  </a:lnTo>
                  <a:lnTo>
                    <a:pt x="2736" y="783"/>
                  </a:lnTo>
                  <a:lnTo>
                    <a:pt x="2735" y="782"/>
                  </a:lnTo>
                  <a:lnTo>
                    <a:pt x="2735" y="781"/>
                  </a:lnTo>
                  <a:lnTo>
                    <a:pt x="2735" y="780"/>
                  </a:lnTo>
                  <a:lnTo>
                    <a:pt x="2734" y="778"/>
                  </a:lnTo>
                  <a:lnTo>
                    <a:pt x="2734" y="777"/>
                  </a:lnTo>
                  <a:lnTo>
                    <a:pt x="2734" y="762"/>
                  </a:lnTo>
                  <a:lnTo>
                    <a:pt x="2734" y="760"/>
                  </a:lnTo>
                  <a:lnTo>
                    <a:pt x="2735" y="759"/>
                  </a:lnTo>
                  <a:lnTo>
                    <a:pt x="2735" y="757"/>
                  </a:lnTo>
                  <a:lnTo>
                    <a:pt x="2736" y="756"/>
                  </a:lnTo>
                  <a:lnTo>
                    <a:pt x="2736" y="755"/>
                  </a:lnTo>
                  <a:lnTo>
                    <a:pt x="2737" y="753"/>
                  </a:lnTo>
                  <a:lnTo>
                    <a:pt x="2738" y="752"/>
                  </a:lnTo>
                  <a:lnTo>
                    <a:pt x="2739" y="751"/>
                  </a:lnTo>
                  <a:lnTo>
                    <a:pt x="2741" y="750"/>
                  </a:lnTo>
                  <a:lnTo>
                    <a:pt x="2742" y="749"/>
                  </a:lnTo>
                  <a:lnTo>
                    <a:pt x="2743" y="749"/>
                  </a:lnTo>
                  <a:lnTo>
                    <a:pt x="2745" y="748"/>
                  </a:lnTo>
                  <a:lnTo>
                    <a:pt x="2746" y="747"/>
                  </a:lnTo>
                  <a:lnTo>
                    <a:pt x="2748" y="747"/>
                  </a:lnTo>
                  <a:lnTo>
                    <a:pt x="2750" y="747"/>
                  </a:lnTo>
                  <a:lnTo>
                    <a:pt x="2751" y="747"/>
                  </a:lnTo>
                  <a:lnTo>
                    <a:pt x="2788" y="747"/>
                  </a:lnTo>
                  <a:lnTo>
                    <a:pt x="2790" y="747"/>
                  </a:lnTo>
                  <a:lnTo>
                    <a:pt x="2792" y="747"/>
                  </a:lnTo>
                  <a:lnTo>
                    <a:pt x="2793" y="747"/>
                  </a:lnTo>
                  <a:lnTo>
                    <a:pt x="2795" y="748"/>
                  </a:lnTo>
                  <a:lnTo>
                    <a:pt x="2796" y="749"/>
                  </a:lnTo>
                  <a:lnTo>
                    <a:pt x="2798" y="749"/>
                  </a:lnTo>
                  <a:lnTo>
                    <a:pt x="2799" y="750"/>
                  </a:lnTo>
                  <a:lnTo>
                    <a:pt x="2800" y="751"/>
                  </a:lnTo>
                  <a:lnTo>
                    <a:pt x="2801" y="752"/>
                  </a:lnTo>
                  <a:lnTo>
                    <a:pt x="2802" y="753"/>
                  </a:lnTo>
                  <a:lnTo>
                    <a:pt x="2803" y="755"/>
                  </a:lnTo>
                  <a:lnTo>
                    <a:pt x="2804" y="756"/>
                  </a:lnTo>
                  <a:lnTo>
                    <a:pt x="2804" y="757"/>
                  </a:lnTo>
                  <a:lnTo>
                    <a:pt x="2805" y="759"/>
                  </a:lnTo>
                  <a:lnTo>
                    <a:pt x="2805" y="760"/>
                  </a:lnTo>
                  <a:lnTo>
                    <a:pt x="2805" y="762"/>
                  </a:lnTo>
                  <a:lnTo>
                    <a:pt x="2805" y="777"/>
                  </a:lnTo>
                  <a:lnTo>
                    <a:pt x="2805" y="778"/>
                  </a:lnTo>
                  <a:lnTo>
                    <a:pt x="2805" y="780"/>
                  </a:lnTo>
                  <a:lnTo>
                    <a:pt x="2804" y="781"/>
                  </a:lnTo>
                  <a:lnTo>
                    <a:pt x="2804" y="782"/>
                  </a:lnTo>
                  <a:lnTo>
                    <a:pt x="2803" y="783"/>
                  </a:lnTo>
                  <a:lnTo>
                    <a:pt x="2803" y="785"/>
                  </a:lnTo>
                  <a:lnTo>
                    <a:pt x="2802" y="786"/>
                  </a:lnTo>
                  <a:lnTo>
                    <a:pt x="2801" y="787"/>
                  </a:lnTo>
                  <a:lnTo>
                    <a:pt x="2800" y="788"/>
                  </a:lnTo>
                  <a:lnTo>
                    <a:pt x="2799" y="788"/>
                  </a:lnTo>
                  <a:lnTo>
                    <a:pt x="2797" y="789"/>
                  </a:lnTo>
                  <a:lnTo>
                    <a:pt x="2796" y="790"/>
                  </a:lnTo>
                  <a:lnTo>
                    <a:pt x="2795" y="790"/>
                  </a:lnTo>
                  <a:lnTo>
                    <a:pt x="2793" y="791"/>
                  </a:lnTo>
                  <a:lnTo>
                    <a:pt x="2792" y="791"/>
                  </a:lnTo>
                  <a:lnTo>
                    <a:pt x="2790" y="792"/>
                  </a:lnTo>
                  <a:lnTo>
                    <a:pt x="2790" y="892"/>
                  </a:lnTo>
                  <a:lnTo>
                    <a:pt x="2794" y="891"/>
                  </a:lnTo>
                  <a:lnTo>
                    <a:pt x="2797" y="889"/>
                  </a:lnTo>
                  <a:lnTo>
                    <a:pt x="2800" y="887"/>
                  </a:lnTo>
                  <a:lnTo>
                    <a:pt x="2803" y="884"/>
                  </a:lnTo>
                  <a:lnTo>
                    <a:pt x="2806" y="882"/>
                  </a:lnTo>
                  <a:lnTo>
                    <a:pt x="2809" y="879"/>
                  </a:lnTo>
                  <a:lnTo>
                    <a:pt x="2811" y="875"/>
                  </a:lnTo>
                  <a:lnTo>
                    <a:pt x="2814" y="872"/>
                  </a:lnTo>
                  <a:lnTo>
                    <a:pt x="2816" y="868"/>
                  </a:lnTo>
                  <a:lnTo>
                    <a:pt x="2819" y="864"/>
                  </a:lnTo>
                  <a:lnTo>
                    <a:pt x="2821" y="860"/>
                  </a:lnTo>
                  <a:lnTo>
                    <a:pt x="2823" y="856"/>
                  </a:lnTo>
                  <a:lnTo>
                    <a:pt x="2825" y="851"/>
                  </a:lnTo>
                  <a:lnTo>
                    <a:pt x="2827" y="846"/>
                  </a:lnTo>
                  <a:lnTo>
                    <a:pt x="2829" y="841"/>
                  </a:lnTo>
                  <a:lnTo>
                    <a:pt x="2831" y="836"/>
                  </a:lnTo>
                  <a:lnTo>
                    <a:pt x="2832" y="830"/>
                  </a:lnTo>
                  <a:lnTo>
                    <a:pt x="2834" y="824"/>
                  </a:lnTo>
                  <a:lnTo>
                    <a:pt x="2835" y="819"/>
                  </a:lnTo>
                  <a:lnTo>
                    <a:pt x="2837" y="812"/>
                  </a:lnTo>
                  <a:lnTo>
                    <a:pt x="2838" y="806"/>
                  </a:lnTo>
                  <a:lnTo>
                    <a:pt x="2839" y="799"/>
                  </a:lnTo>
                  <a:lnTo>
                    <a:pt x="2840" y="792"/>
                  </a:lnTo>
                  <a:lnTo>
                    <a:pt x="2841" y="785"/>
                  </a:lnTo>
                  <a:lnTo>
                    <a:pt x="2842" y="778"/>
                  </a:lnTo>
                  <a:lnTo>
                    <a:pt x="2843" y="770"/>
                  </a:lnTo>
                  <a:lnTo>
                    <a:pt x="2844" y="762"/>
                  </a:lnTo>
                  <a:lnTo>
                    <a:pt x="2844" y="754"/>
                  </a:lnTo>
                  <a:lnTo>
                    <a:pt x="2845" y="746"/>
                  </a:lnTo>
                  <a:lnTo>
                    <a:pt x="2845" y="738"/>
                  </a:lnTo>
                  <a:lnTo>
                    <a:pt x="2846" y="729"/>
                  </a:lnTo>
                  <a:lnTo>
                    <a:pt x="2846" y="720"/>
                  </a:lnTo>
                  <a:lnTo>
                    <a:pt x="2858" y="721"/>
                  </a:lnTo>
                  <a:lnTo>
                    <a:pt x="2870" y="722"/>
                  </a:lnTo>
                  <a:lnTo>
                    <a:pt x="2889" y="723"/>
                  </a:lnTo>
                  <a:lnTo>
                    <a:pt x="2902" y="724"/>
                  </a:lnTo>
                  <a:lnTo>
                    <a:pt x="2906" y="724"/>
                  </a:lnTo>
                  <a:lnTo>
                    <a:pt x="2910" y="725"/>
                  </a:lnTo>
                  <a:lnTo>
                    <a:pt x="2913" y="725"/>
                  </a:lnTo>
                  <a:lnTo>
                    <a:pt x="2917" y="725"/>
                  </a:lnTo>
                  <a:lnTo>
                    <a:pt x="2920" y="726"/>
                  </a:lnTo>
                  <a:lnTo>
                    <a:pt x="2924" y="726"/>
                  </a:lnTo>
                  <a:lnTo>
                    <a:pt x="2927" y="727"/>
                  </a:lnTo>
                  <a:lnTo>
                    <a:pt x="2930" y="728"/>
                  </a:lnTo>
                  <a:lnTo>
                    <a:pt x="2933" y="729"/>
                  </a:lnTo>
                  <a:lnTo>
                    <a:pt x="2936" y="731"/>
                  </a:lnTo>
                  <a:lnTo>
                    <a:pt x="2939" y="732"/>
                  </a:lnTo>
                  <a:lnTo>
                    <a:pt x="2942" y="734"/>
                  </a:lnTo>
                  <a:lnTo>
                    <a:pt x="2945" y="735"/>
                  </a:lnTo>
                  <a:lnTo>
                    <a:pt x="2948" y="737"/>
                  </a:lnTo>
                  <a:lnTo>
                    <a:pt x="2950" y="739"/>
                  </a:lnTo>
                  <a:lnTo>
                    <a:pt x="2953" y="741"/>
                  </a:lnTo>
                  <a:lnTo>
                    <a:pt x="2955" y="743"/>
                  </a:lnTo>
                  <a:lnTo>
                    <a:pt x="2958" y="745"/>
                  </a:lnTo>
                  <a:lnTo>
                    <a:pt x="2960" y="747"/>
                  </a:lnTo>
                  <a:lnTo>
                    <a:pt x="2962" y="749"/>
                  </a:lnTo>
                  <a:lnTo>
                    <a:pt x="2964" y="752"/>
                  </a:lnTo>
                  <a:lnTo>
                    <a:pt x="2966" y="754"/>
                  </a:lnTo>
                  <a:lnTo>
                    <a:pt x="2967" y="757"/>
                  </a:lnTo>
                  <a:lnTo>
                    <a:pt x="2969" y="760"/>
                  </a:lnTo>
                  <a:lnTo>
                    <a:pt x="2970" y="763"/>
                  </a:lnTo>
                  <a:lnTo>
                    <a:pt x="2971" y="765"/>
                  </a:lnTo>
                  <a:lnTo>
                    <a:pt x="2972" y="768"/>
                  </a:lnTo>
                  <a:lnTo>
                    <a:pt x="2973" y="771"/>
                  </a:lnTo>
                  <a:lnTo>
                    <a:pt x="2974" y="774"/>
                  </a:lnTo>
                  <a:lnTo>
                    <a:pt x="2975" y="777"/>
                  </a:lnTo>
                  <a:lnTo>
                    <a:pt x="2975" y="780"/>
                  </a:lnTo>
                  <a:lnTo>
                    <a:pt x="2976" y="784"/>
                  </a:lnTo>
                  <a:lnTo>
                    <a:pt x="2976" y="787"/>
                  </a:lnTo>
                  <a:lnTo>
                    <a:pt x="2976" y="866"/>
                  </a:lnTo>
                  <a:lnTo>
                    <a:pt x="2976" y="867"/>
                  </a:lnTo>
                  <a:lnTo>
                    <a:pt x="2975" y="869"/>
                  </a:lnTo>
                  <a:lnTo>
                    <a:pt x="2975" y="870"/>
                  </a:lnTo>
                  <a:lnTo>
                    <a:pt x="2974" y="872"/>
                  </a:lnTo>
                  <a:lnTo>
                    <a:pt x="2974" y="873"/>
                  </a:lnTo>
                  <a:lnTo>
                    <a:pt x="2973" y="875"/>
                  </a:lnTo>
                  <a:lnTo>
                    <a:pt x="2972" y="876"/>
                  </a:lnTo>
                  <a:lnTo>
                    <a:pt x="2971" y="878"/>
                  </a:lnTo>
                  <a:lnTo>
                    <a:pt x="2970" y="879"/>
                  </a:lnTo>
                  <a:lnTo>
                    <a:pt x="2969" y="880"/>
                  </a:lnTo>
                  <a:lnTo>
                    <a:pt x="2967" y="882"/>
                  </a:lnTo>
                  <a:lnTo>
                    <a:pt x="2965" y="883"/>
                  </a:lnTo>
                  <a:lnTo>
                    <a:pt x="2964" y="884"/>
                  </a:lnTo>
                  <a:lnTo>
                    <a:pt x="2962" y="886"/>
                  </a:lnTo>
                  <a:lnTo>
                    <a:pt x="2960" y="887"/>
                  </a:lnTo>
                  <a:lnTo>
                    <a:pt x="2958" y="888"/>
                  </a:lnTo>
                  <a:lnTo>
                    <a:pt x="2954" y="890"/>
                  </a:lnTo>
                  <a:lnTo>
                    <a:pt x="2949" y="892"/>
                  </a:lnTo>
                  <a:lnTo>
                    <a:pt x="2943" y="894"/>
                  </a:lnTo>
                  <a:lnTo>
                    <a:pt x="2938" y="897"/>
                  </a:lnTo>
                  <a:lnTo>
                    <a:pt x="2932" y="898"/>
                  </a:lnTo>
                  <a:lnTo>
                    <a:pt x="2925" y="900"/>
                  </a:lnTo>
                  <a:lnTo>
                    <a:pt x="2919" y="902"/>
                  </a:lnTo>
                  <a:lnTo>
                    <a:pt x="2912" y="903"/>
                  </a:lnTo>
                  <a:lnTo>
                    <a:pt x="2904" y="905"/>
                  </a:lnTo>
                  <a:lnTo>
                    <a:pt x="2897" y="906"/>
                  </a:lnTo>
                  <a:lnTo>
                    <a:pt x="2889" y="908"/>
                  </a:lnTo>
                  <a:lnTo>
                    <a:pt x="2881" y="909"/>
                  </a:lnTo>
                  <a:lnTo>
                    <a:pt x="2872" y="910"/>
                  </a:lnTo>
                  <a:lnTo>
                    <a:pt x="2864" y="911"/>
                  </a:lnTo>
                  <a:lnTo>
                    <a:pt x="2855" y="912"/>
                  </a:lnTo>
                  <a:lnTo>
                    <a:pt x="2846" y="912"/>
                  </a:lnTo>
                  <a:lnTo>
                    <a:pt x="2837" y="913"/>
                  </a:lnTo>
                  <a:lnTo>
                    <a:pt x="2828" y="914"/>
                  </a:lnTo>
                  <a:lnTo>
                    <a:pt x="2819" y="914"/>
                  </a:lnTo>
                  <a:lnTo>
                    <a:pt x="2810" y="915"/>
                  </a:lnTo>
                  <a:lnTo>
                    <a:pt x="2800" y="915"/>
                  </a:lnTo>
                  <a:lnTo>
                    <a:pt x="2791" y="915"/>
                  </a:lnTo>
                  <a:lnTo>
                    <a:pt x="2781" y="915"/>
                  </a:lnTo>
                  <a:lnTo>
                    <a:pt x="2772" y="915"/>
                  </a:lnTo>
                  <a:lnTo>
                    <a:pt x="2763" y="915"/>
                  </a:lnTo>
                  <a:lnTo>
                    <a:pt x="2753" y="915"/>
                  </a:lnTo>
                  <a:lnTo>
                    <a:pt x="2744" y="915"/>
                  </a:lnTo>
                  <a:lnTo>
                    <a:pt x="2734" y="915"/>
                  </a:lnTo>
                  <a:lnTo>
                    <a:pt x="2725" y="914"/>
                  </a:lnTo>
                  <a:lnTo>
                    <a:pt x="2715" y="914"/>
                  </a:lnTo>
                  <a:lnTo>
                    <a:pt x="2706" y="913"/>
                  </a:lnTo>
                  <a:lnTo>
                    <a:pt x="2697" y="912"/>
                  </a:lnTo>
                  <a:lnTo>
                    <a:pt x="2688" y="912"/>
                  </a:lnTo>
                  <a:lnTo>
                    <a:pt x="2679" y="911"/>
                  </a:lnTo>
                  <a:lnTo>
                    <a:pt x="2670" y="910"/>
                  </a:lnTo>
                  <a:lnTo>
                    <a:pt x="2662" y="909"/>
                  </a:lnTo>
                  <a:lnTo>
                    <a:pt x="2654" y="908"/>
                  </a:lnTo>
                  <a:lnTo>
                    <a:pt x="2646" y="906"/>
                  </a:lnTo>
                  <a:lnTo>
                    <a:pt x="2638" y="905"/>
                  </a:lnTo>
                  <a:lnTo>
                    <a:pt x="2630" y="903"/>
                  </a:lnTo>
                  <a:lnTo>
                    <a:pt x="2623" y="902"/>
                  </a:lnTo>
                  <a:lnTo>
                    <a:pt x="2616" y="900"/>
                  </a:lnTo>
                  <a:lnTo>
                    <a:pt x="2609" y="898"/>
                  </a:lnTo>
                  <a:lnTo>
                    <a:pt x="2603" y="897"/>
                  </a:lnTo>
                  <a:lnTo>
                    <a:pt x="2597" y="894"/>
                  </a:lnTo>
                  <a:lnTo>
                    <a:pt x="2592" y="892"/>
                  </a:lnTo>
                  <a:lnTo>
                    <a:pt x="2587" y="890"/>
                  </a:lnTo>
                  <a:lnTo>
                    <a:pt x="2582" y="888"/>
                  </a:lnTo>
                  <a:lnTo>
                    <a:pt x="2580" y="887"/>
                  </a:lnTo>
                  <a:lnTo>
                    <a:pt x="2578" y="886"/>
                  </a:lnTo>
                  <a:lnTo>
                    <a:pt x="2576" y="884"/>
                  </a:lnTo>
                  <a:lnTo>
                    <a:pt x="2574" y="883"/>
                  </a:lnTo>
                  <a:lnTo>
                    <a:pt x="2573" y="882"/>
                  </a:lnTo>
                  <a:lnTo>
                    <a:pt x="2571" y="880"/>
                  </a:lnTo>
                  <a:lnTo>
                    <a:pt x="2570" y="879"/>
                  </a:lnTo>
                  <a:lnTo>
                    <a:pt x="2569" y="878"/>
                  </a:lnTo>
                  <a:lnTo>
                    <a:pt x="2568" y="876"/>
                  </a:lnTo>
                  <a:lnTo>
                    <a:pt x="2566" y="875"/>
                  </a:lnTo>
                  <a:lnTo>
                    <a:pt x="2566" y="873"/>
                  </a:lnTo>
                  <a:lnTo>
                    <a:pt x="2565" y="872"/>
                  </a:lnTo>
                  <a:lnTo>
                    <a:pt x="2565" y="870"/>
                  </a:lnTo>
                  <a:lnTo>
                    <a:pt x="2564" y="869"/>
                  </a:lnTo>
                  <a:lnTo>
                    <a:pt x="2564" y="867"/>
                  </a:lnTo>
                  <a:lnTo>
                    <a:pt x="2564" y="866"/>
                  </a:lnTo>
                  <a:lnTo>
                    <a:pt x="2564" y="787"/>
                  </a:lnTo>
                  <a:lnTo>
                    <a:pt x="2564" y="784"/>
                  </a:lnTo>
                  <a:lnTo>
                    <a:pt x="2564" y="780"/>
                  </a:lnTo>
                  <a:lnTo>
                    <a:pt x="2565" y="777"/>
                  </a:lnTo>
                  <a:lnTo>
                    <a:pt x="2565" y="774"/>
                  </a:lnTo>
                  <a:lnTo>
                    <a:pt x="2566" y="771"/>
                  </a:lnTo>
                  <a:lnTo>
                    <a:pt x="2567" y="768"/>
                  </a:lnTo>
                  <a:lnTo>
                    <a:pt x="2568" y="765"/>
                  </a:lnTo>
                  <a:lnTo>
                    <a:pt x="2569" y="763"/>
                  </a:lnTo>
                  <a:lnTo>
                    <a:pt x="2571" y="760"/>
                  </a:lnTo>
                  <a:lnTo>
                    <a:pt x="2572" y="757"/>
                  </a:lnTo>
                  <a:lnTo>
                    <a:pt x="2574" y="754"/>
                  </a:lnTo>
                  <a:lnTo>
                    <a:pt x="2576" y="752"/>
                  </a:lnTo>
                  <a:lnTo>
                    <a:pt x="2577" y="749"/>
                  </a:lnTo>
                  <a:lnTo>
                    <a:pt x="2580" y="747"/>
                  </a:lnTo>
                  <a:lnTo>
                    <a:pt x="2582" y="745"/>
                  </a:lnTo>
                  <a:lnTo>
                    <a:pt x="2584" y="743"/>
                  </a:lnTo>
                  <a:lnTo>
                    <a:pt x="2586" y="741"/>
                  </a:lnTo>
                  <a:lnTo>
                    <a:pt x="2589" y="739"/>
                  </a:lnTo>
                  <a:lnTo>
                    <a:pt x="2592" y="737"/>
                  </a:lnTo>
                  <a:lnTo>
                    <a:pt x="2594" y="735"/>
                  </a:lnTo>
                  <a:lnTo>
                    <a:pt x="2597" y="734"/>
                  </a:lnTo>
                  <a:lnTo>
                    <a:pt x="2600" y="732"/>
                  </a:lnTo>
                  <a:lnTo>
                    <a:pt x="2603" y="731"/>
                  </a:lnTo>
                  <a:lnTo>
                    <a:pt x="2606" y="729"/>
                  </a:lnTo>
                  <a:lnTo>
                    <a:pt x="2609" y="728"/>
                  </a:lnTo>
                  <a:lnTo>
                    <a:pt x="2612" y="727"/>
                  </a:lnTo>
                  <a:lnTo>
                    <a:pt x="2616" y="726"/>
                  </a:lnTo>
                  <a:lnTo>
                    <a:pt x="2619" y="726"/>
                  </a:lnTo>
                  <a:lnTo>
                    <a:pt x="2623" y="725"/>
                  </a:lnTo>
                  <a:lnTo>
                    <a:pt x="2626" y="725"/>
                  </a:lnTo>
                  <a:lnTo>
                    <a:pt x="2630" y="725"/>
                  </a:lnTo>
                  <a:lnTo>
                    <a:pt x="2633" y="724"/>
                  </a:lnTo>
                  <a:lnTo>
                    <a:pt x="2638" y="724"/>
                  </a:lnTo>
                  <a:lnTo>
                    <a:pt x="2650" y="723"/>
                  </a:lnTo>
                  <a:lnTo>
                    <a:pt x="2669" y="722"/>
                  </a:lnTo>
                  <a:lnTo>
                    <a:pt x="2681" y="721"/>
                  </a:lnTo>
                  <a:lnTo>
                    <a:pt x="2694" y="720"/>
                  </a:lnTo>
                  <a:close/>
                  <a:moveTo>
                    <a:pt x="2931" y="591"/>
                  </a:moveTo>
                  <a:lnTo>
                    <a:pt x="3007" y="591"/>
                  </a:lnTo>
                  <a:lnTo>
                    <a:pt x="3007" y="698"/>
                  </a:lnTo>
                  <a:lnTo>
                    <a:pt x="2931" y="698"/>
                  </a:lnTo>
                  <a:lnTo>
                    <a:pt x="2931" y="591"/>
                  </a:lnTo>
                  <a:close/>
                  <a:moveTo>
                    <a:pt x="2704" y="532"/>
                  </a:moveTo>
                  <a:lnTo>
                    <a:pt x="2703" y="532"/>
                  </a:lnTo>
                  <a:lnTo>
                    <a:pt x="2702" y="532"/>
                  </a:lnTo>
                  <a:lnTo>
                    <a:pt x="2701" y="533"/>
                  </a:lnTo>
                  <a:lnTo>
                    <a:pt x="2700" y="533"/>
                  </a:lnTo>
                  <a:lnTo>
                    <a:pt x="2699" y="534"/>
                  </a:lnTo>
                  <a:lnTo>
                    <a:pt x="2698" y="534"/>
                  </a:lnTo>
                  <a:lnTo>
                    <a:pt x="2696" y="536"/>
                  </a:lnTo>
                  <a:lnTo>
                    <a:pt x="2694" y="538"/>
                  </a:lnTo>
                  <a:lnTo>
                    <a:pt x="2692" y="540"/>
                  </a:lnTo>
                  <a:lnTo>
                    <a:pt x="2690" y="542"/>
                  </a:lnTo>
                  <a:lnTo>
                    <a:pt x="2687" y="546"/>
                  </a:lnTo>
                  <a:lnTo>
                    <a:pt x="2684" y="550"/>
                  </a:lnTo>
                  <a:lnTo>
                    <a:pt x="2681" y="553"/>
                  </a:lnTo>
                  <a:lnTo>
                    <a:pt x="2679" y="556"/>
                  </a:lnTo>
                  <a:lnTo>
                    <a:pt x="2676" y="560"/>
                  </a:lnTo>
                  <a:lnTo>
                    <a:pt x="2676" y="564"/>
                  </a:lnTo>
                  <a:lnTo>
                    <a:pt x="2675" y="567"/>
                  </a:lnTo>
                  <a:lnTo>
                    <a:pt x="2674" y="571"/>
                  </a:lnTo>
                  <a:lnTo>
                    <a:pt x="2673" y="575"/>
                  </a:lnTo>
                  <a:lnTo>
                    <a:pt x="2673" y="579"/>
                  </a:lnTo>
                  <a:lnTo>
                    <a:pt x="2673" y="582"/>
                  </a:lnTo>
                  <a:lnTo>
                    <a:pt x="2673" y="586"/>
                  </a:lnTo>
                  <a:lnTo>
                    <a:pt x="2673" y="590"/>
                  </a:lnTo>
                  <a:lnTo>
                    <a:pt x="2673" y="596"/>
                  </a:lnTo>
                  <a:lnTo>
                    <a:pt x="2673" y="601"/>
                  </a:lnTo>
                  <a:lnTo>
                    <a:pt x="2674" y="606"/>
                  </a:lnTo>
                  <a:lnTo>
                    <a:pt x="2675" y="612"/>
                  </a:lnTo>
                  <a:lnTo>
                    <a:pt x="2677" y="617"/>
                  </a:lnTo>
                  <a:lnTo>
                    <a:pt x="2678" y="622"/>
                  </a:lnTo>
                  <a:lnTo>
                    <a:pt x="2680" y="627"/>
                  </a:lnTo>
                  <a:lnTo>
                    <a:pt x="2682" y="632"/>
                  </a:lnTo>
                  <a:lnTo>
                    <a:pt x="2685" y="637"/>
                  </a:lnTo>
                  <a:lnTo>
                    <a:pt x="2688" y="642"/>
                  </a:lnTo>
                  <a:lnTo>
                    <a:pt x="2690" y="646"/>
                  </a:lnTo>
                  <a:lnTo>
                    <a:pt x="2693" y="651"/>
                  </a:lnTo>
                  <a:lnTo>
                    <a:pt x="2697" y="655"/>
                  </a:lnTo>
                  <a:lnTo>
                    <a:pt x="2700" y="659"/>
                  </a:lnTo>
                  <a:lnTo>
                    <a:pt x="2703" y="663"/>
                  </a:lnTo>
                  <a:lnTo>
                    <a:pt x="2707" y="667"/>
                  </a:lnTo>
                  <a:lnTo>
                    <a:pt x="2711" y="671"/>
                  </a:lnTo>
                  <a:lnTo>
                    <a:pt x="2715" y="674"/>
                  </a:lnTo>
                  <a:lnTo>
                    <a:pt x="2719" y="677"/>
                  </a:lnTo>
                  <a:lnTo>
                    <a:pt x="2722" y="680"/>
                  </a:lnTo>
                  <a:lnTo>
                    <a:pt x="2726" y="683"/>
                  </a:lnTo>
                  <a:lnTo>
                    <a:pt x="2731" y="686"/>
                  </a:lnTo>
                  <a:lnTo>
                    <a:pt x="2735" y="688"/>
                  </a:lnTo>
                  <a:lnTo>
                    <a:pt x="2739" y="691"/>
                  </a:lnTo>
                  <a:lnTo>
                    <a:pt x="2743" y="693"/>
                  </a:lnTo>
                  <a:lnTo>
                    <a:pt x="2747" y="694"/>
                  </a:lnTo>
                  <a:lnTo>
                    <a:pt x="2751" y="696"/>
                  </a:lnTo>
                  <a:lnTo>
                    <a:pt x="2755" y="697"/>
                  </a:lnTo>
                  <a:lnTo>
                    <a:pt x="2759" y="698"/>
                  </a:lnTo>
                  <a:lnTo>
                    <a:pt x="2762" y="699"/>
                  </a:lnTo>
                  <a:lnTo>
                    <a:pt x="2766" y="699"/>
                  </a:lnTo>
                  <a:lnTo>
                    <a:pt x="2770" y="699"/>
                  </a:lnTo>
                  <a:lnTo>
                    <a:pt x="2773" y="699"/>
                  </a:lnTo>
                  <a:lnTo>
                    <a:pt x="2777" y="699"/>
                  </a:lnTo>
                  <a:lnTo>
                    <a:pt x="2781" y="698"/>
                  </a:lnTo>
                  <a:lnTo>
                    <a:pt x="2785" y="697"/>
                  </a:lnTo>
                  <a:lnTo>
                    <a:pt x="2789" y="696"/>
                  </a:lnTo>
                  <a:lnTo>
                    <a:pt x="2792" y="694"/>
                  </a:lnTo>
                  <a:lnTo>
                    <a:pt x="2797" y="693"/>
                  </a:lnTo>
                  <a:lnTo>
                    <a:pt x="2801" y="691"/>
                  </a:lnTo>
                  <a:lnTo>
                    <a:pt x="2805" y="688"/>
                  </a:lnTo>
                  <a:lnTo>
                    <a:pt x="2809" y="686"/>
                  </a:lnTo>
                  <a:lnTo>
                    <a:pt x="2813" y="683"/>
                  </a:lnTo>
                  <a:lnTo>
                    <a:pt x="2817" y="680"/>
                  </a:lnTo>
                  <a:lnTo>
                    <a:pt x="2821" y="677"/>
                  </a:lnTo>
                  <a:lnTo>
                    <a:pt x="2825" y="674"/>
                  </a:lnTo>
                  <a:lnTo>
                    <a:pt x="2829" y="671"/>
                  </a:lnTo>
                  <a:lnTo>
                    <a:pt x="2832" y="667"/>
                  </a:lnTo>
                  <a:lnTo>
                    <a:pt x="2836" y="663"/>
                  </a:lnTo>
                  <a:lnTo>
                    <a:pt x="2840" y="659"/>
                  </a:lnTo>
                  <a:lnTo>
                    <a:pt x="2843" y="655"/>
                  </a:lnTo>
                  <a:lnTo>
                    <a:pt x="2846" y="651"/>
                  </a:lnTo>
                  <a:lnTo>
                    <a:pt x="2849" y="646"/>
                  </a:lnTo>
                  <a:lnTo>
                    <a:pt x="2852" y="642"/>
                  </a:lnTo>
                  <a:lnTo>
                    <a:pt x="2854" y="637"/>
                  </a:lnTo>
                  <a:lnTo>
                    <a:pt x="2857" y="632"/>
                  </a:lnTo>
                  <a:lnTo>
                    <a:pt x="2859" y="627"/>
                  </a:lnTo>
                  <a:lnTo>
                    <a:pt x="2861" y="622"/>
                  </a:lnTo>
                  <a:lnTo>
                    <a:pt x="2863" y="617"/>
                  </a:lnTo>
                  <a:lnTo>
                    <a:pt x="2864" y="612"/>
                  </a:lnTo>
                  <a:lnTo>
                    <a:pt x="2865" y="606"/>
                  </a:lnTo>
                  <a:lnTo>
                    <a:pt x="2866" y="601"/>
                  </a:lnTo>
                  <a:lnTo>
                    <a:pt x="2867" y="596"/>
                  </a:lnTo>
                  <a:lnTo>
                    <a:pt x="2867" y="590"/>
                  </a:lnTo>
                  <a:lnTo>
                    <a:pt x="2867" y="587"/>
                  </a:lnTo>
                  <a:lnTo>
                    <a:pt x="2867" y="583"/>
                  </a:lnTo>
                  <a:lnTo>
                    <a:pt x="2857" y="583"/>
                  </a:lnTo>
                  <a:lnTo>
                    <a:pt x="2847" y="582"/>
                  </a:lnTo>
                  <a:lnTo>
                    <a:pt x="2836" y="581"/>
                  </a:lnTo>
                  <a:lnTo>
                    <a:pt x="2826" y="580"/>
                  </a:lnTo>
                  <a:lnTo>
                    <a:pt x="2815" y="579"/>
                  </a:lnTo>
                  <a:lnTo>
                    <a:pt x="2804" y="577"/>
                  </a:lnTo>
                  <a:lnTo>
                    <a:pt x="2794" y="575"/>
                  </a:lnTo>
                  <a:lnTo>
                    <a:pt x="2789" y="574"/>
                  </a:lnTo>
                  <a:lnTo>
                    <a:pt x="2784" y="573"/>
                  </a:lnTo>
                  <a:lnTo>
                    <a:pt x="2779" y="572"/>
                  </a:lnTo>
                  <a:lnTo>
                    <a:pt x="2774" y="570"/>
                  </a:lnTo>
                  <a:lnTo>
                    <a:pt x="2769" y="569"/>
                  </a:lnTo>
                  <a:lnTo>
                    <a:pt x="2765" y="568"/>
                  </a:lnTo>
                  <a:lnTo>
                    <a:pt x="2760" y="566"/>
                  </a:lnTo>
                  <a:lnTo>
                    <a:pt x="2756" y="565"/>
                  </a:lnTo>
                  <a:lnTo>
                    <a:pt x="2752" y="563"/>
                  </a:lnTo>
                  <a:lnTo>
                    <a:pt x="2748" y="562"/>
                  </a:lnTo>
                  <a:lnTo>
                    <a:pt x="2744" y="560"/>
                  </a:lnTo>
                  <a:lnTo>
                    <a:pt x="2741" y="558"/>
                  </a:lnTo>
                  <a:lnTo>
                    <a:pt x="2737" y="556"/>
                  </a:lnTo>
                  <a:lnTo>
                    <a:pt x="2734" y="554"/>
                  </a:lnTo>
                  <a:lnTo>
                    <a:pt x="2732" y="552"/>
                  </a:lnTo>
                  <a:lnTo>
                    <a:pt x="2729" y="550"/>
                  </a:lnTo>
                  <a:lnTo>
                    <a:pt x="2727" y="548"/>
                  </a:lnTo>
                  <a:lnTo>
                    <a:pt x="2725" y="546"/>
                  </a:lnTo>
                  <a:lnTo>
                    <a:pt x="2723" y="544"/>
                  </a:lnTo>
                  <a:lnTo>
                    <a:pt x="2721" y="542"/>
                  </a:lnTo>
                  <a:lnTo>
                    <a:pt x="2720" y="540"/>
                  </a:lnTo>
                  <a:lnTo>
                    <a:pt x="2718" y="539"/>
                  </a:lnTo>
                  <a:lnTo>
                    <a:pt x="2716" y="537"/>
                  </a:lnTo>
                  <a:lnTo>
                    <a:pt x="2715" y="536"/>
                  </a:lnTo>
                  <a:lnTo>
                    <a:pt x="2713" y="535"/>
                  </a:lnTo>
                  <a:lnTo>
                    <a:pt x="2712" y="534"/>
                  </a:lnTo>
                  <a:lnTo>
                    <a:pt x="2710" y="533"/>
                  </a:lnTo>
                  <a:lnTo>
                    <a:pt x="2709" y="533"/>
                  </a:lnTo>
                  <a:lnTo>
                    <a:pt x="2708" y="533"/>
                  </a:lnTo>
                  <a:lnTo>
                    <a:pt x="2707" y="532"/>
                  </a:lnTo>
                  <a:lnTo>
                    <a:pt x="2705" y="532"/>
                  </a:lnTo>
                  <a:lnTo>
                    <a:pt x="2704" y="532"/>
                  </a:lnTo>
                  <a:close/>
                  <a:moveTo>
                    <a:pt x="3064" y="525"/>
                  </a:moveTo>
                  <a:lnTo>
                    <a:pt x="3141" y="525"/>
                  </a:lnTo>
                  <a:lnTo>
                    <a:pt x="3141" y="693"/>
                  </a:lnTo>
                  <a:lnTo>
                    <a:pt x="3064" y="693"/>
                  </a:lnTo>
                  <a:lnTo>
                    <a:pt x="3064" y="525"/>
                  </a:lnTo>
                  <a:close/>
                  <a:moveTo>
                    <a:pt x="2766" y="456"/>
                  </a:moveTo>
                  <a:lnTo>
                    <a:pt x="2770" y="456"/>
                  </a:lnTo>
                  <a:lnTo>
                    <a:pt x="2773" y="456"/>
                  </a:lnTo>
                  <a:lnTo>
                    <a:pt x="2776" y="456"/>
                  </a:lnTo>
                  <a:lnTo>
                    <a:pt x="2779" y="456"/>
                  </a:lnTo>
                  <a:lnTo>
                    <a:pt x="2782" y="457"/>
                  </a:lnTo>
                  <a:lnTo>
                    <a:pt x="2786" y="457"/>
                  </a:lnTo>
                  <a:lnTo>
                    <a:pt x="2789" y="458"/>
                  </a:lnTo>
                  <a:lnTo>
                    <a:pt x="2792" y="458"/>
                  </a:lnTo>
                  <a:lnTo>
                    <a:pt x="2795" y="459"/>
                  </a:lnTo>
                  <a:lnTo>
                    <a:pt x="2798" y="459"/>
                  </a:lnTo>
                  <a:lnTo>
                    <a:pt x="2801" y="460"/>
                  </a:lnTo>
                  <a:lnTo>
                    <a:pt x="2804" y="461"/>
                  </a:lnTo>
                  <a:lnTo>
                    <a:pt x="2807" y="462"/>
                  </a:lnTo>
                  <a:lnTo>
                    <a:pt x="2810" y="463"/>
                  </a:lnTo>
                  <a:lnTo>
                    <a:pt x="2812" y="464"/>
                  </a:lnTo>
                  <a:lnTo>
                    <a:pt x="2815" y="465"/>
                  </a:lnTo>
                  <a:lnTo>
                    <a:pt x="2818" y="467"/>
                  </a:lnTo>
                  <a:lnTo>
                    <a:pt x="2824" y="469"/>
                  </a:lnTo>
                  <a:lnTo>
                    <a:pt x="2829" y="472"/>
                  </a:lnTo>
                  <a:lnTo>
                    <a:pt x="2834" y="475"/>
                  </a:lnTo>
                  <a:lnTo>
                    <a:pt x="2840" y="479"/>
                  </a:lnTo>
                  <a:lnTo>
                    <a:pt x="2844" y="483"/>
                  </a:lnTo>
                  <a:lnTo>
                    <a:pt x="2849" y="487"/>
                  </a:lnTo>
                  <a:lnTo>
                    <a:pt x="2853" y="491"/>
                  </a:lnTo>
                  <a:lnTo>
                    <a:pt x="2858" y="495"/>
                  </a:lnTo>
                  <a:lnTo>
                    <a:pt x="2862" y="500"/>
                  </a:lnTo>
                  <a:lnTo>
                    <a:pt x="2866" y="505"/>
                  </a:lnTo>
                  <a:lnTo>
                    <a:pt x="2870" y="510"/>
                  </a:lnTo>
                  <a:lnTo>
                    <a:pt x="2873" y="515"/>
                  </a:lnTo>
                  <a:lnTo>
                    <a:pt x="2876" y="521"/>
                  </a:lnTo>
                  <a:lnTo>
                    <a:pt x="2879" y="526"/>
                  </a:lnTo>
                  <a:lnTo>
                    <a:pt x="2882" y="532"/>
                  </a:lnTo>
                  <a:lnTo>
                    <a:pt x="2885" y="538"/>
                  </a:lnTo>
                  <a:lnTo>
                    <a:pt x="2887" y="544"/>
                  </a:lnTo>
                  <a:lnTo>
                    <a:pt x="2889" y="550"/>
                  </a:lnTo>
                  <a:lnTo>
                    <a:pt x="2891" y="557"/>
                  </a:lnTo>
                  <a:lnTo>
                    <a:pt x="2892" y="563"/>
                  </a:lnTo>
                  <a:lnTo>
                    <a:pt x="2893" y="570"/>
                  </a:lnTo>
                  <a:lnTo>
                    <a:pt x="2894" y="576"/>
                  </a:lnTo>
                  <a:lnTo>
                    <a:pt x="2894" y="583"/>
                  </a:lnTo>
                  <a:lnTo>
                    <a:pt x="2894" y="590"/>
                  </a:lnTo>
                  <a:lnTo>
                    <a:pt x="2894" y="594"/>
                  </a:lnTo>
                  <a:lnTo>
                    <a:pt x="2894" y="597"/>
                  </a:lnTo>
                  <a:lnTo>
                    <a:pt x="2894" y="601"/>
                  </a:lnTo>
                  <a:lnTo>
                    <a:pt x="2894" y="604"/>
                  </a:lnTo>
                  <a:lnTo>
                    <a:pt x="2893" y="608"/>
                  </a:lnTo>
                  <a:lnTo>
                    <a:pt x="2893" y="611"/>
                  </a:lnTo>
                  <a:lnTo>
                    <a:pt x="2892" y="615"/>
                  </a:lnTo>
                  <a:lnTo>
                    <a:pt x="2891" y="618"/>
                  </a:lnTo>
                  <a:lnTo>
                    <a:pt x="2890" y="621"/>
                  </a:lnTo>
                  <a:lnTo>
                    <a:pt x="2889" y="624"/>
                  </a:lnTo>
                  <a:lnTo>
                    <a:pt x="2888" y="628"/>
                  </a:lnTo>
                  <a:lnTo>
                    <a:pt x="2887" y="631"/>
                  </a:lnTo>
                  <a:lnTo>
                    <a:pt x="2886" y="634"/>
                  </a:lnTo>
                  <a:lnTo>
                    <a:pt x="2885" y="637"/>
                  </a:lnTo>
                  <a:lnTo>
                    <a:pt x="2883" y="640"/>
                  </a:lnTo>
                  <a:lnTo>
                    <a:pt x="2882" y="643"/>
                  </a:lnTo>
                  <a:lnTo>
                    <a:pt x="2879" y="649"/>
                  </a:lnTo>
                  <a:lnTo>
                    <a:pt x="2875" y="655"/>
                  </a:lnTo>
                  <a:lnTo>
                    <a:pt x="2872" y="661"/>
                  </a:lnTo>
                  <a:lnTo>
                    <a:pt x="2868" y="666"/>
                  </a:lnTo>
                  <a:lnTo>
                    <a:pt x="2864" y="671"/>
                  </a:lnTo>
                  <a:lnTo>
                    <a:pt x="2860" y="676"/>
                  </a:lnTo>
                  <a:lnTo>
                    <a:pt x="2855" y="681"/>
                  </a:lnTo>
                  <a:lnTo>
                    <a:pt x="2851" y="686"/>
                  </a:lnTo>
                  <a:lnTo>
                    <a:pt x="2846" y="690"/>
                  </a:lnTo>
                  <a:lnTo>
                    <a:pt x="2841" y="694"/>
                  </a:lnTo>
                  <a:lnTo>
                    <a:pt x="2836" y="698"/>
                  </a:lnTo>
                  <a:lnTo>
                    <a:pt x="2831" y="702"/>
                  </a:lnTo>
                  <a:lnTo>
                    <a:pt x="2826" y="705"/>
                  </a:lnTo>
                  <a:lnTo>
                    <a:pt x="2820" y="709"/>
                  </a:lnTo>
                  <a:lnTo>
                    <a:pt x="2815" y="711"/>
                  </a:lnTo>
                  <a:lnTo>
                    <a:pt x="2810" y="714"/>
                  </a:lnTo>
                  <a:lnTo>
                    <a:pt x="2805" y="716"/>
                  </a:lnTo>
                  <a:lnTo>
                    <a:pt x="2800" y="718"/>
                  </a:lnTo>
                  <a:lnTo>
                    <a:pt x="2794" y="720"/>
                  </a:lnTo>
                  <a:lnTo>
                    <a:pt x="2789" y="722"/>
                  </a:lnTo>
                  <a:lnTo>
                    <a:pt x="2784" y="723"/>
                  </a:lnTo>
                  <a:lnTo>
                    <a:pt x="2779" y="723"/>
                  </a:lnTo>
                  <a:lnTo>
                    <a:pt x="2777" y="724"/>
                  </a:lnTo>
                  <a:lnTo>
                    <a:pt x="2774" y="724"/>
                  </a:lnTo>
                  <a:lnTo>
                    <a:pt x="2772" y="724"/>
                  </a:lnTo>
                  <a:lnTo>
                    <a:pt x="2770" y="724"/>
                  </a:lnTo>
                  <a:lnTo>
                    <a:pt x="2767" y="724"/>
                  </a:lnTo>
                  <a:lnTo>
                    <a:pt x="2765" y="724"/>
                  </a:lnTo>
                  <a:lnTo>
                    <a:pt x="2763" y="724"/>
                  </a:lnTo>
                  <a:lnTo>
                    <a:pt x="2760" y="723"/>
                  </a:lnTo>
                  <a:lnTo>
                    <a:pt x="2755" y="723"/>
                  </a:lnTo>
                  <a:lnTo>
                    <a:pt x="2750" y="722"/>
                  </a:lnTo>
                  <a:lnTo>
                    <a:pt x="2745" y="720"/>
                  </a:lnTo>
                  <a:lnTo>
                    <a:pt x="2740" y="718"/>
                  </a:lnTo>
                  <a:lnTo>
                    <a:pt x="2735" y="716"/>
                  </a:lnTo>
                  <a:lnTo>
                    <a:pt x="2729" y="714"/>
                  </a:lnTo>
                  <a:lnTo>
                    <a:pt x="2724" y="711"/>
                  </a:lnTo>
                  <a:lnTo>
                    <a:pt x="2719" y="709"/>
                  </a:lnTo>
                  <a:lnTo>
                    <a:pt x="2714" y="705"/>
                  </a:lnTo>
                  <a:lnTo>
                    <a:pt x="2709" y="702"/>
                  </a:lnTo>
                  <a:lnTo>
                    <a:pt x="2703" y="698"/>
                  </a:lnTo>
                  <a:lnTo>
                    <a:pt x="2699" y="694"/>
                  </a:lnTo>
                  <a:lnTo>
                    <a:pt x="2694" y="690"/>
                  </a:lnTo>
                  <a:lnTo>
                    <a:pt x="2689" y="686"/>
                  </a:lnTo>
                  <a:lnTo>
                    <a:pt x="2684" y="681"/>
                  </a:lnTo>
                  <a:lnTo>
                    <a:pt x="2680" y="676"/>
                  </a:lnTo>
                  <a:lnTo>
                    <a:pt x="2676" y="671"/>
                  </a:lnTo>
                  <a:lnTo>
                    <a:pt x="2671" y="666"/>
                  </a:lnTo>
                  <a:lnTo>
                    <a:pt x="2668" y="661"/>
                  </a:lnTo>
                  <a:lnTo>
                    <a:pt x="2664" y="655"/>
                  </a:lnTo>
                  <a:lnTo>
                    <a:pt x="2661" y="649"/>
                  </a:lnTo>
                  <a:lnTo>
                    <a:pt x="2657" y="643"/>
                  </a:lnTo>
                  <a:lnTo>
                    <a:pt x="2656" y="640"/>
                  </a:lnTo>
                  <a:lnTo>
                    <a:pt x="2655" y="637"/>
                  </a:lnTo>
                  <a:lnTo>
                    <a:pt x="2653" y="634"/>
                  </a:lnTo>
                  <a:lnTo>
                    <a:pt x="2652" y="631"/>
                  </a:lnTo>
                  <a:lnTo>
                    <a:pt x="2651" y="628"/>
                  </a:lnTo>
                  <a:lnTo>
                    <a:pt x="2650" y="624"/>
                  </a:lnTo>
                  <a:lnTo>
                    <a:pt x="2649" y="621"/>
                  </a:lnTo>
                  <a:lnTo>
                    <a:pt x="2648" y="618"/>
                  </a:lnTo>
                  <a:lnTo>
                    <a:pt x="2647" y="615"/>
                  </a:lnTo>
                  <a:lnTo>
                    <a:pt x="2647" y="611"/>
                  </a:lnTo>
                  <a:lnTo>
                    <a:pt x="2646" y="608"/>
                  </a:lnTo>
                  <a:lnTo>
                    <a:pt x="2646" y="604"/>
                  </a:lnTo>
                  <a:lnTo>
                    <a:pt x="2645" y="601"/>
                  </a:lnTo>
                  <a:lnTo>
                    <a:pt x="2645" y="597"/>
                  </a:lnTo>
                  <a:lnTo>
                    <a:pt x="2645" y="594"/>
                  </a:lnTo>
                  <a:lnTo>
                    <a:pt x="2645" y="590"/>
                  </a:lnTo>
                  <a:lnTo>
                    <a:pt x="2645" y="583"/>
                  </a:lnTo>
                  <a:lnTo>
                    <a:pt x="2646" y="576"/>
                  </a:lnTo>
                  <a:lnTo>
                    <a:pt x="2646" y="570"/>
                  </a:lnTo>
                  <a:lnTo>
                    <a:pt x="2647" y="563"/>
                  </a:lnTo>
                  <a:lnTo>
                    <a:pt x="2649" y="557"/>
                  </a:lnTo>
                  <a:lnTo>
                    <a:pt x="2651" y="550"/>
                  </a:lnTo>
                  <a:lnTo>
                    <a:pt x="2652" y="544"/>
                  </a:lnTo>
                  <a:lnTo>
                    <a:pt x="2655" y="538"/>
                  </a:lnTo>
                  <a:lnTo>
                    <a:pt x="2657" y="532"/>
                  </a:lnTo>
                  <a:lnTo>
                    <a:pt x="2660" y="526"/>
                  </a:lnTo>
                  <a:lnTo>
                    <a:pt x="2663" y="521"/>
                  </a:lnTo>
                  <a:lnTo>
                    <a:pt x="2666" y="515"/>
                  </a:lnTo>
                  <a:lnTo>
                    <a:pt x="2670" y="510"/>
                  </a:lnTo>
                  <a:lnTo>
                    <a:pt x="2673" y="505"/>
                  </a:lnTo>
                  <a:lnTo>
                    <a:pt x="2677" y="500"/>
                  </a:lnTo>
                  <a:lnTo>
                    <a:pt x="2681" y="495"/>
                  </a:lnTo>
                  <a:lnTo>
                    <a:pt x="2686" y="491"/>
                  </a:lnTo>
                  <a:lnTo>
                    <a:pt x="2690" y="487"/>
                  </a:lnTo>
                  <a:lnTo>
                    <a:pt x="2695" y="483"/>
                  </a:lnTo>
                  <a:lnTo>
                    <a:pt x="2700" y="479"/>
                  </a:lnTo>
                  <a:lnTo>
                    <a:pt x="2705" y="475"/>
                  </a:lnTo>
                  <a:lnTo>
                    <a:pt x="2710" y="472"/>
                  </a:lnTo>
                  <a:lnTo>
                    <a:pt x="2716" y="469"/>
                  </a:lnTo>
                  <a:lnTo>
                    <a:pt x="2721" y="467"/>
                  </a:lnTo>
                  <a:lnTo>
                    <a:pt x="2724" y="465"/>
                  </a:lnTo>
                  <a:lnTo>
                    <a:pt x="2727" y="464"/>
                  </a:lnTo>
                  <a:lnTo>
                    <a:pt x="2730" y="463"/>
                  </a:lnTo>
                  <a:lnTo>
                    <a:pt x="2733" y="462"/>
                  </a:lnTo>
                  <a:lnTo>
                    <a:pt x="2735" y="461"/>
                  </a:lnTo>
                  <a:lnTo>
                    <a:pt x="2739" y="460"/>
                  </a:lnTo>
                  <a:lnTo>
                    <a:pt x="2742" y="459"/>
                  </a:lnTo>
                  <a:lnTo>
                    <a:pt x="2745" y="459"/>
                  </a:lnTo>
                  <a:lnTo>
                    <a:pt x="2748" y="458"/>
                  </a:lnTo>
                  <a:lnTo>
                    <a:pt x="2751" y="458"/>
                  </a:lnTo>
                  <a:lnTo>
                    <a:pt x="2754" y="457"/>
                  </a:lnTo>
                  <a:lnTo>
                    <a:pt x="2757" y="457"/>
                  </a:lnTo>
                  <a:lnTo>
                    <a:pt x="2760" y="456"/>
                  </a:lnTo>
                  <a:lnTo>
                    <a:pt x="2763" y="456"/>
                  </a:lnTo>
                  <a:lnTo>
                    <a:pt x="2766" y="456"/>
                  </a:lnTo>
                  <a:close/>
                  <a:moveTo>
                    <a:pt x="3198" y="380"/>
                  </a:moveTo>
                  <a:lnTo>
                    <a:pt x="3274" y="380"/>
                  </a:lnTo>
                  <a:lnTo>
                    <a:pt x="3274" y="693"/>
                  </a:lnTo>
                  <a:lnTo>
                    <a:pt x="3198" y="693"/>
                  </a:lnTo>
                  <a:lnTo>
                    <a:pt x="3198" y="380"/>
                  </a:lnTo>
                  <a:close/>
                  <a:moveTo>
                    <a:pt x="2485" y="195"/>
                  </a:moveTo>
                  <a:lnTo>
                    <a:pt x="3429" y="195"/>
                  </a:lnTo>
                  <a:lnTo>
                    <a:pt x="3429" y="264"/>
                  </a:lnTo>
                  <a:lnTo>
                    <a:pt x="3391" y="264"/>
                  </a:lnTo>
                  <a:lnTo>
                    <a:pt x="3391" y="823"/>
                  </a:lnTo>
                  <a:lnTo>
                    <a:pt x="3041" y="823"/>
                  </a:lnTo>
                  <a:lnTo>
                    <a:pt x="3041" y="771"/>
                  </a:lnTo>
                  <a:lnTo>
                    <a:pt x="3334" y="771"/>
                  </a:lnTo>
                  <a:lnTo>
                    <a:pt x="3334" y="264"/>
                  </a:lnTo>
                  <a:lnTo>
                    <a:pt x="2572" y="264"/>
                  </a:lnTo>
                  <a:lnTo>
                    <a:pt x="2572" y="692"/>
                  </a:lnTo>
                  <a:lnTo>
                    <a:pt x="2514" y="692"/>
                  </a:lnTo>
                  <a:lnTo>
                    <a:pt x="2514" y="264"/>
                  </a:lnTo>
                  <a:lnTo>
                    <a:pt x="2485" y="264"/>
                  </a:lnTo>
                  <a:lnTo>
                    <a:pt x="2485" y="195"/>
                  </a:lnTo>
                  <a:close/>
                </a:path>
                <a:path w="13407" h="965">
                  <a:moveTo>
                    <a:pt x="5285" y="673"/>
                  </a:moveTo>
                  <a:lnTo>
                    <a:pt x="5297" y="698"/>
                  </a:lnTo>
                  <a:lnTo>
                    <a:pt x="5298" y="700"/>
                  </a:lnTo>
                  <a:lnTo>
                    <a:pt x="5299" y="701"/>
                  </a:lnTo>
                  <a:lnTo>
                    <a:pt x="5301" y="703"/>
                  </a:lnTo>
                  <a:lnTo>
                    <a:pt x="5302" y="705"/>
                  </a:lnTo>
                  <a:lnTo>
                    <a:pt x="5302" y="706"/>
                  </a:lnTo>
                  <a:lnTo>
                    <a:pt x="5302" y="707"/>
                  </a:lnTo>
                  <a:lnTo>
                    <a:pt x="5302" y="709"/>
                  </a:lnTo>
                  <a:lnTo>
                    <a:pt x="5302" y="710"/>
                  </a:lnTo>
                  <a:lnTo>
                    <a:pt x="5302" y="711"/>
                  </a:lnTo>
                  <a:lnTo>
                    <a:pt x="5301" y="712"/>
                  </a:lnTo>
                  <a:lnTo>
                    <a:pt x="5301" y="713"/>
                  </a:lnTo>
                  <a:lnTo>
                    <a:pt x="5300" y="714"/>
                  </a:lnTo>
                  <a:lnTo>
                    <a:pt x="5299" y="714"/>
                  </a:lnTo>
                  <a:lnTo>
                    <a:pt x="5298" y="714"/>
                  </a:lnTo>
                  <a:lnTo>
                    <a:pt x="5297" y="714"/>
                  </a:lnTo>
                  <a:lnTo>
                    <a:pt x="5296" y="714"/>
                  </a:lnTo>
                  <a:lnTo>
                    <a:pt x="5294" y="714"/>
                  </a:lnTo>
                  <a:lnTo>
                    <a:pt x="5293" y="714"/>
                  </a:lnTo>
                  <a:lnTo>
                    <a:pt x="5291" y="713"/>
                  </a:lnTo>
                  <a:lnTo>
                    <a:pt x="5290" y="712"/>
                  </a:lnTo>
                  <a:lnTo>
                    <a:pt x="5288" y="712"/>
                  </a:lnTo>
                  <a:lnTo>
                    <a:pt x="5287" y="711"/>
                  </a:lnTo>
                  <a:lnTo>
                    <a:pt x="5286" y="710"/>
                  </a:lnTo>
                  <a:lnTo>
                    <a:pt x="5284" y="709"/>
                  </a:lnTo>
                  <a:lnTo>
                    <a:pt x="5283" y="707"/>
                  </a:lnTo>
                  <a:lnTo>
                    <a:pt x="5283" y="706"/>
                  </a:lnTo>
                  <a:lnTo>
                    <a:pt x="5281" y="702"/>
                  </a:lnTo>
                  <a:lnTo>
                    <a:pt x="5279" y="700"/>
                  </a:lnTo>
                  <a:lnTo>
                    <a:pt x="5278" y="698"/>
                  </a:lnTo>
                  <a:lnTo>
                    <a:pt x="5278" y="696"/>
                  </a:lnTo>
                  <a:lnTo>
                    <a:pt x="5278" y="694"/>
                  </a:lnTo>
                  <a:lnTo>
                    <a:pt x="5278" y="693"/>
                  </a:lnTo>
                  <a:lnTo>
                    <a:pt x="5280" y="688"/>
                  </a:lnTo>
                  <a:lnTo>
                    <a:pt x="5280" y="686"/>
                  </a:lnTo>
                  <a:lnTo>
                    <a:pt x="5280" y="686"/>
                  </a:lnTo>
                  <a:lnTo>
                    <a:pt x="5280" y="685"/>
                  </a:lnTo>
                  <a:lnTo>
                    <a:pt x="5279" y="685"/>
                  </a:lnTo>
                  <a:lnTo>
                    <a:pt x="5278" y="685"/>
                  </a:lnTo>
                  <a:lnTo>
                    <a:pt x="5278" y="685"/>
                  </a:lnTo>
                  <a:lnTo>
                    <a:pt x="5278" y="685"/>
                  </a:lnTo>
                  <a:lnTo>
                    <a:pt x="5277" y="682"/>
                  </a:lnTo>
                  <a:lnTo>
                    <a:pt x="5276" y="680"/>
                  </a:lnTo>
                  <a:lnTo>
                    <a:pt x="5276" y="679"/>
                  </a:lnTo>
                  <a:lnTo>
                    <a:pt x="5276" y="679"/>
                  </a:lnTo>
                  <a:lnTo>
                    <a:pt x="5278" y="677"/>
                  </a:lnTo>
                  <a:lnTo>
                    <a:pt x="5280" y="676"/>
                  </a:lnTo>
                  <a:lnTo>
                    <a:pt x="5281" y="675"/>
                  </a:lnTo>
                  <a:lnTo>
                    <a:pt x="5283" y="675"/>
                  </a:lnTo>
                  <a:lnTo>
                    <a:pt x="5284" y="674"/>
                  </a:lnTo>
                  <a:lnTo>
                    <a:pt x="5285" y="674"/>
                  </a:lnTo>
                  <a:lnTo>
                    <a:pt x="5285" y="673"/>
                  </a:lnTo>
                  <a:close/>
                  <a:moveTo>
                    <a:pt x="5592" y="669"/>
                  </a:moveTo>
                  <a:lnTo>
                    <a:pt x="5597" y="669"/>
                  </a:lnTo>
                  <a:lnTo>
                    <a:pt x="5601" y="669"/>
                  </a:lnTo>
                  <a:lnTo>
                    <a:pt x="5605" y="670"/>
                  </a:lnTo>
                  <a:lnTo>
                    <a:pt x="5606" y="670"/>
                  </a:lnTo>
                  <a:lnTo>
                    <a:pt x="5608" y="671"/>
                  </a:lnTo>
                  <a:lnTo>
                    <a:pt x="5609" y="671"/>
                  </a:lnTo>
                  <a:lnTo>
                    <a:pt x="5611" y="672"/>
                  </a:lnTo>
                  <a:lnTo>
                    <a:pt x="5612" y="672"/>
                  </a:lnTo>
                  <a:lnTo>
                    <a:pt x="5613" y="673"/>
                  </a:lnTo>
                  <a:lnTo>
                    <a:pt x="5613" y="674"/>
                  </a:lnTo>
                  <a:lnTo>
                    <a:pt x="5614" y="675"/>
                  </a:lnTo>
                  <a:lnTo>
                    <a:pt x="5614" y="676"/>
                  </a:lnTo>
                  <a:lnTo>
                    <a:pt x="5613" y="678"/>
                  </a:lnTo>
                  <a:lnTo>
                    <a:pt x="5613" y="679"/>
                  </a:lnTo>
                  <a:lnTo>
                    <a:pt x="5612" y="681"/>
                  </a:lnTo>
                  <a:lnTo>
                    <a:pt x="5610" y="683"/>
                  </a:lnTo>
                  <a:lnTo>
                    <a:pt x="5608" y="685"/>
                  </a:lnTo>
                  <a:lnTo>
                    <a:pt x="5606" y="687"/>
                  </a:lnTo>
                  <a:lnTo>
                    <a:pt x="5603" y="689"/>
                  </a:lnTo>
                  <a:lnTo>
                    <a:pt x="5601" y="691"/>
                  </a:lnTo>
                  <a:lnTo>
                    <a:pt x="5598" y="693"/>
                  </a:lnTo>
                  <a:lnTo>
                    <a:pt x="5596" y="694"/>
                  </a:lnTo>
                  <a:lnTo>
                    <a:pt x="5593" y="696"/>
                  </a:lnTo>
                  <a:lnTo>
                    <a:pt x="5591" y="697"/>
                  </a:lnTo>
                  <a:lnTo>
                    <a:pt x="5588" y="697"/>
                  </a:lnTo>
                  <a:lnTo>
                    <a:pt x="5586" y="698"/>
                  </a:lnTo>
                  <a:lnTo>
                    <a:pt x="5583" y="699"/>
                  </a:lnTo>
                  <a:lnTo>
                    <a:pt x="5581" y="699"/>
                  </a:lnTo>
                  <a:lnTo>
                    <a:pt x="5578" y="700"/>
                  </a:lnTo>
                  <a:lnTo>
                    <a:pt x="5573" y="701"/>
                  </a:lnTo>
                  <a:lnTo>
                    <a:pt x="5568" y="701"/>
                  </a:lnTo>
                  <a:lnTo>
                    <a:pt x="5566" y="701"/>
                  </a:lnTo>
                  <a:lnTo>
                    <a:pt x="5565" y="702"/>
                  </a:lnTo>
                  <a:lnTo>
                    <a:pt x="5564" y="702"/>
                  </a:lnTo>
                  <a:lnTo>
                    <a:pt x="5564" y="702"/>
                  </a:lnTo>
                  <a:lnTo>
                    <a:pt x="5564" y="703"/>
                  </a:lnTo>
                  <a:lnTo>
                    <a:pt x="5564" y="703"/>
                  </a:lnTo>
                  <a:lnTo>
                    <a:pt x="5564" y="704"/>
                  </a:lnTo>
                  <a:lnTo>
                    <a:pt x="5564" y="704"/>
                  </a:lnTo>
                  <a:lnTo>
                    <a:pt x="5564" y="705"/>
                  </a:lnTo>
                  <a:lnTo>
                    <a:pt x="5564" y="705"/>
                  </a:lnTo>
                  <a:lnTo>
                    <a:pt x="5564" y="705"/>
                  </a:lnTo>
                  <a:lnTo>
                    <a:pt x="5560" y="708"/>
                  </a:lnTo>
                  <a:lnTo>
                    <a:pt x="5558" y="710"/>
                  </a:lnTo>
                  <a:lnTo>
                    <a:pt x="5557" y="710"/>
                  </a:lnTo>
                  <a:lnTo>
                    <a:pt x="5556" y="711"/>
                  </a:lnTo>
                  <a:lnTo>
                    <a:pt x="5553" y="708"/>
                  </a:lnTo>
                  <a:lnTo>
                    <a:pt x="5550" y="706"/>
                  </a:lnTo>
                  <a:lnTo>
                    <a:pt x="5548" y="704"/>
                  </a:lnTo>
                  <a:lnTo>
                    <a:pt x="5547" y="702"/>
                  </a:lnTo>
                  <a:lnTo>
                    <a:pt x="5546" y="701"/>
                  </a:lnTo>
                  <a:lnTo>
                    <a:pt x="5545" y="700"/>
                  </a:lnTo>
                  <a:lnTo>
                    <a:pt x="5545" y="700"/>
                  </a:lnTo>
                  <a:lnTo>
                    <a:pt x="5544" y="699"/>
                  </a:lnTo>
                  <a:lnTo>
                    <a:pt x="5576" y="671"/>
                  </a:lnTo>
                  <a:lnTo>
                    <a:pt x="5578" y="671"/>
                  </a:lnTo>
                  <a:lnTo>
                    <a:pt x="5584" y="670"/>
                  </a:lnTo>
                  <a:lnTo>
                    <a:pt x="5588" y="670"/>
                  </a:lnTo>
                  <a:lnTo>
                    <a:pt x="5592" y="669"/>
                  </a:lnTo>
                  <a:close/>
                  <a:moveTo>
                    <a:pt x="5219" y="594"/>
                  </a:moveTo>
                  <a:lnTo>
                    <a:pt x="5260" y="594"/>
                  </a:lnTo>
                  <a:lnTo>
                    <a:pt x="5260" y="603"/>
                  </a:lnTo>
                  <a:lnTo>
                    <a:pt x="5260" y="603"/>
                  </a:lnTo>
                  <a:lnTo>
                    <a:pt x="5260" y="604"/>
                  </a:lnTo>
                  <a:lnTo>
                    <a:pt x="5261" y="604"/>
                  </a:lnTo>
                  <a:lnTo>
                    <a:pt x="5262" y="604"/>
                  </a:lnTo>
                  <a:lnTo>
                    <a:pt x="5263" y="604"/>
                  </a:lnTo>
                  <a:lnTo>
                    <a:pt x="5264" y="604"/>
                  </a:lnTo>
                  <a:lnTo>
                    <a:pt x="5266" y="604"/>
                  </a:lnTo>
                  <a:lnTo>
                    <a:pt x="5267" y="604"/>
                  </a:lnTo>
                  <a:lnTo>
                    <a:pt x="5268" y="604"/>
                  </a:lnTo>
                  <a:lnTo>
                    <a:pt x="5269" y="604"/>
                  </a:lnTo>
                  <a:lnTo>
                    <a:pt x="5270" y="603"/>
                  </a:lnTo>
                  <a:lnTo>
                    <a:pt x="5270" y="603"/>
                  </a:lnTo>
                  <a:lnTo>
                    <a:pt x="5270" y="594"/>
                  </a:lnTo>
                  <a:lnTo>
                    <a:pt x="5308" y="594"/>
                  </a:lnTo>
                  <a:lnTo>
                    <a:pt x="5308" y="636"/>
                  </a:lnTo>
                  <a:lnTo>
                    <a:pt x="5308" y="638"/>
                  </a:lnTo>
                  <a:lnTo>
                    <a:pt x="5308" y="639"/>
                  </a:lnTo>
                  <a:lnTo>
                    <a:pt x="5307" y="641"/>
                  </a:lnTo>
                  <a:lnTo>
                    <a:pt x="5306" y="642"/>
                  </a:lnTo>
                  <a:lnTo>
                    <a:pt x="5305" y="643"/>
                  </a:lnTo>
                  <a:lnTo>
                    <a:pt x="5303" y="644"/>
                  </a:lnTo>
                  <a:lnTo>
                    <a:pt x="5301" y="645"/>
                  </a:lnTo>
                  <a:lnTo>
                    <a:pt x="5299" y="645"/>
                  </a:lnTo>
                  <a:lnTo>
                    <a:pt x="5228" y="645"/>
                  </a:lnTo>
                  <a:lnTo>
                    <a:pt x="5226" y="645"/>
                  </a:lnTo>
                  <a:lnTo>
                    <a:pt x="5224" y="644"/>
                  </a:lnTo>
                  <a:lnTo>
                    <a:pt x="5223" y="643"/>
                  </a:lnTo>
                  <a:lnTo>
                    <a:pt x="5221" y="642"/>
                  </a:lnTo>
                  <a:lnTo>
                    <a:pt x="5220" y="641"/>
                  </a:lnTo>
                  <a:lnTo>
                    <a:pt x="5219" y="639"/>
                  </a:lnTo>
                  <a:lnTo>
                    <a:pt x="5219" y="638"/>
                  </a:lnTo>
                  <a:lnTo>
                    <a:pt x="5219" y="636"/>
                  </a:lnTo>
                  <a:lnTo>
                    <a:pt x="5219" y="594"/>
                  </a:lnTo>
                  <a:close/>
                  <a:moveTo>
                    <a:pt x="5228" y="571"/>
                  </a:moveTo>
                  <a:lnTo>
                    <a:pt x="5299" y="571"/>
                  </a:lnTo>
                  <a:lnTo>
                    <a:pt x="5301" y="571"/>
                  </a:lnTo>
                  <a:lnTo>
                    <a:pt x="5303" y="572"/>
                  </a:lnTo>
                  <a:lnTo>
                    <a:pt x="5305" y="573"/>
                  </a:lnTo>
                  <a:lnTo>
                    <a:pt x="5306" y="574"/>
                  </a:lnTo>
                  <a:lnTo>
                    <a:pt x="5307" y="575"/>
                  </a:lnTo>
                  <a:lnTo>
                    <a:pt x="5308" y="576"/>
                  </a:lnTo>
                  <a:lnTo>
                    <a:pt x="5308" y="578"/>
                  </a:lnTo>
                  <a:lnTo>
                    <a:pt x="5308" y="580"/>
                  </a:lnTo>
                  <a:lnTo>
                    <a:pt x="5308" y="590"/>
                  </a:lnTo>
                  <a:lnTo>
                    <a:pt x="5219" y="590"/>
                  </a:lnTo>
                  <a:lnTo>
                    <a:pt x="5219" y="580"/>
                  </a:lnTo>
                  <a:lnTo>
                    <a:pt x="5219" y="578"/>
                  </a:lnTo>
                  <a:lnTo>
                    <a:pt x="5219" y="576"/>
                  </a:lnTo>
                  <a:lnTo>
                    <a:pt x="5220" y="575"/>
                  </a:lnTo>
                  <a:lnTo>
                    <a:pt x="5221" y="574"/>
                  </a:lnTo>
                  <a:lnTo>
                    <a:pt x="5223" y="573"/>
                  </a:lnTo>
                  <a:lnTo>
                    <a:pt x="5224" y="572"/>
                  </a:lnTo>
                  <a:lnTo>
                    <a:pt x="5226" y="571"/>
                  </a:lnTo>
                  <a:lnTo>
                    <a:pt x="5228" y="571"/>
                  </a:lnTo>
                  <a:close/>
                  <a:moveTo>
                    <a:pt x="5271" y="534"/>
                  </a:moveTo>
                  <a:lnTo>
                    <a:pt x="5273" y="534"/>
                  </a:lnTo>
                  <a:lnTo>
                    <a:pt x="5274" y="534"/>
                  </a:lnTo>
                  <a:lnTo>
                    <a:pt x="5275" y="535"/>
                  </a:lnTo>
                  <a:lnTo>
                    <a:pt x="5276" y="535"/>
                  </a:lnTo>
                  <a:lnTo>
                    <a:pt x="5277" y="536"/>
                  </a:lnTo>
                  <a:lnTo>
                    <a:pt x="5278" y="537"/>
                  </a:lnTo>
                  <a:lnTo>
                    <a:pt x="5280" y="539"/>
                  </a:lnTo>
                  <a:lnTo>
                    <a:pt x="5281" y="541"/>
                  </a:lnTo>
                  <a:lnTo>
                    <a:pt x="5283" y="544"/>
                  </a:lnTo>
                  <a:lnTo>
                    <a:pt x="5285" y="548"/>
                  </a:lnTo>
                  <a:lnTo>
                    <a:pt x="5287" y="552"/>
                  </a:lnTo>
                  <a:lnTo>
                    <a:pt x="5288" y="556"/>
                  </a:lnTo>
                  <a:lnTo>
                    <a:pt x="5289" y="558"/>
                  </a:lnTo>
                  <a:lnTo>
                    <a:pt x="5289" y="559"/>
                  </a:lnTo>
                  <a:lnTo>
                    <a:pt x="5289" y="560"/>
                  </a:lnTo>
                  <a:lnTo>
                    <a:pt x="5289" y="561"/>
                  </a:lnTo>
                  <a:lnTo>
                    <a:pt x="5289" y="561"/>
                  </a:lnTo>
                  <a:lnTo>
                    <a:pt x="5288" y="562"/>
                  </a:lnTo>
                  <a:lnTo>
                    <a:pt x="5288" y="562"/>
                  </a:lnTo>
                  <a:lnTo>
                    <a:pt x="5287" y="561"/>
                  </a:lnTo>
                  <a:lnTo>
                    <a:pt x="5287" y="561"/>
                  </a:lnTo>
                  <a:lnTo>
                    <a:pt x="5286" y="560"/>
                  </a:lnTo>
                  <a:lnTo>
                    <a:pt x="5284" y="559"/>
                  </a:lnTo>
                  <a:lnTo>
                    <a:pt x="5283" y="557"/>
                  </a:lnTo>
                  <a:lnTo>
                    <a:pt x="5282" y="555"/>
                  </a:lnTo>
                  <a:lnTo>
                    <a:pt x="5282" y="554"/>
                  </a:lnTo>
                  <a:lnTo>
                    <a:pt x="5282" y="554"/>
                  </a:lnTo>
                  <a:lnTo>
                    <a:pt x="5282" y="553"/>
                  </a:lnTo>
                  <a:lnTo>
                    <a:pt x="5281" y="552"/>
                  </a:lnTo>
                  <a:lnTo>
                    <a:pt x="5281" y="551"/>
                  </a:lnTo>
                  <a:lnTo>
                    <a:pt x="5280" y="551"/>
                  </a:lnTo>
                  <a:lnTo>
                    <a:pt x="5280" y="551"/>
                  </a:lnTo>
                  <a:lnTo>
                    <a:pt x="5279" y="552"/>
                  </a:lnTo>
                  <a:lnTo>
                    <a:pt x="5279" y="552"/>
                  </a:lnTo>
                  <a:lnTo>
                    <a:pt x="5278" y="552"/>
                  </a:lnTo>
                  <a:lnTo>
                    <a:pt x="5278" y="553"/>
                  </a:lnTo>
                  <a:lnTo>
                    <a:pt x="5278" y="553"/>
                  </a:lnTo>
                  <a:lnTo>
                    <a:pt x="5278" y="554"/>
                  </a:lnTo>
                  <a:lnTo>
                    <a:pt x="5278" y="555"/>
                  </a:lnTo>
                  <a:lnTo>
                    <a:pt x="5278" y="557"/>
                  </a:lnTo>
                  <a:lnTo>
                    <a:pt x="5277" y="558"/>
                  </a:lnTo>
                  <a:lnTo>
                    <a:pt x="5277" y="559"/>
                  </a:lnTo>
                  <a:lnTo>
                    <a:pt x="5277" y="560"/>
                  </a:lnTo>
                  <a:lnTo>
                    <a:pt x="5276" y="560"/>
                  </a:lnTo>
                  <a:lnTo>
                    <a:pt x="5276" y="561"/>
                  </a:lnTo>
                  <a:lnTo>
                    <a:pt x="5275" y="561"/>
                  </a:lnTo>
                  <a:lnTo>
                    <a:pt x="5274" y="562"/>
                  </a:lnTo>
                  <a:lnTo>
                    <a:pt x="5273" y="562"/>
                  </a:lnTo>
                  <a:lnTo>
                    <a:pt x="5272" y="562"/>
                  </a:lnTo>
                  <a:lnTo>
                    <a:pt x="5270" y="562"/>
                  </a:lnTo>
                  <a:lnTo>
                    <a:pt x="5268" y="562"/>
                  </a:lnTo>
                  <a:lnTo>
                    <a:pt x="5266" y="562"/>
                  </a:lnTo>
                  <a:lnTo>
                    <a:pt x="5265" y="562"/>
                  </a:lnTo>
                  <a:lnTo>
                    <a:pt x="5264" y="562"/>
                  </a:lnTo>
                  <a:lnTo>
                    <a:pt x="5263" y="561"/>
                  </a:lnTo>
                  <a:lnTo>
                    <a:pt x="5262" y="560"/>
                  </a:lnTo>
                  <a:lnTo>
                    <a:pt x="5261" y="560"/>
                  </a:lnTo>
                  <a:lnTo>
                    <a:pt x="5260" y="558"/>
                  </a:lnTo>
                  <a:lnTo>
                    <a:pt x="5258" y="556"/>
                  </a:lnTo>
                  <a:lnTo>
                    <a:pt x="5257" y="554"/>
                  </a:lnTo>
                  <a:lnTo>
                    <a:pt x="5256" y="552"/>
                  </a:lnTo>
                  <a:lnTo>
                    <a:pt x="5255" y="550"/>
                  </a:lnTo>
                  <a:lnTo>
                    <a:pt x="5254" y="547"/>
                  </a:lnTo>
                  <a:lnTo>
                    <a:pt x="5254" y="545"/>
                  </a:lnTo>
                  <a:lnTo>
                    <a:pt x="5252" y="541"/>
                  </a:lnTo>
                  <a:lnTo>
                    <a:pt x="5252" y="539"/>
                  </a:lnTo>
                  <a:lnTo>
                    <a:pt x="5252" y="537"/>
                  </a:lnTo>
                  <a:lnTo>
                    <a:pt x="5252" y="537"/>
                  </a:lnTo>
                  <a:lnTo>
                    <a:pt x="5252" y="537"/>
                  </a:lnTo>
                  <a:lnTo>
                    <a:pt x="5252" y="537"/>
                  </a:lnTo>
                  <a:lnTo>
                    <a:pt x="5254" y="537"/>
                  </a:lnTo>
                  <a:lnTo>
                    <a:pt x="5255" y="536"/>
                  </a:lnTo>
                  <a:lnTo>
                    <a:pt x="5258" y="536"/>
                  </a:lnTo>
                  <a:lnTo>
                    <a:pt x="5261" y="535"/>
                  </a:lnTo>
                  <a:lnTo>
                    <a:pt x="5268" y="534"/>
                  </a:lnTo>
                  <a:lnTo>
                    <a:pt x="5271" y="534"/>
                  </a:lnTo>
                  <a:close/>
                  <a:moveTo>
                    <a:pt x="5545" y="483"/>
                  </a:moveTo>
                  <a:lnTo>
                    <a:pt x="5548" y="483"/>
                  </a:lnTo>
                  <a:lnTo>
                    <a:pt x="5550" y="483"/>
                  </a:lnTo>
                  <a:lnTo>
                    <a:pt x="5551" y="483"/>
                  </a:lnTo>
                  <a:lnTo>
                    <a:pt x="5552" y="483"/>
                  </a:lnTo>
                  <a:lnTo>
                    <a:pt x="5553" y="484"/>
                  </a:lnTo>
                  <a:lnTo>
                    <a:pt x="5553" y="484"/>
                  </a:lnTo>
                  <a:lnTo>
                    <a:pt x="5553" y="485"/>
                  </a:lnTo>
                  <a:lnTo>
                    <a:pt x="5553" y="486"/>
                  </a:lnTo>
                  <a:lnTo>
                    <a:pt x="5553" y="486"/>
                  </a:lnTo>
                  <a:lnTo>
                    <a:pt x="5552" y="487"/>
                  </a:lnTo>
                  <a:lnTo>
                    <a:pt x="5551" y="487"/>
                  </a:lnTo>
                  <a:lnTo>
                    <a:pt x="5549" y="488"/>
                  </a:lnTo>
                  <a:lnTo>
                    <a:pt x="5546" y="489"/>
                  </a:lnTo>
                  <a:lnTo>
                    <a:pt x="5545" y="489"/>
                  </a:lnTo>
                  <a:lnTo>
                    <a:pt x="5544" y="490"/>
                  </a:lnTo>
                  <a:lnTo>
                    <a:pt x="5543" y="490"/>
                  </a:lnTo>
                  <a:lnTo>
                    <a:pt x="5542" y="489"/>
                  </a:lnTo>
                  <a:lnTo>
                    <a:pt x="5542" y="489"/>
                  </a:lnTo>
                  <a:lnTo>
                    <a:pt x="5541" y="489"/>
                  </a:lnTo>
                  <a:lnTo>
                    <a:pt x="5540" y="489"/>
                  </a:lnTo>
                  <a:lnTo>
                    <a:pt x="5540" y="489"/>
                  </a:lnTo>
                  <a:lnTo>
                    <a:pt x="5540" y="490"/>
                  </a:lnTo>
                  <a:lnTo>
                    <a:pt x="5539" y="490"/>
                  </a:lnTo>
                  <a:lnTo>
                    <a:pt x="5539" y="490"/>
                  </a:lnTo>
                  <a:lnTo>
                    <a:pt x="5539" y="491"/>
                  </a:lnTo>
                  <a:lnTo>
                    <a:pt x="5539" y="491"/>
                  </a:lnTo>
                  <a:lnTo>
                    <a:pt x="5539" y="492"/>
                  </a:lnTo>
                  <a:lnTo>
                    <a:pt x="5539" y="492"/>
                  </a:lnTo>
                  <a:lnTo>
                    <a:pt x="5539" y="493"/>
                  </a:lnTo>
                  <a:lnTo>
                    <a:pt x="5540" y="493"/>
                  </a:lnTo>
                  <a:lnTo>
                    <a:pt x="5540" y="494"/>
                  </a:lnTo>
                  <a:lnTo>
                    <a:pt x="5541" y="494"/>
                  </a:lnTo>
                  <a:lnTo>
                    <a:pt x="5542" y="495"/>
                  </a:lnTo>
                  <a:lnTo>
                    <a:pt x="5544" y="495"/>
                  </a:lnTo>
                  <a:lnTo>
                    <a:pt x="5544" y="496"/>
                  </a:lnTo>
                  <a:lnTo>
                    <a:pt x="5545" y="497"/>
                  </a:lnTo>
                  <a:lnTo>
                    <a:pt x="5545" y="497"/>
                  </a:lnTo>
                  <a:lnTo>
                    <a:pt x="5546" y="498"/>
                  </a:lnTo>
                  <a:lnTo>
                    <a:pt x="5547" y="499"/>
                  </a:lnTo>
                  <a:lnTo>
                    <a:pt x="5547" y="499"/>
                  </a:lnTo>
                  <a:lnTo>
                    <a:pt x="5547" y="500"/>
                  </a:lnTo>
                  <a:lnTo>
                    <a:pt x="5547" y="502"/>
                  </a:lnTo>
                  <a:lnTo>
                    <a:pt x="5547" y="502"/>
                  </a:lnTo>
                  <a:lnTo>
                    <a:pt x="5547" y="504"/>
                  </a:lnTo>
                  <a:lnTo>
                    <a:pt x="5547" y="505"/>
                  </a:lnTo>
                  <a:lnTo>
                    <a:pt x="5546" y="506"/>
                  </a:lnTo>
                  <a:lnTo>
                    <a:pt x="5545" y="510"/>
                  </a:lnTo>
                  <a:lnTo>
                    <a:pt x="5544" y="511"/>
                  </a:lnTo>
                  <a:lnTo>
                    <a:pt x="5543" y="512"/>
                  </a:lnTo>
                  <a:lnTo>
                    <a:pt x="5542" y="513"/>
                  </a:lnTo>
                  <a:lnTo>
                    <a:pt x="5542" y="514"/>
                  </a:lnTo>
                  <a:lnTo>
                    <a:pt x="5540" y="515"/>
                  </a:lnTo>
                  <a:lnTo>
                    <a:pt x="5539" y="516"/>
                  </a:lnTo>
                  <a:lnTo>
                    <a:pt x="5538" y="516"/>
                  </a:lnTo>
                  <a:lnTo>
                    <a:pt x="5537" y="517"/>
                  </a:lnTo>
                  <a:lnTo>
                    <a:pt x="5534" y="518"/>
                  </a:lnTo>
                  <a:lnTo>
                    <a:pt x="5532" y="518"/>
                  </a:lnTo>
                  <a:lnTo>
                    <a:pt x="5529" y="519"/>
                  </a:lnTo>
                  <a:lnTo>
                    <a:pt x="5526" y="519"/>
                  </a:lnTo>
                  <a:lnTo>
                    <a:pt x="5523" y="519"/>
                  </a:lnTo>
                  <a:lnTo>
                    <a:pt x="5521" y="519"/>
                  </a:lnTo>
                  <a:lnTo>
                    <a:pt x="5516" y="518"/>
                  </a:lnTo>
                  <a:lnTo>
                    <a:pt x="5513" y="518"/>
                  </a:lnTo>
                  <a:lnTo>
                    <a:pt x="5512" y="517"/>
                  </a:lnTo>
                  <a:lnTo>
                    <a:pt x="5512" y="517"/>
                  </a:lnTo>
                  <a:lnTo>
                    <a:pt x="5512" y="517"/>
                  </a:lnTo>
                  <a:lnTo>
                    <a:pt x="5512" y="517"/>
                  </a:lnTo>
                  <a:lnTo>
                    <a:pt x="5512" y="516"/>
                  </a:lnTo>
                  <a:lnTo>
                    <a:pt x="5512" y="515"/>
                  </a:lnTo>
                  <a:lnTo>
                    <a:pt x="5512" y="513"/>
                  </a:lnTo>
                  <a:lnTo>
                    <a:pt x="5513" y="510"/>
                  </a:lnTo>
                  <a:lnTo>
                    <a:pt x="5514" y="506"/>
                  </a:lnTo>
                  <a:lnTo>
                    <a:pt x="5515" y="502"/>
                  </a:lnTo>
                  <a:lnTo>
                    <a:pt x="5516" y="498"/>
                  </a:lnTo>
                  <a:lnTo>
                    <a:pt x="5518" y="493"/>
                  </a:lnTo>
                  <a:lnTo>
                    <a:pt x="5519" y="491"/>
                  </a:lnTo>
                  <a:lnTo>
                    <a:pt x="5519" y="491"/>
                  </a:lnTo>
                  <a:lnTo>
                    <a:pt x="5520" y="490"/>
                  </a:lnTo>
                  <a:lnTo>
                    <a:pt x="5521" y="488"/>
                  </a:lnTo>
                  <a:lnTo>
                    <a:pt x="5522" y="487"/>
                  </a:lnTo>
                  <a:lnTo>
                    <a:pt x="5524" y="487"/>
                  </a:lnTo>
                  <a:lnTo>
                    <a:pt x="5526" y="486"/>
                  </a:lnTo>
                  <a:lnTo>
                    <a:pt x="5528" y="485"/>
                  </a:lnTo>
                  <a:lnTo>
                    <a:pt x="5531" y="484"/>
                  </a:lnTo>
                  <a:lnTo>
                    <a:pt x="5533" y="484"/>
                  </a:lnTo>
                  <a:lnTo>
                    <a:pt x="5538" y="483"/>
                  </a:lnTo>
                  <a:lnTo>
                    <a:pt x="5543" y="483"/>
                  </a:lnTo>
                  <a:lnTo>
                    <a:pt x="5545" y="483"/>
                  </a:lnTo>
                  <a:close/>
                  <a:moveTo>
                    <a:pt x="5438" y="373"/>
                  </a:moveTo>
                  <a:lnTo>
                    <a:pt x="5440" y="373"/>
                  </a:lnTo>
                  <a:lnTo>
                    <a:pt x="5442" y="374"/>
                  </a:lnTo>
                  <a:lnTo>
                    <a:pt x="5445" y="375"/>
                  </a:lnTo>
                  <a:lnTo>
                    <a:pt x="5447" y="376"/>
                  </a:lnTo>
                  <a:lnTo>
                    <a:pt x="5448" y="377"/>
                  </a:lnTo>
                  <a:lnTo>
                    <a:pt x="5450" y="379"/>
                  </a:lnTo>
                  <a:lnTo>
                    <a:pt x="5452" y="381"/>
                  </a:lnTo>
                  <a:lnTo>
                    <a:pt x="5454" y="383"/>
                  </a:lnTo>
                  <a:lnTo>
                    <a:pt x="5455" y="386"/>
                  </a:lnTo>
                  <a:lnTo>
                    <a:pt x="5457" y="389"/>
                  </a:lnTo>
                  <a:lnTo>
                    <a:pt x="5458" y="392"/>
                  </a:lnTo>
                  <a:lnTo>
                    <a:pt x="5460" y="395"/>
                  </a:lnTo>
                  <a:lnTo>
                    <a:pt x="5461" y="398"/>
                  </a:lnTo>
                  <a:lnTo>
                    <a:pt x="5462" y="402"/>
                  </a:lnTo>
                  <a:lnTo>
                    <a:pt x="5463" y="405"/>
                  </a:lnTo>
                  <a:lnTo>
                    <a:pt x="5465" y="413"/>
                  </a:lnTo>
                  <a:lnTo>
                    <a:pt x="5467" y="421"/>
                  </a:lnTo>
                  <a:lnTo>
                    <a:pt x="5469" y="430"/>
                  </a:lnTo>
                  <a:lnTo>
                    <a:pt x="5470" y="438"/>
                  </a:lnTo>
                  <a:lnTo>
                    <a:pt x="5471" y="447"/>
                  </a:lnTo>
                  <a:lnTo>
                    <a:pt x="5472" y="456"/>
                  </a:lnTo>
                  <a:lnTo>
                    <a:pt x="5473" y="464"/>
                  </a:lnTo>
                  <a:lnTo>
                    <a:pt x="5473" y="472"/>
                  </a:lnTo>
                  <a:lnTo>
                    <a:pt x="5473" y="459"/>
                  </a:lnTo>
                  <a:lnTo>
                    <a:pt x="5510" y="481"/>
                  </a:lnTo>
                  <a:lnTo>
                    <a:pt x="5503" y="518"/>
                  </a:lnTo>
                  <a:lnTo>
                    <a:pt x="5474" y="507"/>
                  </a:lnTo>
                  <a:lnTo>
                    <a:pt x="5473" y="497"/>
                  </a:lnTo>
                  <a:lnTo>
                    <a:pt x="5470" y="480"/>
                  </a:lnTo>
                  <a:lnTo>
                    <a:pt x="5467" y="531"/>
                  </a:lnTo>
                  <a:lnTo>
                    <a:pt x="5467" y="534"/>
                  </a:lnTo>
                  <a:lnTo>
                    <a:pt x="5467" y="536"/>
                  </a:lnTo>
                  <a:lnTo>
                    <a:pt x="5467" y="539"/>
                  </a:lnTo>
                  <a:lnTo>
                    <a:pt x="5468" y="542"/>
                  </a:lnTo>
                  <a:lnTo>
                    <a:pt x="5468" y="545"/>
                  </a:lnTo>
                  <a:lnTo>
                    <a:pt x="5469" y="548"/>
                  </a:lnTo>
                  <a:lnTo>
                    <a:pt x="5471" y="552"/>
                  </a:lnTo>
                  <a:lnTo>
                    <a:pt x="5474" y="557"/>
                  </a:lnTo>
                  <a:lnTo>
                    <a:pt x="5467" y="557"/>
                  </a:lnTo>
                  <a:lnTo>
                    <a:pt x="5471" y="559"/>
                  </a:lnTo>
                  <a:lnTo>
                    <a:pt x="5477" y="562"/>
                  </a:lnTo>
                  <a:lnTo>
                    <a:pt x="5489" y="568"/>
                  </a:lnTo>
                  <a:lnTo>
                    <a:pt x="5499" y="572"/>
                  </a:lnTo>
                  <a:lnTo>
                    <a:pt x="5503" y="574"/>
                  </a:lnTo>
                  <a:lnTo>
                    <a:pt x="5572" y="666"/>
                  </a:lnTo>
                  <a:lnTo>
                    <a:pt x="5533" y="696"/>
                  </a:lnTo>
                  <a:lnTo>
                    <a:pt x="5459" y="610"/>
                  </a:lnTo>
                  <a:lnTo>
                    <a:pt x="5409" y="604"/>
                  </a:lnTo>
                  <a:lnTo>
                    <a:pt x="5409" y="605"/>
                  </a:lnTo>
                  <a:lnTo>
                    <a:pt x="5409" y="606"/>
                  </a:lnTo>
                  <a:lnTo>
                    <a:pt x="5408" y="610"/>
                  </a:lnTo>
                  <a:lnTo>
                    <a:pt x="5408" y="614"/>
                  </a:lnTo>
                  <a:lnTo>
                    <a:pt x="5406" y="619"/>
                  </a:lnTo>
                  <a:lnTo>
                    <a:pt x="5403" y="632"/>
                  </a:lnTo>
                  <a:lnTo>
                    <a:pt x="5400" y="646"/>
                  </a:lnTo>
                  <a:lnTo>
                    <a:pt x="5396" y="659"/>
                  </a:lnTo>
                  <a:lnTo>
                    <a:pt x="5393" y="671"/>
                  </a:lnTo>
                  <a:lnTo>
                    <a:pt x="5389" y="682"/>
                  </a:lnTo>
                  <a:lnTo>
                    <a:pt x="5301" y="691"/>
                  </a:lnTo>
                  <a:lnTo>
                    <a:pt x="5289" y="670"/>
                  </a:lnTo>
                  <a:lnTo>
                    <a:pt x="5341" y="660"/>
                  </a:lnTo>
                  <a:lnTo>
                    <a:pt x="5340" y="576"/>
                  </a:lnTo>
                  <a:lnTo>
                    <a:pt x="5328" y="573"/>
                  </a:lnTo>
                  <a:lnTo>
                    <a:pt x="5327" y="569"/>
                  </a:lnTo>
                  <a:lnTo>
                    <a:pt x="5327" y="565"/>
                  </a:lnTo>
                  <a:lnTo>
                    <a:pt x="5326" y="562"/>
                  </a:lnTo>
                  <a:lnTo>
                    <a:pt x="5325" y="559"/>
                  </a:lnTo>
                  <a:lnTo>
                    <a:pt x="5325" y="553"/>
                  </a:lnTo>
                  <a:lnTo>
                    <a:pt x="5325" y="547"/>
                  </a:lnTo>
                  <a:lnTo>
                    <a:pt x="5324" y="531"/>
                  </a:lnTo>
                  <a:lnTo>
                    <a:pt x="5324" y="521"/>
                  </a:lnTo>
                  <a:lnTo>
                    <a:pt x="5323" y="508"/>
                  </a:lnTo>
                  <a:lnTo>
                    <a:pt x="5321" y="455"/>
                  </a:lnTo>
                  <a:lnTo>
                    <a:pt x="5317" y="457"/>
                  </a:lnTo>
                  <a:lnTo>
                    <a:pt x="5308" y="463"/>
                  </a:lnTo>
                  <a:lnTo>
                    <a:pt x="5301" y="467"/>
                  </a:lnTo>
                  <a:lnTo>
                    <a:pt x="5295" y="472"/>
                  </a:lnTo>
                  <a:lnTo>
                    <a:pt x="5289" y="476"/>
                  </a:lnTo>
                  <a:lnTo>
                    <a:pt x="5284" y="480"/>
                  </a:lnTo>
                  <a:lnTo>
                    <a:pt x="5283" y="483"/>
                  </a:lnTo>
                  <a:lnTo>
                    <a:pt x="5282" y="487"/>
                  </a:lnTo>
                  <a:lnTo>
                    <a:pt x="5282" y="490"/>
                  </a:lnTo>
                  <a:lnTo>
                    <a:pt x="5281" y="493"/>
                  </a:lnTo>
                  <a:lnTo>
                    <a:pt x="5281" y="497"/>
                  </a:lnTo>
                  <a:lnTo>
                    <a:pt x="5282" y="500"/>
                  </a:lnTo>
                  <a:lnTo>
                    <a:pt x="5282" y="503"/>
                  </a:lnTo>
                  <a:lnTo>
                    <a:pt x="5282" y="507"/>
                  </a:lnTo>
                  <a:lnTo>
                    <a:pt x="5283" y="513"/>
                  </a:lnTo>
                  <a:lnTo>
                    <a:pt x="5283" y="518"/>
                  </a:lnTo>
                  <a:lnTo>
                    <a:pt x="5284" y="522"/>
                  </a:lnTo>
                  <a:lnTo>
                    <a:pt x="5284" y="524"/>
                  </a:lnTo>
                  <a:lnTo>
                    <a:pt x="5284" y="525"/>
                  </a:lnTo>
                  <a:lnTo>
                    <a:pt x="5272" y="524"/>
                  </a:lnTo>
                  <a:lnTo>
                    <a:pt x="5268" y="524"/>
                  </a:lnTo>
                  <a:lnTo>
                    <a:pt x="5265" y="524"/>
                  </a:lnTo>
                  <a:lnTo>
                    <a:pt x="5263" y="524"/>
                  </a:lnTo>
                  <a:lnTo>
                    <a:pt x="5261" y="524"/>
                  </a:lnTo>
                  <a:lnTo>
                    <a:pt x="5259" y="525"/>
                  </a:lnTo>
                  <a:lnTo>
                    <a:pt x="5257" y="525"/>
                  </a:lnTo>
                  <a:lnTo>
                    <a:pt x="5255" y="526"/>
                  </a:lnTo>
                  <a:lnTo>
                    <a:pt x="5253" y="527"/>
                  </a:lnTo>
                  <a:lnTo>
                    <a:pt x="5250" y="528"/>
                  </a:lnTo>
                  <a:lnTo>
                    <a:pt x="5248" y="529"/>
                  </a:lnTo>
                  <a:lnTo>
                    <a:pt x="5246" y="531"/>
                  </a:lnTo>
                  <a:lnTo>
                    <a:pt x="5245" y="529"/>
                  </a:lnTo>
                  <a:lnTo>
                    <a:pt x="5244" y="526"/>
                  </a:lnTo>
                  <a:lnTo>
                    <a:pt x="5244" y="524"/>
                  </a:lnTo>
                  <a:lnTo>
                    <a:pt x="5244" y="522"/>
                  </a:lnTo>
                  <a:lnTo>
                    <a:pt x="5243" y="516"/>
                  </a:lnTo>
                  <a:lnTo>
                    <a:pt x="5243" y="509"/>
                  </a:lnTo>
                  <a:lnTo>
                    <a:pt x="5243" y="502"/>
                  </a:lnTo>
                  <a:lnTo>
                    <a:pt x="5243" y="493"/>
                  </a:lnTo>
                  <a:lnTo>
                    <a:pt x="5243" y="484"/>
                  </a:lnTo>
                  <a:lnTo>
                    <a:pt x="5244" y="474"/>
                  </a:lnTo>
                  <a:lnTo>
                    <a:pt x="5246" y="467"/>
                  </a:lnTo>
                  <a:lnTo>
                    <a:pt x="5249" y="462"/>
                  </a:lnTo>
                  <a:lnTo>
                    <a:pt x="5250" y="460"/>
                  </a:lnTo>
                  <a:lnTo>
                    <a:pt x="5251" y="458"/>
                  </a:lnTo>
                  <a:lnTo>
                    <a:pt x="5254" y="454"/>
                  </a:lnTo>
                  <a:lnTo>
                    <a:pt x="5257" y="450"/>
                  </a:lnTo>
                  <a:lnTo>
                    <a:pt x="5260" y="447"/>
                  </a:lnTo>
                  <a:lnTo>
                    <a:pt x="5264" y="442"/>
                  </a:lnTo>
                  <a:lnTo>
                    <a:pt x="5269" y="437"/>
                  </a:lnTo>
                  <a:lnTo>
                    <a:pt x="5277" y="428"/>
                  </a:lnTo>
                  <a:lnTo>
                    <a:pt x="5283" y="421"/>
                  </a:lnTo>
                  <a:lnTo>
                    <a:pt x="5295" y="409"/>
                  </a:lnTo>
                  <a:lnTo>
                    <a:pt x="5299" y="404"/>
                  </a:lnTo>
                  <a:lnTo>
                    <a:pt x="5304" y="399"/>
                  </a:lnTo>
                  <a:lnTo>
                    <a:pt x="5308" y="395"/>
                  </a:lnTo>
                  <a:lnTo>
                    <a:pt x="5312" y="392"/>
                  </a:lnTo>
                  <a:lnTo>
                    <a:pt x="5315" y="390"/>
                  </a:lnTo>
                  <a:lnTo>
                    <a:pt x="5317" y="389"/>
                  </a:lnTo>
                  <a:lnTo>
                    <a:pt x="5319" y="387"/>
                  </a:lnTo>
                  <a:lnTo>
                    <a:pt x="5321" y="386"/>
                  </a:lnTo>
                  <a:lnTo>
                    <a:pt x="5324" y="385"/>
                  </a:lnTo>
                  <a:lnTo>
                    <a:pt x="5326" y="383"/>
                  </a:lnTo>
                  <a:lnTo>
                    <a:pt x="5329" y="382"/>
                  </a:lnTo>
                  <a:lnTo>
                    <a:pt x="5331" y="381"/>
                  </a:lnTo>
                  <a:lnTo>
                    <a:pt x="5337" y="379"/>
                  </a:lnTo>
                  <a:lnTo>
                    <a:pt x="5344" y="377"/>
                  </a:lnTo>
                  <a:lnTo>
                    <a:pt x="5352" y="375"/>
                  </a:lnTo>
                  <a:lnTo>
                    <a:pt x="5360" y="373"/>
                  </a:lnTo>
                  <a:lnTo>
                    <a:pt x="5364" y="373"/>
                  </a:lnTo>
                  <a:lnTo>
                    <a:pt x="5370" y="374"/>
                  </a:lnTo>
                  <a:lnTo>
                    <a:pt x="5379" y="374"/>
                  </a:lnTo>
                  <a:lnTo>
                    <a:pt x="5412" y="480"/>
                  </a:lnTo>
                  <a:lnTo>
                    <a:pt x="5409" y="448"/>
                  </a:lnTo>
                  <a:lnTo>
                    <a:pt x="5408" y="392"/>
                  </a:lnTo>
                  <a:lnTo>
                    <a:pt x="5406" y="386"/>
                  </a:lnTo>
                  <a:lnTo>
                    <a:pt x="5410" y="379"/>
                  </a:lnTo>
                  <a:lnTo>
                    <a:pt x="5419" y="379"/>
                  </a:lnTo>
                  <a:lnTo>
                    <a:pt x="5423" y="386"/>
                  </a:lnTo>
                  <a:lnTo>
                    <a:pt x="5421" y="393"/>
                  </a:lnTo>
                  <a:lnTo>
                    <a:pt x="5433" y="475"/>
                  </a:lnTo>
                  <a:lnTo>
                    <a:pt x="5431" y="376"/>
                  </a:lnTo>
                  <a:lnTo>
                    <a:pt x="5434" y="374"/>
                  </a:lnTo>
                  <a:lnTo>
                    <a:pt x="5435" y="374"/>
                  </a:lnTo>
                  <a:lnTo>
                    <a:pt x="5436" y="373"/>
                  </a:lnTo>
                  <a:lnTo>
                    <a:pt x="5438" y="373"/>
                  </a:lnTo>
                  <a:close/>
                  <a:moveTo>
                    <a:pt x="5351" y="285"/>
                  </a:moveTo>
                  <a:lnTo>
                    <a:pt x="5350" y="290"/>
                  </a:lnTo>
                  <a:lnTo>
                    <a:pt x="5350" y="295"/>
                  </a:lnTo>
                  <a:lnTo>
                    <a:pt x="5350" y="295"/>
                  </a:lnTo>
                  <a:lnTo>
                    <a:pt x="5350" y="290"/>
                  </a:lnTo>
                  <a:lnTo>
                    <a:pt x="5351" y="288"/>
                  </a:lnTo>
                  <a:lnTo>
                    <a:pt x="5351" y="287"/>
                  </a:lnTo>
                  <a:lnTo>
                    <a:pt x="5351" y="285"/>
                  </a:lnTo>
                  <a:close/>
                  <a:moveTo>
                    <a:pt x="5358" y="262"/>
                  </a:moveTo>
                  <a:lnTo>
                    <a:pt x="5358" y="263"/>
                  </a:lnTo>
                  <a:lnTo>
                    <a:pt x="5357" y="263"/>
                  </a:lnTo>
                  <a:lnTo>
                    <a:pt x="5356" y="264"/>
                  </a:lnTo>
                  <a:lnTo>
                    <a:pt x="5355" y="265"/>
                  </a:lnTo>
                  <a:lnTo>
                    <a:pt x="5357" y="264"/>
                  </a:lnTo>
                  <a:lnTo>
                    <a:pt x="5358" y="263"/>
                  </a:lnTo>
                  <a:lnTo>
                    <a:pt x="5358" y="262"/>
                  </a:lnTo>
                  <a:lnTo>
                    <a:pt x="5358" y="262"/>
                  </a:lnTo>
                  <a:close/>
                  <a:moveTo>
                    <a:pt x="5393" y="240"/>
                  </a:moveTo>
                  <a:lnTo>
                    <a:pt x="5397" y="240"/>
                  </a:lnTo>
                  <a:lnTo>
                    <a:pt x="5401" y="240"/>
                  </a:lnTo>
                  <a:lnTo>
                    <a:pt x="5405" y="240"/>
                  </a:lnTo>
                  <a:lnTo>
                    <a:pt x="5408" y="241"/>
                  </a:lnTo>
                  <a:lnTo>
                    <a:pt x="5412" y="242"/>
                  </a:lnTo>
                  <a:lnTo>
                    <a:pt x="5416" y="243"/>
                  </a:lnTo>
                  <a:lnTo>
                    <a:pt x="5419" y="244"/>
                  </a:lnTo>
                  <a:lnTo>
                    <a:pt x="5422" y="245"/>
                  </a:lnTo>
                  <a:lnTo>
                    <a:pt x="5426" y="246"/>
                  </a:lnTo>
                  <a:lnTo>
                    <a:pt x="5428" y="247"/>
                  </a:lnTo>
                  <a:lnTo>
                    <a:pt x="5431" y="248"/>
                  </a:lnTo>
                  <a:lnTo>
                    <a:pt x="5434" y="250"/>
                  </a:lnTo>
                  <a:lnTo>
                    <a:pt x="5438" y="252"/>
                  </a:lnTo>
                  <a:lnTo>
                    <a:pt x="5442" y="255"/>
                  </a:lnTo>
                  <a:lnTo>
                    <a:pt x="5445" y="257"/>
                  </a:lnTo>
                  <a:lnTo>
                    <a:pt x="5448" y="259"/>
                  </a:lnTo>
                  <a:lnTo>
                    <a:pt x="5450" y="260"/>
                  </a:lnTo>
                  <a:lnTo>
                    <a:pt x="5450" y="261"/>
                  </a:lnTo>
                  <a:lnTo>
                    <a:pt x="5450" y="264"/>
                  </a:lnTo>
                  <a:lnTo>
                    <a:pt x="5449" y="266"/>
                  </a:lnTo>
                  <a:lnTo>
                    <a:pt x="5449" y="268"/>
                  </a:lnTo>
                  <a:lnTo>
                    <a:pt x="5448" y="271"/>
                  </a:lnTo>
                  <a:lnTo>
                    <a:pt x="5447" y="272"/>
                  </a:lnTo>
                  <a:lnTo>
                    <a:pt x="5447" y="273"/>
                  </a:lnTo>
                  <a:lnTo>
                    <a:pt x="5446" y="274"/>
                  </a:lnTo>
                  <a:lnTo>
                    <a:pt x="5446" y="275"/>
                  </a:lnTo>
                  <a:lnTo>
                    <a:pt x="5445" y="276"/>
                  </a:lnTo>
                  <a:lnTo>
                    <a:pt x="5444" y="277"/>
                  </a:lnTo>
                  <a:lnTo>
                    <a:pt x="5443" y="277"/>
                  </a:lnTo>
                  <a:lnTo>
                    <a:pt x="5442" y="278"/>
                  </a:lnTo>
                  <a:lnTo>
                    <a:pt x="5440" y="278"/>
                  </a:lnTo>
                  <a:lnTo>
                    <a:pt x="5439" y="278"/>
                  </a:lnTo>
                  <a:lnTo>
                    <a:pt x="5438" y="278"/>
                  </a:lnTo>
                  <a:lnTo>
                    <a:pt x="5436" y="278"/>
                  </a:lnTo>
                  <a:lnTo>
                    <a:pt x="5434" y="278"/>
                  </a:lnTo>
                  <a:lnTo>
                    <a:pt x="5432" y="277"/>
                  </a:lnTo>
                  <a:lnTo>
                    <a:pt x="5430" y="277"/>
                  </a:lnTo>
                  <a:lnTo>
                    <a:pt x="5428" y="275"/>
                  </a:lnTo>
                  <a:lnTo>
                    <a:pt x="5426" y="274"/>
                  </a:lnTo>
                  <a:lnTo>
                    <a:pt x="5424" y="274"/>
                  </a:lnTo>
                  <a:lnTo>
                    <a:pt x="5422" y="273"/>
                  </a:lnTo>
                  <a:lnTo>
                    <a:pt x="5416" y="272"/>
                  </a:lnTo>
                  <a:lnTo>
                    <a:pt x="5410" y="271"/>
                  </a:lnTo>
                  <a:lnTo>
                    <a:pt x="5408" y="271"/>
                  </a:lnTo>
                  <a:lnTo>
                    <a:pt x="5406" y="271"/>
                  </a:lnTo>
                  <a:lnTo>
                    <a:pt x="5418" y="276"/>
                  </a:lnTo>
                  <a:lnTo>
                    <a:pt x="5424" y="279"/>
                  </a:lnTo>
                  <a:lnTo>
                    <a:pt x="5426" y="280"/>
                  </a:lnTo>
                  <a:lnTo>
                    <a:pt x="5429" y="281"/>
                  </a:lnTo>
                  <a:lnTo>
                    <a:pt x="5431" y="281"/>
                  </a:lnTo>
                  <a:lnTo>
                    <a:pt x="5434" y="282"/>
                  </a:lnTo>
                  <a:lnTo>
                    <a:pt x="5436" y="282"/>
                  </a:lnTo>
                  <a:lnTo>
                    <a:pt x="5438" y="283"/>
                  </a:lnTo>
                  <a:lnTo>
                    <a:pt x="5440" y="282"/>
                  </a:lnTo>
                  <a:lnTo>
                    <a:pt x="5442" y="282"/>
                  </a:lnTo>
                  <a:lnTo>
                    <a:pt x="5444" y="281"/>
                  </a:lnTo>
                  <a:lnTo>
                    <a:pt x="5445" y="280"/>
                  </a:lnTo>
                  <a:lnTo>
                    <a:pt x="5446" y="284"/>
                  </a:lnTo>
                  <a:lnTo>
                    <a:pt x="5446" y="288"/>
                  </a:lnTo>
                  <a:lnTo>
                    <a:pt x="5446" y="291"/>
                  </a:lnTo>
                  <a:lnTo>
                    <a:pt x="5445" y="295"/>
                  </a:lnTo>
                  <a:lnTo>
                    <a:pt x="5446" y="294"/>
                  </a:lnTo>
                  <a:lnTo>
                    <a:pt x="5446" y="294"/>
                  </a:lnTo>
                  <a:lnTo>
                    <a:pt x="5447" y="294"/>
                  </a:lnTo>
                  <a:lnTo>
                    <a:pt x="5447" y="294"/>
                  </a:lnTo>
                  <a:lnTo>
                    <a:pt x="5447" y="294"/>
                  </a:lnTo>
                  <a:lnTo>
                    <a:pt x="5447" y="295"/>
                  </a:lnTo>
                  <a:lnTo>
                    <a:pt x="5447" y="297"/>
                  </a:lnTo>
                  <a:lnTo>
                    <a:pt x="5447" y="299"/>
                  </a:lnTo>
                  <a:lnTo>
                    <a:pt x="5447" y="304"/>
                  </a:lnTo>
                  <a:lnTo>
                    <a:pt x="5446" y="309"/>
                  </a:lnTo>
                  <a:lnTo>
                    <a:pt x="5446" y="315"/>
                  </a:lnTo>
                  <a:lnTo>
                    <a:pt x="5445" y="319"/>
                  </a:lnTo>
                  <a:lnTo>
                    <a:pt x="5444" y="322"/>
                  </a:lnTo>
                  <a:lnTo>
                    <a:pt x="5444" y="323"/>
                  </a:lnTo>
                  <a:lnTo>
                    <a:pt x="5444" y="322"/>
                  </a:lnTo>
                  <a:lnTo>
                    <a:pt x="5443" y="326"/>
                  </a:lnTo>
                  <a:lnTo>
                    <a:pt x="5443" y="328"/>
                  </a:lnTo>
                  <a:lnTo>
                    <a:pt x="5442" y="331"/>
                  </a:lnTo>
                  <a:lnTo>
                    <a:pt x="5442" y="334"/>
                  </a:lnTo>
                  <a:lnTo>
                    <a:pt x="5441" y="337"/>
                  </a:lnTo>
                  <a:lnTo>
                    <a:pt x="5440" y="339"/>
                  </a:lnTo>
                  <a:lnTo>
                    <a:pt x="5439" y="342"/>
                  </a:lnTo>
                  <a:lnTo>
                    <a:pt x="5438" y="344"/>
                  </a:lnTo>
                  <a:lnTo>
                    <a:pt x="5437" y="347"/>
                  </a:lnTo>
                  <a:lnTo>
                    <a:pt x="5435" y="349"/>
                  </a:lnTo>
                  <a:lnTo>
                    <a:pt x="5434" y="351"/>
                  </a:lnTo>
                  <a:lnTo>
                    <a:pt x="5433" y="353"/>
                  </a:lnTo>
                  <a:lnTo>
                    <a:pt x="5431" y="355"/>
                  </a:lnTo>
                  <a:lnTo>
                    <a:pt x="5430" y="357"/>
                  </a:lnTo>
                  <a:lnTo>
                    <a:pt x="5427" y="360"/>
                  </a:lnTo>
                  <a:lnTo>
                    <a:pt x="5423" y="364"/>
                  </a:lnTo>
                  <a:lnTo>
                    <a:pt x="5420" y="366"/>
                  </a:lnTo>
                  <a:lnTo>
                    <a:pt x="5416" y="369"/>
                  </a:lnTo>
                  <a:lnTo>
                    <a:pt x="5413" y="371"/>
                  </a:lnTo>
                  <a:lnTo>
                    <a:pt x="5409" y="372"/>
                  </a:lnTo>
                  <a:lnTo>
                    <a:pt x="5408" y="373"/>
                  </a:lnTo>
                  <a:lnTo>
                    <a:pt x="5406" y="374"/>
                  </a:lnTo>
                  <a:lnTo>
                    <a:pt x="5404" y="374"/>
                  </a:lnTo>
                  <a:lnTo>
                    <a:pt x="5402" y="374"/>
                  </a:lnTo>
                  <a:lnTo>
                    <a:pt x="5401" y="374"/>
                  </a:lnTo>
                  <a:lnTo>
                    <a:pt x="5399" y="374"/>
                  </a:lnTo>
                  <a:lnTo>
                    <a:pt x="5398" y="374"/>
                  </a:lnTo>
                  <a:lnTo>
                    <a:pt x="5396" y="374"/>
                  </a:lnTo>
                  <a:lnTo>
                    <a:pt x="5395" y="374"/>
                  </a:lnTo>
                  <a:lnTo>
                    <a:pt x="5393" y="374"/>
                  </a:lnTo>
                  <a:lnTo>
                    <a:pt x="5390" y="372"/>
                  </a:lnTo>
                  <a:lnTo>
                    <a:pt x="5387" y="371"/>
                  </a:lnTo>
                  <a:lnTo>
                    <a:pt x="5383" y="369"/>
                  </a:lnTo>
                  <a:lnTo>
                    <a:pt x="5380" y="366"/>
                  </a:lnTo>
                  <a:lnTo>
                    <a:pt x="5377" y="363"/>
                  </a:lnTo>
                  <a:lnTo>
                    <a:pt x="5373" y="360"/>
                  </a:lnTo>
                  <a:lnTo>
                    <a:pt x="5370" y="357"/>
                  </a:lnTo>
                  <a:lnTo>
                    <a:pt x="5367" y="353"/>
                  </a:lnTo>
                  <a:lnTo>
                    <a:pt x="5364" y="349"/>
                  </a:lnTo>
                  <a:lnTo>
                    <a:pt x="5361" y="344"/>
                  </a:lnTo>
                  <a:lnTo>
                    <a:pt x="5358" y="340"/>
                  </a:lnTo>
                  <a:lnTo>
                    <a:pt x="5356" y="335"/>
                  </a:lnTo>
                  <a:lnTo>
                    <a:pt x="5355" y="332"/>
                  </a:lnTo>
                  <a:lnTo>
                    <a:pt x="5354" y="330"/>
                  </a:lnTo>
                  <a:lnTo>
                    <a:pt x="5353" y="327"/>
                  </a:lnTo>
                  <a:lnTo>
                    <a:pt x="5352" y="324"/>
                  </a:lnTo>
                  <a:lnTo>
                    <a:pt x="5352" y="326"/>
                  </a:lnTo>
                  <a:lnTo>
                    <a:pt x="5351" y="328"/>
                  </a:lnTo>
                  <a:lnTo>
                    <a:pt x="5350" y="328"/>
                  </a:lnTo>
                  <a:lnTo>
                    <a:pt x="5350" y="329"/>
                  </a:lnTo>
                  <a:lnTo>
                    <a:pt x="5350" y="329"/>
                  </a:lnTo>
                  <a:lnTo>
                    <a:pt x="5349" y="329"/>
                  </a:lnTo>
                  <a:lnTo>
                    <a:pt x="5349" y="328"/>
                  </a:lnTo>
                  <a:lnTo>
                    <a:pt x="5348" y="328"/>
                  </a:lnTo>
                  <a:lnTo>
                    <a:pt x="5348" y="327"/>
                  </a:lnTo>
                  <a:lnTo>
                    <a:pt x="5347" y="326"/>
                  </a:lnTo>
                  <a:lnTo>
                    <a:pt x="5347" y="324"/>
                  </a:lnTo>
                  <a:lnTo>
                    <a:pt x="5346" y="321"/>
                  </a:lnTo>
                  <a:lnTo>
                    <a:pt x="5346" y="318"/>
                  </a:lnTo>
                  <a:lnTo>
                    <a:pt x="5346" y="315"/>
                  </a:lnTo>
                  <a:lnTo>
                    <a:pt x="5346" y="312"/>
                  </a:lnTo>
                  <a:lnTo>
                    <a:pt x="5346" y="309"/>
                  </a:lnTo>
                  <a:lnTo>
                    <a:pt x="5346" y="306"/>
                  </a:lnTo>
                  <a:lnTo>
                    <a:pt x="5346" y="303"/>
                  </a:lnTo>
                  <a:lnTo>
                    <a:pt x="5347" y="301"/>
                  </a:lnTo>
                  <a:lnTo>
                    <a:pt x="5347" y="299"/>
                  </a:lnTo>
                  <a:lnTo>
                    <a:pt x="5348" y="297"/>
                  </a:lnTo>
                  <a:lnTo>
                    <a:pt x="5348" y="296"/>
                  </a:lnTo>
                  <a:lnTo>
                    <a:pt x="5349" y="295"/>
                  </a:lnTo>
                  <a:lnTo>
                    <a:pt x="5349" y="295"/>
                  </a:lnTo>
                  <a:lnTo>
                    <a:pt x="5348" y="294"/>
                  </a:lnTo>
                  <a:lnTo>
                    <a:pt x="5347" y="292"/>
                  </a:lnTo>
                  <a:lnTo>
                    <a:pt x="5346" y="291"/>
                  </a:lnTo>
                  <a:lnTo>
                    <a:pt x="5346" y="289"/>
                  </a:lnTo>
                  <a:lnTo>
                    <a:pt x="5345" y="288"/>
                  </a:lnTo>
                  <a:lnTo>
                    <a:pt x="5345" y="286"/>
                  </a:lnTo>
                  <a:lnTo>
                    <a:pt x="5344" y="284"/>
                  </a:lnTo>
                  <a:lnTo>
                    <a:pt x="5344" y="283"/>
                  </a:lnTo>
                  <a:lnTo>
                    <a:pt x="5344" y="281"/>
                  </a:lnTo>
                  <a:lnTo>
                    <a:pt x="5344" y="279"/>
                  </a:lnTo>
                  <a:lnTo>
                    <a:pt x="5344" y="275"/>
                  </a:lnTo>
                  <a:lnTo>
                    <a:pt x="5345" y="272"/>
                  </a:lnTo>
                  <a:lnTo>
                    <a:pt x="5346" y="268"/>
                  </a:lnTo>
                  <a:lnTo>
                    <a:pt x="5347" y="265"/>
                  </a:lnTo>
                  <a:lnTo>
                    <a:pt x="5348" y="261"/>
                  </a:lnTo>
                  <a:lnTo>
                    <a:pt x="5350" y="258"/>
                  </a:lnTo>
                  <a:lnTo>
                    <a:pt x="5351" y="256"/>
                  </a:lnTo>
                  <a:lnTo>
                    <a:pt x="5352" y="253"/>
                  </a:lnTo>
                  <a:lnTo>
                    <a:pt x="5354" y="252"/>
                  </a:lnTo>
                  <a:lnTo>
                    <a:pt x="5355" y="250"/>
                  </a:lnTo>
                  <a:lnTo>
                    <a:pt x="5356" y="250"/>
                  </a:lnTo>
                  <a:lnTo>
                    <a:pt x="5361" y="247"/>
                  </a:lnTo>
                  <a:lnTo>
                    <a:pt x="5365" y="245"/>
                  </a:lnTo>
                  <a:lnTo>
                    <a:pt x="5370" y="244"/>
                  </a:lnTo>
                  <a:lnTo>
                    <a:pt x="5375" y="242"/>
                  </a:lnTo>
                  <a:lnTo>
                    <a:pt x="5379" y="241"/>
                  </a:lnTo>
                  <a:lnTo>
                    <a:pt x="5384" y="240"/>
                  </a:lnTo>
                  <a:lnTo>
                    <a:pt x="5388" y="240"/>
                  </a:lnTo>
                  <a:lnTo>
                    <a:pt x="5393" y="240"/>
                  </a:lnTo>
                  <a:close/>
                  <a:moveTo>
                    <a:pt x="5394" y="199"/>
                  </a:moveTo>
                  <a:lnTo>
                    <a:pt x="5387" y="199"/>
                  </a:lnTo>
                  <a:lnTo>
                    <a:pt x="5379" y="200"/>
                  </a:lnTo>
                  <a:lnTo>
                    <a:pt x="5371" y="200"/>
                  </a:lnTo>
                  <a:lnTo>
                    <a:pt x="5363" y="201"/>
                  </a:lnTo>
                  <a:lnTo>
                    <a:pt x="5356" y="202"/>
                  </a:lnTo>
                  <a:lnTo>
                    <a:pt x="5348" y="203"/>
                  </a:lnTo>
                  <a:lnTo>
                    <a:pt x="5341" y="204"/>
                  </a:lnTo>
                  <a:lnTo>
                    <a:pt x="5333" y="205"/>
                  </a:lnTo>
                  <a:lnTo>
                    <a:pt x="5326" y="207"/>
                  </a:lnTo>
                  <a:lnTo>
                    <a:pt x="5319" y="209"/>
                  </a:lnTo>
                  <a:lnTo>
                    <a:pt x="5312" y="211"/>
                  </a:lnTo>
                  <a:lnTo>
                    <a:pt x="5304" y="213"/>
                  </a:lnTo>
                  <a:lnTo>
                    <a:pt x="5297" y="215"/>
                  </a:lnTo>
                  <a:lnTo>
                    <a:pt x="5290" y="218"/>
                  </a:lnTo>
                  <a:lnTo>
                    <a:pt x="5283" y="220"/>
                  </a:lnTo>
                  <a:lnTo>
                    <a:pt x="5277" y="223"/>
                  </a:lnTo>
                  <a:lnTo>
                    <a:pt x="5270" y="226"/>
                  </a:lnTo>
                  <a:lnTo>
                    <a:pt x="5263" y="229"/>
                  </a:lnTo>
                  <a:lnTo>
                    <a:pt x="5257" y="232"/>
                  </a:lnTo>
                  <a:lnTo>
                    <a:pt x="5250" y="236"/>
                  </a:lnTo>
                  <a:lnTo>
                    <a:pt x="5244" y="239"/>
                  </a:lnTo>
                  <a:lnTo>
                    <a:pt x="5238" y="243"/>
                  </a:lnTo>
                  <a:lnTo>
                    <a:pt x="5231" y="247"/>
                  </a:lnTo>
                  <a:lnTo>
                    <a:pt x="5225" y="251"/>
                  </a:lnTo>
                  <a:lnTo>
                    <a:pt x="5219" y="255"/>
                  </a:lnTo>
                  <a:lnTo>
                    <a:pt x="5213" y="259"/>
                  </a:lnTo>
                  <a:lnTo>
                    <a:pt x="5207" y="264"/>
                  </a:lnTo>
                  <a:lnTo>
                    <a:pt x="5202" y="268"/>
                  </a:lnTo>
                  <a:lnTo>
                    <a:pt x="5196" y="273"/>
                  </a:lnTo>
                  <a:lnTo>
                    <a:pt x="5191" y="278"/>
                  </a:lnTo>
                  <a:lnTo>
                    <a:pt x="5186" y="283"/>
                  </a:lnTo>
                  <a:lnTo>
                    <a:pt x="5180" y="288"/>
                  </a:lnTo>
                  <a:lnTo>
                    <a:pt x="5175" y="293"/>
                  </a:lnTo>
                  <a:lnTo>
                    <a:pt x="5170" y="299"/>
                  </a:lnTo>
                  <a:lnTo>
                    <a:pt x="5166" y="304"/>
                  </a:lnTo>
                  <a:lnTo>
                    <a:pt x="5161" y="309"/>
                  </a:lnTo>
                  <a:lnTo>
                    <a:pt x="5156" y="315"/>
                  </a:lnTo>
                  <a:lnTo>
                    <a:pt x="5152" y="321"/>
                  </a:lnTo>
                  <a:lnTo>
                    <a:pt x="5148" y="327"/>
                  </a:lnTo>
                  <a:lnTo>
                    <a:pt x="5143" y="333"/>
                  </a:lnTo>
                  <a:lnTo>
                    <a:pt x="5139" y="339"/>
                  </a:lnTo>
                  <a:lnTo>
                    <a:pt x="5136" y="345"/>
                  </a:lnTo>
                  <a:lnTo>
                    <a:pt x="5132" y="351"/>
                  </a:lnTo>
                  <a:lnTo>
                    <a:pt x="5128" y="358"/>
                  </a:lnTo>
                  <a:lnTo>
                    <a:pt x="5125" y="364"/>
                  </a:lnTo>
                  <a:lnTo>
                    <a:pt x="5122" y="371"/>
                  </a:lnTo>
                  <a:lnTo>
                    <a:pt x="5118" y="377"/>
                  </a:lnTo>
                  <a:lnTo>
                    <a:pt x="5115" y="384"/>
                  </a:lnTo>
                  <a:lnTo>
                    <a:pt x="5113" y="391"/>
                  </a:lnTo>
                  <a:lnTo>
                    <a:pt x="5110" y="398"/>
                  </a:lnTo>
                  <a:lnTo>
                    <a:pt x="5108" y="405"/>
                  </a:lnTo>
                  <a:lnTo>
                    <a:pt x="5105" y="412"/>
                  </a:lnTo>
                  <a:lnTo>
                    <a:pt x="5103" y="419"/>
                  </a:lnTo>
                  <a:lnTo>
                    <a:pt x="5101" y="426"/>
                  </a:lnTo>
                  <a:lnTo>
                    <a:pt x="5099" y="434"/>
                  </a:lnTo>
                  <a:lnTo>
                    <a:pt x="5098" y="441"/>
                  </a:lnTo>
                  <a:lnTo>
                    <a:pt x="5096" y="448"/>
                  </a:lnTo>
                  <a:lnTo>
                    <a:pt x="5095" y="456"/>
                  </a:lnTo>
                  <a:lnTo>
                    <a:pt x="5094" y="463"/>
                  </a:lnTo>
                  <a:lnTo>
                    <a:pt x="5093" y="471"/>
                  </a:lnTo>
                  <a:lnTo>
                    <a:pt x="5093" y="479"/>
                  </a:lnTo>
                  <a:lnTo>
                    <a:pt x="5092" y="487"/>
                  </a:lnTo>
                  <a:lnTo>
                    <a:pt x="5092" y="494"/>
                  </a:lnTo>
                  <a:lnTo>
                    <a:pt x="5092" y="502"/>
                  </a:lnTo>
                  <a:lnTo>
                    <a:pt x="5092" y="510"/>
                  </a:lnTo>
                  <a:lnTo>
                    <a:pt x="5092" y="518"/>
                  </a:lnTo>
                  <a:lnTo>
                    <a:pt x="5093" y="525"/>
                  </a:lnTo>
                  <a:lnTo>
                    <a:pt x="5093" y="533"/>
                  </a:lnTo>
                  <a:lnTo>
                    <a:pt x="5094" y="540"/>
                  </a:lnTo>
                  <a:lnTo>
                    <a:pt x="5095" y="548"/>
                  </a:lnTo>
                  <a:lnTo>
                    <a:pt x="5096" y="556"/>
                  </a:lnTo>
                  <a:lnTo>
                    <a:pt x="5098" y="563"/>
                  </a:lnTo>
                  <a:lnTo>
                    <a:pt x="5099" y="570"/>
                  </a:lnTo>
                  <a:lnTo>
                    <a:pt x="5101" y="578"/>
                  </a:lnTo>
                  <a:lnTo>
                    <a:pt x="5103" y="585"/>
                  </a:lnTo>
                  <a:lnTo>
                    <a:pt x="5105" y="592"/>
                  </a:lnTo>
                  <a:lnTo>
                    <a:pt x="5108" y="599"/>
                  </a:lnTo>
                  <a:lnTo>
                    <a:pt x="5110" y="606"/>
                  </a:lnTo>
                  <a:lnTo>
                    <a:pt x="5113" y="613"/>
                  </a:lnTo>
                  <a:lnTo>
                    <a:pt x="5115" y="620"/>
                  </a:lnTo>
                  <a:lnTo>
                    <a:pt x="5118" y="626"/>
                  </a:lnTo>
                  <a:lnTo>
                    <a:pt x="5122" y="633"/>
                  </a:lnTo>
                  <a:lnTo>
                    <a:pt x="5125" y="640"/>
                  </a:lnTo>
                  <a:lnTo>
                    <a:pt x="5128" y="646"/>
                  </a:lnTo>
                  <a:lnTo>
                    <a:pt x="5132" y="652"/>
                  </a:lnTo>
                  <a:lnTo>
                    <a:pt x="5136" y="659"/>
                  </a:lnTo>
                  <a:lnTo>
                    <a:pt x="5139" y="665"/>
                  </a:lnTo>
                  <a:lnTo>
                    <a:pt x="5143" y="671"/>
                  </a:lnTo>
                  <a:lnTo>
                    <a:pt x="5148" y="677"/>
                  </a:lnTo>
                  <a:lnTo>
                    <a:pt x="5152" y="683"/>
                  </a:lnTo>
                  <a:lnTo>
                    <a:pt x="5156" y="689"/>
                  </a:lnTo>
                  <a:lnTo>
                    <a:pt x="5161" y="694"/>
                  </a:lnTo>
                  <a:lnTo>
                    <a:pt x="5166" y="700"/>
                  </a:lnTo>
                  <a:lnTo>
                    <a:pt x="5170" y="705"/>
                  </a:lnTo>
                  <a:lnTo>
                    <a:pt x="5175" y="711"/>
                  </a:lnTo>
                  <a:lnTo>
                    <a:pt x="5180" y="716"/>
                  </a:lnTo>
                  <a:lnTo>
                    <a:pt x="5186" y="721"/>
                  </a:lnTo>
                  <a:lnTo>
                    <a:pt x="5191" y="726"/>
                  </a:lnTo>
                  <a:lnTo>
                    <a:pt x="5196" y="731"/>
                  </a:lnTo>
                  <a:lnTo>
                    <a:pt x="5202" y="735"/>
                  </a:lnTo>
                  <a:lnTo>
                    <a:pt x="5207" y="740"/>
                  </a:lnTo>
                  <a:lnTo>
                    <a:pt x="5213" y="744"/>
                  </a:lnTo>
                  <a:lnTo>
                    <a:pt x="5219" y="749"/>
                  </a:lnTo>
                  <a:lnTo>
                    <a:pt x="5225" y="753"/>
                  </a:lnTo>
                  <a:lnTo>
                    <a:pt x="5231" y="757"/>
                  </a:lnTo>
                  <a:lnTo>
                    <a:pt x="5238" y="761"/>
                  </a:lnTo>
                  <a:lnTo>
                    <a:pt x="5244" y="765"/>
                  </a:lnTo>
                  <a:lnTo>
                    <a:pt x="5250" y="768"/>
                  </a:lnTo>
                  <a:lnTo>
                    <a:pt x="5257" y="772"/>
                  </a:lnTo>
                  <a:lnTo>
                    <a:pt x="5263" y="775"/>
                  </a:lnTo>
                  <a:lnTo>
                    <a:pt x="5270" y="778"/>
                  </a:lnTo>
                  <a:lnTo>
                    <a:pt x="5277" y="781"/>
                  </a:lnTo>
                  <a:lnTo>
                    <a:pt x="5283" y="784"/>
                  </a:lnTo>
                  <a:lnTo>
                    <a:pt x="5290" y="786"/>
                  </a:lnTo>
                  <a:lnTo>
                    <a:pt x="5297" y="789"/>
                  </a:lnTo>
                  <a:lnTo>
                    <a:pt x="5304" y="791"/>
                  </a:lnTo>
                  <a:lnTo>
                    <a:pt x="5312" y="793"/>
                  </a:lnTo>
                  <a:lnTo>
                    <a:pt x="5319" y="795"/>
                  </a:lnTo>
                  <a:lnTo>
                    <a:pt x="5326" y="797"/>
                  </a:lnTo>
                  <a:lnTo>
                    <a:pt x="5333" y="799"/>
                  </a:lnTo>
                  <a:lnTo>
                    <a:pt x="5341" y="800"/>
                  </a:lnTo>
                  <a:lnTo>
                    <a:pt x="5348" y="801"/>
                  </a:lnTo>
                  <a:lnTo>
                    <a:pt x="5356" y="802"/>
                  </a:lnTo>
                  <a:lnTo>
                    <a:pt x="5363" y="803"/>
                  </a:lnTo>
                  <a:lnTo>
                    <a:pt x="5371" y="804"/>
                  </a:lnTo>
                  <a:lnTo>
                    <a:pt x="5379" y="804"/>
                  </a:lnTo>
                  <a:lnTo>
                    <a:pt x="5387" y="805"/>
                  </a:lnTo>
                  <a:lnTo>
                    <a:pt x="5394" y="805"/>
                  </a:lnTo>
                  <a:lnTo>
                    <a:pt x="5402" y="805"/>
                  </a:lnTo>
                  <a:lnTo>
                    <a:pt x="5410" y="804"/>
                  </a:lnTo>
                  <a:lnTo>
                    <a:pt x="5418" y="804"/>
                  </a:lnTo>
                  <a:lnTo>
                    <a:pt x="5425" y="803"/>
                  </a:lnTo>
                  <a:lnTo>
                    <a:pt x="5433" y="802"/>
                  </a:lnTo>
                  <a:lnTo>
                    <a:pt x="5440" y="801"/>
                  </a:lnTo>
                  <a:lnTo>
                    <a:pt x="5448" y="800"/>
                  </a:lnTo>
                  <a:lnTo>
                    <a:pt x="5455" y="799"/>
                  </a:lnTo>
                  <a:lnTo>
                    <a:pt x="5463" y="797"/>
                  </a:lnTo>
                  <a:lnTo>
                    <a:pt x="5470" y="795"/>
                  </a:lnTo>
                  <a:lnTo>
                    <a:pt x="5477" y="793"/>
                  </a:lnTo>
                  <a:lnTo>
                    <a:pt x="5484" y="791"/>
                  </a:lnTo>
                  <a:lnTo>
                    <a:pt x="5491" y="789"/>
                  </a:lnTo>
                  <a:lnTo>
                    <a:pt x="5498" y="786"/>
                  </a:lnTo>
                  <a:lnTo>
                    <a:pt x="5505" y="784"/>
                  </a:lnTo>
                  <a:lnTo>
                    <a:pt x="5512" y="781"/>
                  </a:lnTo>
                  <a:lnTo>
                    <a:pt x="5519" y="778"/>
                  </a:lnTo>
                  <a:lnTo>
                    <a:pt x="5525" y="775"/>
                  </a:lnTo>
                  <a:lnTo>
                    <a:pt x="5532" y="772"/>
                  </a:lnTo>
                  <a:lnTo>
                    <a:pt x="5539" y="768"/>
                  </a:lnTo>
                  <a:lnTo>
                    <a:pt x="5545" y="765"/>
                  </a:lnTo>
                  <a:lnTo>
                    <a:pt x="5551" y="761"/>
                  </a:lnTo>
                  <a:lnTo>
                    <a:pt x="5557" y="757"/>
                  </a:lnTo>
                  <a:lnTo>
                    <a:pt x="5563" y="753"/>
                  </a:lnTo>
                  <a:lnTo>
                    <a:pt x="5569" y="749"/>
                  </a:lnTo>
                  <a:lnTo>
                    <a:pt x="5575" y="744"/>
                  </a:lnTo>
                  <a:lnTo>
                    <a:pt x="5581" y="740"/>
                  </a:lnTo>
                  <a:lnTo>
                    <a:pt x="5587" y="735"/>
                  </a:lnTo>
                  <a:lnTo>
                    <a:pt x="5592" y="731"/>
                  </a:lnTo>
                  <a:lnTo>
                    <a:pt x="5598" y="726"/>
                  </a:lnTo>
                  <a:lnTo>
                    <a:pt x="5603" y="721"/>
                  </a:lnTo>
                  <a:lnTo>
                    <a:pt x="5608" y="716"/>
                  </a:lnTo>
                  <a:lnTo>
                    <a:pt x="5613" y="711"/>
                  </a:lnTo>
                  <a:lnTo>
                    <a:pt x="5618" y="705"/>
                  </a:lnTo>
                  <a:lnTo>
                    <a:pt x="5623" y="700"/>
                  </a:lnTo>
                  <a:lnTo>
                    <a:pt x="5628" y="694"/>
                  </a:lnTo>
                  <a:lnTo>
                    <a:pt x="5632" y="689"/>
                  </a:lnTo>
                  <a:lnTo>
                    <a:pt x="5637" y="683"/>
                  </a:lnTo>
                  <a:lnTo>
                    <a:pt x="5641" y="677"/>
                  </a:lnTo>
                  <a:lnTo>
                    <a:pt x="5645" y="671"/>
                  </a:lnTo>
                  <a:lnTo>
                    <a:pt x="5649" y="665"/>
                  </a:lnTo>
                  <a:lnTo>
                    <a:pt x="5653" y="659"/>
                  </a:lnTo>
                  <a:lnTo>
                    <a:pt x="5657" y="652"/>
                  </a:lnTo>
                  <a:lnTo>
                    <a:pt x="5660" y="646"/>
                  </a:lnTo>
                  <a:lnTo>
                    <a:pt x="5664" y="640"/>
                  </a:lnTo>
                  <a:lnTo>
                    <a:pt x="5667" y="633"/>
                  </a:lnTo>
                  <a:lnTo>
                    <a:pt x="5670" y="626"/>
                  </a:lnTo>
                  <a:lnTo>
                    <a:pt x="5673" y="620"/>
                  </a:lnTo>
                  <a:lnTo>
                    <a:pt x="5676" y="613"/>
                  </a:lnTo>
                  <a:lnTo>
                    <a:pt x="5679" y="606"/>
                  </a:lnTo>
                  <a:lnTo>
                    <a:pt x="5681" y="599"/>
                  </a:lnTo>
                  <a:lnTo>
                    <a:pt x="5683" y="592"/>
                  </a:lnTo>
                  <a:lnTo>
                    <a:pt x="5686" y="585"/>
                  </a:lnTo>
                  <a:lnTo>
                    <a:pt x="5687" y="578"/>
                  </a:lnTo>
                  <a:lnTo>
                    <a:pt x="5689" y="570"/>
                  </a:lnTo>
                  <a:lnTo>
                    <a:pt x="5691" y="563"/>
                  </a:lnTo>
                  <a:lnTo>
                    <a:pt x="5692" y="556"/>
                  </a:lnTo>
                  <a:lnTo>
                    <a:pt x="5694" y="548"/>
                  </a:lnTo>
                  <a:lnTo>
                    <a:pt x="5695" y="540"/>
                  </a:lnTo>
                  <a:lnTo>
                    <a:pt x="5695" y="533"/>
                  </a:lnTo>
                  <a:lnTo>
                    <a:pt x="5696" y="525"/>
                  </a:lnTo>
                  <a:lnTo>
                    <a:pt x="5697" y="518"/>
                  </a:lnTo>
                  <a:lnTo>
                    <a:pt x="5697" y="510"/>
                  </a:lnTo>
                  <a:lnTo>
                    <a:pt x="5697" y="502"/>
                  </a:lnTo>
                  <a:lnTo>
                    <a:pt x="5697" y="494"/>
                  </a:lnTo>
                  <a:lnTo>
                    <a:pt x="5697" y="487"/>
                  </a:lnTo>
                  <a:lnTo>
                    <a:pt x="5696" y="479"/>
                  </a:lnTo>
                  <a:lnTo>
                    <a:pt x="5695" y="471"/>
                  </a:lnTo>
                  <a:lnTo>
                    <a:pt x="5695" y="463"/>
                  </a:lnTo>
                  <a:lnTo>
                    <a:pt x="5694" y="456"/>
                  </a:lnTo>
                  <a:lnTo>
                    <a:pt x="5692" y="448"/>
                  </a:lnTo>
                  <a:lnTo>
                    <a:pt x="5691" y="441"/>
                  </a:lnTo>
                  <a:lnTo>
                    <a:pt x="5689" y="434"/>
                  </a:lnTo>
                  <a:lnTo>
                    <a:pt x="5687" y="426"/>
                  </a:lnTo>
                  <a:lnTo>
                    <a:pt x="5686" y="419"/>
                  </a:lnTo>
                  <a:lnTo>
                    <a:pt x="5683" y="412"/>
                  </a:lnTo>
                  <a:lnTo>
                    <a:pt x="5681" y="405"/>
                  </a:lnTo>
                  <a:lnTo>
                    <a:pt x="5679" y="398"/>
                  </a:lnTo>
                  <a:lnTo>
                    <a:pt x="5676" y="391"/>
                  </a:lnTo>
                  <a:lnTo>
                    <a:pt x="5673" y="384"/>
                  </a:lnTo>
                  <a:lnTo>
                    <a:pt x="5670" y="377"/>
                  </a:lnTo>
                  <a:lnTo>
                    <a:pt x="5667" y="371"/>
                  </a:lnTo>
                  <a:lnTo>
                    <a:pt x="5664" y="364"/>
                  </a:lnTo>
                  <a:lnTo>
                    <a:pt x="5660" y="358"/>
                  </a:lnTo>
                  <a:lnTo>
                    <a:pt x="5657" y="351"/>
                  </a:lnTo>
                  <a:lnTo>
                    <a:pt x="5653" y="345"/>
                  </a:lnTo>
                  <a:lnTo>
                    <a:pt x="5649" y="339"/>
                  </a:lnTo>
                  <a:lnTo>
                    <a:pt x="5645" y="333"/>
                  </a:lnTo>
                  <a:lnTo>
                    <a:pt x="5641" y="327"/>
                  </a:lnTo>
                  <a:lnTo>
                    <a:pt x="5637" y="321"/>
                  </a:lnTo>
                  <a:lnTo>
                    <a:pt x="5632" y="315"/>
                  </a:lnTo>
                  <a:lnTo>
                    <a:pt x="5628" y="309"/>
                  </a:lnTo>
                  <a:lnTo>
                    <a:pt x="5623" y="304"/>
                  </a:lnTo>
                  <a:lnTo>
                    <a:pt x="5618" y="299"/>
                  </a:lnTo>
                  <a:lnTo>
                    <a:pt x="5613" y="293"/>
                  </a:lnTo>
                  <a:lnTo>
                    <a:pt x="5608" y="288"/>
                  </a:lnTo>
                  <a:lnTo>
                    <a:pt x="5603" y="283"/>
                  </a:lnTo>
                  <a:lnTo>
                    <a:pt x="5598" y="278"/>
                  </a:lnTo>
                  <a:lnTo>
                    <a:pt x="5592" y="273"/>
                  </a:lnTo>
                  <a:lnTo>
                    <a:pt x="5587" y="268"/>
                  </a:lnTo>
                  <a:lnTo>
                    <a:pt x="5581" y="264"/>
                  </a:lnTo>
                  <a:lnTo>
                    <a:pt x="5575" y="259"/>
                  </a:lnTo>
                  <a:lnTo>
                    <a:pt x="5569" y="255"/>
                  </a:lnTo>
                  <a:lnTo>
                    <a:pt x="5563" y="251"/>
                  </a:lnTo>
                  <a:lnTo>
                    <a:pt x="5557" y="247"/>
                  </a:lnTo>
                  <a:lnTo>
                    <a:pt x="5551" y="243"/>
                  </a:lnTo>
                  <a:lnTo>
                    <a:pt x="5545" y="239"/>
                  </a:lnTo>
                  <a:lnTo>
                    <a:pt x="5539" y="236"/>
                  </a:lnTo>
                  <a:lnTo>
                    <a:pt x="5532" y="232"/>
                  </a:lnTo>
                  <a:lnTo>
                    <a:pt x="5525" y="229"/>
                  </a:lnTo>
                  <a:lnTo>
                    <a:pt x="5519" y="226"/>
                  </a:lnTo>
                  <a:lnTo>
                    <a:pt x="5512" y="223"/>
                  </a:lnTo>
                  <a:lnTo>
                    <a:pt x="5505" y="220"/>
                  </a:lnTo>
                  <a:lnTo>
                    <a:pt x="5498" y="218"/>
                  </a:lnTo>
                  <a:lnTo>
                    <a:pt x="5491" y="215"/>
                  </a:lnTo>
                  <a:lnTo>
                    <a:pt x="5484" y="213"/>
                  </a:lnTo>
                  <a:lnTo>
                    <a:pt x="5477" y="211"/>
                  </a:lnTo>
                  <a:lnTo>
                    <a:pt x="5470" y="209"/>
                  </a:lnTo>
                  <a:lnTo>
                    <a:pt x="5463" y="207"/>
                  </a:lnTo>
                  <a:lnTo>
                    <a:pt x="5455" y="205"/>
                  </a:lnTo>
                  <a:lnTo>
                    <a:pt x="5448" y="204"/>
                  </a:lnTo>
                  <a:lnTo>
                    <a:pt x="5440" y="203"/>
                  </a:lnTo>
                  <a:lnTo>
                    <a:pt x="5433" y="202"/>
                  </a:lnTo>
                  <a:lnTo>
                    <a:pt x="5425" y="201"/>
                  </a:lnTo>
                  <a:lnTo>
                    <a:pt x="5418" y="200"/>
                  </a:lnTo>
                  <a:lnTo>
                    <a:pt x="5410" y="200"/>
                  </a:lnTo>
                  <a:lnTo>
                    <a:pt x="5402" y="199"/>
                  </a:lnTo>
                  <a:lnTo>
                    <a:pt x="5394" y="199"/>
                  </a:lnTo>
                  <a:close/>
                  <a:moveTo>
                    <a:pt x="5302" y="108"/>
                  </a:moveTo>
                  <a:lnTo>
                    <a:pt x="5325" y="151"/>
                  </a:lnTo>
                  <a:lnTo>
                    <a:pt x="5333" y="149"/>
                  </a:lnTo>
                  <a:lnTo>
                    <a:pt x="5342" y="148"/>
                  </a:lnTo>
                  <a:lnTo>
                    <a:pt x="5350" y="147"/>
                  </a:lnTo>
                  <a:lnTo>
                    <a:pt x="5359" y="146"/>
                  </a:lnTo>
                  <a:lnTo>
                    <a:pt x="5368" y="145"/>
                  </a:lnTo>
                  <a:lnTo>
                    <a:pt x="5377" y="145"/>
                  </a:lnTo>
                  <a:lnTo>
                    <a:pt x="5385" y="144"/>
                  </a:lnTo>
                  <a:lnTo>
                    <a:pt x="5394" y="144"/>
                  </a:lnTo>
                  <a:lnTo>
                    <a:pt x="5401" y="144"/>
                  </a:lnTo>
                  <a:lnTo>
                    <a:pt x="5407" y="144"/>
                  </a:lnTo>
                  <a:lnTo>
                    <a:pt x="5414" y="145"/>
                  </a:lnTo>
                  <a:lnTo>
                    <a:pt x="5421" y="145"/>
                  </a:lnTo>
                  <a:lnTo>
                    <a:pt x="5427" y="146"/>
                  </a:lnTo>
                  <a:lnTo>
                    <a:pt x="5433" y="146"/>
                  </a:lnTo>
                  <a:lnTo>
                    <a:pt x="5440" y="147"/>
                  </a:lnTo>
                  <a:lnTo>
                    <a:pt x="5446" y="148"/>
                  </a:lnTo>
                  <a:lnTo>
                    <a:pt x="5453" y="149"/>
                  </a:lnTo>
                  <a:lnTo>
                    <a:pt x="5459" y="150"/>
                  </a:lnTo>
                  <a:lnTo>
                    <a:pt x="5465" y="151"/>
                  </a:lnTo>
                  <a:lnTo>
                    <a:pt x="5471" y="153"/>
                  </a:lnTo>
                  <a:lnTo>
                    <a:pt x="5477" y="154"/>
                  </a:lnTo>
                  <a:lnTo>
                    <a:pt x="5484" y="156"/>
                  </a:lnTo>
                  <a:lnTo>
                    <a:pt x="5490" y="157"/>
                  </a:lnTo>
                  <a:lnTo>
                    <a:pt x="5496" y="159"/>
                  </a:lnTo>
                  <a:lnTo>
                    <a:pt x="5521" y="118"/>
                  </a:lnTo>
                  <a:lnTo>
                    <a:pt x="5614" y="161"/>
                  </a:lnTo>
                  <a:lnTo>
                    <a:pt x="5598" y="208"/>
                  </a:lnTo>
                  <a:lnTo>
                    <a:pt x="5607" y="215"/>
                  </a:lnTo>
                  <a:lnTo>
                    <a:pt x="5616" y="221"/>
                  </a:lnTo>
                  <a:lnTo>
                    <a:pt x="5624" y="228"/>
                  </a:lnTo>
                  <a:lnTo>
                    <a:pt x="5632" y="235"/>
                  </a:lnTo>
                  <a:lnTo>
                    <a:pt x="5640" y="242"/>
                  </a:lnTo>
                  <a:lnTo>
                    <a:pt x="5647" y="249"/>
                  </a:lnTo>
                  <a:lnTo>
                    <a:pt x="5655" y="257"/>
                  </a:lnTo>
                  <a:lnTo>
                    <a:pt x="5662" y="265"/>
                  </a:lnTo>
                  <a:lnTo>
                    <a:pt x="5669" y="273"/>
                  </a:lnTo>
                  <a:lnTo>
                    <a:pt x="5676" y="281"/>
                  </a:lnTo>
                  <a:lnTo>
                    <a:pt x="5682" y="290"/>
                  </a:lnTo>
                  <a:lnTo>
                    <a:pt x="5688" y="299"/>
                  </a:lnTo>
                  <a:lnTo>
                    <a:pt x="5694" y="307"/>
                  </a:lnTo>
                  <a:lnTo>
                    <a:pt x="5700" y="317"/>
                  </a:lnTo>
                  <a:lnTo>
                    <a:pt x="5705" y="326"/>
                  </a:lnTo>
                  <a:lnTo>
                    <a:pt x="5710" y="335"/>
                  </a:lnTo>
                  <a:lnTo>
                    <a:pt x="5763" y="323"/>
                  </a:lnTo>
                  <a:lnTo>
                    <a:pt x="5798" y="419"/>
                  </a:lnTo>
                  <a:lnTo>
                    <a:pt x="5747" y="445"/>
                  </a:lnTo>
                  <a:lnTo>
                    <a:pt x="5748" y="452"/>
                  </a:lnTo>
                  <a:lnTo>
                    <a:pt x="5749" y="459"/>
                  </a:lnTo>
                  <a:lnTo>
                    <a:pt x="5750" y="466"/>
                  </a:lnTo>
                  <a:lnTo>
                    <a:pt x="5751" y="473"/>
                  </a:lnTo>
                  <a:lnTo>
                    <a:pt x="5751" y="480"/>
                  </a:lnTo>
                  <a:lnTo>
                    <a:pt x="5752" y="487"/>
                  </a:lnTo>
                  <a:lnTo>
                    <a:pt x="5752" y="495"/>
                  </a:lnTo>
                  <a:lnTo>
                    <a:pt x="5752" y="502"/>
                  </a:lnTo>
                  <a:lnTo>
                    <a:pt x="5752" y="509"/>
                  </a:lnTo>
                  <a:lnTo>
                    <a:pt x="5752" y="516"/>
                  </a:lnTo>
                  <a:lnTo>
                    <a:pt x="5752" y="522"/>
                  </a:lnTo>
                  <a:lnTo>
                    <a:pt x="5751" y="529"/>
                  </a:lnTo>
                  <a:lnTo>
                    <a:pt x="5750" y="536"/>
                  </a:lnTo>
                  <a:lnTo>
                    <a:pt x="5750" y="542"/>
                  </a:lnTo>
                  <a:lnTo>
                    <a:pt x="5749" y="549"/>
                  </a:lnTo>
                  <a:lnTo>
                    <a:pt x="5748" y="556"/>
                  </a:lnTo>
                  <a:lnTo>
                    <a:pt x="5747" y="562"/>
                  </a:lnTo>
                  <a:lnTo>
                    <a:pt x="5746" y="569"/>
                  </a:lnTo>
                  <a:lnTo>
                    <a:pt x="5744" y="575"/>
                  </a:lnTo>
                  <a:lnTo>
                    <a:pt x="5743" y="581"/>
                  </a:lnTo>
                  <a:lnTo>
                    <a:pt x="5742" y="588"/>
                  </a:lnTo>
                  <a:lnTo>
                    <a:pt x="5740" y="594"/>
                  </a:lnTo>
                  <a:lnTo>
                    <a:pt x="5738" y="600"/>
                  </a:lnTo>
                  <a:lnTo>
                    <a:pt x="5736" y="607"/>
                  </a:lnTo>
                  <a:lnTo>
                    <a:pt x="5788" y="639"/>
                  </a:lnTo>
                  <a:lnTo>
                    <a:pt x="5745" y="732"/>
                  </a:lnTo>
                  <a:lnTo>
                    <a:pt x="5684" y="711"/>
                  </a:lnTo>
                  <a:lnTo>
                    <a:pt x="5678" y="719"/>
                  </a:lnTo>
                  <a:lnTo>
                    <a:pt x="5672" y="727"/>
                  </a:lnTo>
                  <a:lnTo>
                    <a:pt x="5666" y="734"/>
                  </a:lnTo>
                  <a:lnTo>
                    <a:pt x="5659" y="742"/>
                  </a:lnTo>
                  <a:lnTo>
                    <a:pt x="5653" y="749"/>
                  </a:lnTo>
                  <a:lnTo>
                    <a:pt x="5646" y="756"/>
                  </a:lnTo>
                  <a:lnTo>
                    <a:pt x="5639" y="763"/>
                  </a:lnTo>
                  <a:lnTo>
                    <a:pt x="5632" y="769"/>
                  </a:lnTo>
                  <a:lnTo>
                    <a:pt x="5624" y="776"/>
                  </a:lnTo>
                  <a:lnTo>
                    <a:pt x="5616" y="782"/>
                  </a:lnTo>
                  <a:lnTo>
                    <a:pt x="5609" y="788"/>
                  </a:lnTo>
                  <a:lnTo>
                    <a:pt x="5601" y="794"/>
                  </a:lnTo>
                  <a:lnTo>
                    <a:pt x="5593" y="799"/>
                  </a:lnTo>
                  <a:lnTo>
                    <a:pt x="5584" y="805"/>
                  </a:lnTo>
                  <a:lnTo>
                    <a:pt x="5576" y="810"/>
                  </a:lnTo>
                  <a:lnTo>
                    <a:pt x="5568" y="815"/>
                  </a:lnTo>
                  <a:lnTo>
                    <a:pt x="5583" y="880"/>
                  </a:lnTo>
                  <a:lnTo>
                    <a:pt x="5487" y="915"/>
                  </a:lnTo>
                  <a:lnTo>
                    <a:pt x="5456" y="854"/>
                  </a:lnTo>
                  <a:lnTo>
                    <a:pt x="5449" y="856"/>
                  </a:lnTo>
                  <a:lnTo>
                    <a:pt x="5441" y="857"/>
                  </a:lnTo>
                  <a:lnTo>
                    <a:pt x="5433" y="858"/>
                  </a:lnTo>
                  <a:lnTo>
                    <a:pt x="5426" y="858"/>
                  </a:lnTo>
                  <a:lnTo>
                    <a:pt x="5418" y="859"/>
                  </a:lnTo>
                  <a:lnTo>
                    <a:pt x="5410" y="859"/>
                  </a:lnTo>
                  <a:lnTo>
                    <a:pt x="5402" y="860"/>
                  </a:lnTo>
                  <a:lnTo>
                    <a:pt x="5394" y="860"/>
                  </a:lnTo>
                  <a:lnTo>
                    <a:pt x="5383" y="860"/>
                  </a:lnTo>
                  <a:lnTo>
                    <a:pt x="5371" y="859"/>
                  </a:lnTo>
                  <a:lnTo>
                    <a:pt x="5360" y="858"/>
                  </a:lnTo>
                  <a:lnTo>
                    <a:pt x="5349" y="857"/>
                  </a:lnTo>
                  <a:lnTo>
                    <a:pt x="5337" y="855"/>
                  </a:lnTo>
                  <a:lnTo>
                    <a:pt x="5326" y="853"/>
                  </a:lnTo>
                  <a:lnTo>
                    <a:pt x="5315" y="851"/>
                  </a:lnTo>
                  <a:lnTo>
                    <a:pt x="5305" y="848"/>
                  </a:lnTo>
                  <a:lnTo>
                    <a:pt x="5268" y="906"/>
                  </a:lnTo>
                  <a:lnTo>
                    <a:pt x="5174" y="863"/>
                  </a:lnTo>
                  <a:lnTo>
                    <a:pt x="5194" y="798"/>
                  </a:lnTo>
                  <a:lnTo>
                    <a:pt x="5186" y="793"/>
                  </a:lnTo>
                  <a:lnTo>
                    <a:pt x="5178" y="787"/>
                  </a:lnTo>
                  <a:lnTo>
                    <a:pt x="5171" y="781"/>
                  </a:lnTo>
                  <a:lnTo>
                    <a:pt x="5163" y="775"/>
                  </a:lnTo>
                  <a:lnTo>
                    <a:pt x="5156" y="769"/>
                  </a:lnTo>
                  <a:lnTo>
                    <a:pt x="5149" y="762"/>
                  </a:lnTo>
                  <a:lnTo>
                    <a:pt x="5142" y="755"/>
                  </a:lnTo>
                  <a:lnTo>
                    <a:pt x="5135" y="749"/>
                  </a:lnTo>
                  <a:lnTo>
                    <a:pt x="5129" y="741"/>
                  </a:lnTo>
                  <a:lnTo>
                    <a:pt x="5122" y="734"/>
                  </a:lnTo>
                  <a:lnTo>
                    <a:pt x="5116" y="727"/>
                  </a:lnTo>
                  <a:lnTo>
                    <a:pt x="5110" y="719"/>
                  </a:lnTo>
                  <a:lnTo>
                    <a:pt x="5105" y="712"/>
                  </a:lnTo>
                  <a:lnTo>
                    <a:pt x="5099" y="704"/>
                  </a:lnTo>
                  <a:lnTo>
                    <a:pt x="5094" y="696"/>
                  </a:lnTo>
                  <a:lnTo>
                    <a:pt x="5089" y="687"/>
                  </a:lnTo>
                  <a:lnTo>
                    <a:pt x="5026" y="701"/>
                  </a:lnTo>
                  <a:lnTo>
                    <a:pt x="4991" y="604"/>
                  </a:lnTo>
                  <a:lnTo>
                    <a:pt x="5044" y="576"/>
                  </a:lnTo>
                  <a:lnTo>
                    <a:pt x="5042" y="567"/>
                  </a:lnTo>
                  <a:lnTo>
                    <a:pt x="5041" y="558"/>
                  </a:lnTo>
                  <a:lnTo>
                    <a:pt x="5040" y="549"/>
                  </a:lnTo>
                  <a:lnTo>
                    <a:pt x="5039" y="539"/>
                  </a:lnTo>
                  <a:lnTo>
                    <a:pt x="5038" y="530"/>
                  </a:lnTo>
                  <a:lnTo>
                    <a:pt x="5037" y="521"/>
                  </a:lnTo>
                  <a:lnTo>
                    <a:pt x="5037" y="511"/>
                  </a:lnTo>
                  <a:lnTo>
                    <a:pt x="5037" y="502"/>
                  </a:lnTo>
                  <a:lnTo>
                    <a:pt x="5037" y="491"/>
                  </a:lnTo>
                  <a:lnTo>
                    <a:pt x="5037" y="480"/>
                  </a:lnTo>
                  <a:lnTo>
                    <a:pt x="5038" y="469"/>
                  </a:lnTo>
                  <a:lnTo>
                    <a:pt x="5039" y="458"/>
                  </a:lnTo>
                  <a:lnTo>
                    <a:pt x="5041" y="447"/>
                  </a:lnTo>
                  <a:lnTo>
                    <a:pt x="5043" y="436"/>
                  </a:lnTo>
                  <a:lnTo>
                    <a:pt x="5045" y="426"/>
                  </a:lnTo>
                  <a:lnTo>
                    <a:pt x="5047" y="415"/>
                  </a:lnTo>
                  <a:lnTo>
                    <a:pt x="5000" y="385"/>
                  </a:lnTo>
                  <a:lnTo>
                    <a:pt x="5044" y="292"/>
                  </a:lnTo>
                  <a:lnTo>
                    <a:pt x="5095" y="307"/>
                  </a:lnTo>
                  <a:lnTo>
                    <a:pt x="5101" y="298"/>
                  </a:lnTo>
                  <a:lnTo>
                    <a:pt x="5107" y="290"/>
                  </a:lnTo>
                  <a:lnTo>
                    <a:pt x="5113" y="281"/>
                  </a:lnTo>
                  <a:lnTo>
                    <a:pt x="5120" y="273"/>
                  </a:lnTo>
                  <a:lnTo>
                    <a:pt x="5126" y="265"/>
                  </a:lnTo>
                  <a:lnTo>
                    <a:pt x="5134" y="258"/>
                  </a:lnTo>
                  <a:lnTo>
                    <a:pt x="5141" y="250"/>
                  </a:lnTo>
                  <a:lnTo>
                    <a:pt x="5148" y="243"/>
                  </a:lnTo>
                  <a:lnTo>
                    <a:pt x="5156" y="235"/>
                  </a:lnTo>
                  <a:lnTo>
                    <a:pt x="5164" y="228"/>
                  </a:lnTo>
                  <a:lnTo>
                    <a:pt x="5172" y="222"/>
                  </a:lnTo>
                  <a:lnTo>
                    <a:pt x="5181" y="215"/>
                  </a:lnTo>
                  <a:lnTo>
                    <a:pt x="5189" y="209"/>
                  </a:lnTo>
                  <a:lnTo>
                    <a:pt x="5198" y="203"/>
                  </a:lnTo>
                  <a:lnTo>
                    <a:pt x="5207" y="198"/>
                  </a:lnTo>
                  <a:lnTo>
                    <a:pt x="5216" y="192"/>
                  </a:lnTo>
                  <a:lnTo>
                    <a:pt x="5205" y="143"/>
                  </a:lnTo>
                  <a:lnTo>
                    <a:pt x="5302" y="108"/>
                  </a:lnTo>
                  <a:close/>
                  <a:moveTo>
                    <a:pt x="5770" y="72"/>
                  </a:moveTo>
                  <a:lnTo>
                    <a:pt x="5765" y="72"/>
                  </a:lnTo>
                  <a:lnTo>
                    <a:pt x="5761" y="72"/>
                  </a:lnTo>
                  <a:lnTo>
                    <a:pt x="5756" y="73"/>
                  </a:lnTo>
                  <a:lnTo>
                    <a:pt x="5752" y="74"/>
                  </a:lnTo>
                  <a:lnTo>
                    <a:pt x="5747" y="76"/>
                  </a:lnTo>
                  <a:lnTo>
                    <a:pt x="5743" y="77"/>
                  </a:lnTo>
                  <a:lnTo>
                    <a:pt x="5739" y="79"/>
                  </a:lnTo>
                  <a:lnTo>
                    <a:pt x="5735" y="81"/>
                  </a:lnTo>
                  <a:lnTo>
                    <a:pt x="5732" y="83"/>
                  </a:lnTo>
                  <a:lnTo>
                    <a:pt x="5729" y="85"/>
                  </a:lnTo>
                  <a:lnTo>
                    <a:pt x="5726" y="88"/>
                  </a:lnTo>
                  <a:lnTo>
                    <a:pt x="5723" y="90"/>
                  </a:lnTo>
                  <a:lnTo>
                    <a:pt x="5721" y="92"/>
                  </a:lnTo>
                  <a:lnTo>
                    <a:pt x="5718" y="95"/>
                  </a:lnTo>
                  <a:lnTo>
                    <a:pt x="5716" y="97"/>
                  </a:lnTo>
                  <a:lnTo>
                    <a:pt x="5714" y="100"/>
                  </a:lnTo>
                  <a:lnTo>
                    <a:pt x="5712" y="103"/>
                  </a:lnTo>
                  <a:lnTo>
                    <a:pt x="5710" y="106"/>
                  </a:lnTo>
                  <a:lnTo>
                    <a:pt x="5709" y="109"/>
                  </a:lnTo>
                  <a:lnTo>
                    <a:pt x="5707" y="112"/>
                  </a:lnTo>
                  <a:lnTo>
                    <a:pt x="5706" y="115"/>
                  </a:lnTo>
                  <a:lnTo>
                    <a:pt x="5705" y="118"/>
                  </a:lnTo>
                  <a:lnTo>
                    <a:pt x="5703" y="121"/>
                  </a:lnTo>
                  <a:lnTo>
                    <a:pt x="5702" y="124"/>
                  </a:lnTo>
                  <a:lnTo>
                    <a:pt x="5702" y="127"/>
                  </a:lnTo>
                  <a:lnTo>
                    <a:pt x="5701" y="131"/>
                  </a:lnTo>
                  <a:lnTo>
                    <a:pt x="5701" y="134"/>
                  </a:lnTo>
                  <a:lnTo>
                    <a:pt x="5700" y="138"/>
                  </a:lnTo>
                  <a:lnTo>
                    <a:pt x="5700" y="141"/>
                  </a:lnTo>
                  <a:lnTo>
                    <a:pt x="5700" y="144"/>
                  </a:lnTo>
                  <a:lnTo>
                    <a:pt x="5700" y="148"/>
                  </a:lnTo>
                  <a:lnTo>
                    <a:pt x="5701" y="151"/>
                  </a:lnTo>
                  <a:lnTo>
                    <a:pt x="5701" y="154"/>
                  </a:lnTo>
                  <a:lnTo>
                    <a:pt x="5702" y="158"/>
                  </a:lnTo>
                  <a:lnTo>
                    <a:pt x="5703" y="161"/>
                  </a:lnTo>
                  <a:lnTo>
                    <a:pt x="5704" y="165"/>
                  </a:lnTo>
                  <a:lnTo>
                    <a:pt x="5705" y="168"/>
                  </a:lnTo>
                  <a:lnTo>
                    <a:pt x="5707" y="171"/>
                  </a:lnTo>
                  <a:lnTo>
                    <a:pt x="5708" y="174"/>
                  </a:lnTo>
                  <a:lnTo>
                    <a:pt x="5710" y="177"/>
                  </a:lnTo>
                  <a:lnTo>
                    <a:pt x="5712" y="181"/>
                  </a:lnTo>
                  <a:lnTo>
                    <a:pt x="5715" y="185"/>
                  </a:lnTo>
                  <a:lnTo>
                    <a:pt x="5718" y="188"/>
                  </a:lnTo>
                  <a:lnTo>
                    <a:pt x="5721" y="192"/>
                  </a:lnTo>
                  <a:lnTo>
                    <a:pt x="5725" y="195"/>
                  </a:lnTo>
                  <a:lnTo>
                    <a:pt x="5728" y="198"/>
                  </a:lnTo>
                  <a:lnTo>
                    <a:pt x="5732" y="200"/>
                  </a:lnTo>
                  <a:lnTo>
                    <a:pt x="5735" y="203"/>
                  </a:lnTo>
                  <a:lnTo>
                    <a:pt x="5739" y="205"/>
                  </a:lnTo>
                  <a:lnTo>
                    <a:pt x="5744" y="207"/>
                  </a:lnTo>
                  <a:lnTo>
                    <a:pt x="5748" y="208"/>
                  </a:lnTo>
                  <a:lnTo>
                    <a:pt x="5752" y="209"/>
                  </a:lnTo>
                  <a:lnTo>
                    <a:pt x="5757" y="211"/>
                  </a:lnTo>
                  <a:lnTo>
                    <a:pt x="5761" y="211"/>
                  </a:lnTo>
                  <a:lnTo>
                    <a:pt x="5766" y="212"/>
                  </a:lnTo>
                  <a:lnTo>
                    <a:pt x="5770" y="212"/>
                  </a:lnTo>
                  <a:lnTo>
                    <a:pt x="5775" y="212"/>
                  </a:lnTo>
                  <a:lnTo>
                    <a:pt x="5779" y="211"/>
                  </a:lnTo>
                  <a:lnTo>
                    <a:pt x="5784" y="210"/>
                  </a:lnTo>
                  <a:lnTo>
                    <a:pt x="5789" y="209"/>
                  </a:lnTo>
                  <a:lnTo>
                    <a:pt x="5793" y="208"/>
                  </a:lnTo>
                  <a:lnTo>
                    <a:pt x="5797" y="206"/>
                  </a:lnTo>
                  <a:lnTo>
                    <a:pt x="5802" y="204"/>
                  </a:lnTo>
                  <a:lnTo>
                    <a:pt x="5806" y="202"/>
                  </a:lnTo>
                  <a:lnTo>
                    <a:pt x="5809" y="200"/>
                  </a:lnTo>
                  <a:lnTo>
                    <a:pt x="5811" y="198"/>
                  </a:lnTo>
                  <a:lnTo>
                    <a:pt x="5814" y="196"/>
                  </a:lnTo>
                  <a:lnTo>
                    <a:pt x="5817" y="194"/>
                  </a:lnTo>
                  <a:lnTo>
                    <a:pt x="5819" y="192"/>
                  </a:lnTo>
                  <a:lnTo>
                    <a:pt x="5822" y="189"/>
                  </a:lnTo>
                  <a:lnTo>
                    <a:pt x="5824" y="187"/>
                  </a:lnTo>
                  <a:lnTo>
                    <a:pt x="5826" y="184"/>
                  </a:lnTo>
                  <a:lnTo>
                    <a:pt x="5828" y="181"/>
                  </a:lnTo>
                  <a:lnTo>
                    <a:pt x="5830" y="178"/>
                  </a:lnTo>
                  <a:lnTo>
                    <a:pt x="5832" y="175"/>
                  </a:lnTo>
                  <a:lnTo>
                    <a:pt x="5833" y="172"/>
                  </a:lnTo>
                  <a:lnTo>
                    <a:pt x="5834" y="169"/>
                  </a:lnTo>
                  <a:lnTo>
                    <a:pt x="5836" y="166"/>
                  </a:lnTo>
                  <a:lnTo>
                    <a:pt x="5837" y="163"/>
                  </a:lnTo>
                  <a:lnTo>
                    <a:pt x="5838" y="159"/>
                  </a:lnTo>
                  <a:lnTo>
                    <a:pt x="5839" y="156"/>
                  </a:lnTo>
                  <a:lnTo>
                    <a:pt x="5839" y="153"/>
                  </a:lnTo>
                  <a:lnTo>
                    <a:pt x="5840" y="149"/>
                  </a:lnTo>
                  <a:lnTo>
                    <a:pt x="5840" y="146"/>
                  </a:lnTo>
                  <a:lnTo>
                    <a:pt x="5840" y="142"/>
                  </a:lnTo>
                  <a:lnTo>
                    <a:pt x="5840" y="139"/>
                  </a:lnTo>
                  <a:lnTo>
                    <a:pt x="5840" y="135"/>
                  </a:lnTo>
                  <a:lnTo>
                    <a:pt x="5839" y="132"/>
                  </a:lnTo>
                  <a:lnTo>
                    <a:pt x="5839" y="129"/>
                  </a:lnTo>
                  <a:lnTo>
                    <a:pt x="5838" y="125"/>
                  </a:lnTo>
                  <a:lnTo>
                    <a:pt x="5837" y="122"/>
                  </a:lnTo>
                  <a:lnTo>
                    <a:pt x="5836" y="119"/>
                  </a:lnTo>
                  <a:lnTo>
                    <a:pt x="5835" y="116"/>
                  </a:lnTo>
                  <a:lnTo>
                    <a:pt x="5834" y="112"/>
                  </a:lnTo>
                  <a:lnTo>
                    <a:pt x="5832" y="109"/>
                  </a:lnTo>
                  <a:lnTo>
                    <a:pt x="5830" y="106"/>
                  </a:lnTo>
                  <a:lnTo>
                    <a:pt x="5828" y="102"/>
                  </a:lnTo>
                  <a:lnTo>
                    <a:pt x="5825" y="99"/>
                  </a:lnTo>
                  <a:lnTo>
                    <a:pt x="5822" y="95"/>
                  </a:lnTo>
                  <a:lnTo>
                    <a:pt x="5819" y="92"/>
                  </a:lnTo>
                  <a:lnTo>
                    <a:pt x="5816" y="89"/>
                  </a:lnTo>
                  <a:lnTo>
                    <a:pt x="5812" y="86"/>
                  </a:lnTo>
                  <a:lnTo>
                    <a:pt x="5809" y="83"/>
                  </a:lnTo>
                  <a:lnTo>
                    <a:pt x="5805" y="81"/>
                  </a:lnTo>
                  <a:lnTo>
                    <a:pt x="5801" y="79"/>
                  </a:lnTo>
                  <a:lnTo>
                    <a:pt x="5797" y="77"/>
                  </a:lnTo>
                  <a:lnTo>
                    <a:pt x="5792" y="75"/>
                  </a:lnTo>
                  <a:lnTo>
                    <a:pt x="5788" y="74"/>
                  </a:lnTo>
                  <a:lnTo>
                    <a:pt x="5784" y="73"/>
                  </a:lnTo>
                  <a:lnTo>
                    <a:pt x="5779" y="72"/>
                  </a:lnTo>
                  <a:lnTo>
                    <a:pt x="5775" y="72"/>
                  </a:lnTo>
                  <a:lnTo>
                    <a:pt x="5770" y="72"/>
                  </a:lnTo>
                  <a:close/>
                  <a:moveTo>
                    <a:pt x="5790" y="0"/>
                  </a:moveTo>
                  <a:lnTo>
                    <a:pt x="5825" y="9"/>
                  </a:lnTo>
                  <a:lnTo>
                    <a:pt x="5821" y="38"/>
                  </a:lnTo>
                  <a:lnTo>
                    <a:pt x="5819" y="45"/>
                  </a:lnTo>
                  <a:lnTo>
                    <a:pt x="5817" y="44"/>
                  </a:lnTo>
                  <a:lnTo>
                    <a:pt x="5816" y="44"/>
                  </a:lnTo>
                  <a:lnTo>
                    <a:pt x="5816" y="44"/>
                  </a:lnTo>
                  <a:lnTo>
                    <a:pt x="5812" y="42"/>
                  </a:lnTo>
                  <a:lnTo>
                    <a:pt x="5816" y="44"/>
                  </a:lnTo>
                  <a:lnTo>
                    <a:pt x="5819" y="45"/>
                  </a:lnTo>
                  <a:lnTo>
                    <a:pt x="5819" y="45"/>
                  </a:lnTo>
                  <a:lnTo>
                    <a:pt x="5821" y="46"/>
                  </a:lnTo>
                  <a:lnTo>
                    <a:pt x="5824" y="48"/>
                  </a:lnTo>
                  <a:lnTo>
                    <a:pt x="5829" y="51"/>
                  </a:lnTo>
                  <a:lnTo>
                    <a:pt x="5832" y="53"/>
                  </a:lnTo>
                  <a:lnTo>
                    <a:pt x="5835" y="55"/>
                  </a:lnTo>
                  <a:lnTo>
                    <a:pt x="5835" y="55"/>
                  </a:lnTo>
                  <a:lnTo>
                    <a:pt x="5837" y="57"/>
                  </a:lnTo>
                  <a:lnTo>
                    <a:pt x="5840" y="59"/>
                  </a:lnTo>
                  <a:lnTo>
                    <a:pt x="5844" y="63"/>
                  </a:lnTo>
                  <a:lnTo>
                    <a:pt x="5847" y="66"/>
                  </a:lnTo>
                  <a:lnTo>
                    <a:pt x="5850" y="69"/>
                  </a:lnTo>
                  <a:lnTo>
                    <a:pt x="5852" y="72"/>
                  </a:lnTo>
                  <a:lnTo>
                    <a:pt x="5852" y="72"/>
                  </a:lnTo>
                  <a:lnTo>
                    <a:pt x="5853" y="73"/>
                  </a:lnTo>
                  <a:lnTo>
                    <a:pt x="5852" y="72"/>
                  </a:lnTo>
                  <a:lnTo>
                    <a:pt x="5859" y="67"/>
                  </a:lnTo>
                  <a:lnTo>
                    <a:pt x="5887" y="55"/>
                  </a:lnTo>
                  <a:lnTo>
                    <a:pt x="5905" y="86"/>
                  </a:lnTo>
                  <a:lnTo>
                    <a:pt x="5882" y="104"/>
                  </a:lnTo>
                  <a:lnTo>
                    <a:pt x="5873" y="109"/>
                  </a:lnTo>
                  <a:lnTo>
                    <a:pt x="5875" y="114"/>
                  </a:lnTo>
                  <a:lnTo>
                    <a:pt x="5876" y="119"/>
                  </a:lnTo>
                  <a:lnTo>
                    <a:pt x="5877" y="124"/>
                  </a:lnTo>
                  <a:lnTo>
                    <a:pt x="5877" y="129"/>
                  </a:lnTo>
                  <a:lnTo>
                    <a:pt x="5878" y="134"/>
                  </a:lnTo>
                  <a:lnTo>
                    <a:pt x="5878" y="139"/>
                  </a:lnTo>
                  <a:lnTo>
                    <a:pt x="5878" y="145"/>
                  </a:lnTo>
                  <a:lnTo>
                    <a:pt x="5878" y="149"/>
                  </a:lnTo>
                  <a:lnTo>
                    <a:pt x="5888" y="152"/>
                  </a:lnTo>
                  <a:lnTo>
                    <a:pt x="5916" y="163"/>
                  </a:lnTo>
                  <a:lnTo>
                    <a:pt x="5907" y="198"/>
                  </a:lnTo>
                  <a:lnTo>
                    <a:pt x="5877" y="194"/>
                  </a:lnTo>
                  <a:lnTo>
                    <a:pt x="5866" y="191"/>
                  </a:lnTo>
                  <a:lnTo>
                    <a:pt x="5864" y="195"/>
                  </a:lnTo>
                  <a:lnTo>
                    <a:pt x="5861" y="200"/>
                  </a:lnTo>
                  <a:lnTo>
                    <a:pt x="5859" y="204"/>
                  </a:lnTo>
                  <a:lnTo>
                    <a:pt x="5856" y="208"/>
                  </a:lnTo>
                  <a:lnTo>
                    <a:pt x="5853" y="212"/>
                  </a:lnTo>
                  <a:lnTo>
                    <a:pt x="5849" y="215"/>
                  </a:lnTo>
                  <a:lnTo>
                    <a:pt x="5846" y="219"/>
                  </a:lnTo>
                  <a:lnTo>
                    <a:pt x="5842" y="222"/>
                  </a:lnTo>
                  <a:lnTo>
                    <a:pt x="5848" y="232"/>
                  </a:lnTo>
                  <a:lnTo>
                    <a:pt x="5861" y="260"/>
                  </a:lnTo>
                  <a:lnTo>
                    <a:pt x="5829" y="278"/>
                  </a:lnTo>
                  <a:lnTo>
                    <a:pt x="5811" y="254"/>
                  </a:lnTo>
                  <a:lnTo>
                    <a:pt x="5806" y="244"/>
                  </a:lnTo>
                  <a:lnTo>
                    <a:pt x="5808" y="243"/>
                  </a:lnTo>
                  <a:lnTo>
                    <a:pt x="5810" y="243"/>
                  </a:lnTo>
                  <a:lnTo>
                    <a:pt x="5805" y="244"/>
                  </a:lnTo>
                  <a:lnTo>
                    <a:pt x="5800" y="246"/>
                  </a:lnTo>
                  <a:lnTo>
                    <a:pt x="5797" y="247"/>
                  </a:lnTo>
                  <a:lnTo>
                    <a:pt x="5791" y="248"/>
                  </a:lnTo>
                  <a:lnTo>
                    <a:pt x="5788" y="249"/>
                  </a:lnTo>
                  <a:lnTo>
                    <a:pt x="5784" y="249"/>
                  </a:lnTo>
                  <a:lnTo>
                    <a:pt x="5784" y="249"/>
                  </a:lnTo>
                  <a:lnTo>
                    <a:pt x="5778" y="250"/>
                  </a:lnTo>
                  <a:lnTo>
                    <a:pt x="5772" y="250"/>
                  </a:lnTo>
                  <a:lnTo>
                    <a:pt x="5770" y="250"/>
                  </a:lnTo>
                  <a:lnTo>
                    <a:pt x="5768" y="250"/>
                  </a:lnTo>
                  <a:lnTo>
                    <a:pt x="5766" y="250"/>
                  </a:lnTo>
                  <a:lnTo>
                    <a:pt x="5763" y="250"/>
                  </a:lnTo>
                  <a:lnTo>
                    <a:pt x="5759" y="249"/>
                  </a:lnTo>
                  <a:lnTo>
                    <a:pt x="5763" y="250"/>
                  </a:lnTo>
                  <a:lnTo>
                    <a:pt x="5766" y="250"/>
                  </a:lnTo>
                  <a:lnTo>
                    <a:pt x="5767" y="250"/>
                  </a:lnTo>
                  <a:lnTo>
                    <a:pt x="5762" y="266"/>
                  </a:lnTo>
                  <a:lnTo>
                    <a:pt x="5753" y="289"/>
                  </a:lnTo>
                  <a:lnTo>
                    <a:pt x="5718" y="280"/>
                  </a:lnTo>
                  <a:lnTo>
                    <a:pt x="5721" y="256"/>
                  </a:lnTo>
                  <a:lnTo>
                    <a:pt x="5725" y="240"/>
                  </a:lnTo>
                  <a:lnTo>
                    <a:pt x="5728" y="242"/>
                  </a:lnTo>
                  <a:lnTo>
                    <a:pt x="5724" y="240"/>
                  </a:lnTo>
                  <a:lnTo>
                    <a:pt x="5719" y="237"/>
                  </a:lnTo>
                  <a:lnTo>
                    <a:pt x="5716" y="236"/>
                  </a:lnTo>
                  <a:lnTo>
                    <a:pt x="5711" y="232"/>
                  </a:lnTo>
                  <a:lnTo>
                    <a:pt x="5708" y="231"/>
                  </a:lnTo>
                  <a:lnTo>
                    <a:pt x="5706" y="229"/>
                  </a:lnTo>
                  <a:lnTo>
                    <a:pt x="5705" y="229"/>
                  </a:lnTo>
                  <a:lnTo>
                    <a:pt x="5703" y="227"/>
                  </a:lnTo>
                  <a:lnTo>
                    <a:pt x="5701" y="225"/>
                  </a:lnTo>
                  <a:lnTo>
                    <a:pt x="5696" y="221"/>
                  </a:lnTo>
                  <a:lnTo>
                    <a:pt x="5693" y="218"/>
                  </a:lnTo>
                  <a:lnTo>
                    <a:pt x="5691" y="215"/>
                  </a:lnTo>
                  <a:lnTo>
                    <a:pt x="5689" y="214"/>
                  </a:lnTo>
                  <a:lnTo>
                    <a:pt x="5687" y="211"/>
                  </a:lnTo>
                  <a:lnTo>
                    <a:pt x="5690" y="214"/>
                  </a:lnTo>
                  <a:lnTo>
                    <a:pt x="5691" y="215"/>
                  </a:lnTo>
                  <a:lnTo>
                    <a:pt x="5692" y="216"/>
                  </a:lnTo>
                  <a:lnTo>
                    <a:pt x="5679" y="224"/>
                  </a:lnTo>
                  <a:lnTo>
                    <a:pt x="5656" y="233"/>
                  </a:lnTo>
                  <a:lnTo>
                    <a:pt x="5638" y="202"/>
                  </a:lnTo>
                  <a:lnTo>
                    <a:pt x="5657" y="187"/>
                  </a:lnTo>
                  <a:lnTo>
                    <a:pt x="5669" y="180"/>
                  </a:lnTo>
                  <a:lnTo>
                    <a:pt x="5667" y="175"/>
                  </a:lnTo>
                  <a:lnTo>
                    <a:pt x="5666" y="170"/>
                  </a:lnTo>
                  <a:lnTo>
                    <a:pt x="5665" y="164"/>
                  </a:lnTo>
                  <a:lnTo>
                    <a:pt x="5663" y="159"/>
                  </a:lnTo>
                  <a:lnTo>
                    <a:pt x="5663" y="154"/>
                  </a:lnTo>
                  <a:lnTo>
                    <a:pt x="5662" y="149"/>
                  </a:lnTo>
                  <a:lnTo>
                    <a:pt x="5662" y="143"/>
                  </a:lnTo>
                  <a:lnTo>
                    <a:pt x="5662" y="138"/>
                  </a:lnTo>
                  <a:lnTo>
                    <a:pt x="5650" y="135"/>
                  </a:lnTo>
                  <a:lnTo>
                    <a:pt x="5627" y="125"/>
                  </a:lnTo>
                  <a:lnTo>
                    <a:pt x="5636" y="91"/>
                  </a:lnTo>
                  <a:lnTo>
                    <a:pt x="5660" y="93"/>
                  </a:lnTo>
                  <a:lnTo>
                    <a:pt x="5672" y="96"/>
                  </a:lnTo>
                  <a:lnTo>
                    <a:pt x="5674" y="91"/>
                  </a:lnTo>
                  <a:lnTo>
                    <a:pt x="5677" y="87"/>
                  </a:lnTo>
                  <a:lnTo>
                    <a:pt x="5680" y="82"/>
                  </a:lnTo>
                  <a:lnTo>
                    <a:pt x="5683" y="78"/>
                  </a:lnTo>
                  <a:lnTo>
                    <a:pt x="5686" y="73"/>
                  </a:lnTo>
                  <a:lnTo>
                    <a:pt x="5690" y="69"/>
                  </a:lnTo>
                  <a:lnTo>
                    <a:pt x="5694" y="65"/>
                  </a:lnTo>
                  <a:lnTo>
                    <a:pt x="5698" y="61"/>
                  </a:lnTo>
                  <a:lnTo>
                    <a:pt x="5692" y="52"/>
                  </a:lnTo>
                  <a:lnTo>
                    <a:pt x="5683" y="29"/>
                  </a:lnTo>
                  <a:lnTo>
                    <a:pt x="5714" y="10"/>
                  </a:lnTo>
                  <a:lnTo>
                    <a:pt x="5729" y="29"/>
                  </a:lnTo>
                  <a:lnTo>
                    <a:pt x="5735" y="39"/>
                  </a:lnTo>
                  <a:lnTo>
                    <a:pt x="5733" y="40"/>
                  </a:lnTo>
                  <a:lnTo>
                    <a:pt x="5731" y="41"/>
                  </a:lnTo>
                  <a:lnTo>
                    <a:pt x="5735" y="39"/>
                  </a:lnTo>
                  <a:lnTo>
                    <a:pt x="5740" y="38"/>
                  </a:lnTo>
                  <a:lnTo>
                    <a:pt x="5743" y="37"/>
                  </a:lnTo>
                  <a:lnTo>
                    <a:pt x="5750" y="35"/>
                  </a:lnTo>
                  <a:lnTo>
                    <a:pt x="5753" y="35"/>
                  </a:lnTo>
                  <a:lnTo>
                    <a:pt x="5756" y="34"/>
                  </a:lnTo>
                  <a:lnTo>
                    <a:pt x="5757" y="34"/>
                  </a:lnTo>
                  <a:lnTo>
                    <a:pt x="5762" y="34"/>
                  </a:lnTo>
                  <a:lnTo>
                    <a:pt x="5768" y="33"/>
                  </a:lnTo>
                  <a:lnTo>
                    <a:pt x="5770" y="33"/>
                  </a:lnTo>
                  <a:lnTo>
                    <a:pt x="5772" y="33"/>
                  </a:lnTo>
                  <a:lnTo>
                    <a:pt x="5777" y="34"/>
                  </a:lnTo>
                  <a:lnTo>
                    <a:pt x="5781" y="34"/>
                  </a:lnTo>
                  <a:lnTo>
                    <a:pt x="5778" y="34"/>
                  </a:lnTo>
                  <a:lnTo>
                    <a:pt x="5779" y="28"/>
                  </a:lnTo>
                  <a:lnTo>
                    <a:pt x="5790" y="0"/>
                  </a:lnTo>
                  <a:close/>
                </a:path>
                <a:path w="13407" h="965">
                  <a:moveTo>
                    <a:pt x="10353" y="707"/>
                  </a:moveTo>
                  <a:lnTo>
                    <a:pt x="10355" y="707"/>
                  </a:lnTo>
                  <a:lnTo>
                    <a:pt x="10541" y="707"/>
                  </a:lnTo>
                  <a:lnTo>
                    <a:pt x="10544" y="707"/>
                  </a:lnTo>
                  <a:lnTo>
                    <a:pt x="10546" y="707"/>
                  </a:lnTo>
                  <a:lnTo>
                    <a:pt x="10549" y="708"/>
                  </a:lnTo>
                  <a:lnTo>
                    <a:pt x="10551" y="709"/>
                  </a:lnTo>
                  <a:lnTo>
                    <a:pt x="10553" y="709"/>
                  </a:lnTo>
                  <a:lnTo>
                    <a:pt x="10555" y="710"/>
                  </a:lnTo>
                  <a:lnTo>
                    <a:pt x="10557" y="711"/>
                  </a:lnTo>
                  <a:lnTo>
                    <a:pt x="10559" y="713"/>
                  </a:lnTo>
                  <a:lnTo>
                    <a:pt x="10560" y="714"/>
                  </a:lnTo>
                  <a:lnTo>
                    <a:pt x="10562" y="716"/>
                  </a:lnTo>
                  <a:lnTo>
                    <a:pt x="10563" y="717"/>
                  </a:lnTo>
                  <a:lnTo>
                    <a:pt x="10564" y="719"/>
                  </a:lnTo>
                  <a:lnTo>
                    <a:pt x="10565" y="721"/>
                  </a:lnTo>
                  <a:lnTo>
                    <a:pt x="10565" y="723"/>
                  </a:lnTo>
                  <a:lnTo>
                    <a:pt x="10566" y="725"/>
                  </a:lnTo>
                  <a:lnTo>
                    <a:pt x="10566" y="727"/>
                  </a:lnTo>
                  <a:lnTo>
                    <a:pt x="10566" y="729"/>
                  </a:lnTo>
                  <a:lnTo>
                    <a:pt x="10565" y="731"/>
                  </a:lnTo>
                  <a:lnTo>
                    <a:pt x="10565" y="733"/>
                  </a:lnTo>
                  <a:lnTo>
                    <a:pt x="10564" y="735"/>
                  </a:lnTo>
                  <a:lnTo>
                    <a:pt x="10563" y="737"/>
                  </a:lnTo>
                  <a:lnTo>
                    <a:pt x="10562" y="738"/>
                  </a:lnTo>
                  <a:lnTo>
                    <a:pt x="10560" y="740"/>
                  </a:lnTo>
                  <a:lnTo>
                    <a:pt x="10559" y="741"/>
                  </a:lnTo>
                  <a:lnTo>
                    <a:pt x="10557" y="742"/>
                  </a:lnTo>
                  <a:lnTo>
                    <a:pt x="10555" y="744"/>
                  </a:lnTo>
                  <a:lnTo>
                    <a:pt x="10553" y="745"/>
                  </a:lnTo>
                  <a:lnTo>
                    <a:pt x="10551" y="745"/>
                  </a:lnTo>
                  <a:lnTo>
                    <a:pt x="10549" y="746"/>
                  </a:lnTo>
                  <a:lnTo>
                    <a:pt x="10546" y="746"/>
                  </a:lnTo>
                  <a:lnTo>
                    <a:pt x="10544" y="747"/>
                  </a:lnTo>
                  <a:lnTo>
                    <a:pt x="10541" y="747"/>
                  </a:lnTo>
                  <a:lnTo>
                    <a:pt x="10355" y="747"/>
                  </a:lnTo>
                  <a:lnTo>
                    <a:pt x="10353" y="747"/>
                  </a:lnTo>
                  <a:lnTo>
                    <a:pt x="10351" y="746"/>
                  </a:lnTo>
                  <a:lnTo>
                    <a:pt x="10348" y="746"/>
                  </a:lnTo>
                  <a:lnTo>
                    <a:pt x="10346" y="745"/>
                  </a:lnTo>
                  <a:lnTo>
                    <a:pt x="10344" y="745"/>
                  </a:lnTo>
                  <a:lnTo>
                    <a:pt x="10342" y="744"/>
                  </a:lnTo>
                  <a:lnTo>
                    <a:pt x="10340" y="742"/>
                  </a:lnTo>
                  <a:lnTo>
                    <a:pt x="10338" y="741"/>
                  </a:lnTo>
                  <a:lnTo>
                    <a:pt x="10337" y="740"/>
                  </a:lnTo>
                  <a:lnTo>
                    <a:pt x="10335" y="738"/>
                  </a:lnTo>
                  <a:lnTo>
                    <a:pt x="10334" y="736"/>
                  </a:lnTo>
                  <a:lnTo>
                    <a:pt x="10333" y="735"/>
                  </a:lnTo>
                  <a:lnTo>
                    <a:pt x="10332" y="733"/>
                  </a:lnTo>
                  <a:lnTo>
                    <a:pt x="10332" y="731"/>
                  </a:lnTo>
                  <a:lnTo>
                    <a:pt x="10331" y="729"/>
                  </a:lnTo>
                  <a:lnTo>
                    <a:pt x="10331" y="727"/>
                  </a:lnTo>
                  <a:lnTo>
                    <a:pt x="10331" y="725"/>
                  </a:lnTo>
                  <a:lnTo>
                    <a:pt x="10332" y="723"/>
                  </a:lnTo>
                  <a:lnTo>
                    <a:pt x="10332" y="721"/>
                  </a:lnTo>
                  <a:lnTo>
                    <a:pt x="10333" y="719"/>
                  </a:lnTo>
                  <a:lnTo>
                    <a:pt x="10334" y="717"/>
                  </a:lnTo>
                  <a:lnTo>
                    <a:pt x="10335" y="716"/>
                  </a:lnTo>
                  <a:lnTo>
                    <a:pt x="10337" y="714"/>
                  </a:lnTo>
                  <a:lnTo>
                    <a:pt x="10338" y="713"/>
                  </a:lnTo>
                  <a:lnTo>
                    <a:pt x="10340" y="711"/>
                  </a:lnTo>
                  <a:lnTo>
                    <a:pt x="10342" y="710"/>
                  </a:lnTo>
                  <a:lnTo>
                    <a:pt x="10344" y="709"/>
                  </a:lnTo>
                  <a:lnTo>
                    <a:pt x="10346" y="709"/>
                  </a:lnTo>
                  <a:lnTo>
                    <a:pt x="10348" y="708"/>
                  </a:lnTo>
                  <a:lnTo>
                    <a:pt x="10351" y="707"/>
                  </a:lnTo>
                  <a:lnTo>
                    <a:pt x="10353" y="707"/>
                  </a:lnTo>
                  <a:close/>
                  <a:moveTo>
                    <a:pt x="10393" y="624"/>
                  </a:moveTo>
                  <a:lnTo>
                    <a:pt x="10504" y="624"/>
                  </a:lnTo>
                  <a:lnTo>
                    <a:pt x="10505" y="625"/>
                  </a:lnTo>
                  <a:lnTo>
                    <a:pt x="10507" y="625"/>
                  </a:lnTo>
                  <a:lnTo>
                    <a:pt x="10509" y="625"/>
                  </a:lnTo>
                  <a:lnTo>
                    <a:pt x="10511" y="626"/>
                  </a:lnTo>
                  <a:lnTo>
                    <a:pt x="10512" y="626"/>
                  </a:lnTo>
                  <a:lnTo>
                    <a:pt x="10514" y="627"/>
                  </a:lnTo>
                  <a:lnTo>
                    <a:pt x="10515" y="628"/>
                  </a:lnTo>
                  <a:lnTo>
                    <a:pt x="10516" y="630"/>
                  </a:lnTo>
                  <a:lnTo>
                    <a:pt x="10517" y="631"/>
                  </a:lnTo>
                  <a:lnTo>
                    <a:pt x="10518" y="632"/>
                  </a:lnTo>
                  <a:lnTo>
                    <a:pt x="10519" y="634"/>
                  </a:lnTo>
                  <a:lnTo>
                    <a:pt x="10520" y="635"/>
                  </a:lnTo>
                  <a:lnTo>
                    <a:pt x="10521" y="637"/>
                  </a:lnTo>
                  <a:lnTo>
                    <a:pt x="10521" y="639"/>
                  </a:lnTo>
                  <a:lnTo>
                    <a:pt x="10521" y="640"/>
                  </a:lnTo>
                  <a:lnTo>
                    <a:pt x="10521" y="642"/>
                  </a:lnTo>
                  <a:lnTo>
                    <a:pt x="10521" y="644"/>
                  </a:lnTo>
                  <a:lnTo>
                    <a:pt x="10521" y="646"/>
                  </a:lnTo>
                  <a:lnTo>
                    <a:pt x="10521" y="647"/>
                  </a:lnTo>
                  <a:lnTo>
                    <a:pt x="10520" y="649"/>
                  </a:lnTo>
                  <a:lnTo>
                    <a:pt x="10519" y="650"/>
                  </a:lnTo>
                  <a:lnTo>
                    <a:pt x="10518" y="652"/>
                  </a:lnTo>
                  <a:lnTo>
                    <a:pt x="10517" y="653"/>
                  </a:lnTo>
                  <a:lnTo>
                    <a:pt x="10516" y="655"/>
                  </a:lnTo>
                  <a:lnTo>
                    <a:pt x="10515" y="656"/>
                  </a:lnTo>
                  <a:lnTo>
                    <a:pt x="10514" y="657"/>
                  </a:lnTo>
                  <a:lnTo>
                    <a:pt x="10512" y="657"/>
                  </a:lnTo>
                  <a:lnTo>
                    <a:pt x="10511" y="658"/>
                  </a:lnTo>
                  <a:lnTo>
                    <a:pt x="10509" y="659"/>
                  </a:lnTo>
                  <a:lnTo>
                    <a:pt x="10507" y="659"/>
                  </a:lnTo>
                  <a:lnTo>
                    <a:pt x="10505" y="660"/>
                  </a:lnTo>
                  <a:lnTo>
                    <a:pt x="10504" y="660"/>
                  </a:lnTo>
                  <a:lnTo>
                    <a:pt x="10393" y="660"/>
                  </a:lnTo>
                  <a:lnTo>
                    <a:pt x="10391" y="660"/>
                  </a:lnTo>
                  <a:lnTo>
                    <a:pt x="10390" y="659"/>
                  </a:lnTo>
                  <a:lnTo>
                    <a:pt x="10388" y="659"/>
                  </a:lnTo>
                  <a:lnTo>
                    <a:pt x="10386" y="658"/>
                  </a:lnTo>
                  <a:lnTo>
                    <a:pt x="10385" y="657"/>
                  </a:lnTo>
                  <a:lnTo>
                    <a:pt x="10383" y="657"/>
                  </a:lnTo>
                  <a:lnTo>
                    <a:pt x="10382" y="656"/>
                  </a:lnTo>
                  <a:lnTo>
                    <a:pt x="10381" y="655"/>
                  </a:lnTo>
                  <a:lnTo>
                    <a:pt x="10379" y="653"/>
                  </a:lnTo>
                  <a:lnTo>
                    <a:pt x="10378" y="652"/>
                  </a:lnTo>
                  <a:lnTo>
                    <a:pt x="10378" y="650"/>
                  </a:lnTo>
                  <a:lnTo>
                    <a:pt x="10377" y="649"/>
                  </a:lnTo>
                  <a:lnTo>
                    <a:pt x="10376" y="647"/>
                  </a:lnTo>
                  <a:lnTo>
                    <a:pt x="10376" y="646"/>
                  </a:lnTo>
                  <a:lnTo>
                    <a:pt x="10376" y="644"/>
                  </a:lnTo>
                  <a:lnTo>
                    <a:pt x="10375" y="642"/>
                  </a:lnTo>
                  <a:lnTo>
                    <a:pt x="10376" y="640"/>
                  </a:lnTo>
                  <a:lnTo>
                    <a:pt x="10376" y="639"/>
                  </a:lnTo>
                  <a:lnTo>
                    <a:pt x="10376" y="637"/>
                  </a:lnTo>
                  <a:lnTo>
                    <a:pt x="10377" y="635"/>
                  </a:lnTo>
                  <a:lnTo>
                    <a:pt x="10378" y="634"/>
                  </a:lnTo>
                  <a:lnTo>
                    <a:pt x="10378" y="632"/>
                  </a:lnTo>
                  <a:lnTo>
                    <a:pt x="10379" y="631"/>
                  </a:lnTo>
                  <a:lnTo>
                    <a:pt x="10381" y="630"/>
                  </a:lnTo>
                  <a:lnTo>
                    <a:pt x="10382" y="628"/>
                  </a:lnTo>
                  <a:lnTo>
                    <a:pt x="10383" y="627"/>
                  </a:lnTo>
                  <a:lnTo>
                    <a:pt x="10385" y="626"/>
                  </a:lnTo>
                  <a:lnTo>
                    <a:pt x="10386" y="626"/>
                  </a:lnTo>
                  <a:lnTo>
                    <a:pt x="10388" y="625"/>
                  </a:lnTo>
                  <a:lnTo>
                    <a:pt x="10390" y="625"/>
                  </a:lnTo>
                  <a:lnTo>
                    <a:pt x="10391" y="625"/>
                  </a:lnTo>
                  <a:lnTo>
                    <a:pt x="10393" y="624"/>
                  </a:lnTo>
                  <a:close/>
                  <a:moveTo>
                    <a:pt x="10172" y="535"/>
                  </a:moveTo>
                  <a:lnTo>
                    <a:pt x="10359" y="535"/>
                  </a:lnTo>
                  <a:lnTo>
                    <a:pt x="10361" y="535"/>
                  </a:lnTo>
                  <a:lnTo>
                    <a:pt x="10363" y="535"/>
                  </a:lnTo>
                  <a:lnTo>
                    <a:pt x="10366" y="535"/>
                  </a:lnTo>
                  <a:lnTo>
                    <a:pt x="10368" y="536"/>
                  </a:lnTo>
                  <a:lnTo>
                    <a:pt x="10370" y="537"/>
                  </a:lnTo>
                  <a:lnTo>
                    <a:pt x="10372" y="538"/>
                  </a:lnTo>
                  <a:lnTo>
                    <a:pt x="10374" y="539"/>
                  </a:lnTo>
                  <a:lnTo>
                    <a:pt x="10376" y="540"/>
                  </a:lnTo>
                  <a:lnTo>
                    <a:pt x="10377" y="542"/>
                  </a:lnTo>
                  <a:lnTo>
                    <a:pt x="10379" y="543"/>
                  </a:lnTo>
                  <a:lnTo>
                    <a:pt x="10380" y="545"/>
                  </a:lnTo>
                  <a:lnTo>
                    <a:pt x="10381" y="547"/>
                  </a:lnTo>
                  <a:lnTo>
                    <a:pt x="10382" y="549"/>
                  </a:lnTo>
                  <a:lnTo>
                    <a:pt x="10382" y="550"/>
                  </a:lnTo>
                  <a:lnTo>
                    <a:pt x="10383" y="553"/>
                  </a:lnTo>
                  <a:lnTo>
                    <a:pt x="10383" y="554"/>
                  </a:lnTo>
                  <a:lnTo>
                    <a:pt x="10383" y="556"/>
                  </a:lnTo>
                  <a:lnTo>
                    <a:pt x="10382" y="558"/>
                  </a:lnTo>
                  <a:lnTo>
                    <a:pt x="10382" y="560"/>
                  </a:lnTo>
                  <a:lnTo>
                    <a:pt x="10381" y="562"/>
                  </a:lnTo>
                  <a:lnTo>
                    <a:pt x="10380" y="564"/>
                  </a:lnTo>
                  <a:lnTo>
                    <a:pt x="10379" y="565"/>
                  </a:lnTo>
                  <a:lnTo>
                    <a:pt x="10377" y="567"/>
                  </a:lnTo>
                  <a:lnTo>
                    <a:pt x="10376" y="569"/>
                  </a:lnTo>
                  <a:lnTo>
                    <a:pt x="10374" y="570"/>
                  </a:lnTo>
                  <a:lnTo>
                    <a:pt x="10372" y="571"/>
                  </a:lnTo>
                  <a:lnTo>
                    <a:pt x="10370" y="572"/>
                  </a:lnTo>
                  <a:lnTo>
                    <a:pt x="10368" y="573"/>
                  </a:lnTo>
                  <a:lnTo>
                    <a:pt x="10366" y="573"/>
                  </a:lnTo>
                  <a:lnTo>
                    <a:pt x="10363" y="574"/>
                  </a:lnTo>
                  <a:lnTo>
                    <a:pt x="10361" y="574"/>
                  </a:lnTo>
                  <a:lnTo>
                    <a:pt x="10359" y="574"/>
                  </a:lnTo>
                  <a:lnTo>
                    <a:pt x="10172" y="574"/>
                  </a:lnTo>
                  <a:lnTo>
                    <a:pt x="10170" y="574"/>
                  </a:lnTo>
                  <a:lnTo>
                    <a:pt x="10168" y="574"/>
                  </a:lnTo>
                  <a:lnTo>
                    <a:pt x="10165" y="573"/>
                  </a:lnTo>
                  <a:lnTo>
                    <a:pt x="10163" y="573"/>
                  </a:lnTo>
                  <a:lnTo>
                    <a:pt x="10161" y="572"/>
                  </a:lnTo>
                  <a:lnTo>
                    <a:pt x="10159" y="571"/>
                  </a:lnTo>
                  <a:lnTo>
                    <a:pt x="10157" y="570"/>
                  </a:lnTo>
                  <a:lnTo>
                    <a:pt x="10155" y="569"/>
                  </a:lnTo>
                  <a:lnTo>
                    <a:pt x="10154" y="567"/>
                  </a:lnTo>
                  <a:lnTo>
                    <a:pt x="10152" y="565"/>
                  </a:lnTo>
                  <a:lnTo>
                    <a:pt x="10151" y="564"/>
                  </a:lnTo>
                  <a:lnTo>
                    <a:pt x="10150" y="562"/>
                  </a:lnTo>
                  <a:lnTo>
                    <a:pt x="10149" y="560"/>
                  </a:lnTo>
                  <a:lnTo>
                    <a:pt x="10149" y="558"/>
                  </a:lnTo>
                  <a:lnTo>
                    <a:pt x="10148" y="556"/>
                  </a:lnTo>
                  <a:lnTo>
                    <a:pt x="10148" y="554"/>
                  </a:lnTo>
                  <a:lnTo>
                    <a:pt x="10148" y="553"/>
                  </a:lnTo>
                  <a:lnTo>
                    <a:pt x="10149" y="550"/>
                  </a:lnTo>
                  <a:lnTo>
                    <a:pt x="10149" y="549"/>
                  </a:lnTo>
                  <a:lnTo>
                    <a:pt x="10150" y="547"/>
                  </a:lnTo>
                  <a:lnTo>
                    <a:pt x="10151" y="545"/>
                  </a:lnTo>
                  <a:lnTo>
                    <a:pt x="10152" y="543"/>
                  </a:lnTo>
                  <a:lnTo>
                    <a:pt x="10154" y="542"/>
                  </a:lnTo>
                  <a:lnTo>
                    <a:pt x="10155" y="540"/>
                  </a:lnTo>
                  <a:lnTo>
                    <a:pt x="10157" y="539"/>
                  </a:lnTo>
                  <a:lnTo>
                    <a:pt x="10159" y="538"/>
                  </a:lnTo>
                  <a:lnTo>
                    <a:pt x="10161" y="537"/>
                  </a:lnTo>
                  <a:lnTo>
                    <a:pt x="10163" y="536"/>
                  </a:lnTo>
                  <a:lnTo>
                    <a:pt x="10165" y="535"/>
                  </a:lnTo>
                  <a:lnTo>
                    <a:pt x="10168" y="535"/>
                  </a:lnTo>
                  <a:lnTo>
                    <a:pt x="10170" y="535"/>
                  </a:lnTo>
                  <a:lnTo>
                    <a:pt x="10172" y="535"/>
                  </a:lnTo>
                  <a:close/>
                  <a:moveTo>
                    <a:pt x="10493" y="495"/>
                  </a:moveTo>
                  <a:lnTo>
                    <a:pt x="10494" y="495"/>
                  </a:lnTo>
                  <a:lnTo>
                    <a:pt x="10495" y="495"/>
                  </a:lnTo>
                  <a:lnTo>
                    <a:pt x="10496" y="495"/>
                  </a:lnTo>
                  <a:lnTo>
                    <a:pt x="10498" y="496"/>
                  </a:lnTo>
                  <a:lnTo>
                    <a:pt x="10499" y="496"/>
                  </a:lnTo>
                  <a:lnTo>
                    <a:pt x="10500" y="497"/>
                  </a:lnTo>
                  <a:lnTo>
                    <a:pt x="10503" y="498"/>
                  </a:lnTo>
                  <a:lnTo>
                    <a:pt x="10506" y="500"/>
                  </a:lnTo>
                  <a:lnTo>
                    <a:pt x="10508" y="502"/>
                  </a:lnTo>
                  <a:lnTo>
                    <a:pt x="10510" y="503"/>
                  </a:lnTo>
                  <a:lnTo>
                    <a:pt x="10511" y="504"/>
                  </a:lnTo>
                  <a:lnTo>
                    <a:pt x="10513" y="507"/>
                  </a:lnTo>
                  <a:lnTo>
                    <a:pt x="10514" y="509"/>
                  </a:lnTo>
                  <a:lnTo>
                    <a:pt x="10515" y="512"/>
                  </a:lnTo>
                  <a:lnTo>
                    <a:pt x="10516" y="514"/>
                  </a:lnTo>
                  <a:lnTo>
                    <a:pt x="10517" y="515"/>
                  </a:lnTo>
                  <a:lnTo>
                    <a:pt x="10517" y="516"/>
                  </a:lnTo>
                  <a:lnTo>
                    <a:pt x="10517" y="518"/>
                  </a:lnTo>
                  <a:lnTo>
                    <a:pt x="10517" y="519"/>
                  </a:lnTo>
                  <a:lnTo>
                    <a:pt x="10517" y="520"/>
                  </a:lnTo>
                  <a:lnTo>
                    <a:pt x="10517" y="521"/>
                  </a:lnTo>
                  <a:lnTo>
                    <a:pt x="10516" y="521"/>
                  </a:lnTo>
                  <a:lnTo>
                    <a:pt x="10481" y="543"/>
                  </a:lnTo>
                  <a:lnTo>
                    <a:pt x="10480" y="544"/>
                  </a:lnTo>
                  <a:lnTo>
                    <a:pt x="10480" y="544"/>
                  </a:lnTo>
                  <a:lnTo>
                    <a:pt x="10479" y="545"/>
                  </a:lnTo>
                  <a:lnTo>
                    <a:pt x="10478" y="545"/>
                  </a:lnTo>
                  <a:lnTo>
                    <a:pt x="10477" y="545"/>
                  </a:lnTo>
                  <a:lnTo>
                    <a:pt x="10477" y="546"/>
                  </a:lnTo>
                  <a:lnTo>
                    <a:pt x="10475" y="546"/>
                  </a:lnTo>
                  <a:lnTo>
                    <a:pt x="10473" y="546"/>
                  </a:lnTo>
                  <a:lnTo>
                    <a:pt x="10473" y="545"/>
                  </a:lnTo>
                  <a:lnTo>
                    <a:pt x="10472" y="545"/>
                  </a:lnTo>
                  <a:lnTo>
                    <a:pt x="10471" y="545"/>
                  </a:lnTo>
                  <a:lnTo>
                    <a:pt x="10470" y="544"/>
                  </a:lnTo>
                  <a:lnTo>
                    <a:pt x="10470" y="544"/>
                  </a:lnTo>
                  <a:lnTo>
                    <a:pt x="10469" y="543"/>
                  </a:lnTo>
                  <a:lnTo>
                    <a:pt x="10468" y="543"/>
                  </a:lnTo>
                  <a:lnTo>
                    <a:pt x="10468" y="542"/>
                  </a:lnTo>
                  <a:lnTo>
                    <a:pt x="10468" y="541"/>
                  </a:lnTo>
                  <a:lnTo>
                    <a:pt x="10467" y="541"/>
                  </a:lnTo>
                  <a:lnTo>
                    <a:pt x="10467" y="539"/>
                  </a:lnTo>
                  <a:lnTo>
                    <a:pt x="10467" y="537"/>
                  </a:lnTo>
                  <a:lnTo>
                    <a:pt x="10467" y="536"/>
                  </a:lnTo>
                  <a:lnTo>
                    <a:pt x="10467" y="534"/>
                  </a:lnTo>
                  <a:lnTo>
                    <a:pt x="10468" y="534"/>
                  </a:lnTo>
                  <a:lnTo>
                    <a:pt x="10468" y="533"/>
                  </a:lnTo>
                  <a:lnTo>
                    <a:pt x="10468" y="532"/>
                  </a:lnTo>
                  <a:lnTo>
                    <a:pt x="10469" y="532"/>
                  </a:lnTo>
                  <a:lnTo>
                    <a:pt x="10491" y="496"/>
                  </a:lnTo>
                  <a:lnTo>
                    <a:pt x="10492" y="495"/>
                  </a:lnTo>
                  <a:lnTo>
                    <a:pt x="10493" y="495"/>
                  </a:lnTo>
                  <a:close/>
                  <a:moveTo>
                    <a:pt x="10164" y="452"/>
                  </a:moveTo>
                  <a:lnTo>
                    <a:pt x="10166" y="452"/>
                  </a:lnTo>
                  <a:lnTo>
                    <a:pt x="10276" y="452"/>
                  </a:lnTo>
                  <a:lnTo>
                    <a:pt x="10278" y="452"/>
                  </a:lnTo>
                  <a:lnTo>
                    <a:pt x="10280" y="452"/>
                  </a:lnTo>
                  <a:lnTo>
                    <a:pt x="10282" y="453"/>
                  </a:lnTo>
                  <a:lnTo>
                    <a:pt x="10283" y="453"/>
                  </a:lnTo>
                  <a:lnTo>
                    <a:pt x="10285" y="454"/>
                  </a:lnTo>
                  <a:lnTo>
                    <a:pt x="10286" y="455"/>
                  </a:lnTo>
                  <a:lnTo>
                    <a:pt x="10288" y="456"/>
                  </a:lnTo>
                  <a:lnTo>
                    <a:pt x="10289" y="457"/>
                  </a:lnTo>
                  <a:lnTo>
                    <a:pt x="10290" y="458"/>
                  </a:lnTo>
                  <a:lnTo>
                    <a:pt x="10291" y="460"/>
                  </a:lnTo>
                  <a:lnTo>
                    <a:pt x="10292" y="461"/>
                  </a:lnTo>
                  <a:lnTo>
                    <a:pt x="10293" y="463"/>
                  </a:lnTo>
                  <a:lnTo>
                    <a:pt x="10293" y="464"/>
                  </a:lnTo>
                  <a:lnTo>
                    <a:pt x="10294" y="466"/>
                  </a:lnTo>
                  <a:lnTo>
                    <a:pt x="10294" y="468"/>
                  </a:lnTo>
                  <a:lnTo>
                    <a:pt x="10294" y="470"/>
                  </a:lnTo>
                  <a:lnTo>
                    <a:pt x="10294" y="471"/>
                  </a:lnTo>
                  <a:lnTo>
                    <a:pt x="10294" y="473"/>
                  </a:lnTo>
                  <a:lnTo>
                    <a:pt x="10293" y="475"/>
                  </a:lnTo>
                  <a:lnTo>
                    <a:pt x="10293" y="476"/>
                  </a:lnTo>
                  <a:lnTo>
                    <a:pt x="10292" y="478"/>
                  </a:lnTo>
                  <a:lnTo>
                    <a:pt x="10291" y="479"/>
                  </a:lnTo>
                  <a:lnTo>
                    <a:pt x="10290" y="481"/>
                  </a:lnTo>
                  <a:lnTo>
                    <a:pt x="10289" y="482"/>
                  </a:lnTo>
                  <a:lnTo>
                    <a:pt x="10288" y="483"/>
                  </a:lnTo>
                  <a:lnTo>
                    <a:pt x="10286" y="484"/>
                  </a:lnTo>
                  <a:lnTo>
                    <a:pt x="10285" y="485"/>
                  </a:lnTo>
                  <a:lnTo>
                    <a:pt x="10283" y="486"/>
                  </a:lnTo>
                  <a:lnTo>
                    <a:pt x="10282" y="486"/>
                  </a:lnTo>
                  <a:lnTo>
                    <a:pt x="10280" y="487"/>
                  </a:lnTo>
                  <a:lnTo>
                    <a:pt x="10278" y="487"/>
                  </a:lnTo>
                  <a:lnTo>
                    <a:pt x="10276" y="487"/>
                  </a:lnTo>
                  <a:lnTo>
                    <a:pt x="10166" y="487"/>
                  </a:lnTo>
                  <a:lnTo>
                    <a:pt x="10164" y="487"/>
                  </a:lnTo>
                  <a:lnTo>
                    <a:pt x="10162" y="487"/>
                  </a:lnTo>
                  <a:lnTo>
                    <a:pt x="10161" y="486"/>
                  </a:lnTo>
                  <a:lnTo>
                    <a:pt x="10159" y="486"/>
                  </a:lnTo>
                  <a:lnTo>
                    <a:pt x="10157" y="485"/>
                  </a:lnTo>
                  <a:lnTo>
                    <a:pt x="10156" y="484"/>
                  </a:lnTo>
                  <a:lnTo>
                    <a:pt x="10155" y="483"/>
                  </a:lnTo>
                  <a:lnTo>
                    <a:pt x="10153" y="482"/>
                  </a:lnTo>
                  <a:lnTo>
                    <a:pt x="10152" y="481"/>
                  </a:lnTo>
                  <a:lnTo>
                    <a:pt x="10151" y="479"/>
                  </a:lnTo>
                  <a:lnTo>
                    <a:pt x="10150" y="478"/>
                  </a:lnTo>
                  <a:lnTo>
                    <a:pt x="10150" y="476"/>
                  </a:lnTo>
                  <a:lnTo>
                    <a:pt x="10149" y="475"/>
                  </a:lnTo>
                  <a:lnTo>
                    <a:pt x="10149" y="473"/>
                  </a:lnTo>
                  <a:lnTo>
                    <a:pt x="10148" y="471"/>
                  </a:lnTo>
                  <a:lnTo>
                    <a:pt x="10148" y="470"/>
                  </a:lnTo>
                  <a:lnTo>
                    <a:pt x="10148" y="468"/>
                  </a:lnTo>
                  <a:lnTo>
                    <a:pt x="10149" y="466"/>
                  </a:lnTo>
                  <a:lnTo>
                    <a:pt x="10149" y="464"/>
                  </a:lnTo>
                  <a:lnTo>
                    <a:pt x="10150" y="463"/>
                  </a:lnTo>
                  <a:lnTo>
                    <a:pt x="10150" y="461"/>
                  </a:lnTo>
                  <a:lnTo>
                    <a:pt x="10151" y="460"/>
                  </a:lnTo>
                  <a:lnTo>
                    <a:pt x="10152" y="458"/>
                  </a:lnTo>
                  <a:lnTo>
                    <a:pt x="10153" y="457"/>
                  </a:lnTo>
                  <a:lnTo>
                    <a:pt x="10155" y="456"/>
                  </a:lnTo>
                  <a:lnTo>
                    <a:pt x="10156" y="455"/>
                  </a:lnTo>
                  <a:lnTo>
                    <a:pt x="10157" y="454"/>
                  </a:lnTo>
                  <a:lnTo>
                    <a:pt x="10159" y="453"/>
                  </a:lnTo>
                  <a:lnTo>
                    <a:pt x="10161" y="453"/>
                  </a:lnTo>
                  <a:lnTo>
                    <a:pt x="10162" y="452"/>
                  </a:lnTo>
                  <a:lnTo>
                    <a:pt x="10164" y="452"/>
                  </a:lnTo>
                  <a:close/>
                  <a:moveTo>
                    <a:pt x="10163" y="361"/>
                  </a:moveTo>
                  <a:lnTo>
                    <a:pt x="10385" y="361"/>
                  </a:lnTo>
                  <a:lnTo>
                    <a:pt x="10387" y="361"/>
                  </a:lnTo>
                  <a:lnTo>
                    <a:pt x="10389" y="362"/>
                  </a:lnTo>
                  <a:lnTo>
                    <a:pt x="10391" y="362"/>
                  </a:lnTo>
                  <a:lnTo>
                    <a:pt x="10393" y="363"/>
                  </a:lnTo>
                  <a:lnTo>
                    <a:pt x="10395" y="364"/>
                  </a:lnTo>
                  <a:lnTo>
                    <a:pt x="10397" y="365"/>
                  </a:lnTo>
                  <a:lnTo>
                    <a:pt x="10399" y="366"/>
                  </a:lnTo>
                  <a:lnTo>
                    <a:pt x="10400" y="368"/>
                  </a:lnTo>
                  <a:lnTo>
                    <a:pt x="10402" y="369"/>
                  </a:lnTo>
                  <a:lnTo>
                    <a:pt x="10403" y="371"/>
                  </a:lnTo>
                  <a:lnTo>
                    <a:pt x="10404" y="373"/>
                  </a:lnTo>
                  <a:lnTo>
                    <a:pt x="10405" y="375"/>
                  </a:lnTo>
                  <a:lnTo>
                    <a:pt x="10406" y="377"/>
                  </a:lnTo>
                  <a:lnTo>
                    <a:pt x="10406" y="379"/>
                  </a:lnTo>
                  <a:lnTo>
                    <a:pt x="10407" y="381"/>
                  </a:lnTo>
                  <a:lnTo>
                    <a:pt x="10407" y="383"/>
                  </a:lnTo>
                  <a:lnTo>
                    <a:pt x="10407" y="385"/>
                  </a:lnTo>
                  <a:lnTo>
                    <a:pt x="10406" y="387"/>
                  </a:lnTo>
                  <a:lnTo>
                    <a:pt x="10406" y="390"/>
                  </a:lnTo>
                  <a:lnTo>
                    <a:pt x="10405" y="392"/>
                  </a:lnTo>
                  <a:lnTo>
                    <a:pt x="10404" y="394"/>
                  </a:lnTo>
                  <a:lnTo>
                    <a:pt x="10403" y="395"/>
                  </a:lnTo>
                  <a:lnTo>
                    <a:pt x="10402" y="397"/>
                  </a:lnTo>
                  <a:lnTo>
                    <a:pt x="10400" y="399"/>
                  </a:lnTo>
                  <a:lnTo>
                    <a:pt x="10399" y="400"/>
                  </a:lnTo>
                  <a:lnTo>
                    <a:pt x="10397" y="401"/>
                  </a:lnTo>
                  <a:lnTo>
                    <a:pt x="10395" y="402"/>
                  </a:lnTo>
                  <a:lnTo>
                    <a:pt x="10393" y="403"/>
                  </a:lnTo>
                  <a:lnTo>
                    <a:pt x="10391" y="404"/>
                  </a:lnTo>
                  <a:lnTo>
                    <a:pt x="10389" y="405"/>
                  </a:lnTo>
                  <a:lnTo>
                    <a:pt x="10387" y="405"/>
                  </a:lnTo>
                  <a:lnTo>
                    <a:pt x="10385" y="405"/>
                  </a:lnTo>
                  <a:lnTo>
                    <a:pt x="10163" y="405"/>
                  </a:lnTo>
                  <a:lnTo>
                    <a:pt x="10161" y="405"/>
                  </a:lnTo>
                  <a:lnTo>
                    <a:pt x="10159" y="405"/>
                  </a:lnTo>
                  <a:lnTo>
                    <a:pt x="10157" y="404"/>
                  </a:lnTo>
                  <a:lnTo>
                    <a:pt x="10155" y="403"/>
                  </a:lnTo>
                  <a:lnTo>
                    <a:pt x="10153" y="402"/>
                  </a:lnTo>
                  <a:lnTo>
                    <a:pt x="10151" y="401"/>
                  </a:lnTo>
                  <a:lnTo>
                    <a:pt x="10149" y="400"/>
                  </a:lnTo>
                  <a:lnTo>
                    <a:pt x="10148" y="399"/>
                  </a:lnTo>
                  <a:lnTo>
                    <a:pt x="10146" y="397"/>
                  </a:lnTo>
                  <a:lnTo>
                    <a:pt x="10145" y="395"/>
                  </a:lnTo>
                  <a:lnTo>
                    <a:pt x="10144" y="394"/>
                  </a:lnTo>
                  <a:lnTo>
                    <a:pt x="10143" y="392"/>
                  </a:lnTo>
                  <a:lnTo>
                    <a:pt x="10142" y="390"/>
                  </a:lnTo>
                  <a:lnTo>
                    <a:pt x="10142" y="387"/>
                  </a:lnTo>
                  <a:lnTo>
                    <a:pt x="10141" y="385"/>
                  </a:lnTo>
                  <a:lnTo>
                    <a:pt x="10141" y="383"/>
                  </a:lnTo>
                  <a:lnTo>
                    <a:pt x="10141" y="381"/>
                  </a:lnTo>
                  <a:lnTo>
                    <a:pt x="10142" y="379"/>
                  </a:lnTo>
                  <a:lnTo>
                    <a:pt x="10142" y="377"/>
                  </a:lnTo>
                  <a:lnTo>
                    <a:pt x="10143" y="375"/>
                  </a:lnTo>
                  <a:lnTo>
                    <a:pt x="10144" y="373"/>
                  </a:lnTo>
                  <a:lnTo>
                    <a:pt x="10145" y="371"/>
                  </a:lnTo>
                  <a:lnTo>
                    <a:pt x="10146" y="369"/>
                  </a:lnTo>
                  <a:lnTo>
                    <a:pt x="10148" y="368"/>
                  </a:lnTo>
                  <a:lnTo>
                    <a:pt x="10149" y="366"/>
                  </a:lnTo>
                  <a:lnTo>
                    <a:pt x="10151" y="365"/>
                  </a:lnTo>
                  <a:lnTo>
                    <a:pt x="10153" y="364"/>
                  </a:lnTo>
                  <a:lnTo>
                    <a:pt x="10155" y="363"/>
                  </a:lnTo>
                  <a:lnTo>
                    <a:pt x="10157" y="362"/>
                  </a:lnTo>
                  <a:lnTo>
                    <a:pt x="10159" y="362"/>
                  </a:lnTo>
                  <a:lnTo>
                    <a:pt x="10161" y="361"/>
                  </a:lnTo>
                  <a:lnTo>
                    <a:pt x="10163" y="361"/>
                  </a:lnTo>
                  <a:close/>
                  <a:moveTo>
                    <a:pt x="10668" y="297"/>
                  </a:moveTo>
                  <a:lnTo>
                    <a:pt x="10669" y="297"/>
                  </a:lnTo>
                  <a:lnTo>
                    <a:pt x="10671" y="297"/>
                  </a:lnTo>
                  <a:lnTo>
                    <a:pt x="10672" y="297"/>
                  </a:lnTo>
                  <a:lnTo>
                    <a:pt x="10673" y="298"/>
                  </a:lnTo>
                  <a:lnTo>
                    <a:pt x="10674" y="298"/>
                  </a:lnTo>
                  <a:lnTo>
                    <a:pt x="10675" y="299"/>
                  </a:lnTo>
                  <a:lnTo>
                    <a:pt x="10678" y="300"/>
                  </a:lnTo>
                  <a:lnTo>
                    <a:pt x="10680" y="302"/>
                  </a:lnTo>
                  <a:lnTo>
                    <a:pt x="10683" y="304"/>
                  </a:lnTo>
                  <a:lnTo>
                    <a:pt x="10685" y="306"/>
                  </a:lnTo>
                  <a:lnTo>
                    <a:pt x="10690" y="311"/>
                  </a:lnTo>
                  <a:lnTo>
                    <a:pt x="10696" y="316"/>
                  </a:lnTo>
                  <a:lnTo>
                    <a:pt x="10699" y="320"/>
                  </a:lnTo>
                  <a:lnTo>
                    <a:pt x="10704" y="325"/>
                  </a:lnTo>
                  <a:lnTo>
                    <a:pt x="10710" y="330"/>
                  </a:lnTo>
                  <a:lnTo>
                    <a:pt x="10712" y="333"/>
                  </a:lnTo>
                  <a:lnTo>
                    <a:pt x="10714" y="335"/>
                  </a:lnTo>
                  <a:lnTo>
                    <a:pt x="10715" y="338"/>
                  </a:lnTo>
                  <a:lnTo>
                    <a:pt x="10717" y="340"/>
                  </a:lnTo>
                  <a:lnTo>
                    <a:pt x="10718" y="341"/>
                  </a:lnTo>
                  <a:lnTo>
                    <a:pt x="10718" y="343"/>
                  </a:lnTo>
                  <a:lnTo>
                    <a:pt x="10719" y="344"/>
                  </a:lnTo>
                  <a:lnTo>
                    <a:pt x="10719" y="345"/>
                  </a:lnTo>
                  <a:lnTo>
                    <a:pt x="10719" y="346"/>
                  </a:lnTo>
                  <a:lnTo>
                    <a:pt x="10719" y="347"/>
                  </a:lnTo>
                  <a:lnTo>
                    <a:pt x="10719" y="349"/>
                  </a:lnTo>
                  <a:lnTo>
                    <a:pt x="10719" y="350"/>
                  </a:lnTo>
                  <a:lnTo>
                    <a:pt x="10719" y="351"/>
                  </a:lnTo>
                  <a:lnTo>
                    <a:pt x="10718" y="352"/>
                  </a:lnTo>
                  <a:lnTo>
                    <a:pt x="10718" y="354"/>
                  </a:lnTo>
                  <a:lnTo>
                    <a:pt x="10717" y="355"/>
                  </a:lnTo>
                  <a:lnTo>
                    <a:pt x="10716" y="356"/>
                  </a:lnTo>
                  <a:lnTo>
                    <a:pt x="10715" y="358"/>
                  </a:lnTo>
                  <a:lnTo>
                    <a:pt x="10714" y="359"/>
                  </a:lnTo>
                  <a:lnTo>
                    <a:pt x="10712" y="360"/>
                  </a:lnTo>
                  <a:lnTo>
                    <a:pt x="10570" y="503"/>
                  </a:lnTo>
                  <a:lnTo>
                    <a:pt x="10568" y="504"/>
                  </a:lnTo>
                  <a:lnTo>
                    <a:pt x="10567" y="505"/>
                  </a:lnTo>
                  <a:lnTo>
                    <a:pt x="10565" y="507"/>
                  </a:lnTo>
                  <a:lnTo>
                    <a:pt x="10564" y="508"/>
                  </a:lnTo>
                  <a:lnTo>
                    <a:pt x="10562" y="509"/>
                  </a:lnTo>
                  <a:lnTo>
                    <a:pt x="10560" y="509"/>
                  </a:lnTo>
                  <a:lnTo>
                    <a:pt x="10559" y="510"/>
                  </a:lnTo>
                  <a:lnTo>
                    <a:pt x="10557" y="511"/>
                  </a:lnTo>
                  <a:lnTo>
                    <a:pt x="10555" y="512"/>
                  </a:lnTo>
                  <a:lnTo>
                    <a:pt x="10554" y="512"/>
                  </a:lnTo>
                  <a:lnTo>
                    <a:pt x="10552" y="513"/>
                  </a:lnTo>
                  <a:lnTo>
                    <a:pt x="10550" y="513"/>
                  </a:lnTo>
                  <a:lnTo>
                    <a:pt x="10548" y="513"/>
                  </a:lnTo>
                  <a:lnTo>
                    <a:pt x="10546" y="514"/>
                  </a:lnTo>
                  <a:lnTo>
                    <a:pt x="10545" y="514"/>
                  </a:lnTo>
                  <a:lnTo>
                    <a:pt x="10543" y="514"/>
                  </a:lnTo>
                  <a:lnTo>
                    <a:pt x="10541" y="514"/>
                  </a:lnTo>
                  <a:lnTo>
                    <a:pt x="10539" y="514"/>
                  </a:lnTo>
                  <a:lnTo>
                    <a:pt x="10538" y="514"/>
                  </a:lnTo>
                  <a:lnTo>
                    <a:pt x="10536" y="513"/>
                  </a:lnTo>
                  <a:lnTo>
                    <a:pt x="10534" y="513"/>
                  </a:lnTo>
                  <a:lnTo>
                    <a:pt x="10533" y="513"/>
                  </a:lnTo>
                  <a:lnTo>
                    <a:pt x="10531" y="512"/>
                  </a:lnTo>
                  <a:lnTo>
                    <a:pt x="10530" y="511"/>
                  </a:lnTo>
                  <a:lnTo>
                    <a:pt x="10528" y="511"/>
                  </a:lnTo>
                  <a:lnTo>
                    <a:pt x="10527" y="510"/>
                  </a:lnTo>
                  <a:lnTo>
                    <a:pt x="10526" y="509"/>
                  </a:lnTo>
                  <a:lnTo>
                    <a:pt x="10524" y="508"/>
                  </a:lnTo>
                  <a:lnTo>
                    <a:pt x="10523" y="507"/>
                  </a:lnTo>
                  <a:lnTo>
                    <a:pt x="10522" y="505"/>
                  </a:lnTo>
                  <a:lnTo>
                    <a:pt x="10521" y="504"/>
                  </a:lnTo>
                  <a:lnTo>
                    <a:pt x="10521" y="503"/>
                  </a:lnTo>
                  <a:lnTo>
                    <a:pt x="10520" y="501"/>
                  </a:lnTo>
                  <a:lnTo>
                    <a:pt x="10519" y="499"/>
                  </a:lnTo>
                  <a:lnTo>
                    <a:pt x="10516" y="496"/>
                  </a:lnTo>
                  <a:lnTo>
                    <a:pt x="10514" y="495"/>
                  </a:lnTo>
                  <a:lnTo>
                    <a:pt x="10513" y="495"/>
                  </a:lnTo>
                  <a:lnTo>
                    <a:pt x="10512" y="494"/>
                  </a:lnTo>
                  <a:lnTo>
                    <a:pt x="10510" y="493"/>
                  </a:lnTo>
                  <a:lnTo>
                    <a:pt x="10509" y="492"/>
                  </a:lnTo>
                  <a:lnTo>
                    <a:pt x="10508" y="491"/>
                  </a:lnTo>
                  <a:lnTo>
                    <a:pt x="10507" y="490"/>
                  </a:lnTo>
                  <a:lnTo>
                    <a:pt x="10506" y="489"/>
                  </a:lnTo>
                  <a:lnTo>
                    <a:pt x="10505" y="488"/>
                  </a:lnTo>
                  <a:lnTo>
                    <a:pt x="10504" y="487"/>
                  </a:lnTo>
                  <a:lnTo>
                    <a:pt x="10503" y="486"/>
                  </a:lnTo>
                  <a:lnTo>
                    <a:pt x="10503" y="484"/>
                  </a:lnTo>
                  <a:lnTo>
                    <a:pt x="10502" y="483"/>
                  </a:lnTo>
                  <a:lnTo>
                    <a:pt x="10502" y="482"/>
                  </a:lnTo>
                  <a:lnTo>
                    <a:pt x="10501" y="479"/>
                  </a:lnTo>
                  <a:lnTo>
                    <a:pt x="10500" y="477"/>
                  </a:lnTo>
                  <a:lnTo>
                    <a:pt x="10500" y="474"/>
                  </a:lnTo>
                  <a:lnTo>
                    <a:pt x="10500" y="471"/>
                  </a:lnTo>
                  <a:lnTo>
                    <a:pt x="10501" y="468"/>
                  </a:lnTo>
                  <a:lnTo>
                    <a:pt x="10501" y="465"/>
                  </a:lnTo>
                  <a:lnTo>
                    <a:pt x="10502" y="463"/>
                  </a:lnTo>
                  <a:lnTo>
                    <a:pt x="10503" y="460"/>
                  </a:lnTo>
                  <a:lnTo>
                    <a:pt x="10504" y="457"/>
                  </a:lnTo>
                  <a:lnTo>
                    <a:pt x="10506" y="454"/>
                  </a:lnTo>
                  <a:lnTo>
                    <a:pt x="10508" y="451"/>
                  </a:lnTo>
                  <a:lnTo>
                    <a:pt x="10510" y="448"/>
                  </a:lnTo>
                  <a:lnTo>
                    <a:pt x="10513" y="445"/>
                  </a:lnTo>
                  <a:lnTo>
                    <a:pt x="10655" y="303"/>
                  </a:lnTo>
                  <a:lnTo>
                    <a:pt x="10657" y="302"/>
                  </a:lnTo>
                  <a:lnTo>
                    <a:pt x="10658" y="301"/>
                  </a:lnTo>
                  <a:lnTo>
                    <a:pt x="10659" y="300"/>
                  </a:lnTo>
                  <a:lnTo>
                    <a:pt x="10661" y="299"/>
                  </a:lnTo>
                  <a:lnTo>
                    <a:pt x="10662" y="298"/>
                  </a:lnTo>
                  <a:lnTo>
                    <a:pt x="10663" y="298"/>
                  </a:lnTo>
                  <a:lnTo>
                    <a:pt x="10664" y="297"/>
                  </a:lnTo>
                  <a:lnTo>
                    <a:pt x="10666" y="297"/>
                  </a:lnTo>
                  <a:lnTo>
                    <a:pt x="10667" y="297"/>
                  </a:lnTo>
                  <a:lnTo>
                    <a:pt x="10668" y="297"/>
                  </a:lnTo>
                  <a:close/>
                  <a:moveTo>
                    <a:pt x="10111" y="264"/>
                  </a:moveTo>
                  <a:lnTo>
                    <a:pt x="10599" y="264"/>
                  </a:lnTo>
                  <a:lnTo>
                    <a:pt x="10561" y="301"/>
                  </a:lnTo>
                  <a:lnTo>
                    <a:pt x="10153" y="301"/>
                  </a:lnTo>
                  <a:lnTo>
                    <a:pt x="10150" y="301"/>
                  </a:lnTo>
                  <a:lnTo>
                    <a:pt x="10146" y="302"/>
                  </a:lnTo>
                  <a:lnTo>
                    <a:pt x="10142" y="302"/>
                  </a:lnTo>
                  <a:lnTo>
                    <a:pt x="10139" y="303"/>
                  </a:lnTo>
                  <a:lnTo>
                    <a:pt x="10135" y="303"/>
                  </a:lnTo>
                  <a:lnTo>
                    <a:pt x="10132" y="304"/>
                  </a:lnTo>
                  <a:lnTo>
                    <a:pt x="10129" y="305"/>
                  </a:lnTo>
                  <a:lnTo>
                    <a:pt x="10126" y="307"/>
                  </a:lnTo>
                  <a:lnTo>
                    <a:pt x="10122" y="308"/>
                  </a:lnTo>
                  <a:lnTo>
                    <a:pt x="10119" y="310"/>
                  </a:lnTo>
                  <a:lnTo>
                    <a:pt x="10116" y="312"/>
                  </a:lnTo>
                  <a:lnTo>
                    <a:pt x="10113" y="313"/>
                  </a:lnTo>
                  <a:lnTo>
                    <a:pt x="10111" y="315"/>
                  </a:lnTo>
                  <a:lnTo>
                    <a:pt x="10108" y="317"/>
                  </a:lnTo>
                  <a:lnTo>
                    <a:pt x="10105" y="320"/>
                  </a:lnTo>
                  <a:lnTo>
                    <a:pt x="10103" y="322"/>
                  </a:lnTo>
                  <a:lnTo>
                    <a:pt x="10101" y="324"/>
                  </a:lnTo>
                  <a:lnTo>
                    <a:pt x="10098" y="327"/>
                  </a:lnTo>
                  <a:lnTo>
                    <a:pt x="10096" y="330"/>
                  </a:lnTo>
                  <a:lnTo>
                    <a:pt x="10094" y="332"/>
                  </a:lnTo>
                  <a:lnTo>
                    <a:pt x="10092" y="336"/>
                  </a:lnTo>
                  <a:lnTo>
                    <a:pt x="10091" y="338"/>
                  </a:lnTo>
                  <a:lnTo>
                    <a:pt x="10089" y="342"/>
                  </a:lnTo>
                  <a:lnTo>
                    <a:pt x="10088" y="345"/>
                  </a:lnTo>
                  <a:lnTo>
                    <a:pt x="10086" y="348"/>
                  </a:lnTo>
                  <a:lnTo>
                    <a:pt x="10085" y="351"/>
                  </a:lnTo>
                  <a:lnTo>
                    <a:pt x="10084" y="355"/>
                  </a:lnTo>
                  <a:lnTo>
                    <a:pt x="10083" y="358"/>
                  </a:lnTo>
                  <a:lnTo>
                    <a:pt x="10083" y="361"/>
                  </a:lnTo>
                  <a:lnTo>
                    <a:pt x="10082" y="365"/>
                  </a:lnTo>
                  <a:lnTo>
                    <a:pt x="10082" y="369"/>
                  </a:lnTo>
                  <a:lnTo>
                    <a:pt x="10082" y="372"/>
                  </a:lnTo>
                  <a:lnTo>
                    <a:pt x="10082" y="735"/>
                  </a:lnTo>
                  <a:lnTo>
                    <a:pt x="10082" y="739"/>
                  </a:lnTo>
                  <a:lnTo>
                    <a:pt x="10082" y="742"/>
                  </a:lnTo>
                  <a:lnTo>
                    <a:pt x="10083" y="746"/>
                  </a:lnTo>
                  <a:lnTo>
                    <a:pt x="10083" y="749"/>
                  </a:lnTo>
                  <a:lnTo>
                    <a:pt x="10084" y="753"/>
                  </a:lnTo>
                  <a:lnTo>
                    <a:pt x="10085" y="756"/>
                  </a:lnTo>
                  <a:lnTo>
                    <a:pt x="10086" y="759"/>
                  </a:lnTo>
                  <a:lnTo>
                    <a:pt x="10088" y="763"/>
                  </a:lnTo>
                  <a:lnTo>
                    <a:pt x="10089" y="766"/>
                  </a:lnTo>
                  <a:lnTo>
                    <a:pt x="10091" y="769"/>
                  </a:lnTo>
                  <a:lnTo>
                    <a:pt x="10092" y="772"/>
                  </a:lnTo>
                  <a:lnTo>
                    <a:pt x="10094" y="775"/>
                  </a:lnTo>
                  <a:lnTo>
                    <a:pt x="10096" y="777"/>
                  </a:lnTo>
                  <a:lnTo>
                    <a:pt x="10098" y="780"/>
                  </a:lnTo>
                  <a:lnTo>
                    <a:pt x="10101" y="783"/>
                  </a:lnTo>
                  <a:lnTo>
                    <a:pt x="10103" y="785"/>
                  </a:lnTo>
                  <a:lnTo>
                    <a:pt x="10105" y="787"/>
                  </a:lnTo>
                  <a:lnTo>
                    <a:pt x="10108" y="790"/>
                  </a:lnTo>
                  <a:lnTo>
                    <a:pt x="10111" y="792"/>
                  </a:lnTo>
                  <a:lnTo>
                    <a:pt x="10113" y="794"/>
                  </a:lnTo>
                  <a:lnTo>
                    <a:pt x="10116" y="796"/>
                  </a:lnTo>
                  <a:lnTo>
                    <a:pt x="10119" y="797"/>
                  </a:lnTo>
                  <a:lnTo>
                    <a:pt x="10122" y="799"/>
                  </a:lnTo>
                  <a:lnTo>
                    <a:pt x="10126" y="800"/>
                  </a:lnTo>
                  <a:lnTo>
                    <a:pt x="10129" y="802"/>
                  </a:lnTo>
                  <a:lnTo>
                    <a:pt x="10132" y="803"/>
                  </a:lnTo>
                  <a:lnTo>
                    <a:pt x="10135" y="804"/>
                  </a:lnTo>
                  <a:lnTo>
                    <a:pt x="10139" y="805"/>
                  </a:lnTo>
                  <a:lnTo>
                    <a:pt x="10142" y="805"/>
                  </a:lnTo>
                  <a:lnTo>
                    <a:pt x="10146" y="806"/>
                  </a:lnTo>
                  <a:lnTo>
                    <a:pt x="10150" y="806"/>
                  </a:lnTo>
                  <a:lnTo>
                    <a:pt x="10153" y="806"/>
                  </a:lnTo>
                  <a:lnTo>
                    <a:pt x="10626" y="806"/>
                  </a:lnTo>
                  <a:lnTo>
                    <a:pt x="10629" y="806"/>
                  </a:lnTo>
                  <a:lnTo>
                    <a:pt x="10633" y="806"/>
                  </a:lnTo>
                  <a:lnTo>
                    <a:pt x="10637" y="805"/>
                  </a:lnTo>
                  <a:lnTo>
                    <a:pt x="10640" y="805"/>
                  </a:lnTo>
                  <a:lnTo>
                    <a:pt x="10643" y="804"/>
                  </a:lnTo>
                  <a:lnTo>
                    <a:pt x="10647" y="803"/>
                  </a:lnTo>
                  <a:lnTo>
                    <a:pt x="10650" y="802"/>
                  </a:lnTo>
                  <a:lnTo>
                    <a:pt x="10653" y="800"/>
                  </a:lnTo>
                  <a:lnTo>
                    <a:pt x="10657" y="799"/>
                  </a:lnTo>
                  <a:lnTo>
                    <a:pt x="10660" y="797"/>
                  </a:lnTo>
                  <a:lnTo>
                    <a:pt x="10663" y="796"/>
                  </a:lnTo>
                  <a:lnTo>
                    <a:pt x="10665" y="794"/>
                  </a:lnTo>
                  <a:lnTo>
                    <a:pt x="10668" y="792"/>
                  </a:lnTo>
                  <a:lnTo>
                    <a:pt x="10671" y="790"/>
                  </a:lnTo>
                  <a:lnTo>
                    <a:pt x="10674" y="787"/>
                  </a:lnTo>
                  <a:lnTo>
                    <a:pt x="10676" y="785"/>
                  </a:lnTo>
                  <a:lnTo>
                    <a:pt x="10678" y="783"/>
                  </a:lnTo>
                  <a:lnTo>
                    <a:pt x="10681" y="780"/>
                  </a:lnTo>
                  <a:lnTo>
                    <a:pt x="10683" y="777"/>
                  </a:lnTo>
                  <a:lnTo>
                    <a:pt x="10685" y="775"/>
                  </a:lnTo>
                  <a:lnTo>
                    <a:pt x="10687" y="772"/>
                  </a:lnTo>
                  <a:lnTo>
                    <a:pt x="10688" y="769"/>
                  </a:lnTo>
                  <a:lnTo>
                    <a:pt x="10690" y="766"/>
                  </a:lnTo>
                  <a:lnTo>
                    <a:pt x="10691" y="763"/>
                  </a:lnTo>
                  <a:lnTo>
                    <a:pt x="10693" y="759"/>
                  </a:lnTo>
                  <a:lnTo>
                    <a:pt x="10694" y="756"/>
                  </a:lnTo>
                  <a:lnTo>
                    <a:pt x="10695" y="753"/>
                  </a:lnTo>
                  <a:lnTo>
                    <a:pt x="10695" y="749"/>
                  </a:lnTo>
                  <a:lnTo>
                    <a:pt x="10696" y="746"/>
                  </a:lnTo>
                  <a:lnTo>
                    <a:pt x="10696" y="742"/>
                  </a:lnTo>
                  <a:lnTo>
                    <a:pt x="10697" y="739"/>
                  </a:lnTo>
                  <a:lnTo>
                    <a:pt x="10697" y="735"/>
                  </a:lnTo>
                  <a:lnTo>
                    <a:pt x="10697" y="548"/>
                  </a:lnTo>
                  <a:lnTo>
                    <a:pt x="10697" y="427"/>
                  </a:lnTo>
                  <a:lnTo>
                    <a:pt x="10739" y="385"/>
                  </a:lnTo>
                  <a:lnTo>
                    <a:pt x="10739" y="772"/>
                  </a:lnTo>
                  <a:lnTo>
                    <a:pt x="10739" y="776"/>
                  </a:lnTo>
                  <a:lnTo>
                    <a:pt x="10739" y="780"/>
                  </a:lnTo>
                  <a:lnTo>
                    <a:pt x="10738" y="783"/>
                  </a:lnTo>
                  <a:lnTo>
                    <a:pt x="10737" y="787"/>
                  </a:lnTo>
                  <a:lnTo>
                    <a:pt x="10737" y="790"/>
                  </a:lnTo>
                  <a:lnTo>
                    <a:pt x="10736" y="794"/>
                  </a:lnTo>
                  <a:lnTo>
                    <a:pt x="10735" y="797"/>
                  </a:lnTo>
                  <a:lnTo>
                    <a:pt x="10733" y="800"/>
                  </a:lnTo>
                  <a:lnTo>
                    <a:pt x="10732" y="803"/>
                  </a:lnTo>
                  <a:lnTo>
                    <a:pt x="10730" y="806"/>
                  </a:lnTo>
                  <a:lnTo>
                    <a:pt x="10729" y="809"/>
                  </a:lnTo>
                  <a:lnTo>
                    <a:pt x="10727" y="812"/>
                  </a:lnTo>
                  <a:lnTo>
                    <a:pt x="10725" y="815"/>
                  </a:lnTo>
                  <a:lnTo>
                    <a:pt x="10723" y="818"/>
                  </a:lnTo>
                  <a:lnTo>
                    <a:pt x="10720" y="820"/>
                  </a:lnTo>
                  <a:lnTo>
                    <a:pt x="10718" y="823"/>
                  </a:lnTo>
                  <a:lnTo>
                    <a:pt x="10716" y="825"/>
                  </a:lnTo>
                  <a:lnTo>
                    <a:pt x="10713" y="827"/>
                  </a:lnTo>
                  <a:lnTo>
                    <a:pt x="10710" y="829"/>
                  </a:lnTo>
                  <a:lnTo>
                    <a:pt x="10708" y="831"/>
                  </a:lnTo>
                  <a:lnTo>
                    <a:pt x="10705" y="833"/>
                  </a:lnTo>
                  <a:lnTo>
                    <a:pt x="10702" y="835"/>
                  </a:lnTo>
                  <a:lnTo>
                    <a:pt x="10698" y="837"/>
                  </a:lnTo>
                  <a:lnTo>
                    <a:pt x="10695" y="838"/>
                  </a:lnTo>
                  <a:lnTo>
                    <a:pt x="10692" y="839"/>
                  </a:lnTo>
                  <a:lnTo>
                    <a:pt x="10689" y="840"/>
                  </a:lnTo>
                  <a:lnTo>
                    <a:pt x="10686" y="841"/>
                  </a:lnTo>
                  <a:lnTo>
                    <a:pt x="10682" y="842"/>
                  </a:lnTo>
                  <a:lnTo>
                    <a:pt x="10679" y="843"/>
                  </a:lnTo>
                  <a:lnTo>
                    <a:pt x="10675" y="843"/>
                  </a:lnTo>
                  <a:lnTo>
                    <a:pt x="10671" y="843"/>
                  </a:lnTo>
                  <a:lnTo>
                    <a:pt x="10668" y="844"/>
                  </a:lnTo>
                  <a:lnTo>
                    <a:pt x="10111" y="844"/>
                  </a:lnTo>
                  <a:lnTo>
                    <a:pt x="10108" y="843"/>
                  </a:lnTo>
                  <a:lnTo>
                    <a:pt x="10104" y="843"/>
                  </a:lnTo>
                  <a:lnTo>
                    <a:pt x="10100" y="843"/>
                  </a:lnTo>
                  <a:lnTo>
                    <a:pt x="10097" y="842"/>
                  </a:lnTo>
                  <a:lnTo>
                    <a:pt x="10093" y="841"/>
                  </a:lnTo>
                  <a:lnTo>
                    <a:pt x="10090" y="840"/>
                  </a:lnTo>
                  <a:lnTo>
                    <a:pt x="10087" y="839"/>
                  </a:lnTo>
                  <a:lnTo>
                    <a:pt x="10083" y="838"/>
                  </a:lnTo>
                  <a:lnTo>
                    <a:pt x="10080" y="837"/>
                  </a:lnTo>
                  <a:lnTo>
                    <a:pt x="10077" y="835"/>
                  </a:lnTo>
                  <a:lnTo>
                    <a:pt x="10074" y="833"/>
                  </a:lnTo>
                  <a:lnTo>
                    <a:pt x="10071" y="831"/>
                  </a:lnTo>
                  <a:lnTo>
                    <a:pt x="10069" y="829"/>
                  </a:lnTo>
                  <a:lnTo>
                    <a:pt x="10066" y="827"/>
                  </a:lnTo>
                  <a:lnTo>
                    <a:pt x="10063" y="825"/>
                  </a:lnTo>
                  <a:lnTo>
                    <a:pt x="10061" y="823"/>
                  </a:lnTo>
                  <a:lnTo>
                    <a:pt x="10058" y="820"/>
                  </a:lnTo>
                  <a:lnTo>
                    <a:pt x="10056" y="818"/>
                  </a:lnTo>
                  <a:lnTo>
                    <a:pt x="10054" y="815"/>
                  </a:lnTo>
                  <a:lnTo>
                    <a:pt x="10052" y="812"/>
                  </a:lnTo>
                  <a:lnTo>
                    <a:pt x="10050" y="809"/>
                  </a:lnTo>
                  <a:lnTo>
                    <a:pt x="10049" y="806"/>
                  </a:lnTo>
                  <a:lnTo>
                    <a:pt x="10047" y="803"/>
                  </a:lnTo>
                  <a:lnTo>
                    <a:pt x="10046" y="800"/>
                  </a:lnTo>
                  <a:lnTo>
                    <a:pt x="10044" y="797"/>
                  </a:lnTo>
                  <a:lnTo>
                    <a:pt x="10043" y="794"/>
                  </a:lnTo>
                  <a:lnTo>
                    <a:pt x="10042" y="790"/>
                  </a:lnTo>
                  <a:lnTo>
                    <a:pt x="10041" y="787"/>
                  </a:lnTo>
                  <a:lnTo>
                    <a:pt x="10041" y="783"/>
                  </a:lnTo>
                  <a:lnTo>
                    <a:pt x="10040" y="780"/>
                  </a:lnTo>
                  <a:lnTo>
                    <a:pt x="10040" y="776"/>
                  </a:lnTo>
                  <a:lnTo>
                    <a:pt x="10040" y="772"/>
                  </a:lnTo>
                  <a:lnTo>
                    <a:pt x="10040" y="335"/>
                  </a:lnTo>
                  <a:lnTo>
                    <a:pt x="10040" y="331"/>
                  </a:lnTo>
                  <a:lnTo>
                    <a:pt x="10040" y="328"/>
                  </a:lnTo>
                  <a:lnTo>
                    <a:pt x="10041" y="324"/>
                  </a:lnTo>
                  <a:lnTo>
                    <a:pt x="10041" y="321"/>
                  </a:lnTo>
                  <a:lnTo>
                    <a:pt x="10042" y="317"/>
                  </a:lnTo>
                  <a:lnTo>
                    <a:pt x="10043" y="314"/>
                  </a:lnTo>
                  <a:lnTo>
                    <a:pt x="10044" y="310"/>
                  </a:lnTo>
                  <a:lnTo>
                    <a:pt x="10046" y="307"/>
                  </a:lnTo>
                  <a:lnTo>
                    <a:pt x="10047" y="304"/>
                  </a:lnTo>
                  <a:lnTo>
                    <a:pt x="10049" y="301"/>
                  </a:lnTo>
                  <a:lnTo>
                    <a:pt x="10050" y="298"/>
                  </a:lnTo>
                  <a:lnTo>
                    <a:pt x="10052" y="295"/>
                  </a:lnTo>
                  <a:lnTo>
                    <a:pt x="10054" y="292"/>
                  </a:lnTo>
                  <a:lnTo>
                    <a:pt x="10056" y="290"/>
                  </a:lnTo>
                  <a:lnTo>
                    <a:pt x="10058" y="287"/>
                  </a:lnTo>
                  <a:lnTo>
                    <a:pt x="10061" y="284"/>
                  </a:lnTo>
                  <a:lnTo>
                    <a:pt x="10063" y="282"/>
                  </a:lnTo>
                  <a:lnTo>
                    <a:pt x="10066" y="280"/>
                  </a:lnTo>
                  <a:lnTo>
                    <a:pt x="10069" y="278"/>
                  </a:lnTo>
                  <a:lnTo>
                    <a:pt x="10071" y="276"/>
                  </a:lnTo>
                  <a:lnTo>
                    <a:pt x="10074" y="274"/>
                  </a:lnTo>
                  <a:lnTo>
                    <a:pt x="10077" y="272"/>
                  </a:lnTo>
                  <a:lnTo>
                    <a:pt x="10080" y="271"/>
                  </a:lnTo>
                  <a:lnTo>
                    <a:pt x="10083" y="269"/>
                  </a:lnTo>
                  <a:lnTo>
                    <a:pt x="10087" y="268"/>
                  </a:lnTo>
                  <a:lnTo>
                    <a:pt x="10090" y="267"/>
                  </a:lnTo>
                  <a:lnTo>
                    <a:pt x="10093" y="266"/>
                  </a:lnTo>
                  <a:lnTo>
                    <a:pt x="10097" y="265"/>
                  </a:lnTo>
                  <a:lnTo>
                    <a:pt x="10100" y="264"/>
                  </a:lnTo>
                  <a:lnTo>
                    <a:pt x="10104" y="264"/>
                  </a:lnTo>
                  <a:lnTo>
                    <a:pt x="10108" y="264"/>
                  </a:lnTo>
                  <a:lnTo>
                    <a:pt x="10111" y="264"/>
                  </a:lnTo>
                  <a:close/>
                  <a:moveTo>
                    <a:pt x="10785" y="187"/>
                  </a:moveTo>
                  <a:lnTo>
                    <a:pt x="10787" y="187"/>
                  </a:lnTo>
                  <a:lnTo>
                    <a:pt x="10789" y="187"/>
                  </a:lnTo>
                  <a:lnTo>
                    <a:pt x="10791" y="187"/>
                  </a:lnTo>
                  <a:lnTo>
                    <a:pt x="10793" y="188"/>
                  </a:lnTo>
                  <a:lnTo>
                    <a:pt x="10794" y="188"/>
                  </a:lnTo>
                  <a:lnTo>
                    <a:pt x="10796" y="188"/>
                  </a:lnTo>
                  <a:lnTo>
                    <a:pt x="10798" y="189"/>
                  </a:lnTo>
                  <a:lnTo>
                    <a:pt x="10800" y="189"/>
                  </a:lnTo>
                  <a:lnTo>
                    <a:pt x="10801" y="190"/>
                  </a:lnTo>
                  <a:lnTo>
                    <a:pt x="10803" y="191"/>
                  </a:lnTo>
                  <a:lnTo>
                    <a:pt x="10805" y="192"/>
                  </a:lnTo>
                  <a:lnTo>
                    <a:pt x="10807" y="193"/>
                  </a:lnTo>
                  <a:lnTo>
                    <a:pt x="10808" y="194"/>
                  </a:lnTo>
                  <a:lnTo>
                    <a:pt x="10810" y="195"/>
                  </a:lnTo>
                  <a:lnTo>
                    <a:pt x="10811" y="196"/>
                  </a:lnTo>
                  <a:lnTo>
                    <a:pt x="10813" y="197"/>
                  </a:lnTo>
                  <a:lnTo>
                    <a:pt x="10814" y="198"/>
                  </a:lnTo>
                  <a:lnTo>
                    <a:pt x="10817" y="202"/>
                  </a:lnTo>
                  <a:lnTo>
                    <a:pt x="10819" y="203"/>
                  </a:lnTo>
                  <a:lnTo>
                    <a:pt x="10820" y="205"/>
                  </a:lnTo>
                  <a:lnTo>
                    <a:pt x="10821" y="206"/>
                  </a:lnTo>
                  <a:lnTo>
                    <a:pt x="10822" y="208"/>
                  </a:lnTo>
                  <a:lnTo>
                    <a:pt x="10823" y="209"/>
                  </a:lnTo>
                  <a:lnTo>
                    <a:pt x="10824" y="211"/>
                  </a:lnTo>
                  <a:lnTo>
                    <a:pt x="10825" y="213"/>
                  </a:lnTo>
                  <a:lnTo>
                    <a:pt x="10826" y="214"/>
                  </a:lnTo>
                  <a:lnTo>
                    <a:pt x="10826" y="216"/>
                  </a:lnTo>
                  <a:lnTo>
                    <a:pt x="10827" y="218"/>
                  </a:lnTo>
                  <a:lnTo>
                    <a:pt x="10827" y="220"/>
                  </a:lnTo>
                  <a:lnTo>
                    <a:pt x="10828" y="221"/>
                  </a:lnTo>
                  <a:lnTo>
                    <a:pt x="10828" y="223"/>
                  </a:lnTo>
                  <a:lnTo>
                    <a:pt x="10828" y="225"/>
                  </a:lnTo>
                  <a:lnTo>
                    <a:pt x="10828" y="227"/>
                  </a:lnTo>
                  <a:lnTo>
                    <a:pt x="10828" y="229"/>
                  </a:lnTo>
                  <a:lnTo>
                    <a:pt x="10828" y="231"/>
                  </a:lnTo>
                  <a:lnTo>
                    <a:pt x="10828" y="232"/>
                  </a:lnTo>
                  <a:lnTo>
                    <a:pt x="10828" y="234"/>
                  </a:lnTo>
                  <a:lnTo>
                    <a:pt x="10828" y="236"/>
                  </a:lnTo>
                  <a:lnTo>
                    <a:pt x="10827" y="238"/>
                  </a:lnTo>
                  <a:lnTo>
                    <a:pt x="10827" y="239"/>
                  </a:lnTo>
                  <a:lnTo>
                    <a:pt x="10826" y="241"/>
                  </a:lnTo>
                  <a:lnTo>
                    <a:pt x="10826" y="243"/>
                  </a:lnTo>
                  <a:lnTo>
                    <a:pt x="10825" y="245"/>
                  </a:lnTo>
                  <a:lnTo>
                    <a:pt x="10824" y="246"/>
                  </a:lnTo>
                  <a:lnTo>
                    <a:pt x="10823" y="248"/>
                  </a:lnTo>
                  <a:lnTo>
                    <a:pt x="10822" y="249"/>
                  </a:lnTo>
                  <a:lnTo>
                    <a:pt x="10821" y="251"/>
                  </a:lnTo>
                  <a:lnTo>
                    <a:pt x="10820" y="253"/>
                  </a:lnTo>
                  <a:lnTo>
                    <a:pt x="10819" y="254"/>
                  </a:lnTo>
                  <a:lnTo>
                    <a:pt x="10817" y="255"/>
                  </a:lnTo>
                  <a:lnTo>
                    <a:pt x="10747" y="326"/>
                  </a:lnTo>
                  <a:lnTo>
                    <a:pt x="10746" y="327"/>
                  </a:lnTo>
                  <a:lnTo>
                    <a:pt x="10745" y="328"/>
                  </a:lnTo>
                  <a:lnTo>
                    <a:pt x="10743" y="329"/>
                  </a:lnTo>
                  <a:lnTo>
                    <a:pt x="10742" y="329"/>
                  </a:lnTo>
                  <a:lnTo>
                    <a:pt x="10741" y="330"/>
                  </a:lnTo>
                  <a:lnTo>
                    <a:pt x="10740" y="330"/>
                  </a:lnTo>
                  <a:lnTo>
                    <a:pt x="10739" y="331"/>
                  </a:lnTo>
                  <a:lnTo>
                    <a:pt x="10738" y="331"/>
                  </a:lnTo>
                  <a:lnTo>
                    <a:pt x="10737" y="331"/>
                  </a:lnTo>
                  <a:lnTo>
                    <a:pt x="10736" y="330"/>
                  </a:lnTo>
                  <a:lnTo>
                    <a:pt x="10735" y="330"/>
                  </a:lnTo>
                  <a:lnTo>
                    <a:pt x="10734" y="330"/>
                  </a:lnTo>
                  <a:lnTo>
                    <a:pt x="10733" y="329"/>
                  </a:lnTo>
                  <a:lnTo>
                    <a:pt x="10732" y="328"/>
                  </a:lnTo>
                  <a:lnTo>
                    <a:pt x="10730" y="327"/>
                  </a:lnTo>
                  <a:lnTo>
                    <a:pt x="10729" y="325"/>
                  </a:lnTo>
                  <a:lnTo>
                    <a:pt x="10727" y="322"/>
                  </a:lnTo>
                  <a:lnTo>
                    <a:pt x="10723" y="317"/>
                  </a:lnTo>
                  <a:lnTo>
                    <a:pt x="10721" y="314"/>
                  </a:lnTo>
                  <a:lnTo>
                    <a:pt x="10719" y="311"/>
                  </a:lnTo>
                  <a:lnTo>
                    <a:pt x="10716" y="308"/>
                  </a:lnTo>
                  <a:lnTo>
                    <a:pt x="10714" y="305"/>
                  </a:lnTo>
                  <a:lnTo>
                    <a:pt x="10710" y="302"/>
                  </a:lnTo>
                  <a:lnTo>
                    <a:pt x="10707" y="299"/>
                  </a:lnTo>
                  <a:lnTo>
                    <a:pt x="10704" y="297"/>
                  </a:lnTo>
                  <a:lnTo>
                    <a:pt x="10702" y="295"/>
                  </a:lnTo>
                  <a:lnTo>
                    <a:pt x="10699" y="293"/>
                  </a:lnTo>
                  <a:lnTo>
                    <a:pt x="10693" y="289"/>
                  </a:lnTo>
                  <a:lnTo>
                    <a:pt x="10691" y="287"/>
                  </a:lnTo>
                  <a:lnTo>
                    <a:pt x="10689" y="285"/>
                  </a:lnTo>
                  <a:lnTo>
                    <a:pt x="10687" y="284"/>
                  </a:lnTo>
                  <a:lnTo>
                    <a:pt x="10687" y="283"/>
                  </a:lnTo>
                  <a:lnTo>
                    <a:pt x="10686" y="282"/>
                  </a:lnTo>
                  <a:lnTo>
                    <a:pt x="10685" y="281"/>
                  </a:lnTo>
                  <a:lnTo>
                    <a:pt x="10685" y="280"/>
                  </a:lnTo>
                  <a:lnTo>
                    <a:pt x="10685" y="279"/>
                  </a:lnTo>
                  <a:lnTo>
                    <a:pt x="10685" y="278"/>
                  </a:lnTo>
                  <a:lnTo>
                    <a:pt x="10685" y="277"/>
                  </a:lnTo>
                  <a:lnTo>
                    <a:pt x="10685" y="276"/>
                  </a:lnTo>
                  <a:lnTo>
                    <a:pt x="10685" y="275"/>
                  </a:lnTo>
                  <a:lnTo>
                    <a:pt x="10686" y="274"/>
                  </a:lnTo>
                  <a:lnTo>
                    <a:pt x="10687" y="272"/>
                  </a:lnTo>
                  <a:lnTo>
                    <a:pt x="10688" y="271"/>
                  </a:lnTo>
                  <a:lnTo>
                    <a:pt x="10689" y="270"/>
                  </a:lnTo>
                  <a:lnTo>
                    <a:pt x="10690" y="268"/>
                  </a:lnTo>
                  <a:lnTo>
                    <a:pt x="10760" y="198"/>
                  </a:lnTo>
                  <a:lnTo>
                    <a:pt x="10762" y="197"/>
                  </a:lnTo>
                  <a:lnTo>
                    <a:pt x="10763" y="196"/>
                  </a:lnTo>
                  <a:lnTo>
                    <a:pt x="10765" y="195"/>
                  </a:lnTo>
                  <a:lnTo>
                    <a:pt x="10766" y="194"/>
                  </a:lnTo>
                  <a:lnTo>
                    <a:pt x="10768" y="193"/>
                  </a:lnTo>
                  <a:lnTo>
                    <a:pt x="10769" y="192"/>
                  </a:lnTo>
                  <a:lnTo>
                    <a:pt x="10771" y="191"/>
                  </a:lnTo>
                  <a:lnTo>
                    <a:pt x="10773" y="190"/>
                  </a:lnTo>
                  <a:lnTo>
                    <a:pt x="10774" y="189"/>
                  </a:lnTo>
                  <a:lnTo>
                    <a:pt x="10776" y="189"/>
                  </a:lnTo>
                  <a:lnTo>
                    <a:pt x="10778" y="188"/>
                  </a:lnTo>
                  <a:lnTo>
                    <a:pt x="10780" y="188"/>
                  </a:lnTo>
                  <a:lnTo>
                    <a:pt x="10781" y="188"/>
                  </a:lnTo>
                  <a:lnTo>
                    <a:pt x="10783" y="187"/>
                  </a:lnTo>
                  <a:lnTo>
                    <a:pt x="10785" y="187"/>
                  </a:lnTo>
                  <a:close/>
                  <a:moveTo>
                    <a:pt x="10834" y="156"/>
                  </a:moveTo>
                  <a:lnTo>
                    <a:pt x="10836" y="156"/>
                  </a:lnTo>
                  <a:lnTo>
                    <a:pt x="10839" y="156"/>
                  </a:lnTo>
                  <a:lnTo>
                    <a:pt x="10841" y="157"/>
                  </a:lnTo>
                  <a:lnTo>
                    <a:pt x="10843" y="158"/>
                  </a:lnTo>
                  <a:lnTo>
                    <a:pt x="10845" y="159"/>
                  </a:lnTo>
                  <a:lnTo>
                    <a:pt x="10847" y="160"/>
                  </a:lnTo>
                  <a:lnTo>
                    <a:pt x="10849" y="161"/>
                  </a:lnTo>
                  <a:lnTo>
                    <a:pt x="10850" y="163"/>
                  </a:lnTo>
                  <a:lnTo>
                    <a:pt x="10852" y="164"/>
                  </a:lnTo>
                  <a:lnTo>
                    <a:pt x="10853" y="166"/>
                  </a:lnTo>
                  <a:lnTo>
                    <a:pt x="10854" y="168"/>
                  </a:lnTo>
                  <a:lnTo>
                    <a:pt x="10855" y="170"/>
                  </a:lnTo>
                  <a:lnTo>
                    <a:pt x="10856" y="172"/>
                  </a:lnTo>
                  <a:lnTo>
                    <a:pt x="10856" y="174"/>
                  </a:lnTo>
                  <a:lnTo>
                    <a:pt x="10857" y="177"/>
                  </a:lnTo>
                  <a:lnTo>
                    <a:pt x="10857" y="179"/>
                  </a:lnTo>
                  <a:lnTo>
                    <a:pt x="10857" y="181"/>
                  </a:lnTo>
                  <a:lnTo>
                    <a:pt x="10856" y="183"/>
                  </a:lnTo>
                  <a:lnTo>
                    <a:pt x="10856" y="185"/>
                  </a:lnTo>
                  <a:lnTo>
                    <a:pt x="10855" y="187"/>
                  </a:lnTo>
                  <a:lnTo>
                    <a:pt x="10854" y="189"/>
                  </a:lnTo>
                  <a:lnTo>
                    <a:pt x="10853" y="191"/>
                  </a:lnTo>
                  <a:lnTo>
                    <a:pt x="10852" y="193"/>
                  </a:lnTo>
                  <a:lnTo>
                    <a:pt x="10850" y="195"/>
                  </a:lnTo>
                  <a:lnTo>
                    <a:pt x="10844" y="201"/>
                  </a:lnTo>
                  <a:lnTo>
                    <a:pt x="10843" y="202"/>
                  </a:lnTo>
                  <a:lnTo>
                    <a:pt x="10841" y="203"/>
                  </a:lnTo>
                  <a:lnTo>
                    <a:pt x="10840" y="204"/>
                  </a:lnTo>
                  <a:lnTo>
                    <a:pt x="10840" y="204"/>
                  </a:lnTo>
                  <a:lnTo>
                    <a:pt x="10839" y="204"/>
                  </a:lnTo>
                  <a:lnTo>
                    <a:pt x="10839" y="204"/>
                  </a:lnTo>
                  <a:lnTo>
                    <a:pt x="10838" y="204"/>
                  </a:lnTo>
                  <a:lnTo>
                    <a:pt x="10838" y="204"/>
                  </a:lnTo>
                  <a:lnTo>
                    <a:pt x="10837" y="203"/>
                  </a:lnTo>
                  <a:lnTo>
                    <a:pt x="10836" y="202"/>
                  </a:lnTo>
                  <a:lnTo>
                    <a:pt x="10835" y="201"/>
                  </a:lnTo>
                  <a:lnTo>
                    <a:pt x="10834" y="200"/>
                  </a:lnTo>
                  <a:lnTo>
                    <a:pt x="10833" y="198"/>
                  </a:lnTo>
                  <a:lnTo>
                    <a:pt x="10831" y="194"/>
                  </a:lnTo>
                  <a:lnTo>
                    <a:pt x="10830" y="193"/>
                  </a:lnTo>
                  <a:lnTo>
                    <a:pt x="10828" y="191"/>
                  </a:lnTo>
                  <a:lnTo>
                    <a:pt x="10827" y="189"/>
                  </a:lnTo>
                  <a:lnTo>
                    <a:pt x="10825" y="187"/>
                  </a:lnTo>
                  <a:lnTo>
                    <a:pt x="10824" y="186"/>
                  </a:lnTo>
                  <a:lnTo>
                    <a:pt x="10822" y="184"/>
                  </a:lnTo>
                  <a:lnTo>
                    <a:pt x="10820" y="183"/>
                  </a:lnTo>
                  <a:lnTo>
                    <a:pt x="10818" y="182"/>
                  </a:lnTo>
                  <a:lnTo>
                    <a:pt x="10815" y="180"/>
                  </a:lnTo>
                  <a:lnTo>
                    <a:pt x="10813" y="179"/>
                  </a:lnTo>
                  <a:lnTo>
                    <a:pt x="10812" y="178"/>
                  </a:lnTo>
                  <a:lnTo>
                    <a:pt x="10811" y="177"/>
                  </a:lnTo>
                  <a:lnTo>
                    <a:pt x="10810" y="176"/>
                  </a:lnTo>
                  <a:lnTo>
                    <a:pt x="10809" y="175"/>
                  </a:lnTo>
                  <a:lnTo>
                    <a:pt x="10809" y="175"/>
                  </a:lnTo>
                  <a:lnTo>
                    <a:pt x="10809" y="174"/>
                  </a:lnTo>
                  <a:lnTo>
                    <a:pt x="10809" y="174"/>
                  </a:lnTo>
                  <a:lnTo>
                    <a:pt x="10809" y="173"/>
                  </a:lnTo>
                  <a:lnTo>
                    <a:pt x="10809" y="172"/>
                  </a:lnTo>
                  <a:lnTo>
                    <a:pt x="10810" y="172"/>
                  </a:lnTo>
                  <a:lnTo>
                    <a:pt x="10811" y="170"/>
                  </a:lnTo>
                  <a:lnTo>
                    <a:pt x="10812" y="169"/>
                  </a:lnTo>
                  <a:lnTo>
                    <a:pt x="10818" y="163"/>
                  </a:lnTo>
                  <a:lnTo>
                    <a:pt x="10820" y="161"/>
                  </a:lnTo>
                  <a:lnTo>
                    <a:pt x="10822" y="160"/>
                  </a:lnTo>
                  <a:lnTo>
                    <a:pt x="10824" y="159"/>
                  </a:lnTo>
                  <a:lnTo>
                    <a:pt x="10826" y="158"/>
                  </a:lnTo>
                  <a:lnTo>
                    <a:pt x="10828" y="157"/>
                  </a:lnTo>
                  <a:lnTo>
                    <a:pt x="10830" y="156"/>
                  </a:lnTo>
                  <a:lnTo>
                    <a:pt x="10832" y="156"/>
                  </a:lnTo>
                  <a:lnTo>
                    <a:pt x="10834" y="156"/>
                  </a:lnTo>
                  <a:close/>
                  <a:moveTo>
                    <a:pt x="10752" y="149"/>
                  </a:moveTo>
                  <a:lnTo>
                    <a:pt x="10754" y="149"/>
                  </a:lnTo>
                  <a:lnTo>
                    <a:pt x="10755" y="149"/>
                  </a:lnTo>
                  <a:lnTo>
                    <a:pt x="10757" y="149"/>
                  </a:lnTo>
                  <a:lnTo>
                    <a:pt x="10758" y="150"/>
                  </a:lnTo>
                  <a:lnTo>
                    <a:pt x="10760" y="150"/>
                  </a:lnTo>
                  <a:lnTo>
                    <a:pt x="10761" y="151"/>
                  </a:lnTo>
                  <a:lnTo>
                    <a:pt x="10762" y="152"/>
                  </a:lnTo>
                  <a:lnTo>
                    <a:pt x="10764" y="153"/>
                  </a:lnTo>
                  <a:lnTo>
                    <a:pt x="10765" y="154"/>
                  </a:lnTo>
                  <a:lnTo>
                    <a:pt x="10766" y="155"/>
                  </a:lnTo>
                  <a:lnTo>
                    <a:pt x="10767" y="156"/>
                  </a:lnTo>
                  <a:lnTo>
                    <a:pt x="10767" y="157"/>
                  </a:lnTo>
                  <a:lnTo>
                    <a:pt x="10768" y="159"/>
                  </a:lnTo>
                  <a:lnTo>
                    <a:pt x="10768" y="160"/>
                  </a:lnTo>
                  <a:lnTo>
                    <a:pt x="10769" y="161"/>
                  </a:lnTo>
                  <a:lnTo>
                    <a:pt x="10769" y="163"/>
                  </a:lnTo>
                  <a:lnTo>
                    <a:pt x="10769" y="164"/>
                  </a:lnTo>
                  <a:lnTo>
                    <a:pt x="10769" y="166"/>
                  </a:lnTo>
                  <a:lnTo>
                    <a:pt x="10769" y="167"/>
                  </a:lnTo>
                  <a:lnTo>
                    <a:pt x="10768" y="169"/>
                  </a:lnTo>
                  <a:lnTo>
                    <a:pt x="10768" y="170"/>
                  </a:lnTo>
                  <a:lnTo>
                    <a:pt x="10767" y="171"/>
                  </a:lnTo>
                  <a:lnTo>
                    <a:pt x="10767" y="173"/>
                  </a:lnTo>
                  <a:lnTo>
                    <a:pt x="10766" y="174"/>
                  </a:lnTo>
                  <a:lnTo>
                    <a:pt x="10765" y="175"/>
                  </a:lnTo>
                  <a:lnTo>
                    <a:pt x="10627" y="312"/>
                  </a:lnTo>
                  <a:lnTo>
                    <a:pt x="10626" y="313"/>
                  </a:lnTo>
                  <a:lnTo>
                    <a:pt x="10625" y="313"/>
                  </a:lnTo>
                  <a:lnTo>
                    <a:pt x="10624" y="314"/>
                  </a:lnTo>
                  <a:lnTo>
                    <a:pt x="10623" y="315"/>
                  </a:lnTo>
                  <a:lnTo>
                    <a:pt x="10621" y="315"/>
                  </a:lnTo>
                  <a:lnTo>
                    <a:pt x="10620" y="316"/>
                  </a:lnTo>
                  <a:lnTo>
                    <a:pt x="10618" y="316"/>
                  </a:lnTo>
                  <a:lnTo>
                    <a:pt x="10617" y="316"/>
                  </a:lnTo>
                  <a:lnTo>
                    <a:pt x="10615" y="316"/>
                  </a:lnTo>
                  <a:lnTo>
                    <a:pt x="10614" y="316"/>
                  </a:lnTo>
                  <a:lnTo>
                    <a:pt x="10612" y="315"/>
                  </a:lnTo>
                  <a:lnTo>
                    <a:pt x="10611" y="315"/>
                  </a:lnTo>
                  <a:lnTo>
                    <a:pt x="10610" y="314"/>
                  </a:lnTo>
                  <a:lnTo>
                    <a:pt x="10608" y="313"/>
                  </a:lnTo>
                  <a:lnTo>
                    <a:pt x="10607" y="313"/>
                  </a:lnTo>
                  <a:lnTo>
                    <a:pt x="10606" y="312"/>
                  </a:lnTo>
                  <a:lnTo>
                    <a:pt x="10605" y="310"/>
                  </a:lnTo>
                  <a:lnTo>
                    <a:pt x="10604" y="309"/>
                  </a:lnTo>
                  <a:lnTo>
                    <a:pt x="10603" y="308"/>
                  </a:lnTo>
                  <a:lnTo>
                    <a:pt x="10603" y="307"/>
                  </a:lnTo>
                  <a:lnTo>
                    <a:pt x="10602" y="305"/>
                  </a:lnTo>
                  <a:lnTo>
                    <a:pt x="10602" y="304"/>
                  </a:lnTo>
                  <a:lnTo>
                    <a:pt x="10602" y="302"/>
                  </a:lnTo>
                  <a:lnTo>
                    <a:pt x="10602" y="301"/>
                  </a:lnTo>
                  <a:lnTo>
                    <a:pt x="10602" y="299"/>
                  </a:lnTo>
                  <a:lnTo>
                    <a:pt x="10602" y="298"/>
                  </a:lnTo>
                  <a:lnTo>
                    <a:pt x="10602" y="297"/>
                  </a:lnTo>
                  <a:lnTo>
                    <a:pt x="10603" y="295"/>
                  </a:lnTo>
                  <a:lnTo>
                    <a:pt x="10603" y="294"/>
                  </a:lnTo>
                  <a:lnTo>
                    <a:pt x="10604" y="293"/>
                  </a:lnTo>
                  <a:lnTo>
                    <a:pt x="10605" y="292"/>
                  </a:lnTo>
                  <a:lnTo>
                    <a:pt x="10606" y="290"/>
                  </a:lnTo>
                  <a:lnTo>
                    <a:pt x="10743" y="154"/>
                  </a:lnTo>
                  <a:lnTo>
                    <a:pt x="10744" y="153"/>
                  </a:lnTo>
                  <a:lnTo>
                    <a:pt x="10746" y="152"/>
                  </a:lnTo>
                  <a:lnTo>
                    <a:pt x="10747" y="151"/>
                  </a:lnTo>
                  <a:lnTo>
                    <a:pt x="10748" y="150"/>
                  </a:lnTo>
                  <a:lnTo>
                    <a:pt x="10750" y="150"/>
                  </a:lnTo>
                  <a:lnTo>
                    <a:pt x="10751" y="149"/>
                  </a:lnTo>
                  <a:lnTo>
                    <a:pt x="10752" y="149"/>
                  </a:lnTo>
                  <a:close/>
                </a:path>
                <a:path w="13407" h="965">
                  <a:moveTo>
                    <a:pt x="8013" y="298"/>
                  </a:moveTo>
                  <a:lnTo>
                    <a:pt x="8033" y="320"/>
                  </a:lnTo>
                  <a:lnTo>
                    <a:pt x="7962" y="381"/>
                  </a:lnTo>
                  <a:lnTo>
                    <a:pt x="7962" y="383"/>
                  </a:lnTo>
                  <a:lnTo>
                    <a:pt x="7963" y="385"/>
                  </a:lnTo>
                  <a:lnTo>
                    <a:pt x="7963" y="387"/>
                  </a:lnTo>
                  <a:lnTo>
                    <a:pt x="7964" y="389"/>
                  </a:lnTo>
                  <a:lnTo>
                    <a:pt x="7964" y="391"/>
                  </a:lnTo>
                  <a:lnTo>
                    <a:pt x="7964" y="392"/>
                  </a:lnTo>
                  <a:lnTo>
                    <a:pt x="7964" y="394"/>
                  </a:lnTo>
                  <a:lnTo>
                    <a:pt x="7964" y="396"/>
                  </a:lnTo>
                  <a:lnTo>
                    <a:pt x="7964" y="399"/>
                  </a:lnTo>
                  <a:lnTo>
                    <a:pt x="7964" y="401"/>
                  </a:lnTo>
                  <a:lnTo>
                    <a:pt x="7964" y="403"/>
                  </a:lnTo>
                  <a:lnTo>
                    <a:pt x="7964" y="405"/>
                  </a:lnTo>
                  <a:lnTo>
                    <a:pt x="7963" y="407"/>
                  </a:lnTo>
                  <a:lnTo>
                    <a:pt x="7963" y="408"/>
                  </a:lnTo>
                  <a:lnTo>
                    <a:pt x="7962" y="410"/>
                  </a:lnTo>
                  <a:lnTo>
                    <a:pt x="7961" y="412"/>
                  </a:lnTo>
                  <a:lnTo>
                    <a:pt x="7961" y="414"/>
                  </a:lnTo>
                  <a:lnTo>
                    <a:pt x="7960" y="416"/>
                  </a:lnTo>
                  <a:lnTo>
                    <a:pt x="7959" y="418"/>
                  </a:lnTo>
                  <a:lnTo>
                    <a:pt x="7958" y="419"/>
                  </a:lnTo>
                  <a:lnTo>
                    <a:pt x="7957" y="421"/>
                  </a:lnTo>
                  <a:lnTo>
                    <a:pt x="7955" y="422"/>
                  </a:lnTo>
                  <a:lnTo>
                    <a:pt x="7954" y="424"/>
                  </a:lnTo>
                  <a:lnTo>
                    <a:pt x="7953" y="425"/>
                  </a:lnTo>
                  <a:lnTo>
                    <a:pt x="7952" y="427"/>
                  </a:lnTo>
                  <a:lnTo>
                    <a:pt x="7950" y="428"/>
                  </a:lnTo>
                  <a:lnTo>
                    <a:pt x="7949" y="429"/>
                  </a:lnTo>
                  <a:lnTo>
                    <a:pt x="7947" y="431"/>
                  </a:lnTo>
                  <a:lnTo>
                    <a:pt x="7946" y="432"/>
                  </a:lnTo>
                  <a:lnTo>
                    <a:pt x="7944" y="433"/>
                  </a:lnTo>
                  <a:lnTo>
                    <a:pt x="7942" y="434"/>
                  </a:lnTo>
                  <a:lnTo>
                    <a:pt x="7941" y="435"/>
                  </a:lnTo>
                  <a:lnTo>
                    <a:pt x="7939" y="435"/>
                  </a:lnTo>
                  <a:lnTo>
                    <a:pt x="7937" y="436"/>
                  </a:lnTo>
                  <a:lnTo>
                    <a:pt x="7935" y="437"/>
                  </a:lnTo>
                  <a:lnTo>
                    <a:pt x="7933" y="437"/>
                  </a:lnTo>
                  <a:lnTo>
                    <a:pt x="7931" y="438"/>
                  </a:lnTo>
                  <a:lnTo>
                    <a:pt x="7929" y="438"/>
                  </a:lnTo>
                  <a:lnTo>
                    <a:pt x="7927" y="439"/>
                  </a:lnTo>
                  <a:lnTo>
                    <a:pt x="7925" y="439"/>
                  </a:lnTo>
                  <a:lnTo>
                    <a:pt x="7898" y="538"/>
                  </a:lnTo>
                  <a:lnTo>
                    <a:pt x="7900" y="539"/>
                  </a:lnTo>
                  <a:lnTo>
                    <a:pt x="7903" y="541"/>
                  </a:lnTo>
                  <a:lnTo>
                    <a:pt x="7905" y="542"/>
                  </a:lnTo>
                  <a:lnTo>
                    <a:pt x="7907" y="544"/>
                  </a:lnTo>
                  <a:lnTo>
                    <a:pt x="7910" y="546"/>
                  </a:lnTo>
                  <a:lnTo>
                    <a:pt x="7912" y="548"/>
                  </a:lnTo>
                  <a:lnTo>
                    <a:pt x="7913" y="550"/>
                  </a:lnTo>
                  <a:lnTo>
                    <a:pt x="7915" y="553"/>
                  </a:lnTo>
                  <a:lnTo>
                    <a:pt x="7917" y="556"/>
                  </a:lnTo>
                  <a:lnTo>
                    <a:pt x="7918" y="558"/>
                  </a:lnTo>
                  <a:lnTo>
                    <a:pt x="7919" y="561"/>
                  </a:lnTo>
                  <a:lnTo>
                    <a:pt x="7920" y="564"/>
                  </a:lnTo>
                  <a:lnTo>
                    <a:pt x="7921" y="567"/>
                  </a:lnTo>
                  <a:lnTo>
                    <a:pt x="7921" y="570"/>
                  </a:lnTo>
                  <a:lnTo>
                    <a:pt x="7922" y="573"/>
                  </a:lnTo>
                  <a:lnTo>
                    <a:pt x="7922" y="576"/>
                  </a:lnTo>
                  <a:lnTo>
                    <a:pt x="7922" y="578"/>
                  </a:lnTo>
                  <a:lnTo>
                    <a:pt x="7922" y="580"/>
                  </a:lnTo>
                  <a:lnTo>
                    <a:pt x="7921" y="582"/>
                  </a:lnTo>
                  <a:lnTo>
                    <a:pt x="7921" y="584"/>
                  </a:lnTo>
                  <a:lnTo>
                    <a:pt x="7920" y="586"/>
                  </a:lnTo>
                  <a:lnTo>
                    <a:pt x="7920" y="588"/>
                  </a:lnTo>
                  <a:lnTo>
                    <a:pt x="7919" y="590"/>
                  </a:lnTo>
                  <a:lnTo>
                    <a:pt x="7918" y="592"/>
                  </a:lnTo>
                  <a:lnTo>
                    <a:pt x="7917" y="594"/>
                  </a:lnTo>
                  <a:lnTo>
                    <a:pt x="7917" y="596"/>
                  </a:lnTo>
                  <a:lnTo>
                    <a:pt x="7916" y="598"/>
                  </a:lnTo>
                  <a:lnTo>
                    <a:pt x="7914" y="600"/>
                  </a:lnTo>
                  <a:lnTo>
                    <a:pt x="7913" y="601"/>
                  </a:lnTo>
                  <a:lnTo>
                    <a:pt x="7912" y="603"/>
                  </a:lnTo>
                  <a:lnTo>
                    <a:pt x="7911" y="605"/>
                  </a:lnTo>
                  <a:lnTo>
                    <a:pt x="7909" y="606"/>
                  </a:lnTo>
                  <a:lnTo>
                    <a:pt x="7908" y="607"/>
                  </a:lnTo>
                  <a:lnTo>
                    <a:pt x="7906" y="609"/>
                  </a:lnTo>
                  <a:lnTo>
                    <a:pt x="7905" y="610"/>
                  </a:lnTo>
                  <a:lnTo>
                    <a:pt x="7903" y="611"/>
                  </a:lnTo>
                  <a:lnTo>
                    <a:pt x="7901" y="612"/>
                  </a:lnTo>
                  <a:lnTo>
                    <a:pt x="7899" y="613"/>
                  </a:lnTo>
                  <a:lnTo>
                    <a:pt x="7897" y="614"/>
                  </a:lnTo>
                  <a:lnTo>
                    <a:pt x="7896" y="615"/>
                  </a:lnTo>
                  <a:lnTo>
                    <a:pt x="7894" y="616"/>
                  </a:lnTo>
                  <a:lnTo>
                    <a:pt x="7892" y="617"/>
                  </a:lnTo>
                  <a:lnTo>
                    <a:pt x="7890" y="617"/>
                  </a:lnTo>
                  <a:lnTo>
                    <a:pt x="7888" y="618"/>
                  </a:lnTo>
                  <a:lnTo>
                    <a:pt x="7886" y="618"/>
                  </a:lnTo>
                  <a:lnTo>
                    <a:pt x="7883" y="618"/>
                  </a:lnTo>
                  <a:lnTo>
                    <a:pt x="7881" y="618"/>
                  </a:lnTo>
                  <a:lnTo>
                    <a:pt x="7879" y="618"/>
                  </a:lnTo>
                  <a:lnTo>
                    <a:pt x="7877" y="618"/>
                  </a:lnTo>
                  <a:lnTo>
                    <a:pt x="7875" y="618"/>
                  </a:lnTo>
                  <a:lnTo>
                    <a:pt x="7873" y="618"/>
                  </a:lnTo>
                  <a:lnTo>
                    <a:pt x="7870" y="618"/>
                  </a:lnTo>
                  <a:lnTo>
                    <a:pt x="7868" y="617"/>
                  </a:lnTo>
                  <a:lnTo>
                    <a:pt x="7866" y="617"/>
                  </a:lnTo>
                  <a:lnTo>
                    <a:pt x="7864" y="616"/>
                  </a:lnTo>
                  <a:lnTo>
                    <a:pt x="7862" y="615"/>
                  </a:lnTo>
                  <a:lnTo>
                    <a:pt x="7861" y="614"/>
                  </a:lnTo>
                  <a:lnTo>
                    <a:pt x="7859" y="613"/>
                  </a:lnTo>
                  <a:lnTo>
                    <a:pt x="7857" y="612"/>
                  </a:lnTo>
                  <a:lnTo>
                    <a:pt x="7855" y="611"/>
                  </a:lnTo>
                  <a:lnTo>
                    <a:pt x="7853" y="610"/>
                  </a:lnTo>
                  <a:lnTo>
                    <a:pt x="7852" y="609"/>
                  </a:lnTo>
                  <a:lnTo>
                    <a:pt x="7850" y="607"/>
                  </a:lnTo>
                  <a:lnTo>
                    <a:pt x="7849" y="606"/>
                  </a:lnTo>
                  <a:lnTo>
                    <a:pt x="7847" y="605"/>
                  </a:lnTo>
                  <a:lnTo>
                    <a:pt x="7846" y="603"/>
                  </a:lnTo>
                  <a:lnTo>
                    <a:pt x="7845" y="601"/>
                  </a:lnTo>
                  <a:lnTo>
                    <a:pt x="7844" y="600"/>
                  </a:lnTo>
                  <a:lnTo>
                    <a:pt x="7842" y="598"/>
                  </a:lnTo>
                  <a:lnTo>
                    <a:pt x="7841" y="596"/>
                  </a:lnTo>
                  <a:lnTo>
                    <a:pt x="7840" y="594"/>
                  </a:lnTo>
                  <a:lnTo>
                    <a:pt x="7840" y="592"/>
                  </a:lnTo>
                  <a:lnTo>
                    <a:pt x="7839" y="590"/>
                  </a:lnTo>
                  <a:lnTo>
                    <a:pt x="7838" y="588"/>
                  </a:lnTo>
                  <a:lnTo>
                    <a:pt x="7838" y="586"/>
                  </a:lnTo>
                  <a:lnTo>
                    <a:pt x="7837" y="584"/>
                  </a:lnTo>
                  <a:lnTo>
                    <a:pt x="7837" y="582"/>
                  </a:lnTo>
                  <a:lnTo>
                    <a:pt x="7836" y="580"/>
                  </a:lnTo>
                  <a:lnTo>
                    <a:pt x="7836" y="578"/>
                  </a:lnTo>
                  <a:lnTo>
                    <a:pt x="7836" y="576"/>
                  </a:lnTo>
                  <a:lnTo>
                    <a:pt x="7836" y="574"/>
                  </a:lnTo>
                  <a:lnTo>
                    <a:pt x="7836" y="573"/>
                  </a:lnTo>
                  <a:lnTo>
                    <a:pt x="7837" y="569"/>
                  </a:lnTo>
                  <a:lnTo>
                    <a:pt x="7838" y="566"/>
                  </a:lnTo>
                  <a:lnTo>
                    <a:pt x="7838" y="563"/>
                  </a:lnTo>
                  <a:lnTo>
                    <a:pt x="7776" y="527"/>
                  </a:lnTo>
                  <a:lnTo>
                    <a:pt x="7773" y="528"/>
                  </a:lnTo>
                  <a:lnTo>
                    <a:pt x="7771" y="529"/>
                  </a:lnTo>
                  <a:lnTo>
                    <a:pt x="7768" y="530"/>
                  </a:lnTo>
                  <a:lnTo>
                    <a:pt x="7765" y="531"/>
                  </a:lnTo>
                  <a:lnTo>
                    <a:pt x="7762" y="532"/>
                  </a:lnTo>
                  <a:lnTo>
                    <a:pt x="7760" y="533"/>
                  </a:lnTo>
                  <a:lnTo>
                    <a:pt x="7757" y="533"/>
                  </a:lnTo>
                  <a:lnTo>
                    <a:pt x="7754" y="533"/>
                  </a:lnTo>
                  <a:lnTo>
                    <a:pt x="7752" y="533"/>
                  </a:lnTo>
                  <a:lnTo>
                    <a:pt x="7750" y="533"/>
                  </a:lnTo>
                  <a:lnTo>
                    <a:pt x="7747" y="532"/>
                  </a:lnTo>
                  <a:lnTo>
                    <a:pt x="7699" y="612"/>
                  </a:lnTo>
                  <a:lnTo>
                    <a:pt x="7674" y="597"/>
                  </a:lnTo>
                  <a:lnTo>
                    <a:pt x="7721" y="518"/>
                  </a:lnTo>
                  <a:lnTo>
                    <a:pt x="7720" y="517"/>
                  </a:lnTo>
                  <a:lnTo>
                    <a:pt x="7719" y="515"/>
                  </a:lnTo>
                  <a:lnTo>
                    <a:pt x="7718" y="514"/>
                  </a:lnTo>
                  <a:lnTo>
                    <a:pt x="7717" y="512"/>
                  </a:lnTo>
                  <a:lnTo>
                    <a:pt x="7716" y="510"/>
                  </a:lnTo>
                  <a:lnTo>
                    <a:pt x="7715" y="509"/>
                  </a:lnTo>
                  <a:lnTo>
                    <a:pt x="7714" y="507"/>
                  </a:lnTo>
                  <a:lnTo>
                    <a:pt x="7714" y="505"/>
                  </a:lnTo>
                  <a:lnTo>
                    <a:pt x="7713" y="504"/>
                  </a:lnTo>
                  <a:lnTo>
                    <a:pt x="7713" y="502"/>
                  </a:lnTo>
                  <a:lnTo>
                    <a:pt x="7712" y="500"/>
                  </a:lnTo>
                  <a:lnTo>
                    <a:pt x="7712" y="498"/>
                  </a:lnTo>
                  <a:lnTo>
                    <a:pt x="7711" y="496"/>
                  </a:lnTo>
                  <a:lnTo>
                    <a:pt x="7711" y="494"/>
                  </a:lnTo>
                  <a:lnTo>
                    <a:pt x="7711" y="492"/>
                  </a:lnTo>
                  <a:lnTo>
                    <a:pt x="7711" y="490"/>
                  </a:lnTo>
                  <a:lnTo>
                    <a:pt x="7711" y="488"/>
                  </a:lnTo>
                  <a:lnTo>
                    <a:pt x="7711" y="486"/>
                  </a:lnTo>
                  <a:lnTo>
                    <a:pt x="7712" y="484"/>
                  </a:lnTo>
                  <a:lnTo>
                    <a:pt x="7712" y="482"/>
                  </a:lnTo>
                  <a:lnTo>
                    <a:pt x="7712" y="480"/>
                  </a:lnTo>
                  <a:lnTo>
                    <a:pt x="7713" y="478"/>
                  </a:lnTo>
                  <a:lnTo>
                    <a:pt x="7713" y="476"/>
                  </a:lnTo>
                  <a:lnTo>
                    <a:pt x="7714" y="474"/>
                  </a:lnTo>
                  <a:lnTo>
                    <a:pt x="7715" y="472"/>
                  </a:lnTo>
                  <a:lnTo>
                    <a:pt x="7716" y="470"/>
                  </a:lnTo>
                  <a:lnTo>
                    <a:pt x="7717" y="468"/>
                  </a:lnTo>
                  <a:lnTo>
                    <a:pt x="7718" y="466"/>
                  </a:lnTo>
                  <a:lnTo>
                    <a:pt x="7719" y="465"/>
                  </a:lnTo>
                  <a:lnTo>
                    <a:pt x="7721" y="463"/>
                  </a:lnTo>
                  <a:lnTo>
                    <a:pt x="7722" y="462"/>
                  </a:lnTo>
                  <a:lnTo>
                    <a:pt x="7724" y="460"/>
                  </a:lnTo>
                  <a:lnTo>
                    <a:pt x="7725" y="459"/>
                  </a:lnTo>
                  <a:lnTo>
                    <a:pt x="7726" y="457"/>
                  </a:lnTo>
                  <a:lnTo>
                    <a:pt x="7728" y="456"/>
                  </a:lnTo>
                  <a:lnTo>
                    <a:pt x="7730" y="455"/>
                  </a:lnTo>
                  <a:lnTo>
                    <a:pt x="7732" y="454"/>
                  </a:lnTo>
                  <a:lnTo>
                    <a:pt x="7733" y="453"/>
                  </a:lnTo>
                  <a:lnTo>
                    <a:pt x="7735" y="452"/>
                  </a:lnTo>
                  <a:lnTo>
                    <a:pt x="7737" y="451"/>
                  </a:lnTo>
                  <a:lnTo>
                    <a:pt x="7739" y="450"/>
                  </a:lnTo>
                  <a:lnTo>
                    <a:pt x="7741" y="450"/>
                  </a:lnTo>
                  <a:lnTo>
                    <a:pt x="7743" y="449"/>
                  </a:lnTo>
                  <a:lnTo>
                    <a:pt x="7745" y="448"/>
                  </a:lnTo>
                  <a:lnTo>
                    <a:pt x="7747" y="448"/>
                  </a:lnTo>
                  <a:lnTo>
                    <a:pt x="7749" y="448"/>
                  </a:lnTo>
                  <a:lnTo>
                    <a:pt x="7751" y="448"/>
                  </a:lnTo>
                  <a:lnTo>
                    <a:pt x="7754" y="448"/>
                  </a:lnTo>
                  <a:lnTo>
                    <a:pt x="7756" y="448"/>
                  </a:lnTo>
                  <a:lnTo>
                    <a:pt x="7758" y="448"/>
                  </a:lnTo>
                  <a:lnTo>
                    <a:pt x="7760" y="448"/>
                  </a:lnTo>
                  <a:lnTo>
                    <a:pt x="7762" y="448"/>
                  </a:lnTo>
                  <a:lnTo>
                    <a:pt x="7764" y="449"/>
                  </a:lnTo>
                  <a:lnTo>
                    <a:pt x="7766" y="450"/>
                  </a:lnTo>
                  <a:lnTo>
                    <a:pt x="7768" y="450"/>
                  </a:lnTo>
                  <a:lnTo>
                    <a:pt x="7770" y="451"/>
                  </a:lnTo>
                  <a:lnTo>
                    <a:pt x="7772" y="452"/>
                  </a:lnTo>
                  <a:lnTo>
                    <a:pt x="7774" y="453"/>
                  </a:lnTo>
                  <a:lnTo>
                    <a:pt x="7776" y="454"/>
                  </a:lnTo>
                  <a:lnTo>
                    <a:pt x="7778" y="455"/>
                  </a:lnTo>
                  <a:lnTo>
                    <a:pt x="7779" y="456"/>
                  </a:lnTo>
                  <a:lnTo>
                    <a:pt x="7781" y="457"/>
                  </a:lnTo>
                  <a:lnTo>
                    <a:pt x="7782" y="459"/>
                  </a:lnTo>
                  <a:lnTo>
                    <a:pt x="7784" y="460"/>
                  </a:lnTo>
                  <a:lnTo>
                    <a:pt x="7785" y="462"/>
                  </a:lnTo>
                  <a:lnTo>
                    <a:pt x="7787" y="463"/>
                  </a:lnTo>
                  <a:lnTo>
                    <a:pt x="7788" y="465"/>
                  </a:lnTo>
                  <a:lnTo>
                    <a:pt x="7789" y="466"/>
                  </a:lnTo>
                  <a:lnTo>
                    <a:pt x="7790" y="468"/>
                  </a:lnTo>
                  <a:lnTo>
                    <a:pt x="7791" y="470"/>
                  </a:lnTo>
                  <a:lnTo>
                    <a:pt x="7792" y="472"/>
                  </a:lnTo>
                  <a:lnTo>
                    <a:pt x="7793" y="474"/>
                  </a:lnTo>
                  <a:lnTo>
                    <a:pt x="7794" y="476"/>
                  </a:lnTo>
                  <a:lnTo>
                    <a:pt x="7794" y="478"/>
                  </a:lnTo>
                  <a:lnTo>
                    <a:pt x="7795" y="480"/>
                  </a:lnTo>
                  <a:lnTo>
                    <a:pt x="7796" y="482"/>
                  </a:lnTo>
                  <a:lnTo>
                    <a:pt x="7796" y="484"/>
                  </a:lnTo>
                  <a:lnTo>
                    <a:pt x="7796" y="486"/>
                  </a:lnTo>
                  <a:lnTo>
                    <a:pt x="7796" y="488"/>
                  </a:lnTo>
                  <a:lnTo>
                    <a:pt x="7796" y="490"/>
                  </a:lnTo>
                  <a:lnTo>
                    <a:pt x="7796" y="492"/>
                  </a:lnTo>
                  <a:lnTo>
                    <a:pt x="7796" y="494"/>
                  </a:lnTo>
                  <a:lnTo>
                    <a:pt x="7796" y="496"/>
                  </a:lnTo>
                  <a:lnTo>
                    <a:pt x="7796" y="497"/>
                  </a:lnTo>
                  <a:lnTo>
                    <a:pt x="7795" y="501"/>
                  </a:lnTo>
                  <a:lnTo>
                    <a:pt x="7794" y="504"/>
                  </a:lnTo>
                  <a:lnTo>
                    <a:pt x="7856" y="540"/>
                  </a:lnTo>
                  <a:lnTo>
                    <a:pt x="7859" y="538"/>
                  </a:lnTo>
                  <a:lnTo>
                    <a:pt x="7862" y="537"/>
                  </a:lnTo>
                  <a:lnTo>
                    <a:pt x="7865" y="535"/>
                  </a:lnTo>
                  <a:lnTo>
                    <a:pt x="7868" y="535"/>
                  </a:lnTo>
                  <a:lnTo>
                    <a:pt x="7897" y="431"/>
                  </a:lnTo>
                  <a:lnTo>
                    <a:pt x="7895" y="430"/>
                  </a:lnTo>
                  <a:lnTo>
                    <a:pt x="7893" y="428"/>
                  </a:lnTo>
                  <a:lnTo>
                    <a:pt x="7891" y="426"/>
                  </a:lnTo>
                  <a:lnTo>
                    <a:pt x="7889" y="424"/>
                  </a:lnTo>
                  <a:lnTo>
                    <a:pt x="7888" y="423"/>
                  </a:lnTo>
                  <a:lnTo>
                    <a:pt x="7886" y="420"/>
                  </a:lnTo>
                  <a:lnTo>
                    <a:pt x="7885" y="418"/>
                  </a:lnTo>
                  <a:lnTo>
                    <a:pt x="7884" y="416"/>
                  </a:lnTo>
                  <a:lnTo>
                    <a:pt x="7883" y="414"/>
                  </a:lnTo>
                  <a:lnTo>
                    <a:pt x="7882" y="412"/>
                  </a:lnTo>
                  <a:lnTo>
                    <a:pt x="7881" y="409"/>
                  </a:lnTo>
                  <a:lnTo>
                    <a:pt x="7880" y="407"/>
                  </a:lnTo>
                  <a:lnTo>
                    <a:pt x="7880" y="404"/>
                  </a:lnTo>
                  <a:lnTo>
                    <a:pt x="7879" y="402"/>
                  </a:lnTo>
                  <a:lnTo>
                    <a:pt x="7879" y="399"/>
                  </a:lnTo>
                  <a:lnTo>
                    <a:pt x="7879" y="396"/>
                  </a:lnTo>
                  <a:lnTo>
                    <a:pt x="7879" y="394"/>
                  </a:lnTo>
                  <a:lnTo>
                    <a:pt x="7879" y="392"/>
                  </a:lnTo>
                  <a:lnTo>
                    <a:pt x="7880" y="390"/>
                  </a:lnTo>
                  <a:lnTo>
                    <a:pt x="7880" y="388"/>
                  </a:lnTo>
                  <a:lnTo>
                    <a:pt x="7880" y="386"/>
                  </a:lnTo>
                  <a:lnTo>
                    <a:pt x="7881" y="384"/>
                  </a:lnTo>
                  <a:lnTo>
                    <a:pt x="7882" y="382"/>
                  </a:lnTo>
                  <a:lnTo>
                    <a:pt x="7882" y="380"/>
                  </a:lnTo>
                  <a:lnTo>
                    <a:pt x="7883" y="378"/>
                  </a:lnTo>
                  <a:lnTo>
                    <a:pt x="7884" y="376"/>
                  </a:lnTo>
                  <a:lnTo>
                    <a:pt x="7885" y="374"/>
                  </a:lnTo>
                  <a:lnTo>
                    <a:pt x="7886" y="373"/>
                  </a:lnTo>
                  <a:lnTo>
                    <a:pt x="7888" y="371"/>
                  </a:lnTo>
                  <a:lnTo>
                    <a:pt x="7889" y="369"/>
                  </a:lnTo>
                  <a:lnTo>
                    <a:pt x="7890" y="368"/>
                  </a:lnTo>
                  <a:lnTo>
                    <a:pt x="7891" y="366"/>
                  </a:lnTo>
                  <a:lnTo>
                    <a:pt x="7893" y="365"/>
                  </a:lnTo>
                  <a:lnTo>
                    <a:pt x="7895" y="363"/>
                  </a:lnTo>
                  <a:lnTo>
                    <a:pt x="7896" y="362"/>
                  </a:lnTo>
                  <a:lnTo>
                    <a:pt x="7898" y="361"/>
                  </a:lnTo>
                  <a:lnTo>
                    <a:pt x="7900" y="360"/>
                  </a:lnTo>
                  <a:lnTo>
                    <a:pt x="7901" y="359"/>
                  </a:lnTo>
                  <a:lnTo>
                    <a:pt x="7903" y="358"/>
                  </a:lnTo>
                  <a:lnTo>
                    <a:pt x="7905" y="357"/>
                  </a:lnTo>
                  <a:lnTo>
                    <a:pt x="7907" y="356"/>
                  </a:lnTo>
                  <a:lnTo>
                    <a:pt x="7909" y="356"/>
                  </a:lnTo>
                  <a:lnTo>
                    <a:pt x="7911" y="355"/>
                  </a:lnTo>
                  <a:lnTo>
                    <a:pt x="7913" y="355"/>
                  </a:lnTo>
                  <a:lnTo>
                    <a:pt x="7915" y="354"/>
                  </a:lnTo>
                  <a:lnTo>
                    <a:pt x="7917" y="354"/>
                  </a:lnTo>
                  <a:lnTo>
                    <a:pt x="7920" y="354"/>
                  </a:lnTo>
                  <a:lnTo>
                    <a:pt x="7922" y="354"/>
                  </a:lnTo>
                  <a:lnTo>
                    <a:pt x="7925" y="354"/>
                  </a:lnTo>
                  <a:lnTo>
                    <a:pt x="7927" y="354"/>
                  </a:lnTo>
                  <a:lnTo>
                    <a:pt x="7930" y="355"/>
                  </a:lnTo>
                  <a:lnTo>
                    <a:pt x="7933" y="355"/>
                  </a:lnTo>
                  <a:lnTo>
                    <a:pt x="7935" y="356"/>
                  </a:lnTo>
                  <a:lnTo>
                    <a:pt x="7938" y="357"/>
                  </a:lnTo>
                  <a:lnTo>
                    <a:pt x="7940" y="358"/>
                  </a:lnTo>
                  <a:lnTo>
                    <a:pt x="7942" y="359"/>
                  </a:lnTo>
                  <a:lnTo>
                    <a:pt x="8013" y="298"/>
                  </a:lnTo>
                  <a:close/>
                  <a:moveTo>
                    <a:pt x="7854" y="211"/>
                  </a:moveTo>
                  <a:lnTo>
                    <a:pt x="7848" y="212"/>
                  </a:lnTo>
                  <a:lnTo>
                    <a:pt x="7842" y="212"/>
                  </a:lnTo>
                  <a:lnTo>
                    <a:pt x="7836" y="213"/>
                  </a:lnTo>
                  <a:lnTo>
                    <a:pt x="7830" y="213"/>
                  </a:lnTo>
                  <a:lnTo>
                    <a:pt x="7824" y="214"/>
                  </a:lnTo>
                  <a:lnTo>
                    <a:pt x="7818" y="215"/>
                  </a:lnTo>
                  <a:lnTo>
                    <a:pt x="7811" y="216"/>
                  </a:lnTo>
                  <a:lnTo>
                    <a:pt x="7805" y="217"/>
                  </a:lnTo>
                  <a:lnTo>
                    <a:pt x="7799" y="219"/>
                  </a:lnTo>
                  <a:lnTo>
                    <a:pt x="7793" y="220"/>
                  </a:lnTo>
                  <a:lnTo>
                    <a:pt x="7787" y="222"/>
                  </a:lnTo>
                  <a:lnTo>
                    <a:pt x="7781" y="224"/>
                  </a:lnTo>
                  <a:lnTo>
                    <a:pt x="7776" y="226"/>
                  </a:lnTo>
                  <a:lnTo>
                    <a:pt x="7770" y="228"/>
                  </a:lnTo>
                  <a:lnTo>
                    <a:pt x="7764" y="230"/>
                  </a:lnTo>
                  <a:lnTo>
                    <a:pt x="7758" y="233"/>
                  </a:lnTo>
                  <a:lnTo>
                    <a:pt x="7752" y="235"/>
                  </a:lnTo>
                  <a:lnTo>
                    <a:pt x="7747" y="238"/>
                  </a:lnTo>
                  <a:lnTo>
                    <a:pt x="7741" y="241"/>
                  </a:lnTo>
                  <a:lnTo>
                    <a:pt x="7735" y="244"/>
                  </a:lnTo>
                  <a:lnTo>
                    <a:pt x="7730" y="247"/>
                  </a:lnTo>
                  <a:lnTo>
                    <a:pt x="7724" y="250"/>
                  </a:lnTo>
                  <a:lnTo>
                    <a:pt x="7719" y="254"/>
                  </a:lnTo>
                  <a:lnTo>
                    <a:pt x="7714" y="257"/>
                  </a:lnTo>
                  <a:lnTo>
                    <a:pt x="7709" y="261"/>
                  </a:lnTo>
                  <a:lnTo>
                    <a:pt x="7703" y="265"/>
                  </a:lnTo>
                  <a:lnTo>
                    <a:pt x="7698" y="269"/>
                  </a:lnTo>
                  <a:lnTo>
                    <a:pt x="7693" y="273"/>
                  </a:lnTo>
                  <a:lnTo>
                    <a:pt x="7688" y="278"/>
                  </a:lnTo>
                  <a:lnTo>
                    <a:pt x="7684" y="282"/>
                  </a:lnTo>
                  <a:lnTo>
                    <a:pt x="7679" y="287"/>
                  </a:lnTo>
                  <a:lnTo>
                    <a:pt x="7674" y="291"/>
                  </a:lnTo>
                  <a:lnTo>
                    <a:pt x="7670" y="296"/>
                  </a:lnTo>
                  <a:lnTo>
                    <a:pt x="7665" y="301"/>
                  </a:lnTo>
                  <a:lnTo>
                    <a:pt x="7661" y="306"/>
                  </a:lnTo>
                  <a:lnTo>
                    <a:pt x="7657" y="311"/>
                  </a:lnTo>
                  <a:lnTo>
                    <a:pt x="7653" y="316"/>
                  </a:lnTo>
                  <a:lnTo>
                    <a:pt x="7649" y="322"/>
                  </a:lnTo>
                  <a:lnTo>
                    <a:pt x="7646" y="327"/>
                  </a:lnTo>
                  <a:lnTo>
                    <a:pt x="7642" y="332"/>
                  </a:lnTo>
                  <a:lnTo>
                    <a:pt x="7639" y="338"/>
                  </a:lnTo>
                  <a:lnTo>
                    <a:pt x="7636" y="343"/>
                  </a:lnTo>
                  <a:lnTo>
                    <a:pt x="7633" y="349"/>
                  </a:lnTo>
                  <a:lnTo>
                    <a:pt x="7630" y="355"/>
                  </a:lnTo>
                  <a:lnTo>
                    <a:pt x="7627" y="360"/>
                  </a:lnTo>
                  <a:lnTo>
                    <a:pt x="7625" y="366"/>
                  </a:lnTo>
                  <a:lnTo>
                    <a:pt x="7622" y="372"/>
                  </a:lnTo>
                  <a:lnTo>
                    <a:pt x="7620" y="378"/>
                  </a:lnTo>
                  <a:lnTo>
                    <a:pt x="7618" y="384"/>
                  </a:lnTo>
                  <a:lnTo>
                    <a:pt x="7616" y="389"/>
                  </a:lnTo>
                  <a:lnTo>
                    <a:pt x="7614" y="395"/>
                  </a:lnTo>
                  <a:lnTo>
                    <a:pt x="7612" y="401"/>
                  </a:lnTo>
                  <a:lnTo>
                    <a:pt x="7611" y="407"/>
                  </a:lnTo>
                  <a:lnTo>
                    <a:pt x="7609" y="413"/>
                  </a:lnTo>
                  <a:lnTo>
                    <a:pt x="7608" y="419"/>
                  </a:lnTo>
                  <a:lnTo>
                    <a:pt x="7607" y="426"/>
                  </a:lnTo>
                  <a:lnTo>
                    <a:pt x="7606" y="432"/>
                  </a:lnTo>
                  <a:lnTo>
                    <a:pt x="7605" y="438"/>
                  </a:lnTo>
                  <a:lnTo>
                    <a:pt x="7605" y="444"/>
                  </a:lnTo>
                  <a:lnTo>
                    <a:pt x="7604" y="450"/>
                  </a:lnTo>
                  <a:lnTo>
                    <a:pt x="7604" y="456"/>
                  </a:lnTo>
                  <a:lnTo>
                    <a:pt x="7604" y="462"/>
                  </a:lnTo>
                  <a:lnTo>
                    <a:pt x="7604" y="469"/>
                  </a:lnTo>
                  <a:lnTo>
                    <a:pt x="7604" y="475"/>
                  </a:lnTo>
                  <a:lnTo>
                    <a:pt x="7604" y="481"/>
                  </a:lnTo>
                  <a:lnTo>
                    <a:pt x="7604" y="487"/>
                  </a:lnTo>
                  <a:lnTo>
                    <a:pt x="7605" y="493"/>
                  </a:lnTo>
                  <a:lnTo>
                    <a:pt x="7605" y="499"/>
                  </a:lnTo>
                  <a:lnTo>
                    <a:pt x="7606" y="505"/>
                  </a:lnTo>
                  <a:lnTo>
                    <a:pt x="7607" y="511"/>
                  </a:lnTo>
                  <a:lnTo>
                    <a:pt x="7608" y="518"/>
                  </a:lnTo>
                  <a:lnTo>
                    <a:pt x="7609" y="524"/>
                  </a:lnTo>
                  <a:lnTo>
                    <a:pt x="7611" y="530"/>
                  </a:lnTo>
                  <a:lnTo>
                    <a:pt x="7612" y="536"/>
                  </a:lnTo>
                  <a:lnTo>
                    <a:pt x="7614" y="542"/>
                  </a:lnTo>
                  <a:lnTo>
                    <a:pt x="7616" y="548"/>
                  </a:lnTo>
                  <a:lnTo>
                    <a:pt x="7618" y="553"/>
                  </a:lnTo>
                  <a:lnTo>
                    <a:pt x="7620" y="559"/>
                  </a:lnTo>
                  <a:lnTo>
                    <a:pt x="7622" y="565"/>
                  </a:lnTo>
                  <a:lnTo>
                    <a:pt x="7625" y="571"/>
                  </a:lnTo>
                  <a:lnTo>
                    <a:pt x="7627" y="577"/>
                  </a:lnTo>
                  <a:lnTo>
                    <a:pt x="7630" y="582"/>
                  </a:lnTo>
                  <a:lnTo>
                    <a:pt x="7633" y="588"/>
                  </a:lnTo>
                  <a:lnTo>
                    <a:pt x="7636" y="594"/>
                  </a:lnTo>
                  <a:lnTo>
                    <a:pt x="7639" y="599"/>
                  </a:lnTo>
                  <a:lnTo>
                    <a:pt x="7642" y="605"/>
                  </a:lnTo>
                  <a:lnTo>
                    <a:pt x="7646" y="610"/>
                  </a:lnTo>
                  <a:lnTo>
                    <a:pt x="7649" y="615"/>
                  </a:lnTo>
                  <a:lnTo>
                    <a:pt x="7653" y="620"/>
                  </a:lnTo>
                  <a:lnTo>
                    <a:pt x="7657" y="626"/>
                  </a:lnTo>
                  <a:lnTo>
                    <a:pt x="7661" y="631"/>
                  </a:lnTo>
                  <a:lnTo>
                    <a:pt x="7665" y="636"/>
                  </a:lnTo>
                  <a:lnTo>
                    <a:pt x="7670" y="641"/>
                  </a:lnTo>
                  <a:lnTo>
                    <a:pt x="7674" y="645"/>
                  </a:lnTo>
                  <a:lnTo>
                    <a:pt x="7679" y="650"/>
                  </a:lnTo>
                  <a:lnTo>
                    <a:pt x="7684" y="655"/>
                  </a:lnTo>
                  <a:lnTo>
                    <a:pt x="7688" y="659"/>
                  </a:lnTo>
                  <a:lnTo>
                    <a:pt x="7693" y="664"/>
                  </a:lnTo>
                  <a:lnTo>
                    <a:pt x="7698" y="668"/>
                  </a:lnTo>
                  <a:lnTo>
                    <a:pt x="7703" y="672"/>
                  </a:lnTo>
                  <a:lnTo>
                    <a:pt x="7709" y="676"/>
                  </a:lnTo>
                  <a:lnTo>
                    <a:pt x="7714" y="679"/>
                  </a:lnTo>
                  <a:lnTo>
                    <a:pt x="7719" y="683"/>
                  </a:lnTo>
                  <a:lnTo>
                    <a:pt x="7724" y="687"/>
                  </a:lnTo>
                  <a:lnTo>
                    <a:pt x="7730" y="690"/>
                  </a:lnTo>
                  <a:lnTo>
                    <a:pt x="7735" y="693"/>
                  </a:lnTo>
                  <a:lnTo>
                    <a:pt x="7741" y="696"/>
                  </a:lnTo>
                  <a:lnTo>
                    <a:pt x="7747" y="699"/>
                  </a:lnTo>
                  <a:lnTo>
                    <a:pt x="7752" y="702"/>
                  </a:lnTo>
                  <a:lnTo>
                    <a:pt x="7758" y="704"/>
                  </a:lnTo>
                  <a:lnTo>
                    <a:pt x="7764" y="707"/>
                  </a:lnTo>
                  <a:lnTo>
                    <a:pt x="7770" y="709"/>
                  </a:lnTo>
                  <a:lnTo>
                    <a:pt x="7776" y="711"/>
                  </a:lnTo>
                  <a:lnTo>
                    <a:pt x="7781" y="713"/>
                  </a:lnTo>
                  <a:lnTo>
                    <a:pt x="7787" y="715"/>
                  </a:lnTo>
                  <a:lnTo>
                    <a:pt x="7793" y="717"/>
                  </a:lnTo>
                  <a:lnTo>
                    <a:pt x="7799" y="718"/>
                  </a:lnTo>
                  <a:lnTo>
                    <a:pt x="7805" y="720"/>
                  </a:lnTo>
                  <a:lnTo>
                    <a:pt x="7811" y="721"/>
                  </a:lnTo>
                  <a:lnTo>
                    <a:pt x="7818" y="722"/>
                  </a:lnTo>
                  <a:lnTo>
                    <a:pt x="7824" y="723"/>
                  </a:lnTo>
                  <a:lnTo>
                    <a:pt x="7830" y="724"/>
                  </a:lnTo>
                  <a:lnTo>
                    <a:pt x="7836" y="724"/>
                  </a:lnTo>
                  <a:lnTo>
                    <a:pt x="7842" y="725"/>
                  </a:lnTo>
                  <a:lnTo>
                    <a:pt x="7848" y="725"/>
                  </a:lnTo>
                  <a:lnTo>
                    <a:pt x="7854" y="725"/>
                  </a:lnTo>
                  <a:lnTo>
                    <a:pt x="7860" y="725"/>
                  </a:lnTo>
                  <a:lnTo>
                    <a:pt x="7867" y="725"/>
                  </a:lnTo>
                  <a:lnTo>
                    <a:pt x="7873" y="725"/>
                  </a:lnTo>
                  <a:lnTo>
                    <a:pt x="7879" y="725"/>
                  </a:lnTo>
                  <a:lnTo>
                    <a:pt x="7885" y="724"/>
                  </a:lnTo>
                  <a:lnTo>
                    <a:pt x="7891" y="724"/>
                  </a:lnTo>
                  <a:lnTo>
                    <a:pt x="7897" y="723"/>
                  </a:lnTo>
                  <a:lnTo>
                    <a:pt x="7904" y="722"/>
                  </a:lnTo>
                  <a:lnTo>
                    <a:pt x="7910" y="721"/>
                  </a:lnTo>
                  <a:lnTo>
                    <a:pt x="7916" y="720"/>
                  </a:lnTo>
                  <a:lnTo>
                    <a:pt x="7922" y="718"/>
                  </a:lnTo>
                  <a:lnTo>
                    <a:pt x="7928" y="717"/>
                  </a:lnTo>
                  <a:lnTo>
                    <a:pt x="7934" y="715"/>
                  </a:lnTo>
                  <a:lnTo>
                    <a:pt x="7940" y="713"/>
                  </a:lnTo>
                  <a:lnTo>
                    <a:pt x="7946" y="711"/>
                  </a:lnTo>
                  <a:lnTo>
                    <a:pt x="7951" y="709"/>
                  </a:lnTo>
                  <a:lnTo>
                    <a:pt x="7957" y="707"/>
                  </a:lnTo>
                  <a:lnTo>
                    <a:pt x="7963" y="704"/>
                  </a:lnTo>
                  <a:lnTo>
                    <a:pt x="7969" y="702"/>
                  </a:lnTo>
                  <a:lnTo>
                    <a:pt x="7974" y="699"/>
                  </a:lnTo>
                  <a:lnTo>
                    <a:pt x="7980" y="696"/>
                  </a:lnTo>
                  <a:lnTo>
                    <a:pt x="7986" y="693"/>
                  </a:lnTo>
                  <a:lnTo>
                    <a:pt x="7991" y="690"/>
                  </a:lnTo>
                  <a:lnTo>
                    <a:pt x="7997" y="687"/>
                  </a:lnTo>
                  <a:lnTo>
                    <a:pt x="8002" y="683"/>
                  </a:lnTo>
                  <a:lnTo>
                    <a:pt x="8007" y="679"/>
                  </a:lnTo>
                  <a:lnTo>
                    <a:pt x="8013" y="676"/>
                  </a:lnTo>
                  <a:lnTo>
                    <a:pt x="8018" y="672"/>
                  </a:lnTo>
                  <a:lnTo>
                    <a:pt x="8023" y="668"/>
                  </a:lnTo>
                  <a:lnTo>
                    <a:pt x="8028" y="664"/>
                  </a:lnTo>
                  <a:lnTo>
                    <a:pt x="8033" y="659"/>
                  </a:lnTo>
                  <a:lnTo>
                    <a:pt x="8038" y="655"/>
                  </a:lnTo>
                  <a:lnTo>
                    <a:pt x="8042" y="650"/>
                  </a:lnTo>
                  <a:lnTo>
                    <a:pt x="8047" y="645"/>
                  </a:lnTo>
                  <a:lnTo>
                    <a:pt x="8051" y="641"/>
                  </a:lnTo>
                  <a:lnTo>
                    <a:pt x="8056" y="636"/>
                  </a:lnTo>
                  <a:lnTo>
                    <a:pt x="8060" y="631"/>
                  </a:lnTo>
                  <a:lnTo>
                    <a:pt x="8064" y="626"/>
                  </a:lnTo>
                  <a:lnTo>
                    <a:pt x="8068" y="620"/>
                  </a:lnTo>
                  <a:lnTo>
                    <a:pt x="8072" y="615"/>
                  </a:lnTo>
                  <a:lnTo>
                    <a:pt x="8075" y="610"/>
                  </a:lnTo>
                  <a:lnTo>
                    <a:pt x="8079" y="605"/>
                  </a:lnTo>
                  <a:lnTo>
                    <a:pt x="8082" y="599"/>
                  </a:lnTo>
                  <a:lnTo>
                    <a:pt x="8085" y="594"/>
                  </a:lnTo>
                  <a:lnTo>
                    <a:pt x="8088" y="588"/>
                  </a:lnTo>
                  <a:lnTo>
                    <a:pt x="8091" y="582"/>
                  </a:lnTo>
                  <a:lnTo>
                    <a:pt x="8094" y="577"/>
                  </a:lnTo>
                  <a:lnTo>
                    <a:pt x="8096" y="571"/>
                  </a:lnTo>
                  <a:lnTo>
                    <a:pt x="8099" y="565"/>
                  </a:lnTo>
                  <a:lnTo>
                    <a:pt x="8101" y="559"/>
                  </a:lnTo>
                  <a:lnTo>
                    <a:pt x="8103" y="553"/>
                  </a:lnTo>
                  <a:lnTo>
                    <a:pt x="8105" y="548"/>
                  </a:lnTo>
                  <a:lnTo>
                    <a:pt x="8107" y="542"/>
                  </a:lnTo>
                  <a:lnTo>
                    <a:pt x="8109" y="536"/>
                  </a:lnTo>
                  <a:lnTo>
                    <a:pt x="8110" y="530"/>
                  </a:lnTo>
                  <a:lnTo>
                    <a:pt x="8112" y="524"/>
                  </a:lnTo>
                  <a:lnTo>
                    <a:pt x="8113" y="518"/>
                  </a:lnTo>
                  <a:lnTo>
                    <a:pt x="8114" y="511"/>
                  </a:lnTo>
                  <a:lnTo>
                    <a:pt x="8115" y="505"/>
                  </a:lnTo>
                  <a:lnTo>
                    <a:pt x="8116" y="499"/>
                  </a:lnTo>
                  <a:lnTo>
                    <a:pt x="8116" y="493"/>
                  </a:lnTo>
                  <a:lnTo>
                    <a:pt x="8117" y="487"/>
                  </a:lnTo>
                  <a:lnTo>
                    <a:pt x="8117" y="481"/>
                  </a:lnTo>
                  <a:lnTo>
                    <a:pt x="8118" y="475"/>
                  </a:lnTo>
                  <a:lnTo>
                    <a:pt x="8118" y="469"/>
                  </a:lnTo>
                  <a:lnTo>
                    <a:pt x="8118" y="462"/>
                  </a:lnTo>
                  <a:lnTo>
                    <a:pt x="8117" y="456"/>
                  </a:lnTo>
                  <a:lnTo>
                    <a:pt x="8117" y="450"/>
                  </a:lnTo>
                  <a:lnTo>
                    <a:pt x="8116" y="444"/>
                  </a:lnTo>
                  <a:lnTo>
                    <a:pt x="8116" y="438"/>
                  </a:lnTo>
                  <a:lnTo>
                    <a:pt x="8115" y="432"/>
                  </a:lnTo>
                  <a:lnTo>
                    <a:pt x="8114" y="426"/>
                  </a:lnTo>
                  <a:lnTo>
                    <a:pt x="8113" y="419"/>
                  </a:lnTo>
                  <a:lnTo>
                    <a:pt x="8112" y="413"/>
                  </a:lnTo>
                  <a:lnTo>
                    <a:pt x="8110" y="407"/>
                  </a:lnTo>
                  <a:lnTo>
                    <a:pt x="8109" y="401"/>
                  </a:lnTo>
                  <a:lnTo>
                    <a:pt x="8107" y="395"/>
                  </a:lnTo>
                  <a:lnTo>
                    <a:pt x="8105" y="389"/>
                  </a:lnTo>
                  <a:lnTo>
                    <a:pt x="8103" y="384"/>
                  </a:lnTo>
                  <a:lnTo>
                    <a:pt x="8101" y="378"/>
                  </a:lnTo>
                  <a:lnTo>
                    <a:pt x="8099" y="372"/>
                  </a:lnTo>
                  <a:lnTo>
                    <a:pt x="8096" y="366"/>
                  </a:lnTo>
                  <a:lnTo>
                    <a:pt x="8094" y="360"/>
                  </a:lnTo>
                  <a:lnTo>
                    <a:pt x="8091" y="355"/>
                  </a:lnTo>
                  <a:lnTo>
                    <a:pt x="8088" y="349"/>
                  </a:lnTo>
                  <a:lnTo>
                    <a:pt x="8085" y="343"/>
                  </a:lnTo>
                  <a:lnTo>
                    <a:pt x="8082" y="338"/>
                  </a:lnTo>
                  <a:lnTo>
                    <a:pt x="8079" y="332"/>
                  </a:lnTo>
                  <a:lnTo>
                    <a:pt x="8075" y="327"/>
                  </a:lnTo>
                  <a:lnTo>
                    <a:pt x="8072" y="322"/>
                  </a:lnTo>
                  <a:lnTo>
                    <a:pt x="8068" y="316"/>
                  </a:lnTo>
                  <a:lnTo>
                    <a:pt x="8064" y="311"/>
                  </a:lnTo>
                  <a:lnTo>
                    <a:pt x="8060" y="306"/>
                  </a:lnTo>
                  <a:lnTo>
                    <a:pt x="8056" y="301"/>
                  </a:lnTo>
                  <a:lnTo>
                    <a:pt x="8051" y="296"/>
                  </a:lnTo>
                  <a:lnTo>
                    <a:pt x="8047" y="291"/>
                  </a:lnTo>
                  <a:lnTo>
                    <a:pt x="8042" y="287"/>
                  </a:lnTo>
                  <a:lnTo>
                    <a:pt x="8038" y="282"/>
                  </a:lnTo>
                  <a:lnTo>
                    <a:pt x="8033" y="278"/>
                  </a:lnTo>
                  <a:lnTo>
                    <a:pt x="8028" y="273"/>
                  </a:lnTo>
                  <a:lnTo>
                    <a:pt x="8023" y="269"/>
                  </a:lnTo>
                  <a:lnTo>
                    <a:pt x="8018" y="265"/>
                  </a:lnTo>
                  <a:lnTo>
                    <a:pt x="8013" y="261"/>
                  </a:lnTo>
                  <a:lnTo>
                    <a:pt x="8007" y="257"/>
                  </a:lnTo>
                  <a:lnTo>
                    <a:pt x="8002" y="254"/>
                  </a:lnTo>
                  <a:lnTo>
                    <a:pt x="7997" y="250"/>
                  </a:lnTo>
                  <a:lnTo>
                    <a:pt x="7991" y="247"/>
                  </a:lnTo>
                  <a:lnTo>
                    <a:pt x="7986" y="244"/>
                  </a:lnTo>
                  <a:lnTo>
                    <a:pt x="7980" y="241"/>
                  </a:lnTo>
                  <a:lnTo>
                    <a:pt x="7974" y="238"/>
                  </a:lnTo>
                  <a:lnTo>
                    <a:pt x="7969" y="235"/>
                  </a:lnTo>
                  <a:lnTo>
                    <a:pt x="7963" y="233"/>
                  </a:lnTo>
                  <a:lnTo>
                    <a:pt x="7957" y="230"/>
                  </a:lnTo>
                  <a:lnTo>
                    <a:pt x="7951" y="228"/>
                  </a:lnTo>
                  <a:lnTo>
                    <a:pt x="7946" y="226"/>
                  </a:lnTo>
                  <a:lnTo>
                    <a:pt x="7940" y="224"/>
                  </a:lnTo>
                  <a:lnTo>
                    <a:pt x="7934" y="222"/>
                  </a:lnTo>
                  <a:lnTo>
                    <a:pt x="7928" y="220"/>
                  </a:lnTo>
                  <a:lnTo>
                    <a:pt x="7922" y="219"/>
                  </a:lnTo>
                  <a:lnTo>
                    <a:pt x="7916" y="217"/>
                  </a:lnTo>
                  <a:lnTo>
                    <a:pt x="7910" y="216"/>
                  </a:lnTo>
                  <a:lnTo>
                    <a:pt x="7904" y="215"/>
                  </a:lnTo>
                  <a:lnTo>
                    <a:pt x="7897" y="214"/>
                  </a:lnTo>
                  <a:lnTo>
                    <a:pt x="7891" y="213"/>
                  </a:lnTo>
                  <a:lnTo>
                    <a:pt x="7885" y="213"/>
                  </a:lnTo>
                  <a:lnTo>
                    <a:pt x="7879" y="212"/>
                  </a:lnTo>
                  <a:lnTo>
                    <a:pt x="7873" y="212"/>
                  </a:lnTo>
                  <a:lnTo>
                    <a:pt x="7867" y="211"/>
                  </a:lnTo>
                  <a:lnTo>
                    <a:pt x="7860" y="211"/>
                  </a:lnTo>
                  <a:lnTo>
                    <a:pt x="7854" y="211"/>
                  </a:lnTo>
                  <a:close/>
                  <a:moveTo>
                    <a:pt x="7860" y="150"/>
                  </a:moveTo>
                  <a:lnTo>
                    <a:pt x="7868" y="150"/>
                  </a:lnTo>
                  <a:lnTo>
                    <a:pt x="7876" y="150"/>
                  </a:lnTo>
                  <a:lnTo>
                    <a:pt x="7883" y="150"/>
                  </a:lnTo>
                  <a:lnTo>
                    <a:pt x="7891" y="151"/>
                  </a:lnTo>
                  <a:lnTo>
                    <a:pt x="7899" y="152"/>
                  </a:lnTo>
                  <a:lnTo>
                    <a:pt x="7906" y="153"/>
                  </a:lnTo>
                  <a:lnTo>
                    <a:pt x="7914" y="154"/>
                  </a:lnTo>
                  <a:lnTo>
                    <a:pt x="7921" y="156"/>
                  </a:lnTo>
                  <a:lnTo>
                    <a:pt x="7929" y="157"/>
                  </a:lnTo>
                  <a:lnTo>
                    <a:pt x="7936" y="159"/>
                  </a:lnTo>
                  <a:lnTo>
                    <a:pt x="7944" y="161"/>
                  </a:lnTo>
                  <a:lnTo>
                    <a:pt x="7951" y="163"/>
                  </a:lnTo>
                  <a:lnTo>
                    <a:pt x="7959" y="165"/>
                  </a:lnTo>
                  <a:lnTo>
                    <a:pt x="7966" y="168"/>
                  </a:lnTo>
                  <a:lnTo>
                    <a:pt x="7973" y="170"/>
                  </a:lnTo>
                  <a:lnTo>
                    <a:pt x="7981" y="173"/>
                  </a:lnTo>
                  <a:lnTo>
                    <a:pt x="7988" y="176"/>
                  </a:lnTo>
                  <a:lnTo>
                    <a:pt x="7995" y="179"/>
                  </a:lnTo>
                  <a:lnTo>
                    <a:pt x="8002" y="183"/>
                  </a:lnTo>
                  <a:lnTo>
                    <a:pt x="8009" y="186"/>
                  </a:lnTo>
                  <a:lnTo>
                    <a:pt x="8016" y="190"/>
                  </a:lnTo>
                  <a:lnTo>
                    <a:pt x="8023" y="194"/>
                  </a:lnTo>
                  <a:lnTo>
                    <a:pt x="8029" y="198"/>
                  </a:lnTo>
                  <a:lnTo>
                    <a:pt x="8036" y="202"/>
                  </a:lnTo>
                  <a:lnTo>
                    <a:pt x="8043" y="207"/>
                  </a:lnTo>
                  <a:lnTo>
                    <a:pt x="8049" y="211"/>
                  </a:lnTo>
                  <a:lnTo>
                    <a:pt x="8056" y="216"/>
                  </a:lnTo>
                  <a:lnTo>
                    <a:pt x="8062" y="221"/>
                  </a:lnTo>
                  <a:lnTo>
                    <a:pt x="8068" y="226"/>
                  </a:lnTo>
                  <a:lnTo>
                    <a:pt x="8074" y="232"/>
                  </a:lnTo>
                  <a:lnTo>
                    <a:pt x="8080" y="237"/>
                  </a:lnTo>
                  <a:lnTo>
                    <a:pt x="8086" y="243"/>
                  </a:lnTo>
                  <a:lnTo>
                    <a:pt x="8091" y="248"/>
                  </a:lnTo>
                  <a:lnTo>
                    <a:pt x="8095" y="253"/>
                  </a:lnTo>
                  <a:lnTo>
                    <a:pt x="8100" y="258"/>
                  </a:lnTo>
                  <a:lnTo>
                    <a:pt x="8104" y="263"/>
                  </a:lnTo>
                  <a:lnTo>
                    <a:pt x="8109" y="268"/>
                  </a:lnTo>
                  <a:lnTo>
                    <a:pt x="8113" y="273"/>
                  </a:lnTo>
                  <a:lnTo>
                    <a:pt x="8117" y="279"/>
                  </a:lnTo>
                  <a:lnTo>
                    <a:pt x="8121" y="284"/>
                  </a:lnTo>
                  <a:lnTo>
                    <a:pt x="8124" y="290"/>
                  </a:lnTo>
                  <a:lnTo>
                    <a:pt x="8128" y="295"/>
                  </a:lnTo>
                  <a:lnTo>
                    <a:pt x="8132" y="301"/>
                  </a:lnTo>
                  <a:lnTo>
                    <a:pt x="8135" y="306"/>
                  </a:lnTo>
                  <a:lnTo>
                    <a:pt x="8138" y="312"/>
                  </a:lnTo>
                  <a:lnTo>
                    <a:pt x="8141" y="317"/>
                  </a:lnTo>
                  <a:lnTo>
                    <a:pt x="8144" y="323"/>
                  </a:lnTo>
                  <a:lnTo>
                    <a:pt x="8147" y="329"/>
                  </a:lnTo>
                  <a:lnTo>
                    <a:pt x="8150" y="335"/>
                  </a:lnTo>
                  <a:lnTo>
                    <a:pt x="8153" y="341"/>
                  </a:lnTo>
                  <a:lnTo>
                    <a:pt x="8155" y="347"/>
                  </a:lnTo>
                  <a:lnTo>
                    <a:pt x="8158" y="353"/>
                  </a:lnTo>
                  <a:lnTo>
                    <a:pt x="8160" y="359"/>
                  </a:lnTo>
                  <a:lnTo>
                    <a:pt x="8162" y="365"/>
                  </a:lnTo>
                  <a:lnTo>
                    <a:pt x="8164" y="371"/>
                  </a:lnTo>
                  <a:lnTo>
                    <a:pt x="8166" y="377"/>
                  </a:lnTo>
                  <a:lnTo>
                    <a:pt x="8168" y="383"/>
                  </a:lnTo>
                  <a:lnTo>
                    <a:pt x="8169" y="389"/>
                  </a:lnTo>
                  <a:lnTo>
                    <a:pt x="8171" y="395"/>
                  </a:lnTo>
                  <a:lnTo>
                    <a:pt x="8172" y="402"/>
                  </a:lnTo>
                  <a:lnTo>
                    <a:pt x="8174" y="408"/>
                  </a:lnTo>
                  <a:lnTo>
                    <a:pt x="8175" y="414"/>
                  </a:lnTo>
                  <a:lnTo>
                    <a:pt x="8176" y="420"/>
                  </a:lnTo>
                  <a:lnTo>
                    <a:pt x="8177" y="427"/>
                  </a:lnTo>
                  <a:lnTo>
                    <a:pt x="8177" y="433"/>
                  </a:lnTo>
                  <a:lnTo>
                    <a:pt x="8178" y="439"/>
                  </a:lnTo>
                  <a:lnTo>
                    <a:pt x="8178" y="446"/>
                  </a:lnTo>
                  <a:lnTo>
                    <a:pt x="8179" y="452"/>
                  </a:lnTo>
                  <a:lnTo>
                    <a:pt x="8179" y="458"/>
                  </a:lnTo>
                  <a:lnTo>
                    <a:pt x="8179" y="465"/>
                  </a:lnTo>
                  <a:lnTo>
                    <a:pt x="8179" y="471"/>
                  </a:lnTo>
                  <a:lnTo>
                    <a:pt x="8179" y="477"/>
                  </a:lnTo>
                  <a:lnTo>
                    <a:pt x="8179" y="484"/>
                  </a:lnTo>
                  <a:lnTo>
                    <a:pt x="8179" y="490"/>
                  </a:lnTo>
                  <a:lnTo>
                    <a:pt x="8178" y="496"/>
                  </a:lnTo>
                  <a:lnTo>
                    <a:pt x="8178" y="503"/>
                  </a:lnTo>
                  <a:lnTo>
                    <a:pt x="8177" y="509"/>
                  </a:lnTo>
                  <a:lnTo>
                    <a:pt x="8176" y="515"/>
                  </a:lnTo>
                  <a:lnTo>
                    <a:pt x="8175" y="521"/>
                  </a:lnTo>
                  <a:lnTo>
                    <a:pt x="8174" y="528"/>
                  </a:lnTo>
                  <a:lnTo>
                    <a:pt x="8173" y="534"/>
                  </a:lnTo>
                  <a:lnTo>
                    <a:pt x="8171" y="540"/>
                  </a:lnTo>
                  <a:lnTo>
                    <a:pt x="8170" y="546"/>
                  </a:lnTo>
                  <a:lnTo>
                    <a:pt x="8168" y="553"/>
                  </a:lnTo>
                  <a:lnTo>
                    <a:pt x="8166" y="559"/>
                  </a:lnTo>
                  <a:lnTo>
                    <a:pt x="8164" y="565"/>
                  </a:lnTo>
                  <a:lnTo>
                    <a:pt x="8163" y="571"/>
                  </a:lnTo>
                  <a:lnTo>
                    <a:pt x="8160" y="577"/>
                  </a:lnTo>
                  <a:lnTo>
                    <a:pt x="8158" y="583"/>
                  </a:lnTo>
                  <a:lnTo>
                    <a:pt x="8156" y="589"/>
                  </a:lnTo>
                  <a:lnTo>
                    <a:pt x="8153" y="595"/>
                  </a:lnTo>
                  <a:lnTo>
                    <a:pt x="8151" y="601"/>
                  </a:lnTo>
                  <a:lnTo>
                    <a:pt x="8148" y="607"/>
                  </a:lnTo>
                  <a:lnTo>
                    <a:pt x="8145" y="612"/>
                  </a:lnTo>
                  <a:lnTo>
                    <a:pt x="8142" y="618"/>
                  </a:lnTo>
                  <a:lnTo>
                    <a:pt x="8139" y="624"/>
                  </a:lnTo>
                  <a:lnTo>
                    <a:pt x="8331" y="816"/>
                  </a:lnTo>
                  <a:lnTo>
                    <a:pt x="8334" y="819"/>
                  </a:lnTo>
                  <a:lnTo>
                    <a:pt x="8337" y="823"/>
                  </a:lnTo>
                  <a:lnTo>
                    <a:pt x="8340" y="826"/>
                  </a:lnTo>
                  <a:lnTo>
                    <a:pt x="8342" y="829"/>
                  </a:lnTo>
                  <a:lnTo>
                    <a:pt x="8345" y="833"/>
                  </a:lnTo>
                  <a:lnTo>
                    <a:pt x="8347" y="837"/>
                  </a:lnTo>
                  <a:lnTo>
                    <a:pt x="8349" y="840"/>
                  </a:lnTo>
                  <a:lnTo>
                    <a:pt x="8351" y="844"/>
                  </a:lnTo>
                  <a:lnTo>
                    <a:pt x="8353" y="848"/>
                  </a:lnTo>
                  <a:lnTo>
                    <a:pt x="8354" y="852"/>
                  </a:lnTo>
                  <a:lnTo>
                    <a:pt x="8355" y="856"/>
                  </a:lnTo>
                  <a:lnTo>
                    <a:pt x="8356" y="859"/>
                  </a:lnTo>
                  <a:lnTo>
                    <a:pt x="8357" y="863"/>
                  </a:lnTo>
                  <a:lnTo>
                    <a:pt x="8358" y="867"/>
                  </a:lnTo>
                  <a:lnTo>
                    <a:pt x="8359" y="871"/>
                  </a:lnTo>
                  <a:lnTo>
                    <a:pt x="8359" y="875"/>
                  </a:lnTo>
                  <a:lnTo>
                    <a:pt x="8359" y="879"/>
                  </a:lnTo>
                  <a:lnTo>
                    <a:pt x="8359" y="883"/>
                  </a:lnTo>
                  <a:lnTo>
                    <a:pt x="8359" y="886"/>
                  </a:lnTo>
                  <a:lnTo>
                    <a:pt x="8359" y="890"/>
                  </a:lnTo>
                  <a:lnTo>
                    <a:pt x="8358" y="894"/>
                  </a:lnTo>
                  <a:lnTo>
                    <a:pt x="8358" y="898"/>
                  </a:lnTo>
                  <a:lnTo>
                    <a:pt x="8357" y="901"/>
                  </a:lnTo>
                  <a:lnTo>
                    <a:pt x="8356" y="905"/>
                  </a:lnTo>
                  <a:lnTo>
                    <a:pt x="8354" y="908"/>
                  </a:lnTo>
                  <a:lnTo>
                    <a:pt x="8353" y="912"/>
                  </a:lnTo>
                  <a:lnTo>
                    <a:pt x="8351" y="915"/>
                  </a:lnTo>
                  <a:lnTo>
                    <a:pt x="8349" y="918"/>
                  </a:lnTo>
                  <a:lnTo>
                    <a:pt x="8347" y="921"/>
                  </a:lnTo>
                  <a:lnTo>
                    <a:pt x="8345" y="924"/>
                  </a:lnTo>
                  <a:lnTo>
                    <a:pt x="8342" y="927"/>
                  </a:lnTo>
                  <a:lnTo>
                    <a:pt x="8340" y="930"/>
                  </a:lnTo>
                  <a:lnTo>
                    <a:pt x="8322" y="948"/>
                  </a:lnTo>
                  <a:lnTo>
                    <a:pt x="8319" y="950"/>
                  </a:lnTo>
                  <a:lnTo>
                    <a:pt x="8317" y="953"/>
                  </a:lnTo>
                  <a:lnTo>
                    <a:pt x="8314" y="955"/>
                  </a:lnTo>
                  <a:lnTo>
                    <a:pt x="8310" y="957"/>
                  </a:lnTo>
                  <a:lnTo>
                    <a:pt x="8307" y="959"/>
                  </a:lnTo>
                  <a:lnTo>
                    <a:pt x="8304" y="961"/>
                  </a:lnTo>
                  <a:lnTo>
                    <a:pt x="8300" y="962"/>
                  </a:lnTo>
                  <a:lnTo>
                    <a:pt x="8297" y="963"/>
                  </a:lnTo>
                  <a:lnTo>
                    <a:pt x="8293" y="964"/>
                  </a:lnTo>
                  <a:lnTo>
                    <a:pt x="8290" y="965"/>
                  </a:lnTo>
                  <a:lnTo>
                    <a:pt x="8286" y="966"/>
                  </a:lnTo>
                  <a:lnTo>
                    <a:pt x="8282" y="967"/>
                  </a:lnTo>
                  <a:lnTo>
                    <a:pt x="8279" y="967"/>
                  </a:lnTo>
                  <a:lnTo>
                    <a:pt x="8275" y="967"/>
                  </a:lnTo>
                  <a:lnTo>
                    <a:pt x="8271" y="967"/>
                  </a:lnTo>
                  <a:lnTo>
                    <a:pt x="8267" y="967"/>
                  </a:lnTo>
                  <a:lnTo>
                    <a:pt x="8263" y="967"/>
                  </a:lnTo>
                  <a:lnTo>
                    <a:pt x="8259" y="966"/>
                  </a:lnTo>
                  <a:lnTo>
                    <a:pt x="8255" y="965"/>
                  </a:lnTo>
                  <a:lnTo>
                    <a:pt x="8251" y="964"/>
                  </a:lnTo>
                  <a:lnTo>
                    <a:pt x="8248" y="963"/>
                  </a:lnTo>
                  <a:lnTo>
                    <a:pt x="8244" y="962"/>
                  </a:lnTo>
                  <a:lnTo>
                    <a:pt x="8240" y="960"/>
                  </a:lnTo>
                  <a:lnTo>
                    <a:pt x="8236" y="959"/>
                  </a:lnTo>
                  <a:lnTo>
                    <a:pt x="8232" y="957"/>
                  </a:lnTo>
                  <a:lnTo>
                    <a:pt x="8229" y="955"/>
                  </a:lnTo>
                  <a:lnTo>
                    <a:pt x="8225" y="953"/>
                  </a:lnTo>
                  <a:lnTo>
                    <a:pt x="8222" y="950"/>
                  </a:lnTo>
                  <a:lnTo>
                    <a:pt x="8218" y="948"/>
                  </a:lnTo>
                  <a:lnTo>
                    <a:pt x="8215" y="945"/>
                  </a:lnTo>
                  <a:lnTo>
                    <a:pt x="8211" y="942"/>
                  </a:lnTo>
                  <a:lnTo>
                    <a:pt x="8208" y="939"/>
                  </a:lnTo>
                  <a:lnTo>
                    <a:pt x="8016" y="747"/>
                  </a:lnTo>
                  <a:lnTo>
                    <a:pt x="8010" y="750"/>
                  </a:lnTo>
                  <a:lnTo>
                    <a:pt x="8004" y="753"/>
                  </a:lnTo>
                  <a:lnTo>
                    <a:pt x="7999" y="756"/>
                  </a:lnTo>
                  <a:lnTo>
                    <a:pt x="7993" y="759"/>
                  </a:lnTo>
                  <a:lnTo>
                    <a:pt x="7987" y="761"/>
                  </a:lnTo>
                  <a:lnTo>
                    <a:pt x="7981" y="764"/>
                  </a:lnTo>
                  <a:lnTo>
                    <a:pt x="7975" y="766"/>
                  </a:lnTo>
                  <a:lnTo>
                    <a:pt x="7969" y="768"/>
                  </a:lnTo>
                  <a:lnTo>
                    <a:pt x="7963" y="770"/>
                  </a:lnTo>
                  <a:lnTo>
                    <a:pt x="7957" y="772"/>
                  </a:lnTo>
                  <a:lnTo>
                    <a:pt x="7951" y="774"/>
                  </a:lnTo>
                  <a:lnTo>
                    <a:pt x="7945" y="776"/>
                  </a:lnTo>
                  <a:lnTo>
                    <a:pt x="7938" y="778"/>
                  </a:lnTo>
                  <a:lnTo>
                    <a:pt x="7932" y="779"/>
                  </a:lnTo>
                  <a:lnTo>
                    <a:pt x="7926" y="780"/>
                  </a:lnTo>
                  <a:lnTo>
                    <a:pt x="7920" y="782"/>
                  </a:lnTo>
                  <a:lnTo>
                    <a:pt x="7913" y="783"/>
                  </a:lnTo>
                  <a:lnTo>
                    <a:pt x="7907" y="784"/>
                  </a:lnTo>
                  <a:lnTo>
                    <a:pt x="7901" y="785"/>
                  </a:lnTo>
                  <a:lnTo>
                    <a:pt x="7895" y="785"/>
                  </a:lnTo>
                  <a:lnTo>
                    <a:pt x="7888" y="786"/>
                  </a:lnTo>
                  <a:lnTo>
                    <a:pt x="7882" y="786"/>
                  </a:lnTo>
                  <a:lnTo>
                    <a:pt x="7876" y="787"/>
                  </a:lnTo>
                  <a:lnTo>
                    <a:pt x="7869" y="787"/>
                  </a:lnTo>
                  <a:lnTo>
                    <a:pt x="7863" y="787"/>
                  </a:lnTo>
                  <a:lnTo>
                    <a:pt x="7857" y="787"/>
                  </a:lnTo>
                  <a:lnTo>
                    <a:pt x="7850" y="787"/>
                  </a:lnTo>
                  <a:lnTo>
                    <a:pt x="7844" y="787"/>
                  </a:lnTo>
                  <a:lnTo>
                    <a:pt x="7838" y="786"/>
                  </a:lnTo>
                  <a:lnTo>
                    <a:pt x="7831" y="786"/>
                  </a:lnTo>
                  <a:lnTo>
                    <a:pt x="7825" y="785"/>
                  </a:lnTo>
                  <a:lnTo>
                    <a:pt x="7819" y="784"/>
                  </a:lnTo>
                  <a:lnTo>
                    <a:pt x="7812" y="784"/>
                  </a:lnTo>
                  <a:lnTo>
                    <a:pt x="7806" y="783"/>
                  </a:lnTo>
                  <a:lnTo>
                    <a:pt x="7800" y="781"/>
                  </a:lnTo>
                  <a:lnTo>
                    <a:pt x="7794" y="780"/>
                  </a:lnTo>
                  <a:lnTo>
                    <a:pt x="7787" y="779"/>
                  </a:lnTo>
                  <a:lnTo>
                    <a:pt x="7781" y="777"/>
                  </a:lnTo>
                  <a:lnTo>
                    <a:pt x="7775" y="776"/>
                  </a:lnTo>
                  <a:lnTo>
                    <a:pt x="7769" y="774"/>
                  </a:lnTo>
                  <a:lnTo>
                    <a:pt x="7763" y="772"/>
                  </a:lnTo>
                  <a:lnTo>
                    <a:pt x="7757" y="770"/>
                  </a:lnTo>
                  <a:lnTo>
                    <a:pt x="7751" y="768"/>
                  </a:lnTo>
                  <a:lnTo>
                    <a:pt x="7745" y="766"/>
                  </a:lnTo>
                  <a:lnTo>
                    <a:pt x="7739" y="763"/>
                  </a:lnTo>
                  <a:lnTo>
                    <a:pt x="7733" y="761"/>
                  </a:lnTo>
                  <a:lnTo>
                    <a:pt x="7727" y="758"/>
                  </a:lnTo>
                  <a:lnTo>
                    <a:pt x="7721" y="755"/>
                  </a:lnTo>
                  <a:lnTo>
                    <a:pt x="7715" y="752"/>
                  </a:lnTo>
                  <a:lnTo>
                    <a:pt x="7710" y="749"/>
                  </a:lnTo>
                  <a:lnTo>
                    <a:pt x="7704" y="746"/>
                  </a:lnTo>
                  <a:lnTo>
                    <a:pt x="7698" y="743"/>
                  </a:lnTo>
                  <a:lnTo>
                    <a:pt x="7693" y="740"/>
                  </a:lnTo>
                  <a:lnTo>
                    <a:pt x="7687" y="736"/>
                  </a:lnTo>
                  <a:lnTo>
                    <a:pt x="7682" y="732"/>
                  </a:lnTo>
                  <a:lnTo>
                    <a:pt x="7676" y="729"/>
                  </a:lnTo>
                  <a:lnTo>
                    <a:pt x="7671" y="725"/>
                  </a:lnTo>
                  <a:lnTo>
                    <a:pt x="7665" y="721"/>
                  </a:lnTo>
                  <a:lnTo>
                    <a:pt x="7660" y="716"/>
                  </a:lnTo>
                  <a:lnTo>
                    <a:pt x="7655" y="712"/>
                  </a:lnTo>
                  <a:lnTo>
                    <a:pt x="7650" y="708"/>
                  </a:lnTo>
                  <a:lnTo>
                    <a:pt x="7645" y="703"/>
                  </a:lnTo>
                  <a:lnTo>
                    <a:pt x="7640" y="699"/>
                  </a:lnTo>
                  <a:lnTo>
                    <a:pt x="7635" y="694"/>
                  </a:lnTo>
                  <a:lnTo>
                    <a:pt x="7629" y="688"/>
                  </a:lnTo>
                  <a:lnTo>
                    <a:pt x="7624" y="682"/>
                  </a:lnTo>
                  <a:lnTo>
                    <a:pt x="7618" y="676"/>
                  </a:lnTo>
                  <a:lnTo>
                    <a:pt x="7613" y="670"/>
                  </a:lnTo>
                  <a:lnTo>
                    <a:pt x="7608" y="663"/>
                  </a:lnTo>
                  <a:lnTo>
                    <a:pt x="7603" y="657"/>
                  </a:lnTo>
                  <a:lnTo>
                    <a:pt x="7599" y="650"/>
                  </a:lnTo>
                  <a:lnTo>
                    <a:pt x="7594" y="644"/>
                  </a:lnTo>
                  <a:lnTo>
                    <a:pt x="7590" y="637"/>
                  </a:lnTo>
                  <a:lnTo>
                    <a:pt x="7586" y="630"/>
                  </a:lnTo>
                  <a:lnTo>
                    <a:pt x="7582" y="624"/>
                  </a:lnTo>
                  <a:lnTo>
                    <a:pt x="7578" y="617"/>
                  </a:lnTo>
                  <a:lnTo>
                    <a:pt x="7575" y="610"/>
                  </a:lnTo>
                  <a:lnTo>
                    <a:pt x="7571" y="603"/>
                  </a:lnTo>
                  <a:lnTo>
                    <a:pt x="7568" y="596"/>
                  </a:lnTo>
                  <a:lnTo>
                    <a:pt x="7565" y="588"/>
                  </a:lnTo>
                  <a:lnTo>
                    <a:pt x="7562" y="581"/>
                  </a:lnTo>
                  <a:lnTo>
                    <a:pt x="7560" y="574"/>
                  </a:lnTo>
                  <a:lnTo>
                    <a:pt x="7557" y="567"/>
                  </a:lnTo>
                  <a:lnTo>
                    <a:pt x="7555" y="559"/>
                  </a:lnTo>
                  <a:lnTo>
                    <a:pt x="7553" y="552"/>
                  </a:lnTo>
                  <a:lnTo>
                    <a:pt x="7551" y="544"/>
                  </a:lnTo>
                  <a:lnTo>
                    <a:pt x="7549" y="537"/>
                  </a:lnTo>
                  <a:lnTo>
                    <a:pt x="7548" y="529"/>
                  </a:lnTo>
                  <a:lnTo>
                    <a:pt x="7546" y="522"/>
                  </a:lnTo>
                  <a:lnTo>
                    <a:pt x="7545" y="514"/>
                  </a:lnTo>
                  <a:lnTo>
                    <a:pt x="7544" y="507"/>
                  </a:lnTo>
                  <a:lnTo>
                    <a:pt x="7543" y="499"/>
                  </a:lnTo>
                  <a:lnTo>
                    <a:pt x="7543" y="491"/>
                  </a:lnTo>
                  <a:lnTo>
                    <a:pt x="7542" y="484"/>
                  </a:lnTo>
                  <a:lnTo>
                    <a:pt x="7542" y="476"/>
                  </a:lnTo>
                  <a:lnTo>
                    <a:pt x="7542" y="469"/>
                  </a:lnTo>
                  <a:lnTo>
                    <a:pt x="7542" y="461"/>
                  </a:lnTo>
                  <a:lnTo>
                    <a:pt x="7542" y="453"/>
                  </a:lnTo>
                  <a:lnTo>
                    <a:pt x="7543" y="446"/>
                  </a:lnTo>
                  <a:lnTo>
                    <a:pt x="7543" y="438"/>
                  </a:lnTo>
                  <a:lnTo>
                    <a:pt x="7544" y="430"/>
                  </a:lnTo>
                  <a:lnTo>
                    <a:pt x="7545" y="423"/>
                  </a:lnTo>
                  <a:lnTo>
                    <a:pt x="7546" y="415"/>
                  </a:lnTo>
                  <a:lnTo>
                    <a:pt x="7548" y="408"/>
                  </a:lnTo>
                  <a:lnTo>
                    <a:pt x="7549" y="400"/>
                  </a:lnTo>
                  <a:lnTo>
                    <a:pt x="7551" y="393"/>
                  </a:lnTo>
                  <a:lnTo>
                    <a:pt x="7553" y="385"/>
                  </a:lnTo>
                  <a:lnTo>
                    <a:pt x="7555" y="378"/>
                  </a:lnTo>
                  <a:lnTo>
                    <a:pt x="7557" y="370"/>
                  </a:lnTo>
                  <a:lnTo>
                    <a:pt x="7560" y="363"/>
                  </a:lnTo>
                  <a:lnTo>
                    <a:pt x="7562" y="356"/>
                  </a:lnTo>
                  <a:lnTo>
                    <a:pt x="7565" y="348"/>
                  </a:lnTo>
                  <a:lnTo>
                    <a:pt x="7568" y="341"/>
                  </a:lnTo>
                  <a:lnTo>
                    <a:pt x="7571" y="334"/>
                  </a:lnTo>
                  <a:lnTo>
                    <a:pt x="7575" y="327"/>
                  </a:lnTo>
                  <a:lnTo>
                    <a:pt x="7578" y="320"/>
                  </a:lnTo>
                  <a:lnTo>
                    <a:pt x="7582" y="313"/>
                  </a:lnTo>
                  <a:lnTo>
                    <a:pt x="7586" y="306"/>
                  </a:lnTo>
                  <a:lnTo>
                    <a:pt x="7590" y="300"/>
                  </a:lnTo>
                  <a:lnTo>
                    <a:pt x="7594" y="293"/>
                  </a:lnTo>
                  <a:lnTo>
                    <a:pt x="7599" y="287"/>
                  </a:lnTo>
                  <a:lnTo>
                    <a:pt x="7603" y="280"/>
                  </a:lnTo>
                  <a:lnTo>
                    <a:pt x="7608" y="274"/>
                  </a:lnTo>
                  <a:lnTo>
                    <a:pt x="7613" y="267"/>
                  </a:lnTo>
                  <a:lnTo>
                    <a:pt x="7618" y="261"/>
                  </a:lnTo>
                  <a:lnTo>
                    <a:pt x="7624" y="255"/>
                  </a:lnTo>
                  <a:lnTo>
                    <a:pt x="7629" y="249"/>
                  </a:lnTo>
                  <a:lnTo>
                    <a:pt x="7635" y="243"/>
                  </a:lnTo>
                  <a:lnTo>
                    <a:pt x="7641" y="237"/>
                  </a:lnTo>
                  <a:lnTo>
                    <a:pt x="7647" y="232"/>
                  </a:lnTo>
                  <a:lnTo>
                    <a:pt x="7653" y="226"/>
                  </a:lnTo>
                  <a:lnTo>
                    <a:pt x="7659" y="221"/>
                  </a:lnTo>
                  <a:lnTo>
                    <a:pt x="7666" y="216"/>
                  </a:lnTo>
                  <a:lnTo>
                    <a:pt x="7672" y="211"/>
                  </a:lnTo>
                  <a:lnTo>
                    <a:pt x="7679" y="207"/>
                  </a:lnTo>
                  <a:lnTo>
                    <a:pt x="7685" y="202"/>
                  </a:lnTo>
                  <a:lnTo>
                    <a:pt x="7692" y="198"/>
                  </a:lnTo>
                  <a:lnTo>
                    <a:pt x="7699" y="194"/>
                  </a:lnTo>
                  <a:lnTo>
                    <a:pt x="7705" y="190"/>
                  </a:lnTo>
                  <a:lnTo>
                    <a:pt x="7712" y="186"/>
                  </a:lnTo>
                  <a:lnTo>
                    <a:pt x="7719" y="183"/>
                  </a:lnTo>
                  <a:lnTo>
                    <a:pt x="7726" y="179"/>
                  </a:lnTo>
                  <a:lnTo>
                    <a:pt x="7733" y="176"/>
                  </a:lnTo>
                  <a:lnTo>
                    <a:pt x="7741" y="173"/>
                  </a:lnTo>
                  <a:lnTo>
                    <a:pt x="7748" y="170"/>
                  </a:lnTo>
                  <a:lnTo>
                    <a:pt x="7755" y="168"/>
                  </a:lnTo>
                  <a:lnTo>
                    <a:pt x="7762" y="165"/>
                  </a:lnTo>
                  <a:lnTo>
                    <a:pt x="7770" y="163"/>
                  </a:lnTo>
                  <a:lnTo>
                    <a:pt x="7777" y="161"/>
                  </a:lnTo>
                  <a:lnTo>
                    <a:pt x="7785" y="159"/>
                  </a:lnTo>
                  <a:lnTo>
                    <a:pt x="7792" y="157"/>
                  </a:lnTo>
                  <a:lnTo>
                    <a:pt x="7800" y="156"/>
                  </a:lnTo>
                  <a:lnTo>
                    <a:pt x="7807" y="154"/>
                  </a:lnTo>
                  <a:lnTo>
                    <a:pt x="7815" y="153"/>
                  </a:lnTo>
                  <a:lnTo>
                    <a:pt x="7822" y="152"/>
                  </a:lnTo>
                  <a:lnTo>
                    <a:pt x="7830" y="151"/>
                  </a:lnTo>
                  <a:lnTo>
                    <a:pt x="7838" y="150"/>
                  </a:lnTo>
                  <a:lnTo>
                    <a:pt x="7845" y="150"/>
                  </a:lnTo>
                  <a:lnTo>
                    <a:pt x="7853" y="150"/>
                  </a:lnTo>
                  <a:lnTo>
                    <a:pt x="7860" y="150"/>
                  </a:lnTo>
                  <a:close/>
                </a:path>
                <a:path w="13407" h="965">
                  <a:moveTo>
                    <a:pt x="37" y="539"/>
                  </a:moveTo>
                  <a:lnTo>
                    <a:pt x="36" y="539"/>
                  </a:lnTo>
                  <a:lnTo>
                    <a:pt x="35" y="540"/>
                  </a:lnTo>
                  <a:lnTo>
                    <a:pt x="34" y="540"/>
                  </a:lnTo>
                  <a:lnTo>
                    <a:pt x="33" y="541"/>
                  </a:lnTo>
                  <a:lnTo>
                    <a:pt x="32" y="542"/>
                  </a:lnTo>
                  <a:lnTo>
                    <a:pt x="32" y="543"/>
                  </a:lnTo>
                  <a:lnTo>
                    <a:pt x="31" y="544"/>
                  </a:lnTo>
                  <a:lnTo>
                    <a:pt x="31" y="545"/>
                  </a:lnTo>
                  <a:lnTo>
                    <a:pt x="31" y="583"/>
                  </a:lnTo>
                  <a:lnTo>
                    <a:pt x="31" y="584"/>
                  </a:lnTo>
                  <a:lnTo>
                    <a:pt x="32" y="585"/>
                  </a:lnTo>
                  <a:lnTo>
                    <a:pt x="32" y="586"/>
                  </a:lnTo>
                  <a:lnTo>
                    <a:pt x="33" y="587"/>
                  </a:lnTo>
                  <a:lnTo>
                    <a:pt x="34" y="588"/>
                  </a:lnTo>
                  <a:lnTo>
                    <a:pt x="35" y="588"/>
                  </a:lnTo>
                  <a:lnTo>
                    <a:pt x="36" y="589"/>
                  </a:lnTo>
                  <a:lnTo>
                    <a:pt x="37" y="589"/>
                  </a:lnTo>
                  <a:lnTo>
                    <a:pt x="75" y="589"/>
                  </a:lnTo>
                  <a:lnTo>
                    <a:pt x="76" y="589"/>
                  </a:lnTo>
                  <a:lnTo>
                    <a:pt x="77" y="588"/>
                  </a:lnTo>
                  <a:lnTo>
                    <a:pt x="78" y="588"/>
                  </a:lnTo>
                  <a:lnTo>
                    <a:pt x="79" y="587"/>
                  </a:lnTo>
                  <a:lnTo>
                    <a:pt x="80" y="586"/>
                  </a:lnTo>
                  <a:lnTo>
                    <a:pt x="80" y="585"/>
                  </a:lnTo>
                  <a:lnTo>
                    <a:pt x="80" y="584"/>
                  </a:lnTo>
                  <a:lnTo>
                    <a:pt x="80" y="583"/>
                  </a:lnTo>
                  <a:lnTo>
                    <a:pt x="80" y="545"/>
                  </a:lnTo>
                  <a:lnTo>
                    <a:pt x="80" y="544"/>
                  </a:lnTo>
                  <a:lnTo>
                    <a:pt x="80" y="543"/>
                  </a:lnTo>
                  <a:lnTo>
                    <a:pt x="80" y="542"/>
                  </a:lnTo>
                  <a:lnTo>
                    <a:pt x="79" y="541"/>
                  </a:lnTo>
                  <a:lnTo>
                    <a:pt x="78" y="540"/>
                  </a:lnTo>
                  <a:lnTo>
                    <a:pt x="77" y="540"/>
                  </a:lnTo>
                  <a:lnTo>
                    <a:pt x="76" y="539"/>
                  </a:lnTo>
                  <a:lnTo>
                    <a:pt x="75" y="539"/>
                  </a:lnTo>
                  <a:lnTo>
                    <a:pt x="37" y="539"/>
                  </a:lnTo>
                  <a:close/>
                  <a:moveTo>
                    <a:pt x="192" y="500"/>
                  </a:moveTo>
                  <a:lnTo>
                    <a:pt x="255" y="500"/>
                  </a:lnTo>
                  <a:lnTo>
                    <a:pt x="256" y="500"/>
                  </a:lnTo>
                  <a:lnTo>
                    <a:pt x="257" y="501"/>
                  </a:lnTo>
                  <a:lnTo>
                    <a:pt x="258" y="501"/>
                  </a:lnTo>
                  <a:lnTo>
                    <a:pt x="259" y="501"/>
                  </a:lnTo>
                  <a:lnTo>
                    <a:pt x="260" y="502"/>
                  </a:lnTo>
                  <a:lnTo>
                    <a:pt x="260" y="502"/>
                  </a:lnTo>
                  <a:lnTo>
                    <a:pt x="261" y="503"/>
                  </a:lnTo>
                  <a:lnTo>
                    <a:pt x="262" y="503"/>
                  </a:lnTo>
                  <a:lnTo>
                    <a:pt x="263" y="504"/>
                  </a:lnTo>
                  <a:lnTo>
                    <a:pt x="263" y="505"/>
                  </a:lnTo>
                  <a:lnTo>
                    <a:pt x="264" y="506"/>
                  </a:lnTo>
                  <a:lnTo>
                    <a:pt x="264" y="506"/>
                  </a:lnTo>
                  <a:lnTo>
                    <a:pt x="264" y="507"/>
                  </a:lnTo>
                  <a:lnTo>
                    <a:pt x="265" y="508"/>
                  </a:lnTo>
                  <a:lnTo>
                    <a:pt x="265" y="509"/>
                  </a:lnTo>
                  <a:lnTo>
                    <a:pt x="265" y="510"/>
                  </a:lnTo>
                  <a:lnTo>
                    <a:pt x="265" y="628"/>
                  </a:lnTo>
                  <a:lnTo>
                    <a:pt x="265" y="629"/>
                  </a:lnTo>
                  <a:lnTo>
                    <a:pt x="265" y="630"/>
                  </a:lnTo>
                  <a:lnTo>
                    <a:pt x="264" y="631"/>
                  </a:lnTo>
                  <a:lnTo>
                    <a:pt x="264" y="632"/>
                  </a:lnTo>
                  <a:lnTo>
                    <a:pt x="264" y="632"/>
                  </a:lnTo>
                  <a:lnTo>
                    <a:pt x="263" y="633"/>
                  </a:lnTo>
                  <a:lnTo>
                    <a:pt x="263" y="634"/>
                  </a:lnTo>
                  <a:lnTo>
                    <a:pt x="262" y="635"/>
                  </a:lnTo>
                  <a:lnTo>
                    <a:pt x="261" y="635"/>
                  </a:lnTo>
                  <a:lnTo>
                    <a:pt x="260" y="636"/>
                  </a:lnTo>
                  <a:lnTo>
                    <a:pt x="260" y="636"/>
                  </a:lnTo>
                  <a:lnTo>
                    <a:pt x="259" y="637"/>
                  </a:lnTo>
                  <a:lnTo>
                    <a:pt x="258" y="637"/>
                  </a:lnTo>
                  <a:lnTo>
                    <a:pt x="257" y="637"/>
                  </a:lnTo>
                  <a:lnTo>
                    <a:pt x="256" y="638"/>
                  </a:lnTo>
                  <a:lnTo>
                    <a:pt x="255" y="638"/>
                  </a:lnTo>
                  <a:lnTo>
                    <a:pt x="192" y="638"/>
                  </a:lnTo>
                  <a:lnTo>
                    <a:pt x="191" y="638"/>
                  </a:lnTo>
                  <a:lnTo>
                    <a:pt x="191" y="637"/>
                  </a:lnTo>
                  <a:lnTo>
                    <a:pt x="190" y="637"/>
                  </a:lnTo>
                  <a:lnTo>
                    <a:pt x="189" y="637"/>
                  </a:lnTo>
                  <a:lnTo>
                    <a:pt x="188" y="636"/>
                  </a:lnTo>
                  <a:lnTo>
                    <a:pt x="187" y="636"/>
                  </a:lnTo>
                  <a:lnTo>
                    <a:pt x="186" y="635"/>
                  </a:lnTo>
                  <a:lnTo>
                    <a:pt x="185" y="635"/>
                  </a:lnTo>
                  <a:lnTo>
                    <a:pt x="185" y="634"/>
                  </a:lnTo>
                  <a:lnTo>
                    <a:pt x="184" y="633"/>
                  </a:lnTo>
                  <a:lnTo>
                    <a:pt x="184" y="632"/>
                  </a:lnTo>
                  <a:lnTo>
                    <a:pt x="183" y="632"/>
                  </a:lnTo>
                  <a:lnTo>
                    <a:pt x="183" y="631"/>
                  </a:lnTo>
                  <a:lnTo>
                    <a:pt x="183" y="630"/>
                  </a:lnTo>
                  <a:lnTo>
                    <a:pt x="183" y="629"/>
                  </a:lnTo>
                  <a:lnTo>
                    <a:pt x="182" y="628"/>
                  </a:lnTo>
                  <a:lnTo>
                    <a:pt x="182" y="510"/>
                  </a:lnTo>
                  <a:lnTo>
                    <a:pt x="183" y="509"/>
                  </a:lnTo>
                  <a:lnTo>
                    <a:pt x="183" y="508"/>
                  </a:lnTo>
                  <a:lnTo>
                    <a:pt x="183" y="507"/>
                  </a:lnTo>
                  <a:lnTo>
                    <a:pt x="183" y="506"/>
                  </a:lnTo>
                  <a:lnTo>
                    <a:pt x="184" y="506"/>
                  </a:lnTo>
                  <a:lnTo>
                    <a:pt x="184" y="505"/>
                  </a:lnTo>
                  <a:lnTo>
                    <a:pt x="185" y="504"/>
                  </a:lnTo>
                  <a:lnTo>
                    <a:pt x="185" y="503"/>
                  </a:lnTo>
                  <a:lnTo>
                    <a:pt x="186" y="503"/>
                  </a:lnTo>
                  <a:lnTo>
                    <a:pt x="187" y="502"/>
                  </a:lnTo>
                  <a:lnTo>
                    <a:pt x="188" y="502"/>
                  </a:lnTo>
                  <a:lnTo>
                    <a:pt x="189" y="501"/>
                  </a:lnTo>
                  <a:lnTo>
                    <a:pt x="190" y="501"/>
                  </a:lnTo>
                  <a:lnTo>
                    <a:pt x="191" y="501"/>
                  </a:lnTo>
                  <a:lnTo>
                    <a:pt x="191" y="500"/>
                  </a:lnTo>
                  <a:lnTo>
                    <a:pt x="192" y="500"/>
                  </a:lnTo>
                  <a:close/>
                  <a:moveTo>
                    <a:pt x="311" y="433"/>
                  </a:moveTo>
                  <a:lnTo>
                    <a:pt x="312" y="433"/>
                  </a:lnTo>
                  <a:lnTo>
                    <a:pt x="375" y="433"/>
                  </a:lnTo>
                  <a:lnTo>
                    <a:pt x="376" y="433"/>
                  </a:lnTo>
                  <a:lnTo>
                    <a:pt x="377" y="434"/>
                  </a:lnTo>
                  <a:lnTo>
                    <a:pt x="378" y="434"/>
                  </a:lnTo>
                  <a:lnTo>
                    <a:pt x="379" y="434"/>
                  </a:lnTo>
                  <a:lnTo>
                    <a:pt x="379" y="434"/>
                  </a:lnTo>
                  <a:lnTo>
                    <a:pt x="380" y="435"/>
                  </a:lnTo>
                  <a:lnTo>
                    <a:pt x="381" y="435"/>
                  </a:lnTo>
                  <a:lnTo>
                    <a:pt x="382" y="436"/>
                  </a:lnTo>
                  <a:lnTo>
                    <a:pt x="382" y="437"/>
                  </a:lnTo>
                  <a:lnTo>
                    <a:pt x="383" y="438"/>
                  </a:lnTo>
                  <a:lnTo>
                    <a:pt x="383" y="438"/>
                  </a:lnTo>
                  <a:lnTo>
                    <a:pt x="384" y="439"/>
                  </a:lnTo>
                  <a:lnTo>
                    <a:pt x="384" y="440"/>
                  </a:lnTo>
                  <a:lnTo>
                    <a:pt x="385" y="441"/>
                  </a:lnTo>
                  <a:lnTo>
                    <a:pt x="385" y="442"/>
                  </a:lnTo>
                  <a:lnTo>
                    <a:pt x="385" y="443"/>
                  </a:lnTo>
                  <a:lnTo>
                    <a:pt x="385" y="628"/>
                  </a:lnTo>
                  <a:lnTo>
                    <a:pt x="385" y="629"/>
                  </a:lnTo>
                  <a:lnTo>
                    <a:pt x="385" y="630"/>
                  </a:lnTo>
                  <a:lnTo>
                    <a:pt x="384" y="631"/>
                  </a:lnTo>
                  <a:lnTo>
                    <a:pt x="384" y="632"/>
                  </a:lnTo>
                  <a:lnTo>
                    <a:pt x="383" y="632"/>
                  </a:lnTo>
                  <a:lnTo>
                    <a:pt x="383" y="633"/>
                  </a:lnTo>
                  <a:lnTo>
                    <a:pt x="382" y="634"/>
                  </a:lnTo>
                  <a:lnTo>
                    <a:pt x="382" y="635"/>
                  </a:lnTo>
                  <a:lnTo>
                    <a:pt x="381" y="635"/>
                  </a:lnTo>
                  <a:lnTo>
                    <a:pt x="380" y="636"/>
                  </a:lnTo>
                  <a:lnTo>
                    <a:pt x="379" y="636"/>
                  </a:lnTo>
                  <a:lnTo>
                    <a:pt x="379" y="637"/>
                  </a:lnTo>
                  <a:lnTo>
                    <a:pt x="378" y="637"/>
                  </a:lnTo>
                  <a:lnTo>
                    <a:pt x="377" y="637"/>
                  </a:lnTo>
                  <a:lnTo>
                    <a:pt x="376" y="638"/>
                  </a:lnTo>
                  <a:lnTo>
                    <a:pt x="375" y="638"/>
                  </a:lnTo>
                  <a:lnTo>
                    <a:pt x="312" y="638"/>
                  </a:lnTo>
                  <a:lnTo>
                    <a:pt x="311" y="638"/>
                  </a:lnTo>
                  <a:lnTo>
                    <a:pt x="310" y="637"/>
                  </a:lnTo>
                  <a:lnTo>
                    <a:pt x="309" y="637"/>
                  </a:lnTo>
                  <a:lnTo>
                    <a:pt x="308" y="637"/>
                  </a:lnTo>
                  <a:lnTo>
                    <a:pt x="307" y="636"/>
                  </a:lnTo>
                  <a:lnTo>
                    <a:pt x="307" y="636"/>
                  </a:lnTo>
                  <a:lnTo>
                    <a:pt x="306" y="635"/>
                  </a:lnTo>
                  <a:lnTo>
                    <a:pt x="305" y="635"/>
                  </a:lnTo>
                  <a:lnTo>
                    <a:pt x="305" y="634"/>
                  </a:lnTo>
                  <a:lnTo>
                    <a:pt x="304" y="633"/>
                  </a:lnTo>
                  <a:lnTo>
                    <a:pt x="304" y="632"/>
                  </a:lnTo>
                  <a:lnTo>
                    <a:pt x="303" y="632"/>
                  </a:lnTo>
                  <a:lnTo>
                    <a:pt x="303" y="631"/>
                  </a:lnTo>
                  <a:lnTo>
                    <a:pt x="303" y="630"/>
                  </a:lnTo>
                  <a:lnTo>
                    <a:pt x="302" y="629"/>
                  </a:lnTo>
                  <a:lnTo>
                    <a:pt x="302" y="628"/>
                  </a:lnTo>
                  <a:lnTo>
                    <a:pt x="302" y="443"/>
                  </a:lnTo>
                  <a:lnTo>
                    <a:pt x="302" y="442"/>
                  </a:lnTo>
                  <a:lnTo>
                    <a:pt x="303" y="441"/>
                  </a:lnTo>
                  <a:lnTo>
                    <a:pt x="303" y="440"/>
                  </a:lnTo>
                  <a:lnTo>
                    <a:pt x="303" y="439"/>
                  </a:lnTo>
                  <a:lnTo>
                    <a:pt x="304" y="438"/>
                  </a:lnTo>
                  <a:lnTo>
                    <a:pt x="304" y="438"/>
                  </a:lnTo>
                  <a:lnTo>
                    <a:pt x="305" y="437"/>
                  </a:lnTo>
                  <a:lnTo>
                    <a:pt x="305" y="436"/>
                  </a:lnTo>
                  <a:lnTo>
                    <a:pt x="306" y="435"/>
                  </a:lnTo>
                  <a:lnTo>
                    <a:pt x="307" y="435"/>
                  </a:lnTo>
                  <a:lnTo>
                    <a:pt x="307" y="434"/>
                  </a:lnTo>
                  <a:lnTo>
                    <a:pt x="308" y="434"/>
                  </a:lnTo>
                  <a:lnTo>
                    <a:pt x="309" y="434"/>
                  </a:lnTo>
                  <a:lnTo>
                    <a:pt x="310" y="434"/>
                  </a:lnTo>
                  <a:lnTo>
                    <a:pt x="311" y="433"/>
                  </a:lnTo>
                  <a:close/>
                  <a:moveTo>
                    <a:pt x="651" y="408"/>
                  </a:moveTo>
                  <a:lnTo>
                    <a:pt x="653" y="408"/>
                  </a:lnTo>
                  <a:lnTo>
                    <a:pt x="655" y="408"/>
                  </a:lnTo>
                  <a:lnTo>
                    <a:pt x="657" y="408"/>
                  </a:lnTo>
                  <a:lnTo>
                    <a:pt x="659" y="408"/>
                  </a:lnTo>
                  <a:lnTo>
                    <a:pt x="661" y="408"/>
                  </a:lnTo>
                  <a:lnTo>
                    <a:pt x="663" y="409"/>
                  </a:lnTo>
                  <a:lnTo>
                    <a:pt x="665" y="409"/>
                  </a:lnTo>
                  <a:lnTo>
                    <a:pt x="667" y="410"/>
                  </a:lnTo>
                  <a:lnTo>
                    <a:pt x="669" y="411"/>
                  </a:lnTo>
                  <a:lnTo>
                    <a:pt x="671" y="412"/>
                  </a:lnTo>
                  <a:lnTo>
                    <a:pt x="673" y="413"/>
                  </a:lnTo>
                  <a:lnTo>
                    <a:pt x="674" y="414"/>
                  </a:lnTo>
                  <a:lnTo>
                    <a:pt x="676" y="415"/>
                  </a:lnTo>
                  <a:lnTo>
                    <a:pt x="678" y="416"/>
                  </a:lnTo>
                  <a:lnTo>
                    <a:pt x="679" y="417"/>
                  </a:lnTo>
                  <a:lnTo>
                    <a:pt x="681" y="418"/>
                  </a:lnTo>
                  <a:lnTo>
                    <a:pt x="682" y="420"/>
                  </a:lnTo>
                  <a:lnTo>
                    <a:pt x="684" y="421"/>
                  </a:lnTo>
                  <a:lnTo>
                    <a:pt x="685" y="423"/>
                  </a:lnTo>
                  <a:lnTo>
                    <a:pt x="686" y="424"/>
                  </a:lnTo>
                  <a:lnTo>
                    <a:pt x="687" y="426"/>
                  </a:lnTo>
                  <a:lnTo>
                    <a:pt x="688" y="428"/>
                  </a:lnTo>
                  <a:lnTo>
                    <a:pt x="689" y="429"/>
                  </a:lnTo>
                  <a:lnTo>
                    <a:pt x="690" y="431"/>
                  </a:lnTo>
                  <a:lnTo>
                    <a:pt x="691" y="433"/>
                  </a:lnTo>
                  <a:lnTo>
                    <a:pt x="692" y="435"/>
                  </a:lnTo>
                  <a:lnTo>
                    <a:pt x="692" y="437"/>
                  </a:lnTo>
                  <a:lnTo>
                    <a:pt x="693" y="439"/>
                  </a:lnTo>
                  <a:lnTo>
                    <a:pt x="693" y="441"/>
                  </a:lnTo>
                  <a:lnTo>
                    <a:pt x="694" y="443"/>
                  </a:lnTo>
                  <a:lnTo>
                    <a:pt x="694" y="445"/>
                  </a:lnTo>
                  <a:lnTo>
                    <a:pt x="694" y="447"/>
                  </a:lnTo>
                  <a:lnTo>
                    <a:pt x="694" y="449"/>
                  </a:lnTo>
                  <a:lnTo>
                    <a:pt x="694" y="596"/>
                  </a:lnTo>
                  <a:lnTo>
                    <a:pt x="874" y="617"/>
                  </a:lnTo>
                  <a:lnTo>
                    <a:pt x="876" y="617"/>
                  </a:lnTo>
                  <a:lnTo>
                    <a:pt x="879" y="617"/>
                  </a:lnTo>
                  <a:lnTo>
                    <a:pt x="881" y="617"/>
                  </a:lnTo>
                  <a:lnTo>
                    <a:pt x="883" y="617"/>
                  </a:lnTo>
                  <a:lnTo>
                    <a:pt x="885" y="618"/>
                  </a:lnTo>
                  <a:lnTo>
                    <a:pt x="888" y="618"/>
                  </a:lnTo>
                  <a:lnTo>
                    <a:pt x="890" y="619"/>
                  </a:lnTo>
                  <a:lnTo>
                    <a:pt x="892" y="620"/>
                  </a:lnTo>
                  <a:lnTo>
                    <a:pt x="894" y="620"/>
                  </a:lnTo>
                  <a:lnTo>
                    <a:pt x="896" y="621"/>
                  </a:lnTo>
                  <a:lnTo>
                    <a:pt x="898" y="622"/>
                  </a:lnTo>
                  <a:lnTo>
                    <a:pt x="900" y="623"/>
                  </a:lnTo>
                  <a:lnTo>
                    <a:pt x="902" y="625"/>
                  </a:lnTo>
                  <a:lnTo>
                    <a:pt x="903" y="626"/>
                  </a:lnTo>
                  <a:lnTo>
                    <a:pt x="905" y="627"/>
                  </a:lnTo>
                  <a:lnTo>
                    <a:pt x="907" y="629"/>
                  </a:lnTo>
                  <a:lnTo>
                    <a:pt x="908" y="630"/>
                  </a:lnTo>
                  <a:lnTo>
                    <a:pt x="910" y="632"/>
                  </a:lnTo>
                  <a:lnTo>
                    <a:pt x="911" y="633"/>
                  </a:lnTo>
                  <a:lnTo>
                    <a:pt x="913" y="635"/>
                  </a:lnTo>
                  <a:lnTo>
                    <a:pt x="914" y="637"/>
                  </a:lnTo>
                  <a:lnTo>
                    <a:pt x="915" y="639"/>
                  </a:lnTo>
                  <a:lnTo>
                    <a:pt x="916" y="641"/>
                  </a:lnTo>
                  <a:lnTo>
                    <a:pt x="917" y="643"/>
                  </a:lnTo>
                  <a:lnTo>
                    <a:pt x="918" y="644"/>
                  </a:lnTo>
                  <a:lnTo>
                    <a:pt x="919" y="647"/>
                  </a:lnTo>
                  <a:lnTo>
                    <a:pt x="920" y="649"/>
                  </a:lnTo>
                  <a:lnTo>
                    <a:pt x="920" y="651"/>
                  </a:lnTo>
                  <a:lnTo>
                    <a:pt x="921" y="653"/>
                  </a:lnTo>
                  <a:lnTo>
                    <a:pt x="921" y="655"/>
                  </a:lnTo>
                  <a:lnTo>
                    <a:pt x="921" y="658"/>
                  </a:lnTo>
                  <a:lnTo>
                    <a:pt x="922" y="660"/>
                  </a:lnTo>
                  <a:lnTo>
                    <a:pt x="922" y="662"/>
                  </a:lnTo>
                  <a:lnTo>
                    <a:pt x="922" y="860"/>
                  </a:lnTo>
                  <a:lnTo>
                    <a:pt x="922" y="862"/>
                  </a:lnTo>
                  <a:lnTo>
                    <a:pt x="921" y="864"/>
                  </a:lnTo>
                  <a:lnTo>
                    <a:pt x="921" y="867"/>
                  </a:lnTo>
                  <a:lnTo>
                    <a:pt x="921" y="869"/>
                  </a:lnTo>
                  <a:lnTo>
                    <a:pt x="920" y="871"/>
                  </a:lnTo>
                  <a:lnTo>
                    <a:pt x="920" y="873"/>
                  </a:lnTo>
                  <a:lnTo>
                    <a:pt x="919" y="875"/>
                  </a:lnTo>
                  <a:lnTo>
                    <a:pt x="918" y="877"/>
                  </a:lnTo>
                  <a:lnTo>
                    <a:pt x="917" y="879"/>
                  </a:lnTo>
                  <a:lnTo>
                    <a:pt x="916" y="881"/>
                  </a:lnTo>
                  <a:lnTo>
                    <a:pt x="915" y="883"/>
                  </a:lnTo>
                  <a:lnTo>
                    <a:pt x="914" y="885"/>
                  </a:lnTo>
                  <a:lnTo>
                    <a:pt x="913" y="887"/>
                  </a:lnTo>
                  <a:lnTo>
                    <a:pt x="911" y="889"/>
                  </a:lnTo>
                  <a:lnTo>
                    <a:pt x="910" y="890"/>
                  </a:lnTo>
                  <a:lnTo>
                    <a:pt x="908" y="892"/>
                  </a:lnTo>
                  <a:lnTo>
                    <a:pt x="907" y="893"/>
                  </a:lnTo>
                  <a:lnTo>
                    <a:pt x="905" y="895"/>
                  </a:lnTo>
                  <a:lnTo>
                    <a:pt x="903" y="896"/>
                  </a:lnTo>
                  <a:lnTo>
                    <a:pt x="902" y="897"/>
                  </a:lnTo>
                  <a:lnTo>
                    <a:pt x="900" y="898"/>
                  </a:lnTo>
                  <a:lnTo>
                    <a:pt x="898" y="900"/>
                  </a:lnTo>
                  <a:lnTo>
                    <a:pt x="896" y="901"/>
                  </a:lnTo>
                  <a:lnTo>
                    <a:pt x="894" y="901"/>
                  </a:lnTo>
                  <a:lnTo>
                    <a:pt x="892" y="902"/>
                  </a:lnTo>
                  <a:lnTo>
                    <a:pt x="890" y="903"/>
                  </a:lnTo>
                  <a:lnTo>
                    <a:pt x="888" y="904"/>
                  </a:lnTo>
                  <a:lnTo>
                    <a:pt x="885" y="904"/>
                  </a:lnTo>
                  <a:lnTo>
                    <a:pt x="883" y="905"/>
                  </a:lnTo>
                  <a:lnTo>
                    <a:pt x="881" y="905"/>
                  </a:lnTo>
                  <a:lnTo>
                    <a:pt x="879" y="905"/>
                  </a:lnTo>
                  <a:lnTo>
                    <a:pt x="876" y="905"/>
                  </a:lnTo>
                  <a:lnTo>
                    <a:pt x="660" y="905"/>
                  </a:lnTo>
                  <a:lnTo>
                    <a:pt x="659" y="905"/>
                  </a:lnTo>
                  <a:lnTo>
                    <a:pt x="658" y="905"/>
                  </a:lnTo>
                  <a:lnTo>
                    <a:pt x="658" y="905"/>
                  </a:lnTo>
                  <a:lnTo>
                    <a:pt x="656" y="905"/>
                  </a:lnTo>
                  <a:lnTo>
                    <a:pt x="654" y="905"/>
                  </a:lnTo>
                  <a:lnTo>
                    <a:pt x="652" y="905"/>
                  </a:lnTo>
                  <a:lnTo>
                    <a:pt x="650" y="904"/>
                  </a:lnTo>
                  <a:lnTo>
                    <a:pt x="648" y="904"/>
                  </a:lnTo>
                  <a:lnTo>
                    <a:pt x="646" y="904"/>
                  </a:lnTo>
                  <a:lnTo>
                    <a:pt x="644" y="903"/>
                  </a:lnTo>
                  <a:lnTo>
                    <a:pt x="642" y="902"/>
                  </a:lnTo>
                  <a:lnTo>
                    <a:pt x="641" y="902"/>
                  </a:lnTo>
                  <a:lnTo>
                    <a:pt x="639" y="901"/>
                  </a:lnTo>
                  <a:lnTo>
                    <a:pt x="637" y="900"/>
                  </a:lnTo>
                  <a:lnTo>
                    <a:pt x="635" y="899"/>
                  </a:lnTo>
                  <a:lnTo>
                    <a:pt x="634" y="898"/>
                  </a:lnTo>
                  <a:lnTo>
                    <a:pt x="632" y="896"/>
                  </a:lnTo>
                  <a:lnTo>
                    <a:pt x="631" y="895"/>
                  </a:lnTo>
                  <a:lnTo>
                    <a:pt x="629" y="894"/>
                  </a:lnTo>
                  <a:lnTo>
                    <a:pt x="473" y="737"/>
                  </a:lnTo>
                  <a:lnTo>
                    <a:pt x="471" y="736"/>
                  </a:lnTo>
                  <a:lnTo>
                    <a:pt x="470" y="735"/>
                  </a:lnTo>
                  <a:lnTo>
                    <a:pt x="469" y="733"/>
                  </a:lnTo>
                  <a:lnTo>
                    <a:pt x="468" y="731"/>
                  </a:lnTo>
                  <a:lnTo>
                    <a:pt x="467" y="730"/>
                  </a:lnTo>
                  <a:lnTo>
                    <a:pt x="466" y="728"/>
                  </a:lnTo>
                  <a:lnTo>
                    <a:pt x="465" y="727"/>
                  </a:lnTo>
                  <a:lnTo>
                    <a:pt x="464" y="725"/>
                  </a:lnTo>
                  <a:lnTo>
                    <a:pt x="464" y="723"/>
                  </a:lnTo>
                  <a:lnTo>
                    <a:pt x="463" y="721"/>
                  </a:lnTo>
                  <a:lnTo>
                    <a:pt x="463" y="720"/>
                  </a:lnTo>
                  <a:lnTo>
                    <a:pt x="462" y="718"/>
                  </a:lnTo>
                  <a:lnTo>
                    <a:pt x="462" y="716"/>
                  </a:lnTo>
                  <a:lnTo>
                    <a:pt x="462" y="714"/>
                  </a:lnTo>
                  <a:lnTo>
                    <a:pt x="462" y="712"/>
                  </a:lnTo>
                  <a:lnTo>
                    <a:pt x="462" y="711"/>
                  </a:lnTo>
                  <a:lnTo>
                    <a:pt x="462" y="709"/>
                  </a:lnTo>
                  <a:lnTo>
                    <a:pt x="462" y="707"/>
                  </a:lnTo>
                  <a:lnTo>
                    <a:pt x="462" y="705"/>
                  </a:lnTo>
                  <a:lnTo>
                    <a:pt x="462" y="703"/>
                  </a:lnTo>
                  <a:lnTo>
                    <a:pt x="463" y="701"/>
                  </a:lnTo>
                  <a:lnTo>
                    <a:pt x="463" y="700"/>
                  </a:lnTo>
                  <a:lnTo>
                    <a:pt x="464" y="698"/>
                  </a:lnTo>
                  <a:lnTo>
                    <a:pt x="464" y="696"/>
                  </a:lnTo>
                  <a:lnTo>
                    <a:pt x="465" y="694"/>
                  </a:lnTo>
                  <a:lnTo>
                    <a:pt x="466" y="693"/>
                  </a:lnTo>
                  <a:lnTo>
                    <a:pt x="467" y="691"/>
                  </a:lnTo>
                  <a:lnTo>
                    <a:pt x="468" y="690"/>
                  </a:lnTo>
                  <a:lnTo>
                    <a:pt x="469" y="688"/>
                  </a:lnTo>
                  <a:lnTo>
                    <a:pt x="470" y="686"/>
                  </a:lnTo>
                  <a:lnTo>
                    <a:pt x="471" y="685"/>
                  </a:lnTo>
                  <a:lnTo>
                    <a:pt x="473" y="684"/>
                  </a:lnTo>
                  <a:lnTo>
                    <a:pt x="474" y="682"/>
                  </a:lnTo>
                  <a:lnTo>
                    <a:pt x="476" y="681"/>
                  </a:lnTo>
                  <a:lnTo>
                    <a:pt x="477" y="680"/>
                  </a:lnTo>
                  <a:lnTo>
                    <a:pt x="479" y="679"/>
                  </a:lnTo>
                  <a:lnTo>
                    <a:pt x="480" y="678"/>
                  </a:lnTo>
                  <a:lnTo>
                    <a:pt x="482" y="677"/>
                  </a:lnTo>
                  <a:lnTo>
                    <a:pt x="484" y="676"/>
                  </a:lnTo>
                  <a:lnTo>
                    <a:pt x="485" y="675"/>
                  </a:lnTo>
                  <a:lnTo>
                    <a:pt x="487" y="675"/>
                  </a:lnTo>
                  <a:lnTo>
                    <a:pt x="489" y="674"/>
                  </a:lnTo>
                  <a:lnTo>
                    <a:pt x="490" y="674"/>
                  </a:lnTo>
                  <a:lnTo>
                    <a:pt x="492" y="673"/>
                  </a:lnTo>
                  <a:lnTo>
                    <a:pt x="494" y="673"/>
                  </a:lnTo>
                  <a:lnTo>
                    <a:pt x="496" y="673"/>
                  </a:lnTo>
                  <a:lnTo>
                    <a:pt x="498" y="672"/>
                  </a:lnTo>
                  <a:lnTo>
                    <a:pt x="500" y="672"/>
                  </a:lnTo>
                  <a:lnTo>
                    <a:pt x="502" y="672"/>
                  </a:lnTo>
                  <a:lnTo>
                    <a:pt x="504" y="673"/>
                  </a:lnTo>
                  <a:lnTo>
                    <a:pt x="505" y="673"/>
                  </a:lnTo>
                  <a:lnTo>
                    <a:pt x="507" y="673"/>
                  </a:lnTo>
                  <a:lnTo>
                    <a:pt x="509" y="674"/>
                  </a:lnTo>
                  <a:lnTo>
                    <a:pt x="511" y="674"/>
                  </a:lnTo>
                  <a:lnTo>
                    <a:pt x="513" y="675"/>
                  </a:lnTo>
                  <a:lnTo>
                    <a:pt x="514" y="675"/>
                  </a:lnTo>
                  <a:lnTo>
                    <a:pt x="516" y="676"/>
                  </a:lnTo>
                  <a:lnTo>
                    <a:pt x="518" y="677"/>
                  </a:lnTo>
                  <a:lnTo>
                    <a:pt x="519" y="678"/>
                  </a:lnTo>
                  <a:lnTo>
                    <a:pt x="521" y="679"/>
                  </a:lnTo>
                  <a:lnTo>
                    <a:pt x="522" y="680"/>
                  </a:lnTo>
                  <a:lnTo>
                    <a:pt x="524" y="681"/>
                  </a:lnTo>
                  <a:lnTo>
                    <a:pt x="525" y="682"/>
                  </a:lnTo>
                  <a:lnTo>
                    <a:pt x="527" y="684"/>
                  </a:lnTo>
                  <a:lnTo>
                    <a:pt x="612" y="769"/>
                  </a:lnTo>
                  <a:lnTo>
                    <a:pt x="612" y="449"/>
                  </a:lnTo>
                  <a:lnTo>
                    <a:pt x="612" y="447"/>
                  </a:lnTo>
                  <a:lnTo>
                    <a:pt x="612" y="445"/>
                  </a:lnTo>
                  <a:lnTo>
                    <a:pt x="612" y="443"/>
                  </a:lnTo>
                  <a:lnTo>
                    <a:pt x="612" y="441"/>
                  </a:lnTo>
                  <a:lnTo>
                    <a:pt x="613" y="439"/>
                  </a:lnTo>
                  <a:lnTo>
                    <a:pt x="613" y="437"/>
                  </a:lnTo>
                  <a:lnTo>
                    <a:pt x="614" y="435"/>
                  </a:lnTo>
                  <a:lnTo>
                    <a:pt x="615" y="433"/>
                  </a:lnTo>
                  <a:lnTo>
                    <a:pt x="616" y="431"/>
                  </a:lnTo>
                  <a:lnTo>
                    <a:pt x="617" y="429"/>
                  </a:lnTo>
                  <a:lnTo>
                    <a:pt x="618" y="428"/>
                  </a:lnTo>
                  <a:lnTo>
                    <a:pt x="619" y="426"/>
                  </a:lnTo>
                  <a:lnTo>
                    <a:pt x="620" y="424"/>
                  </a:lnTo>
                  <a:lnTo>
                    <a:pt x="621" y="423"/>
                  </a:lnTo>
                  <a:lnTo>
                    <a:pt x="622" y="421"/>
                  </a:lnTo>
                  <a:lnTo>
                    <a:pt x="624" y="420"/>
                  </a:lnTo>
                  <a:lnTo>
                    <a:pt x="625" y="418"/>
                  </a:lnTo>
                  <a:lnTo>
                    <a:pt x="627" y="417"/>
                  </a:lnTo>
                  <a:lnTo>
                    <a:pt x="628" y="416"/>
                  </a:lnTo>
                  <a:lnTo>
                    <a:pt x="630" y="415"/>
                  </a:lnTo>
                  <a:lnTo>
                    <a:pt x="631" y="414"/>
                  </a:lnTo>
                  <a:lnTo>
                    <a:pt x="633" y="413"/>
                  </a:lnTo>
                  <a:lnTo>
                    <a:pt x="635" y="412"/>
                  </a:lnTo>
                  <a:lnTo>
                    <a:pt x="637" y="411"/>
                  </a:lnTo>
                  <a:lnTo>
                    <a:pt x="639" y="410"/>
                  </a:lnTo>
                  <a:lnTo>
                    <a:pt x="641" y="409"/>
                  </a:lnTo>
                  <a:lnTo>
                    <a:pt x="643" y="409"/>
                  </a:lnTo>
                  <a:lnTo>
                    <a:pt x="645" y="408"/>
                  </a:lnTo>
                  <a:lnTo>
                    <a:pt x="647" y="408"/>
                  </a:lnTo>
                  <a:lnTo>
                    <a:pt x="649" y="408"/>
                  </a:lnTo>
                  <a:lnTo>
                    <a:pt x="651" y="408"/>
                  </a:lnTo>
                  <a:close/>
                  <a:moveTo>
                    <a:pt x="432" y="353"/>
                  </a:moveTo>
                  <a:lnTo>
                    <a:pt x="494" y="353"/>
                  </a:lnTo>
                  <a:lnTo>
                    <a:pt x="495" y="353"/>
                  </a:lnTo>
                  <a:lnTo>
                    <a:pt x="496" y="353"/>
                  </a:lnTo>
                  <a:lnTo>
                    <a:pt x="497" y="353"/>
                  </a:lnTo>
                  <a:lnTo>
                    <a:pt x="498" y="354"/>
                  </a:lnTo>
                  <a:lnTo>
                    <a:pt x="499" y="354"/>
                  </a:lnTo>
                  <a:lnTo>
                    <a:pt x="500" y="354"/>
                  </a:lnTo>
                  <a:lnTo>
                    <a:pt x="501" y="355"/>
                  </a:lnTo>
                  <a:lnTo>
                    <a:pt x="501" y="356"/>
                  </a:lnTo>
                  <a:lnTo>
                    <a:pt x="502" y="356"/>
                  </a:lnTo>
                  <a:lnTo>
                    <a:pt x="503" y="357"/>
                  </a:lnTo>
                  <a:lnTo>
                    <a:pt x="503" y="358"/>
                  </a:lnTo>
                  <a:lnTo>
                    <a:pt x="503" y="359"/>
                  </a:lnTo>
                  <a:lnTo>
                    <a:pt x="504" y="360"/>
                  </a:lnTo>
                  <a:lnTo>
                    <a:pt x="504" y="361"/>
                  </a:lnTo>
                  <a:lnTo>
                    <a:pt x="504" y="362"/>
                  </a:lnTo>
                  <a:lnTo>
                    <a:pt x="504" y="363"/>
                  </a:lnTo>
                  <a:lnTo>
                    <a:pt x="504" y="628"/>
                  </a:lnTo>
                  <a:lnTo>
                    <a:pt x="504" y="629"/>
                  </a:lnTo>
                  <a:lnTo>
                    <a:pt x="504" y="630"/>
                  </a:lnTo>
                  <a:lnTo>
                    <a:pt x="504" y="631"/>
                  </a:lnTo>
                  <a:lnTo>
                    <a:pt x="503" y="632"/>
                  </a:lnTo>
                  <a:lnTo>
                    <a:pt x="503" y="632"/>
                  </a:lnTo>
                  <a:lnTo>
                    <a:pt x="503" y="633"/>
                  </a:lnTo>
                  <a:lnTo>
                    <a:pt x="502" y="634"/>
                  </a:lnTo>
                  <a:lnTo>
                    <a:pt x="501" y="635"/>
                  </a:lnTo>
                  <a:lnTo>
                    <a:pt x="501" y="635"/>
                  </a:lnTo>
                  <a:lnTo>
                    <a:pt x="500" y="636"/>
                  </a:lnTo>
                  <a:lnTo>
                    <a:pt x="499" y="636"/>
                  </a:lnTo>
                  <a:lnTo>
                    <a:pt x="498" y="637"/>
                  </a:lnTo>
                  <a:lnTo>
                    <a:pt x="497" y="637"/>
                  </a:lnTo>
                  <a:lnTo>
                    <a:pt x="496" y="637"/>
                  </a:lnTo>
                  <a:lnTo>
                    <a:pt x="495" y="638"/>
                  </a:lnTo>
                  <a:lnTo>
                    <a:pt x="494" y="638"/>
                  </a:lnTo>
                  <a:lnTo>
                    <a:pt x="432" y="638"/>
                  </a:lnTo>
                  <a:lnTo>
                    <a:pt x="431" y="638"/>
                  </a:lnTo>
                  <a:lnTo>
                    <a:pt x="430" y="637"/>
                  </a:lnTo>
                  <a:lnTo>
                    <a:pt x="429" y="637"/>
                  </a:lnTo>
                  <a:lnTo>
                    <a:pt x="428" y="637"/>
                  </a:lnTo>
                  <a:lnTo>
                    <a:pt x="428" y="636"/>
                  </a:lnTo>
                  <a:lnTo>
                    <a:pt x="427" y="636"/>
                  </a:lnTo>
                  <a:lnTo>
                    <a:pt x="426" y="635"/>
                  </a:lnTo>
                  <a:lnTo>
                    <a:pt x="425" y="635"/>
                  </a:lnTo>
                  <a:lnTo>
                    <a:pt x="425" y="634"/>
                  </a:lnTo>
                  <a:lnTo>
                    <a:pt x="424" y="633"/>
                  </a:lnTo>
                  <a:lnTo>
                    <a:pt x="424" y="632"/>
                  </a:lnTo>
                  <a:lnTo>
                    <a:pt x="423" y="632"/>
                  </a:lnTo>
                  <a:lnTo>
                    <a:pt x="423" y="631"/>
                  </a:lnTo>
                  <a:lnTo>
                    <a:pt x="422" y="630"/>
                  </a:lnTo>
                  <a:lnTo>
                    <a:pt x="422" y="629"/>
                  </a:lnTo>
                  <a:lnTo>
                    <a:pt x="422" y="628"/>
                  </a:lnTo>
                  <a:lnTo>
                    <a:pt x="422" y="363"/>
                  </a:lnTo>
                  <a:lnTo>
                    <a:pt x="422" y="362"/>
                  </a:lnTo>
                  <a:lnTo>
                    <a:pt x="422" y="361"/>
                  </a:lnTo>
                  <a:lnTo>
                    <a:pt x="423" y="360"/>
                  </a:lnTo>
                  <a:lnTo>
                    <a:pt x="423" y="359"/>
                  </a:lnTo>
                  <a:lnTo>
                    <a:pt x="424" y="358"/>
                  </a:lnTo>
                  <a:lnTo>
                    <a:pt x="424" y="357"/>
                  </a:lnTo>
                  <a:lnTo>
                    <a:pt x="425" y="356"/>
                  </a:lnTo>
                  <a:lnTo>
                    <a:pt x="425" y="356"/>
                  </a:lnTo>
                  <a:lnTo>
                    <a:pt x="426" y="355"/>
                  </a:lnTo>
                  <a:lnTo>
                    <a:pt x="427" y="354"/>
                  </a:lnTo>
                  <a:lnTo>
                    <a:pt x="428" y="354"/>
                  </a:lnTo>
                  <a:lnTo>
                    <a:pt x="428" y="354"/>
                  </a:lnTo>
                  <a:lnTo>
                    <a:pt x="429" y="353"/>
                  </a:lnTo>
                  <a:lnTo>
                    <a:pt x="430" y="353"/>
                  </a:lnTo>
                  <a:lnTo>
                    <a:pt x="431" y="353"/>
                  </a:lnTo>
                  <a:lnTo>
                    <a:pt x="432" y="353"/>
                  </a:lnTo>
                  <a:close/>
                  <a:moveTo>
                    <a:pt x="55" y="206"/>
                  </a:moveTo>
                  <a:lnTo>
                    <a:pt x="58" y="206"/>
                  </a:lnTo>
                  <a:lnTo>
                    <a:pt x="857" y="206"/>
                  </a:lnTo>
                  <a:lnTo>
                    <a:pt x="860" y="206"/>
                  </a:lnTo>
                  <a:lnTo>
                    <a:pt x="863" y="206"/>
                  </a:lnTo>
                  <a:lnTo>
                    <a:pt x="866" y="207"/>
                  </a:lnTo>
                  <a:lnTo>
                    <a:pt x="869" y="207"/>
                  </a:lnTo>
                  <a:lnTo>
                    <a:pt x="872" y="208"/>
                  </a:lnTo>
                  <a:lnTo>
                    <a:pt x="874" y="209"/>
                  </a:lnTo>
                  <a:lnTo>
                    <a:pt x="877" y="210"/>
                  </a:lnTo>
                  <a:lnTo>
                    <a:pt x="880" y="211"/>
                  </a:lnTo>
                  <a:lnTo>
                    <a:pt x="883" y="213"/>
                  </a:lnTo>
                  <a:lnTo>
                    <a:pt x="885" y="214"/>
                  </a:lnTo>
                  <a:lnTo>
                    <a:pt x="887" y="216"/>
                  </a:lnTo>
                  <a:lnTo>
                    <a:pt x="890" y="218"/>
                  </a:lnTo>
                  <a:lnTo>
                    <a:pt x="892" y="220"/>
                  </a:lnTo>
                  <a:lnTo>
                    <a:pt x="894" y="222"/>
                  </a:lnTo>
                  <a:lnTo>
                    <a:pt x="897" y="224"/>
                  </a:lnTo>
                  <a:lnTo>
                    <a:pt x="899" y="226"/>
                  </a:lnTo>
                  <a:lnTo>
                    <a:pt x="901" y="229"/>
                  </a:lnTo>
                  <a:lnTo>
                    <a:pt x="902" y="231"/>
                  </a:lnTo>
                  <a:lnTo>
                    <a:pt x="904" y="234"/>
                  </a:lnTo>
                  <a:lnTo>
                    <a:pt x="906" y="236"/>
                  </a:lnTo>
                  <a:lnTo>
                    <a:pt x="907" y="239"/>
                  </a:lnTo>
                  <a:lnTo>
                    <a:pt x="909" y="242"/>
                  </a:lnTo>
                  <a:lnTo>
                    <a:pt x="910" y="245"/>
                  </a:lnTo>
                  <a:lnTo>
                    <a:pt x="911" y="248"/>
                  </a:lnTo>
                  <a:lnTo>
                    <a:pt x="912" y="252"/>
                  </a:lnTo>
                  <a:lnTo>
                    <a:pt x="913" y="255"/>
                  </a:lnTo>
                  <a:lnTo>
                    <a:pt x="914" y="258"/>
                  </a:lnTo>
                  <a:lnTo>
                    <a:pt x="915" y="261"/>
                  </a:lnTo>
                  <a:lnTo>
                    <a:pt x="915" y="265"/>
                  </a:lnTo>
                  <a:lnTo>
                    <a:pt x="915" y="268"/>
                  </a:lnTo>
                  <a:lnTo>
                    <a:pt x="916" y="272"/>
                  </a:lnTo>
                  <a:lnTo>
                    <a:pt x="916" y="276"/>
                  </a:lnTo>
                  <a:lnTo>
                    <a:pt x="916" y="593"/>
                  </a:lnTo>
                  <a:lnTo>
                    <a:pt x="914" y="592"/>
                  </a:lnTo>
                  <a:lnTo>
                    <a:pt x="911" y="591"/>
                  </a:lnTo>
                  <a:lnTo>
                    <a:pt x="909" y="590"/>
                  </a:lnTo>
                  <a:lnTo>
                    <a:pt x="907" y="589"/>
                  </a:lnTo>
                  <a:lnTo>
                    <a:pt x="905" y="588"/>
                  </a:lnTo>
                  <a:lnTo>
                    <a:pt x="902" y="587"/>
                  </a:lnTo>
                  <a:lnTo>
                    <a:pt x="900" y="586"/>
                  </a:lnTo>
                  <a:lnTo>
                    <a:pt x="897" y="586"/>
                  </a:lnTo>
                  <a:lnTo>
                    <a:pt x="895" y="585"/>
                  </a:lnTo>
                  <a:lnTo>
                    <a:pt x="893" y="584"/>
                  </a:lnTo>
                  <a:lnTo>
                    <a:pt x="890" y="584"/>
                  </a:lnTo>
                  <a:lnTo>
                    <a:pt x="887" y="583"/>
                  </a:lnTo>
                  <a:lnTo>
                    <a:pt x="885" y="583"/>
                  </a:lnTo>
                  <a:lnTo>
                    <a:pt x="882" y="583"/>
                  </a:lnTo>
                  <a:lnTo>
                    <a:pt x="880" y="583"/>
                  </a:lnTo>
                  <a:lnTo>
                    <a:pt x="877" y="583"/>
                  </a:lnTo>
                  <a:lnTo>
                    <a:pt x="802" y="574"/>
                  </a:lnTo>
                  <a:lnTo>
                    <a:pt x="802" y="301"/>
                  </a:lnTo>
                  <a:lnTo>
                    <a:pt x="113" y="301"/>
                  </a:lnTo>
                  <a:lnTo>
                    <a:pt x="113" y="801"/>
                  </a:lnTo>
                  <a:lnTo>
                    <a:pt x="488" y="801"/>
                  </a:lnTo>
                  <a:lnTo>
                    <a:pt x="583" y="896"/>
                  </a:lnTo>
                  <a:lnTo>
                    <a:pt x="58" y="896"/>
                  </a:lnTo>
                  <a:lnTo>
                    <a:pt x="55" y="896"/>
                  </a:lnTo>
                  <a:lnTo>
                    <a:pt x="52" y="896"/>
                  </a:lnTo>
                  <a:lnTo>
                    <a:pt x="49" y="895"/>
                  </a:lnTo>
                  <a:lnTo>
                    <a:pt x="46" y="895"/>
                  </a:lnTo>
                  <a:lnTo>
                    <a:pt x="44" y="894"/>
                  </a:lnTo>
                  <a:lnTo>
                    <a:pt x="41" y="893"/>
                  </a:lnTo>
                  <a:lnTo>
                    <a:pt x="38" y="892"/>
                  </a:lnTo>
                  <a:lnTo>
                    <a:pt x="36" y="890"/>
                  </a:lnTo>
                  <a:lnTo>
                    <a:pt x="33" y="889"/>
                  </a:lnTo>
                  <a:lnTo>
                    <a:pt x="30" y="887"/>
                  </a:lnTo>
                  <a:lnTo>
                    <a:pt x="28" y="886"/>
                  </a:lnTo>
                  <a:lnTo>
                    <a:pt x="25" y="884"/>
                  </a:lnTo>
                  <a:lnTo>
                    <a:pt x="23" y="882"/>
                  </a:lnTo>
                  <a:lnTo>
                    <a:pt x="21" y="880"/>
                  </a:lnTo>
                  <a:lnTo>
                    <a:pt x="19" y="878"/>
                  </a:lnTo>
                  <a:lnTo>
                    <a:pt x="17" y="875"/>
                  </a:lnTo>
                  <a:lnTo>
                    <a:pt x="15" y="873"/>
                  </a:lnTo>
                  <a:lnTo>
                    <a:pt x="13" y="871"/>
                  </a:lnTo>
                  <a:lnTo>
                    <a:pt x="11" y="868"/>
                  </a:lnTo>
                  <a:lnTo>
                    <a:pt x="10" y="865"/>
                  </a:lnTo>
                  <a:lnTo>
                    <a:pt x="8" y="862"/>
                  </a:lnTo>
                  <a:lnTo>
                    <a:pt x="7" y="859"/>
                  </a:lnTo>
                  <a:lnTo>
                    <a:pt x="5" y="856"/>
                  </a:lnTo>
                  <a:lnTo>
                    <a:pt x="4" y="853"/>
                  </a:lnTo>
                  <a:lnTo>
                    <a:pt x="3" y="850"/>
                  </a:lnTo>
                  <a:lnTo>
                    <a:pt x="2" y="847"/>
                  </a:lnTo>
                  <a:lnTo>
                    <a:pt x="1" y="844"/>
                  </a:lnTo>
                  <a:lnTo>
                    <a:pt x="1" y="840"/>
                  </a:lnTo>
                  <a:lnTo>
                    <a:pt x="0" y="837"/>
                  </a:lnTo>
                  <a:lnTo>
                    <a:pt x="0" y="833"/>
                  </a:lnTo>
                  <a:lnTo>
                    <a:pt x="0" y="830"/>
                  </a:lnTo>
                  <a:lnTo>
                    <a:pt x="0" y="826"/>
                  </a:lnTo>
                  <a:lnTo>
                    <a:pt x="0" y="276"/>
                  </a:lnTo>
                  <a:lnTo>
                    <a:pt x="0" y="272"/>
                  </a:lnTo>
                  <a:lnTo>
                    <a:pt x="0" y="268"/>
                  </a:lnTo>
                  <a:lnTo>
                    <a:pt x="0" y="265"/>
                  </a:lnTo>
                  <a:lnTo>
                    <a:pt x="1" y="261"/>
                  </a:lnTo>
                  <a:lnTo>
                    <a:pt x="1" y="258"/>
                  </a:lnTo>
                  <a:lnTo>
                    <a:pt x="2" y="255"/>
                  </a:lnTo>
                  <a:lnTo>
                    <a:pt x="3" y="252"/>
                  </a:lnTo>
                  <a:lnTo>
                    <a:pt x="4" y="248"/>
                  </a:lnTo>
                  <a:lnTo>
                    <a:pt x="5" y="245"/>
                  </a:lnTo>
                  <a:lnTo>
                    <a:pt x="7" y="242"/>
                  </a:lnTo>
                  <a:lnTo>
                    <a:pt x="8" y="239"/>
                  </a:lnTo>
                  <a:lnTo>
                    <a:pt x="10" y="236"/>
                  </a:lnTo>
                  <a:lnTo>
                    <a:pt x="11" y="234"/>
                  </a:lnTo>
                  <a:lnTo>
                    <a:pt x="13" y="231"/>
                  </a:lnTo>
                  <a:lnTo>
                    <a:pt x="15" y="229"/>
                  </a:lnTo>
                  <a:lnTo>
                    <a:pt x="17" y="226"/>
                  </a:lnTo>
                  <a:lnTo>
                    <a:pt x="19" y="224"/>
                  </a:lnTo>
                  <a:lnTo>
                    <a:pt x="21" y="222"/>
                  </a:lnTo>
                  <a:lnTo>
                    <a:pt x="23" y="220"/>
                  </a:lnTo>
                  <a:lnTo>
                    <a:pt x="25" y="218"/>
                  </a:lnTo>
                  <a:lnTo>
                    <a:pt x="28" y="216"/>
                  </a:lnTo>
                  <a:lnTo>
                    <a:pt x="30" y="214"/>
                  </a:lnTo>
                  <a:lnTo>
                    <a:pt x="33" y="213"/>
                  </a:lnTo>
                  <a:lnTo>
                    <a:pt x="36" y="211"/>
                  </a:lnTo>
                  <a:lnTo>
                    <a:pt x="38" y="210"/>
                  </a:lnTo>
                  <a:lnTo>
                    <a:pt x="41" y="209"/>
                  </a:lnTo>
                  <a:lnTo>
                    <a:pt x="44" y="208"/>
                  </a:lnTo>
                  <a:lnTo>
                    <a:pt x="46" y="207"/>
                  </a:lnTo>
                  <a:lnTo>
                    <a:pt x="49" y="207"/>
                  </a:lnTo>
                  <a:lnTo>
                    <a:pt x="52" y="206"/>
                  </a:lnTo>
                  <a:lnTo>
                    <a:pt x="55" y="206"/>
                  </a:lnTo>
                  <a:close/>
                </a:path>
                <a:path w="13407" h="965">
                  <a:moveTo>
                    <a:pt x="12522" y="480"/>
                  </a:moveTo>
                  <a:lnTo>
                    <a:pt x="12521" y="480"/>
                  </a:lnTo>
                  <a:lnTo>
                    <a:pt x="12520" y="481"/>
                  </a:lnTo>
                  <a:lnTo>
                    <a:pt x="12519" y="481"/>
                  </a:lnTo>
                  <a:lnTo>
                    <a:pt x="12518" y="482"/>
                  </a:lnTo>
                  <a:lnTo>
                    <a:pt x="12517" y="483"/>
                  </a:lnTo>
                  <a:lnTo>
                    <a:pt x="12517" y="484"/>
                  </a:lnTo>
                  <a:lnTo>
                    <a:pt x="12516" y="485"/>
                  </a:lnTo>
                  <a:lnTo>
                    <a:pt x="12516" y="486"/>
                  </a:lnTo>
                  <a:lnTo>
                    <a:pt x="12516" y="524"/>
                  </a:lnTo>
                  <a:lnTo>
                    <a:pt x="12516" y="525"/>
                  </a:lnTo>
                  <a:lnTo>
                    <a:pt x="12517" y="526"/>
                  </a:lnTo>
                  <a:lnTo>
                    <a:pt x="12517" y="527"/>
                  </a:lnTo>
                  <a:lnTo>
                    <a:pt x="12518" y="528"/>
                  </a:lnTo>
                  <a:lnTo>
                    <a:pt x="12519" y="529"/>
                  </a:lnTo>
                  <a:lnTo>
                    <a:pt x="12520" y="529"/>
                  </a:lnTo>
                  <a:lnTo>
                    <a:pt x="12521" y="530"/>
                  </a:lnTo>
                  <a:lnTo>
                    <a:pt x="12522" y="530"/>
                  </a:lnTo>
                  <a:lnTo>
                    <a:pt x="12560" y="530"/>
                  </a:lnTo>
                  <a:lnTo>
                    <a:pt x="12561" y="530"/>
                  </a:lnTo>
                  <a:lnTo>
                    <a:pt x="12562" y="529"/>
                  </a:lnTo>
                  <a:lnTo>
                    <a:pt x="12563" y="529"/>
                  </a:lnTo>
                  <a:lnTo>
                    <a:pt x="12564" y="528"/>
                  </a:lnTo>
                  <a:lnTo>
                    <a:pt x="12565" y="527"/>
                  </a:lnTo>
                  <a:lnTo>
                    <a:pt x="12565" y="526"/>
                  </a:lnTo>
                  <a:lnTo>
                    <a:pt x="12565" y="525"/>
                  </a:lnTo>
                  <a:lnTo>
                    <a:pt x="12565" y="524"/>
                  </a:lnTo>
                  <a:lnTo>
                    <a:pt x="12565" y="486"/>
                  </a:lnTo>
                  <a:lnTo>
                    <a:pt x="12565" y="485"/>
                  </a:lnTo>
                  <a:lnTo>
                    <a:pt x="12565" y="484"/>
                  </a:lnTo>
                  <a:lnTo>
                    <a:pt x="12565" y="483"/>
                  </a:lnTo>
                  <a:lnTo>
                    <a:pt x="12564" y="482"/>
                  </a:lnTo>
                  <a:lnTo>
                    <a:pt x="12563" y="481"/>
                  </a:lnTo>
                  <a:lnTo>
                    <a:pt x="12562" y="481"/>
                  </a:lnTo>
                  <a:lnTo>
                    <a:pt x="12561" y="480"/>
                  </a:lnTo>
                  <a:lnTo>
                    <a:pt x="12560" y="480"/>
                  </a:lnTo>
                  <a:lnTo>
                    <a:pt x="12522" y="480"/>
                  </a:lnTo>
                  <a:close/>
                  <a:moveTo>
                    <a:pt x="12677" y="441"/>
                  </a:moveTo>
                  <a:lnTo>
                    <a:pt x="12740" y="441"/>
                  </a:lnTo>
                  <a:lnTo>
                    <a:pt x="12741" y="441"/>
                  </a:lnTo>
                  <a:lnTo>
                    <a:pt x="12742" y="442"/>
                  </a:lnTo>
                  <a:lnTo>
                    <a:pt x="12743" y="442"/>
                  </a:lnTo>
                  <a:lnTo>
                    <a:pt x="12744" y="442"/>
                  </a:lnTo>
                  <a:lnTo>
                    <a:pt x="12745" y="443"/>
                  </a:lnTo>
                  <a:lnTo>
                    <a:pt x="12745" y="443"/>
                  </a:lnTo>
                  <a:lnTo>
                    <a:pt x="12746" y="444"/>
                  </a:lnTo>
                  <a:lnTo>
                    <a:pt x="12747" y="444"/>
                  </a:lnTo>
                  <a:lnTo>
                    <a:pt x="12748" y="445"/>
                  </a:lnTo>
                  <a:lnTo>
                    <a:pt x="12748" y="446"/>
                  </a:lnTo>
                  <a:lnTo>
                    <a:pt x="12749" y="447"/>
                  </a:lnTo>
                  <a:lnTo>
                    <a:pt x="12749" y="447"/>
                  </a:lnTo>
                  <a:lnTo>
                    <a:pt x="12749" y="448"/>
                  </a:lnTo>
                  <a:lnTo>
                    <a:pt x="12750" y="449"/>
                  </a:lnTo>
                  <a:lnTo>
                    <a:pt x="12750" y="450"/>
                  </a:lnTo>
                  <a:lnTo>
                    <a:pt x="12750" y="451"/>
                  </a:lnTo>
                  <a:lnTo>
                    <a:pt x="12750" y="569"/>
                  </a:lnTo>
                  <a:lnTo>
                    <a:pt x="12750" y="570"/>
                  </a:lnTo>
                  <a:lnTo>
                    <a:pt x="12750" y="571"/>
                  </a:lnTo>
                  <a:lnTo>
                    <a:pt x="12749" y="572"/>
                  </a:lnTo>
                  <a:lnTo>
                    <a:pt x="12749" y="573"/>
                  </a:lnTo>
                  <a:lnTo>
                    <a:pt x="12749" y="573"/>
                  </a:lnTo>
                  <a:lnTo>
                    <a:pt x="12748" y="574"/>
                  </a:lnTo>
                  <a:lnTo>
                    <a:pt x="12748" y="575"/>
                  </a:lnTo>
                  <a:lnTo>
                    <a:pt x="12747" y="576"/>
                  </a:lnTo>
                  <a:lnTo>
                    <a:pt x="12746" y="576"/>
                  </a:lnTo>
                  <a:lnTo>
                    <a:pt x="12745" y="577"/>
                  </a:lnTo>
                  <a:lnTo>
                    <a:pt x="12745" y="577"/>
                  </a:lnTo>
                  <a:lnTo>
                    <a:pt x="12744" y="578"/>
                  </a:lnTo>
                  <a:lnTo>
                    <a:pt x="12743" y="578"/>
                  </a:lnTo>
                  <a:lnTo>
                    <a:pt x="12742" y="578"/>
                  </a:lnTo>
                  <a:lnTo>
                    <a:pt x="12741" y="579"/>
                  </a:lnTo>
                  <a:lnTo>
                    <a:pt x="12740" y="579"/>
                  </a:lnTo>
                  <a:lnTo>
                    <a:pt x="12677" y="579"/>
                  </a:lnTo>
                  <a:lnTo>
                    <a:pt x="12676" y="579"/>
                  </a:lnTo>
                  <a:lnTo>
                    <a:pt x="12676" y="578"/>
                  </a:lnTo>
                  <a:lnTo>
                    <a:pt x="12675" y="578"/>
                  </a:lnTo>
                  <a:lnTo>
                    <a:pt x="12674" y="578"/>
                  </a:lnTo>
                  <a:lnTo>
                    <a:pt x="12673" y="577"/>
                  </a:lnTo>
                  <a:lnTo>
                    <a:pt x="12672" y="577"/>
                  </a:lnTo>
                  <a:lnTo>
                    <a:pt x="12671" y="576"/>
                  </a:lnTo>
                  <a:lnTo>
                    <a:pt x="12670" y="576"/>
                  </a:lnTo>
                  <a:lnTo>
                    <a:pt x="12670" y="575"/>
                  </a:lnTo>
                  <a:lnTo>
                    <a:pt x="12669" y="574"/>
                  </a:lnTo>
                  <a:lnTo>
                    <a:pt x="12669" y="573"/>
                  </a:lnTo>
                  <a:lnTo>
                    <a:pt x="12668" y="573"/>
                  </a:lnTo>
                  <a:lnTo>
                    <a:pt x="12668" y="572"/>
                  </a:lnTo>
                  <a:lnTo>
                    <a:pt x="12668" y="571"/>
                  </a:lnTo>
                  <a:lnTo>
                    <a:pt x="12668" y="570"/>
                  </a:lnTo>
                  <a:lnTo>
                    <a:pt x="12667" y="569"/>
                  </a:lnTo>
                  <a:lnTo>
                    <a:pt x="12667" y="451"/>
                  </a:lnTo>
                  <a:lnTo>
                    <a:pt x="12668" y="450"/>
                  </a:lnTo>
                  <a:lnTo>
                    <a:pt x="12668" y="449"/>
                  </a:lnTo>
                  <a:lnTo>
                    <a:pt x="12668" y="448"/>
                  </a:lnTo>
                  <a:lnTo>
                    <a:pt x="12668" y="447"/>
                  </a:lnTo>
                  <a:lnTo>
                    <a:pt x="12669" y="447"/>
                  </a:lnTo>
                  <a:lnTo>
                    <a:pt x="12669" y="446"/>
                  </a:lnTo>
                  <a:lnTo>
                    <a:pt x="12670" y="445"/>
                  </a:lnTo>
                  <a:lnTo>
                    <a:pt x="12670" y="444"/>
                  </a:lnTo>
                  <a:lnTo>
                    <a:pt x="12671" y="444"/>
                  </a:lnTo>
                  <a:lnTo>
                    <a:pt x="12672" y="443"/>
                  </a:lnTo>
                  <a:lnTo>
                    <a:pt x="12673" y="443"/>
                  </a:lnTo>
                  <a:lnTo>
                    <a:pt x="12674" y="442"/>
                  </a:lnTo>
                  <a:lnTo>
                    <a:pt x="12675" y="442"/>
                  </a:lnTo>
                  <a:lnTo>
                    <a:pt x="12676" y="442"/>
                  </a:lnTo>
                  <a:lnTo>
                    <a:pt x="12676" y="441"/>
                  </a:lnTo>
                  <a:lnTo>
                    <a:pt x="12677" y="441"/>
                  </a:lnTo>
                  <a:close/>
                  <a:moveTo>
                    <a:pt x="12796" y="374"/>
                  </a:moveTo>
                  <a:lnTo>
                    <a:pt x="12797" y="374"/>
                  </a:lnTo>
                  <a:lnTo>
                    <a:pt x="12860" y="374"/>
                  </a:lnTo>
                  <a:lnTo>
                    <a:pt x="12861" y="374"/>
                  </a:lnTo>
                  <a:lnTo>
                    <a:pt x="12862" y="375"/>
                  </a:lnTo>
                  <a:lnTo>
                    <a:pt x="12863" y="375"/>
                  </a:lnTo>
                  <a:lnTo>
                    <a:pt x="12864" y="375"/>
                  </a:lnTo>
                  <a:lnTo>
                    <a:pt x="12864" y="375"/>
                  </a:lnTo>
                  <a:lnTo>
                    <a:pt x="12865" y="376"/>
                  </a:lnTo>
                  <a:lnTo>
                    <a:pt x="12866" y="376"/>
                  </a:lnTo>
                  <a:lnTo>
                    <a:pt x="12867" y="377"/>
                  </a:lnTo>
                  <a:lnTo>
                    <a:pt x="12867" y="378"/>
                  </a:lnTo>
                  <a:lnTo>
                    <a:pt x="12868" y="379"/>
                  </a:lnTo>
                  <a:lnTo>
                    <a:pt x="12868" y="379"/>
                  </a:lnTo>
                  <a:lnTo>
                    <a:pt x="12869" y="380"/>
                  </a:lnTo>
                  <a:lnTo>
                    <a:pt x="12869" y="381"/>
                  </a:lnTo>
                  <a:lnTo>
                    <a:pt x="12870" y="382"/>
                  </a:lnTo>
                  <a:lnTo>
                    <a:pt x="12870" y="383"/>
                  </a:lnTo>
                  <a:lnTo>
                    <a:pt x="12870" y="384"/>
                  </a:lnTo>
                  <a:lnTo>
                    <a:pt x="12870" y="569"/>
                  </a:lnTo>
                  <a:lnTo>
                    <a:pt x="12870" y="570"/>
                  </a:lnTo>
                  <a:lnTo>
                    <a:pt x="12870" y="571"/>
                  </a:lnTo>
                  <a:lnTo>
                    <a:pt x="12869" y="572"/>
                  </a:lnTo>
                  <a:lnTo>
                    <a:pt x="12869" y="573"/>
                  </a:lnTo>
                  <a:lnTo>
                    <a:pt x="12868" y="573"/>
                  </a:lnTo>
                  <a:lnTo>
                    <a:pt x="12868" y="574"/>
                  </a:lnTo>
                  <a:lnTo>
                    <a:pt x="12867" y="575"/>
                  </a:lnTo>
                  <a:lnTo>
                    <a:pt x="12867" y="576"/>
                  </a:lnTo>
                  <a:lnTo>
                    <a:pt x="12866" y="576"/>
                  </a:lnTo>
                  <a:lnTo>
                    <a:pt x="12865" y="577"/>
                  </a:lnTo>
                  <a:lnTo>
                    <a:pt x="12864" y="577"/>
                  </a:lnTo>
                  <a:lnTo>
                    <a:pt x="12864" y="578"/>
                  </a:lnTo>
                  <a:lnTo>
                    <a:pt x="12863" y="578"/>
                  </a:lnTo>
                  <a:lnTo>
                    <a:pt x="12862" y="578"/>
                  </a:lnTo>
                  <a:lnTo>
                    <a:pt x="12861" y="579"/>
                  </a:lnTo>
                  <a:lnTo>
                    <a:pt x="12860" y="579"/>
                  </a:lnTo>
                  <a:lnTo>
                    <a:pt x="12797" y="579"/>
                  </a:lnTo>
                  <a:lnTo>
                    <a:pt x="12796" y="579"/>
                  </a:lnTo>
                  <a:lnTo>
                    <a:pt x="12795" y="578"/>
                  </a:lnTo>
                  <a:lnTo>
                    <a:pt x="12794" y="578"/>
                  </a:lnTo>
                  <a:lnTo>
                    <a:pt x="12793" y="578"/>
                  </a:lnTo>
                  <a:lnTo>
                    <a:pt x="12792" y="577"/>
                  </a:lnTo>
                  <a:lnTo>
                    <a:pt x="12792" y="577"/>
                  </a:lnTo>
                  <a:lnTo>
                    <a:pt x="12791" y="576"/>
                  </a:lnTo>
                  <a:lnTo>
                    <a:pt x="12790" y="576"/>
                  </a:lnTo>
                  <a:lnTo>
                    <a:pt x="12790" y="575"/>
                  </a:lnTo>
                  <a:lnTo>
                    <a:pt x="12789" y="574"/>
                  </a:lnTo>
                  <a:lnTo>
                    <a:pt x="12789" y="573"/>
                  </a:lnTo>
                  <a:lnTo>
                    <a:pt x="12788" y="573"/>
                  </a:lnTo>
                  <a:lnTo>
                    <a:pt x="12788" y="572"/>
                  </a:lnTo>
                  <a:lnTo>
                    <a:pt x="12788" y="571"/>
                  </a:lnTo>
                  <a:lnTo>
                    <a:pt x="12787" y="570"/>
                  </a:lnTo>
                  <a:lnTo>
                    <a:pt x="12787" y="569"/>
                  </a:lnTo>
                  <a:lnTo>
                    <a:pt x="12787" y="384"/>
                  </a:lnTo>
                  <a:lnTo>
                    <a:pt x="12787" y="383"/>
                  </a:lnTo>
                  <a:lnTo>
                    <a:pt x="12788" y="382"/>
                  </a:lnTo>
                  <a:lnTo>
                    <a:pt x="12788" y="381"/>
                  </a:lnTo>
                  <a:lnTo>
                    <a:pt x="12788" y="380"/>
                  </a:lnTo>
                  <a:lnTo>
                    <a:pt x="12789" y="379"/>
                  </a:lnTo>
                  <a:lnTo>
                    <a:pt x="12789" y="379"/>
                  </a:lnTo>
                  <a:lnTo>
                    <a:pt x="12790" y="378"/>
                  </a:lnTo>
                  <a:lnTo>
                    <a:pt x="12790" y="377"/>
                  </a:lnTo>
                  <a:lnTo>
                    <a:pt x="12791" y="376"/>
                  </a:lnTo>
                  <a:lnTo>
                    <a:pt x="12792" y="376"/>
                  </a:lnTo>
                  <a:lnTo>
                    <a:pt x="12792" y="375"/>
                  </a:lnTo>
                  <a:lnTo>
                    <a:pt x="12793" y="375"/>
                  </a:lnTo>
                  <a:lnTo>
                    <a:pt x="12794" y="375"/>
                  </a:lnTo>
                  <a:lnTo>
                    <a:pt x="12795" y="375"/>
                  </a:lnTo>
                  <a:lnTo>
                    <a:pt x="12796" y="374"/>
                  </a:lnTo>
                  <a:close/>
                  <a:moveTo>
                    <a:pt x="13136" y="349"/>
                  </a:moveTo>
                  <a:lnTo>
                    <a:pt x="13138" y="349"/>
                  </a:lnTo>
                  <a:lnTo>
                    <a:pt x="13140" y="349"/>
                  </a:lnTo>
                  <a:lnTo>
                    <a:pt x="13142" y="349"/>
                  </a:lnTo>
                  <a:lnTo>
                    <a:pt x="13144" y="349"/>
                  </a:lnTo>
                  <a:lnTo>
                    <a:pt x="13146" y="349"/>
                  </a:lnTo>
                  <a:lnTo>
                    <a:pt x="13148" y="350"/>
                  </a:lnTo>
                  <a:lnTo>
                    <a:pt x="13150" y="350"/>
                  </a:lnTo>
                  <a:lnTo>
                    <a:pt x="13152" y="351"/>
                  </a:lnTo>
                  <a:lnTo>
                    <a:pt x="13154" y="352"/>
                  </a:lnTo>
                  <a:lnTo>
                    <a:pt x="13156" y="353"/>
                  </a:lnTo>
                  <a:lnTo>
                    <a:pt x="13158" y="354"/>
                  </a:lnTo>
                  <a:lnTo>
                    <a:pt x="13159" y="355"/>
                  </a:lnTo>
                  <a:lnTo>
                    <a:pt x="13161" y="356"/>
                  </a:lnTo>
                  <a:lnTo>
                    <a:pt x="13163" y="357"/>
                  </a:lnTo>
                  <a:lnTo>
                    <a:pt x="13164" y="358"/>
                  </a:lnTo>
                  <a:lnTo>
                    <a:pt x="13166" y="359"/>
                  </a:lnTo>
                  <a:lnTo>
                    <a:pt x="13167" y="361"/>
                  </a:lnTo>
                  <a:lnTo>
                    <a:pt x="13169" y="362"/>
                  </a:lnTo>
                  <a:lnTo>
                    <a:pt x="13170" y="364"/>
                  </a:lnTo>
                  <a:lnTo>
                    <a:pt x="13171" y="365"/>
                  </a:lnTo>
                  <a:lnTo>
                    <a:pt x="13172" y="367"/>
                  </a:lnTo>
                  <a:lnTo>
                    <a:pt x="13173" y="369"/>
                  </a:lnTo>
                  <a:lnTo>
                    <a:pt x="13174" y="370"/>
                  </a:lnTo>
                  <a:lnTo>
                    <a:pt x="13175" y="372"/>
                  </a:lnTo>
                  <a:lnTo>
                    <a:pt x="13176" y="374"/>
                  </a:lnTo>
                  <a:lnTo>
                    <a:pt x="13177" y="376"/>
                  </a:lnTo>
                  <a:lnTo>
                    <a:pt x="13177" y="378"/>
                  </a:lnTo>
                  <a:lnTo>
                    <a:pt x="13178" y="380"/>
                  </a:lnTo>
                  <a:lnTo>
                    <a:pt x="13178" y="382"/>
                  </a:lnTo>
                  <a:lnTo>
                    <a:pt x="13179" y="384"/>
                  </a:lnTo>
                  <a:lnTo>
                    <a:pt x="13179" y="386"/>
                  </a:lnTo>
                  <a:lnTo>
                    <a:pt x="13179" y="388"/>
                  </a:lnTo>
                  <a:lnTo>
                    <a:pt x="13179" y="390"/>
                  </a:lnTo>
                  <a:lnTo>
                    <a:pt x="13179" y="537"/>
                  </a:lnTo>
                  <a:lnTo>
                    <a:pt x="13359" y="558"/>
                  </a:lnTo>
                  <a:lnTo>
                    <a:pt x="13361" y="558"/>
                  </a:lnTo>
                  <a:lnTo>
                    <a:pt x="13364" y="558"/>
                  </a:lnTo>
                  <a:lnTo>
                    <a:pt x="13366" y="558"/>
                  </a:lnTo>
                  <a:lnTo>
                    <a:pt x="13368" y="558"/>
                  </a:lnTo>
                  <a:lnTo>
                    <a:pt x="13370" y="559"/>
                  </a:lnTo>
                  <a:lnTo>
                    <a:pt x="13373" y="559"/>
                  </a:lnTo>
                  <a:lnTo>
                    <a:pt x="13375" y="560"/>
                  </a:lnTo>
                  <a:lnTo>
                    <a:pt x="13377" y="561"/>
                  </a:lnTo>
                  <a:lnTo>
                    <a:pt x="13379" y="561"/>
                  </a:lnTo>
                  <a:lnTo>
                    <a:pt x="13381" y="562"/>
                  </a:lnTo>
                  <a:lnTo>
                    <a:pt x="13383" y="563"/>
                  </a:lnTo>
                  <a:lnTo>
                    <a:pt x="13385" y="564"/>
                  </a:lnTo>
                  <a:lnTo>
                    <a:pt x="13387" y="566"/>
                  </a:lnTo>
                  <a:lnTo>
                    <a:pt x="13388" y="567"/>
                  </a:lnTo>
                  <a:lnTo>
                    <a:pt x="13390" y="568"/>
                  </a:lnTo>
                  <a:lnTo>
                    <a:pt x="13392" y="570"/>
                  </a:lnTo>
                  <a:lnTo>
                    <a:pt x="13393" y="571"/>
                  </a:lnTo>
                  <a:lnTo>
                    <a:pt x="13395" y="573"/>
                  </a:lnTo>
                  <a:lnTo>
                    <a:pt x="13396" y="574"/>
                  </a:lnTo>
                  <a:lnTo>
                    <a:pt x="13398" y="576"/>
                  </a:lnTo>
                  <a:lnTo>
                    <a:pt x="13399" y="578"/>
                  </a:lnTo>
                  <a:lnTo>
                    <a:pt x="13400" y="580"/>
                  </a:lnTo>
                  <a:lnTo>
                    <a:pt x="13401" y="582"/>
                  </a:lnTo>
                  <a:lnTo>
                    <a:pt x="13402" y="584"/>
                  </a:lnTo>
                  <a:lnTo>
                    <a:pt x="13403" y="585"/>
                  </a:lnTo>
                  <a:lnTo>
                    <a:pt x="13404" y="588"/>
                  </a:lnTo>
                  <a:lnTo>
                    <a:pt x="13405" y="590"/>
                  </a:lnTo>
                  <a:lnTo>
                    <a:pt x="13405" y="592"/>
                  </a:lnTo>
                  <a:lnTo>
                    <a:pt x="13406" y="594"/>
                  </a:lnTo>
                  <a:lnTo>
                    <a:pt x="13406" y="596"/>
                  </a:lnTo>
                  <a:lnTo>
                    <a:pt x="13406" y="599"/>
                  </a:lnTo>
                  <a:lnTo>
                    <a:pt x="13407" y="601"/>
                  </a:lnTo>
                  <a:lnTo>
                    <a:pt x="13407" y="603"/>
                  </a:lnTo>
                  <a:lnTo>
                    <a:pt x="13407" y="801"/>
                  </a:lnTo>
                  <a:lnTo>
                    <a:pt x="13407" y="803"/>
                  </a:lnTo>
                  <a:lnTo>
                    <a:pt x="13406" y="805"/>
                  </a:lnTo>
                  <a:lnTo>
                    <a:pt x="13406" y="808"/>
                  </a:lnTo>
                  <a:lnTo>
                    <a:pt x="13406" y="810"/>
                  </a:lnTo>
                  <a:lnTo>
                    <a:pt x="13405" y="812"/>
                  </a:lnTo>
                  <a:lnTo>
                    <a:pt x="13405" y="814"/>
                  </a:lnTo>
                  <a:lnTo>
                    <a:pt x="13404" y="816"/>
                  </a:lnTo>
                  <a:lnTo>
                    <a:pt x="13403" y="818"/>
                  </a:lnTo>
                  <a:lnTo>
                    <a:pt x="13402" y="820"/>
                  </a:lnTo>
                  <a:lnTo>
                    <a:pt x="13401" y="822"/>
                  </a:lnTo>
                  <a:lnTo>
                    <a:pt x="13400" y="824"/>
                  </a:lnTo>
                  <a:lnTo>
                    <a:pt x="13399" y="826"/>
                  </a:lnTo>
                  <a:lnTo>
                    <a:pt x="13398" y="828"/>
                  </a:lnTo>
                  <a:lnTo>
                    <a:pt x="13396" y="830"/>
                  </a:lnTo>
                  <a:lnTo>
                    <a:pt x="13395" y="831"/>
                  </a:lnTo>
                  <a:lnTo>
                    <a:pt x="13393" y="833"/>
                  </a:lnTo>
                  <a:lnTo>
                    <a:pt x="13392" y="834"/>
                  </a:lnTo>
                  <a:lnTo>
                    <a:pt x="13390" y="836"/>
                  </a:lnTo>
                  <a:lnTo>
                    <a:pt x="13388" y="837"/>
                  </a:lnTo>
                  <a:lnTo>
                    <a:pt x="13387" y="838"/>
                  </a:lnTo>
                  <a:lnTo>
                    <a:pt x="13385" y="839"/>
                  </a:lnTo>
                  <a:lnTo>
                    <a:pt x="13383" y="841"/>
                  </a:lnTo>
                  <a:lnTo>
                    <a:pt x="13381" y="842"/>
                  </a:lnTo>
                  <a:lnTo>
                    <a:pt x="13379" y="842"/>
                  </a:lnTo>
                  <a:lnTo>
                    <a:pt x="13377" y="843"/>
                  </a:lnTo>
                  <a:lnTo>
                    <a:pt x="13375" y="844"/>
                  </a:lnTo>
                  <a:lnTo>
                    <a:pt x="13373" y="845"/>
                  </a:lnTo>
                  <a:lnTo>
                    <a:pt x="13370" y="845"/>
                  </a:lnTo>
                  <a:lnTo>
                    <a:pt x="13368" y="846"/>
                  </a:lnTo>
                  <a:lnTo>
                    <a:pt x="13366" y="846"/>
                  </a:lnTo>
                  <a:lnTo>
                    <a:pt x="13364" y="846"/>
                  </a:lnTo>
                  <a:lnTo>
                    <a:pt x="13361" y="846"/>
                  </a:lnTo>
                  <a:lnTo>
                    <a:pt x="13145" y="846"/>
                  </a:lnTo>
                  <a:lnTo>
                    <a:pt x="13144" y="846"/>
                  </a:lnTo>
                  <a:lnTo>
                    <a:pt x="13143" y="846"/>
                  </a:lnTo>
                  <a:lnTo>
                    <a:pt x="13143" y="846"/>
                  </a:lnTo>
                  <a:lnTo>
                    <a:pt x="13141" y="846"/>
                  </a:lnTo>
                  <a:lnTo>
                    <a:pt x="13139" y="846"/>
                  </a:lnTo>
                  <a:lnTo>
                    <a:pt x="13137" y="846"/>
                  </a:lnTo>
                  <a:lnTo>
                    <a:pt x="13135" y="845"/>
                  </a:lnTo>
                  <a:lnTo>
                    <a:pt x="13133" y="845"/>
                  </a:lnTo>
                  <a:lnTo>
                    <a:pt x="13131" y="845"/>
                  </a:lnTo>
                  <a:lnTo>
                    <a:pt x="13129" y="844"/>
                  </a:lnTo>
                  <a:lnTo>
                    <a:pt x="13127" y="843"/>
                  </a:lnTo>
                  <a:lnTo>
                    <a:pt x="13126" y="843"/>
                  </a:lnTo>
                  <a:lnTo>
                    <a:pt x="13124" y="842"/>
                  </a:lnTo>
                  <a:lnTo>
                    <a:pt x="13122" y="841"/>
                  </a:lnTo>
                  <a:lnTo>
                    <a:pt x="13120" y="840"/>
                  </a:lnTo>
                  <a:lnTo>
                    <a:pt x="13119" y="839"/>
                  </a:lnTo>
                  <a:lnTo>
                    <a:pt x="13117" y="837"/>
                  </a:lnTo>
                  <a:lnTo>
                    <a:pt x="13116" y="836"/>
                  </a:lnTo>
                  <a:lnTo>
                    <a:pt x="13114" y="835"/>
                  </a:lnTo>
                  <a:lnTo>
                    <a:pt x="12958" y="678"/>
                  </a:lnTo>
                  <a:lnTo>
                    <a:pt x="12956" y="677"/>
                  </a:lnTo>
                  <a:lnTo>
                    <a:pt x="12955" y="676"/>
                  </a:lnTo>
                  <a:lnTo>
                    <a:pt x="12954" y="674"/>
                  </a:lnTo>
                  <a:lnTo>
                    <a:pt x="12953" y="672"/>
                  </a:lnTo>
                  <a:lnTo>
                    <a:pt x="12952" y="671"/>
                  </a:lnTo>
                  <a:lnTo>
                    <a:pt x="12951" y="669"/>
                  </a:lnTo>
                  <a:lnTo>
                    <a:pt x="12950" y="668"/>
                  </a:lnTo>
                  <a:lnTo>
                    <a:pt x="12949" y="666"/>
                  </a:lnTo>
                  <a:lnTo>
                    <a:pt x="12949" y="664"/>
                  </a:lnTo>
                  <a:lnTo>
                    <a:pt x="12948" y="662"/>
                  </a:lnTo>
                  <a:lnTo>
                    <a:pt x="12948" y="661"/>
                  </a:lnTo>
                  <a:lnTo>
                    <a:pt x="12947" y="659"/>
                  </a:lnTo>
                  <a:lnTo>
                    <a:pt x="12947" y="657"/>
                  </a:lnTo>
                  <a:lnTo>
                    <a:pt x="12947" y="655"/>
                  </a:lnTo>
                  <a:lnTo>
                    <a:pt x="12947" y="653"/>
                  </a:lnTo>
                  <a:lnTo>
                    <a:pt x="12947" y="652"/>
                  </a:lnTo>
                  <a:lnTo>
                    <a:pt x="12947" y="650"/>
                  </a:lnTo>
                  <a:lnTo>
                    <a:pt x="12947" y="648"/>
                  </a:lnTo>
                  <a:lnTo>
                    <a:pt x="12947" y="646"/>
                  </a:lnTo>
                  <a:lnTo>
                    <a:pt x="12947" y="644"/>
                  </a:lnTo>
                  <a:lnTo>
                    <a:pt x="12948" y="642"/>
                  </a:lnTo>
                  <a:lnTo>
                    <a:pt x="12948" y="641"/>
                  </a:lnTo>
                  <a:lnTo>
                    <a:pt x="12949" y="639"/>
                  </a:lnTo>
                  <a:lnTo>
                    <a:pt x="12949" y="637"/>
                  </a:lnTo>
                  <a:lnTo>
                    <a:pt x="12950" y="635"/>
                  </a:lnTo>
                  <a:lnTo>
                    <a:pt x="12951" y="634"/>
                  </a:lnTo>
                  <a:lnTo>
                    <a:pt x="12952" y="632"/>
                  </a:lnTo>
                  <a:lnTo>
                    <a:pt x="12953" y="631"/>
                  </a:lnTo>
                  <a:lnTo>
                    <a:pt x="12954" y="629"/>
                  </a:lnTo>
                  <a:lnTo>
                    <a:pt x="12955" y="627"/>
                  </a:lnTo>
                  <a:lnTo>
                    <a:pt x="12956" y="626"/>
                  </a:lnTo>
                  <a:lnTo>
                    <a:pt x="12958" y="625"/>
                  </a:lnTo>
                  <a:lnTo>
                    <a:pt x="12959" y="623"/>
                  </a:lnTo>
                  <a:lnTo>
                    <a:pt x="12961" y="622"/>
                  </a:lnTo>
                  <a:lnTo>
                    <a:pt x="12962" y="621"/>
                  </a:lnTo>
                  <a:lnTo>
                    <a:pt x="12964" y="620"/>
                  </a:lnTo>
                  <a:lnTo>
                    <a:pt x="12965" y="619"/>
                  </a:lnTo>
                  <a:lnTo>
                    <a:pt x="12967" y="618"/>
                  </a:lnTo>
                  <a:lnTo>
                    <a:pt x="12969" y="617"/>
                  </a:lnTo>
                  <a:lnTo>
                    <a:pt x="12970" y="616"/>
                  </a:lnTo>
                  <a:lnTo>
                    <a:pt x="12972" y="616"/>
                  </a:lnTo>
                  <a:lnTo>
                    <a:pt x="12974" y="615"/>
                  </a:lnTo>
                  <a:lnTo>
                    <a:pt x="12975" y="615"/>
                  </a:lnTo>
                  <a:lnTo>
                    <a:pt x="12977" y="614"/>
                  </a:lnTo>
                  <a:lnTo>
                    <a:pt x="12979" y="614"/>
                  </a:lnTo>
                  <a:lnTo>
                    <a:pt x="12981" y="614"/>
                  </a:lnTo>
                  <a:lnTo>
                    <a:pt x="12983" y="613"/>
                  </a:lnTo>
                  <a:lnTo>
                    <a:pt x="12985" y="613"/>
                  </a:lnTo>
                  <a:lnTo>
                    <a:pt x="12987" y="613"/>
                  </a:lnTo>
                  <a:lnTo>
                    <a:pt x="12989" y="614"/>
                  </a:lnTo>
                  <a:lnTo>
                    <a:pt x="12990" y="614"/>
                  </a:lnTo>
                  <a:lnTo>
                    <a:pt x="12992" y="614"/>
                  </a:lnTo>
                  <a:lnTo>
                    <a:pt x="12994" y="615"/>
                  </a:lnTo>
                  <a:lnTo>
                    <a:pt x="12996" y="615"/>
                  </a:lnTo>
                  <a:lnTo>
                    <a:pt x="12998" y="616"/>
                  </a:lnTo>
                  <a:lnTo>
                    <a:pt x="12999" y="616"/>
                  </a:lnTo>
                  <a:lnTo>
                    <a:pt x="13001" y="617"/>
                  </a:lnTo>
                  <a:lnTo>
                    <a:pt x="13003" y="618"/>
                  </a:lnTo>
                  <a:lnTo>
                    <a:pt x="13004" y="619"/>
                  </a:lnTo>
                  <a:lnTo>
                    <a:pt x="13006" y="620"/>
                  </a:lnTo>
                  <a:lnTo>
                    <a:pt x="13007" y="621"/>
                  </a:lnTo>
                  <a:lnTo>
                    <a:pt x="13009" y="622"/>
                  </a:lnTo>
                  <a:lnTo>
                    <a:pt x="13010" y="623"/>
                  </a:lnTo>
                  <a:lnTo>
                    <a:pt x="13012" y="625"/>
                  </a:lnTo>
                  <a:lnTo>
                    <a:pt x="13097" y="710"/>
                  </a:lnTo>
                  <a:lnTo>
                    <a:pt x="13097" y="390"/>
                  </a:lnTo>
                  <a:lnTo>
                    <a:pt x="13097" y="388"/>
                  </a:lnTo>
                  <a:lnTo>
                    <a:pt x="13097" y="386"/>
                  </a:lnTo>
                  <a:lnTo>
                    <a:pt x="13097" y="384"/>
                  </a:lnTo>
                  <a:lnTo>
                    <a:pt x="13097" y="382"/>
                  </a:lnTo>
                  <a:lnTo>
                    <a:pt x="13098" y="380"/>
                  </a:lnTo>
                  <a:lnTo>
                    <a:pt x="13098" y="378"/>
                  </a:lnTo>
                  <a:lnTo>
                    <a:pt x="13099" y="376"/>
                  </a:lnTo>
                  <a:lnTo>
                    <a:pt x="13100" y="374"/>
                  </a:lnTo>
                  <a:lnTo>
                    <a:pt x="13101" y="372"/>
                  </a:lnTo>
                  <a:lnTo>
                    <a:pt x="13102" y="370"/>
                  </a:lnTo>
                  <a:lnTo>
                    <a:pt x="13103" y="369"/>
                  </a:lnTo>
                  <a:lnTo>
                    <a:pt x="13104" y="367"/>
                  </a:lnTo>
                  <a:lnTo>
                    <a:pt x="13105" y="365"/>
                  </a:lnTo>
                  <a:lnTo>
                    <a:pt x="13106" y="364"/>
                  </a:lnTo>
                  <a:lnTo>
                    <a:pt x="13107" y="362"/>
                  </a:lnTo>
                  <a:lnTo>
                    <a:pt x="13109" y="361"/>
                  </a:lnTo>
                  <a:lnTo>
                    <a:pt x="13110" y="359"/>
                  </a:lnTo>
                  <a:lnTo>
                    <a:pt x="13112" y="358"/>
                  </a:lnTo>
                  <a:lnTo>
                    <a:pt x="13113" y="357"/>
                  </a:lnTo>
                  <a:lnTo>
                    <a:pt x="13115" y="356"/>
                  </a:lnTo>
                  <a:lnTo>
                    <a:pt x="13116" y="355"/>
                  </a:lnTo>
                  <a:lnTo>
                    <a:pt x="13118" y="354"/>
                  </a:lnTo>
                  <a:lnTo>
                    <a:pt x="13120" y="353"/>
                  </a:lnTo>
                  <a:lnTo>
                    <a:pt x="13122" y="352"/>
                  </a:lnTo>
                  <a:lnTo>
                    <a:pt x="13124" y="351"/>
                  </a:lnTo>
                  <a:lnTo>
                    <a:pt x="13126" y="350"/>
                  </a:lnTo>
                  <a:lnTo>
                    <a:pt x="13128" y="350"/>
                  </a:lnTo>
                  <a:lnTo>
                    <a:pt x="13130" y="349"/>
                  </a:lnTo>
                  <a:lnTo>
                    <a:pt x="13132" y="349"/>
                  </a:lnTo>
                  <a:lnTo>
                    <a:pt x="13134" y="349"/>
                  </a:lnTo>
                  <a:lnTo>
                    <a:pt x="13136" y="349"/>
                  </a:lnTo>
                  <a:close/>
                  <a:moveTo>
                    <a:pt x="12917" y="294"/>
                  </a:moveTo>
                  <a:lnTo>
                    <a:pt x="12979" y="294"/>
                  </a:lnTo>
                  <a:lnTo>
                    <a:pt x="12980" y="294"/>
                  </a:lnTo>
                  <a:lnTo>
                    <a:pt x="12981" y="294"/>
                  </a:lnTo>
                  <a:lnTo>
                    <a:pt x="12982" y="294"/>
                  </a:lnTo>
                  <a:lnTo>
                    <a:pt x="12983" y="295"/>
                  </a:lnTo>
                  <a:lnTo>
                    <a:pt x="12984" y="295"/>
                  </a:lnTo>
                  <a:lnTo>
                    <a:pt x="12985" y="295"/>
                  </a:lnTo>
                  <a:lnTo>
                    <a:pt x="12986" y="296"/>
                  </a:lnTo>
                  <a:lnTo>
                    <a:pt x="12986" y="297"/>
                  </a:lnTo>
                  <a:lnTo>
                    <a:pt x="12987" y="297"/>
                  </a:lnTo>
                  <a:lnTo>
                    <a:pt x="12988" y="298"/>
                  </a:lnTo>
                  <a:lnTo>
                    <a:pt x="12988" y="299"/>
                  </a:lnTo>
                  <a:lnTo>
                    <a:pt x="12988" y="300"/>
                  </a:lnTo>
                  <a:lnTo>
                    <a:pt x="12989" y="301"/>
                  </a:lnTo>
                  <a:lnTo>
                    <a:pt x="12989" y="302"/>
                  </a:lnTo>
                  <a:lnTo>
                    <a:pt x="12989" y="303"/>
                  </a:lnTo>
                  <a:lnTo>
                    <a:pt x="12989" y="304"/>
                  </a:lnTo>
                  <a:lnTo>
                    <a:pt x="12989" y="569"/>
                  </a:lnTo>
                  <a:lnTo>
                    <a:pt x="12989" y="570"/>
                  </a:lnTo>
                  <a:lnTo>
                    <a:pt x="12989" y="571"/>
                  </a:lnTo>
                  <a:lnTo>
                    <a:pt x="12989" y="572"/>
                  </a:lnTo>
                  <a:lnTo>
                    <a:pt x="12988" y="573"/>
                  </a:lnTo>
                  <a:lnTo>
                    <a:pt x="12988" y="573"/>
                  </a:lnTo>
                  <a:lnTo>
                    <a:pt x="12988" y="574"/>
                  </a:lnTo>
                  <a:lnTo>
                    <a:pt x="12987" y="575"/>
                  </a:lnTo>
                  <a:lnTo>
                    <a:pt x="12986" y="576"/>
                  </a:lnTo>
                  <a:lnTo>
                    <a:pt x="12986" y="576"/>
                  </a:lnTo>
                  <a:lnTo>
                    <a:pt x="12985" y="577"/>
                  </a:lnTo>
                  <a:lnTo>
                    <a:pt x="12984" y="577"/>
                  </a:lnTo>
                  <a:lnTo>
                    <a:pt x="12983" y="578"/>
                  </a:lnTo>
                  <a:lnTo>
                    <a:pt x="12982" y="578"/>
                  </a:lnTo>
                  <a:lnTo>
                    <a:pt x="12981" y="578"/>
                  </a:lnTo>
                  <a:lnTo>
                    <a:pt x="12980" y="579"/>
                  </a:lnTo>
                  <a:lnTo>
                    <a:pt x="12979" y="579"/>
                  </a:lnTo>
                  <a:lnTo>
                    <a:pt x="12917" y="579"/>
                  </a:lnTo>
                  <a:lnTo>
                    <a:pt x="12916" y="579"/>
                  </a:lnTo>
                  <a:lnTo>
                    <a:pt x="12915" y="578"/>
                  </a:lnTo>
                  <a:lnTo>
                    <a:pt x="12914" y="578"/>
                  </a:lnTo>
                  <a:lnTo>
                    <a:pt x="12913" y="578"/>
                  </a:lnTo>
                  <a:lnTo>
                    <a:pt x="12913" y="577"/>
                  </a:lnTo>
                  <a:lnTo>
                    <a:pt x="12912" y="577"/>
                  </a:lnTo>
                  <a:lnTo>
                    <a:pt x="12911" y="576"/>
                  </a:lnTo>
                  <a:lnTo>
                    <a:pt x="12910" y="576"/>
                  </a:lnTo>
                  <a:lnTo>
                    <a:pt x="12910" y="575"/>
                  </a:lnTo>
                  <a:lnTo>
                    <a:pt x="12909" y="574"/>
                  </a:lnTo>
                  <a:lnTo>
                    <a:pt x="12909" y="573"/>
                  </a:lnTo>
                  <a:lnTo>
                    <a:pt x="12908" y="573"/>
                  </a:lnTo>
                  <a:lnTo>
                    <a:pt x="12908" y="572"/>
                  </a:lnTo>
                  <a:lnTo>
                    <a:pt x="12907" y="571"/>
                  </a:lnTo>
                  <a:lnTo>
                    <a:pt x="12907" y="570"/>
                  </a:lnTo>
                  <a:lnTo>
                    <a:pt x="12907" y="569"/>
                  </a:lnTo>
                  <a:lnTo>
                    <a:pt x="12907" y="304"/>
                  </a:lnTo>
                  <a:lnTo>
                    <a:pt x="12907" y="303"/>
                  </a:lnTo>
                  <a:lnTo>
                    <a:pt x="12907" y="302"/>
                  </a:lnTo>
                  <a:lnTo>
                    <a:pt x="12908" y="301"/>
                  </a:lnTo>
                  <a:lnTo>
                    <a:pt x="12908" y="300"/>
                  </a:lnTo>
                  <a:lnTo>
                    <a:pt x="12909" y="299"/>
                  </a:lnTo>
                  <a:lnTo>
                    <a:pt x="12909" y="298"/>
                  </a:lnTo>
                  <a:lnTo>
                    <a:pt x="12910" y="297"/>
                  </a:lnTo>
                  <a:lnTo>
                    <a:pt x="12910" y="297"/>
                  </a:lnTo>
                  <a:lnTo>
                    <a:pt x="12911" y="296"/>
                  </a:lnTo>
                  <a:lnTo>
                    <a:pt x="12912" y="295"/>
                  </a:lnTo>
                  <a:lnTo>
                    <a:pt x="12913" y="295"/>
                  </a:lnTo>
                  <a:lnTo>
                    <a:pt x="12913" y="295"/>
                  </a:lnTo>
                  <a:lnTo>
                    <a:pt x="12914" y="294"/>
                  </a:lnTo>
                  <a:lnTo>
                    <a:pt x="12915" y="294"/>
                  </a:lnTo>
                  <a:lnTo>
                    <a:pt x="12916" y="294"/>
                  </a:lnTo>
                  <a:lnTo>
                    <a:pt x="12917" y="294"/>
                  </a:lnTo>
                  <a:close/>
                  <a:moveTo>
                    <a:pt x="12540" y="147"/>
                  </a:moveTo>
                  <a:lnTo>
                    <a:pt x="12543" y="147"/>
                  </a:lnTo>
                  <a:lnTo>
                    <a:pt x="13342" y="147"/>
                  </a:lnTo>
                  <a:lnTo>
                    <a:pt x="13345" y="147"/>
                  </a:lnTo>
                  <a:lnTo>
                    <a:pt x="13348" y="147"/>
                  </a:lnTo>
                  <a:lnTo>
                    <a:pt x="13351" y="148"/>
                  </a:lnTo>
                  <a:lnTo>
                    <a:pt x="13354" y="148"/>
                  </a:lnTo>
                  <a:lnTo>
                    <a:pt x="13357" y="149"/>
                  </a:lnTo>
                  <a:lnTo>
                    <a:pt x="13359" y="150"/>
                  </a:lnTo>
                  <a:lnTo>
                    <a:pt x="13362" y="151"/>
                  </a:lnTo>
                  <a:lnTo>
                    <a:pt x="13365" y="152"/>
                  </a:lnTo>
                  <a:lnTo>
                    <a:pt x="13368" y="154"/>
                  </a:lnTo>
                  <a:lnTo>
                    <a:pt x="13370" y="155"/>
                  </a:lnTo>
                  <a:lnTo>
                    <a:pt x="13372" y="157"/>
                  </a:lnTo>
                  <a:lnTo>
                    <a:pt x="13375" y="159"/>
                  </a:lnTo>
                  <a:lnTo>
                    <a:pt x="13377" y="161"/>
                  </a:lnTo>
                  <a:lnTo>
                    <a:pt x="13379" y="163"/>
                  </a:lnTo>
                  <a:lnTo>
                    <a:pt x="13382" y="165"/>
                  </a:lnTo>
                  <a:lnTo>
                    <a:pt x="13384" y="167"/>
                  </a:lnTo>
                  <a:lnTo>
                    <a:pt x="13386" y="169"/>
                  </a:lnTo>
                  <a:lnTo>
                    <a:pt x="13387" y="172"/>
                  </a:lnTo>
                  <a:lnTo>
                    <a:pt x="13389" y="175"/>
                  </a:lnTo>
                  <a:lnTo>
                    <a:pt x="13391" y="177"/>
                  </a:lnTo>
                  <a:lnTo>
                    <a:pt x="13392" y="180"/>
                  </a:lnTo>
                  <a:lnTo>
                    <a:pt x="13394" y="183"/>
                  </a:lnTo>
                  <a:lnTo>
                    <a:pt x="13395" y="186"/>
                  </a:lnTo>
                  <a:lnTo>
                    <a:pt x="13396" y="189"/>
                  </a:lnTo>
                  <a:lnTo>
                    <a:pt x="13397" y="193"/>
                  </a:lnTo>
                  <a:lnTo>
                    <a:pt x="13398" y="196"/>
                  </a:lnTo>
                  <a:lnTo>
                    <a:pt x="13399" y="199"/>
                  </a:lnTo>
                  <a:lnTo>
                    <a:pt x="13400" y="202"/>
                  </a:lnTo>
                  <a:lnTo>
                    <a:pt x="13400" y="206"/>
                  </a:lnTo>
                  <a:lnTo>
                    <a:pt x="13400" y="209"/>
                  </a:lnTo>
                  <a:lnTo>
                    <a:pt x="13401" y="213"/>
                  </a:lnTo>
                  <a:lnTo>
                    <a:pt x="13401" y="217"/>
                  </a:lnTo>
                  <a:lnTo>
                    <a:pt x="13401" y="534"/>
                  </a:lnTo>
                  <a:lnTo>
                    <a:pt x="13399" y="533"/>
                  </a:lnTo>
                  <a:lnTo>
                    <a:pt x="13396" y="532"/>
                  </a:lnTo>
                  <a:lnTo>
                    <a:pt x="13394" y="531"/>
                  </a:lnTo>
                  <a:lnTo>
                    <a:pt x="13392" y="530"/>
                  </a:lnTo>
                  <a:lnTo>
                    <a:pt x="13390" y="529"/>
                  </a:lnTo>
                  <a:lnTo>
                    <a:pt x="13387" y="528"/>
                  </a:lnTo>
                  <a:lnTo>
                    <a:pt x="13385" y="527"/>
                  </a:lnTo>
                  <a:lnTo>
                    <a:pt x="13382" y="527"/>
                  </a:lnTo>
                  <a:lnTo>
                    <a:pt x="13380" y="526"/>
                  </a:lnTo>
                  <a:lnTo>
                    <a:pt x="13378" y="525"/>
                  </a:lnTo>
                  <a:lnTo>
                    <a:pt x="13375" y="525"/>
                  </a:lnTo>
                  <a:lnTo>
                    <a:pt x="13372" y="524"/>
                  </a:lnTo>
                  <a:lnTo>
                    <a:pt x="13370" y="524"/>
                  </a:lnTo>
                  <a:lnTo>
                    <a:pt x="13367" y="524"/>
                  </a:lnTo>
                  <a:lnTo>
                    <a:pt x="13365" y="524"/>
                  </a:lnTo>
                  <a:lnTo>
                    <a:pt x="13362" y="524"/>
                  </a:lnTo>
                  <a:lnTo>
                    <a:pt x="13287" y="515"/>
                  </a:lnTo>
                  <a:lnTo>
                    <a:pt x="13287" y="242"/>
                  </a:lnTo>
                  <a:lnTo>
                    <a:pt x="12598" y="242"/>
                  </a:lnTo>
                  <a:lnTo>
                    <a:pt x="12598" y="742"/>
                  </a:lnTo>
                  <a:lnTo>
                    <a:pt x="12973" y="742"/>
                  </a:lnTo>
                  <a:lnTo>
                    <a:pt x="13068" y="837"/>
                  </a:lnTo>
                  <a:lnTo>
                    <a:pt x="12543" y="837"/>
                  </a:lnTo>
                  <a:lnTo>
                    <a:pt x="12540" y="837"/>
                  </a:lnTo>
                  <a:lnTo>
                    <a:pt x="12537" y="837"/>
                  </a:lnTo>
                  <a:lnTo>
                    <a:pt x="12534" y="836"/>
                  </a:lnTo>
                  <a:lnTo>
                    <a:pt x="12531" y="836"/>
                  </a:lnTo>
                  <a:lnTo>
                    <a:pt x="12529" y="835"/>
                  </a:lnTo>
                  <a:lnTo>
                    <a:pt x="12526" y="834"/>
                  </a:lnTo>
                  <a:lnTo>
                    <a:pt x="12523" y="833"/>
                  </a:lnTo>
                  <a:lnTo>
                    <a:pt x="12521" y="831"/>
                  </a:lnTo>
                  <a:lnTo>
                    <a:pt x="12518" y="830"/>
                  </a:lnTo>
                  <a:lnTo>
                    <a:pt x="12515" y="828"/>
                  </a:lnTo>
                  <a:lnTo>
                    <a:pt x="12513" y="827"/>
                  </a:lnTo>
                  <a:lnTo>
                    <a:pt x="12510" y="825"/>
                  </a:lnTo>
                  <a:lnTo>
                    <a:pt x="12508" y="823"/>
                  </a:lnTo>
                  <a:lnTo>
                    <a:pt x="12506" y="821"/>
                  </a:lnTo>
                  <a:lnTo>
                    <a:pt x="12504" y="819"/>
                  </a:lnTo>
                  <a:lnTo>
                    <a:pt x="12502" y="816"/>
                  </a:lnTo>
                  <a:lnTo>
                    <a:pt x="12500" y="814"/>
                  </a:lnTo>
                  <a:lnTo>
                    <a:pt x="12498" y="812"/>
                  </a:lnTo>
                  <a:lnTo>
                    <a:pt x="12496" y="809"/>
                  </a:lnTo>
                  <a:lnTo>
                    <a:pt x="12495" y="806"/>
                  </a:lnTo>
                  <a:lnTo>
                    <a:pt x="12493" y="803"/>
                  </a:lnTo>
                  <a:lnTo>
                    <a:pt x="12492" y="800"/>
                  </a:lnTo>
                  <a:lnTo>
                    <a:pt x="12490" y="797"/>
                  </a:lnTo>
                  <a:lnTo>
                    <a:pt x="12489" y="794"/>
                  </a:lnTo>
                  <a:lnTo>
                    <a:pt x="12488" y="791"/>
                  </a:lnTo>
                  <a:lnTo>
                    <a:pt x="12487" y="788"/>
                  </a:lnTo>
                  <a:lnTo>
                    <a:pt x="12486" y="785"/>
                  </a:lnTo>
                  <a:lnTo>
                    <a:pt x="12486" y="781"/>
                  </a:lnTo>
                  <a:lnTo>
                    <a:pt x="12485" y="778"/>
                  </a:lnTo>
                  <a:lnTo>
                    <a:pt x="12485" y="774"/>
                  </a:lnTo>
                  <a:lnTo>
                    <a:pt x="12485" y="771"/>
                  </a:lnTo>
                  <a:lnTo>
                    <a:pt x="12484" y="767"/>
                  </a:lnTo>
                  <a:lnTo>
                    <a:pt x="12484" y="217"/>
                  </a:lnTo>
                  <a:lnTo>
                    <a:pt x="12485" y="213"/>
                  </a:lnTo>
                  <a:lnTo>
                    <a:pt x="12485" y="209"/>
                  </a:lnTo>
                  <a:lnTo>
                    <a:pt x="12485" y="206"/>
                  </a:lnTo>
                  <a:lnTo>
                    <a:pt x="12486" y="202"/>
                  </a:lnTo>
                  <a:lnTo>
                    <a:pt x="12486" y="199"/>
                  </a:lnTo>
                  <a:lnTo>
                    <a:pt x="12487" y="196"/>
                  </a:lnTo>
                  <a:lnTo>
                    <a:pt x="12488" y="193"/>
                  </a:lnTo>
                  <a:lnTo>
                    <a:pt x="12489" y="189"/>
                  </a:lnTo>
                  <a:lnTo>
                    <a:pt x="12490" y="186"/>
                  </a:lnTo>
                  <a:lnTo>
                    <a:pt x="12492" y="183"/>
                  </a:lnTo>
                  <a:lnTo>
                    <a:pt x="12493" y="180"/>
                  </a:lnTo>
                  <a:lnTo>
                    <a:pt x="12495" y="177"/>
                  </a:lnTo>
                  <a:lnTo>
                    <a:pt x="12496" y="175"/>
                  </a:lnTo>
                  <a:lnTo>
                    <a:pt x="12498" y="172"/>
                  </a:lnTo>
                  <a:lnTo>
                    <a:pt x="12500" y="169"/>
                  </a:lnTo>
                  <a:lnTo>
                    <a:pt x="12502" y="167"/>
                  </a:lnTo>
                  <a:lnTo>
                    <a:pt x="12504" y="165"/>
                  </a:lnTo>
                  <a:lnTo>
                    <a:pt x="12506" y="163"/>
                  </a:lnTo>
                  <a:lnTo>
                    <a:pt x="12508" y="161"/>
                  </a:lnTo>
                  <a:lnTo>
                    <a:pt x="12510" y="159"/>
                  </a:lnTo>
                  <a:lnTo>
                    <a:pt x="12513" y="157"/>
                  </a:lnTo>
                  <a:lnTo>
                    <a:pt x="12515" y="155"/>
                  </a:lnTo>
                  <a:lnTo>
                    <a:pt x="12518" y="154"/>
                  </a:lnTo>
                  <a:lnTo>
                    <a:pt x="12521" y="152"/>
                  </a:lnTo>
                  <a:lnTo>
                    <a:pt x="12523" y="151"/>
                  </a:lnTo>
                  <a:lnTo>
                    <a:pt x="12526" y="150"/>
                  </a:lnTo>
                  <a:lnTo>
                    <a:pt x="12529" y="149"/>
                  </a:lnTo>
                  <a:lnTo>
                    <a:pt x="12531" y="148"/>
                  </a:lnTo>
                  <a:lnTo>
                    <a:pt x="12534" y="148"/>
                  </a:lnTo>
                  <a:lnTo>
                    <a:pt x="12537" y="147"/>
                  </a:lnTo>
                  <a:lnTo>
                    <a:pt x="12540" y="14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" name="textbox 20"/>
          <p:cNvSpPr/>
          <p:nvPr/>
        </p:nvSpPr>
        <p:spPr>
          <a:xfrm>
            <a:off x="5701077" y="4565515"/>
            <a:ext cx="2591435" cy="1534794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8153"/>
              </a:lnSpc>
            </a:pPr>
            <a:endParaRPr lang="Arial" altLang="Arial" sz="100"/>
          </a:p>
          <a:p>
            <a:pPr marL="817440" indent="-563980" algn="l" rtl="0" eaLnBrk="0">
              <a:lnSpc>
                <a:spcPct val="151000"/>
              </a:lnSpc>
            </a:pPr>
            <a:r>
              <a:rPr sz="1500" spc="-7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经营范围：  XXX、X</a:t>
            </a:r>
            <a:r>
              <a:rPr sz="1500" spc="-1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7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XXX</a:t>
            </a:r>
            <a:r>
              <a:rPr sz="1500" spc="-1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等业</a:t>
            </a:r>
            <a:r>
              <a:rPr sz="1500" spc="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1500"/>
          </a:p>
        </p:txBody>
      </p:sp>
      <p:sp>
        <p:nvSpPr>
          <p:cNvPr id="21" name="textbox 21"/>
          <p:cNvSpPr/>
          <p:nvPr/>
        </p:nvSpPr>
        <p:spPr>
          <a:xfrm>
            <a:off x="7287752" y="1572638"/>
            <a:ext cx="2591435" cy="1536700"/>
          </a:xfrm>
          <a:prstGeom prst="rect">
            <a:avLst/>
          </a:prstGeom>
          <a:solidFill>
            <a:srgbClr val="FF960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7916"/>
              </a:lnSpc>
            </a:pPr>
            <a:endParaRPr lang="Arial" altLang="Arial" sz="100"/>
          </a:p>
          <a:p>
            <a:pPr marL="974699" indent="-722764" algn="l" rtl="0" eaLnBrk="0">
              <a:lnSpc>
                <a:spcPct val="151000"/>
              </a:lnSpc>
            </a:pPr>
            <a:r>
              <a:rPr sz="1500" spc="-7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公司地址：  XX市XX区</a:t>
            </a:r>
            <a:r>
              <a:rPr sz="1500" spc="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    </a:t>
            </a:r>
            <a:r>
              <a:rPr sz="1500" spc="-1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路X</a:t>
            </a:r>
            <a:r>
              <a:rPr sz="1500" spc="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1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号</a:t>
            </a:r>
            <a:endParaRPr lang="Microsoft YaHei" altLang="Microsoft YaHei" sz="1500"/>
          </a:p>
        </p:txBody>
      </p:sp>
      <p:sp>
        <p:nvSpPr>
          <p:cNvPr id="22" name="textbox 22"/>
          <p:cNvSpPr/>
          <p:nvPr/>
        </p:nvSpPr>
        <p:spPr>
          <a:xfrm>
            <a:off x="8872711" y="4565515"/>
            <a:ext cx="2591435" cy="1535430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7930"/>
              </a:lnSpc>
            </a:pPr>
            <a:endParaRPr lang="Arial" altLang="Arial" sz="100"/>
          </a:p>
          <a:p>
            <a:pPr marL="531882" algn="l" rtl="0" eaLnBrk="0">
              <a:lnSpc>
                <a:spcPct val="91000"/>
              </a:lnSpc>
            </a:pPr>
            <a:r>
              <a:rPr sz="1500" spc="-9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法定代表人：  XX</a:t>
            </a:r>
            <a:r>
              <a:rPr sz="1500" spc="-1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endParaRPr lang="Microsoft YaHei" altLang="Microsoft YaHei" sz="1500"/>
          </a:p>
        </p:txBody>
      </p:sp>
      <p:sp>
        <p:nvSpPr>
          <p:cNvPr id="23" name="textbox 23"/>
          <p:cNvSpPr/>
          <p:nvPr/>
        </p:nvSpPr>
        <p:spPr>
          <a:xfrm>
            <a:off x="2530300" y="4565515"/>
            <a:ext cx="2591435" cy="1538605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8788"/>
              </a:lnSpc>
            </a:pPr>
            <a:endParaRPr lang="Arial" altLang="Arial" sz="100"/>
          </a:p>
          <a:p>
            <a:pPr marL="1069378" indent="-818395" algn="l" rtl="0" eaLnBrk="0">
              <a:lnSpc>
                <a:spcPct val="154000"/>
              </a:lnSpc>
            </a:pPr>
            <a:r>
              <a:rPr sz="1500" spc="-6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成立时间：  XXXX年XX月</a:t>
            </a:r>
            <a:r>
              <a:rPr sz="1500" spc="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500" spc="-1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1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</a:t>
            </a:r>
            <a:endParaRPr lang="Microsoft YaHei" altLang="Microsoft YaHei" sz="1500"/>
          </a:p>
        </p:txBody>
      </p:sp>
      <p:sp>
        <p:nvSpPr>
          <p:cNvPr id="24" name="textbox 24"/>
          <p:cNvSpPr/>
          <p:nvPr/>
        </p:nvSpPr>
        <p:spPr>
          <a:xfrm>
            <a:off x="772371" y="1572638"/>
            <a:ext cx="2591435" cy="1535430"/>
          </a:xfrm>
          <a:prstGeom prst="rect">
            <a:avLst/>
          </a:prstGeom>
          <a:solidFill>
            <a:srgbClr val="FF960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8016"/>
              </a:lnSpc>
            </a:pPr>
            <a:endParaRPr lang="Arial" altLang="Arial" sz="100"/>
          </a:p>
          <a:p>
            <a:pPr marL="307187" algn="l" rtl="0" eaLnBrk="0">
              <a:lnSpc>
                <a:spcPct val="91000"/>
              </a:lnSpc>
            </a:pPr>
            <a:r>
              <a:rPr sz="1500" spc="-7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公司名称：  XX有限公司</a:t>
            </a:r>
            <a:endParaRPr lang="Microsoft YaHei" altLang="Microsoft YaHei" sz="1500"/>
          </a:p>
        </p:txBody>
      </p:sp>
      <p:sp>
        <p:nvSpPr>
          <p:cNvPr id="25" name="textbox 25"/>
          <p:cNvSpPr/>
          <p:nvPr/>
        </p:nvSpPr>
        <p:spPr>
          <a:xfrm>
            <a:off x="4115261" y="1572638"/>
            <a:ext cx="2591435" cy="1535430"/>
          </a:xfrm>
          <a:prstGeom prst="rect">
            <a:avLst/>
          </a:prstGeom>
          <a:solidFill>
            <a:srgbClr val="FF960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7957"/>
              </a:lnSpc>
            </a:pPr>
            <a:endParaRPr lang="Arial" altLang="Arial" sz="100"/>
          </a:p>
          <a:p>
            <a:pPr marL="212128" algn="l" rtl="0" eaLnBrk="0">
              <a:lnSpc>
                <a:spcPct val="91000"/>
              </a:lnSpc>
            </a:pPr>
            <a:r>
              <a:rPr sz="1500" spc="-7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注册资本：  X</a:t>
            </a:r>
            <a:r>
              <a:rPr sz="1500" spc="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</a:t>
            </a:r>
            <a:r>
              <a:rPr sz="1500" spc="-70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万元人民币</a:t>
            </a:r>
            <a:endParaRPr lang="Microsoft YaHei" altLang="Microsoft YaHei" sz="1500"/>
          </a:p>
        </p:txBody>
      </p:sp>
      <p:sp>
        <p:nvSpPr>
          <p:cNvPr id="26" name="textbox 26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500"/>
          </a:p>
          <a:p>
            <a:pPr marL="528275" algn="l" rtl="0" eaLnBrk="0">
              <a:lnSpc>
                <a:spcPct val="90000"/>
              </a:lnSpc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企业概况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48" name="picture 4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49" name="textbox 49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50" name="picture 5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51" name="textbox 51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52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3" name="picture 5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54" name="textbox 54"/>
          <p:cNvSpPr/>
          <p:nvPr/>
        </p:nvSpPr>
        <p:spPr>
          <a:xfrm>
            <a:off x="4773849" y="4735490"/>
            <a:ext cx="2273300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"/>
          </a:p>
          <a:p>
            <a:pPr marL="12700" indent="10667" algn="l" rtl="0" eaLnBrk="0">
              <a:lnSpc>
                <a:spcPct val="94000"/>
              </a:lnSpc>
            </a:pPr>
            <a:r>
              <a:rPr sz="1500" spc="-1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随着公司业务规模的扩大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作伙伴的信用状况对业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务发展至关重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5" name="textbox 55"/>
          <p:cNvSpPr/>
          <p:nvPr/>
        </p:nvSpPr>
        <p:spPr>
          <a:xfrm>
            <a:off x="8476711" y="4737014"/>
            <a:ext cx="2118995" cy="6711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073"/>
              </a:lnSpc>
            </a:pPr>
            <a:endParaRPr lang="Arial" altLang="Arial" sz="100"/>
          </a:p>
          <a:p>
            <a:pPr marL="12700" indent="572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关法律法规，企业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行业务合作时需对合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作伙伴进行信用评估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6" name="textbox 56"/>
          <p:cNvSpPr/>
          <p:nvPr/>
        </p:nvSpPr>
        <p:spPr>
          <a:xfrm>
            <a:off x="1093784" y="4736824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89"/>
              </a:lnSpc>
            </a:pPr>
            <a:endParaRPr lang="Arial" altLang="Arial" sz="100"/>
          </a:p>
          <a:p>
            <a:pPr marL="12700" indent="4572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估潜在合作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伙伴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的信用状况，降低合 </a:t>
            </a: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作风险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7" name="textbox 57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80454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申请原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8" name="textbox 78"/>
          <p:cNvSpPr/>
          <p:nvPr/>
        </p:nvSpPr>
        <p:spPr>
          <a:xfrm>
            <a:off x="8478216" y="3894487"/>
            <a:ext cx="275717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6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r>
              <a:rPr sz="2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</a:t>
            </a:r>
            <a:endParaRPr lang="Microsoft YaHei" altLang="Microsoft YaHei" sz="2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79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1" name="textbox 81"/>
          <p:cNvSpPr/>
          <p:nvPr/>
        </p:nvSpPr>
        <p:spPr>
          <a:xfrm>
            <a:off x="4778040" y="3894487"/>
            <a:ext cx="1049019" cy="3035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3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endParaRPr lang="Microsoft YaHei" altLang="Microsoft YaHei" sz="2000"/>
          </a:p>
        </p:txBody>
      </p:sp>
      <p:sp>
        <p:nvSpPr>
          <p:cNvPr id="82" name="textbox 82"/>
          <p:cNvSpPr/>
          <p:nvPr/>
        </p:nvSpPr>
        <p:spPr>
          <a:xfrm>
            <a:off x="1110719" y="3894744"/>
            <a:ext cx="103568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申请目的</a:t>
            </a:r>
            <a:endParaRPr lang="Microsoft YaHei" altLang="Microsoft YaHei" sz="2000"/>
          </a:p>
        </p:txBody>
      </p:sp>
      <p:sp>
        <p:nvSpPr>
          <p:cNvPr id="83" name="textbox 83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84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77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8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88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CA72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90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55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9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CA72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4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8915400" y="1562100"/>
            <a:ext cx="2465519" cy="3234487"/>
            <a:chExt cx="2465519" cy="3234487"/>
          </a:xfrm>
        </p:grpSpPr>
        <p:pic>
          <p:nvPicPr>
            <p:cNvPr id="97" name="picture 9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34487"/>
            </a:xfrm>
            <a:prstGeom prst="rect">
              <a:avLst/>
            </a:prstGeom>
          </p:spPr>
        </p:pic>
        <p:sp>
          <p:nvSpPr>
            <p:cNvPr id="98" name="textbox 98"/>
            <p:cNvSpPr/>
            <p:nvPr/>
          </p:nvSpPr>
          <p:spPr>
            <a:xfrm>
              <a:off x="-12700" y="-12700"/>
              <a:ext cx="2491104" cy="336422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999509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889000" y="1562100"/>
            <a:ext cx="2465519" cy="3202818"/>
            <a:chExt cx="2465519" cy="3202818"/>
          </a:xfrm>
        </p:grpSpPr>
        <p:pic>
          <p:nvPicPr>
            <p:cNvPr id="99" name="picture 9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2818"/>
            </a:xfrm>
            <a:prstGeom prst="rect">
              <a:avLst/>
            </a:prstGeom>
          </p:spPr>
        </p:pic>
        <p:sp>
          <p:nvSpPr>
            <p:cNvPr id="100" name="textbox 100"/>
            <p:cNvSpPr/>
            <p:nvPr/>
          </p:nvSpPr>
          <p:spPr>
            <a:xfrm>
              <a:off x="-12700" y="-12700"/>
              <a:ext cx="2491104" cy="33324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991320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3556000" y="1562100"/>
            <a:ext cx="2465519" cy="3202818"/>
            <a:chExt cx="2465519" cy="3202818"/>
          </a:xfrm>
        </p:grpSpPr>
        <p:pic>
          <p:nvPicPr>
            <p:cNvPr id="101" name="picture 101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2818"/>
            </a:xfrm>
            <a:prstGeom prst="rect">
              <a:avLst/>
            </a:prstGeom>
          </p:spPr>
        </p:pic>
        <p:sp>
          <p:nvSpPr>
            <p:cNvPr id="102" name="textbox 102"/>
            <p:cNvSpPr/>
            <p:nvPr/>
          </p:nvSpPr>
          <p:spPr>
            <a:xfrm>
              <a:off x="-12700" y="-12700"/>
              <a:ext cx="2491104" cy="33324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002517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6235700" y="1562100"/>
            <a:ext cx="2465519" cy="3202818"/>
            <a:chExt cx="2465519" cy="3202818"/>
          </a:xfrm>
        </p:grpSpPr>
        <p:pic>
          <p:nvPicPr>
            <p:cNvPr id="103" name="picture 103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2818"/>
            </a:xfrm>
            <a:prstGeom prst="rect">
              <a:avLst/>
            </a:prstGeom>
          </p:spPr>
        </p:pic>
        <p:sp>
          <p:nvSpPr>
            <p:cNvPr id="104" name="textbox 104"/>
            <p:cNvSpPr/>
            <p:nvPr/>
          </p:nvSpPr>
          <p:spPr>
            <a:xfrm>
              <a:off x="-12700" y="-12700"/>
              <a:ext cx="2491104" cy="333247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1001011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sp>
        <p:nvSpPr>
          <p:cNvPr id="105" name="textbox 105"/>
          <p:cNvSpPr/>
          <p:nvPr/>
        </p:nvSpPr>
        <p:spPr>
          <a:xfrm>
            <a:off x="9025139" y="5180563"/>
            <a:ext cx="2252345" cy="828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675"/>
              </a:lnSpc>
            </a:pPr>
            <a:endParaRPr lang="Arial" altLang="Arial" sz="100"/>
          </a:p>
          <a:p>
            <a:pPr marL="13214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其他特殊要求：如需进一步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解企业征信报告的具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内容，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99624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请联系征信机构工作人员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6" name="textbox 106"/>
          <p:cNvSpPr/>
          <p:nvPr/>
        </p:nvSpPr>
        <p:spPr>
          <a:xfrm>
            <a:off x="990721" y="5179706"/>
            <a:ext cx="2252345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查询内容包括但不限于：企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</a:t>
            </a:r>
            <a:endParaRPr lang="Microsoft YaHei" altLang="Microsoft YaHei" sz="1300"/>
          </a:p>
          <a:p>
            <a:pPr marL="12700" indent="171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基本信息、股东信息、股权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构、经营状况、涉诉情况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07" name="textbox 107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征信需求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0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8" name="textbox 128"/>
          <p:cNvSpPr/>
          <p:nvPr/>
        </p:nvSpPr>
        <p:spPr>
          <a:xfrm>
            <a:off x="3840540" y="5179706"/>
            <a:ext cx="1876425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6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查询范围：全国范围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29" name="textbox 129"/>
          <p:cNvSpPr/>
          <p:nvPr/>
        </p:nvSpPr>
        <p:spPr>
          <a:xfrm>
            <a:off x="6690185" y="5479472"/>
            <a:ext cx="1533525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56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查询期限：近三年。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picture 13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1" name="textbox 131"/>
          <p:cNvSpPr/>
          <p:nvPr/>
        </p:nvSpPr>
        <p:spPr>
          <a:xfrm>
            <a:off x="5147237" y="2513827"/>
            <a:ext cx="1932939" cy="1717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523414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7"/>
              </a:spcBef>
            </a:pP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申请内</a:t>
            </a:r>
            <a:r>
              <a:rPr sz="38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3" name="picture 1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134" name="picture 1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pic>
        <p:nvPicPr>
          <p:cNvPr id="135" name="picture 13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905500" y="1866900"/>
            <a:ext cx="2050688" cy="3916434"/>
          </a:xfrm>
          <a:prstGeom prst="rect">
            <a:avLst/>
          </a:prstGeom>
        </p:spPr>
      </p:pic>
      <p:sp>
        <p:nvSpPr>
          <p:cNvPr id="136" name="textbox 136"/>
          <p:cNvSpPr/>
          <p:nvPr/>
        </p:nvSpPr>
        <p:spPr>
          <a:xfrm>
            <a:off x="8486011" y="2547955"/>
            <a:ext cx="2562860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查询全国范围内的企业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征信信息，</a:t>
            </a:r>
            <a:endParaRPr lang="Microsoft YaHei" altLang="Microsoft YaHei" sz="1300"/>
          </a:p>
          <a:p>
            <a:pPr marL="12700" indent="857" algn="l" rtl="0" eaLnBrk="0">
              <a:lnSpc>
                <a:spcPct val="159000"/>
              </a:lnSpc>
              <a:spcBef>
                <a:spcPts val="31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包括但不限于工商注册信息、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务信息、法院判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决等。</a:t>
            </a:r>
            <a:endParaRPr lang="Microsoft YaHei" altLang="Microsoft YaHei" sz="1300"/>
          </a:p>
        </p:txBody>
      </p:sp>
      <p:sp>
        <p:nvSpPr>
          <p:cNvPr id="137" name="textbox 137"/>
          <p:cNvSpPr/>
          <p:nvPr/>
        </p:nvSpPr>
        <p:spPr>
          <a:xfrm>
            <a:off x="8486697" y="4651255"/>
            <a:ext cx="2562860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仅查询特定地区的企业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征信信息，</a:t>
            </a:r>
            <a:endParaRPr lang="Microsoft YaHei" altLang="Microsoft YaHei" sz="1300"/>
          </a:p>
          <a:p>
            <a:pPr marL="13213" algn="l" rtl="0" eaLnBrk="0">
              <a:lnSpc>
                <a:spcPts val="2432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通常用于地方监管或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域性分析。</a:t>
            </a:r>
            <a:endParaRPr lang="Microsoft YaHei" altLang="Microsoft YaHei" sz="1300"/>
          </a:p>
        </p:txBody>
      </p:sp>
      <p:sp>
        <p:nvSpPr>
          <p:cNvPr id="138" name="textbox 138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查询范围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9" name="textbox 159"/>
          <p:cNvSpPr/>
          <p:nvPr/>
        </p:nvSpPr>
        <p:spPr>
          <a:xfrm>
            <a:off x="9333933" y="1991772"/>
            <a:ext cx="1223010" cy="2438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9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全国范围查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</a:t>
            </a:r>
            <a:endParaRPr lang="Microsoft YaHei" altLang="Microsoft YaHei" sz="1500"/>
          </a:p>
        </p:txBody>
      </p:sp>
      <p:sp>
        <p:nvSpPr>
          <p:cNvPr id="160" name="textbox 160"/>
          <p:cNvSpPr/>
          <p:nvPr/>
        </p:nvSpPr>
        <p:spPr>
          <a:xfrm>
            <a:off x="9334133" y="4135519"/>
            <a:ext cx="1223010" cy="2425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地方范围查</a:t>
            </a:r>
            <a:r>
              <a:rPr sz="15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</a:t>
            </a:r>
            <a:endParaRPr lang="Microsoft YaHei" altLang="Microsoft YaHei" sz="1500"/>
          </a:p>
        </p:txBody>
      </p:sp>
      <p:sp>
        <p:nvSpPr>
          <p:cNvPr id="161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CA72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4" name="picture 1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165" name="table 165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marL="1190170" algn="l" rtl="0" eaLnBrk="0">
                        <a:lnSpc>
                          <a:spcPct val="92000"/>
                        </a:lnSpc>
                        <a:spcBef>
                          <a:spcPts val="4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基本信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息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1169692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信用状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况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33702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包括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企业名称、注册号、法定代表人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12272" algn="l" rtl="0" eaLnBrk="0">
                        <a:lnSpc>
                          <a:spcPct val="90000"/>
                        </a:lnSpc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企业的信用评级、信用记录等信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息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234083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1400" spc="-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等基本信息</a:t>
                      </a:r>
                      <a:r>
                        <a:rPr sz="14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13796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如是否有逾期、违约等不良记录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061"/>
                        </a:lnSpc>
                      </a:pPr>
                      <a:endParaRPr lang="Arial" altLang="Arial" sz="100"/>
                    </a:p>
                    <a:p>
                      <a:pPr marL="1230566" algn="l" rtl="0" eaLnBrk="0">
                        <a:lnSpc>
                          <a:spcPct val="92000"/>
                        </a:lnSpc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经营</a:t>
                      </a: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状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况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274946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企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业的经营状况、年报信息、财务报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27666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4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表等信息。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66" name="textbox 166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查询内容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8" name="textbox 188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CA7200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29668" algn="l" rtl="0" eaLnBrk="0">
              <a:lnSpc>
                <a:spcPct val="94000"/>
              </a:lnSpc>
              <a:spcBef>
                <a:spcPts val="4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定期查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</a:t>
            </a:r>
            <a:endParaRPr lang="Microsoft YaHei" altLang="Microsoft YaHei" sz="1500"/>
          </a:p>
          <a:p>
            <a:pPr marL="229068" algn="l" rtl="0" eaLnBrk="0">
              <a:lnSpc>
                <a:spcPct val="86000"/>
              </a:lnSpc>
              <a:spcBef>
                <a:spcPts val="1513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按照一定的时间间隔进行查询，如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</a:t>
            </a:r>
            <a:endParaRPr lang="Microsoft YaHei" altLang="Microsoft YaHei" sz="1300"/>
          </a:p>
          <a:p>
            <a:pPr marL="227696" algn="l" rtl="0" eaLnBrk="0">
              <a:lnSpc>
                <a:spcPts val="2432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季度或年度查询，适用于需要长期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</a:t>
            </a:r>
            <a:endParaRPr lang="Microsoft YaHei" altLang="Microsoft YaHei" sz="1300"/>
          </a:p>
          <a:p>
            <a:pPr marL="227525" algn="l" rtl="0" eaLnBrk="0">
              <a:lnSpc>
                <a:spcPts val="2430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踪企业信用的场景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9" name="textbox 189"/>
          <p:cNvSpPr/>
          <p:nvPr/>
        </p:nvSpPr>
        <p:spPr>
          <a:xfrm>
            <a:off x="644592" y="1460940"/>
            <a:ext cx="2766695" cy="1009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61"/>
              </a:lnSpc>
            </a:pPr>
            <a:endParaRPr lang="Arial" altLang="Arial" sz="100"/>
          </a:p>
          <a:p>
            <a:pPr marL="18272" algn="l" rtl="0" eaLnBrk="0">
              <a:lnSpc>
                <a:spcPct val="94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即时查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询</a:t>
            </a:r>
            <a:endParaRPr lang="Microsoft YaHei" altLang="Microsoft YaHei" sz="15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快速获取企业征信报告，适用于需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快速了解企业信用的场景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0" name="textbox 190"/>
          <p:cNvSpPr/>
          <p:nvPr/>
        </p:nvSpPr>
        <p:spPr>
          <a:xfrm>
            <a:off x="442263" y="318468"/>
            <a:ext cx="2313304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查询时间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2" name="textbox 212"/>
          <p:cNvSpPr/>
          <p:nvPr/>
        </p:nvSpPr>
        <p:spPr>
          <a:xfrm>
            <a:off x="5147237" y="2513827"/>
            <a:ext cx="1932939" cy="1717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523414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申请流</a:t>
            </a:r>
            <a:r>
              <a:rPr sz="3800" spc="-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14" name="picture 2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42" name="group 42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textbox 216"/>
            <p:cNvSpPr/>
            <p:nvPr/>
          </p:nvSpPr>
          <p:spPr>
            <a:xfrm>
              <a:off x="-12700" y="-12700"/>
              <a:ext cx="3561079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9623"/>
                </a:lnSpc>
              </a:pPr>
              <a:endParaRPr lang="Arial" altLang="Arial" sz="100"/>
            </a:p>
            <a:p>
              <a:pPr marL="900839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企业营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业执照复印件</a:t>
              </a:r>
              <a:endParaRPr lang="Microsoft YaHei" altLang="Microsoft YaHei" sz="1600"/>
            </a:p>
          </p:txBody>
        </p:sp>
      </p:grpSp>
      <p:sp>
        <p:nvSpPr>
          <p:cNvPr id="217" name="textbox 217"/>
          <p:cNvSpPr/>
          <p:nvPr/>
        </p:nvSpPr>
        <p:spPr>
          <a:xfrm>
            <a:off x="539109" y="3939030"/>
            <a:ext cx="3535679" cy="996314"/>
          </a:xfrm>
          <a:prstGeom prst="rect">
            <a:avLst/>
          </a:prstGeom>
          <a:solidFill>
            <a:srgbClr val="FF771B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6028"/>
              </a:lnSpc>
            </a:pPr>
            <a:endParaRPr lang="Arial" altLang="Arial" sz="100"/>
          </a:p>
          <a:p>
            <a:pPr marL="1305320" algn="l" rtl="0" eaLnBrk="0">
              <a:lnSpc>
                <a:spcPct val="91000"/>
              </a:lnSpc>
            </a:pP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授权委托书</a:t>
            </a:r>
            <a:endParaRPr lang="Microsoft YaHei" altLang="Microsoft YaHei" sz="16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218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textbox 219"/>
            <p:cNvSpPr/>
            <p:nvPr/>
          </p:nvSpPr>
          <p:spPr>
            <a:xfrm>
              <a:off x="-12700" y="-12700"/>
              <a:ext cx="3561079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896927" algn="l" rtl="0" eaLnBrk="0">
                <a:lnSpc>
                  <a:spcPct val="91000"/>
                </a:lnSpc>
                <a:spcBef>
                  <a:spcPts val="3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经办人身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份证复印件</a:t>
              </a:r>
              <a:endParaRPr lang="Microsoft YaHei" altLang="Microsoft YaHei" sz="1600"/>
            </a:p>
          </p:txBody>
        </p:sp>
      </p:grpSp>
      <p:sp>
        <p:nvSpPr>
          <p:cNvPr id="220" name="textbox 220"/>
          <p:cNvSpPr/>
          <p:nvPr/>
        </p:nvSpPr>
        <p:spPr>
          <a:xfrm>
            <a:off x="4343437" y="3939030"/>
            <a:ext cx="3535679" cy="996950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989267" algn="l" rtl="0" eaLnBrk="0">
              <a:lnSpc>
                <a:spcPct val="92000"/>
              </a:lnSpc>
              <a:spcBef>
                <a:spcPts val="2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他相关证明材料</a:t>
            </a:r>
            <a:endParaRPr lang="Microsoft YaHei" altLang="Microsoft YaHei" sz="1600"/>
          </a:p>
        </p:txBody>
      </p:sp>
      <p:sp>
        <p:nvSpPr>
          <p:cNvPr id="221" name="textbox 221"/>
          <p:cNvSpPr/>
          <p:nvPr/>
        </p:nvSpPr>
        <p:spPr>
          <a:xfrm>
            <a:off x="713052" y="5244819"/>
            <a:ext cx="3110864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4243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如果经办人不是企业法定代表人，需要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endParaRPr lang="Microsoft YaHei" altLang="Microsoft YaHei" sz="1300"/>
          </a:p>
          <a:p>
            <a:pPr marL="15271" indent="-2571" algn="l" rtl="0" eaLnBrk="0">
              <a:lnSpc>
                <a:spcPct val="159000"/>
              </a:lnSpc>
              <a:spcBef>
                <a:spcPts val="3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供授权委托书，以证明经办人有权代表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业办理征信报告申请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2" name="textbox 222"/>
          <p:cNvSpPr/>
          <p:nvPr/>
        </p:nvSpPr>
        <p:spPr>
          <a:xfrm>
            <a:off x="4519096" y="5243962"/>
            <a:ext cx="341947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697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根据不同情况，可能需要提供其他相关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</a:t>
            </a:r>
            <a:endParaRPr lang="Microsoft YaHei" altLang="Microsoft YaHei" sz="1300"/>
          </a:p>
          <a:p>
            <a:pPr marL="22986" algn="l" rtl="0" eaLnBrk="0">
              <a:lnSpc>
                <a:spcPts val="2431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明材料，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如税务登记证、组织机构代码证等。</a:t>
            </a:r>
            <a:endParaRPr lang="Microsoft YaHei" altLang="Microsoft YaHei" sz="1300"/>
          </a:p>
        </p:txBody>
      </p:sp>
      <p:sp>
        <p:nvSpPr>
          <p:cNvPr id="223" name="textbox 223"/>
          <p:cNvSpPr/>
          <p:nvPr/>
        </p:nvSpPr>
        <p:spPr>
          <a:xfrm>
            <a:off x="714595" y="2685356"/>
            <a:ext cx="3109595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46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提供企业的营业执照，以证明企业的合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300"/>
          </a:p>
          <a:p>
            <a:pPr marL="13900" algn="l" rtl="0" eaLnBrk="0">
              <a:lnSpc>
                <a:spcPts val="2427"/>
              </a:lnSpc>
            </a:pPr>
            <a:r>
              <a:rPr sz="13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经营资格</a:t>
            </a: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24" name="textbox 224"/>
          <p:cNvSpPr/>
          <p:nvPr/>
        </p:nvSpPr>
        <p:spPr>
          <a:xfrm>
            <a:off x="4518925" y="2685013"/>
            <a:ext cx="3109595" cy="502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97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提供经办人的身份证复印件，以核实身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</a:t>
            </a:r>
            <a:endParaRPr lang="Microsoft YaHei" altLang="Microsoft YaHei" sz="1300"/>
          </a:p>
          <a:p>
            <a:pPr marL="12700" algn="l" rtl="0" eaLnBrk="0">
              <a:lnSpc>
                <a:spcPts val="2421"/>
              </a:lnSpc>
            </a:pP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信息。</a:t>
            </a:r>
            <a:endParaRPr lang="Microsoft YaHei" altLang="Microsoft YaHei" sz="1200"/>
          </a:p>
        </p:txBody>
      </p:sp>
      <p:sp>
        <p:nvSpPr>
          <p:cNvPr id="225" name="textbox 225"/>
          <p:cNvSpPr/>
          <p:nvPr/>
        </p:nvSpPr>
        <p:spPr>
          <a:xfrm>
            <a:off x="442263" y="318468"/>
            <a:ext cx="2313304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1491031" y="3030193"/>
            <a:ext cx="10251924" cy="1273075"/>
            <a:chExt cx="10251924" cy="1273075"/>
          </a:xfrm>
        </p:grpSpPr>
        <p:pic>
          <p:nvPicPr>
            <p:cNvPr id="247" name="picture 24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10251924" cy="1273075"/>
            </a:xfrm>
            <a:prstGeom prst="rect">
              <a:avLst/>
            </a:prstGeom>
          </p:spPr>
        </p:pic>
        <p:sp>
          <p:nvSpPr>
            <p:cNvPr id="248" name="textbox 248"/>
            <p:cNvSpPr/>
            <p:nvPr/>
          </p:nvSpPr>
          <p:spPr>
            <a:xfrm>
              <a:off x="-12700" y="-12700"/>
              <a:ext cx="10277475" cy="12985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algn="l" rtl="0" eaLnBrk="0">
                <a:lnSpc>
                  <a:spcPct val="137000"/>
                </a:lnSpc>
              </a:pPr>
              <a:endParaRPr lang="Arial" altLang="Arial" sz="1000"/>
            </a:p>
            <a:p>
              <a:pPr marL="282308" algn="l" rtl="0" eaLnBrk="0">
                <a:lnSpc>
                  <a:spcPct val="83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填写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征信报告申请表，提供企业相关信息，包括企业名称、统一社会信用代码、注</a:t>
              </a:r>
              <a:endParaRPr lang="Microsoft YaHei" altLang="Microsoft YaHei" sz="1500"/>
            </a:p>
            <a:p>
              <a:pPr marL="283641" algn="l" rtl="0" eaLnBrk="0">
                <a:lnSpc>
                  <a:spcPts val="2147"/>
                </a:lnSpc>
              </a:pPr>
              <a:r>
                <a:rPr sz="14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册地址等</a:t>
              </a:r>
              <a:r>
                <a:rPr sz="14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4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546100" y="4660899"/>
            <a:ext cx="10257348" cy="1271162"/>
            <a:chExt cx="10257348" cy="1271162"/>
          </a:xfrm>
        </p:grpSpPr>
        <p:pic>
          <p:nvPicPr>
            <p:cNvPr id="249" name="picture 249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10257348" cy="1271162"/>
            </a:xfrm>
            <a:prstGeom prst="rect">
              <a:avLst/>
            </a:prstGeom>
          </p:spPr>
        </p:pic>
        <p:sp>
          <p:nvSpPr>
            <p:cNvPr id="250" name="textbox 250"/>
            <p:cNvSpPr/>
            <p:nvPr/>
          </p:nvSpPr>
          <p:spPr>
            <a:xfrm>
              <a:off x="-12700" y="-12700"/>
              <a:ext cx="10283190" cy="131571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134000"/>
                </a:lnSpc>
              </a:pPr>
              <a:endParaRPr lang="Arial" altLang="Arial" sz="1000"/>
            </a:p>
            <a:p>
              <a:pPr algn="l" rtl="0" eaLnBrk="0">
                <a:lnSpc>
                  <a:spcPct val="9123"/>
                </a:lnSpc>
              </a:pPr>
              <a:endParaRPr lang="Arial" altLang="Arial" sz="100"/>
            </a:p>
            <a:p>
              <a:pPr marL="3056290" algn="l" rtl="0" eaLnBrk="0">
                <a:lnSpc>
                  <a:spcPct val="91000"/>
                </a:lnSpc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缴纳相关费用，如征信服务费等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251" name="textbox 251"/>
          <p:cNvSpPr/>
          <p:nvPr/>
        </p:nvSpPr>
        <p:spPr>
          <a:xfrm>
            <a:off x="2789746" y="1388509"/>
            <a:ext cx="8008619" cy="1287780"/>
          </a:xfrm>
          <a:prstGeom prst="rect">
            <a:avLst/>
          </a:prstGeom>
          <a:solidFill>
            <a:srgbClr val="FF960E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经办人携带准备好的材料，前往当地人民银行征信管理部门或指定代理机构提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申请。</a:t>
            </a:r>
            <a:endParaRPr lang="Microsoft YaHei" altLang="Microsoft YaHei" sz="1500"/>
          </a:p>
        </p:txBody>
      </p:sp>
      <p:pic>
        <p:nvPicPr>
          <p:cNvPr id="252" name="picture 25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33400" y="1384300"/>
            <a:ext cx="2256056" cy="1267967"/>
          </a:xfrm>
          <a:prstGeom prst="rect">
            <a:avLst/>
          </a:prstGeom>
        </p:spPr>
      </p:pic>
      <p:sp>
        <p:nvSpPr>
          <p:cNvPr id="253" name="textbox 253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提交申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</a:t>
            </a:r>
            <a:endParaRPr lang="Microsoft YaHei" altLang="Microsoft YaHei" sz="30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https://d.book118.com/148055006133006046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2024-09-27T22:09:14.432</cp:lastPrinted>
  <dcterms:created xsi:type="dcterms:W3CDTF">2024-09-27T14:09:14Z</dcterms:created>
  <dcterms:modified xsi:type="dcterms:W3CDTF">2024-09-27T14:09:16Z</dcterms:modified>
</cp:coreProperties>
</file>