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29530-45E6-4880-99C9-A66FD256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D04C-E0F9-48D8-A630-C5CDCEAD7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DB418-932D-4B59-8382-8FEBA87F6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66F9A-84C2-4E9A-8082-C66B75D3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65A5C-0226-4D24-BD5C-EDA22DDA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D7CD0-7C96-41F4-A2AC-8CDF37F9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C88BC-3A9C-4615-9374-8D594200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8AEF7-17F1-49DA-A959-22F75C67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E2F3E-3A31-4D51-973F-CE1691F29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C0151-C417-4A5E-8259-33DD13A5A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E7E9A-3F92-4E11-BC95-F69C6768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6064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瘢痕子宫个案护理课件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提高医护人员对瘢痕子宫患者的护理水平，确保患者得到专业、全面的护理。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瘢痕子宫是一种常见的妇产科疾病，随着二孩政策的放开，瘢痕子宫的护理需求日益增长，因此需要加强相关知识和技能的培训。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本案例具有典型性，能够代表大多数瘢痕子宫患者的状况，有助于医护人员更好地理解和掌握相关知识。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本案例涉及到的护理措施具有很强的实用性，能够帮助医护人员在临床工作中更好地应对和解决实际问题。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案例选择理由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瘢痕子宫是指因各种原因在子宫壁上形成的疤痕，通常是由于剖宫产、子宫手术等原因所致。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剖宫产是最常见的导致瘢痕子宫的原因，其他原因包括子宫肌瘤剔除术、子宫穿孔修补术等。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瘢痕子宫通常无特异性症状，但可能出现下腹疼痛、月经不规律、不孕等症状。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医生通常根据患者的病史、体格检查和必要的辅助检查（如超声、MRI等）进行诊断。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42" r="9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瘢痕子宫可能导致再次怀孕时的并发症，如子宫破裂、前置胎盘等，增加分娩风险和复杂性。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瘢痕子宫患者的医疗费用和护理需求增加，给社会带来一定的经济负担。同时，瘢痕子宫患者的生育问题也可能对家庭和社会稳定产生影响。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疾病对个体和社会的影响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https://d.book118.com/148056064050006046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2024-09-27T04:23:30.073</cp:lastPrinted>
  <dcterms:created xsi:type="dcterms:W3CDTF">2024-09-26T20:23:30Z</dcterms:created>
  <dcterms:modified xsi:type="dcterms:W3CDTF">2024-09-26T20:23:32Z</dcterms:modified>
</cp:coreProperties>
</file>