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544DA-3998-4B01-8F54-1B8E507DB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58C6F-3397-4EDF-9546-27CD96D8E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74FE8-3BE7-42DE-A8CB-79F299653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1A40A-4DF1-4811-8AB1-71F2104E4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460E5F-3C0C-4C58-9769-4DE51763C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881826-C9DB-4F8B-ADE8-0F044E1A5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EF72B1-6B2D-4A14-8D54-4BD2DAB4B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56D24-A472-431F-B976-B8EB5F244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8D6B9-7472-446F-A2E5-DECE62D9B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C0B55-D2C7-4177-B872-62ADAE305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BF540-84C8-4C60-AFD4-AF4B982FE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5703010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综合秘书个人年度工作总结范文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日常事务处理与效率提升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沟通协调与人际关系建设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文字表达能力提升及成果展示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知识储备与专业技能提高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团队协作与领导力展现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自我评价与展望未来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08" r="14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作为公司高层领导的重要助手，综合秘书负责协调、安排领导的日常工作，处理各类文件、资料，协助领导进行决策，并保障公司高效运转。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综合秘书职位介绍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包括但不限于起草、整理、传递公司内部文件和资料，安排和组织会议，跟进和落实领导交办的事项，协助领导进行时间管理和行程安排，处理公司内外来访接待等。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职位介绍及职责范围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综合秘书通常隶属于公司的行政管理部或总经理办公室等部门，与各个部门保持密切的工作联系。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作为综合秘书，需要与团队成员保持良好的沟通和协作，共同完成各项工作任务。所在团队应具备高效、专业、团结合作的特点。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所在部门或团队情况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所在部门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工作重点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在过去的一年中，综合秘书的工作重点主要集中在提高工作效率、优化工作流程、加强内外沟通等方面。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不懈努力和团队协作，综合秘书在过去一年中取得了显著的工作成果，如成功筹备并组织公司重要会议、高效处理各类文件和资料、有效协调领导工作安排等。同时，也在工作中不断学习和提升自己的专业技能和综合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过去一年工作重点与成果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日常事务处理与效率提升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文件管理、会议安排等日常事务处理情况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负责各类文件的整理、归档和保管，确保公司资料有序、易于查找。采用电子化管理系统，提高文件处理效率。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会议安排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根据公司会议需求，协助安排会议室、准备相关设备和资料，确保会议的顺利进行。同时，负责会议纪要的撰写和分发。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日常事务处理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处理公司内外邮件、接听电话、接待来访者等日常事务，为公司的正常运转提供有力保障。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根据工作优先级和重要程度，合理规划每日、每周和每月的工作计划，确保工作有条不紊地进行。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采用时间管理工具，如番茄工作法、时间矩阵等，合理安排工作时间和休息时间，提高工作效率。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对于非紧急且不重要的事务，学会拒绝或委托给他人处理，以免分散精力。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学会拒绝和委托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时间管理和工作效率提升方法分享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面对突发事件和临时任务时，保持冷静和理智，迅速分析情况并制定相应的应对措施。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375" r="7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灵活调整计划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寻求帮助和支持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根据实际情况，灵活调整工作计划和安排，优先处理紧急且重要的事务。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在应对突发事件和临时任务时，及时向上级领导或同事寻求帮助和支持，共同解决问题。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应对突发事件和临时任务经验总结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沟通协调与人际关系建设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作为综合秘书，我积极参与公司内部沟通协调工作，定期组织部门会议，及时了解各部门工作进展和需求，协调解决相关问题。同时，我也注重与上级、下级之间的日常沟通，确保信息畅通，提高工作效率。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通过沟通协调实践，公司内部合作更加顺畅，部门间协作更加紧密。员工满意度得到提高，公司整体绩效也有所提升。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内部沟通协调实践及效果评估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外部联系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我积极与合作伙伴、客户等外部单位保持联系，及时了解他们的需求和反馈，为公司争取更多的资源和支持。同时，我也注重与政府部门、行业协会等相关机构的沟通，为公司发展营造良好的外部环境。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合作单位关系维护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在与合作单位沟通过程中，我始终秉持诚信、专业的原则，积极解决合作中出现的问题和矛盾。通过不断努力，我们与多家合作单位建立了长期稳定的合作关系，为公司的业务拓展提供了有力支持。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外部联系和合作单位关系维护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在处理人际关系时，我注重倾听他人的意见和建议，理解他人的立场和感受。通过倾听和理解，我能够更好地与他人建立信任和共鸣，为解决问题打下基础。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我积极与他人进行沟通，表达自己的观点和想法。在沟通过程中，我注重语言的准确性和表达的清晰度，避免产生误解和冲突。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积极沟通与表达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在处理人际关系时，我尝试换位思考，站在他人的角度考虑问题。同时，我也注重包容他人的不同观点和做法，以开放的心态面对差异和分歧。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换位思考与包容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人际关系处理技巧分享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文字表达能力提升及成果展示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https://d.book118.com/148057030100006027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2024-09-05T14:11:30.923</cp:lastPrinted>
  <dcterms:created xsi:type="dcterms:W3CDTF">2024-09-05T06:11:30Z</dcterms:created>
  <dcterms:modified xsi:type="dcterms:W3CDTF">2024-09-05T06:11:33Z</dcterms:modified>
</cp:coreProperties>
</file>