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F32BF-A005-41DA-9224-BC2A0F145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4C12F-160C-47A9-979B-A8746FD7C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335D8-6625-40BB-BDE6-CA8ABEDC1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DD98F-A74F-482D-B684-39AA6D9A0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71AF9-F263-4B51-B8AF-EFEBDDB64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CBD4FA-E2C5-4424-8D3E-742BA1BD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60BF0-A2A2-4920-B533-90604A6D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14CF3-2C88-4C30-BFC0-21E7BAD90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CDBB0-7221-48ED-B7D3-468E3D81E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40072-895A-49FD-B1D4-76B5C19E2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4F27B-6277-464E-952C-9F5FC409F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6001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培训机构防火逃生演示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防火意识与重要性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培训机构火灾风险评估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应急疏散计划与演练实施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灭火器材使用方法及注意事项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火灾现场自救互救技巧培训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总结回顾与展望未来工作重点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防火意识与重要性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火灾可能导致严重的人员伤亡，甚至威胁生命。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火灾会烧毁建筑、设施及财物，造成巨大的经济损失。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火灾可能引起社会恐慌，影响社会稳定和公共安全。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火灾危害及后果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了解火灾原因、预防措施和应对方法。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学习防火知识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严格遵守培训机构的防火安全规定，如禁止吸烟、乱丢烟蒂等。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遵守防火规定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一旦发现火情，要立即报警并遵循安全疏散程序。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发现火情及时报警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72" r="323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7" r="32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员工应积极参与防火安全培训，掌握相关知识和技能；发现火情及时上报并协助疏散。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员工责任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学生应认真听取防火安全讲解，遵守培训机构相关规定；在紧急情况下保持冷静，按照疏散指示迅速撤离。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学生责任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员工与学生责任担当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培训机构火灾风险评估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建筑结构特点分析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培训机构通常位于商业建筑或教育建筑中，这些建筑的结构和材料可能增加火灾风险。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疏散通道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评估建筑内的疏散通道是否足够、标识是否清晰，以及通道是否畅通无阻。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防火分区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检查建筑内是否设有有效的防火分区，以减缓火势蔓延的速度。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列出培训机构内所有易燃物品，如纸张、化学品、气体等。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易燃物品清单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确保易燃物品按照安全规范进行存放，远离火源和高温区域。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存放规范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合理处理易燃废弃物，避免其堆积和引发火灾。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易燃物品存放管理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用电安全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确保电器设备按照安全规范进行使用，避免过载、短路等问题。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列出培训机构内所有电器设备，如电脑、投影仪、空调等。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定期对电器设备进行检查和维护，确保其处于良好状态。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958" r="17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电器设备使用安全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应急疏散计划与演练实施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安全出口设置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确保每个房间或区域至少有两个安全出口，并设置明显的安全出口指示牌。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应急照明和疏散指示标志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在疏散路线和安全出口处设置应急照明和疏散指示标志，确保在紧急情况下人员能够迅速识别并沿着指示逃生。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疏散路线规划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根据培训机构的布局，合理规划疏散路线，确保路线短、宽、畅，并设置明显的疏散指示标志。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制定应急疏散计划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根据培训机构的实际情况，制定详细的演练计划，包括演练目的、时间、地点、参与人员等。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演练计划制定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按照计划进行演练，并做好记录和影像资料留存。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对演练效果进行评估，发现问题及时改进，提高应急疏散效率。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定期进行演练活动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https://d.book118.com/148060012020006027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2024-09-04T18:28:25.283</cp:lastPrinted>
  <dcterms:created xsi:type="dcterms:W3CDTF">2024-09-04T10:28:25Z</dcterms:created>
  <dcterms:modified xsi:type="dcterms:W3CDTF">2024-09-04T10:28:27Z</dcterms:modified>
</cp:coreProperties>
</file>