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3251FC-34A6-4E98-BF5A-1FCCD8664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FCB3A-83DB-4EAE-BCFB-33AA35DA9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F38C3B-05BC-4FD6-A177-FD95D1EB5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5AA42-1719-4070-8F93-F4EABA6D9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C79D02-F223-473B-8017-612807F64E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E8F670-972B-4EDE-B4CA-AC1EE9DA8D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451C23-471C-4A11-B90B-635A6D977B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F769B6-E178-44A8-AD0B-C8EE38331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7EC466-7006-424F-A656-365E73F54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AB4EE-4ACD-41D2-9DC5-CDAE205E5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9EE1C-BD2E-42E4-BBF6-0A64ACADE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60043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管理体系审核与项目管理和项目风险</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项目管理基础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项目风险识别与评估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管理体系审核在项目管理中应用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项目风险应对策略及实践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管理体系审核与项目风险关系探讨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管理体系审核概述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确保组织的管理体系符合相关标准和要求，提高管理水平和效率，促进持续改进。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公正、客观、独立、保密，以事实为依据，以标准为准绳。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审核目的与原则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确定审核范围、目标和计划，组建审核组，收集相关文件和资料。</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审核准备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召开首次会议，进行现场观察、询问和检查，记录审核发现。</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现场审核</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编写审核报告，对管理体系进行评价，提出改进意见和建议。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审核报告</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对审核发现进行跟踪验证，确保改进措施得到有效实施。</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跟踪验证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审核流程与步骤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包括文件审核、现场观察、询问和检查等，综合运用各种方法进行全面、深入的审核。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注重沟通技巧、倾听和观察能力，保持客观公正的态度，善于发现问题和提出建议。同时，要关注组织文化和员工心理，尊重被审核方的意见和反馈。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19" r="229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审核方法与技巧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项目管理基础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224" r="172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项目定义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项目是为创造独特的产品、服务或成果而进行的临时性工作。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项目特征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临时性、独特性、渐进明细性。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项目定义及特征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收尾过程组</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为完结所有项目管理过程组的所有活动以正式结束项目或阶段而实施的一组过程。</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监控过程组</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跟踪、审查和调整项目进展与绩效，识别必要的计划变更并启动相应变更的一组过程。</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执行过程组</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完成项目管理计划中确定的工作以实现项目目标的一组过程。</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启动过程组</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定义一个新项目或现有项目的一个新阶段，授权开始该项目或阶段的一组过程。</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规划过程组</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明确项目范围，优化目标，为实现目标而制定行动方案的一组过程。</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项目管理过程组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项目整合管理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识别、确定、结合、统一与协调各项目管理过程组内不同过程与项目管理活动所需进行的各种过程和活动。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项目范围管理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明确项目边界，对项目执行工作进行监控、控制，并对变更进行控制的过程。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项目时间管理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为保证项目最终按时完成的一系列管理过程，包括具体活动界定、活动排序、时间估计、进度安排及时间控制等各项工作。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项目管理知识体系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417" r="21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项目人力资源管理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组织与管理项目团队所需的所有过程，包括组织规划、人员招募和团队建设等。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项目成本管理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为使项目成本控制在计划目标之内所做的预测、计划、控制、调整、核算、分析和考核等管理工作。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项目质量管理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为确保项目质量目标而开展的项目管理活动，其根本目的是保障最终交付的产品或服务的质量。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项目管理知识体系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项目管理知识体系</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从项目组织外部获取货物和服务所需的过程，包括采购计划编制、询价计划编制、询价、供应商选择、合同管理和合同收尾等过程。</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项目采购管理</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为确保项目信息及时且恰当地生成、收集、发布、存储、调用并最终处置所需的各个过程。</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项目沟通管理</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识别和分析项目风险及采取应对措施的活动，包括风险识别、风险分析、风险应对和风险监控等过程。</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项目风险管理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项目风险识别与评估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头脑风暴法</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对项目优势、劣势、机会和威胁进行全面分析，识别风险。</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SWOT分析</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德尔菲法</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风险矩阵</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将风险按照发生概率和影响程度进行分类，识别重要风险。</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通过集思广益，激发团队创造力，识别潜在风险。</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通过专家匿名反馈，逐步收敛意见，识别风险。</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风险识别方法及工具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包括定性和定量评估模型，如风险指数、风险矩阵等。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风险评估模型</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包括风险概率、风险影响程度、风险持续时间等。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风险评估指标</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根据风险评估结果，将风险划分为高、中、低等级。</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风险等级划分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风险评估模型与指标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高风险应对措施</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制定详细的风险应对计划，采取积极措施降低风险。</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低风险应对措施</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保持关注，采取简单措施应对风险。</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中风险应对措施</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加强监控和预警，采取适当措施控制风险。</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风险等级划分及应对措施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https://d.book118.com/148060043020006033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2024-09-10T22:57:44.312</cp:lastPrinted>
  <dcterms:created xsi:type="dcterms:W3CDTF">2024-09-10T14:57:44Z</dcterms:created>
  <dcterms:modified xsi:type="dcterms:W3CDTF">2024-09-10T14:57:46Z</dcterms:modified>
</cp:coreProperties>
</file>