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8587F-66CA-47AC-B60B-AF1E3DB7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E537B-67A2-44BD-83C4-026E9FDF0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A4DE-BB0B-4132-9B59-3FC4A428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EC305-8ACF-41BD-905B-5CDC454F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CBB22-BC68-4487-9A19-73A7067A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63F6E-0920-4A1E-9249-E3057252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39D85-ED8F-4C5C-A24C-5C62B4BEC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4BACA-0747-46E6-9C57-901F08642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6283-7219-4A84-A2D5-FB158ADE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C4448-2FD0-47C0-8D7A-D9D89C55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9E22A-5ECC-46FC-860A-5AA6A3B4A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601201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人教版美术四上《登山游戏》ppt课件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登山游戏规则与玩法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美术知识与技能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学生作品展示与评价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课堂小结与作业布置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通过组织一个小型的登山游戏活动，让学生们亲身参与，感受登山的过程和乐趣，从而激发他们对本节课主题的兴趣和好奇心。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游戏导入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引发思考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利用多媒体手段展示一些与登山相关的图片或视频，创建一个生动的情境，引导学生思考登山的意义、目的以及需要注意的事项等，为后续的课程做好铺垫。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情境导入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登山游戏规则与玩法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3" r="638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游戏人数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游戏道具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玩家需在规定时间内，通过攀爬山路，收集宝藏，以最快速度到达山顶。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单人或多人合作模式。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提供各种攀爬工具和宝藏卡片。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游戏规则介绍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玩家需在演示画面中学习如何操作角色进行攀爬、跳跃和移动。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演示游戏中的难点和技巧，如如何利用攀爬工具快速通过难关。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游戏玩法演示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445" r="204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53" r="1895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游戏互动环节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提供互动交流平台，让玩家分享游戏心得和技巧，增加游戏的趣味性和互动性。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设置多个关卡，每个关卡有不同的难度和挑战，玩家需与其他玩家合作或竞争以完成关卡。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美术知识与技能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掌握色彩的运用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在《登山游戏》的美术创作中，学生需要掌握色彩的基本知识，包括颜色的名称、色轮、对比色、相邻色等。他们需要理解色彩如何影响情感和氛围，并能够运用色彩来表达自己的想法和情感。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https://d.book118.com/148060120135006026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2024-09-04T10:39:19.699</cp:lastPrinted>
  <dcterms:created xsi:type="dcterms:W3CDTF">2024-09-04T02:39:19Z</dcterms:created>
  <dcterms:modified xsi:type="dcterms:W3CDTF">2024-09-04T02:39:21Z</dcterms:modified>
</cp:coreProperties>
</file>