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EA656-5642-46BB-9A98-ECEF035BC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9E1E-CD89-4B83-A36E-70393E31E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098E1-1088-45AC-A689-A67190D5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FB9DC-B786-45FE-9AA0-116EA116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57933-78BA-4B16-9B7C-0F24601C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E14BA-F6FC-47AA-AFAA-BDDDA7AA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9B632-6C2E-422D-9564-9D54E528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C5A6C-52C0-4DD9-8709-B5A1D81B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1BE37-7823-4F7C-BF5D-9AEF1D19E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8988B-89E6-4484-AA78-5A8EF581A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0C5E6-5CA9-44E2-98FF-9604C189E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2012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电力班组工作总结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个人技能提高与成长轨迹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遵章守纪与职业道德建设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在过去的一年中，我们班组共完成了200多项任务，包括设备检修、线路维护、故障排查等。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完成任务数量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所有任务均按照标准操作程序进行，确保了工作的高质量和安全性。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通过优化工作流程和提高团队协作效率，我们成功提高了任务完成速度，减少了停电时间。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完成任务情况统计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安全生产记录分析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安全事故记录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在过去一年中，我们班组未发生任何重大安全事故，保障了员工和设备的安全。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我们定期进行安全检查和隐患排查，及时发现并处理潜在的安全问题。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安全培训与意识提升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通过定期的安全培训和演练，提高了员工的安全意识和应急处理能力。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我们成功实施了成本控制措施，减少了不必要的浪费和支出。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10" r="1521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通过提高工作效率和优质服务，我们实现了收益的稳定增长。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收益增长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我们合理利用现有资源，提高了资源使用效率，降低了成本。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根据最近的客户满意度调查，我们获得了较高的满意度得分，表明客户对我们的服务表示满意。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客户对我们的快速响应、专业技能和良好服务态度表示赞赏。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针对客户反馈中提到的问题和建议，我们制定了相应的服务改进计划，以进一步提升客户满意度。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服务改进计划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任务分工明确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明确每个人的职责和任务，避免工作重复或遗漏。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灵活分组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根据不同任务需求，灵活调整班组人员分组，提高工作效率。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组织定期的团队会议，讨论工作进展、问题解决方案和下一步计划。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团队协作模式创新实践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建立班组内部的信息共享平台，方便成员之间及时传递和获取工作信息。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鼓励成员之间及时给予工作反馈，以便及时调整工作策略。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定期向上级领导汇报工作进展和成果，保持与上级的良好沟通。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定期汇报制度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信息传递及反馈机制优化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成员们能够用简洁明了的语言表达自己的观点和想法。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掌握了非语言沟通的技巧，如肢体语言、面部表情等，使沟通更加顺畅。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通过培训，班组成员学会了如何有效倾听他人的意见和建议。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有效沟通技巧培训成果展示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实现了与其他部门的资源共享，节约了成本，提高了资源利用效率。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联合巡检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与其他部门共同开展电力设备联合巡检，提高了巡检效率和质量。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在处理电力故障时，积极与其他部门沟通协作，快速恢复了供电。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个人技能提高与成长轨迹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电力设备性能了解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熟悉了各类电力设备如变压器、开关设备、保护装置等的性能参数及使用注意事项。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电力安全规程学习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深入学习了电力安全规程，了解并掌握了电力作业中的安全要求和操作规范。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电力系统基础知识掌握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通过系统学习，掌握了电力系统的基本概念、组成和运行原理，为实际工作打下了坚实基础。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专业知识学习成果汇报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通过大量的实践操作训练，如设备巡视、倒闸操作、事故处理等，提高了操作技能熟练度。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利用仿真模拟系统进行训练，模拟真实场景下的操作，增强了应对突发情况的能力。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与同事之间经常进行经验交流分享，学习彼此的操作技巧和经验教训，共同提高操作技能水平。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经验交流分享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操作技能熟练度提升途径探讨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问题分析思路培养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通过案例分析等方式，培养了针对问题进行分析、定位原因的能力。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多样化解决方案探索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鼓励尝试多种解决方案，并对不同方案进行评估比较，选择最优方案。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强化团队协作意识，学会与团队成员共同分析问题、协同解决难题。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解决问题能力训练方法分享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https://d.book118.com/148062012067006044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2024-09-24T16:14:04.627</cp:lastPrinted>
  <dcterms:created xsi:type="dcterms:W3CDTF">2024-09-24T08:14:04Z</dcterms:created>
  <dcterms:modified xsi:type="dcterms:W3CDTF">2024-09-24T08:14:06Z</dcterms:modified>
</cp:coreProperties>
</file>