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8378B-22F4-4C74-9D70-CFAFAC99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484F6-84BA-44A3-9425-1BDD21A12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42480-6A9C-4FC7-96DF-F8E4AF002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99FAC-9717-40FF-9BBA-53FF225C1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D8E76F-C8C3-41E8-A449-450733FA2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727EA-0561-44AF-B757-98E54A7E9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3AF3AE-7063-440C-8EB5-046C45F0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C7AC6-F1CD-4F1F-8D00-AE9BF1DF5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746F4-57D0-4A35-8C1F-8FBF93F9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6B9BE-86C4-47BF-AFE7-F718AD76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BA4E4-07F6-4E82-A801-A4159AE55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63111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心理危机评估培训的团队保健与成长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团队保健意识培养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心理危机识别与评估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团队心理干预技巧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成员个人成长计划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组织支持体系建设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团队保健意识培养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心理健康的员工更有创造力和专注力，能够提高工作效率。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通过关注心理健康，可以及时发现并解决潜在的心理问题，防止心理疾病的发生。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心理健康的员工更容易建立积极的人际关系，有利于增强团队凝聚力。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合理安排工作时间，学习应对压力的技巧，如时间管理和放松训练。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建立良好的沟通渠道，积极解决人际冲突，培养积极应对人际压力的能力。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鼓励员工关注个人生活，提供必要的支持和资源，帮助员工平衡工作与生活。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鼓励团队成员之间建立互相支持的关系，共同应对挑战和压力。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组织定期的团队建设活动，增强团队凝聚力和成员之间的信任感。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定期团队建设活动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为团队成员提供心理援助资源，如心理咨询、心理辅导等，帮助他们解决心理问题和增强心理韧性。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提供心理援助资源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团队成员互助机制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77" r="2227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由于突然面临严重的生活事件或创伤，个体出现强烈的情绪反应和生理反应，如恐惧、焦虑、失眠等。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急性应激反应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在经历创伤性事件后，个体反复出现与事件相关的梦境、回忆或闪回，并伴随强烈的情绪反应和生理反应。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持续的情绪低落、兴趣丧失、活力减退等症状，可能导致自杀意念或行为。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过度担忧、紧张、害怕等情绪反应，常导致回避行为或强迫行为。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常见心理危机类型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通过面对面的交流，了解个体的症状、病史、家庭背景等信息，以评估其心理状况。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心理评估面谈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使用标准化的心理测量工具，如抑郁自评量表、焦虑自评量表等，对个体的症状进行量化评估。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通过观察个体的言行举止、情绪表现等，了解其心理状况。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临床观察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通过检测个体的生理指标，如心率、血压、呼吸等，了解其生理应激反应。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生理指标检测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案例分析与实战演练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分享具有代表性的心理危机案例，包括案例背景、症状表现、评估过程等。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分组进行讨论，分析案例中的关键问题，提出解决方案。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模拟心理危机场景，进行角色扮演和实战演练，提高应对能力。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邀请有经验的专家或团队成员分享处理心理危机的经验和技巧。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案例介绍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实战演练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团队心理干预技巧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积极倾听团队成员的意见和感受，理解并尊重他们的观点。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用简洁明了的语言表达自己的想法和要求，避免模糊不清或含糊其辞。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建立有效的反馈机制，及时给予团队成员肯定和建议，促进彼此之间的理解和信任。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提供情绪调节的技巧和方法，如深呼吸、冥想、放松训练等，帮助团队成员缓解负面情绪和压力。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帮助团队成员识别自己和他人的情绪，了解情绪背后的原因和需求。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教授应对压力的策略，如时间管理、任务分解、寻求支持等，提高团队成员的抗压能力。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208" r="6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情绪管理与压力缓解方法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https://d.book118.com/148063111117006026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2024-09-04T05:50:19.821</cp:lastPrinted>
  <dcterms:created xsi:type="dcterms:W3CDTF">2024-09-03T21:50:19Z</dcterms:created>
  <dcterms:modified xsi:type="dcterms:W3CDTF">2024-09-03T21:50:21Z</dcterms:modified>
</cp:coreProperties>
</file>