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86B14E-4B53-41E0-8090-A58E7B09CB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58AADF-FBB3-4A96-A658-9439532DC8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4D408E-A0C3-4BBC-86F3-869B34585A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AF3700-D88D-4744-9D2E-073FA26375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F8E884-600A-47DE-87C2-52DC09B4B8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17DF9A-AD43-4934-BD66-151DC35045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CC913B-2C50-4253-B088-84C0FCF7B0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7AC211-9CE5-4E06-BBB7-63EFCAAA06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693566-23F6-437B-9149-8A8B40B78F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B01376-804D-4930-AF9A-25BC03115E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C3C754-40AB-4EB1-9C6A-809466C964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06604011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危化品运输安全的生物技术与医学科学研究</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危化品运输安全现状分析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生物技术在危化品运输安全中的应用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医学科学研究在危化品运输安全中的应用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生物技术与医学科学研究的融合应用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危化品运输事故频发，对人民生命财产安全造成严重威胁，亟待解决。</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生物技术与医学科学的发展为危化品运输安全提供了新的解决思路和方法。</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本研究旨在利用生物技术与医学科学的成果，提高危化品运输的安全性，保障人民生命财产安全。</a:t>
            </a:r>
          </a:p>
        </p:txBody>
      </p:sp>
      <p:pic>
        <p:nvPicPr>
          <p:cNvPr id="5" name="Picture 5"/>
          <p:cNvPicPr>
            <a:picLocks noChangeAspect="1"/>
          </p:cNvPicPr>
          <p:nvPr/>
        </p:nvPicPr>
        <p:blipFill>
          <a:blip r:embed="rId2"/>
          <a:srcRect l="5611" r="5611"/>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00" r="5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667" r="5667"/>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国内研究现状</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国外研究现状</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发展趋势</a:t>
            </a: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56" r="555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目前，国内在危化品运输安全领域的研究主要集中在事故原因分析、风险评估和预警系统建设等方面，但在生物技术与医学科学的应用方面尚处于起步阶段。</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国外在危化品运输安全领域的研究较为深入，已经开始探索生物技术与医学科学在危化品运输安全中的应用，并取得了一定的成果。</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随着生物技术与医学科学的不断发展，其在危化品运输安全领域的应用将越来越广泛，未来可能形成一套完整的生物技术与医学科学保障体系，提高危化品运输的安全性。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研究目的：本研究旨在利用生物技术与医学科学的成果，探索其在危化品运输安全领域的应用，提高危化品运输的安全性，减少事故发生的可能性。</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研究内容：本研究将从以下几个方面展开研究</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1. 分析危化品运输事故的原因和特点，找出生物技术与医学科学应用的切入点。</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2. 研究生物技术在危化品检测、识别和预警方面的应用，开发高效、准确的生物检测技术。</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3. 探讨医学科学在危化品运输事故应急救援和人员健康保障方面的应用，建立完善的应急救援和健康保障体系。</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4. 综合运用生物技术与医学科学的成果，构建危化品运输安全的综合保障体系，并进行实证分析和效果评估。</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危化品运输安全现状分析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人为因素</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车辆因素</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道路因素</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管理因素</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危化品运输事故原因分析</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驾驶员操作失误、疲劳驾驶、违规操作等。</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车辆老化、维护不足、安全设施失效等。</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监管不力、安全制度不完善、应急救援不及时等。</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路况不佳、交通拥堵、恶劣天气等。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50" r="1665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国家层面法规</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《危险化学品安全管理条例》、《道路危险货物运输管理规定》等。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行业标准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《危险货物道路运输规则》、《危险货物包装标志》等。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国际公约</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《国际海运危险货物规则》、《国际铁路危险货物运输规则》等。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危化品运输安全法规与标准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政府监管部门、行业协会、运输企业等多方参与。</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监管体系</a:t>
            </a:r>
          </a:p>
        </p:txBody>
      </p:sp>
      <p:pic>
        <p:nvPicPr>
          <p:cNvPr id="5" name="Picture 5"/>
          <p:cNvPicPr>
            <a:picLocks noChangeAspect="1"/>
          </p:cNvPicPr>
          <p:nvPr/>
        </p:nvPicPr>
        <p:blipFill>
          <a:blip r:embed="rId2"/>
          <a:srcRect l="16708" r="1670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监管力量不足、执法不严格、企业自律性差等。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存在问题</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加强监管力度、完善法规标准、提高应急救援能力等。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改进措施</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危化品运输安全监管体系及存在的问题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生物技术在危化品运输安全中的应用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利用生物活性物质（如酶、抗体、微生物等）与待测危化品之间的特异性反应，将危化品的存在转化为可测量的信号。</a:t>
            </a:r>
          </a:p>
        </p:txBody>
      </p:sp>
      <p:pic>
        <p:nvPicPr>
          <p:cNvPr id="6" name="Picture 6"/>
          <p:cNvPicPr>
            <a:picLocks noChangeAspect="1"/>
          </p:cNvPicPr>
          <p:nvPr/>
        </p:nvPicPr>
        <p:blipFill>
          <a:blip r:embed="rId2"/>
          <a:srcRect l="16208" r="162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生物传感器原理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生物传感器可用于实时监测危化品的泄漏、挥发等，具有高灵敏度、高选择性和快速响应的特点。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危化品检测</a:t>
            </a:r>
          </a:p>
        </p:txBody>
      </p:sp>
      <p:pic>
        <p:nvPicPr>
          <p:cNvPr id="10" name="Picture 10"/>
          <p:cNvPicPr>
            <a:picLocks noChangeAspect="1"/>
          </p:cNvPicPr>
          <p:nvPr/>
        </p:nvPicPr>
        <p:blipFill>
          <a:blip r:embed="rId3"/>
          <a:srcRect l="16208" r="162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针对危化品运输过程中的实时监测需求，开发便携式生物传感器设备，方便现场快速检测。</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便携式设备开发</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生物传感器在危化品检测中的应用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生物标志物在危化品暴露评估中的应用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生物标志物定义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生物标志物是指可以反映生物体暴露于某种危化品或受到其影响的生物指标，如特定的蛋白质、基因表达等。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暴露评估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通过分析生物标志物的变化，可以评估个体或群体暴露于危化品的程度和时间，为危化品运输安全提供科学依据。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个体化差异研究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不同个体对危化品的敏感性和耐受性存在差异，通过研究生物标志物的个体化差异，可以为个性化安全防护措施提供依据。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https://d.book118.com/148066040113006034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2024-09-13T05:44:50.117</cp:lastPrinted>
  <dcterms:created xsi:type="dcterms:W3CDTF">2024-09-12T21:44:50Z</dcterms:created>
  <dcterms:modified xsi:type="dcterms:W3CDTF">2024-09-12T21:44:52Z</dcterms:modified>
</cp:coreProperties>
</file>