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30D674-8328-4BA7-B711-644367C2C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67DB41-AA9B-4010-AD36-4A501E17E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262876-7DBB-4B1F-B10F-FB34E5C59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BCA91D-1884-4936-A055-CBDB24F6B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94DD61-FC4E-43A8-BBF7-A52CBFB73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EE6C39-9AEE-4ACE-85A6-785B63792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AEA779-F744-410E-92F1-531195377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FACF0F-038A-4FF2-9E69-FCD3D06E1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97183F-F9CE-42B5-8821-C0F43D61F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AABD62-8222-4EA0-BEE7-C059BAB5A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39F819-D831-4AC3-B844-9D38CCFB2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6613202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食品安全管理体系的管理回顾新方法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传统食品安全管理体系回顾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新方法：基于风险的食品安全管理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新方法：全链条食品安全追溯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新方法：智能技术在食品安全管理中的应用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管理回顾新方法的效果评估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341" b="23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提高食品安全水平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通过对食品安全管理体系进行回顾，发现其中存在的问题和不足，进而采取改进措施，提高食品安全水平。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应对食品安全挑战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当前食品安全面临诸多挑战，如新技术、新业态的出现，全球化和供应链复杂化等，需要不断完善食品安全管理体系以应对这些挑战。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促进食品产业可持续发展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通过改进食品安全管理体系，提高食品质量和安全水平，增强消费者信心，促进食品产业的可持续发展。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417" r="2241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保障公众健康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维护消费者权益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促进国际贸易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食品安全管理体系的重要性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食品安全管理体系能够确保食品生产、加工、运输、销售等各环节符合安全标准，从而保障公众健康。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完善的食品安全管理体系可以提升一个国家的食品质量和安全形象，促进国际贸易的发展。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通过食品安全管理体系的监管和追溯，可以确保消费者获得安全、高质量的食品，维护消费者权益。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实施食品安全管理体系可以提升企业的质量管理水平和品牌形象，增强企业市场竞争力。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传统食品安全管理体系回顾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包括国家法律法规、行业标准和企业内部标准，是食品安全管理的基础。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法规标准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操作流程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企业内部设立的食品安全管理部门及人员配置，负责食品安全的日常监管和应急处理。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从原料采购、生产加工、储存运输到销售等各环节的操作规范和流程。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传统管理体系的构成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法规标准明确，组织架构清晰，操作流程规范，能够确保基本的食品安全。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灵活性不足，难以应对复杂多变的食品安全风险；过于依赖人工操作和经验判断，存在人为失误的风险。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传统管理体系的优缺点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随着食品产业的快速发展，部分法规标准已不适应新的生产方式和消费需求。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法规标准滞后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传统管理体系的组织架构相对固定，难以适应企业发展和市场变化。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组织架构僵化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过于繁琐的操作流程可能导致执行效率低下，影响食品安全管理的效果。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操作流程繁琐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传统管理体系信息化程度较低，难以实现食品安全信息的实时共享和快速响应。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信息化程度低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传统管理体系的挑战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新方法：基于风险的食品安全管理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通过对食品生产、加工、运输等环节的全面分析，识别出可能对食品安全构成威胁的潜在风险因素。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708" r="127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375" r="133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167" r="161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对识别出的风险因素进行定量或定性评估，确定风险的大小、发生的可能性和后果的严重程度。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根据风险评估结果，制定相应的风险处理措施，如风险预防、风险减轻、风险转移等。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风险处理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风险分析在食品安全中的应用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明确食品安全管理的总体目标和具体指标，为风险管理提供方向。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建立风险管理目标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375" r="173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构建包括风险识别、评估、处理、监控和审查等环节在内的完整风险管理流程。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合理配置人力、物力、财力等资源，确保风险管理工作的顺利开展。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风险管理资源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基于风险的食品安全管理框架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风险管理与食品安全文化的融合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将风险管理理念和方法融入食品安全文化中，形成具有企业特色的食品安全管理体系。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强化风险意识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通过培训、宣传等方式提高全员对食品安全风险的认识和重视程度。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培育食品安全文化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倡导诚信、责任、创新等食品安全文化理念，营造良好的食品安全氛围。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风险管理与食品安全文化的结合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新方法：全链条食品安全追溯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https://d.book118.com/148066132023006030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2024-09-06T09:08:19.672</cp:lastPrinted>
  <dcterms:created xsi:type="dcterms:W3CDTF">2024-09-06T01:08:19Z</dcterms:created>
  <dcterms:modified xsi:type="dcterms:W3CDTF">2024-09-06T01:08:21Z</dcterms:modified>
</cp:coreProperties>
</file>