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80892-913E-4E2B-B3AB-54516C3FA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D7B0C-2AAC-4ADD-98AB-212C04569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F9C2D-39BB-4521-9DCC-5D6FCD639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235ED-1577-456F-AB9D-9C6B3607B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46A21D-5586-4DCB-A18E-5B1B21B1A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21CA55-44B6-4FA1-9581-7B5E30662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BA1E25-4158-4035-91FE-F96C33983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294C43-33E1-4F09-9B61-CE1500B6C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3B72A-90E3-4C9A-9C97-25A869E3A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A1D9B-94AC-40E9-9A0A-499B625BD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6868F-FD0A-4CDE-8F07-CD0CFFA90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0015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实践生产实习报告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汇报时间：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实习内容与任务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实习心得与体会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实习成果与评价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当前社会对实践技能的需求日益增加，实践生产实习成为提升个人技能和经验的重要途径。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随着科技的发展，现代企业对于具备实践经验和技能的人才需求更加迫切。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实习是连接学校与社会的桥梁，能够帮助学生更好地适应社会，提高就业竞争力。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072" r="907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增强学生的实践操作能力，提高专业技能水平。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培养学生的团队协作精神，增强沟通能力。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帮助学生了解企业文化，提高职业素养。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为学生未来的就业和职业发展打下坚实基础。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单位概况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单位名称：XX公司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注册资本：XX万元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员工人数：XX人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成立时间：XXXX年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专注于智能家居产品的研发，如智能门锁、智能照明等。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提供智能家居系统集成、安装调试及售后服务。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根据客户需求，提供定制化的智能家居解决方案。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通过线上线下渠道，推广智能家居产品及解决方案。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技术服务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9050" cy="19050"/>
            <a:chExt cx="19050" cy="19050"/>
          </a:xfrm>
        </p:grpSpPr>
        <p:sp>
          <p:nvSpPr>
            <p:cNvPr id="4" name="AutoShape 4"/>
            <p:cNvSpPr/>
            <p:nvPr/>
          </p:nvSpPr>
          <p:spPr>
            <a:xfrm rot="-2700000">
              <a:off x="0" y="0"/>
              <a:ext cx="19050" cy="19050"/>
            </a:xfrm>
            <a:prstGeom prst="chord">
              <a:avLst/>
            </a:prstGeom>
            <a:solidFill>
              <a:srgbClr val="828181">
                <a:alpha val="100000"/>
              </a:srgbClr>
            </a:solidFill>
            <a:ln w="9525">
              <a:solidFill>
                <a:schemeClr val="dk1">
                  <a:lumMod val="50000"/>
                  <a:alpha val="100000"/>
                </a:schemeClr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负责智能家居产品的研发及技术创新。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负责市场推广、品牌宣传及客户关系维护。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负责日常行政管理、人事招聘及员工培训等工作。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提供智能家居系统集成、安装调试及售后服务。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noFill/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行政部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实习内容与任务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8750" r="1875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21875" r="21875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在本次实践生产实习中，我深入到了企业的生产一线，通过实际操作和观察，对生产流程、岗位职责和工作内容有了更加深刻的认识。以下是我对实习内容的详细报告。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实习内容与任务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实习心得与体会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https://d.book118.com/148070015012006044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2024-09-23T22:11:22.727</cp:lastPrinted>
  <dcterms:created xsi:type="dcterms:W3CDTF">2024-09-23T14:11:22Z</dcterms:created>
  <dcterms:modified xsi:type="dcterms:W3CDTF">2024-09-23T14:11:24Z</dcterms:modified>
</cp:coreProperties>
</file>