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2AA17-0F3C-436D-B9B6-21FC64FE3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7A8D3-41A2-4D47-900C-00BED7DEF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78ED8-B437-4406-9AC4-26E3092D0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779FE-B316-47AB-A6F0-EA37F129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F9290-BAFA-42AB-A35C-FA2576E7A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D24E8-517C-46E2-907F-6064299E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BB146-6064-4670-8D6B-ECA8CCDC1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A47E6-AD04-4BE7-9CD8-9DD273E3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20B7B-F179-498F-BB62-15949920A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A7519-2784-4F9F-B090-2C851C107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BEE87-A3A0-4127-85D1-D93C33EB6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002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医务人员手卫生的必要性及风险防控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医务人员手卫生监管与改进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医务人员手卫生是预防医院感染最简单、最有效、最方便、最经济的措施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292" r="19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医务人员手卫生可有效降低医院感染发生率，保障患者及医务人员安全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提高医务人员手卫生依从性，是提升医疗质量、保障医疗安全的重要举措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407" r="19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医务人员手卫生现状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部分医务人员手卫生意识不强，缺乏正确的洗手方法和习惯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医疗机构手卫生设施不完善，如缺乏干手设施、水龙头开关不便等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医务人员工作繁忙，常常忽略手卫生的重要性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缺乏有效的监督和考核机制，导致手卫生依从性不高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医务人员手卫生的必要性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医务人员的手是病原体传播的主要途径之一，保持手卫生可以有效减少病原体在患者和医务人员之间的传播。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减少病原体传播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医务人员接触不同患者时，如果不进行手卫生，容易造成交叉感染，而手卫生可以有效降低这种风险。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降低交叉感染风险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降低医院感染率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医务人员的手卫生状况直接影响诊疗操作的准确性，保持手卫生可以避免因污染而导致的诊疗失误。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患者在接受医疗服务时，对医务人员的卫生状况非常关注，手卫生可以提高患者对医疗服务的满意度。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保证诊疗准确性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减少医疗差错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医务人员的手卫生状况与医疗差错的发生密切相关，保持手卫生可以减少因污染而导致的医疗差错。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降低患者感染风险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患者感染是导致医疗安全问题的重要因素之一，医务人员的手卫生可以有效降低患者感染的风险。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833" b="38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医务人员手卫生风险分析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医务人员的手部可能接触到各种病原体，如细菌、病毒、真菌等，这些病原体可能来自于患者、环境或其他医疗设备。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医务人员的手部污染后，如果不进行及时有效的清洁和消毒，就可能成为传播病原体的媒介，通过接触患者或其他医疗设备，导致交叉感染的发生。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医务人员、患者及其家属都是手卫生风险的易感人群，特别是免疫力低下的患者和老年人等更容易受到感染。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医务人员手卫生执行不到位、手部清洁和消毒不彻底、手套使用不规范、手部皮肤破损或炎症等都可能增加感染的风险。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易感人群与危险因素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https://d.book118.com/148070027020006033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2024-09-10T22:59:24.564</cp:lastPrinted>
  <dcterms:created xsi:type="dcterms:W3CDTF">2024-09-10T14:59:24Z</dcterms:created>
  <dcterms:modified xsi:type="dcterms:W3CDTF">2024-09-10T14:59:26Z</dcterms:modified>
</cp:coreProperties>
</file>