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9DF545-4C9D-457D-BD0B-B7826ABE40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EB7997-A8D5-4D17-99A0-09A76D06DB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9E1B94-394C-4432-8026-B1ED3AB14F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A838B4-EC4D-4676-8384-3FBA45AF85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27E56A5-674A-4C71-9059-7004BCD57B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F02170B-8293-4B8E-B523-2DF7E33CF0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411BE3C-D811-493D-A976-FE5F11148C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B0B297-0D77-4514-921C-3FB9887526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973BED-21E4-4FEA-8360-6628CA4133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278E79-1AAD-4FCD-82CF-C109225D7C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B46C9C-D46D-48AB-BEF6-36058C8E6D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48071113057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脚手架工人的安全救援能力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15506" y="4498554"/>
            <a:ext cx="2798081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15506" y="5229894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脚手架工人安全现状及重要性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脚手架工人基本安全知识与技能培训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应急救援技能培养与实践操作演练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团队协作与沟通能力在救援中作用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心理素质培养与压力应对策略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总结回顾与展望未来发展趋势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脚手架工人安全现状及重要性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819" b="2681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174" b="1174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行业现状及事故原因分析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脚手架行业事故频发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近年来，脚手架行业事故不断，给工人的生命安全带来严重威胁。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事故原因多样化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事故原因包括设备老化、操作不当、安全意识淡漠等。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监管力度不足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部分地区和行业对脚手架安全的监管存在漏洞，导致安全隐患无法及时消除。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具备安全救援能力的工人能够在事故发生时迅速采取措施，保障自身和他人的生命安全。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保障生命安全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提高工作效率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增强社会责任感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08" r="1670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安全救援能力培训可以提高工人的安全意识和操作技能，从而提高工作效率。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作为脚手架工人，具备安全救援能力不仅是对自身负责，也是对社会负责的表现。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安全救援能力对工人意义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减少事故损失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提升安全救援能力可以在事故发生时迅速响应，减少事故损失。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增强工人自我保护意识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通过安全救援能力培训，可以增强工人的自我保护意识，降低事故发生的概率。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适应行业发展需求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随着脚手架行业的不断发展，对工人的安全救援能力提出了更高的要求。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提升安全救援能力必要性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脚手架工人基本安全知识与技能培训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安全操作规程学习与掌握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学习脚手架搭建、拆除、使用等安全操作规程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掌握脚手架材料选用、连接方式、稳定性等安全要求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了解脚手架作业中禁止的行为和注意事项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正确佩戴安全帽、安全带、防滑鞋等个人防护装备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定期检查个人防护装备的完好性和有效性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学会正确使用和保养个人防护装备，确保其防护效果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t="16167" b="16167"/>
          <a:stretch>
            <a:fillRect/>
          </a:stretch>
        </p:blipFill>
        <p:spPr>
          <a:xfrm>
            <a:off x="6603343" y="1773672"/>
            <a:ext cx="4619078" cy="4619079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个人防护装备使用与保养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0875" b="10875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了解常见的脚手架作业危险源，如高处坠落、物体打击、坍塌等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掌握危险源辨识的方法和技巧，及时发现潜在的安全隐患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学会进行风险评估，判断危险源可能造成的后果和应对措施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危险源辨识与风险评估方法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应急救援技能培养与实践操作演练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掌握常见的急救技能，如止血、包扎、心肺复苏等。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学习基本的急救知识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学习识别脚手架施工现场的常见危险源，并掌握相应的应急处理措施。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了解危险源识别与应对措施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在模拟场景中，进行初级救援技能的实际操作练习，提高应对突发情况的能力。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初级救援技能实践操作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初级救援技能学习与实践操作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学习高级急救技术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深入了解高级急救技术，如创伤处理、特殊伤员的急救等。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高级救援技能实践操作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参与复杂模拟场景的演练，提高在复杂情况下的高级救援技能应用水平。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掌握现场指挥与协调能力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学习如何在紧急情况下进行现场指挥，协调各方资源，确保救援工作的顺利进行。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高级救援技能学习与实践操作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https://d.book118.com/148071113057006034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2024-09-12T20:56:08.053</cp:lastPrinted>
  <dcterms:created xsi:type="dcterms:W3CDTF">2024-09-12T12:56:08Z</dcterms:created>
  <dcterms:modified xsi:type="dcterms:W3CDTF">2024-09-12T12:56:10Z</dcterms:modified>
</cp:coreProperties>
</file>