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33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4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1FEE2-7F1C-4597-ADB5-03CF82512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3BBE5C-5BC9-450D-AA2F-3178411CA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9B74A4-5507-4C1E-B6AE-4B4E93992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F5DA9A-603C-4690-A643-4CD9CAA8F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4E5D01-F906-4967-AB51-36E072818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5A224E-C78C-4047-AB87-54B0F6C35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C3956B-5A77-4F76-B8A1-7A567157D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B1F093-9FAC-4F73-932F-DCF741491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5DCAEE-7756-41DC-8C92-47C6F6460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C9FDAD-F034-438F-BEBA-80ED57C00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B7B4A3-13F4-4201-8E78-FB03AD6FC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6326" r:id="rId2"/>
    <p:sldLayoutId id="2147496327" r:id="rId3"/>
    <p:sldLayoutId id="2147496328" r:id="rId4"/>
    <p:sldLayoutId id="2147496329" r:id="rId5"/>
    <p:sldLayoutId id="2147496330" r:id="rId6"/>
    <p:sldLayoutId id="2147496331" r:id="rId7"/>
    <p:sldLayoutId id="2147496332" r:id="rId8"/>
    <p:sldLayoutId id="2147496333" r:id="rId9"/>
    <p:sldLayoutId id="2147496334" r:id="rId10"/>
    <p:sldLayoutId id="214749633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18" Type="http://schemas.openxmlformats.org/officeDocument/2006/relationships/tags" Target="../tags/tag166.xml" /><Relationship Id="rId19" Type="http://schemas.openxmlformats.org/officeDocument/2006/relationships/tags" Target="../tags/tag167.xml" /><Relationship Id="rId2" Type="http://schemas.openxmlformats.org/officeDocument/2006/relationships/tags" Target="../tags/tag150.xml" /><Relationship Id="rId20" Type="http://schemas.openxmlformats.org/officeDocument/2006/relationships/tags" Target="../tags/tag168.xml" /><Relationship Id="rId21" Type="http://schemas.openxmlformats.org/officeDocument/2006/relationships/tags" Target="../tags/tag169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7112110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房地产主管会计的决策效率提升方法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了解房地产主管会计的职责和决策过程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提高房地产主管会计的信息处理能力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加强房地产主管会计的财务分析能力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优化房地产主管会计的决策流程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加强房地产主管会计的团队建设与沟通协作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了解房地产主管会计的职责和决策过程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主管会计的职责</a:t>
            </a:r>
            <a:endParaRPr lang="zh-CN" altLang="en-US"/>
          </a:p>
        </p:txBody>
      </p:sp>
      <p:sp>
        <p:nvSpPr>
          <p:cNvPr id="104905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负责房地产企业的成本控制和预算管理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负责编制房地产企业的财务报表和财务分析报告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参与房地产企业的投资、融资和资金管理决策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监督和审核企业的经济业务活动，确保合规合法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决策过程的重要性</a:t>
            </a:r>
            <a:endParaRPr lang="zh-CN" altLang="en-US"/>
          </a:p>
        </p:txBody>
      </p:sp>
      <p:sp>
        <p:nvSpPr>
          <p:cNvPr id="104912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决策过程是房地产主管会计的核心工作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了解职责是提升决策效率的关键步骤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决策过程需要充分考虑风险和机会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决策效率提升有助于提高企业的经营效益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决策过程中的常见问题</a:t>
            </a:r>
            <a:endParaRPr lang="zh-CN" altLang="en-US"/>
          </a:p>
        </p:txBody>
      </p:sp>
      <p:sp>
        <p:nvSpPr>
          <p:cNvPr id="104920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缺乏足够的数据支持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决策过程过于复杂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缺乏有效的沟通与协调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对市场变化反应不够敏捷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27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提高房地产主管会计的信息处理能力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有效利用信息技术</a:t>
            </a:r>
            <a:endParaRPr lang="zh-CN" altLang="en-US"/>
          </a:p>
        </p:txBody>
      </p:sp>
      <p:sp>
        <p:nvSpPr>
          <p:cNvPr id="1049330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利用信息系统进行数据处理和分析，提高信息准确性和处理效率。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采用云计算技术实现数据存储和计算资源的共享，提高信息处理能力。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利用大数据技术对房地产市场数据进行挖掘和分析，为决策提供有力支持。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建立房地产主管会计知识库，实现知识共享和快速查询，提高信息处理能力。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建立完善的信息系统</a:t>
            </a:r>
            <a:endParaRPr lang="zh-CN" altLang="en-US"/>
          </a:p>
        </p:txBody>
      </p:sp>
      <p:sp>
        <p:nvSpPr>
          <p:cNvPr id="104939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建立统一的信息处理平台，实现数据共享与交换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引入先进的信息技术，提高数据处理速度和准确性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建立信息分类与编码体系，规范信息管理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加强信息安全管理，保障数据隐私和系统稳定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提高信息处理效率</a:t>
            </a:r>
            <a:endParaRPr lang="zh-CN" altLang="en-US"/>
          </a:p>
        </p:txBody>
      </p:sp>
      <p:sp>
        <p:nvSpPr>
          <p:cNvPr id="104945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掌握房地产会计专业知识，熟悉相关法律法规。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熟练使用财务软件和办公软件，提高数据处理能力。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建立完善的信息传递机制，确保信息及时准确传递。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加强团队沟通与协作，提高整体工作效率。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04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5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50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加强房地产主管会计的财务分析能力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财务分析的重要性</a:t>
            </a:r>
            <a:endParaRPr lang="zh-CN" altLang="en-US"/>
          </a:p>
        </p:txBody>
      </p:sp>
      <p:sp>
        <p:nvSpPr>
          <p:cNvPr id="104956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财务分析是决策的重要依据，能够提供全面、准确的数据支持。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通过对财务数据的分析，可以发现潜在的风险和机会，为决策提供有价值的建议。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财务分析能力是主管会计的核心能力之一，能够帮助企业做出更加科学、合理的财务决策。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提高财务分析能力可以提升主管会计的专业水平，增强其在企业中的地位和影响力。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财务分析的方法和工具</a:t>
            </a:r>
            <a:endParaRPr lang="zh-CN" altLang="en-US"/>
          </a:p>
        </p:txBody>
      </p:sp>
      <p:sp>
        <p:nvSpPr>
          <p:cNvPr id="1049630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财务报表分析：通过资产负债表、利润表和现金流量表等报表，分析企业的财务状况、经营成果和现金流量。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2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4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6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比率分析：通过计算各种财务比率，例如流动比率、速动比率、存货周转率等，评估企业的偿债能力、营运能力和盈利能力。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8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0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2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趋势分析：将企业不同时期的财务报表进行比较，分析财务数据的变化趋势，预测未来的发展方向。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4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6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8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财务指标分析：通过分析企业的财务指标，例如股东权益比率、总资产周转率等，评估企业的财务稳健性和经营效率。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0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2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https://d.book118.com/148071121107006025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85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1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1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17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4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+中文标题</vt:lpstr>
      <vt:lpstr>Calibri Light</vt:lpstr>
      <vt:lpstr>宋体</vt:lpstr>
      <vt:lpstr>Wingdings</vt:lpstr>
      <vt:lpstr>Office Theme</vt:lpstr>
      <vt:lpstr>房地产主管会计的决策效率提升方法</vt:lpstr>
      <vt:lpstr>目录</vt:lpstr>
      <vt:lpstr>单击此处添加章节标题</vt:lpstr>
      <vt:lpstr>了解房地产主管会计的职责和决策过程</vt:lpstr>
      <vt:lpstr>主管会计的职责</vt:lpstr>
      <vt:lpstr>决策过程的重要性</vt:lpstr>
      <vt:lpstr>决策过程中的常见问题</vt:lpstr>
      <vt:lpstr>提高房地产主管会计的信息处理能力</vt:lpstr>
      <vt:lpstr>有效利用信息技术</vt:lpstr>
      <vt:lpstr>建立完善的信息系统</vt:lpstr>
      <vt:lpstr>提高信息处理效率</vt:lpstr>
      <vt:lpstr>加强房地产主管会计的财务分析能力</vt:lpstr>
      <vt:lpstr>财务分析的重要性</vt:lpstr>
      <vt:lpstr>财务分析的方法和工具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2024-09-02T10:46:50.667</cp:lastPrinted>
  <dcterms:created xsi:type="dcterms:W3CDTF">2024-09-02T02:46:50Z</dcterms:created>
  <dcterms:modified xsi:type="dcterms:W3CDTF">2024-09-02T02:46:52Z</dcterms:modified>
</cp:coreProperties>
</file>