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ADFAC-22C1-4F1A-9781-BEEB9CB6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12DAF-9AFD-4F5E-81F8-B79312C4C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ECEF4-2463-474D-A794-DCD872DD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D63EE-7EA4-4104-A592-47488954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35340-39E7-4520-8166-067DC7F2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FA39E-304A-44C6-888F-3E1B4AB7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9E93B-82CB-4E96-9DEE-925C1D92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C55DB-F481-4F8D-B3FA-B06964F9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134DF-C9D0-44BF-A113-19A064E07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3BB17-1870-416D-A49C-C835D7009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BE23F-8FE5-40A7-85B0-565C9F47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2007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培养人际支持对心理健康的重要性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人际支持的定义与类型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人际支持对心理健康的促进作用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人际支持在心理健康领域的应用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如何培养人际支持能力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0" b="24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1" b="6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现代社会压力增大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随着社会竞争的加剧，人们面临的压力越来越大，心理健康问题日益突出。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人际支持的重要性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人际支持作为心理健康的重要保护因素，对于缓解压力、增强心理韧性具有显著作用。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研究人际支持的意义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探讨人际支持对心理健康的影响机制，有助于为心理健康教育和临床心理干预提供理论依据。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提高自尊与自信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人际支持对心理健康的积极影响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良好的人际支持能够减轻个体在面对压力时的心理负担，降低焦虑、抑郁等负面情绪的发生。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人际支持不仅有助于缓解心理问题，还能够促进个体心理健康的全面发展，提高生活质量和幸福感。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人际支持有助于个体形成积极的自我认知，提高自尊和自信心，从而增强心理韧性。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良好的人际支持网络能够帮助个体更好地适应社会，应对各种挑战和变化。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人际支持的定义与类型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87" b="138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人际支持的概念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人际支持是指个体在社会生活中获得来自他人的关心、理解、帮助和支持，从而减轻心理压力，缓解情绪困扰，提高心理健康水平的过程。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人际支持是个体心理健康的重要保护因素，它可以帮助个体更好地应对生活中的挑战和压力，促进心理健康的发展。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指个体在情感上得到的关心、理解、安慰和鼓励等支持，有助于缓解情绪困扰，减轻心理压力。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指个体在获取信息、解决问题和做出决策等方面得到的帮助和支持，有助于提高个体的认知水平和应对能力。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指个体在物质、经济、时间和行动等方面得到的帮助和支持，有助于解决生活中的实际问题和困难。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人际支持的分类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人际支持对心理健康具有积极的促进作用，可以提高个体的心理健康水平，减轻心理压力和情绪困扰。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缺乏人际支持会导致个体心理健康水平的下降，增加心理压力和情绪困扰，甚至引发心理问题。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不同类型的人际支持对心理健康的影响不同，情感支持对缓解情绪困扰和心理压力的作用最为显著，而信息支持和实际支持则更侧重于提高个体的认知水平和应对能力。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9568" b="956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973" r="897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人际支持与心理健康的关系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人际支持对心理健康的促进作用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通过与他人交流，可以倾诉内心的烦恼和压力，从而减轻心理负担。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情感宣泄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获得理解和支持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减轻孤独感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人际支持可以提供一种被理解和被支持的感觉，有助于缓解心理压力。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与他人建立联系可以减轻孤独感，从而减轻心理压力。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减轻心理压力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人际支持可以提供一种安全感，有助于降低焦虑水平。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降低焦虑水平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通过与他人交流，可以分享快乐和悲伤，从而改善抑郁症状。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改善抑郁症状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人际支持可以增强个体的心理韧性，使其更能够应对焦虑和抑郁等负面情绪。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提高心理韧性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缓解焦虑和抑郁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https://d.book118.com/148072007005006031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2024-09-07T16:57:35.444</cp:lastPrinted>
  <dcterms:created xsi:type="dcterms:W3CDTF">2024-09-07T08:57:35Z</dcterms:created>
  <dcterms:modified xsi:type="dcterms:W3CDTF">2024-09-07T08:57:37Z</dcterms:modified>
</cp:coreProperties>
</file>