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7D34A-9600-4C09-8A4B-E7CAD2F5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C15A2-A1AD-4EFB-BAD5-AA3F5B65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0431-7146-4E0C-ADF0-FF1ED686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7D01-24BE-4B92-B71C-BB973424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6D042-82F5-430A-8307-D2CA9424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67379-2A85-463E-9E98-3886E954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47D14-1D42-4C35-87D4-AB461374B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A0B65-E6EB-46AE-8BCD-2960A3C0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DFAA4-0B1E-459B-A0CA-7AE7A7B8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05562-01D2-47B8-84EC-5360B324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A2B63-5190-43D8-9BEE-F24EC94E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206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医疗机构营运资金管理的组织学习与知识分享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组织学习在医疗机构营运资金管理中的应用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知识分享在医疗机构营运资金管理中的实践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医疗机构营运资金管理的组织学习与知识分享策略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随着医疗行业的快速发展，医疗机构营运资金管理对于保障机构正常运营、提高经济效益具有重要意义。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医疗机构营运资金管理的重要性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组织学习和知识分享有助于医疗机构在营运资金管理中积累经验、提高管理水平，进而提升整体运营效率。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组织学习与知识分享在医疗机构营运资金管理中的应用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分析医疗机构营运资金管理的现状和问题；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提出改进医疗机构营运资金管理的策略和建议。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探讨组织学习和知识分享在医疗机构营运资金管理中的应用方法；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目的：通过组织学习和知识分享，提升医疗机构营运资金管理水平，实现资金的高效利用。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医疗机构营运资金管理的相关概念和理论；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国内外医疗机构营运资金管理的实践案例；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组织学习和知识分享在医疗机构营运资金管理中的具体应用；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改进医疗机构营运资金管理的策略和建议。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医疗机构营运资金是指医疗机构在日常运营过程中，用于支付各项费用、采购药品、设备、物资等以及应对突发事件的资金。它是医疗机构正常运营和发展的重要保障。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医疗机构营运资金具有流动性强、周期性短、风险性高等特点。医疗机构需要确保足够的营运资金以应对日常运营和突发事件，同时要注意资金的合理配置和使用，以降低财务风险。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医疗机构营运资金管理的目标是确保医疗机构正常运营和发展，保障医疗服务的连续性和稳定性，同时实现资金的保值增值。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医疗机构营运资金管理应遵循安全性、流动性、效益性等原则。在保证资金安全的前提下，合理配置和使用资金，提高资金使用效率，降低财务风险。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医疗机构营运资金管理的目标和原则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医疗机构营运资金管理面临着资金来源不稳定、资金使用不规范、财务风险高等挑战。此外，随着医疗行业的不断发展和变革，医疗机构还需要应对政策调整、市场竞争加剧等外部挑战。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和医疗体制改革的深入推进，医疗机构营运资金管理也面临着前所未有的机遇。例如，通过加强内部管理、优化资源配置、拓展融资渠道等方式，提高资金使用效率和降低财务风险；同时，积极参与医疗行业的整合和重组，实现规模扩张和品牌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医疗机构营运资金管理的挑战和机遇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组织学习在医疗机构营运资金管理中的应用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组织学习是指组织通过不断获取、整合、创造和应用知识，以改进组织行为、提高组织绩效的过程。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包括知识创造理论、学习型组织理论等，强调知识在组织内的流动、转化和创新，以及组织如何通过学习适应环境变化。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组织学习理论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组织学习的概念和理论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通过组织学习，医疗机构可以不断积累资金管理方面的知识和经验，提高资金管理的专业化水平。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提升资金管理水平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组织学习有助于医疗机构更加科学地预测资金需求，合理安排资金计划，优化资金配置，降低运营成本。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通过学习历史数据和案例，医疗机构可以更好地识别潜在风险，制定有效的风险防范措施，保障资金安全。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提高风险防范能力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组织学习在医疗机构营运资金管理中的作用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https://d.book118.com/148072061036006025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2024-09-01T19:57:27.043</cp:lastPrinted>
  <dcterms:created xsi:type="dcterms:W3CDTF">2024-09-01T11:57:27Z</dcterms:created>
  <dcterms:modified xsi:type="dcterms:W3CDTF">2024-09-01T11:57:29Z</dcterms:modified>
</cp:coreProperties>
</file>