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F05B81-205A-4C26-97A7-C029BC43D0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A077CA-06DF-484B-8D53-75AA3B8BE9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ADE047-E123-431F-8793-E135B35AE5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286BCC-6F8B-499E-9538-D844E3FFAE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B01BBE7-BEBE-4EEB-B8E3-CDBDF77029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DE97FD-F8E9-4A95-813D-FC25BD576D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E5A1D1-8C77-40EE-B3C7-73953154EA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60433D-BCA8-4D2D-B692-C8179186DA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D36E90-3CA0-4218-B4C7-563D49101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30386D-7E22-48D5-9B6B-FE0A41F8C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170DCB-8FB4-40E0-B35B-905CD70F64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807207101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心血管病调脂策略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血脂与心血管疾病的关系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调脂治疗策略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调脂治疗的临床实践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心血管病调脂策略的未来发展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心血管疾病概述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心血管疾病的定义和分类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54963" y="1156764"/>
            <a:ext cx="7520622" cy="1946545"/>
            <a:chOff x="454963" y="1156764"/>
            <a:chExt cx="7520622" cy="1946545"/>
          </a:xfrm>
        </p:grpSpPr>
        <p:sp>
          <p:nvSpPr>
            <p:cNvPr id="26" name="TextBox 26"/>
            <p:cNvSpPr txBox="1"/>
            <p:nvPr/>
          </p:nvSpPr>
          <p:spPr>
            <a:xfrm>
              <a:off x="454963" y="1156764"/>
              <a:ext cx="7520622" cy="19465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心血管疾病是指一系列涉及心脏和血管的疾病，包括冠心病、心肌梗死、心绞痛、心力衰竭等。这些疾病通常与动脉粥样硬化和血栓形成有关。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153723" y="4220054"/>
            <a:ext cx="7520622" cy="1946545"/>
            <a:chOff x="4153723" y="4220054"/>
            <a:chExt cx="7520622" cy="1946545"/>
          </a:xfrm>
        </p:grpSpPr>
        <p:sp>
          <p:nvSpPr>
            <p:cNvPr id="28" name="TextBox 28"/>
            <p:cNvSpPr txBox="1"/>
            <p:nvPr/>
          </p:nvSpPr>
          <p:spPr>
            <a:xfrm>
              <a:off x="4153723" y="4220054"/>
              <a:ext cx="7520622" cy="19465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心血管疾病可以根据不同的分类标准进行划分，如按病因、发病急缓、病程演变等。其中，最常见的是根据疾病类型进行分类，如冠心病、高血压、心律失常等。</a:t>
              </a:r>
            </a:p>
          </p:txBody>
        </p:sp>
      </p:grpSp>
      <p:pic>
        <p:nvPicPr>
          <p:cNvPr id="29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rcRect t="1929" b="1929"/>
          <a:stretch>
            <a:fillRect/>
          </a:stretch>
        </p:blipFill>
        <p:spPr>
          <a:xfrm>
            <a:off x="9048606" y="874695"/>
            <a:ext cx="2745886" cy="2639930"/>
          </a:xfrm>
          <a:prstGeom prst="ellipse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/>
          <a:srcRect l="15292" r="15292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心血管疾病是全球范围内的主要健康问题之一，每年导致数百万人死亡。据统计，心血管疾病是全球最常见的死亡原因之一，其发病率和死亡率在不同国家和地区存在差异。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心血管疾病的流行病学研究有助于了解其发病规律、影响因素和预防措施，为制定有效的防治策略提供科学依据。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心血管疾病的流行病学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792" r="13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心血管疾病的危险因素主要包括高血压、高血脂、糖尿病、吸烟、肥胖等。这些危险因素相互作用，可增加个体患心血管疾病的风险。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控制危险因素是预防心血管疾病的重要措施之一，包括改善生活方式和药物治疗等。同时，定期体检和早期发现也是降低心血管疾病发病率和死亡率的关键。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心血管疾病的危险因素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血脂与心血管疾病的关系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https://d.book118.com/148072071017006027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23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2024-09-04T18:12:17.389</cp:lastPrinted>
  <dcterms:created xsi:type="dcterms:W3CDTF">2024-09-04T10:12:17Z</dcterms:created>
  <dcterms:modified xsi:type="dcterms:W3CDTF">2024-09-04T10:12:19Z</dcterms:modified>
</cp:coreProperties>
</file>