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22731B9-2A61-4CFC-A5AA-352F0267578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44DE6-90B3-44D1-9242-6EACB758D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CE554-614F-48A2-B89B-EBF0C225C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48773-3EB5-4436-9592-43B8BC9BE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41D8C-9AC1-456F-BE0A-77FDCBCF4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9D9D86-275D-4696-BCE0-665B0AC2A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E26761-F968-484A-B76A-467CB5506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FE003E-A666-4CF7-844B-D3C4D7008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4E6E99-99EB-4DA8-AFBD-D0C475E4D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1DA5F-FB06-4CA6-869D-77CB183B7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7254B-3E97-4117-94C9-28166594C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3B3A5-D4A9-43A2-A4EF-56105B12E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51AF435-034F-4087-B7BD-35E88707490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8989B5E-B67B-494A-887C-B1EE5AB8DE7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7301203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纳入社区医疗中心的糖尿病诊断和治疗策略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糖尿病的流行病学特征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糖尿病的诊断标准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糖尿病的治疗策略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纳入社区医疗中心的糖尿病治疗模式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糖尿病患者的自我管理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糖尿病管理的挑战与前景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糖尿病的流行病学特征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糖尿病的定义与分类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糖尿病是一种慢性疾病，主要特征是血糖过高。根据病因和临床特点，可将糖尿病分为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型糖尿病、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型糖尿病和妊娠糖尿病等不同类型。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糖尿病的流行病学数据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不同地区患病率比较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全球糖尿病患病率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主要死因统计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糖尿病相关死亡率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环境因素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不健康饮食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缺乏运动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糖尿病的危险因素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遗传因素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家族史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基因变异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糖尿病的并发症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视网膜病变、肾病变等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微血管并发症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冠心病、脑血管疾病等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宏血管并发症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糖尿病治疗策略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胰岛素、口服降糖药物等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合理饮食、适量运动等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生活方式干预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糖尿病管理建议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掌握疾病状况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定期监测血糖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按医嘱正确服药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规律用药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糖尿病的诊断标准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糖尿病的诊断依据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根据不同时间段不同餐后血糖测定标准进行诊断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血糖检测标准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检测长期血糖控制情况的重要指标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糖化血红蛋白测定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糖尿病的诊断流程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通过患者临床表现进行初步筛查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临床症状评估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进行血糖、尿糖等实验室检测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实验室检查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结合病史和实验室检查结果进行最终诊断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诊断确认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常感饥饿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食量明显增加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尿量增加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尤其是夜间尿频增多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视力模糊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常伴有眼前模糊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难以看清远处物体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糖尿病的临床症状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口渴难忍，常感干嘴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经常大量饮水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糖尿病的实验室检查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实验室检查包括血糖、糖化血红蛋白、胰岛素等指标的测定，有助于诊断和监测疾病进展。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糖尿病的诊断确认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了解患者病史、家族史等信息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病史回顾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根据血糖、糖化血红蛋白等实验室指标进行分析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实验室检测结果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如血压、肾功能等评估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其他相关检查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糖尿病的治疗策略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糖尿病的治疗原则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采取有效的药物和饮食控制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控制血糖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健康饮食，适量运动，戒烟限酒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改善生活方式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及时干预并发症，降低发生风险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预防并治疗并发症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药物治疗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糖尿病患者在治疗过程中可以采用口服降糖药物或胰岛素治疗。此外，还有一些新兴治疗药物可以帮助控制血糖水平，提高生活质量。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膳食治疗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低糖低脂，高纤维高蛋白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糖尿病饮食原则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控制饮食摄入量，合理搭配食物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膳食调控方法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运动治疗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运动是糖尿病治疗中不可或缺的一部分。有氧运动如散步、跑步能够帮助降低血糖，而无氧运动如举重、俯卧撑有助于增强肌肉和代谢。建议每日坚持适量运动，以维持良好的生活状态。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https://d.book118.com/148073012034006046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纳入社区医疗中心的糖尿病诊断和治疗策略</vt:lpstr>
      <vt:lpstr>目录</vt:lpstr>
      <vt:lpstr>第一章 糖尿病的流行病学特征</vt:lpstr>
      <vt:lpstr> </vt:lpstr>
      <vt:lpstr>糖尿病的流行病学数据</vt:lpstr>
      <vt:lpstr>糖尿病的危险因素</vt:lpstr>
      <vt:lpstr>糖尿病的并发症</vt:lpstr>
      <vt:lpstr>糖尿病治疗策略</vt:lpstr>
      <vt:lpstr>糖尿病管理建议</vt:lpstr>
      <vt:lpstr>第2章 糖尿病的诊断标准</vt:lpstr>
      <vt:lpstr>糖尿病的诊断依据</vt:lpstr>
      <vt:lpstr>糖尿病的诊断流程</vt:lpstr>
      <vt:lpstr>糖尿病的临床症状</vt:lpstr>
      <vt:lpstr> </vt:lpstr>
      <vt:lpstr>糖尿病的诊断确认</vt:lpstr>
      <vt:lpstr>第3章 糖尿病的治疗策略</vt:lpstr>
      <vt:lpstr>糖尿病的治疗原则</vt:lpstr>
      <vt:lpstr>药物治疗</vt:lpstr>
      <vt:lpstr>膳食治疗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2024-09-27T00:52:29.204</cp:lastPrinted>
  <dcterms:created xsi:type="dcterms:W3CDTF">2024-09-26T16:52:29Z</dcterms:created>
  <dcterms:modified xsi:type="dcterms:W3CDTF">2024-09-26T16:52:31Z</dcterms:modified>
</cp:coreProperties>
</file>