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D3FAF-9CEA-4727-B5EE-2E0357736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2E474-FCD6-4351-8A34-949F7B2F5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F4626-DCFE-4283-B0DA-87FAC1B93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FF4CE-204C-4699-B8C8-FB2FE4C18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F9780-6A0A-4687-A8A6-45E06952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54D5B-59B9-454E-9C8C-61442F53C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F097AF-B416-4A9C-BFAB-72A7D0324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982EF-3E97-4556-A1BD-3D4437F4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88D51-D7CF-46FB-A53A-76C765CB8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445F6-7CE3-4021-B4A7-5D55B8119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040D4-088E-47E1-9948-D706E015B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3061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家长会培养孩子良好习惯成就美好未来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家长会的重要性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如何通过家长会培养孩子良好习惯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家长会如何促进家校合作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如何让家长会更加有效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案例分享和总结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家长会是家庭教育和学校教育的桥梁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家长会是家长了解孩子在学校表现的重要途径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家长会可以帮助家长更好地理解学校的教育理念和方法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家长会可以促进家长与老师之间的沟通和合作，共同解决孩子在学习和成长过程中遇到的问题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家长会可以增强家长对孩子的关注和支持，帮助孩子养成良好的学习习惯和生活习惯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家长会对于培养孩子良好习惯的积极作用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家校合作：家长会促进家校合作，家长和教师共同关注孩子的习惯养成，形成教育合力。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榜样示范：家长会上，家长可以分享自己的教育经验和方法，为其他家长提供借鉴和参考，共同提高家庭教育质量。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家长参与：家长参与家长会，了解孩子的学习情况和习惯养成情况，共同探讨教育方法。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家庭教育：家长会强调家庭教育的重要性，家长在家庭中要培养孩子的良好习惯，如按时作息、认真完成作业等。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家长会对于孩子未来发展的影响</a:t>
            </a:r>
            <a:endParaRPr lang="zh-CN" altLang="en-US"/>
          </a:p>
        </p:txBody>
      </p:sp>
      <p:sp>
        <p:nvSpPr>
          <p:cNvPr id="4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家庭教育的重要性：家长是孩子的第一任老师，对孩子的成长起着至关重要的作用。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5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6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家长会的成果：通过家长会，家长可以更好地参与到孩子的教育中来，与孩子共同成长，为孩子的未来发展创造更多的机会和可能。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家长会的作用：家长会是家长与老师沟通的桥梁，可以帮助家长更好地了解孩子在学校的表现和需求，从而更好地引导和教育孩子。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7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9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0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家长会的影响：家长会可以帮助家长了解孩子的优点和不足，从而有针对性地培养孩子的良好习惯，为孩子的未来发展打下坚实的基础。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如何通过家长会培养孩子良好习惯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制定明确的习惯培养目标和计划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确定目标：明确要培养孩子哪些良好习惯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家长参与：家长需要积极参与并配合学校的培养计划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定期评估：定期评估孩子的习惯培养情况，及时调整培养计划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制定计划：根据目标制定具体的培养计划和时间表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鼓励和表扬孩子的良好表现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鼓励孩子继续努力，保持良好的习惯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家长要以身作则，给孩子树立良好的榜样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及时发现孩子的良好表现，给予表扬和肯定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具体指出孩子做得好的地方，让孩子明白为什么被表扬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引导孩子自我反思和改进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家长要鼓励孩子自我反思，发现自己的不足和优点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家长要引导孩子制定改进计划，逐步提高自己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家长要关注孩子的进步，给予肯定和表扬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家长要帮助孩子克服困难，培养坚韧不拔的精神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家长以身作则，树立榜样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家长是孩子的第一任老师，他们的言行举止对孩子的习惯养成有着深远的影响。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家长应该树立良好的生活习惯，如按时作息、保持卫生、遵守规则等，为孩子树立榜样。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家长可以通过参与家庭活动、共同制定家庭规则等方式，与孩子共同培养良好的生活习惯。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家长应该关注孩子的行为，及时纠正不良习惯，并给予积极的反馈和鼓励，以帮助孩子巩固良好的习惯。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家长会如何促进家校合作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https://d.book118.com/148073061047006024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3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家长会培养孩子良好习惯成就美好未来</vt:lpstr>
      <vt:lpstr>目录</vt:lpstr>
      <vt:lpstr>家长会的重要性</vt:lpstr>
      <vt:lpstr>家长会是家庭教育和学校教育的桥梁</vt:lpstr>
      <vt:lpstr>家长会对于培养孩子良好习惯的积极作用</vt:lpstr>
      <vt:lpstr>家长会对于孩子未来发展的影响</vt:lpstr>
      <vt:lpstr>如何通过家长会培养孩子良好习惯</vt:lpstr>
      <vt:lpstr>制定明确的习惯培养目标和计划</vt:lpstr>
      <vt:lpstr>鼓励和表扬孩子的良好表现</vt:lpstr>
      <vt:lpstr>引导孩子自我反思和改进</vt:lpstr>
      <vt:lpstr>家长以身作则，树立榜样</vt:lpstr>
      <vt:lpstr>家长会如何促进家校合作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2024-08-31T10:38:00.534</cp:lastPrinted>
  <dcterms:created xsi:type="dcterms:W3CDTF">2024-08-31T02:38:00Z</dcterms:created>
  <dcterms:modified xsi:type="dcterms:W3CDTF">2024-08-31T02:38:03Z</dcterms:modified>
</cp:coreProperties>
</file>