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E466B-FDF3-461A-AAE3-792D5741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C70B9-32AE-4481-A501-6E1B28F9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5F97F-7FCA-4FA2-B5EA-1B53EDF5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885D0-0C38-43A2-81A8-0A85113A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25792-F724-4F94-8723-FED14051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16111-3063-4096-A316-A6EEFEB3A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64D2B-66CA-4FD9-8719-D68A2BF5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CEF33-CB1D-4E89-9248-EDDBE52F8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1A7C6-7258-484C-AFFE-77A8A61E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2CD36-CC21-46C4-A913-A076B43C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CC2F-3E12-437D-AE0F-529C3DCFB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405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晚期膀胱癌内科治疗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晚期膀胱癌的内科治疗进展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晚期膀胱癌治疗的挑战与展望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晚期膀胱癌概述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晚期膀胱癌是指已经发生转移的膀胱癌，无法通过手术完全切除。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根据转移程度和病情进展，晚期膀胱癌可分为局部晚期和广泛转移。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晚期膀胱癌的病因主要包括长期吸烟、职业暴露于致癌物质、遗传因素等。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膀胱癌的发生和发展涉及多个基因和信号通路的异常激活，导致细胞异常增殖和转移。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晚期膀胱癌的诊断主要依靠病理学检查和影像学检查，如膀胱镜检、CT、MRI等。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患者通常会先进行初步的体格检查和实验室检查，如尿常规、肿瘤标志物等，如有异常再进行进一步的影像学检查和病理学检查。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晚期膀胱癌的治疗方法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使用化疗药物如顺铂、吉西他滨等，通过抑制肿瘤细胞生长和扩散来控制病情。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利用免疫调节剂如PD-1抑制剂等，激活患者自身的免疫系统来攻击肿瘤细胞。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针对特定基因突变或蛋白质的药物，如EGFR抑制剂、VEGF抑制剂等，以更精确地抑制肿瘤生长。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通过放射线从体外照射肿瘤，杀灭肿瘤细胞并缩小肿瘤体积。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体外放疗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将放射性物质植入肿瘤内，直接对肿瘤进行照射，提高局部治疗效果。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内放疗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放疗与化疗联合应用，通过不同作用机制协同杀灭肿瘤细胞。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放疗联合化疗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姑息治疗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通过药物治疗和心理支持，减轻患者的疼痛和其他不适症状。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提供营养支持、心理辅导和康复训练等服务，提高患者的生活质量和生存期。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临终关怀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关注患者的情感和心理需求，提供临终关怀服务，让患者在舒适的环境中度过余生。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晚期膀胱癌的内科治疗进展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https://d.book118.com/148074055000006025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2024-09-01T09:10:52.275</cp:lastPrinted>
  <dcterms:created xsi:type="dcterms:W3CDTF">2024-09-01T01:10:52Z</dcterms:created>
  <dcterms:modified xsi:type="dcterms:W3CDTF">2024-09-01T01:10:54Z</dcterms:modified>
</cp:coreProperties>
</file>